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93"/>
  </p:notesMasterIdLst>
  <p:handoutMasterIdLst>
    <p:handoutMasterId r:id="rId94"/>
  </p:handoutMasterIdLst>
  <p:sldIdLst>
    <p:sldId id="294" r:id="rId2"/>
    <p:sldId id="300" r:id="rId3"/>
    <p:sldId id="341" r:id="rId4"/>
    <p:sldId id="302" r:id="rId5"/>
    <p:sldId id="345" r:id="rId6"/>
    <p:sldId id="301" r:id="rId7"/>
    <p:sldId id="303" r:id="rId8"/>
    <p:sldId id="405" r:id="rId9"/>
    <p:sldId id="304" r:id="rId10"/>
    <p:sldId id="310" r:id="rId11"/>
    <p:sldId id="387" r:id="rId12"/>
    <p:sldId id="305" r:id="rId13"/>
    <p:sldId id="311" r:id="rId14"/>
    <p:sldId id="313" r:id="rId15"/>
    <p:sldId id="346" r:id="rId16"/>
    <p:sldId id="312" r:id="rId17"/>
    <p:sldId id="307" r:id="rId18"/>
    <p:sldId id="308" r:id="rId19"/>
    <p:sldId id="309" r:id="rId20"/>
    <p:sldId id="353" r:id="rId21"/>
    <p:sldId id="314" r:id="rId22"/>
    <p:sldId id="315" r:id="rId23"/>
    <p:sldId id="316" r:id="rId24"/>
    <p:sldId id="319" r:id="rId25"/>
    <p:sldId id="320" r:id="rId26"/>
    <p:sldId id="321" r:id="rId27"/>
    <p:sldId id="348" r:id="rId28"/>
    <p:sldId id="322" r:id="rId29"/>
    <p:sldId id="323" r:id="rId30"/>
    <p:sldId id="324" r:id="rId31"/>
    <p:sldId id="389" r:id="rId32"/>
    <p:sldId id="356" r:id="rId33"/>
    <p:sldId id="373" r:id="rId34"/>
    <p:sldId id="349" r:id="rId35"/>
    <p:sldId id="326" r:id="rId36"/>
    <p:sldId id="325" r:id="rId37"/>
    <p:sldId id="384" r:id="rId38"/>
    <p:sldId id="385" r:id="rId39"/>
    <p:sldId id="386" r:id="rId40"/>
    <p:sldId id="383" r:id="rId41"/>
    <p:sldId id="327" r:id="rId42"/>
    <p:sldId id="398" r:id="rId43"/>
    <p:sldId id="399" r:id="rId44"/>
    <p:sldId id="400" r:id="rId45"/>
    <p:sldId id="330" r:id="rId46"/>
    <p:sldId id="390" r:id="rId47"/>
    <p:sldId id="351" r:id="rId48"/>
    <p:sldId id="334" r:id="rId49"/>
    <p:sldId id="391" r:id="rId50"/>
    <p:sldId id="335" r:id="rId51"/>
    <p:sldId id="336" r:id="rId52"/>
    <p:sldId id="355" r:id="rId53"/>
    <p:sldId id="392" r:id="rId54"/>
    <p:sldId id="393" r:id="rId55"/>
    <p:sldId id="402" r:id="rId56"/>
    <p:sldId id="394" r:id="rId57"/>
    <p:sldId id="352" r:id="rId58"/>
    <p:sldId id="333" r:id="rId59"/>
    <p:sldId id="337" r:id="rId60"/>
    <p:sldId id="381" r:id="rId61"/>
    <p:sldId id="382" r:id="rId62"/>
    <p:sldId id="339" r:id="rId63"/>
    <p:sldId id="340" r:id="rId64"/>
    <p:sldId id="395" r:id="rId65"/>
    <p:sldId id="354" r:id="rId66"/>
    <p:sldId id="357" r:id="rId67"/>
    <p:sldId id="359" r:id="rId68"/>
    <p:sldId id="377" r:id="rId69"/>
    <p:sldId id="361" r:id="rId70"/>
    <p:sldId id="360" r:id="rId71"/>
    <p:sldId id="362" r:id="rId72"/>
    <p:sldId id="363" r:id="rId73"/>
    <p:sldId id="364" r:id="rId74"/>
    <p:sldId id="365" r:id="rId75"/>
    <p:sldId id="366" r:id="rId76"/>
    <p:sldId id="397" r:id="rId77"/>
    <p:sldId id="367" r:id="rId78"/>
    <p:sldId id="369" r:id="rId79"/>
    <p:sldId id="368" r:id="rId80"/>
    <p:sldId id="371" r:id="rId81"/>
    <p:sldId id="372" r:id="rId82"/>
    <p:sldId id="358" r:id="rId83"/>
    <p:sldId id="375" r:id="rId84"/>
    <p:sldId id="376" r:id="rId85"/>
    <p:sldId id="374" r:id="rId86"/>
    <p:sldId id="396" r:id="rId87"/>
    <p:sldId id="379" r:id="rId88"/>
    <p:sldId id="380" r:id="rId89"/>
    <p:sldId id="401" r:id="rId90"/>
    <p:sldId id="403" r:id="rId91"/>
    <p:sldId id="406" r:id="rId9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60A3D"/>
    <a:srgbClr val="50504E"/>
    <a:srgbClr val="4E4E4E"/>
    <a:srgbClr val="404040"/>
    <a:srgbClr val="004C97"/>
    <a:srgbClr val="63666A"/>
    <a:srgbClr val="99D6EA"/>
    <a:srgbClr val="505050"/>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71" autoAdjust="0"/>
    <p:restoredTop sz="94663"/>
  </p:normalViewPr>
  <p:slideViewPr>
    <p:cSldViewPr snapToGrid="0" snapToObjects="1" showGuides="1">
      <p:cViewPr varScale="1">
        <p:scale>
          <a:sx n="86" d="100"/>
          <a:sy n="86" d="100"/>
        </p:scale>
        <p:origin x="1301" y="53"/>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Maximum Temperature in the Graphite Core in C as</a:t>
            </a:r>
            <a:r>
              <a:rPr lang="en-US" baseline="0"/>
              <a:t> a Function of Time for the 2 kW Case</a:t>
            </a:r>
            <a:endParaRPr lang="en-US"/>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20370490878725"/>
          <c:y val="0.14476971116315379"/>
          <c:w val="0.84984129049984458"/>
          <c:h val="0.73092011039603655"/>
        </c:manualLayout>
      </c:layout>
      <c:scatterChart>
        <c:scatterStyle val="smoothMarker"/>
        <c:varyColors val="0"/>
        <c:ser>
          <c:idx val="0"/>
          <c:order val="0"/>
          <c:tx>
            <c:strRef>
              <c:f>'[Worksheet in PIP-II_Weekly_Update_15APRIL2021]Sheet1'!$F$5</c:f>
              <c:strCache>
                <c:ptCount val="1"/>
                <c:pt idx="0">
                  <c:v>Maximum Temperature in the Graphite Core in C</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dLbls>
            <c:dLbl>
              <c:idx val="0"/>
              <c:layout>
                <c:manualLayout>
                  <c:x val="1.1478420569329639E-2"/>
                  <c:y val="7.0257611241217793E-2"/>
                </c:manualLayout>
              </c:layout>
              <c:tx>
                <c:rich>
                  <a:bodyPr/>
                  <a:lstStyle/>
                  <a:p>
                    <a:fld id="{5DD0DB5D-1467-4D16-824D-B1D576CCBD14}" type="XVALUE">
                      <a:rPr lang="en-US"/>
                      <a:pPr/>
                      <a:t>[X VALUE]</a:t>
                    </a:fld>
                    <a:r>
                      <a:rPr lang="en-US"/>
                      <a:t> hour</a:t>
                    </a:r>
                    <a:r>
                      <a:rPr lang="en-US" baseline="0"/>
                      <a:t>, </a:t>
                    </a:r>
                    <a:fld id="{9266EA8E-BFBB-4707-B301-3F88A9CA9DB5}" type="YVALUE">
                      <a:rPr lang="en-US" baseline="0"/>
                      <a:pPr/>
                      <a:t>[Y VALUE]</a:t>
                    </a:fld>
                    <a:r>
                      <a:rPr lang="en-US" baseline="0"/>
                      <a:t> C</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F15-400E-8464-3E54DDBCCAEA}"/>
                </c:ext>
              </c:extLst>
            </c:dLbl>
            <c:dLbl>
              <c:idx val="1"/>
              <c:layout>
                <c:manualLayout>
                  <c:x val="8.4940312213039479E-2"/>
                  <c:y val="5.074160811865723E-2"/>
                </c:manualLayout>
              </c:layout>
              <c:tx>
                <c:rich>
                  <a:bodyPr/>
                  <a:lstStyle/>
                  <a:p>
                    <a:fld id="{1395FB0E-B296-4E87-9547-7E3DB6682CC2}" type="XVALUE">
                      <a:rPr lang="en-US"/>
                      <a:pPr/>
                      <a:t>[X VALUE]</a:t>
                    </a:fld>
                    <a:r>
                      <a:rPr lang="en-US"/>
                      <a:t> hours</a:t>
                    </a:r>
                    <a:r>
                      <a:rPr lang="en-US" baseline="0"/>
                      <a:t>, </a:t>
                    </a:r>
                    <a:fld id="{DE650F38-C054-4FD3-825B-617D8119A2A9}" type="YVALUE">
                      <a:rPr lang="en-US" baseline="0"/>
                      <a:pPr/>
                      <a:t>[Y VALUE]</a:t>
                    </a:fld>
                    <a:r>
                      <a:rPr lang="en-US" baseline="0"/>
                      <a:t> C</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F15-400E-8464-3E54DDBCCAEA}"/>
                </c:ext>
              </c:extLst>
            </c:dLbl>
            <c:dLbl>
              <c:idx val="2"/>
              <c:layout>
                <c:manualLayout>
                  <c:x val="5.0505050505050504E-2"/>
                  <c:y val="3.1225604996096726E-2"/>
                </c:manualLayout>
              </c:layout>
              <c:tx>
                <c:rich>
                  <a:bodyPr/>
                  <a:lstStyle/>
                  <a:p>
                    <a:fld id="{BAEACF84-50CC-445D-8B52-335386798EFE}" type="XVALUE">
                      <a:rPr lang="en-US"/>
                      <a:pPr/>
                      <a:t>[X VALUE]</a:t>
                    </a:fld>
                    <a:r>
                      <a:rPr lang="en-US"/>
                      <a:t> hours</a:t>
                    </a:r>
                    <a:r>
                      <a:rPr lang="en-US" baseline="0"/>
                      <a:t>, </a:t>
                    </a:r>
                    <a:fld id="{1E717F2D-2481-43B1-ACE4-B69156966546}" type="YVALUE">
                      <a:rPr lang="en-US" baseline="0"/>
                      <a:pPr/>
                      <a:t>[Y VALUE]</a:t>
                    </a:fld>
                    <a:r>
                      <a:rPr lang="en-US" baseline="0"/>
                      <a:t> C</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F15-400E-8464-3E54DDBCCAEA}"/>
                </c:ext>
              </c:extLst>
            </c:dLbl>
            <c:dLbl>
              <c:idx val="3"/>
              <c:layout>
                <c:manualLayout>
                  <c:x val="-3.9860709857311001E-2"/>
                  <c:y val="0.13996611877887888"/>
                </c:manualLayout>
              </c:layout>
              <c:tx>
                <c:rich>
                  <a:bodyPr/>
                  <a:lstStyle/>
                  <a:p>
                    <a:fld id="{96D43659-77FA-4929-A05C-873BCCC91243}" type="XVALUE">
                      <a:rPr lang="en-US"/>
                      <a:pPr/>
                      <a:t>[X VALUE]</a:t>
                    </a:fld>
                    <a:r>
                      <a:rPr lang="en-US"/>
                      <a:t> hours</a:t>
                    </a:r>
                    <a:r>
                      <a:rPr lang="en-US" baseline="0"/>
                      <a:t>, </a:t>
                    </a:r>
                    <a:fld id="{CB006C5D-0F75-41BF-A4FC-192F40CC8DA0}" type="YVALUE">
                      <a:rPr lang="en-US" baseline="0"/>
                      <a:pPr/>
                      <a:t>[Y VALUE]</a:t>
                    </a:fld>
                    <a:r>
                      <a:rPr lang="en-US" baseline="0"/>
                      <a:t> C</a:t>
                    </a:r>
                  </a:p>
                </c:rich>
              </c:tx>
              <c:showLegendKey val="0"/>
              <c:showVal val="1"/>
              <c:showCatName val="1"/>
              <c:showSerName val="0"/>
              <c:showPercent val="0"/>
              <c:showBubbleSize val="0"/>
              <c:extLst>
                <c:ext xmlns:c15="http://schemas.microsoft.com/office/drawing/2012/chart" uri="{CE6537A1-D6FC-4f65-9D91-7224C49458BB}">
                  <c15:layout>
                    <c:manualLayout>
                      <c:w val="0.21103636775618875"/>
                      <c:h val="5.5925221799746516E-2"/>
                    </c:manualLayout>
                  </c15:layout>
                  <c15:dlblFieldTable/>
                  <c15:showDataLabelsRange val="0"/>
                </c:ext>
                <c:ext xmlns:c16="http://schemas.microsoft.com/office/drawing/2014/chart" uri="{C3380CC4-5D6E-409C-BE32-E72D297353CC}">
                  <c16:uniqueId val="{00000003-0F15-400E-8464-3E54DDBCCAE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'[Worksheet in PIP-II_Weekly_Update_15APRIL2021]Sheet1'!$E$6:$E$9</c:f>
              <c:numCache>
                <c:formatCode>General</c:formatCode>
                <c:ptCount val="4"/>
                <c:pt idx="0">
                  <c:v>1</c:v>
                </c:pt>
                <c:pt idx="1">
                  <c:v>4</c:v>
                </c:pt>
                <c:pt idx="2">
                  <c:v>10</c:v>
                </c:pt>
                <c:pt idx="3">
                  <c:v>100</c:v>
                </c:pt>
              </c:numCache>
            </c:numRef>
          </c:xVal>
          <c:yVal>
            <c:numRef>
              <c:f>'[Worksheet in PIP-II_Weekly_Update_15APRIL2021]Sheet1'!$F$6:$F$9</c:f>
              <c:numCache>
                <c:formatCode>0.00</c:formatCode>
                <c:ptCount val="4"/>
                <c:pt idx="0">
                  <c:v>37.143999999999998</c:v>
                </c:pt>
                <c:pt idx="1">
                  <c:v>47.886000000000003</c:v>
                </c:pt>
                <c:pt idx="2">
                  <c:v>63.417999999999999</c:v>
                </c:pt>
                <c:pt idx="3">
                  <c:v>110.86</c:v>
                </c:pt>
              </c:numCache>
            </c:numRef>
          </c:yVal>
          <c:smooth val="1"/>
          <c:extLst>
            <c:ext xmlns:c16="http://schemas.microsoft.com/office/drawing/2014/chart" uri="{C3380CC4-5D6E-409C-BE32-E72D297353CC}">
              <c16:uniqueId val="{00000004-0F15-400E-8464-3E54DDBCCAEA}"/>
            </c:ext>
          </c:extLst>
        </c:ser>
        <c:dLbls>
          <c:showLegendKey val="0"/>
          <c:showVal val="0"/>
          <c:showCatName val="0"/>
          <c:showSerName val="0"/>
          <c:showPercent val="0"/>
          <c:showBubbleSize val="0"/>
        </c:dLbls>
        <c:axId val="1037943504"/>
        <c:axId val="1037948096"/>
      </c:scatterChart>
      <c:valAx>
        <c:axId val="1037943504"/>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Time in hours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7948096"/>
        <c:crosses val="autoZero"/>
        <c:crossBetween val="midCat"/>
      </c:valAx>
      <c:valAx>
        <c:axId val="1037948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Maximum Graphite Temp in C</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79435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Thermal Stress Response in Graphite 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37767004950574"/>
          <c:y val="0.13550785871218524"/>
          <c:w val="0.82431837238215477"/>
          <c:h val="0.72040470604517348"/>
        </c:manualLayout>
      </c:layout>
      <c:scatterChart>
        <c:scatterStyle val="smoothMarker"/>
        <c:varyColors val="0"/>
        <c:ser>
          <c:idx val="0"/>
          <c:order val="0"/>
          <c:tx>
            <c:strRef>
              <c:f>Sheet1!$E$1</c:f>
              <c:strCache>
                <c:ptCount val="1"/>
                <c:pt idx="0">
                  <c:v>Max</c:v>
                </c:pt>
              </c:strCache>
            </c:strRef>
          </c:tx>
          <c:spPr>
            <a:ln w="19050" cap="rnd">
              <a:solidFill>
                <a:schemeClr val="accent6"/>
              </a:solidFill>
              <a:round/>
            </a:ln>
            <a:effectLst/>
          </c:spPr>
          <c:marker>
            <c:symbol val="none"/>
          </c:marker>
          <c:xVal>
            <c:numRef>
              <c:f>Sheet1!$C$2:$C$45011</c:f>
              <c:numCache>
                <c:formatCode>0.00E+00</c:formatCode>
                <c:ptCount val="45010"/>
                <c:pt idx="0">
                  <c:v>5.5000000000000002E-5</c:v>
                </c:pt>
                <c:pt idx="1">
                  <c:v>1.1E-4</c:v>
                </c:pt>
                <c:pt idx="2">
                  <c:v>1.65E-4</c:v>
                </c:pt>
                <c:pt idx="3">
                  <c:v>2.2000000000000001E-4</c:v>
                </c:pt>
                <c:pt idx="4">
                  <c:v>2.7500000000000002E-4</c:v>
                </c:pt>
                <c:pt idx="5">
                  <c:v>3.3E-4</c:v>
                </c:pt>
                <c:pt idx="6">
                  <c:v>3.8499999999999998E-4</c:v>
                </c:pt>
                <c:pt idx="7">
                  <c:v>4.4000000000000002E-4</c:v>
                </c:pt>
                <c:pt idx="8">
                  <c:v>4.95E-4</c:v>
                </c:pt>
                <c:pt idx="9">
                  <c:v>5.5000000000000003E-4</c:v>
                </c:pt>
                <c:pt idx="10">
                  <c:v>5.5000999999999997E-4</c:v>
                </c:pt>
                <c:pt idx="11">
                  <c:v>5.5002000000000002E-4</c:v>
                </c:pt>
                <c:pt idx="12">
                  <c:v>5.5002999999999996E-4</c:v>
                </c:pt>
                <c:pt idx="13">
                  <c:v>5.5004000000000001E-4</c:v>
                </c:pt>
                <c:pt idx="14">
                  <c:v>5.5004999999999995E-4</c:v>
                </c:pt>
                <c:pt idx="15">
                  <c:v>5.5006E-4</c:v>
                </c:pt>
                <c:pt idx="16">
                  <c:v>5.5007000000000005E-4</c:v>
                </c:pt>
                <c:pt idx="17">
                  <c:v>5.5007999999999999E-4</c:v>
                </c:pt>
                <c:pt idx="18">
                  <c:v>5.5009000000000004E-4</c:v>
                </c:pt>
                <c:pt idx="19">
                  <c:v>5.5009999999999998E-4</c:v>
                </c:pt>
                <c:pt idx="20">
                  <c:v>5.5011000000000003E-4</c:v>
                </c:pt>
                <c:pt idx="21">
                  <c:v>5.5011999999999997E-4</c:v>
                </c:pt>
                <c:pt idx="22">
                  <c:v>5.5013000000000002E-4</c:v>
                </c:pt>
                <c:pt idx="23">
                  <c:v>5.5013999999999996E-4</c:v>
                </c:pt>
                <c:pt idx="24">
                  <c:v>5.5015000000000001E-4</c:v>
                </c:pt>
                <c:pt idx="25">
                  <c:v>5.5015999999999995E-4</c:v>
                </c:pt>
                <c:pt idx="26">
                  <c:v>5.5017E-4</c:v>
                </c:pt>
                <c:pt idx="27">
                  <c:v>5.5018000000000005E-4</c:v>
                </c:pt>
                <c:pt idx="28">
                  <c:v>5.5018999999999999E-4</c:v>
                </c:pt>
                <c:pt idx="29">
                  <c:v>5.5020000000000004E-4</c:v>
                </c:pt>
                <c:pt idx="30">
                  <c:v>5.5020999999999998E-4</c:v>
                </c:pt>
                <c:pt idx="31">
                  <c:v>5.5022000000000003E-4</c:v>
                </c:pt>
                <c:pt idx="32">
                  <c:v>5.5022999999999997E-4</c:v>
                </c:pt>
                <c:pt idx="33">
                  <c:v>5.5024000000000002E-4</c:v>
                </c:pt>
                <c:pt idx="34">
                  <c:v>5.5024999999999996E-4</c:v>
                </c:pt>
                <c:pt idx="35">
                  <c:v>5.5026000000000001E-4</c:v>
                </c:pt>
                <c:pt idx="36">
                  <c:v>5.5026999999999995E-4</c:v>
                </c:pt>
                <c:pt idx="37">
                  <c:v>5.5028E-4</c:v>
                </c:pt>
                <c:pt idx="38">
                  <c:v>5.5029000000000005E-4</c:v>
                </c:pt>
                <c:pt idx="39">
                  <c:v>5.5029999999999999E-4</c:v>
                </c:pt>
                <c:pt idx="40">
                  <c:v>5.5031000000000004E-4</c:v>
                </c:pt>
                <c:pt idx="41">
                  <c:v>5.5031999999999998E-4</c:v>
                </c:pt>
                <c:pt idx="42">
                  <c:v>5.5033000000000002E-4</c:v>
                </c:pt>
                <c:pt idx="43">
                  <c:v>5.5033999999999997E-4</c:v>
                </c:pt>
                <c:pt idx="44">
                  <c:v>5.5035000000000001E-4</c:v>
                </c:pt>
                <c:pt idx="45">
                  <c:v>5.5035999999999996E-4</c:v>
                </c:pt>
                <c:pt idx="46">
                  <c:v>5.5037E-4</c:v>
                </c:pt>
                <c:pt idx="47">
                  <c:v>5.5038000000000005E-4</c:v>
                </c:pt>
                <c:pt idx="48">
                  <c:v>5.5038999999999999E-4</c:v>
                </c:pt>
                <c:pt idx="49">
                  <c:v>5.5040000000000004E-4</c:v>
                </c:pt>
                <c:pt idx="50">
                  <c:v>5.5040999999999998E-4</c:v>
                </c:pt>
                <c:pt idx="51">
                  <c:v>5.5042000000000003E-4</c:v>
                </c:pt>
                <c:pt idx="52">
                  <c:v>5.5042999999999997E-4</c:v>
                </c:pt>
                <c:pt idx="53">
                  <c:v>5.5044000000000002E-4</c:v>
                </c:pt>
                <c:pt idx="54">
                  <c:v>5.5044999999999996E-4</c:v>
                </c:pt>
                <c:pt idx="55">
                  <c:v>5.5046000000000001E-4</c:v>
                </c:pt>
                <c:pt idx="56">
                  <c:v>5.5046999999999995E-4</c:v>
                </c:pt>
                <c:pt idx="57">
                  <c:v>5.5048E-4</c:v>
                </c:pt>
                <c:pt idx="58">
                  <c:v>5.5049000000000005E-4</c:v>
                </c:pt>
                <c:pt idx="59">
                  <c:v>5.5049999999999999E-4</c:v>
                </c:pt>
                <c:pt idx="60">
                  <c:v>5.5051000000000004E-4</c:v>
                </c:pt>
                <c:pt idx="61">
                  <c:v>5.5051999999999998E-4</c:v>
                </c:pt>
                <c:pt idx="62">
                  <c:v>5.5053000000000003E-4</c:v>
                </c:pt>
                <c:pt idx="63">
                  <c:v>5.5053999999999997E-4</c:v>
                </c:pt>
                <c:pt idx="64">
                  <c:v>5.5055000000000002E-4</c:v>
                </c:pt>
                <c:pt idx="65">
                  <c:v>5.5055999999999996E-4</c:v>
                </c:pt>
                <c:pt idx="66">
                  <c:v>5.5057000000000001E-4</c:v>
                </c:pt>
                <c:pt idx="67">
                  <c:v>5.5057999999999995E-4</c:v>
                </c:pt>
                <c:pt idx="68">
                  <c:v>5.5059E-4</c:v>
                </c:pt>
                <c:pt idx="69">
                  <c:v>5.5060000000000005E-4</c:v>
                </c:pt>
                <c:pt idx="70">
                  <c:v>5.5060999999999999E-4</c:v>
                </c:pt>
                <c:pt idx="71">
                  <c:v>5.5062000000000004E-4</c:v>
                </c:pt>
                <c:pt idx="72">
                  <c:v>5.5062999999999998E-4</c:v>
                </c:pt>
                <c:pt idx="73">
                  <c:v>5.5064000000000003E-4</c:v>
                </c:pt>
                <c:pt idx="74">
                  <c:v>5.5064999999999997E-4</c:v>
                </c:pt>
                <c:pt idx="75">
                  <c:v>5.5066000000000002E-4</c:v>
                </c:pt>
                <c:pt idx="76">
                  <c:v>5.5066999999999996E-4</c:v>
                </c:pt>
                <c:pt idx="77">
                  <c:v>5.5068000000000001E-4</c:v>
                </c:pt>
                <c:pt idx="78">
                  <c:v>5.5068999999999995E-4</c:v>
                </c:pt>
                <c:pt idx="79">
                  <c:v>5.507E-4</c:v>
                </c:pt>
                <c:pt idx="80">
                  <c:v>5.5071000000000004E-4</c:v>
                </c:pt>
                <c:pt idx="81">
                  <c:v>5.5071999999999999E-4</c:v>
                </c:pt>
                <c:pt idx="82">
                  <c:v>5.5073000000000003E-4</c:v>
                </c:pt>
                <c:pt idx="83">
                  <c:v>5.5073999999999998E-4</c:v>
                </c:pt>
                <c:pt idx="84">
                  <c:v>5.5075000000000002E-4</c:v>
                </c:pt>
                <c:pt idx="85">
                  <c:v>5.5075999999999996E-4</c:v>
                </c:pt>
                <c:pt idx="86">
                  <c:v>5.5077000000000001E-4</c:v>
                </c:pt>
                <c:pt idx="87">
                  <c:v>5.5077999999999995E-4</c:v>
                </c:pt>
                <c:pt idx="88">
                  <c:v>5.5079E-4</c:v>
                </c:pt>
                <c:pt idx="89">
                  <c:v>5.5080000000000005E-4</c:v>
                </c:pt>
                <c:pt idx="90">
                  <c:v>5.5080999999999999E-4</c:v>
                </c:pt>
                <c:pt idx="91">
                  <c:v>5.5082000000000004E-4</c:v>
                </c:pt>
                <c:pt idx="92">
                  <c:v>5.5082999999999998E-4</c:v>
                </c:pt>
                <c:pt idx="93">
                  <c:v>5.5084000000000003E-4</c:v>
                </c:pt>
                <c:pt idx="94">
                  <c:v>5.5084999999999997E-4</c:v>
                </c:pt>
                <c:pt idx="95">
                  <c:v>5.5086000000000002E-4</c:v>
                </c:pt>
                <c:pt idx="96">
                  <c:v>5.5086999999999996E-4</c:v>
                </c:pt>
                <c:pt idx="97">
                  <c:v>5.5088000000000001E-4</c:v>
                </c:pt>
                <c:pt idx="98">
                  <c:v>5.5088999999999995E-4</c:v>
                </c:pt>
                <c:pt idx="99">
                  <c:v>5.509E-4</c:v>
                </c:pt>
                <c:pt idx="100">
                  <c:v>5.5091000000000005E-4</c:v>
                </c:pt>
                <c:pt idx="101">
                  <c:v>5.5091999999999999E-4</c:v>
                </c:pt>
                <c:pt idx="102">
                  <c:v>5.5093000000000004E-4</c:v>
                </c:pt>
                <c:pt idx="103">
                  <c:v>5.5093999999999998E-4</c:v>
                </c:pt>
                <c:pt idx="104">
                  <c:v>5.5095000000000003E-4</c:v>
                </c:pt>
                <c:pt idx="105">
                  <c:v>5.5095999999999997E-4</c:v>
                </c:pt>
                <c:pt idx="106">
                  <c:v>5.5097000000000002E-4</c:v>
                </c:pt>
                <c:pt idx="107">
                  <c:v>5.5097999999999996E-4</c:v>
                </c:pt>
                <c:pt idx="108">
                  <c:v>5.5099000000000001E-4</c:v>
                </c:pt>
                <c:pt idx="109">
                  <c:v>5.5099999999999995E-4</c:v>
                </c:pt>
                <c:pt idx="110">
                  <c:v>5.5101E-4</c:v>
                </c:pt>
                <c:pt idx="111">
                  <c:v>5.5102000000000005E-4</c:v>
                </c:pt>
                <c:pt idx="112">
                  <c:v>5.5102999999999999E-4</c:v>
                </c:pt>
                <c:pt idx="113">
                  <c:v>5.5104000000000004E-4</c:v>
                </c:pt>
                <c:pt idx="114">
                  <c:v>5.5104999999999998E-4</c:v>
                </c:pt>
                <c:pt idx="115">
                  <c:v>5.5106000000000003E-4</c:v>
                </c:pt>
                <c:pt idx="116">
                  <c:v>5.5106999999999997E-4</c:v>
                </c:pt>
                <c:pt idx="117">
                  <c:v>5.5108000000000002E-4</c:v>
                </c:pt>
                <c:pt idx="118">
                  <c:v>5.5108999999999996E-4</c:v>
                </c:pt>
                <c:pt idx="119">
                  <c:v>5.5110000000000001E-4</c:v>
                </c:pt>
                <c:pt idx="120">
                  <c:v>5.5110999999999995E-4</c:v>
                </c:pt>
                <c:pt idx="121">
                  <c:v>5.5112E-4</c:v>
                </c:pt>
                <c:pt idx="122">
                  <c:v>5.5113000000000004E-4</c:v>
                </c:pt>
                <c:pt idx="123">
                  <c:v>5.5113999999999998E-4</c:v>
                </c:pt>
                <c:pt idx="124">
                  <c:v>5.5115000000000003E-4</c:v>
                </c:pt>
                <c:pt idx="125">
                  <c:v>5.5115999999999997E-4</c:v>
                </c:pt>
                <c:pt idx="126">
                  <c:v>5.5117000000000002E-4</c:v>
                </c:pt>
                <c:pt idx="127">
                  <c:v>5.5117999999999996E-4</c:v>
                </c:pt>
                <c:pt idx="128">
                  <c:v>5.5119000000000001E-4</c:v>
                </c:pt>
                <c:pt idx="129">
                  <c:v>5.5119999999999995E-4</c:v>
                </c:pt>
                <c:pt idx="130">
                  <c:v>5.5121E-4</c:v>
                </c:pt>
                <c:pt idx="131">
                  <c:v>5.5122000000000005E-4</c:v>
                </c:pt>
                <c:pt idx="132">
                  <c:v>5.5122999999999999E-4</c:v>
                </c:pt>
                <c:pt idx="133">
                  <c:v>5.5124000000000004E-4</c:v>
                </c:pt>
                <c:pt idx="134">
                  <c:v>5.5124999999999998E-4</c:v>
                </c:pt>
                <c:pt idx="135">
                  <c:v>5.5126000000000003E-4</c:v>
                </c:pt>
                <c:pt idx="136">
                  <c:v>5.5126999999999997E-4</c:v>
                </c:pt>
                <c:pt idx="137">
                  <c:v>5.5128000000000002E-4</c:v>
                </c:pt>
                <c:pt idx="138">
                  <c:v>5.5128999999999996E-4</c:v>
                </c:pt>
                <c:pt idx="139">
                  <c:v>5.5130000000000001E-4</c:v>
                </c:pt>
                <c:pt idx="140">
                  <c:v>5.5130999999999995E-4</c:v>
                </c:pt>
                <c:pt idx="141">
                  <c:v>5.5132E-4</c:v>
                </c:pt>
                <c:pt idx="142">
                  <c:v>5.5133000000000005E-4</c:v>
                </c:pt>
                <c:pt idx="143">
                  <c:v>5.5133999999999999E-4</c:v>
                </c:pt>
                <c:pt idx="144">
                  <c:v>5.5135000000000004E-4</c:v>
                </c:pt>
                <c:pt idx="145">
                  <c:v>5.5135999999999998E-4</c:v>
                </c:pt>
                <c:pt idx="146">
                  <c:v>5.5137000000000003E-4</c:v>
                </c:pt>
                <c:pt idx="147">
                  <c:v>5.5137999999999997E-4</c:v>
                </c:pt>
                <c:pt idx="148">
                  <c:v>5.5139000000000002E-4</c:v>
                </c:pt>
                <c:pt idx="149">
                  <c:v>5.5139999999999996E-4</c:v>
                </c:pt>
                <c:pt idx="150">
                  <c:v>5.5141000000000001E-4</c:v>
                </c:pt>
                <c:pt idx="151">
                  <c:v>5.5141999999999995E-4</c:v>
                </c:pt>
                <c:pt idx="152">
                  <c:v>5.5143E-4</c:v>
                </c:pt>
                <c:pt idx="153">
                  <c:v>5.5144000000000005E-4</c:v>
                </c:pt>
                <c:pt idx="154">
                  <c:v>5.5144999999999999E-4</c:v>
                </c:pt>
                <c:pt idx="155">
                  <c:v>5.5146000000000004E-4</c:v>
                </c:pt>
                <c:pt idx="156">
                  <c:v>5.5146999999999998E-4</c:v>
                </c:pt>
                <c:pt idx="157">
                  <c:v>5.5148000000000003E-4</c:v>
                </c:pt>
                <c:pt idx="158">
                  <c:v>5.5148999999999997E-4</c:v>
                </c:pt>
                <c:pt idx="159">
                  <c:v>5.5150000000000002E-4</c:v>
                </c:pt>
                <c:pt idx="160">
                  <c:v>5.5150999999999996E-4</c:v>
                </c:pt>
                <c:pt idx="161">
                  <c:v>5.5152000000000001E-4</c:v>
                </c:pt>
                <c:pt idx="162">
                  <c:v>5.5153000000000005E-4</c:v>
                </c:pt>
                <c:pt idx="163">
                  <c:v>5.5153999999999999E-4</c:v>
                </c:pt>
                <c:pt idx="164">
                  <c:v>5.5155000000000004E-4</c:v>
                </c:pt>
                <c:pt idx="165">
                  <c:v>5.5155999999999998E-4</c:v>
                </c:pt>
                <c:pt idx="166">
                  <c:v>5.5157000000000003E-4</c:v>
                </c:pt>
                <c:pt idx="167">
                  <c:v>5.5157999999999997E-4</c:v>
                </c:pt>
                <c:pt idx="168">
                  <c:v>5.5159000000000002E-4</c:v>
                </c:pt>
                <c:pt idx="169">
                  <c:v>5.5159999999999996E-4</c:v>
                </c:pt>
                <c:pt idx="170">
                  <c:v>5.5161000000000001E-4</c:v>
                </c:pt>
                <c:pt idx="171">
                  <c:v>5.5161999999999995E-4</c:v>
                </c:pt>
                <c:pt idx="172">
                  <c:v>5.5163E-4</c:v>
                </c:pt>
                <c:pt idx="173">
                  <c:v>5.5164000000000005E-4</c:v>
                </c:pt>
                <c:pt idx="174">
                  <c:v>5.5164999999999999E-4</c:v>
                </c:pt>
                <c:pt idx="175">
                  <c:v>5.5166000000000004E-4</c:v>
                </c:pt>
                <c:pt idx="176">
                  <c:v>5.5166999999999998E-4</c:v>
                </c:pt>
                <c:pt idx="177">
                  <c:v>5.5168000000000003E-4</c:v>
                </c:pt>
                <c:pt idx="178">
                  <c:v>5.5168999999999997E-4</c:v>
                </c:pt>
                <c:pt idx="179">
                  <c:v>5.5170000000000002E-4</c:v>
                </c:pt>
                <c:pt idx="180">
                  <c:v>5.5170999999999996E-4</c:v>
                </c:pt>
                <c:pt idx="181">
                  <c:v>5.5172000000000001E-4</c:v>
                </c:pt>
                <c:pt idx="182">
                  <c:v>5.5172999999999995E-4</c:v>
                </c:pt>
                <c:pt idx="183">
                  <c:v>5.5174E-4</c:v>
                </c:pt>
                <c:pt idx="184">
                  <c:v>5.5175000000000005E-4</c:v>
                </c:pt>
                <c:pt idx="185">
                  <c:v>5.5175999999999999E-4</c:v>
                </c:pt>
                <c:pt idx="186">
                  <c:v>5.5177000000000004E-4</c:v>
                </c:pt>
                <c:pt idx="187">
                  <c:v>5.5177999999999998E-4</c:v>
                </c:pt>
                <c:pt idx="188">
                  <c:v>5.5179000000000003E-4</c:v>
                </c:pt>
                <c:pt idx="189">
                  <c:v>5.5179999999999997E-4</c:v>
                </c:pt>
                <c:pt idx="190">
                  <c:v>5.5181000000000002E-4</c:v>
                </c:pt>
                <c:pt idx="191">
                  <c:v>5.5181999999999996E-4</c:v>
                </c:pt>
                <c:pt idx="192">
                  <c:v>5.5183000000000001E-4</c:v>
                </c:pt>
                <c:pt idx="193">
                  <c:v>5.5183999999999995E-4</c:v>
                </c:pt>
                <c:pt idx="194">
                  <c:v>5.5185E-4</c:v>
                </c:pt>
                <c:pt idx="195">
                  <c:v>5.5186000000000005E-4</c:v>
                </c:pt>
                <c:pt idx="196">
                  <c:v>5.5186999999999999E-4</c:v>
                </c:pt>
                <c:pt idx="197">
                  <c:v>5.5188000000000004E-4</c:v>
                </c:pt>
                <c:pt idx="198">
                  <c:v>5.5188999999999998E-4</c:v>
                </c:pt>
                <c:pt idx="199">
                  <c:v>5.5190000000000003E-4</c:v>
                </c:pt>
                <c:pt idx="200">
                  <c:v>5.5190999999999997E-4</c:v>
                </c:pt>
                <c:pt idx="201">
                  <c:v>5.5192000000000001E-4</c:v>
                </c:pt>
                <c:pt idx="202">
                  <c:v>5.5192999999999996E-4</c:v>
                </c:pt>
                <c:pt idx="203">
                  <c:v>5.5194E-4</c:v>
                </c:pt>
                <c:pt idx="204">
                  <c:v>5.5195000000000005E-4</c:v>
                </c:pt>
                <c:pt idx="205">
                  <c:v>5.5195999999999999E-4</c:v>
                </c:pt>
                <c:pt idx="206">
                  <c:v>5.5197000000000004E-4</c:v>
                </c:pt>
                <c:pt idx="207">
                  <c:v>5.5197999999999998E-4</c:v>
                </c:pt>
                <c:pt idx="208">
                  <c:v>5.5199000000000003E-4</c:v>
                </c:pt>
                <c:pt idx="209">
                  <c:v>5.5199999999999997E-4</c:v>
                </c:pt>
                <c:pt idx="210">
                  <c:v>5.5201000000000002E-4</c:v>
                </c:pt>
                <c:pt idx="211">
                  <c:v>5.5201999999999996E-4</c:v>
                </c:pt>
                <c:pt idx="212">
                  <c:v>5.5203000000000001E-4</c:v>
                </c:pt>
                <c:pt idx="213">
                  <c:v>5.5203999999999995E-4</c:v>
                </c:pt>
                <c:pt idx="214">
                  <c:v>5.5205E-4</c:v>
                </c:pt>
                <c:pt idx="215">
                  <c:v>5.5206000000000005E-4</c:v>
                </c:pt>
                <c:pt idx="216">
                  <c:v>5.5206999999999999E-4</c:v>
                </c:pt>
                <c:pt idx="217">
                  <c:v>5.5208000000000004E-4</c:v>
                </c:pt>
                <c:pt idx="218">
                  <c:v>5.5208999999999998E-4</c:v>
                </c:pt>
                <c:pt idx="219">
                  <c:v>5.5210000000000003E-4</c:v>
                </c:pt>
                <c:pt idx="220">
                  <c:v>5.5210999999999997E-4</c:v>
                </c:pt>
                <c:pt idx="221">
                  <c:v>5.5212000000000002E-4</c:v>
                </c:pt>
                <c:pt idx="222">
                  <c:v>5.5212999999999996E-4</c:v>
                </c:pt>
                <c:pt idx="223">
                  <c:v>5.5214000000000001E-4</c:v>
                </c:pt>
                <c:pt idx="224">
                  <c:v>5.5214999999999995E-4</c:v>
                </c:pt>
                <c:pt idx="225">
                  <c:v>5.5216E-4</c:v>
                </c:pt>
                <c:pt idx="226">
                  <c:v>5.5217000000000005E-4</c:v>
                </c:pt>
                <c:pt idx="227">
                  <c:v>5.5217999999999999E-4</c:v>
                </c:pt>
                <c:pt idx="228">
                  <c:v>5.5219000000000004E-4</c:v>
                </c:pt>
                <c:pt idx="229">
                  <c:v>5.5219999999999998E-4</c:v>
                </c:pt>
                <c:pt idx="230">
                  <c:v>5.5221000000000003E-4</c:v>
                </c:pt>
                <c:pt idx="231">
                  <c:v>5.5221999999999997E-4</c:v>
                </c:pt>
                <c:pt idx="232">
                  <c:v>5.5223000000000002E-4</c:v>
                </c:pt>
                <c:pt idx="233">
                  <c:v>5.5223999999999996E-4</c:v>
                </c:pt>
                <c:pt idx="234">
                  <c:v>5.5225000000000001E-4</c:v>
                </c:pt>
                <c:pt idx="235">
                  <c:v>5.5225999999999995E-4</c:v>
                </c:pt>
                <c:pt idx="236">
                  <c:v>5.5227E-4</c:v>
                </c:pt>
                <c:pt idx="237">
                  <c:v>5.5228000000000005E-4</c:v>
                </c:pt>
                <c:pt idx="238">
                  <c:v>5.5228999999999999E-4</c:v>
                </c:pt>
                <c:pt idx="239">
                  <c:v>5.5230000000000003E-4</c:v>
                </c:pt>
                <c:pt idx="240">
                  <c:v>5.5230999999999998E-4</c:v>
                </c:pt>
                <c:pt idx="241">
                  <c:v>5.5232000000000002E-4</c:v>
                </c:pt>
                <c:pt idx="242">
                  <c:v>5.5232999999999997E-4</c:v>
                </c:pt>
                <c:pt idx="243">
                  <c:v>5.5234000000000001E-4</c:v>
                </c:pt>
                <c:pt idx="244">
                  <c:v>5.5234999999999995E-4</c:v>
                </c:pt>
                <c:pt idx="245">
                  <c:v>5.5236E-4</c:v>
                </c:pt>
                <c:pt idx="246">
                  <c:v>5.5237000000000005E-4</c:v>
                </c:pt>
                <c:pt idx="247">
                  <c:v>5.5237999999999999E-4</c:v>
                </c:pt>
                <c:pt idx="248">
                  <c:v>5.5239000000000004E-4</c:v>
                </c:pt>
                <c:pt idx="249">
                  <c:v>5.5239999999999998E-4</c:v>
                </c:pt>
                <c:pt idx="250">
                  <c:v>5.5241000000000003E-4</c:v>
                </c:pt>
                <c:pt idx="251">
                  <c:v>5.5241999999999997E-4</c:v>
                </c:pt>
                <c:pt idx="252">
                  <c:v>5.5243000000000002E-4</c:v>
                </c:pt>
                <c:pt idx="253">
                  <c:v>5.5243999999999996E-4</c:v>
                </c:pt>
                <c:pt idx="254">
                  <c:v>5.5245000000000001E-4</c:v>
                </c:pt>
                <c:pt idx="255">
                  <c:v>5.5245999999999995E-4</c:v>
                </c:pt>
                <c:pt idx="256">
                  <c:v>5.5247E-4</c:v>
                </c:pt>
                <c:pt idx="257">
                  <c:v>5.5248000000000005E-4</c:v>
                </c:pt>
                <c:pt idx="258">
                  <c:v>5.5248999999999999E-4</c:v>
                </c:pt>
                <c:pt idx="259">
                  <c:v>5.5250000000000004E-4</c:v>
                </c:pt>
                <c:pt idx="260">
                  <c:v>5.5250999999999998E-4</c:v>
                </c:pt>
                <c:pt idx="261">
                  <c:v>5.5252000000000003E-4</c:v>
                </c:pt>
                <c:pt idx="262">
                  <c:v>5.5252999999999997E-4</c:v>
                </c:pt>
                <c:pt idx="263">
                  <c:v>5.5254000000000002E-4</c:v>
                </c:pt>
                <c:pt idx="264">
                  <c:v>5.5254999999999996E-4</c:v>
                </c:pt>
                <c:pt idx="265">
                  <c:v>5.5256000000000001E-4</c:v>
                </c:pt>
                <c:pt idx="266">
                  <c:v>5.5256999999999995E-4</c:v>
                </c:pt>
                <c:pt idx="267">
                  <c:v>5.5258E-4</c:v>
                </c:pt>
                <c:pt idx="268">
                  <c:v>5.5259000000000005E-4</c:v>
                </c:pt>
                <c:pt idx="269">
                  <c:v>5.5259999999999999E-4</c:v>
                </c:pt>
                <c:pt idx="270">
                  <c:v>5.5261000000000004E-4</c:v>
                </c:pt>
                <c:pt idx="271">
                  <c:v>5.5261999999999998E-4</c:v>
                </c:pt>
                <c:pt idx="272">
                  <c:v>5.5263000000000003E-4</c:v>
                </c:pt>
                <c:pt idx="273">
                  <c:v>5.5263999999999997E-4</c:v>
                </c:pt>
                <c:pt idx="274">
                  <c:v>5.5265000000000002E-4</c:v>
                </c:pt>
                <c:pt idx="275">
                  <c:v>5.5265999999999996E-4</c:v>
                </c:pt>
                <c:pt idx="276">
                  <c:v>5.5267000000000001E-4</c:v>
                </c:pt>
                <c:pt idx="277">
                  <c:v>5.5267999999999995E-4</c:v>
                </c:pt>
                <c:pt idx="278">
                  <c:v>5.5269E-4</c:v>
                </c:pt>
                <c:pt idx="279">
                  <c:v>5.5270000000000004E-4</c:v>
                </c:pt>
                <c:pt idx="280">
                  <c:v>5.5270999999999999E-4</c:v>
                </c:pt>
                <c:pt idx="281">
                  <c:v>5.5272000000000003E-4</c:v>
                </c:pt>
                <c:pt idx="282">
                  <c:v>5.5272999999999997E-4</c:v>
                </c:pt>
                <c:pt idx="283">
                  <c:v>5.5274000000000002E-4</c:v>
                </c:pt>
                <c:pt idx="284">
                  <c:v>5.5274999999999996E-4</c:v>
                </c:pt>
                <c:pt idx="285">
                  <c:v>5.5276000000000001E-4</c:v>
                </c:pt>
                <c:pt idx="286">
                  <c:v>5.5276999999999995E-4</c:v>
                </c:pt>
                <c:pt idx="287">
                  <c:v>5.5278E-4</c:v>
                </c:pt>
                <c:pt idx="288">
                  <c:v>5.5279000000000005E-4</c:v>
                </c:pt>
                <c:pt idx="289">
                  <c:v>5.5279999999999999E-4</c:v>
                </c:pt>
                <c:pt idx="290">
                  <c:v>5.5281000000000004E-4</c:v>
                </c:pt>
                <c:pt idx="291">
                  <c:v>5.5281999999999998E-4</c:v>
                </c:pt>
                <c:pt idx="292">
                  <c:v>5.5283000000000003E-4</c:v>
                </c:pt>
                <c:pt idx="293">
                  <c:v>5.5283999999999997E-4</c:v>
                </c:pt>
                <c:pt idx="294">
                  <c:v>5.5285000000000002E-4</c:v>
                </c:pt>
                <c:pt idx="295">
                  <c:v>5.5285999999999996E-4</c:v>
                </c:pt>
                <c:pt idx="296">
                  <c:v>5.5287000000000001E-4</c:v>
                </c:pt>
                <c:pt idx="297">
                  <c:v>5.5287999999999995E-4</c:v>
                </c:pt>
                <c:pt idx="298">
                  <c:v>5.5289E-4</c:v>
                </c:pt>
                <c:pt idx="299">
                  <c:v>5.5290000000000005E-4</c:v>
                </c:pt>
                <c:pt idx="300">
                  <c:v>5.5290999999999999E-4</c:v>
                </c:pt>
                <c:pt idx="301">
                  <c:v>5.5292000000000004E-4</c:v>
                </c:pt>
                <c:pt idx="302">
                  <c:v>5.5292999999999998E-4</c:v>
                </c:pt>
                <c:pt idx="303">
                  <c:v>5.5294000000000003E-4</c:v>
                </c:pt>
                <c:pt idx="304">
                  <c:v>5.5294999999999997E-4</c:v>
                </c:pt>
                <c:pt idx="305">
                  <c:v>5.5296000000000002E-4</c:v>
                </c:pt>
                <c:pt idx="306">
                  <c:v>5.5296999999999996E-4</c:v>
                </c:pt>
                <c:pt idx="307">
                  <c:v>5.5298000000000001E-4</c:v>
                </c:pt>
                <c:pt idx="308">
                  <c:v>5.5298999999999995E-4</c:v>
                </c:pt>
                <c:pt idx="309">
                  <c:v>5.53E-4</c:v>
                </c:pt>
                <c:pt idx="310">
                  <c:v>5.5301000000000005E-4</c:v>
                </c:pt>
                <c:pt idx="311">
                  <c:v>5.5301999999999999E-4</c:v>
                </c:pt>
                <c:pt idx="312">
                  <c:v>5.5303000000000004E-4</c:v>
                </c:pt>
                <c:pt idx="313">
                  <c:v>5.5303999999999998E-4</c:v>
                </c:pt>
                <c:pt idx="314">
                  <c:v>5.5305000000000003E-4</c:v>
                </c:pt>
                <c:pt idx="315">
                  <c:v>5.5305999999999997E-4</c:v>
                </c:pt>
                <c:pt idx="316">
                  <c:v>5.5307000000000002E-4</c:v>
                </c:pt>
                <c:pt idx="317">
                  <c:v>5.5307999999999996E-4</c:v>
                </c:pt>
                <c:pt idx="318">
                  <c:v>5.5309000000000001E-4</c:v>
                </c:pt>
                <c:pt idx="319">
                  <c:v>5.5309999999999995E-4</c:v>
                </c:pt>
                <c:pt idx="320">
                  <c:v>5.5310999999999999E-4</c:v>
                </c:pt>
                <c:pt idx="321">
                  <c:v>5.5312000000000004E-4</c:v>
                </c:pt>
                <c:pt idx="322">
                  <c:v>5.5312999999999998E-4</c:v>
                </c:pt>
                <c:pt idx="323">
                  <c:v>5.5314000000000003E-4</c:v>
                </c:pt>
                <c:pt idx="324">
                  <c:v>5.5314999999999997E-4</c:v>
                </c:pt>
                <c:pt idx="325">
                  <c:v>5.5316000000000002E-4</c:v>
                </c:pt>
                <c:pt idx="326">
                  <c:v>5.5316999999999996E-4</c:v>
                </c:pt>
                <c:pt idx="327">
                  <c:v>5.5318000000000001E-4</c:v>
                </c:pt>
                <c:pt idx="328">
                  <c:v>5.5318999999999995E-4</c:v>
                </c:pt>
                <c:pt idx="329">
                  <c:v>5.532E-4</c:v>
                </c:pt>
                <c:pt idx="330">
                  <c:v>5.5321000000000005E-4</c:v>
                </c:pt>
                <c:pt idx="331">
                  <c:v>5.5321999999999999E-4</c:v>
                </c:pt>
                <c:pt idx="332">
                  <c:v>5.5323000000000004E-4</c:v>
                </c:pt>
                <c:pt idx="333">
                  <c:v>5.5323999999999998E-4</c:v>
                </c:pt>
                <c:pt idx="334">
                  <c:v>5.5325000000000003E-4</c:v>
                </c:pt>
                <c:pt idx="335">
                  <c:v>5.5325999999999997E-4</c:v>
                </c:pt>
                <c:pt idx="336">
                  <c:v>5.5327000000000002E-4</c:v>
                </c:pt>
                <c:pt idx="337">
                  <c:v>5.5327999999999996E-4</c:v>
                </c:pt>
                <c:pt idx="338">
                  <c:v>5.5329000000000001E-4</c:v>
                </c:pt>
                <c:pt idx="339">
                  <c:v>5.5329999999999995E-4</c:v>
                </c:pt>
                <c:pt idx="340">
                  <c:v>5.5331E-4</c:v>
                </c:pt>
                <c:pt idx="341">
                  <c:v>5.5332000000000005E-4</c:v>
                </c:pt>
                <c:pt idx="342">
                  <c:v>5.5332999999999999E-4</c:v>
                </c:pt>
                <c:pt idx="343">
                  <c:v>5.5334000000000004E-4</c:v>
                </c:pt>
                <c:pt idx="344">
                  <c:v>5.5334999999999998E-4</c:v>
                </c:pt>
                <c:pt idx="345">
                  <c:v>5.5336000000000003E-4</c:v>
                </c:pt>
                <c:pt idx="346">
                  <c:v>5.5336999999999997E-4</c:v>
                </c:pt>
                <c:pt idx="347">
                  <c:v>5.5338000000000002E-4</c:v>
                </c:pt>
                <c:pt idx="348">
                  <c:v>5.5338999999999996E-4</c:v>
                </c:pt>
                <c:pt idx="349">
                  <c:v>5.5340000000000001E-4</c:v>
                </c:pt>
                <c:pt idx="350">
                  <c:v>5.5340999999999995E-4</c:v>
                </c:pt>
                <c:pt idx="351">
                  <c:v>5.5342E-4</c:v>
                </c:pt>
                <c:pt idx="352">
                  <c:v>5.5343000000000005E-4</c:v>
                </c:pt>
                <c:pt idx="353">
                  <c:v>5.5343999999999999E-4</c:v>
                </c:pt>
                <c:pt idx="354">
                  <c:v>5.5345000000000004E-4</c:v>
                </c:pt>
                <c:pt idx="355">
                  <c:v>5.5345999999999998E-4</c:v>
                </c:pt>
                <c:pt idx="356">
                  <c:v>5.5347000000000003E-4</c:v>
                </c:pt>
                <c:pt idx="357">
                  <c:v>5.5347999999999997E-4</c:v>
                </c:pt>
                <c:pt idx="358">
                  <c:v>5.5349000000000001E-4</c:v>
                </c:pt>
                <c:pt idx="359">
                  <c:v>5.5349999999999996E-4</c:v>
                </c:pt>
                <c:pt idx="360">
                  <c:v>5.5351E-4</c:v>
                </c:pt>
                <c:pt idx="361">
                  <c:v>5.5352000000000005E-4</c:v>
                </c:pt>
                <c:pt idx="362">
                  <c:v>5.5352999999999999E-4</c:v>
                </c:pt>
                <c:pt idx="363">
                  <c:v>5.5354000000000004E-4</c:v>
                </c:pt>
                <c:pt idx="364">
                  <c:v>5.5354999999999998E-4</c:v>
                </c:pt>
                <c:pt idx="365">
                  <c:v>5.5356000000000003E-4</c:v>
                </c:pt>
                <c:pt idx="366">
                  <c:v>5.5356999999999997E-4</c:v>
                </c:pt>
                <c:pt idx="367">
                  <c:v>5.5358000000000002E-4</c:v>
                </c:pt>
                <c:pt idx="368">
                  <c:v>5.5358999999999996E-4</c:v>
                </c:pt>
                <c:pt idx="369">
                  <c:v>5.5360000000000001E-4</c:v>
                </c:pt>
                <c:pt idx="370">
                  <c:v>5.5360999999999995E-4</c:v>
                </c:pt>
                <c:pt idx="371">
                  <c:v>5.5362E-4</c:v>
                </c:pt>
                <c:pt idx="372">
                  <c:v>5.5363000000000005E-4</c:v>
                </c:pt>
                <c:pt idx="373">
                  <c:v>5.5363999999999999E-4</c:v>
                </c:pt>
                <c:pt idx="374">
                  <c:v>5.5365000000000004E-4</c:v>
                </c:pt>
                <c:pt idx="375">
                  <c:v>5.5365999999999998E-4</c:v>
                </c:pt>
                <c:pt idx="376">
                  <c:v>5.5367000000000003E-4</c:v>
                </c:pt>
                <c:pt idx="377">
                  <c:v>5.5367999999999997E-4</c:v>
                </c:pt>
                <c:pt idx="378">
                  <c:v>5.5369000000000002E-4</c:v>
                </c:pt>
                <c:pt idx="379">
                  <c:v>5.5369999999999996E-4</c:v>
                </c:pt>
                <c:pt idx="380">
                  <c:v>5.5371000000000001E-4</c:v>
                </c:pt>
                <c:pt idx="381">
                  <c:v>5.5371999999999995E-4</c:v>
                </c:pt>
                <c:pt idx="382">
                  <c:v>5.5373E-4</c:v>
                </c:pt>
                <c:pt idx="383">
                  <c:v>5.5374000000000005E-4</c:v>
                </c:pt>
                <c:pt idx="384">
                  <c:v>5.5374999999999999E-4</c:v>
                </c:pt>
                <c:pt idx="385">
                  <c:v>5.5376000000000004E-4</c:v>
                </c:pt>
                <c:pt idx="386">
                  <c:v>5.5376999999999998E-4</c:v>
                </c:pt>
                <c:pt idx="387">
                  <c:v>5.5378000000000003E-4</c:v>
                </c:pt>
                <c:pt idx="388">
                  <c:v>5.5378999999999997E-4</c:v>
                </c:pt>
                <c:pt idx="389">
                  <c:v>5.5380000000000002E-4</c:v>
                </c:pt>
                <c:pt idx="390">
                  <c:v>5.5380999999999996E-4</c:v>
                </c:pt>
                <c:pt idx="391">
                  <c:v>5.5382000000000001E-4</c:v>
                </c:pt>
                <c:pt idx="392">
                  <c:v>5.5382999999999995E-4</c:v>
                </c:pt>
                <c:pt idx="393">
                  <c:v>5.5384E-4</c:v>
                </c:pt>
                <c:pt idx="394">
                  <c:v>5.5385000000000005E-4</c:v>
                </c:pt>
                <c:pt idx="395">
                  <c:v>5.5385999999999999E-4</c:v>
                </c:pt>
                <c:pt idx="396">
                  <c:v>5.5387000000000004E-4</c:v>
                </c:pt>
                <c:pt idx="397">
                  <c:v>5.5387999999999998E-4</c:v>
                </c:pt>
                <c:pt idx="398">
                  <c:v>5.5389000000000002E-4</c:v>
                </c:pt>
                <c:pt idx="399">
                  <c:v>5.5389999999999997E-4</c:v>
                </c:pt>
                <c:pt idx="400">
                  <c:v>5.5391000000000001E-4</c:v>
                </c:pt>
                <c:pt idx="401">
                  <c:v>5.5391999999999995E-4</c:v>
                </c:pt>
                <c:pt idx="402">
                  <c:v>5.5393E-4</c:v>
                </c:pt>
                <c:pt idx="403">
                  <c:v>5.5394000000000005E-4</c:v>
                </c:pt>
                <c:pt idx="404">
                  <c:v>5.5394999999999999E-4</c:v>
                </c:pt>
                <c:pt idx="405">
                  <c:v>5.5396000000000004E-4</c:v>
                </c:pt>
                <c:pt idx="406">
                  <c:v>5.5396999999999998E-4</c:v>
                </c:pt>
                <c:pt idx="407">
                  <c:v>5.5398000000000003E-4</c:v>
                </c:pt>
                <c:pt idx="408">
                  <c:v>5.5398999999999997E-4</c:v>
                </c:pt>
                <c:pt idx="409">
                  <c:v>5.5400000000000002E-4</c:v>
                </c:pt>
                <c:pt idx="410">
                  <c:v>5.5400999999999996E-4</c:v>
                </c:pt>
                <c:pt idx="411">
                  <c:v>5.5402000000000001E-4</c:v>
                </c:pt>
                <c:pt idx="412">
                  <c:v>5.5402999999999995E-4</c:v>
                </c:pt>
                <c:pt idx="413">
                  <c:v>5.5404E-4</c:v>
                </c:pt>
                <c:pt idx="414">
                  <c:v>5.5405000000000005E-4</c:v>
                </c:pt>
                <c:pt idx="415">
                  <c:v>5.5405999999999999E-4</c:v>
                </c:pt>
                <c:pt idx="416">
                  <c:v>5.5407000000000004E-4</c:v>
                </c:pt>
                <c:pt idx="417">
                  <c:v>5.5407999999999998E-4</c:v>
                </c:pt>
                <c:pt idx="418">
                  <c:v>5.5409000000000003E-4</c:v>
                </c:pt>
                <c:pt idx="419">
                  <c:v>5.5409999999999997E-4</c:v>
                </c:pt>
                <c:pt idx="420">
                  <c:v>5.5411000000000002E-4</c:v>
                </c:pt>
                <c:pt idx="421">
                  <c:v>5.5411999999999996E-4</c:v>
                </c:pt>
                <c:pt idx="422">
                  <c:v>5.5413000000000001E-4</c:v>
                </c:pt>
                <c:pt idx="423">
                  <c:v>5.5413999999999995E-4</c:v>
                </c:pt>
                <c:pt idx="424">
                  <c:v>5.5415E-4</c:v>
                </c:pt>
                <c:pt idx="425">
                  <c:v>5.5416000000000005E-4</c:v>
                </c:pt>
                <c:pt idx="426">
                  <c:v>5.5416999999999999E-4</c:v>
                </c:pt>
                <c:pt idx="427">
                  <c:v>5.5418000000000004E-4</c:v>
                </c:pt>
                <c:pt idx="428">
                  <c:v>5.5418999999999998E-4</c:v>
                </c:pt>
                <c:pt idx="429">
                  <c:v>5.5420000000000003E-4</c:v>
                </c:pt>
                <c:pt idx="430">
                  <c:v>5.5420999999999997E-4</c:v>
                </c:pt>
                <c:pt idx="431">
                  <c:v>5.5422000000000002E-4</c:v>
                </c:pt>
                <c:pt idx="432">
                  <c:v>5.5422999999999996E-4</c:v>
                </c:pt>
                <c:pt idx="433">
                  <c:v>5.5424000000000001E-4</c:v>
                </c:pt>
                <c:pt idx="434">
                  <c:v>5.5424999999999995E-4</c:v>
                </c:pt>
                <c:pt idx="435">
                  <c:v>5.5426E-4</c:v>
                </c:pt>
                <c:pt idx="436">
                  <c:v>5.5427000000000004E-4</c:v>
                </c:pt>
                <c:pt idx="437">
                  <c:v>5.5427999999999999E-4</c:v>
                </c:pt>
                <c:pt idx="438">
                  <c:v>5.5429000000000003E-4</c:v>
                </c:pt>
                <c:pt idx="439">
                  <c:v>5.5429999999999998E-4</c:v>
                </c:pt>
                <c:pt idx="440">
                  <c:v>5.5431000000000002E-4</c:v>
                </c:pt>
                <c:pt idx="441">
                  <c:v>5.5431999999999996E-4</c:v>
                </c:pt>
                <c:pt idx="442">
                  <c:v>5.5433000000000001E-4</c:v>
                </c:pt>
                <c:pt idx="443">
                  <c:v>5.5433999999999995E-4</c:v>
                </c:pt>
                <c:pt idx="444">
                  <c:v>5.5435E-4</c:v>
                </c:pt>
                <c:pt idx="445">
                  <c:v>5.5436000000000005E-4</c:v>
                </c:pt>
                <c:pt idx="446">
                  <c:v>5.5436999999999999E-4</c:v>
                </c:pt>
                <c:pt idx="447">
                  <c:v>5.5438000000000004E-4</c:v>
                </c:pt>
                <c:pt idx="448">
                  <c:v>5.5438999999999998E-4</c:v>
                </c:pt>
                <c:pt idx="449">
                  <c:v>5.5440000000000003E-4</c:v>
                </c:pt>
                <c:pt idx="450">
                  <c:v>5.5440999999999997E-4</c:v>
                </c:pt>
                <c:pt idx="451">
                  <c:v>5.5442000000000002E-4</c:v>
                </c:pt>
                <c:pt idx="452">
                  <c:v>5.5442999999999996E-4</c:v>
                </c:pt>
                <c:pt idx="453">
                  <c:v>5.5444000000000001E-4</c:v>
                </c:pt>
                <c:pt idx="454">
                  <c:v>5.5444999999999995E-4</c:v>
                </c:pt>
                <c:pt idx="455">
                  <c:v>5.5446E-4</c:v>
                </c:pt>
                <c:pt idx="456">
                  <c:v>5.5447000000000005E-4</c:v>
                </c:pt>
                <c:pt idx="457">
                  <c:v>5.5447999999999999E-4</c:v>
                </c:pt>
                <c:pt idx="458">
                  <c:v>5.5449000000000004E-4</c:v>
                </c:pt>
                <c:pt idx="459">
                  <c:v>5.5449999999999998E-4</c:v>
                </c:pt>
                <c:pt idx="460">
                  <c:v>5.5451000000000003E-4</c:v>
                </c:pt>
                <c:pt idx="461">
                  <c:v>5.5451999999999997E-4</c:v>
                </c:pt>
                <c:pt idx="462">
                  <c:v>5.5453000000000002E-4</c:v>
                </c:pt>
                <c:pt idx="463">
                  <c:v>5.5453999999999996E-4</c:v>
                </c:pt>
                <c:pt idx="464">
                  <c:v>5.5455000000000001E-4</c:v>
                </c:pt>
                <c:pt idx="465">
                  <c:v>5.5455999999999995E-4</c:v>
                </c:pt>
                <c:pt idx="466">
                  <c:v>5.5457E-4</c:v>
                </c:pt>
                <c:pt idx="467">
                  <c:v>5.5458000000000005E-4</c:v>
                </c:pt>
                <c:pt idx="468">
                  <c:v>5.5458999999999999E-4</c:v>
                </c:pt>
                <c:pt idx="469">
                  <c:v>5.5460000000000004E-4</c:v>
                </c:pt>
                <c:pt idx="470">
                  <c:v>5.5460999999999998E-4</c:v>
                </c:pt>
                <c:pt idx="471">
                  <c:v>5.5462000000000003E-4</c:v>
                </c:pt>
                <c:pt idx="472">
                  <c:v>5.5462999999999997E-4</c:v>
                </c:pt>
                <c:pt idx="473">
                  <c:v>5.5464000000000002E-4</c:v>
                </c:pt>
                <c:pt idx="474">
                  <c:v>5.5464999999999996E-4</c:v>
                </c:pt>
                <c:pt idx="475">
                  <c:v>5.5466000000000001E-4</c:v>
                </c:pt>
                <c:pt idx="476">
                  <c:v>5.5466999999999995E-4</c:v>
                </c:pt>
                <c:pt idx="477">
                  <c:v>5.5468E-4</c:v>
                </c:pt>
                <c:pt idx="478">
                  <c:v>5.5469000000000004E-4</c:v>
                </c:pt>
                <c:pt idx="479">
                  <c:v>5.5469999999999998E-4</c:v>
                </c:pt>
                <c:pt idx="480">
                  <c:v>5.5471000000000003E-4</c:v>
                </c:pt>
                <c:pt idx="481">
                  <c:v>5.5471999999999997E-4</c:v>
                </c:pt>
                <c:pt idx="482">
                  <c:v>5.5473000000000002E-4</c:v>
                </c:pt>
                <c:pt idx="483">
                  <c:v>5.5473999999999996E-4</c:v>
                </c:pt>
                <c:pt idx="484">
                  <c:v>5.5475000000000001E-4</c:v>
                </c:pt>
                <c:pt idx="485">
                  <c:v>5.5475999999999995E-4</c:v>
                </c:pt>
                <c:pt idx="486">
                  <c:v>5.5477E-4</c:v>
                </c:pt>
                <c:pt idx="487">
                  <c:v>5.5478000000000005E-4</c:v>
                </c:pt>
                <c:pt idx="488">
                  <c:v>5.5478999999999999E-4</c:v>
                </c:pt>
                <c:pt idx="489">
                  <c:v>5.5480000000000004E-4</c:v>
                </c:pt>
                <c:pt idx="490">
                  <c:v>5.5480999999999998E-4</c:v>
                </c:pt>
                <c:pt idx="491">
                  <c:v>5.5482000000000003E-4</c:v>
                </c:pt>
                <c:pt idx="492">
                  <c:v>5.5482999999999997E-4</c:v>
                </c:pt>
                <c:pt idx="493">
                  <c:v>5.5484000000000002E-4</c:v>
                </c:pt>
                <c:pt idx="494">
                  <c:v>5.5484999999999996E-4</c:v>
                </c:pt>
                <c:pt idx="495">
                  <c:v>5.5486000000000001E-4</c:v>
                </c:pt>
                <c:pt idx="496">
                  <c:v>5.5486999999999995E-4</c:v>
                </c:pt>
                <c:pt idx="497">
                  <c:v>5.5488E-4</c:v>
                </c:pt>
                <c:pt idx="498">
                  <c:v>5.5489000000000005E-4</c:v>
                </c:pt>
                <c:pt idx="499">
                  <c:v>5.5489999999999999E-4</c:v>
                </c:pt>
                <c:pt idx="500">
                  <c:v>5.5491000000000004E-4</c:v>
                </c:pt>
                <c:pt idx="501">
                  <c:v>5.5491999999999998E-4</c:v>
                </c:pt>
                <c:pt idx="502">
                  <c:v>5.5493000000000003E-4</c:v>
                </c:pt>
                <c:pt idx="503">
                  <c:v>5.5493999999999997E-4</c:v>
                </c:pt>
                <c:pt idx="504">
                  <c:v>5.5495000000000002E-4</c:v>
                </c:pt>
                <c:pt idx="505">
                  <c:v>5.5495999999999996E-4</c:v>
                </c:pt>
                <c:pt idx="506">
                  <c:v>5.5497000000000001E-4</c:v>
                </c:pt>
                <c:pt idx="507">
                  <c:v>5.5497999999999995E-4</c:v>
                </c:pt>
                <c:pt idx="508">
                  <c:v>5.5499E-4</c:v>
                </c:pt>
                <c:pt idx="509">
                  <c:v>5.5500000000000005E-4</c:v>
                </c:pt>
                <c:pt idx="510">
                  <c:v>5.5500999999999999E-4</c:v>
                </c:pt>
                <c:pt idx="511">
                  <c:v>5.5502000000000004E-4</c:v>
                </c:pt>
                <c:pt idx="512">
                  <c:v>5.5502999999999998E-4</c:v>
                </c:pt>
                <c:pt idx="513">
                  <c:v>5.5504000000000003E-4</c:v>
                </c:pt>
                <c:pt idx="514">
                  <c:v>5.5504999999999997E-4</c:v>
                </c:pt>
                <c:pt idx="515">
                  <c:v>5.5506000000000002E-4</c:v>
                </c:pt>
                <c:pt idx="516">
                  <c:v>5.5506999999999996E-4</c:v>
                </c:pt>
                <c:pt idx="517">
                  <c:v>5.5508E-4</c:v>
                </c:pt>
                <c:pt idx="518">
                  <c:v>5.5509000000000005E-4</c:v>
                </c:pt>
                <c:pt idx="519">
                  <c:v>5.5509999999999999E-4</c:v>
                </c:pt>
                <c:pt idx="520">
                  <c:v>5.5511000000000004E-4</c:v>
                </c:pt>
                <c:pt idx="521">
                  <c:v>5.5511999999999998E-4</c:v>
                </c:pt>
                <c:pt idx="522">
                  <c:v>5.5513000000000003E-4</c:v>
                </c:pt>
                <c:pt idx="523">
                  <c:v>5.5513999999999997E-4</c:v>
                </c:pt>
                <c:pt idx="524">
                  <c:v>5.5515000000000002E-4</c:v>
                </c:pt>
                <c:pt idx="525">
                  <c:v>5.5515999999999996E-4</c:v>
                </c:pt>
                <c:pt idx="526">
                  <c:v>5.5517000000000001E-4</c:v>
                </c:pt>
                <c:pt idx="527">
                  <c:v>5.5517999999999995E-4</c:v>
                </c:pt>
                <c:pt idx="528">
                  <c:v>5.5519E-4</c:v>
                </c:pt>
                <c:pt idx="529">
                  <c:v>5.5520000000000005E-4</c:v>
                </c:pt>
                <c:pt idx="530">
                  <c:v>5.5520999999999999E-4</c:v>
                </c:pt>
                <c:pt idx="531">
                  <c:v>5.5522000000000004E-4</c:v>
                </c:pt>
                <c:pt idx="532">
                  <c:v>5.5522999999999998E-4</c:v>
                </c:pt>
                <c:pt idx="533">
                  <c:v>5.5524000000000003E-4</c:v>
                </c:pt>
                <c:pt idx="534">
                  <c:v>5.5524999999999997E-4</c:v>
                </c:pt>
                <c:pt idx="535">
                  <c:v>5.5526000000000002E-4</c:v>
                </c:pt>
                <c:pt idx="536">
                  <c:v>5.5526999999999996E-4</c:v>
                </c:pt>
                <c:pt idx="537">
                  <c:v>5.5528000000000001E-4</c:v>
                </c:pt>
                <c:pt idx="538">
                  <c:v>5.5528999999999995E-4</c:v>
                </c:pt>
                <c:pt idx="539">
                  <c:v>5.553E-4</c:v>
                </c:pt>
                <c:pt idx="540">
                  <c:v>5.5531000000000005E-4</c:v>
                </c:pt>
                <c:pt idx="541">
                  <c:v>5.5531999999999999E-4</c:v>
                </c:pt>
                <c:pt idx="542">
                  <c:v>5.5533000000000004E-4</c:v>
                </c:pt>
                <c:pt idx="543">
                  <c:v>5.5533999999999998E-4</c:v>
                </c:pt>
                <c:pt idx="544">
                  <c:v>5.5535000000000003E-4</c:v>
                </c:pt>
                <c:pt idx="545">
                  <c:v>5.5535999999999997E-4</c:v>
                </c:pt>
                <c:pt idx="546">
                  <c:v>5.5537000000000002E-4</c:v>
                </c:pt>
                <c:pt idx="547">
                  <c:v>5.5537999999999996E-4</c:v>
                </c:pt>
                <c:pt idx="548">
                  <c:v>5.5539000000000001E-4</c:v>
                </c:pt>
                <c:pt idx="549">
                  <c:v>5.5539999999999995E-4</c:v>
                </c:pt>
                <c:pt idx="550">
                  <c:v>5.5541E-4</c:v>
                </c:pt>
                <c:pt idx="551">
                  <c:v>5.5542000000000005E-4</c:v>
                </c:pt>
                <c:pt idx="552">
                  <c:v>5.5542999999999999E-4</c:v>
                </c:pt>
                <c:pt idx="553">
                  <c:v>5.5544000000000004E-4</c:v>
                </c:pt>
                <c:pt idx="554">
                  <c:v>5.5544999999999998E-4</c:v>
                </c:pt>
                <c:pt idx="555">
                  <c:v>5.5546000000000002E-4</c:v>
                </c:pt>
                <c:pt idx="556">
                  <c:v>5.5546999999999997E-4</c:v>
                </c:pt>
                <c:pt idx="557">
                  <c:v>5.5548000000000001E-4</c:v>
                </c:pt>
                <c:pt idx="558">
                  <c:v>5.5548999999999996E-4</c:v>
                </c:pt>
                <c:pt idx="559">
                  <c:v>5.555E-4</c:v>
                </c:pt>
                <c:pt idx="560">
                  <c:v>5.5551000000000005E-4</c:v>
                </c:pt>
                <c:pt idx="561">
                  <c:v>5.5551999999999999E-4</c:v>
                </c:pt>
                <c:pt idx="562">
                  <c:v>5.5553000000000004E-4</c:v>
                </c:pt>
                <c:pt idx="563">
                  <c:v>5.5553999999999998E-4</c:v>
                </c:pt>
                <c:pt idx="564">
                  <c:v>5.5555000000000003E-4</c:v>
                </c:pt>
                <c:pt idx="565">
                  <c:v>5.5555999999999997E-4</c:v>
                </c:pt>
                <c:pt idx="566">
                  <c:v>5.5557000000000002E-4</c:v>
                </c:pt>
                <c:pt idx="567">
                  <c:v>5.5557999999999996E-4</c:v>
                </c:pt>
                <c:pt idx="568">
                  <c:v>5.5559000000000001E-4</c:v>
                </c:pt>
                <c:pt idx="569">
                  <c:v>5.5559999999999995E-4</c:v>
                </c:pt>
                <c:pt idx="570">
                  <c:v>5.5561E-4</c:v>
                </c:pt>
                <c:pt idx="571">
                  <c:v>5.5562000000000005E-4</c:v>
                </c:pt>
                <c:pt idx="572">
                  <c:v>5.5562999999999999E-4</c:v>
                </c:pt>
                <c:pt idx="573">
                  <c:v>5.5564000000000004E-4</c:v>
                </c:pt>
                <c:pt idx="574">
                  <c:v>5.5564999999999998E-4</c:v>
                </c:pt>
                <c:pt idx="575">
                  <c:v>5.5566000000000003E-4</c:v>
                </c:pt>
                <c:pt idx="576">
                  <c:v>5.5566999999999997E-4</c:v>
                </c:pt>
                <c:pt idx="577">
                  <c:v>5.5568000000000002E-4</c:v>
                </c:pt>
                <c:pt idx="578">
                  <c:v>5.5568999999999996E-4</c:v>
                </c:pt>
                <c:pt idx="579">
                  <c:v>5.5570000000000001E-4</c:v>
                </c:pt>
                <c:pt idx="580">
                  <c:v>5.5570999999999995E-4</c:v>
                </c:pt>
                <c:pt idx="581">
                  <c:v>5.5572E-4</c:v>
                </c:pt>
                <c:pt idx="582">
                  <c:v>5.5573000000000005E-4</c:v>
                </c:pt>
                <c:pt idx="583">
                  <c:v>5.5573999999999999E-4</c:v>
                </c:pt>
                <c:pt idx="584">
                  <c:v>5.5575000000000004E-4</c:v>
                </c:pt>
                <c:pt idx="585">
                  <c:v>5.5575999999999998E-4</c:v>
                </c:pt>
                <c:pt idx="586">
                  <c:v>5.5577000000000003E-4</c:v>
                </c:pt>
                <c:pt idx="587">
                  <c:v>5.5577999999999997E-4</c:v>
                </c:pt>
                <c:pt idx="588">
                  <c:v>5.5579000000000002E-4</c:v>
                </c:pt>
                <c:pt idx="589">
                  <c:v>5.5579999999999996E-4</c:v>
                </c:pt>
                <c:pt idx="590">
                  <c:v>5.5581000000000001E-4</c:v>
                </c:pt>
                <c:pt idx="591">
                  <c:v>5.5581999999999995E-4</c:v>
                </c:pt>
                <c:pt idx="592">
                  <c:v>5.5583E-4</c:v>
                </c:pt>
                <c:pt idx="593">
                  <c:v>5.5584000000000004E-4</c:v>
                </c:pt>
                <c:pt idx="594">
                  <c:v>5.5584999999999999E-4</c:v>
                </c:pt>
                <c:pt idx="595">
                  <c:v>5.5586000000000003E-4</c:v>
                </c:pt>
                <c:pt idx="596">
                  <c:v>5.5586999999999998E-4</c:v>
                </c:pt>
                <c:pt idx="597">
                  <c:v>5.5588000000000002E-4</c:v>
                </c:pt>
                <c:pt idx="598">
                  <c:v>5.5588999999999996E-4</c:v>
                </c:pt>
                <c:pt idx="599">
                  <c:v>5.5590000000000001E-4</c:v>
                </c:pt>
                <c:pt idx="600">
                  <c:v>5.5590999999999995E-4</c:v>
                </c:pt>
                <c:pt idx="601">
                  <c:v>5.5592E-4</c:v>
                </c:pt>
                <c:pt idx="602">
                  <c:v>5.5593000000000005E-4</c:v>
                </c:pt>
                <c:pt idx="603">
                  <c:v>5.5593999999999999E-4</c:v>
                </c:pt>
                <c:pt idx="604">
                  <c:v>5.5595000000000004E-4</c:v>
                </c:pt>
                <c:pt idx="605">
                  <c:v>5.5595999999999998E-4</c:v>
                </c:pt>
                <c:pt idx="606">
                  <c:v>5.5597000000000003E-4</c:v>
                </c:pt>
                <c:pt idx="607">
                  <c:v>5.5597999999999997E-4</c:v>
                </c:pt>
                <c:pt idx="608">
                  <c:v>5.5599000000000002E-4</c:v>
                </c:pt>
                <c:pt idx="609">
                  <c:v>5.5599999999999996E-4</c:v>
                </c:pt>
                <c:pt idx="610">
                  <c:v>5.5601000000000001E-4</c:v>
                </c:pt>
                <c:pt idx="611">
                  <c:v>5.5601999999999995E-4</c:v>
                </c:pt>
                <c:pt idx="612">
                  <c:v>5.5603E-4</c:v>
                </c:pt>
                <c:pt idx="613">
                  <c:v>5.5604000000000005E-4</c:v>
                </c:pt>
                <c:pt idx="614">
                  <c:v>5.5604999999999999E-4</c:v>
                </c:pt>
                <c:pt idx="615">
                  <c:v>5.5606000000000004E-4</c:v>
                </c:pt>
                <c:pt idx="616">
                  <c:v>5.5606999999999998E-4</c:v>
                </c:pt>
                <c:pt idx="617">
                  <c:v>5.5608000000000003E-4</c:v>
                </c:pt>
                <c:pt idx="618">
                  <c:v>5.5608999999999997E-4</c:v>
                </c:pt>
                <c:pt idx="619">
                  <c:v>5.5610000000000002E-4</c:v>
                </c:pt>
                <c:pt idx="620">
                  <c:v>5.5610999999999996E-4</c:v>
                </c:pt>
                <c:pt idx="621">
                  <c:v>5.5612000000000001E-4</c:v>
                </c:pt>
                <c:pt idx="622">
                  <c:v>5.5612999999999995E-4</c:v>
                </c:pt>
                <c:pt idx="623">
                  <c:v>5.5614E-4</c:v>
                </c:pt>
                <c:pt idx="624">
                  <c:v>5.5615000000000005E-4</c:v>
                </c:pt>
                <c:pt idx="625">
                  <c:v>5.5615999999999999E-4</c:v>
                </c:pt>
                <c:pt idx="626">
                  <c:v>5.5617000000000004E-4</c:v>
                </c:pt>
                <c:pt idx="627">
                  <c:v>5.5617999999999998E-4</c:v>
                </c:pt>
                <c:pt idx="628">
                  <c:v>5.5619000000000003E-4</c:v>
                </c:pt>
                <c:pt idx="629">
                  <c:v>5.5619999999999997E-4</c:v>
                </c:pt>
                <c:pt idx="630">
                  <c:v>5.5621000000000002E-4</c:v>
                </c:pt>
                <c:pt idx="631">
                  <c:v>5.5621999999999996E-4</c:v>
                </c:pt>
                <c:pt idx="632">
                  <c:v>5.5623000000000001E-4</c:v>
                </c:pt>
                <c:pt idx="633">
                  <c:v>5.5623999999999995E-4</c:v>
                </c:pt>
                <c:pt idx="634">
                  <c:v>5.5625E-4</c:v>
                </c:pt>
                <c:pt idx="635">
                  <c:v>5.5626000000000004E-4</c:v>
                </c:pt>
                <c:pt idx="636">
                  <c:v>5.5626999999999998E-4</c:v>
                </c:pt>
                <c:pt idx="637">
                  <c:v>5.5628000000000003E-4</c:v>
                </c:pt>
                <c:pt idx="638">
                  <c:v>5.5628999999999997E-4</c:v>
                </c:pt>
                <c:pt idx="639">
                  <c:v>5.5630000000000002E-4</c:v>
                </c:pt>
                <c:pt idx="640">
                  <c:v>5.5630999999999996E-4</c:v>
                </c:pt>
                <c:pt idx="641">
                  <c:v>5.5632000000000001E-4</c:v>
                </c:pt>
                <c:pt idx="642">
                  <c:v>5.5632999999999995E-4</c:v>
                </c:pt>
                <c:pt idx="643">
                  <c:v>5.5634E-4</c:v>
                </c:pt>
                <c:pt idx="644">
                  <c:v>5.5635000000000005E-4</c:v>
                </c:pt>
                <c:pt idx="645">
                  <c:v>5.5635999999999999E-4</c:v>
                </c:pt>
                <c:pt idx="646">
                  <c:v>5.5637000000000004E-4</c:v>
                </c:pt>
                <c:pt idx="647">
                  <c:v>5.5637999999999998E-4</c:v>
                </c:pt>
                <c:pt idx="648">
                  <c:v>5.5639000000000003E-4</c:v>
                </c:pt>
                <c:pt idx="649">
                  <c:v>5.5639999999999997E-4</c:v>
                </c:pt>
                <c:pt idx="650">
                  <c:v>5.5641000000000002E-4</c:v>
                </c:pt>
                <c:pt idx="651">
                  <c:v>5.5641999999999996E-4</c:v>
                </c:pt>
                <c:pt idx="652">
                  <c:v>5.5643000000000001E-4</c:v>
                </c:pt>
                <c:pt idx="653">
                  <c:v>5.5643999999999995E-4</c:v>
                </c:pt>
                <c:pt idx="654">
                  <c:v>5.5645E-4</c:v>
                </c:pt>
                <c:pt idx="655">
                  <c:v>5.5646000000000005E-4</c:v>
                </c:pt>
                <c:pt idx="656">
                  <c:v>5.5646999999999999E-4</c:v>
                </c:pt>
                <c:pt idx="657">
                  <c:v>5.5648000000000004E-4</c:v>
                </c:pt>
                <c:pt idx="658">
                  <c:v>5.5648999999999998E-4</c:v>
                </c:pt>
                <c:pt idx="659">
                  <c:v>5.5650000000000003E-4</c:v>
                </c:pt>
                <c:pt idx="660">
                  <c:v>5.5650999999999997E-4</c:v>
                </c:pt>
                <c:pt idx="661">
                  <c:v>5.5652000000000002E-4</c:v>
                </c:pt>
                <c:pt idx="662">
                  <c:v>5.5652999999999996E-4</c:v>
                </c:pt>
                <c:pt idx="663">
                  <c:v>5.5654000000000001E-4</c:v>
                </c:pt>
                <c:pt idx="664">
                  <c:v>5.5654999999999995E-4</c:v>
                </c:pt>
                <c:pt idx="665">
                  <c:v>5.5656E-4</c:v>
                </c:pt>
                <c:pt idx="666">
                  <c:v>5.5657000000000005E-4</c:v>
                </c:pt>
                <c:pt idx="667">
                  <c:v>5.5657999999999999E-4</c:v>
                </c:pt>
                <c:pt idx="668">
                  <c:v>5.5659000000000004E-4</c:v>
                </c:pt>
                <c:pt idx="669">
                  <c:v>5.5659999999999998E-4</c:v>
                </c:pt>
                <c:pt idx="670">
                  <c:v>5.5661000000000003E-4</c:v>
                </c:pt>
                <c:pt idx="671">
                  <c:v>5.5661999999999997E-4</c:v>
                </c:pt>
                <c:pt idx="672">
                  <c:v>5.5663000000000002E-4</c:v>
                </c:pt>
                <c:pt idx="673">
                  <c:v>5.5663999999999996E-4</c:v>
                </c:pt>
                <c:pt idx="674">
                  <c:v>5.5665000000000001E-4</c:v>
                </c:pt>
                <c:pt idx="675">
                  <c:v>5.5666000000000005E-4</c:v>
                </c:pt>
                <c:pt idx="676">
                  <c:v>5.5666999999999999E-4</c:v>
                </c:pt>
                <c:pt idx="677">
                  <c:v>5.5668000000000004E-4</c:v>
                </c:pt>
                <c:pt idx="678">
                  <c:v>5.5668999999999998E-4</c:v>
                </c:pt>
                <c:pt idx="679">
                  <c:v>5.5670000000000003E-4</c:v>
                </c:pt>
                <c:pt idx="680">
                  <c:v>5.5670999999999997E-4</c:v>
                </c:pt>
                <c:pt idx="681">
                  <c:v>5.5672000000000002E-4</c:v>
                </c:pt>
                <c:pt idx="682">
                  <c:v>5.5672999999999996E-4</c:v>
                </c:pt>
                <c:pt idx="683">
                  <c:v>5.5674000000000001E-4</c:v>
                </c:pt>
                <c:pt idx="684">
                  <c:v>5.5674999999999995E-4</c:v>
                </c:pt>
                <c:pt idx="685">
                  <c:v>5.5676E-4</c:v>
                </c:pt>
                <c:pt idx="686">
                  <c:v>5.5677000000000005E-4</c:v>
                </c:pt>
                <c:pt idx="687">
                  <c:v>5.5677999999999999E-4</c:v>
                </c:pt>
                <c:pt idx="688">
                  <c:v>5.5679000000000004E-4</c:v>
                </c:pt>
                <c:pt idx="689">
                  <c:v>5.5679999999999998E-4</c:v>
                </c:pt>
                <c:pt idx="690">
                  <c:v>5.5681000000000003E-4</c:v>
                </c:pt>
                <c:pt idx="691">
                  <c:v>5.5681999999999997E-4</c:v>
                </c:pt>
                <c:pt idx="692">
                  <c:v>5.5683000000000002E-4</c:v>
                </c:pt>
                <c:pt idx="693">
                  <c:v>5.5683999999999996E-4</c:v>
                </c:pt>
                <c:pt idx="694">
                  <c:v>5.5685000000000001E-4</c:v>
                </c:pt>
                <c:pt idx="695">
                  <c:v>5.5685999999999995E-4</c:v>
                </c:pt>
                <c:pt idx="696">
                  <c:v>5.5687E-4</c:v>
                </c:pt>
                <c:pt idx="697">
                  <c:v>5.5688000000000005E-4</c:v>
                </c:pt>
                <c:pt idx="698">
                  <c:v>5.5688999999999999E-4</c:v>
                </c:pt>
                <c:pt idx="699">
                  <c:v>5.5690000000000004E-4</c:v>
                </c:pt>
                <c:pt idx="700">
                  <c:v>5.5690999999999998E-4</c:v>
                </c:pt>
                <c:pt idx="701">
                  <c:v>5.5692000000000003E-4</c:v>
                </c:pt>
                <c:pt idx="702">
                  <c:v>5.5692999999999997E-4</c:v>
                </c:pt>
                <c:pt idx="703">
                  <c:v>5.5694000000000002E-4</c:v>
                </c:pt>
                <c:pt idx="704">
                  <c:v>5.5694999999999996E-4</c:v>
                </c:pt>
                <c:pt idx="705">
                  <c:v>5.5696000000000001E-4</c:v>
                </c:pt>
                <c:pt idx="706">
                  <c:v>5.5696999999999995E-4</c:v>
                </c:pt>
                <c:pt idx="707">
                  <c:v>5.5698E-4</c:v>
                </c:pt>
                <c:pt idx="708">
                  <c:v>5.5699000000000005E-4</c:v>
                </c:pt>
                <c:pt idx="709">
                  <c:v>5.5699999999999999E-4</c:v>
                </c:pt>
                <c:pt idx="710">
                  <c:v>5.5701000000000004E-4</c:v>
                </c:pt>
                <c:pt idx="711">
                  <c:v>5.5701999999999998E-4</c:v>
                </c:pt>
                <c:pt idx="712">
                  <c:v>5.5703000000000003E-4</c:v>
                </c:pt>
                <c:pt idx="713">
                  <c:v>5.5703999999999997E-4</c:v>
                </c:pt>
                <c:pt idx="714">
                  <c:v>5.5705000000000001E-4</c:v>
                </c:pt>
                <c:pt idx="715">
                  <c:v>5.5705999999999996E-4</c:v>
                </c:pt>
                <c:pt idx="716">
                  <c:v>5.5707E-4</c:v>
                </c:pt>
                <c:pt idx="717">
                  <c:v>5.5708000000000005E-4</c:v>
                </c:pt>
                <c:pt idx="718">
                  <c:v>5.5708999999999999E-4</c:v>
                </c:pt>
                <c:pt idx="719">
                  <c:v>5.5710000000000004E-4</c:v>
                </c:pt>
                <c:pt idx="720">
                  <c:v>5.5710999999999998E-4</c:v>
                </c:pt>
                <c:pt idx="721">
                  <c:v>5.5712000000000003E-4</c:v>
                </c:pt>
                <c:pt idx="722">
                  <c:v>5.5712999999999997E-4</c:v>
                </c:pt>
                <c:pt idx="723">
                  <c:v>5.5714000000000002E-4</c:v>
                </c:pt>
                <c:pt idx="724">
                  <c:v>5.5714999999999996E-4</c:v>
                </c:pt>
                <c:pt idx="725">
                  <c:v>5.5716000000000001E-4</c:v>
                </c:pt>
                <c:pt idx="726">
                  <c:v>5.5716999999999995E-4</c:v>
                </c:pt>
                <c:pt idx="727">
                  <c:v>5.5718E-4</c:v>
                </c:pt>
                <c:pt idx="728">
                  <c:v>5.5719000000000005E-4</c:v>
                </c:pt>
                <c:pt idx="729">
                  <c:v>5.5719999999999999E-4</c:v>
                </c:pt>
                <c:pt idx="730">
                  <c:v>5.5721000000000004E-4</c:v>
                </c:pt>
                <c:pt idx="731">
                  <c:v>5.5721999999999998E-4</c:v>
                </c:pt>
                <c:pt idx="732">
                  <c:v>5.5723000000000003E-4</c:v>
                </c:pt>
                <c:pt idx="733">
                  <c:v>5.5723999999999997E-4</c:v>
                </c:pt>
                <c:pt idx="734">
                  <c:v>5.5725000000000002E-4</c:v>
                </c:pt>
                <c:pt idx="735">
                  <c:v>5.5725999999999996E-4</c:v>
                </c:pt>
                <c:pt idx="736">
                  <c:v>5.5727000000000001E-4</c:v>
                </c:pt>
                <c:pt idx="737">
                  <c:v>5.5727999999999995E-4</c:v>
                </c:pt>
                <c:pt idx="738">
                  <c:v>5.5729E-4</c:v>
                </c:pt>
                <c:pt idx="739">
                  <c:v>5.5730000000000005E-4</c:v>
                </c:pt>
                <c:pt idx="740">
                  <c:v>5.5730999999999999E-4</c:v>
                </c:pt>
                <c:pt idx="741">
                  <c:v>5.5732000000000004E-4</c:v>
                </c:pt>
                <c:pt idx="742">
                  <c:v>5.5732999999999998E-4</c:v>
                </c:pt>
                <c:pt idx="743">
                  <c:v>5.5734000000000003E-4</c:v>
                </c:pt>
                <c:pt idx="744">
                  <c:v>5.5734999999999997E-4</c:v>
                </c:pt>
                <c:pt idx="745">
                  <c:v>5.5736000000000002E-4</c:v>
                </c:pt>
                <c:pt idx="746">
                  <c:v>5.5736999999999996E-4</c:v>
                </c:pt>
                <c:pt idx="747">
                  <c:v>5.5738000000000001E-4</c:v>
                </c:pt>
                <c:pt idx="748">
                  <c:v>5.5738999999999995E-4</c:v>
                </c:pt>
                <c:pt idx="749">
                  <c:v>5.574E-4</c:v>
                </c:pt>
                <c:pt idx="750">
                  <c:v>5.5741000000000005E-4</c:v>
                </c:pt>
                <c:pt idx="751">
                  <c:v>5.5741999999999999E-4</c:v>
                </c:pt>
                <c:pt idx="752">
                  <c:v>5.5743000000000003E-4</c:v>
                </c:pt>
                <c:pt idx="753">
                  <c:v>5.5743999999999998E-4</c:v>
                </c:pt>
                <c:pt idx="754">
                  <c:v>5.5745000000000002E-4</c:v>
                </c:pt>
                <c:pt idx="755">
                  <c:v>5.5745999999999997E-4</c:v>
                </c:pt>
                <c:pt idx="756">
                  <c:v>5.5747000000000001E-4</c:v>
                </c:pt>
                <c:pt idx="757">
                  <c:v>5.5747999999999995E-4</c:v>
                </c:pt>
                <c:pt idx="758">
                  <c:v>5.5749E-4</c:v>
                </c:pt>
                <c:pt idx="759">
                  <c:v>5.5750000000000005E-4</c:v>
                </c:pt>
                <c:pt idx="760">
                  <c:v>5.5750999999999999E-4</c:v>
                </c:pt>
                <c:pt idx="761">
                  <c:v>5.5752000000000004E-4</c:v>
                </c:pt>
                <c:pt idx="762">
                  <c:v>5.5752999999999998E-4</c:v>
                </c:pt>
                <c:pt idx="763">
                  <c:v>5.5754000000000003E-4</c:v>
                </c:pt>
                <c:pt idx="764">
                  <c:v>5.5754999999999997E-4</c:v>
                </c:pt>
                <c:pt idx="765">
                  <c:v>5.5756000000000002E-4</c:v>
                </c:pt>
                <c:pt idx="766">
                  <c:v>5.5756999999999996E-4</c:v>
                </c:pt>
                <c:pt idx="767">
                  <c:v>5.5758000000000001E-4</c:v>
                </c:pt>
                <c:pt idx="768">
                  <c:v>5.5758999999999995E-4</c:v>
                </c:pt>
                <c:pt idx="769">
                  <c:v>5.576E-4</c:v>
                </c:pt>
                <c:pt idx="770">
                  <c:v>5.5761000000000005E-4</c:v>
                </c:pt>
                <c:pt idx="771">
                  <c:v>5.5761999999999999E-4</c:v>
                </c:pt>
                <c:pt idx="772">
                  <c:v>5.5763000000000004E-4</c:v>
                </c:pt>
                <c:pt idx="773">
                  <c:v>5.5763999999999998E-4</c:v>
                </c:pt>
                <c:pt idx="774">
                  <c:v>5.5765000000000003E-4</c:v>
                </c:pt>
                <c:pt idx="775">
                  <c:v>5.5765999999999997E-4</c:v>
                </c:pt>
                <c:pt idx="776">
                  <c:v>5.5767000000000002E-4</c:v>
                </c:pt>
                <c:pt idx="777">
                  <c:v>5.5767999999999996E-4</c:v>
                </c:pt>
                <c:pt idx="778">
                  <c:v>5.5769000000000001E-4</c:v>
                </c:pt>
                <c:pt idx="779">
                  <c:v>5.5769999999999995E-4</c:v>
                </c:pt>
                <c:pt idx="780">
                  <c:v>5.5771E-4</c:v>
                </c:pt>
                <c:pt idx="781">
                  <c:v>5.5772000000000005E-4</c:v>
                </c:pt>
                <c:pt idx="782">
                  <c:v>5.5772999999999999E-4</c:v>
                </c:pt>
                <c:pt idx="783">
                  <c:v>5.5774000000000004E-4</c:v>
                </c:pt>
                <c:pt idx="784">
                  <c:v>5.5774999999999998E-4</c:v>
                </c:pt>
                <c:pt idx="785">
                  <c:v>5.5776000000000003E-4</c:v>
                </c:pt>
                <c:pt idx="786">
                  <c:v>5.5776999999999997E-4</c:v>
                </c:pt>
                <c:pt idx="787">
                  <c:v>5.5778000000000002E-4</c:v>
                </c:pt>
                <c:pt idx="788">
                  <c:v>5.5778999999999996E-4</c:v>
                </c:pt>
                <c:pt idx="789">
                  <c:v>5.5780000000000001E-4</c:v>
                </c:pt>
                <c:pt idx="790">
                  <c:v>5.5780999999999995E-4</c:v>
                </c:pt>
                <c:pt idx="791">
                  <c:v>5.5782E-4</c:v>
                </c:pt>
                <c:pt idx="792">
                  <c:v>5.5783000000000004E-4</c:v>
                </c:pt>
                <c:pt idx="793">
                  <c:v>5.5783999999999999E-4</c:v>
                </c:pt>
                <c:pt idx="794">
                  <c:v>5.5785000000000003E-4</c:v>
                </c:pt>
                <c:pt idx="795">
                  <c:v>5.5785999999999997E-4</c:v>
                </c:pt>
                <c:pt idx="796">
                  <c:v>5.5787000000000002E-4</c:v>
                </c:pt>
                <c:pt idx="797">
                  <c:v>5.5787999999999996E-4</c:v>
                </c:pt>
                <c:pt idx="798">
                  <c:v>5.5789000000000001E-4</c:v>
                </c:pt>
                <c:pt idx="799">
                  <c:v>5.5789999999999995E-4</c:v>
                </c:pt>
                <c:pt idx="800">
                  <c:v>5.5791E-4</c:v>
                </c:pt>
                <c:pt idx="801">
                  <c:v>5.5792000000000005E-4</c:v>
                </c:pt>
                <c:pt idx="802">
                  <c:v>5.5792999999999999E-4</c:v>
                </c:pt>
                <c:pt idx="803">
                  <c:v>5.5794000000000004E-4</c:v>
                </c:pt>
                <c:pt idx="804">
                  <c:v>5.5794999999999998E-4</c:v>
                </c:pt>
                <c:pt idx="805">
                  <c:v>5.5796000000000003E-4</c:v>
                </c:pt>
                <c:pt idx="806">
                  <c:v>5.5796999999999997E-4</c:v>
                </c:pt>
                <c:pt idx="807">
                  <c:v>5.5798000000000002E-4</c:v>
                </c:pt>
                <c:pt idx="808">
                  <c:v>5.5798999999999996E-4</c:v>
                </c:pt>
                <c:pt idx="809">
                  <c:v>5.5800000000000001E-4</c:v>
                </c:pt>
                <c:pt idx="810">
                  <c:v>5.5800999999999995E-4</c:v>
                </c:pt>
                <c:pt idx="811">
                  <c:v>5.5802E-4</c:v>
                </c:pt>
                <c:pt idx="812">
                  <c:v>5.5803000000000005E-4</c:v>
                </c:pt>
                <c:pt idx="813">
                  <c:v>5.5803999999999999E-4</c:v>
                </c:pt>
                <c:pt idx="814">
                  <c:v>5.5805000000000004E-4</c:v>
                </c:pt>
                <c:pt idx="815">
                  <c:v>5.5805999999999998E-4</c:v>
                </c:pt>
                <c:pt idx="816">
                  <c:v>5.5807000000000003E-4</c:v>
                </c:pt>
                <c:pt idx="817">
                  <c:v>5.5807999999999997E-4</c:v>
                </c:pt>
                <c:pt idx="818">
                  <c:v>5.5809000000000002E-4</c:v>
                </c:pt>
                <c:pt idx="819">
                  <c:v>5.5809999999999996E-4</c:v>
                </c:pt>
                <c:pt idx="820">
                  <c:v>5.5811000000000001E-4</c:v>
                </c:pt>
                <c:pt idx="821">
                  <c:v>5.5811999999999995E-4</c:v>
                </c:pt>
                <c:pt idx="822">
                  <c:v>5.5813E-4</c:v>
                </c:pt>
                <c:pt idx="823">
                  <c:v>5.5814000000000005E-4</c:v>
                </c:pt>
                <c:pt idx="824">
                  <c:v>5.5814999999999999E-4</c:v>
                </c:pt>
                <c:pt idx="825">
                  <c:v>5.5816000000000004E-4</c:v>
                </c:pt>
                <c:pt idx="826">
                  <c:v>5.5816999999999998E-4</c:v>
                </c:pt>
                <c:pt idx="827">
                  <c:v>5.5818000000000003E-4</c:v>
                </c:pt>
                <c:pt idx="828">
                  <c:v>5.5818999999999997E-4</c:v>
                </c:pt>
                <c:pt idx="829">
                  <c:v>5.5820000000000002E-4</c:v>
                </c:pt>
                <c:pt idx="830">
                  <c:v>5.5820999999999996E-4</c:v>
                </c:pt>
                <c:pt idx="831">
                  <c:v>5.5822000000000001E-4</c:v>
                </c:pt>
                <c:pt idx="832">
                  <c:v>5.5822999999999995E-4</c:v>
                </c:pt>
                <c:pt idx="833">
                  <c:v>5.5823999999999999E-4</c:v>
                </c:pt>
                <c:pt idx="834">
                  <c:v>5.5825000000000004E-4</c:v>
                </c:pt>
                <c:pt idx="835">
                  <c:v>5.5825999999999998E-4</c:v>
                </c:pt>
                <c:pt idx="836">
                  <c:v>5.5827000000000003E-4</c:v>
                </c:pt>
                <c:pt idx="837">
                  <c:v>5.5827999999999997E-4</c:v>
                </c:pt>
                <c:pt idx="838">
                  <c:v>5.5829000000000002E-4</c:v>
                </c:pt>
                <c:pt idx="839">
                  <c:v>5.5829999999999996E-4</c:v>
                </c:pt>
                <c:pt idx="840">
                  <c:v>5.5831000000000001E-4</c:v>
                </c:pt>
                <c:pt idx="841">
                  <c:v>5.5831999999999995E-4</c:v>
                </c:pt>
                <c:pt idx="842">
                  <c:v>5.5833E-4</c:v>
                </c:pt>
                <c:pt idx="843">
                  <c:v>5.5834000000000005E-4</c:v>
                </c:pt>
                <c:pt idx="844">
                  <c:v>5.5834999999999999E-4</c:v>
                </c:pt>
                <c:pt idx="845">
                  <c:v>5.5836000000000004E-4</c:v>
                </c:pt>
                <c:pt idx="846">
                  <c:v>5.5836999999999998E-4</c:v>
                </c:pt>
                <c:pt idx="847">
                  <c:v>5.5838000000000003E-4</c:v>
                </c:pt>
                <c:pt idx="848">
                  <c:v>5.5838999999999997E-4</c:v>
                </c:pt>
                <c:pt idx="849">
                  <c:v>5.5840000000000002E-4</c:v>
                </c:pt>
                <c:pt idx="850">
                  <c:v>5.5840999999999996E-4</c:v>
                </c:pt>
                <c:pt idx="851">
                  <c:v>5.5842000000000001E-4</c:v>
                </c:pt>
                <c:pt idx="852">
                  <c:v>5.5842999999999995E-4</c:v>
                </c:pt>
                <c:pt idx="853">
                  <c:v>5.5844E-4</c:v>
                </c:pt>
                <c:pt idx="854">
                  <c:v>5.5845000000000005E-4</c:v>
                </c:pt>
                <c:pt idx="855">
                  <c:v>5.5845999999999999E-4</c:v>
                </c:pt>
                <c:pt idx="856">
                  <c:v>5.5847000000000004E-4</c:v>
                </c:pt>
                <c:pt idx="857">
                  <c:v>5.5847999999999998E-4</c:v>
                </c:pt>
                <c:pt idx="858">
                  <c:v>5.5849000000000003E-4</c:v>
                </c:pt>
                <c:pt idx="859">
                  <c:v>5.5849999999999997E-4</c:v>
                </c:pt>
                <c:pt idx="860">
                  <c:v>5.5851000000000002E-4</c:v>
                </c:pt>
                <c:pt idx="861">
                  <c:v>5.5851999999999996E-4</c:v>
                </c:pt>
                <c:pt idx="862">
                  <c:v>5.5853000000000001E-4</c:v>
                </c:pt>
                <c:pt idx="863">
                  <c:v>5.5853999999999995E-4</c:v>
                </c:pt>
                <c:pt idx="864">
                  <c:v>5.5855E-4</c:v>
                </c:pt>
                <c:pt idx="865">
                  <c:v>5.5856000000000005E-4</c:v>
                </c:pt>
                <c:pt idx="866">
                  <c:v>5.5856999999999999E-4</c:v>
                </c:pt>
                <c:pt idx="867">
                  <c:v>5.5858000000000004E-4</c:v>
                </c:pt>
                <c:pt idx="868">
                  <c:v>5.5858999999999998E-4</c:v>
                </c:pt>
                <c:pt idx="869">
                  <c:v>5.5860000000000003E-4</c:v>
                </c:pt>
                <c:pt idx="870">
                  <c:v>5.5860999999999997E-4</c:v>
                </c:pt>
                <c:pt idx="871">
                  <c:v>5.5862000000000001E-4</c:v>
                </c:pt>
                <c:pt idx="872">
                  <c:v>5.5862999999999996E-4</c:v>
                </c:pt>
                <c:pt idx="873">
                  <c:v>5.5864E-4</c:v>
                </c:pt>
                <c:pt idx="874">
                  <c:v>5.5865000000000005E-4</c:v>
                </c:pt>
                <c:pt idx="875">
                  <c:v>5.5865999999999999E-4</c:v>
                </c:pt>
                <c:pt idx="876">
                  <c:v>5.5867000000000004E-4</c:v>
                </c:pt>
                <c:pt idx="877">
                  <c:v>5.5867999999999998E-4</c:v>
                </c:pt>
                <c:pt idx="878">
                  <c:v>5.5869000000000003E-4</c:v>
                </c:pt>
                <c:pt idx="879">
                  <c:v>5.5869999999999997E-4</c:v>
                </c:pt>
                <c:pt idx="880">
                  <c:v>5.5871000000000002E-4</c:v>
                </c:pt>
                <c:pt idx="881">
                  <c:v>5.5871999999999996E-4</c:v>
                </c:pt>
                <c:pt idx="882">
                  <c:v>5.5873000000000001E-4</c:v>
                </c:pt>
                <c:pt idx="883">
                  <c:v>5.5873999999999995E-4</c:v>
                </c:pt>
                <c:pt idx="884">
                  <c:v>5.5875E-4</c:v>
                </c:pt>
                <c:pt idx="885">
                  <c:v>5.5876000000000005E-4</c:v>
                </c:pt>
                <c:pt idx="886">
                  <c:v>5.5876999999999999E-4</c:v>
                </c:pt>
                <c:pt idx="887">
                  <c:v>5.5878000000000004E-4</c:v>
                </c:pt>
                <c:pt idx="888">
                  <c:v>5.5878999999999998E-4</c:v>
                </c:pt>
                <c:pt idx="889">
                  <c:v>5.5880000000000003E-4</c:v>
                </c:pt>
                <c:pt idx="890">
                  <c:v>5.5880999999999997E-4</c:v>
                </c:pt>
                <c:pt idx="891">
                  <c:v>5.5882000000000002E-4</c:v>
                </c:pt>
                <c:pt idx="892">
                  <c:v>5.5882999999999996E-4</c:v>
                </c:pt>
                <c:pt idx="893">
                  <c:v>5.5884000000000001E-4</c:v>
                </c:pt>
                <c:pt idx="894">
                  <c:v>5.5884999999999995E-4</c:v>
                </c:pt>
                <c:pt idx="895">
                  <c:v>5.5886E-4</c:v>
                </c:pt>
                <c:pt idx="896">
                  <c:v>5.5887000000000005E-4</c:v>
                </c:pt>
                <c:pt idx="897">
                  <c:v>5.5887999999999999E-4</c:v>
                </c:pt>
                <c:pt idx="898">
                  <c:v>5.5889000000000004E-4</c:v>
                </c:pt>
                <c:pt idx="899">
                  <c:v>5.5889999999999998E-4</c:v>
                </c:pt>
                <c:pt idx="900">
                  <c:v>5.5891000000000003E-4</c:v>
                </c:pt>
                <c:pt idx="901">
                  <c:v>5.5891999999999997E-4</c:v>
                </c:pt>
                <c:pt idx="902">
                  <c:v>5.5893000000000002E-4</c:v>
                </c:pt>
                <c:pt idx="903">
                  <c:v>5.5893999999999996E-4</c:v>
                </c:pt>
                <c:pt idx="904">
                  <c:v>5.5895000000000001E-4</c:v>
                </c:pt>
                <c:pt idx="905">
                  <c:v>5.5895999999999995E-4</c:v>
                </c:pt>
                <c:pt idx="906">
                  <c:v>5.5897E-4</c:v>
                </c:pt>
                <c:pt idx="907">
                  <c:v>5.5898000000000005E-4</c:v>
                </c:pt>
                <c:pt idx="908">
                  <c:v>5.5898999999999999E-4</c:v>
                </c:pt>
                <c:pt idx="909">
                  <c:v>5.5900000000000004E-4</c:v>
                </c:pt>
                <c:pt idx="910">
                  <c:v>5.5900999999999998E-4</c:v>
                </c:pt>
                <c:pt idx="911">
                  <c:v>5.5902000000000002E-4</c:v>
                </c:pt>
                <c:pt idx="912">
                  <c:v>5.5902999999999997E-4</c:v>
                </c:pt>
                <c:pt idx="913">
                  <c:v>5.5904000000000001E-4</c:v>
                </c:pt>
                <c:pt idx="914">
                  <c:v>5.5904999999999995E-4</c:v>
                </c:pt>
                <c:pt idx="915">
                  <c:v>5.5906E-4</c:v>
                </c:pt>
                <c:pt idx="916">
                  <c:v>5.5907000000000005E-4</c:v>
                </c:pt>
                <c:pt idx="917">
                  <c:v>5.5907999999999999E-4</c:v>
                </c:pt>
                <c:pt idx="918">
                  <c:v>5.5909000000000004E-4</c:v>
                </c:pt>
                <c:pt idx="919">
                  <c:v>5.5909999999999998E-4</c:v>
                </c:pt>
                <c:pt idx="920">
                  <c:v>5.5911000000000003E-4</c:v>
                </c:pt>
                <c:pt idx="921">
                  <c:v>5.5911999999999997E-4</c:v>
                </c:pt>
                <c:pt idx="922">
                  <c:v>5.5913000000000002E-4</c:v>
                </c:pt>
                <c:pt idx="923">
                  <c:v>5.5913999999999996E-4</c:v>
                </c:pt>
                <c:pt idx="924">
                  <c:v>5.5915000000000001E-4</c:v>
                </c:pt>
                <c:pt idx="925">
                  <c:v>5.5915999999999995E-4</c:v>
                </c:pt>
                <c:pt idx="926">
                  <c:v>5.5917E-4</c:v>
                </c:pt>
                <c:pt idx="927">
                  <c:v>5.5918000000000005E-4</c:v>
                </c:pt>
                <c:pt idx="928">
                  <c:v>5.5918999999999999E-4</c:v>
                </c:pt>
                <c:pt idx="929">
                  <c:v>5.5920000000000004E-4</c:v>
                </c:pt>
                <c:pt idx="930">
                  <c:v>5.5920999999999998E-4</c:v>
                </c:pt>
                <c:pt idx="931">
                  <c:v>5.5922000000000003E-4</c:v>
                </c:pt>
                <c:pt idx="932">
                  <c:v>5.5922999999999997E-4</c:v>
                </c:pt>
                <c:pt idx="933">
                  <c:v>5.5924000000000002E-4</c:v>
                </c:pt>
                <c:pt idx="934">
                  <c:v>5.5924999999999996E-4</c:v>
                </c:pt>
                <c:pt idx="935">
                  <c:v>5.5926000000000001E-4</c:v>
                </c:pt>
                <c:pt idx="936">
                  <c:v>5.5926999999999995E-4</c:v>
                </c:pt>
                <c:pt idx="937">
                  <c:v>5.5928E-4</c:v>
                </c:pt>
                <c:pt idx="938">
                  <c:v>5.5929000000000005E-4</c:v>
                </c:pt>
                <c:pt idx="939">
                  <c:v>5.5929999999999999E-4</c:v>
                </c:pt>
                <c:pt idx="940">
                  <c:v>5.5931000000000004E-4</c:v>
                </c:pt>
                <c:pt idx="941">
                  <c:v>5.5931999999999998E-4</c:v>
                </c:pt>
                <c:pt idx="942">
                  <c:v>5.5933000000000003E-4</c:v>
                </c:pt>
                <c:pt idx="943">
                  <c:v>5.5933999999999997E-4</c:v>
                </c:pt>
                <c:pt idx="944">
                  <c:v>5.5935000000000002E-4</c:v>
                </c:pt>
                <c:pt idx="945">
                  <c:v>5.5935999999999996E-4</c:v>
                </c:pt>
                <c:pt idx="946">
                  <c:v>5.5937000000000001E-4</c:v>
                </c:pt>
                <c:pt idx="947">
                  <c:v>5.5937999999999995E-4</c:v>
                </c:pt>
                <c:pt idx="948">
                  <c:v>5.5939E-4</c:v>
                </c:pt>
                <c:pt idx="949">
                  <c:v>5.5940000000000004E-4</c:v>
                </c:pt>
                <c:pt idx="950">
                  <c:v>5.5940999999999999E-4</c:v>
                </c:pt>
                <c:pt idx="951">
                  <c:v>5.5942000000000003E-4</c:v>
                </c:pt>
                <c:pt idx="952">
                  <c:v>5.5942999999999998E-4</c:v>
                </c:pt>
                <c:pt idx="953">
                  <c:v>5.5944000000000002E-4</c:v>
                </c:pt>
                <c:pt idx="954">
                  <c:v>5.5944999999999996E-4</c:v>
                </c:pt>
                <c:pt idx="955">
                  <c:v>5.5946000000000001E-4</c:v>
                </c:pt>
                <c:pt idx="956">
                  <c:v>5.5946999999999995E-4</c:v>
                </c:pt>
                <c:pt idx="957">
                  <c:v>5.5948E-4</c:v>
                </c:pt>
                <c:pt idx="958">
                  <c:v>5.5949000000000005E-4</c:v>
                </c:pt>
                <c:pt idx="959">
                  <c:v>5.5949999999999999E-4</c:v>
                </c:pt>
                <c:pt idx="960">
                  <c:v>5.5951000000000004E-4</c:v>
                </c:pt>
                <c:pt idx="961">
                  <c:v>5.5951999999999998E-4</c:v>
                </c:pt>
                <c:pt idx="962">
                  <c:v>5.5953000000000003E-4</c:v>
                </c:pt>
                <c:pt idx="963">
                  <c:v>5.5953999999999997E-4</c:v>
                </c:pt>
                <c:pt idx="964">
                  <c:v>5.5955000000000002E-4</c:v>
                </c:pt>
                <c:pt idx="965">
                  <c:v>5.5955999999999996E-4</c:v>
                </c:pt>
                <c:pt idx="966">
                  <c:v>5.5957000000000001E-4</c:v>
                </c:pt>
                <c:pt idx="967">
                  <c:v>5.5957999999999995E-4</c:v>
                </c:pt>
                <c:pt idx="968">
                  <c:v>5.5959E-4</c:v>
                </c:pt>
                <c:pt idx="969">
                  <c:v>5.5960000000000005E-4</c:v>
                </c:pt>
                <c:pt idx="970">
                  <c:v>5.5960999999999999E-4</c:v>
                </c:pt>
                <c:pt idx="971">
                  <c:v>5.5962000000000004E-4</c:v>
                </c:pt>
                <c:pt idx="972">
                  <c:v>5.5962999999999998E-4</c:v>
                </c:pt>
                <c:pt idx="973">
                  <c:v>5.5964000000000003E-4</c:v>
                </c:pt>
                <c:pt idx="974">
                  <c:v>5.5964999999999997E-4</c:v>
                </c:pt>
                <c:pt idx="975">
                  <c:v>5.5966000000000002E-4</c:v>
                </c:pt>
                <c:pt idx="976">
                  <c:v>5.5966999999999996E-4</c:v>
                </c:pt>
                <c:pt idx="977">
                  <c:v>5.5968000000000001E-4</c:v>
                </c:pt>
                <c:pt idx="978">
                  <c:v>5.5968999999999995E-4</c:v>
                </c:pt>
                <c:pt idx="979">
                  <c:v>5.597E-4</c:v>
                </c:pt>
                <c:pt idx="980">
                  <c:v>5.5971000000000005E-4</c:v>
                </c:pt>
                <c:pt idx="981">
                  <c:v>5.5971999999999999E-4</c:v>
                </c:pt>
                <c:pt idx="982">
                  <c:v>5.5973000000000004E-4</c:v>
                </c:pt>
                <c:pt idx="983">
                  <c:v>5.5973999999999998E-4</c:v>
                </c:pt>
                <c:pt idx="984">
                  <c:v>5.5975000000000003E-4</c:v>
                </c:pt>
                <c:pt idx="985">
                  <c:v>5.5975999999999997E-4</c:v>
                </c:pt>
                <c:pt idx="986">
                  <c:v>5.5977000000000002E-4</c:v>
                </c:pt>
                <c:pt idx="987">
                  <c:v>5.5977999999999996E-4</c:v>
                </c:pt>
                <c:pt idx="988">
                  <c:v>5.5979000000000001E-4</c:v>
                </c:pt>
                <c:pt idx="989">
                  <c:v>5.5979999999999995E-4</c:v>
                </c:pt>
                <c:pt idx="990">
                  <c:v>5.5981E-4</c:v>
                </c:pt>
                <c:pt idx="991">
                  <c:v>5.5982000000000004E-4</c:v>
                </c:pt>
                <c:pt idx="992">
                  <c:v>5.5982999999999998E-4</c:v>
                </c:pt>
                <c:pt idx="993">
                  <c:v>5.5984000000000003E-4</c:v>
                </c:pt>
                <c:pt idx="994">
                  <c:v>5.5984999999999997E-4</c:v>
                </c:pt>
                <c:pt idx="995">
                  <c:v>5.5986000000000002E-4</c:v>
                </c:pt>
                <c:pt idx="996">
                  <c:v>5.5986999999999996E-4</c:v>
                </c:pt>
                <c:pt idx="997">
                  <c:v>5.5988000000000001E-4</c:v>
                </c:pt>
                <c:pt idx="998">
                  <c:v>5.5988999999999995E-4</c:v>
                </c:pt>
                <c:pt idx="999">
                  <c:v>5.599E-4</c:v>
                </c:pt>
                <c:pt idx="1000">
                  <c:v>5.5991000000000005E-4</c:v>
                </c:pt>
                <c:pt idx="1001">
                  <c:v>5.5991999999999999E-4</c:v>
                </c:pt>
                <c:pt idx="1002">
                  <c:v>5.5993000000000004E-4</c:v>
                </c:pt>
                <c:pt idx="1003">
                  <c:v>5.5993999999999998E-4</c:v>
                </c:pt>
                <c:pt idx="1004">
                  <c:v>5.5995000000000003E-4</c:v>
                </c:pt>
                <c:pt idx="1005">
                  <c:v>5.5995999999999997E-4</c:v>
                </c:pt>
                <c:pt idx="1006">
                  <c:v>5.5997000000000002E-4</c:v>
                </c:pt>
                <c:pt idx="1007">
                  <c:v>5.5997999999999996E-4</c:v>
                </c:pt>
                <c:pt idx="1008">
                  <c:v>5.5999000000000001E-4</c:v>
                </c:pt>
                <c:pt idx="1009">
                  <c:v>5.5999999999999995E-4</c:v>
                </c:pt>
                <c:pt idx="1010">
                  <c:v>5.6001E-4</c:v>
                </c:pt>
                <c:pt idx="1011">
                  <c:v>5.6002000000000005E-4</c:v>
                </c:pt>
                <c:pt idx="1012">
                  <c:v>5.6002999999999999E-4</c:v>
                </c:pt>
                <c:pt idx="1013">
                  <c:v>5.6004000000000004E-4</c:v>
                </c:pt>
                <c:pt idx="1014">
                  <c:v>5.6004999999999998E-4</c:v>
                </c:pt>
                <c:pt idx="1015">
                  <c:v>5.6006000000000003E-4</c:v>
                </c:pt>
                <c:pt idx="1016">
                  <c:v>5.6006999999999997E-4</c:v>
                </c:pt>
                <c:pt idx="1017">
                  <c:v>5.6008000000000002E-4</c:v>
                </c:pt>
                <c:pt idx="1018">
                  <c:v>5.6008999999999996E-4</c:v>
                </c:pt>
                <c:pt idx="1019">
                  <c:v>5.6010000000000001E-4</c:v>
                </c:pt>
                <c:pt idx="1020">
                  <c:v>5.6010999999999995E-4</c:v>
                </c:pt>
                <c:pt idx="1021">
                  <c:v>5.6012E-4</c:v>
                </c:pt>
                <c:pt idx="1022">
                  <c:v>5.6013000000000005E-4</c:v>
                </c:pt>
                <c:pt idx="1023">
                  <c:v>5.6013999999999999E-4</c:v>
                </c:pt>
                <c:pt idx="1024">
                  <c:v>5.6015000000000004E-4</c:v>
                </c:pt>
                <c:pt idx="1025">
                  <c:v>5.6015999999999998E-4</c:v>
                </c:pt>
                <c:pt idx="1026">
                  <c:v>5.6017000000000003E-4</c:v>
                </c:pt>
                <c:pt idx="1027">
                  <c:v>5.6017999999999997E-4</c:v>
                </c:pt>
                <c:pt idx="1028">
                  <c:v>5.6019000000000002E-4</c:v>
                </c:pt>
                <c:pt idx="1029">
                  <c:v>5.6019999999999996E-4</c:v>
                </c:pt>
                <c:pt idx="1030">
                  <c:v>5.6021E-4</c:v>
                </c:pt>
                <c:pt idx="1031">
                  <c:v>5.6022000000000005E-4</c:v>
                </c:pt>
                <c:pt idx="1032">
                  <c:v>5.6022999999999999E-4</c:v>
                </c:pt>
                <c:pt idx="1033">
                  <c:v>5.6024000000000004E-4</c:v>
                </c:pt>
                <c:pt idx="1034">
                  <c:v>5.6024999999999998E-4</c:v>
                </c:pt>
                <c:pt idx="1035">
                  <c:v>5.6026000000000003E-4</c:v>
                </c:pt>
                <c:pt idx="1036">
                  <c:v>5.6026999999999997E-4</c:v>
                </c:pt>
                <c:pt idx="1037">
                  <c:v>5.6028000000000002E-4</c:v>
                </c:pt>
                <c:pt idx="1038">
                  <c:v>5.6028999999999996E-4</c:v>
                </c:pt>
                <c:pt idx="1039">
                  <c:v>5.6030000000000001E-4</c:v>
                </c:pt>
                <c:pt idx="1040">
                  <c:v>5.6030999999999995E-4</c:v>
                </c:pt>
                <c:pt idx="1041">
                  <c:v>5.6032E-4</c:v>
                </c:pt>
                <c:pt idx="1042">
                  <c:v>5.6033000000000005E-4</c:v>
                </c:pt>
                <c:pt idx="1043">
                  <c:v>5.6033999999999999E-4</c:v>
                </c:pt>
                <c:pt idx="1044">
                  <c:v>5.6035000000000004E-4</c:v>
                </c:pt>
                <c:pt idx="1045">
                  <c:v>5.6035999999999998E-4</c:v>
                </c:pt>
                <c:pt idx="1046">
                  <c:v>5.6037000000000003E-4</c:v>
                </c:pt>
                <c:pt idx="1047">
                  <c:v>5.6037999999999997E-4</c:v>
                </c:pt>
                <c:pt idx="1048">
                  <c:v>5.6039000000000002E-4</c:v>
                </c:pt>
                <c:pt idx="1049">
                  <c:v>5.6039999999999996E-4</c:v>
                </c:pt>
                <c:pt idx="1050">
                  <c:v>5.6041000000000001E-4</c:v>
                </c:pt>
                <c:pt idx="1051">
                  <c:v>5.6041999999999995E-4</c:v>
                </c:pt>
                <c:pt idx="1052">
                  <c:v>5.6043E-4</c:v>
                </c:pt>
                <c:pt idx="1053">
                  <c:v>5.6044000000000005E-4</c:v>
                </c:pt>
                <c:pt idx="1054">
                  <c:v>5.6044999999999999E-4</c:v>
                </c:pt>
                <c:pt idx="1055">
                  <c:v>5.6046000000000004E-4</c:v>
                </c:pt>
                <c:pt idx="1056">
                  <c:v>5.6046999999999998E-4</c:v>
                </c:pt>
                <c:pt idx="1057">
                  <c:v>5.6048000000000003E-4</c:v>
                </c:pt>
                <c:pt idx="1058">
                  <c:v>5.6048999999999997E-4</c:v>
                </c:pt>
                <c:pt idx="1059">
                  <c:v>5.6050000000000002E-4</c:v>
                </c:pt>
                <c:pt idx="1060">
                  <c:v>5.6050999999999996E-4</c:v>
                </c:pt>
                <c:pt idx="1061">
                  <c:v>5.6052000000000001E-4</c:v>
                </c:pt>
                <c:pt idx="1062">
                  <c:v>5.6052999999999995E-4</c:v>
                </c:pt>
                <c:pt idx="1063">
                  <c:v>5.6054E-4</c:v>
                </c:pt>
                <c:pt idx="1064">
                  <c:v>5.6055000000000005E-4</c:v>
                </c:pt>
                <c:pt idx="1065">
                  <c:v>5.6055999999999999E-4</c:v>
                </c:pt>
                <c:pt idx="1066">
                  <c:v>5.6057000000000004E-4</c:v>
                </c:pt>
                <c:pt idx="1067">
                  <c:v>5.6057999999999998E-4</c:v>
                </c:pt>
                <c:pt idx="1068">
                  <c:v>5.6059000000000002E-4</c:v>
                </c:pt>
                <c:pt idx="1069">
                  <c:v>5.6059999999999997E-4</c:v>
                </c:pt>
                <c:pt idx="1070">
                  <c:v>5.6061000000000001E-4</c:v>
                </c:pt>
                <c:pt idx="1071">
                  <c:v>5.6061999999999996E-4</c:v>
                </c:pt>
                <c:pt idx="1072">
                  <c:v>5.6063E-4</c:v>
                </c:pt>
                <c:pt idx="1073">
                  <c:v>5.6064000000000005E-4</c:v>
                </c:pt>
                <c:pt idx="1074">
                  <c:v>5.6064999999999999E-4</c:v>
                </c:pt>
                <c:pt idx="1075">
                  <c:v>5.6066000000000004E-4</c:v>
                </c:pt>
                <c:pt idx="1076">
                  <c:v>5.6066999999999998E-4</c:v>
                </c:pt>
                <c:pt idx="1077">
                  <c:v>5.6068000000000003E-4</c:v>
                </c:pt>
                <c:pt idx="1078">
                  <c:v>5.6068999999999997E-4</c:v>
                </c:pt>
                <c:pt idx="1079">
                  <c:v>5.6070000000000002E-4</c:v>
                </c:pt>
                <c:pt idx="1080">
                  <c:v>5.6070999999999996E-4</c:v>
                </c:pt>
                <c:pt idx="1081">
                  <c:v>5.6072000000000001E-4</c:v>
                </c:pt>
                <c:pt idx="1082">
                  <c:v>5.6072999999999995E-4</c:v>
                </c:pt>
                <c:pt idx="1083">
                  <c:v>5.6074E-4</c:v>
                </c:pt>
                <c:pt idx="1084">
                  <c:v>5.6075000000000005E-4</c:v>
                </c:pt>
                <c:pt idx="1085">
                  <c:v>5.6075999999999999E-4</c:v>
                </c:pt>
                <c:pt idx="1086">
                  <c:v>5.6077000000000004E-4</c:v>
                </c:pt>
                <c:pt idx="1087">
                  <c:v>5.6077999999999998E-4</c:v>
                </c:pt>
                <c:pt idx="1088">
                  <c:v>5.6079000000000003E-4</c:v>
                </c:pt>
                <c:pt idx="1089">
                  <c:v>5.6079999999999997E-4</c:v>
                </c:pt>
                <c:pt idx="1090">
                  <c:v>5.6081000000000002E-4</c:v>
                </c:pt>
                <c:pt idx="1091">
                  <c:v>5.6081999999999996E-4</c:v>
                </c:pt>
                <c:pt idx="1092">
                  <c:v>5.6083000000000001E-4</c:v>
                </c:pt>
                <c:pt idx="1093">
                  <c:v>5.6083999999999995E-4</c:v>
                </c:pt>
                <c:pt idx="1094">
                  <c:v>5.6085E-4</c:v>
                </c:pt>
                <c:pt idx="1095">
                  <c:v>5.6086000000000005E-4</c:v>
                </c:pt>
                <c:pt idx="1096">
                  <c:v>5.6086999999999999E-4</c:v>
                </c:pt>
                <c:pt idx="1097">
                  <c:v>5.6088000000000004E-4</c:v>
                </c:pt>
                <c:pt idx="1098">
                  <c:v>5.6088999999999998E-4</c:v>
                </c:pt>
                <c:pt idx="1099">
                  <c:v>5.6090000000000003E-4</c:v>
                </c:pt>
                <c:pt idx="1100">
                  <c:v>5.6090999999999997E-4</c:v>
                </c:pt>
                <c:pt idx="1101">
                  <c:v>5.6092000000000002E-4</c:v>
                </c:pt>
                <c:pt idx="1102">
                  <c:v>5.6092999999999996E-4</c:v>
                </c:pt>
                <c:pt idx="1103">
                  <c:v>5.6094000000000001E-4</c:v>
                </c:pt>
                <c:pt idx="1104">
                  <c:v>5.6094999999999995E-4</c:v>
                </c:pt>
                <c:pt idx="1105">
                  <c:v>5.6096E-4</c:v>
                </c:pt>
                <c:pt idx="1106">
                  <c:v>5.6097000000000004E-4</c:v>
                </c:pt>
                <c:pt idx="1107">
                  <c:v>5.6097999999999999E-4</c:v>
                </c:pt>
                <c:pt idx="1108">
                  <c:v>5.6099000000000003E-4</c:v>
                </c:pt>
                <c:pt idx="1109">
                  <c:v>5.6099999999999998E-4</c:v>
                </c:pt>
                <c:pt idx="1110">
                  <c:v>5.6101000000000002E-4</c:v>
                </c:pt>
                <c:pt idx="1111">
                  <c:v>5.6101999999999996E-4</c:v>
                </c:pt>
                <c:pt idx="1112">
                  <c:v>5.6103000000000001E-4</c:v>
                </c:pt>
                <c:pt idx="1113">
                  <c:v>5.6103999999999995E-4</c:v>
                </c:pt>
                <c:pt idx="1114">
                  <c:v>5.6105E-4</c:v>
                </c:pt>
                <c:pt idx="1115">
                  <c:v>5.6106000000000005E-4</c:v>
                </c:pt>
                <c:pt idx="1116">
                  <c:v>5.6106999999999999E-4</c:v>
                </c:pt>
                <c:pt idx="1117">
                  <c:v>5.6108000000000004E-4</c:v>
                </c:pt>
                <c:pt idx="1118">
                  <c:v>5.6108999999999998E-4</c:v>
                </c:pt>
                <c:pt idx="1119">
                  <c:v>5.6110000000000003E-4</c:v>
                </c:pt>
                <c:pt idx="1120">
                  <c:v>5.6110999999999997E-4</c:v>
                </c:pt>
                <c:pt idx="1121">
                  <c:v>5.6112000000000002E-4</c:v>
                </c:pt>
                <c:pt idx="1122">
                  <c:v>5.6112999999999996E-4</c:v>
                </c:pt>
                <c:pt idx="1123">
                  <c:v>5.6114000000000001E-4</c:v>
                </c:pt>
                <c:pt idx="1124">
                  <c:v>5.6114999999999995E-4</c:v>
                </c:pt>
                <c:pt idx="1125">
                  <c:v>5.6116E-4</c:v>
                </c:pt>
                <c:pt idx="1126">
                  <c:v>5.6117000000000005E-4</c:v>
                </c:pt>
                <c:pt idx="1127">
                  <c:v>5.6117999999999999E-4</c:v>
                </c:pt>
                <c:pt idx="1128">
                  <c:v>5.6119000000000004E-4</c:v>
                </c:pt>
                <c:pt idx="1129">
                  <c:v>5.6119999999999998E-4</c:v>
                </c:pt>
                <c:pt idx="1130">
                  <c:v>5.6121000000000003E-4</c:v>
                </c:pt>
                <c:pt idx="1131">
                  <c:v>5.6121999999999997E-4</c:v>
                </c:pt>
                <c:pt idx="1132">
                  <c:v>5.6123000000000002E-4</c:v>
                </c:pt>
                <c:pt idx="1133">
                  <c:v>5.6123999999999996E-4</c:v>
                </c:pt>
                <c:pt idx="1134">
                  <c:v>5.6125000000000001E-4</c:v>
                </c:pt>
                <c:pt idx="1135">
                  <c:v>5.6125999999999995E-4</c:v>
                </c:pt>
                <c:pt idx="1136">
                  <c:v>5.6127E-4</c:v>
                </c:pt>
                <c:pt idx="1137">
                  <c:v>5.6128000000000005E-4</c:v>
                </c:pt>
                <c:pt idx="1138">
                  <c:v>5.6128999999999999E-4</c:v>
                </c:pt>
                <c:pt idx="1139">
                  <c:v>5.6130000000000004E-4</c:v>
                </c:pt>
                <c:pt idx="1140">
                  <c:v>5.6130999999999998E-4</c:v>
                </c:pt>
                <c:pt idx="1141">
                  <c:v>5.6132000000000003E-4</c:v>
                </c:pt>
                <c:pt idx="1142">
                  <c:v>5.6132999999999997E-4</c:v>
                </c:pt>
                <c:pt idx="1143">
                  <c:v>5.6134000000000002E-4</c:v>
                </c:pt>
                <c:pt idx="1144">
                  <c:v>5.6134999999999996E-4</c:v>
                </c:pt>
                <c:pt idx="1145">
                  <c:v>5.6136000000000001E-4</c:v>
                </c:pt>
                <c:pt idx="1146">
                  <c:v>5.6136999999999995E-4</c:v>
                </c:pt>
                <c:pt idx="1147">
                  <c:v>5.6138E-4</c:v>
                </c:pt>
                <c:pt idx="1148">
                  <c:v>5.6139000000000004E-4</c:v>
                </c:pt>
                <c:pt idx="1149">
                  <c:v>5.6139999999999998E-4</c:v>
                </c:pt>
                <c:pt idx="1150">
                  <c:v>5.6141000000000003E-4</c:v>
                </c:pt>
                <c:pt idx="1151">
                  <c:v>5.6141999999999997E-4</c:v>
                </c:pt>
                <c:pt idx="1152">
                  <c:v>5.6143000000000002E-4</c:v>
                </c:pt>
                <c:pt idx="1153">
                  <c:v>5.6143999999999996E-4</c:v>
                </c:pt>
                <c:pt idx="1154">
                  <c:v>5.6145000000000001E-4</c:v>
                </c:pt>
                <c:pt idx="1155">
                  <c:v>5.6145999999999995E-4</c:v>
                </c:pt>
                <c:pt idx="1156">
                  <c:v>5.6147E-4</c:v>
                </c:pt>
                <c:pt idx="1157">
                  <c:v>5.6148000000000005E-4</c:v>
                </c:pt>
                <c:pt idx="1158">
                  <c:v>5.6148999999999999E-4</c:v>
                </c:pt>
                <c:pt idx="1159">
                  <c:v>5.6150000000000004E-4</c:v>
                </c:pt>
                <c:pt idx="1160">
                  <c:v>5.6150999999999998E-4</c:v>
                </c:pt>
                <c:pt idx="1161">
                  <c:v>5.6152000000000003E-4</c:v>
                </c:pt>
                <c:pt idx="1162">
                  <c:v>5.6152999999999997E-4</c:v>
                </c:pt>
                <c:pt idx="1163">
                  <c:v>5.6154000000000002E-4</c:v>
                </c:pt>
                <c:pt idx="1164">
                  <c:v>5.6154999999999996E-4</c:v>
                </c:pt>
                <c:pt idx="1165">
                  <c:v>5.6156000000000001E-4</c:v>
                </c:pt>
                <c:pt idx="1166">
                  <c:v>5.6156999999999995E-4</c:v>
                </c:pt>
                <c:pt idx="1167">
                  <c:v>5.6158E-4</c:v>
                </c:pt>
                <c:pt idx="1168">
                  <c:v>5.6159000000000005E-4</c:v>
                </c:pt>
                <c:pt idx="1169">
                  <c:v>5.6159999999999999E-4</c:v>
                </c:pt>
                <c:pt idx="1170">
                  <c:v>5.6161000000000004E-4</c:v>
                </c:pt>
                <c:pt idx="1171">
                  <c:v>5.6161999999999998E-4</c:v>
                </c:pt>
                <c:pt idx="1172">
                  <c:v>5.6163000000000003E-4</c:v>
                </c:pt>
                <c:pt idx="1173">
                  <c:v>5.6163999999999997E-4</c:v>
                </c:pt>
                <c:pt idx="1174">
                  <c:v>5.6165000000000002E-4</c:v>
                </c:pt>
                <c:pt idx="1175">
                  <c:v>5.6165999999999996E-4</c:v>
                </c:pt>
                <c:pt idx="1176">
                  <c:v>5.6167000000000001E-4</c:v>
                </c:pt>
                <c:pt idx="1177">
                  <c:v>5.6167999999999995E-4</c:v>
                </c:pt>
                <c:pt idx="1178">
                  <c:v>5.6169E-4</c:v>
                </c:pt>
                <c:pt idx="1179">
                  <c:v>5.6170000000000005E-4</c:v>
                </c:pt>
                <c:pt idx="1180">
                  <c:v>5.6170999999999999E-4</c:v>
                </c:pt>
                <c:pt idx="1181">
                  <c:v>5.6172000000000004E-4</c:v>
                </c:pt>
                <c:pt idx="1182">
                  <c:v>5.6172999999999998E-4</c:v>
                </c:pt>
                <c:pt idx="1183">
                  <c:v>5.6174000000000003E-4</c:v>
                </c:pt>
                <c:pt idx="1184">
                  <c:v>5.6174999999999997E-4</c:v>
                </c:pt>
                <c:pt idx="1185">
                  <c:v>5.6176000000000002E-4</c:v>
                </c:pt>
                <c:pt idx="1186">
                  <c:v>5.6176999999999996E-4</c:v>
                </c:pt>
                <c:pt idx="1187">
                  <c:v>5.6178000000000001E-4</c:v>
                </c:pt>
                <c:pt idx="1188">
                  <c:v>5.6179000000000005E-4</c:v>
                </c:pt>
                <c:pt idx="1189">
                  <c:v>5.6179999999999999E-4</c:v>
                </c:pt>
                <c:pt idx="1190">
                  <c:v>5.6181000000000004E-4</c:v>
                </c:pt>
                <c:pt idx="1191">
                  <c:v>5.6181999999999998E-4</c:v>
                </c:pt>
                <c:pt idx="1192">
                  <c:v>5.6183000000000003E-4</c:v>
                </c:pt>
                <c:pt idx="1193">
                  <c:v>5.6183999999999997E-4</c:v>
                </c:pt>
                <c:pt idx="1194">
                  <c:v>5.6185000000000002E-4</c:v>
                </c:pt>
                <c:pt idx="1195">
                  <c:v>5.6185999999999996E-4</c:v>
                </c:pt>
                <c:pt idx="1196">
                  <c:v>5.6187000000000001E-4</c:v>
                </c:pt>
                <c:pt idx="1197">
                  <c:v>5.6187999999999995E-4</c:v>
                </c:pt>
                <c:pt idx="1198">
                  <c:v>5.6189E-4</c:v>
                </c:pt>
                <c:pt idx="1199">
                  <c:v>5.6190000000000005E-4</c:v>
                </c:pt>
                <c:pt idx="1200">
                  <c:v>5.6190999999999999E-4</c:v>
                </c:pt>
                <c:pt idx="1201">
                  <c:v>5.6192000000000004E-4</c:v>
                </c:pt>
                <c:pt idx="1202">
                  <c:v>5.6192999999999998E-4</c:v>
                </c:pt>
                <c:pt idx="1203">
                  <c:v>5.6194000000000003E-4</c:v>
                </c:pt>
                <c:pt idx="1204">
                  <c:v>5.6194999999999997E-4</c:v>
                </c:pt>
                <c:pt idx="1205">
                  <c:v>5.6196000000000002E-4</c:v>
                </c:pt>
                <c:pt idx="1206">
                  <c:v>5.6196999999999996E-4</c:v>
                </c:pt>
                <c:pt idx="1207">
                  <c:v>5.6198000000000001E-4</c:v>
                </c:pt>
                <c:pt idx="1208">
                  <c:v>5.6198999999999995E-4</c:v>
                </c:pt>
                <c:pt idx="1209">
                  <c:v>5.62E-4</c:v>
                </c:pt>
                <c:pt idx="1210">
                  <c:v>5.6201000000000005E-4</c:v>
                </c:pt>
                <c:pt idx="1211">
                  <c:v>5.6201999999999999E-4</c:v>
                </c:pt>
                <c:pt idx="1212">
                  <c:v>5.6203000000000004E-4</c:v>
                </c:pt>
                <c:pt idx="1213">
                  <c:v>5.6203999999999998E-4</c:v>
                </c:pt>
                <c:pt idx="1214">
                  <c:v>5.6205000000000003E-4</c:v>
                </c:pt>
                <c:pt idx="1215">
                  <c:v>5.6205999999999997E-4</c:v>
                </c:pt>
                <c:pt idx="1216">
                  <c:v>5.6207000000000002E-4</c:v>
                </c:pt>
                <c:pt idx="1217">
                  <c:v>5.6207999999999996E-4</c:v>
                </c:pt>
                <c:pt idx="1218">
                  <c:v>5.6209000000000001E-4</c:v>
                </c:pt>
                <c:pt idx="1219">
                  <c:v>5.6209999999999995E-4</c:v>
                </c:pt>
                <c:pt idx="1220">
                  <c:v>5.6211E-4</c:v>
                </c:pt>
                <c:pt idx="1221">
                  <c:v>5.6212000000000005E-4</c:v>
                </c:pt>
                <c:pt idx="1222">
                  <c:v>5.6212999999999999E-4</c:v>
                </c:pt>
                <c:pt idx="1223">
                  <c:v>5.6214000000000004E-4</c:v>
                </c:pt>
                <c:pt idx="1224">
                  <c:v>5.6214999999999998E-4</c:v>
                </c:pt>
                <c:pt idx="1225">
                  <c:v>5.6216000000000003E-4</c:v>
                </c:pt>
                <c:pt idx="1226">
                  <c:v>5.6216999999999997E-4</c:v>
                </c:pt>
                <c:pt idx="1227">
                  <c:v>5.6218000000000001E-4</c:v>
                </c:pt>
                <c:pt idx="1228">
                  <c:v>5.6218999999999996E-4</c:v>
                </c:pt>
                <c:pt idx="1229">
                  <c:v>5.622E-4</c:v>
                </c:pt>
                <c:pt idx="1230">
                  <c:v>5.6221000000000005E-4</c:v>
                </c:pt>
                <c:pt idx="1231">
                  <c:v>5.6221999999999999E-4</c:v>
                </c:pt>
                <c:pt idx="1232">
                  <c:v>5.6223000000000004E-4</c:v>
                </c:pt>
                <c:pt idx="1233">
                  <c:v>5.6223999999999998E-4</c:v>
                </c:pt>
                <c:pt idx="1234">
                  <c:v>5.6225000000000003E-4</c:v>
                </c:pt>
                <c:pt idx="1235">
                  <c:v>5.6225999999999997E-4</c:v>
                </c:pt>
                <c:pt idx="1236">
                  <c:v>5.6227000000000002E-4</c:v>
                </c:pt>
                <c:pt idx="1237">
                  <c:v>5.6227999999999996E-4</c:v>
                </c:pt>
                <c:pt idx="1238">
                  <c:v>5.6229000000000001E-4</c:v>
                </c:pt>
                <c:pt idx="1239">
                  <c:v>5.6229999999999995E-4</c:v>
                </c:pt>
                <c:pt idx="1240">
                  <c:v>5.6231E-4</c:v>
                </c:pt>
                <c:pt idx="1241">
                  <c:v>5.6232000000000005E-4</c:v>
                </c:pt>
                <c:pt idx="1242">
                  <c:v>5.6232999999999999E-4</c:v>
                </c:pt>
                <c:pt idx="1243">
                  <c:v>5.6234000000000004E-4</c:v>
                </c:pt>
                <c:pt idx="1244">
                  <c:v>5.6234999999999998E-4</c:v>
                </c:pt>
                <c:pt idx="1245">
                  <c:v>5.6236000000000003E-4</c:v>
                </c:pt>
                <c:pt idx="1246">
                  <c:v>5.6236999999999997E-4</c:v>
                </c:pt>
                <c:pt idx="1247">
                  <c:v>5.6238000000000002E-4</c:v>
                </c:pt>
                <c:pt idx="1248">
                  <c:v>5.6238999999999996E-4</c:v>
                </c:pt>
                <c:pt idx="1249">
                  <c:v>5.6240000000000001E-4</c:v>
                </c:pt>
                <c:pt idx="1250">
                  <c:v>5.6240999999999995E-4</c:v>
                </c:pt>
                <c:pt idx="1251">
                  <c:v>5.6242E-4</c:v>
                </c:pt>
                <c:pt idx="1252">
                  <c:v>5.6243000000000005E-4</c:v>
                </c:pt>
                <c:pt idx="1253">
                  <c:v>5.6243999999999999E-4</c:v>
                </c:pt>
                <c:pt idx="1254">
                  <c:v>5.6245000000000004E-4</c:v>
                </c:pt>
                <c:pt idx="1255">
                  <c:v>5.6245999999999998E-4</c:v>
                </c:pt>
                <c:pt idx="1256">
                  <c:v>5.6247000000000003E-4</c:v>
                </c:pt>
                <c:pt idx="1257">
                  <c:v>5.6247999999999997E-4</c:v>
                </c:pt>
                <c:pt idx="1258">
                  <c:v>5.6249000000000002E-4</c:v>
                </c:pt>
                <c:pt idx="1259">
                  <c:v>5.6249999999999996E-4</c:v>
                </c:pt>
                <c:pt idx="1260">
                  <c:v>5.6251000000000001E-4</c:v>
                </c:pt>
                <c:pt idx="1261">
                  <c:v>5.6251999999999995E-4</c:v>
                </c:pt>
                <c:pt idx="1262">
                  <c:v>5.6253E-4</c:v>
                </c:pt>
                <c:pt idx="1263">
                  <c:v>5.6254000000000005E-4</c:v>
                </c:pt>
                <c:pt idx="1264">
                  <c:v>5.6254999999999999E-4</c:v>
                </c:pt>
                <c:pt idx="1265">
                  <c:v>5.6256000000000003E-4</c:v>
                </c:pt>
                <c:pt idx="1266">
                  <c:v>5.6256999999999998E-4</c:v>
                </c:pt>
                <c:pt idx="1267">
                  <c:v>5.6258000000000002E-4</c:v>
                </c:pt>
                <c:pt idx="1268">
                  <c:v>5.6258999999999997E-4</c:v>
                </c:pt>
                <c:pt idx="1269">
                  <c:v>5.6260000000000001E-4</c:v>
                </c:pt>
                <c:pt idx="1270">
                  <c:v>5.6260999999999995E-4</c:v>
                </c:pt>
                <c:pt idx="1271">
                  <c:v>5.6262E-4</c:v>
                </c:pt>
                <c:pt idx="1272">
                  <c:v>5.6263000000000005E-4</c:v>
                </c:pt>
                <c:pt idx="1273">
                  <c:v>5.6263999999999999E-4</c:v>
                </c:pt>
                <c:pt idx="1274">
                  <c:v>5.6265000000000004E-4</c:v>
                </c:pt>
                <c:pt idx="1275">
                  <c:v>5.6265999999999998E-4</c:v>
                </c:pt>
                <c:pt idx="1276">
                  <c:v>5.6267000000000003E-4</c:v>
                </c:pt>
                <c:pt idx="1277">
                  <c:v>5.6267999999999997E-4</c:v>
                </c:pt>
                <c:pt idx="1278">
                  <c:v>5.6269000000000002E-4</c:v>
                </c:pt>
                <c:pt idx="1279">
                  <c:v>5.6269999999999996E-4</c:v>
                </c:pt>
                <c:pt idx="1280">
                  <c:v>5.6271000000000001E-4</c:v>
                </c:pt>
                <c:pt idx="1281">
                  <c:v>5.6271999999999995E-4</c:v>
                </c:pt>
                <c:pt idx="1282">
                  <c:v>5.6273E-4</c:v>
                </c:pt>
                <c:pt idx="1283">
                  <c:v>5.6274000000000005E-4</c:v>
                </c:pt>
                <c:pt idx="1284">
                  <c:v>5.6274999999999999E-4</c:v>
                </c:pt>
                <c:pt idx="1285">
                  <c:v>5.6276000000000004E-4</c:v>
                </c:pt>
                <c:pt idx="1286">
                  <c:v>5.6276999999999998E-4</c:v>
                </c:pt>
                <c:pt idx="1287">
                  <c:v>5.6278000000000003E-4</c:v>
                </c:pt>
                <c:pt idx="1288">
                  <c:v>5.6278999999999997E-4</c:v>
                </c:pt>
                <c:pt idx="1289">
                  <c:v>5.6280000000000002E-4</c:v>
                </c:pt>
                <c:pt idx="1290">
                  <c:v>5.6280999999999996E-4</c:v>
                </c:pt>
                <c:pt idx="1291">
                  <c:v>5.6282000000000001E-4</c:v>
                </c:pt>
                <c:pt idx="1292">
                  <c:v>5.6282999999999995E-4</c:v>
                </c:pt>
                <c:pt idx="1293">
                  <c:v>5.6284E-4</c:v>
                </c:pt>
                <c:pt idx="1294">
                  <c:v>5.6285000000000005E-4</c:v>
                </c:pt>
                <c:pt idx="1295">
                  <c:v>5.6285999999999999E-4</c:v>
                </c:pt>
                <c:pt idx="1296">
                  <c:v>5.6287000000000004E-4</c:v>
                </c:pt>
                <c:pt idx="1297">
                  <c:v>5.6287999999999998E-4</c:v>
                </c:pt>
                <c:pt idx="1298">
                  <c:v>5.6289000000000003E-4</c:v>
                </c:pt>
                <c:pt idx="1299">
                  <c:v>5.6289999999999997E-4</c:v>
                </c:pt>
                <c:pt idx="1300">
                  <c:v>5.6291000000000002E-4</c:v>
                </c:pt>
                <c:pt idx="1301">
                  <c:v>5.6291999999999996E-4</c:v>
                </c:pt>
                <c:pt idx="1302">
                  <c:v>5.6293000000000001E-4</c:v>
                </c:pt>
                <c:pt idx="1303">
                  <c:v>5.6293999999999995E-4</c:v>
                </c:pt>
                <c:pt idx="1304">
                  <c:v>5.6295E-4</c:v>
                </c:pt>
                <c:pt idx="1305">
                  <c:v>5.6296000000000004E-4</c:v>
                </c:pt>
                <c:pt idx="1306">
                  <c:v>5.6296999999999999E-4</c:v>
                </c:pt>
                <c:pt idx="1307">
                  <c:v>5.6298000000000003E-4</c:v>
                </c:pt>
                <c:pt idx="1308">
                  <c:v>5.6298999999999997E-4</c:v>
                </c:pt>
                <c:pt idx="1309">
                  <c:v>5.6300000000000002E-4</c:v>
                </c:pt>
                <c:pt idx="1310">
                  <c:v>5.6300999999999996E-4</c:v>
                </c:pt>
                <c:pt idx="1311">
                  <c:v>5.6302000000000001E-4</c:v>
                </c:pt>
                <c:pt idx="1312">
                  <c:v>5.6302999999999995E-4</c:v>
                </c:pt>
                <c:pt idx="1313">
                  <c:v>5.6304E-4</c:v>
                </c:pt>
                <c:pt idx="1314">
                  <c:v>5.6305000000000005E-4</c:v>
                </c:pt>
                <c:pt idx="1315">
                  <c:v>5.6305999999999999E-4</c:v>
                </c:pt>
                <c:pt idx="1316">
                  <c:v>5.6307000000000004E-4</c:v>
                </c:pt>
                <c:pt idx="1317">
                  <c:v>5.6307999999999998E-4</c:v>
                </c:pt>
                <c:pt idx="1318">
                  <c:v>5.6309000000000003E-4</c:v>
                </c:pt>
                <c:pt idx="1319">
                  <c:v>5.6309999999999997E-4</c:v>
                </c:pt>
                <c:pt idx="1320">
                  <c:v>5.6311000000000002E-4</c:v>
                </c:pt>
                <c:pt idx="1321">
                  <c:v>5.6311999999999996E-4</c:v>
                </c:pt>
                <c:pt idx="1322">
                  <c:v>5.6313000000000001E-4</c:v>
                </c:pt>
                <c:pt idx="1323">
                  <c:v>5.6313999999999995E-4</c:v>
                </c:pt>
                <c:pt idx="1324">
                  <c:v>5.6315E-4</c:v>
                </c:pt>
                <c:pt idx="1325">
                  <c:v>5.6316000000000005E-4</c:v>
                </c:pt>
                <c:pt idx="1326">
                  <c:v>5.6316999999999999E-4</c:v>
                </c:pt>
                <c:pt idx="1327">
                  <c:v>5.6318000000000004E-4</c:v>
                </c:pt>
                <c:pt idx="1328">
                  <c:v>5.6318999999999998E-4</c:v>
                </c:pt>
                <c:pt idx="1329">
                  <c:v>5.6320000000000003E-4</c:v>
                </c:pt>
                <c:pt idx="1330">
                  <c:v>5.6320999999999997E-4</c:v>
                </c:pt>
                <c:pt idx="1331">
                  <c:v>5.6322000000000002E-4</c:v>
                </c:pt>
                <c:pt idx="1332">
                  <c:v>5.6322999999999996E-4</c:v>
                </c:pt>
                <c:pt idx="1333">
                  <c:v>5.6324000000000001E-4</c:v>
                </c:pt>
                <c:pt idx="1334">
                  <c:v>5.6324999999999995E-4</c:v>
                </c:pt>
                <c:pt idx="1335">
                  <c:v>5.6326E-4</c:v>
                </c:pt>
                <c:pt idx="1336">
                  <c:v>5.6327000000000005E-4</c:v>
                </c:pt>
                <c:pt idx="1337">
                  <c:v>5.6327999999999999E-4</c:v>
                </c:pt>
                <c:pt idx="1338">
                  <c:v>5.6329000000000004E-4</c:v>
                </c:pt>
                <c:pt idx="1339">
                  <c:v>5.6329999999999998E-4</c:v>
                </c:pt>
                <c:pt idx="1340">
                  <c:v>5.6331000000000003E-4</c:v>
                </c:pt>
                <c:pt idx="1341">
                  <c:v>5.6331999999999997E-4</c:v>
                </c:pt>
                <c:pt idx="1342">
                  <c:v>5.6333000000000002E-4</c:v>
                </c:pt>
                <c:pt idx="1343">
                  <c:v>5.6333999999999996E-4</c:v>
                </c:pt>
                <c:pt idx="1344">
                  <c:v>5.6335000000000001E-4</c:v>
                </c:pt>
                <c:pt idx="1345">
                  <c:v>5.6335999999999995E-4</c:v>
                </c:pt>
                <c:pt idx="1346">
                  <c:v>5.6336999999999999E-4</c:v>
                </c:pt>
                <c:pt idx="1347">
                  <c:v>5.6338000000000004E-4</c:v>
                </c:pt>
                <c:pt idx="1348">
                  <c:v>5.6338999999999998E-4</c:v>
                </c:pt>
                <c:pt idx="1349">
                  <c:v>5.6340000000000003E-4</c:v>
                </c:pt>
                <c:pt idx="1350">
                  <c:v>5.6340999999999997E-4</c:v>
                </c:pt>
                <c:pt idx="1351">
                  <c:v>5.6342000000000002E-4</c:v>
                </c:pt>
                <c:pt idx="1352">
                  <c:v>5.6342999999999996E-4</c:v>
                </c:pt>
                <c:pt idx="1353">
                  <c:v>5.6344000000000001E-4</c:v>
                </c:pt>
                <c:pt idx="1354">
                  <c:v>5.6344999999999995E-4</c:v>
                </c:pt>
                <c:pt idx="1355">
                  <c:v>5.6346E-4</c:v>
                </c:pt>
                <c:pt idx="1356">
                  <c:v>5.6347000000000005E-4</c:v>
                </c:pt>
                <c:pt idx="1357">
                  <c:v>5.6347999999999999E-4</c:v>
                </c:pt>
                <c:pt idx="1358">
                  <c:v>5.6349000000000004E-4</c:v>
                </c:pt>
                <c:pt idx="1359">
                  <c:v>5.6349999999999998E-4</c:v>
                </c:pt>
                <c:pt idx="1360">
                  <c:v>5.6351000000000003E-4</c:v>
                </c:pt>
                <c:pt idx="1361">
                  <c:v>5.6351999999999997E-4</c:v>
                </c:pt>
                <c:pt idx="1362">
                  <c:v>5.6353000000000002E-4</c:v>
                </c:pt>
                <c:pt idx="1363">
                  <c:v>5.6353999999999996E-4</c:v>
                </c:pt>
                <c:pt idx="1364">
                  <c:v>5.6355000000000001E-4</c:v>
                </c:pt>
                <c:pt idx="1365">
                  <c:v>5.6355999999999995E-4</c:v>
                </c:pt>
                <c:pt idx="1366">
                  <c:v>5.6357E-4</c:v>
                </c:pt>
                <c:pt idx="1367">
                  <c:v>5.6358000000000005E-4</c:v>
                </c:pt>
                <c:pt idx="1368">
                  <c:v>5.6358999999999999E-4</c:v>
                </c:pt>
                <c:pt idx="1369">
                  <c:v>5.6360000000000004E-4</c:v>
                </c:pt>
                <c:pt idx="1370">
                  <c:v>5.6360999999999998E-4</c:v>
                </c:pt>
                <c:pt idx="1371">
                  <c:v>5.6362000000000003E-4</c:v>
                </c:pt>
                <c:pt idx="1372">
                  <c:v>5.6362999999999997E-4</c:v>
                </c:pt>
                <c:pt idx="1373">
                  <c:v>5.6364000000000002E-4</c:v>
                </c:pt>
                <c:pt idx="1374">
                  <c:v>5.6364999999999996E-4</c:v>
                </c:pt>
                <c:pt idx="1375">
                  <c:v>5.6366000000000001E-4</c:v>
                </c:pt>
                <c:pt idx="1376">
                  <c:v>5.6366999999999995E-4</c:v>
                </c:pt>
                <c:pt idx="1377">
                  <c:v>5.6368E-4</c:v>
                </c:pt>
                <c:pt idx="1378">
                  <c:v>5.6369000000000005E-4</c:v>
                </c:pt>
                <c:pt idx="1379">
                  <c:v>5.6369999999999999E-4</c:v>
                </c:pt>
                <c:pt idx="1380">
                  <c:v>5.6371000000000004E-4</c:v>
                </c:pt>
                <c:pt idx="1381">
                  <c:v>5.6371999999999998E-4</c:v>
                </c:pt>
                <c:pt idx="1382">
                  <c:v>5.6373000000000003E-4</c:v>
                </c:pt>
                <c:pt idx="1383">
                  <c:v>5.6373999999999997E-4</c:v>
                </c:pt>
                <c:pt idx="1384">
                  <c:v>5.6375000000000001E-4</c:v>
                </c:pt>
                <c:pt idx="1385">
                  <c:v>5.6375999999999996E-4</c:v>
                </c:pt>
                <c:pt idx="1386">
                  <c:v>5.6377E-4</c:v>
                </c:pt>
                <c:pt idx="1387">
                  <c:v>5.6378000000000005E-4</c:v>
                </c:pt>
                <c:pt idx="1388">
                  <c:v>5.6378999999999999E-4</c:v>
                </c:pt>
                <c:pt idx="1389">
                  <c:v>5.6380000000000004E-4</c:v>
                </c:pt>
                <c:pt idx="1390">
                  <c:v>5.6380999999999998E-4</c:v>
                </c:pt>
                <c:pt idx="1391">
                  <c:v>5.6382000000000003E-4</c:v>
                </c:pt>
                <c:pt idx="1392">
                  <c:v>5.6382999999999997E-4</c:v>
                </c:pt>
                <c:pt idx="1393">
                  <c:v>5.6384000000000002E-4</c:v>
                </c:pt>
                <c:pt idx="1394">
                  <c:v>5.6384999999999996E-4</c:v>
                </c:pt>
                <c:pt idx="1395">
                  <c:v>5.6386000000000001E-4</c:v>
                </c:pt>
                <c:pt idx="1396">
                  <c:v>5.6386999999999995E-4</c:v>
                </c:pt>
                <c:pt idx="1397">
                  <c:v>5.6388E-4</c:v>
                </c:pt>
                <c:pt idx="1398">
                  <c:v>5.6389000000000005E-4</c:v>
                </c:pt>
                <c:pt idx="1399">
                  <c:v>5.6389999999999999E-4</c:v>
                </c:pt>
                <c:pt idx="1400">
                  <c:v>5.6391000000000004E-4</c:v>
                </c:pt>
                <c:pt idx="1401">
                  <c:v>5.6391999999999998E-4</c:v>
                </c:pt>
                <c:pt idx="1402">
                  <c:v>5.6393000000000003E-4</c:v>
                </c:pt>
                <c:pt idx="1403">
                  <c:v>5.6393999999999997E-4</c:v>
                </c:pt>
                <c:pt idx="1404">
                  <c:v>5.6395000000000002E-4</c:v>
                </c:pt>
                <c:pt idx="1405">
                  <c:v>5.6395999999999996E-4</c:v>
                </c:pt>
                <c:pt idx="1406">
                  <c:v>5.6397000000000001E-4</c:v>
                </c:pt>
                <c:pt idx="1407">
                  <c:v>5.6397999999999995E-4</c:v>
                </c:pt>
                <c:pt idx="1408">
                  <c:v>5.6399E-4</c:v>
                </c:pt>
                <c:pt idx="1409">
                  <c:v>5.6400000000000005E-4</c:v>
                </c:pt>
                <c:pt idx="1410">
                  <c:v>5.6400999999999999E-4</c:v>
                </c:pt>
                <c:pt idx="1411">
                  <c:v>5.6402000000000004E-4</c:v>
                </c:pt>
                <c:pt idx="1412">
                  <c:v>5.6402999999999998E-4</c:v>
                </c:pt>
                <c:pt idx="1413">
                  <c:v>5.6404000000000003E-4</c:v>
                </c:pt>
                <c:pt idx="1414">
                  <c:v>5.6404999999999997E-4</c:v>
                </c:pt>
                <c:pt idx="1415">
                  <c:v>5.6406000000000002E-4</c:v>
                </c:pt>
                <c:pt idx="1416">
                  <c:v>5.6406999999999996E-4</c:v>
                </c:pt>
                <c:pt idx="1417">
                  <c:v>5.6408000000000001E-4</c:v>
                </c:pt>
                <c:pt idx="1418">
                  <c:v>5.6408999999999995E-4</c:v>
                </c:pt>
                <c:pt idx="1419">
                  <c:v>5.641E-4</c:v>
                </c:pt>
                <c:pt idx="1420">
                  <c:v>5.6411000000000005E-4</c:v>
                </c:pt>
                <c:pt idx="1421">
                  <c:v>5.6411999999999999E-4</c:v>
                </c:pt>
                <c:pt idx="1422">
                  <c:v>5.6413000000000004E-4</c:v>
                </c:pt>
                <c:pt idx="1423">
                  <c:v>5.6413999999999998E-4</c:v>
                </c:pt>
                <c:pt idx="1424">
                  <c:v>5.6415000000000002E-4</c:v>
                </c:pt>
                <c:pt idx="1425">
                  <c:v>5.6415999999999997E-4</c:v>
                </c:pt>
                <c:pt idx="1426">
                  <c:v>5.6417000000000001E-4</c:v>
                </c:pt>
                <c:pt idx="1427">
                  <c:v>5.6417999999999995E-4</c:v>
                </c:pt>
                <c:pt idx="1428">
                  <c:v>5.6419E-4</c:v>
                </c:pt>
                <c:pt idx="1429">
                  <c:v>5.6420000000000005E-4</c:v>
                </c:pt>
                <c:pt idx="1430">
                  <c:v>5.6420999999999999E-4</c:v>
                </c:pt>
                <c:pt idx="1431">
                  <c:v>5.6422000000000004E-4</c:v>
                </c:pt>
                <c:pt idx="1432">
                  <c:v>5.6422999999999998E-4</c:v>
                </c:pt>
                <c:pt idx="1433">
                  <c:v>5.6424000000000003E-4</c:v>
                </c:pt>
                <c:pt idx="1434">
                  <c:v>5.6424999999999997E-4</c:v>
                </c:pt>
                <c:pt idx="1435">
                  <c:v>5.6426000000000002E-4</c:v>
                </c:pt>
                <c:pt idx="1436">
                  <c:v>5.6426999999999996E-4</c:v>
                </c:pt>
                <c:pt idx="1437">
                  <c:v>5.6428000000000001E-4</c:v>
                </c:pt>
                <c:pt idx="1438">
                  <c:v>5.6428999999999995E-4</c:v>
                </c:pt>
                <c:pt idx="1439">
                  <c:v>5.643E-4</c:v>
                </c:pt>
                <c:pt idx="1440">
                  <c:v>5.6431000000000005E-4</c:v>
                </c:pt>
                <c:pt idx="1441">
                  <c:v>5.6431999999999999E-4</c:v>
                </c:pt>
                <c:pt idx="1442">
                  <c:v>5.6433000000000004E-4</c:v>
                </c:pt>
                <c:pt idx="1443">
                  <c:v>5.6433999999999998E-4</c:v>
                </c:pt>
                <c:pt idx="1444">
                  <c:v>5.6435000000000003E-4</c:v>
                </c:pt>
                <c:pt idx="1445">
                  <c:v>5.6435999999999997E-4</c:v>
                </c:pt>
                <c:pt idx="1446">
                  <c:v>5.6437000000000002E-4</c:v>
                </c:pt>
                <c:pt idx="1447">
                  <c:v>5.6437999999999996E-4</c:v>
                </c:pt>
                <c:pt idx="1448">
                  <c:v>5.6439000000000001E-4</c:v>
                </c:pt>
                <c:pt idx="1449">
                  <c:v>5.6439999999999995E-4</c:v>
                </c:pt>
                <c:pt idx="1450">
                  <c:v>5.6441E-4</c:v>
                </c:pt>
                <c:pt idx="1451">
                  <c:v>5.6442000000000005E-4</c:v>
                </c:pt>
                <c:pt idx="1452">
                  <c:v>5.6442999999999999E-4</c:v>
                </c:pt>
                <c:pt idx="1453">
                  <c:v>5.6444000000000004E-4</c:v>
                </c:pt>
                <c:pt idx="1454">
                  <c:v>5.6444999999999998E-4</c:v>
                </c:pt>
                <c:pt idx="1455">
                  <c:v>5.6446000000000003E-4</c:v>
                </c:pt>
                <c:pt idx="1456">
                  <c:v>5.6446999999999997E-4</c:v>
                </c:pt>
                <c:pt idx="1457">
                  <c:v>5.6448000000000002E-4</c:v>
                </c:pt>
                <c:pt idx="1458">
                  <c:v>5.6448999999999996E-4</c:v>
                </c:pt>
                <c:pt idx="1459">
                  <c:v>5.6450000000000001E-4</c:v>
                </c:pt>
                <c:pt idx="1460">
                  <c:v>5.6450999999999995E-4</c:v>
                </c:pt>
                <c:pt idx="1461">
                  <c:v>5.6452E-4</c:v>
                </c:pt>
                <c:pt idx="1462">
                  <c:v>5.6453000000000004E-4</c:v>
                </c:pt>
                <c:pt idx="1463">
                  <c:v>5.6453999999999999E-4</c:v>
                </c:pt>
                <c:pt idx="1464">
                  <c:v>5.6455000000000003E-4</c:v>
                </c:pt>
                <c:pt idx="1465">
                  <c:v>5.6455999999999998E-4</c:v>
                </c:pt>
                <c:pt idx="1466">
                  <c:v>5.6457000000000002E-4</c:v>
                </c:pt>
                <c:pt idx="1467">
                  <c:v>5.6457999999999996E-4</c:v>
                </c:pt>
                <c:pt idx="1468">
                  <c:v>5.6459000000000001E-4</c:v>
                </c:pt>
                <c:pt idx="1469">
                  <c:v>5.6459999999999995E-4</c:v>
                </c:pt>
                <c:pt idx="1470">
                  <c:v>5.6461E-4</c:v>
                </c:pt>
                <c:pt idx="1471">
                  <c:v>5.6462000000000005E-4</c:v>
                </c:pt>
                <c:pt idx="1472">
                  <c:v>5.6462999999999999E-4</c:v>
                </c:pt>
                <c:pt idx="1473">
                  <c:v>5.6464000000000004E-4</c:v>
                </c:pt>
                <c:pt idx="1474">
                  <c:v>5.6464999999999998E-4</c:v>
                </c:pt>
                <c:pt idx="1475">
                  <c:v>5.6466000000000003E-4</c:v>
                </c:pt>
                <c:pt idx="1476">
                  <c:v>5.6466999999999997E-4</c:v>
                </c:pt>
                <c:pt idx="1477">
                  <c:v>5.6468000000000002E-4</c:v>
                </c:pt>
                <c:pt idx="1478">
                  <c:v>5.6468999999999996E-4</c:v>
                </c:pt>
                <c:pt idx="1479">
                  <c:v>5.6470000000000001E-4</c:v>
                </c:pt>
                <c:pt idx="1480">
                  <c:v>5.6470999999999995E-4</c:v>
                </c:pt>
                <c:pt idx="1481">
                  <c:v>5.6472E-4</c:v>
                </c:pt>
                <c:pt idx="1482">
                  <c:v>5.6473000000000005E-4</c:v>
                </c:pt>
                <c:pt idx="1483">
                  <c:v>5.6473999999999999E-4</c:v>
                </c:pt>
                <c:pt idx="1484">
                  <c:v>5.6475000000000004E-4</c:v>
                </c:pt>
                <c:pt idx="1485">
                  <c:v>5.6475999999999998E-4</c:v>
                </c:pt>
                <c:pt idx="1486">
                  <c:v>5.6477000000000003E-4</c:v>
                </c:pt>
                <c:pt idx="1487">
                  <c:v>5.6477999999999997E-4</c:v>
                </c:pt>
                <c:pt idx="1488">
                  <c:v>5.6479000000000002E-4</c:v>
                </c:pt>
                <c:pt idx="1489">
                  <c:v>5.6479999999999996E-4</c:v>
                </c:pt>
                <c:pt idx="1490">
                  <c:v>5.6481000000000001E-4</c:v>
                </c:pt>
                <c:pt idx="1491">
                  <c:v>5.6481999999999995E-4</c:v>
                </c:pt>
                <c:pt idx="1492">
                  <c:v>5.6483E-4</c:v>
                </c:pt>
                <c:pt idx="1493">
                  <c:v>5.6484000000000005E-4</c:v>
                </c:pt>
                <c:pt idx="1494">
                  <c:v>5.6484999999999999E-4</c:v>
                </c:pt>
                <c:pt idx="1495">
                  <c:v>5.6486000000000004E-4</c:v>
                </c:pt>
                <c:pt idx="1496">
                  <c:v>5.6486999999999998E-4</c:v>
                </c:pt>
                <c:pt idx="1497">
                  <c:v>5.6488000000000003E-4</c:v>
                </c:pt>
                <c:pt idx="1498">
                  <c:v>5.6488999999999997E-4</c:v>
                </c:pt>
                <c:pt idx="1499">
                  <c:v>5.6490000000000002E-4</c:v>
                </c:pt>
                <c:pt idx="1500">
                  <c:v>5.6490999999999996E-4</c:v>
                </c:pt>
                <c:pt idx="1501">
                  <c:v>5.6492000000000001E-4</c:v>
                </c:pt>
                <c:pt idx="1502">
                  <c:v>5.6492999999999995E-4</c:v>
                </c:pt>
                <c:pt idx="1503">
                  <c:v>5.6494E-4</c:v>
                </c:pt>
                <c:pt idx="1504">
                  <c:v>5.6495000000000004E-4</c:v>
                </c:pt>
                <c:pt idx="1505">
                  <c:v>5.6495999999999998E-4</c:v>
                </c:pt>
                <c:pt idx="1506">
                  <c:v>5.6497000000000003E-4</c:v>
                </c:pt>
                <c:pt idx="1507">
                  <c:v>5.6497999999999997E-4</c:v>
                </c:pt>
                <c:pt idx="1508">
                  <c:v>5.6499000000000002E-4</c:v>
                </c:pt>
                <c:pt idx="1509">
                  <c:v>5.6499999999999996E-4</c:v>
                </c:pt>
                <c:pt idx="1510">
                  <c:v>5.6501000000000001E-4</c:v>
                </c:pt>
                <c:pt idx="1511">
                  <c:v>5.6501999999999995E-4</c:v>
                </c:pt>
                <c:pt idx="1512">
                  <c:v>5.6503E-4</c:v>
                </c:pt>
                <c:pt idx="1513">
                  <c:v>5.6504000000000005E-4</c:v>
                </c:pt>
                <c:pt idx="1514">
                  <c:v>5.6504999999999999E-4</c:v>
                </c:pt>
                <c:pt idx="1515">
                  <c:v>5.6506000000000004E-4</c:v>
                </c:pt>
                <c:pt idx="1516">
                  <c:v>5.6506999999999998E-4</c:v>
                </c:pt>
                <c:pt idx="1517">
                  <c:v>5.6508000000000003E-4</c:v>
                </c:pt>
                <c:pt idx="1518">
                  <c:v>5.6508999999999997E-4</c:v>
                </c:pt>
                <c:pt idx="1519">
                  <c:v>5.6510000000000002E-4</c:v>
                </c:pt>
                <c:pt idx="1520">
                  <c:v>5.6510999999999996E-4</c:v>
                </c:pt>
                <c:pt idx="1521">
                  <c:v>5.6512000000000001E-4</c:v>
                </c:pt>
                <c:pt idx="1522">
                  <c:v>5.6512999999999995E-4</c:v>
                </c:pt>
                <c:pt idx="1523">
                  <c:v>5.6514E-4</c:v>
                </c:pt>
                <c:pt idx="1524">
                  <c:v>5.6515000000000005E-4</c:v>
                </c:pt>
                <c:pt idx="1525">
                  <c:v>5.6515999999999999E-4</c:v>
                </c:pt>
                <c:pt idx="1526">
                  <c:v>5.6517000000000004E-4</c:v>
                </c:pt>
                <c:pt idx="1527">
                  <c:v>5.6517999999999998E-4</c:v>
                </c:pt>
                <c:pt idx="1528">
                  <c:v>5.6519000000000003E-4</c:v>
                </c:pt>
                <c:pt idx="1529">
                  <c:v>5.6519999999999997E-4</c:v>
                </c:pt>
                <c:pt idx="1530">
                  <c:v>5.6521000000000002E-4</c:v>
                </c:pt>
                <c:pt idx="1531">
                  <c:v>5.6521999999999996E-4</c:v>
                </c:pt>
                <c:pt idx="1532">
                  <c:v>5.6523000000000001E-4</c:v>
                </c:pt>
                <c:pt idx="1533">
                  <c:v>5.6523999999999995E-4</c:v>
                </c:pt>
                <c:pt idx="1534">
                  <c:v>5.6525E-4</c:v>
                </c:pt>
                <c:pt idx="1535">
                  <c:v>5.6526000000000005E-4</c:v>
                </c:pt>
                <c:pt idx="1536">
                  <c:v>5.6526999999999999E-4</c:v>
                </c:pt>
                <c:pt idx="1537">
                  <c:v>5.6528000000000004E-4</c:v>
                </c:pt>
                <c:pt idx="1538">
                  <c:v>5.6528999999999998E-4</c:v>
                </c:pt>
                <c:pt idx="1539">
                  <c:v>5.6530000000000003E-4</c:v>
                </c:pt>
                <c:pt idx="1540">
                  <c:v>5.6530999999999997E-4</c:v>
                </c:pt>
                <c:pt idx="1541">
                  <c:v>5.6532000000000002E-4</c:v>
                </c:pt>
                <c:pt idx="1542">
                  <c:v>5.6532999999999996E-4</c:v>
                </c:pt>
                <c:pt idx="1543">
                  <c:v>5.6534E-4</c:v>
                </c:pt>
                <c:pt idx="1544">
                  <c:v>5.6535000000000005E-4</c:v>
                </c:pt>
                <c:pt idx="1545">
                  <c:v>5.6535999999999999E-4</c:v>
                </c:pt>
                <c:pt idx="1546">
                  <c:v>5.6537000000000004E-4</c:v>
                </c:pt>
                <c:pt idx="1547">
                  <c:v>5.6537999999999998E-4</c:v>
                </c:pt>
                <c:pt idx="1548">
                  <c:v>5.6539000000000003E-4</c:v>
                </c:pt>
                <c:pt idx="1549">
                  <c:v>5.6539999999999997E-4</c:v>
                </c:pt>
                <c:pt idx="1550">
                  <c:v>5.6541000000000002E-4</c:v>
                </c:pt>
                <c:pt idx="1551">
                  <c:v>5.6541999999999996E-4</c:v>
                </c:pt>
                <c:pt idx="1552">
                  <c:v>5.6543000000000001E-4</c:v>
                </c:pt>
                <c:pt idx="1553">
                  <c:v>5.6543999999999995E-4</c:v>
                </c:pt>
                <c:pt idx="1554">
                  <c:v>5.6545E-4</c:v>
                </c:pt>
                <c:pt idx="1555">
                  <c:v>5.6546000000000005E-4</c:v>
                </c:pt>
                <c:pt idx="1556">
                  <c:v>5.6546999999999999E-4</c:v>
                </c:pt>
                <c:pt idx="1557">
                  <c:v>5.6548000000000004E-4</c:v>
                </c:pt>
                <c:pt idx="1558">
                  <c:v>5.6548999999999998E-4</c:v>
                </c:pt>
                <c:pt idx="1559">
                  <c:v>5.6550000000000003E-4</c:v>
                </c:pt>
                <c:pt idx="1560">
                  <c:v>5.6550999999999997E-4</c:v>
                </c:pt>
                <c:pt idx="1561">
                  <c:v>5.6552000000000002E-4</c:v>
                </c:pt>
                <c:pt idx="1562">
                  <c:v>5.6552999999999996E-4</c:v>
                </c:pt>
                <c:pt idx="1563">
                  <c:v>5.6554000000000001E-4</c:v>
                </c:pt>
                <c:pt idx="1564">
                  <c:v>5.6554999999999995E-4</c:v>
                </c:pt>
                <c:pt idx="1565">
                  <c:v>5.6556E-4</c:v>
                </c:pt>
                <c:pt idx="1566">
                  <c:v>5.6557000000000005E-4</c:v>
                </c:pt>
                <c:pt idx="1567">
                  <c:v>5.6557999999999999E-4</c:v>
                </c:pt>
                <c:pt idx="1568">
                  <c:v>5.6559000000000004E-4</c:v>
                </c:pt>
                <c:pt idx="1569">
                  <c:v>5.6559999999999998E-4</c:v>
                </c:pt>
                <c:pt idx="1570">
                  <c:v>5.6561000000000003E-4</c:v>
                </c:pt>
                <c:pt idx="1571">
                  <c:v>5.6561999999999997E-4</c:v>
                </c:pt>
                <c:pt idx="1572">
                  <c:v>5.6563000000000002E-4</c:v>
                </c:pt>
                <c:pt idx="1573">
                  <c:v>5.6563999999999996E-4</c:v>
                </c:pt>
                <c:pt idx="1574">
                  <c:v>5.6565000000000001E-4</c:v>
                </c:pt>
                <c:pt idx="1575">
                  <c:v>5.6565999999999995E-4</c:v>
                </c:pt>
                <c:pt idx="1576">
                  <c:v>5.6567E-4</c:v>
                </c:pt>
                <c:pt idx="1577">
                  <c:v>5.6568000000000005E-4</c:v>
                </c:pt>
                <c:pt idx="1578">
                  <c:v>5.6568999999999999E-4</c:v>
                </c:pt>
                <c:pt idx="1579">
                  <c:v>5.6570000000000004E-4</c:v>
                </c:pt>
                <c:pt idx="1580">
                  <c:v>5.6570999999999998E-4</c:v>
                </c:pt>
                <c:pt idx="1581">
                  <c:v>5.6572000000000002E-4</c:v>
                </c:pt>
                <c:pt idx="1582">
                  <c:v>5.6572999999999997E-4</c:v>
                </c:pt>
                <c:pt idx="1583">
                  <c:v>5.6574000000000001E-4</c:v>
                </c:pt>
                <c:pt idx="1584">
                  <c:v>5.6574999999999996E-4</c:v>
                </c:pt>
                <c:pt idx="1585">
                  <c:v>5.6576E-4</c:v>
                </c:pt>
                <c:pt idx="1586">
                  <c:v>5.6577000000000005E-4</c:v>
                </c:pt>
                <c:pt idx="1587">
                  <c:v>5.6577999999999999E-4</c:v>
                </c:pt>
                <c:pt idx="1588">
                  <c:v>5.6579000000000004E-4</c:v>
                </c:pt>
                <c:pt idx="1589">
                  <c:v>5.6579999999999998E-4</c:v>
                </c:pt>
                <c:pt idx="1590">
                  <c:v>5.6581000000000003E-4</c:v>
                </c:pt>
                <c:pt idx="1591">
                  <c:v>5.6581999999999997E-4</c:v>
                </c:pt>
                <c:pt idx="1592">
                  <c:v>5.6583000000000002E-4</c:v>
                </c:pt>
                <c:pt idx="1593">
                  <c:v>5.6583999999999996E-4</c:v>
                </c:pt>
                <c:pt idx="1594">
                  <c:v>5.6585000000000001E-4</c:v>
                </c:pt>
                <c:pt idx="1595">
                  <c:v>5.6585999999999995E-4</c:v>
                </c:pt>
                <c:pt idx="1596">
                  <c:v>5.6587E-4</c:v>
                </c:pt>
                <c:pt idx="1597">
                  <c:v>5.6588000000000005E-4</c:v>
                </c:pt>
                <c:pt idx="1598">
                  <c:v>5.6588999999999999E-4</c:v>
                </c:pt>
                <c:pt idx="1599">
                  <c:v>5.6590000000000004E-4</c:v>
                </c:pt>
                <c:pt idx="1600">
                  <c:v>5.6590999999999998E-4</c:v>
                </c:pt>
                <c:pt idx="1601">
                  <c:v>5.6592000000000003E-4</c:v>
                </c:pt>
                <c:pt idx="1602">
                  <c:v>5.6592999999999997E-4</c:v>
                </c:pt>
                <c:pt idx="1603">
                  <c:v>5.6594000000000002E-4</c:v>
                </c:pt>
                <c:pt idx="1604">
                  <c:v>5.6594999999999996E-4</c:v>
                </c:pt>
                <c:pt idx="1605">
                  <c:v>5.6596000000000001E-4</c:v>
                </c:pt>
                <c:pt idx="1606">
                  <c:v>5.6596999999999995E-4</c:v>
                </c:pt>
                <c:pt idx="1607">
                  <c:v>5.6598E-4</c:v>
                </c:pt>
                <c:pt idx="1608">
                  <c:v>5.6599000000000005E-4</c:v>
                </c:pt>
                <c:pt idx="1609">
                  <c:v>5.6599999999999999E-4</c:v>
                </c:pt>
                <c:pt idx="1610">
                  <c:v>5.6601000000000004E-4</c:v>
                </c:pt>
                <c:pt idx="1611">
                  <c:v>5.6601999999999998E-4</c:v>
                </c:pt>
                <c:pt idx="1612">
                  <c:v>5.6603000000000003E-4</c:v>
                </c:pt>
                <c:pt idx="1613">
                  <c:v>5.6603999999999997E-4</c:v>
                </c:pt>
                <c:pt idx="1614">
                  <c:v>5.6605000000000002E-4</c:v>
                </c:pt>
                <c:pt idx="1615">
                  <c:v>5.6605999999999996E-4</c:v>
                </c:pt>
                <c:pt idx="1616">
                  <c:v>5.6607000000000001E-4</c:v>
                </c:pt>
                <c:pt idx="1617">
                  <c:v>5.6607999999999995E-4</c:v>
                </c:pt>
                <c:pt idx="1618">
                  <c:v>5.6609E-4</c:v>
                </c:pt>
                <c:pt idx="1619">
                  <c:v>5.6610000000000005E-4</c:v>
                </c:pt>
                <c:pt idx="1620">
                  <c:v>5.6610999999999999E-4</c:v>
                </c:pt>
                <c:pt idx="1621">
                  <c:v>5.6612000000000003E-4</c:v>
                </c:pt>
                <c:pt idx="1622">
                  <c:v>5.6612999999999998E-4</c:v>
                </c:pt>
                <c:pt idx="1623">
                  <c:v>5.6614000000000002E-4</c:v>
                </c:pt>
                <c:pt idx="1624">
                  <c:v>5.6614999999999996E-4</c:v>
                </c:pt>
                <c:pt idx="1625">
                  <c:v>5.6616000000000001E-4</c:v>
                </c:pt>
                <c:pt idx="1626">
                  <c:v>5.6616999999999995E-4</c:v>
                </c:pt>
                <c:pt idx="1627">
                  <c:v>5.6618E-4</c:v>
                </c:pt>
                <c:pt idx="1628">
                  <c:v>5.6619000000000005E-4</c:v>
                </c:pt>
                <c:pt idx="1629">
                  <c:v>5.6619999999999999E-4</c:v>
                </c:pt>
                <c:pt idx="1630">
                  <c:v>5.6621000000000004E-4</c:v>
                </c:pt>
                <c:pt idx="1631">
                  <c:v>5.6621999999999998E-4</c:v>
                </c:pt>
                <c:pt idx="1632">
                  <c:v>5.6623000000000003E-4</c:v>
                </c:pt>
                <c:pt idx="1633">
                  <c:v>5.6623999999999997E-4</c:v>
                </c:pt>
                <c:pt idx="1634">
                  <c:v>5.6625000000000002E-4</c:v>
                </c:pt>
                <c:pt idx="1635">
                  <c:v>5.6625999999999996E-4</c:v>
                </c:pt>
                <c:pt idx="1636">
                  <c:v>5.6627000000000001E-4</c:v>
                </c:pt>
                <c:pt idx="1637">
                  <c:v>5.6627999999999995E-4</c:v>
                </c:pt>
                <c:pt idx="1638">
                  <c:v>5.6629E-4</c:v>
                </c:pt>
                <c:pt idx="1639">
                  <c:v>5.6630000000000005E-4</c:v>
                </c:pt>
                <c:pt idx="1640">
                  <c:v>5.6630999999999999E-4</c:v>
                </c:pt>
                <c:pt idx="1641">
                  <c:v>5.6632000000000004E-4</c:v>
                </c:pt>
                <c:pt idx="1642">
                  <c:v>5.6632999999999998E-4</c:v>
                </c:pt>
                <c:pt idx="1643">
                  <c:v>5.6634000000000003E-4</c:v>
                </c:pt>
                <c:pt idx="1644">
                  <c:v>5.6634999999999997E-4</c:v>
                </c:pt>
                <c:pt idx="1645">
                  <c:v>5.6636000000000002E-4</c:v>
                </c:pt>
                <c:pt idx="1646">
                  <c:v>5.6636999999999996E-4</c:v>
                </c:pt>
                <c:pt idx="1647">
                  <c:v>5.6638000000000001E-4</c:v>
                </c:pt>
                <c:pt idx="1648">
                  <c:v>5.6638999999999995E-4</c:v>
                </c:pt>
                <c:pt idx="1649">
                  <c:v>5.664E-4</c:v>
                </c:pt>
                <c:pt idx="1650">
                  <c:v>5.6641000000000005E-4</c:v>
                </c:pt>
                <c:pt idx="1651">
                  <c:v>5.6641999999999999E-4</c:v>
                </c:pt>
                <c:pt idx="1652">
                  <c:v>5.6643000000000004E-4</c:v>
                </c:pt>
                <c:pt idx="1653">
                  <c:v>5.6643999999999998E-4</c:v>
                </c:pt>
                <c:pt idx="1654">
                  <c:v>5.6645000000000003E-4</c:v>
                </c:pt>
                <c:pt idx="1655">
                  <c:v>5.6645999999999997E-4</c:v>
                </c:pt>
                <c:pt idx="1656">
                  <c:v>5.6647000000000002E-4</c:v>
                </c:pt>
                <c:pt idx="1657">
                  <c:v>5.6647999999999996E-4</c:v>
                </c:pt>
                <c:pt idx="1658">
                  <c:v>5.6649000000000001E-4</c:v>
                </c:pt>
                <c:pt idx="1659">
                  <c:v>5.6649999999999995E-4</c:v>
                </c:pt>
                <c:pt idx="1660">
                  <c:v>5.6651E-4</c:v>
                </c:pt>
                <c:pt idx="1661">
                  <c:v>5.6652000000000004E-4</c:v>
                </c:pt>
                <c:pt idx="1662">
                  <c:v>5.6652999999999998E-4</c:v>
                </c:pt>
                <c:pt idx="1663">
                  <c:v>5.6654000000000003E-4</c:v>
                </c:pt>
                <c:pt idx="1664">
                  <c:v>5.6654999999999997E-4</c:v>
                </c:pt>
                <c:pt idx="1665">
                  <c:v>5.6656000000000002E-4</c:v>
                </c:pt>
                <c:pt idx="1666">
                  <c:v>5.6656999999999996E-4</c:v>
                </c:pt>
                <c:pt idx="1667">
                  <c:v>5.6658000000000001E-4</c:v>
                </c:pt>
                <c:pt idx="1668">
                  <c:v>5.6658999999999995E-4</c:v>
                </c:pt>
                <c:pt idx="1669">
                  <c:v>5.666E-4</c:v>
                </c:pt>
                <c:pt idx="1670">
                  <c:v>5.6661000000000005E-4</c:v>
                </c:pt>
                <c:pt idx="1671">
                  <c:v>5.6661999999999999E-4</c:v>
                </c:pt>
                <c:pt idx="1672">
                  <c:v>5.6663000000000004E-4</c:v>
                </c:pt>
                <c:pt idx="1673">
                  <c:v>5.6663999999999998E-4</c:v>
                </c:pt>
                <c:pt idx="1674">
                  <c:v>5.6665000000000003E-4</c:v>
                </c:pt>
                <c:pt idx="1675">
                  <c:v>5.6665999999999997E-4</c:v>
                </c:pt>
                <c:pt idx="1676">
                  <c:v>5.6667000000000002E-4</c:v>
                </c:pt>
                <c:pt idx="1677">
                  <c:v>5.6667999999999996E-4</c:v>
                </c:pt>
                <c:pt idx="1678">
                  <c:v>5.6669000000000001E-4</c:v>
                </c:pt>
                <c:pt idx="1679">
                  <c:v>5.6669999999999995E-4</c:v>
                </c:pt>
                <c:pt idx="1680">
                  <c:v>5.6671E-4</c:v>
                </c:pt>
                <c:pt idx="1681">
                  <c:v>5.6672000000000005E-4</c:v>
                </c:pt>
                <c:pt idx="1682">
                  <c:v>5.6672999999999999E-4</c:v>
                </c:pt>
                <c:pt idx="1683">
                  <c:v>5.6674000000000004E-4</c:v>
                </c:pt>
                <c:pt idx="1684">
                  <c:v>5.6674999999999998E-4</c:v>
                </c:pt>
                <c:pt idx="1685">
                  <c:v>5.6676000000000003E-4</c:v>
                </c:pt>
                <c:pt idx="1686">
                  <c:v>5.6676999999999997E-4</c:v>
                </c:pt>
                <c:pt idx="1687">
                  <c:v>5.6678000000000002E-4</c:v>
                </c:pt>
                <c:pt idx="1688">
                  <c:v>5.6678999999999996E-4</c:v>
                </c:pt>
                <c:pt idx="1689">
                  <c:v>5.6680000000000001E-4</c:v>
                </c:pt>
                <c:pt idx="1690">
                  <c:v>5.6680999999999995E-4</c:v>
                </c:pt>
                <c:pt idx="1691">
                  <c:v>5.6682E-4</c:v>
                </c:pt>
                <c:pt idx="1692">
                  <c:v>5.6683000000000005E-4</c:v>
                </c:pt>
                <c:pt idx="1693">
                  <c:v>5.6683999999999999E-4</c:v>
                </c:pt>
                <c:pt idx="1694">
                  <c:v>5.6685000000000004E-4</c:v>
                </c:pt>
                <c:pt idx="1695">
                  <c:v>5.6685999999999998E-4</c:v>
                </c:pt>
                <c:pt idx="1696">
                  <c:v>5.6687000000000003E-4</c:v>
                </c:pt>
                <c:pt idx="1697">
                  <c:v>5.6687999999999997E-4</c:v>
                </c:pt>
                <c:pt idx="1698">
                  <c:v>5.6689000000000002E-4</c:v>
                </c:pt>
                <c:pt idx="1699">
                  <c:v>5.6689999999999996E-4</c:v>
                </c:pt>
                <c:pt idx="1700">
                  <c:v>5.6691000000000001E-4</c:v>
                </c:pt>
                <c:pt idx="1701">
                  <c:v>5.6692000000000005E-4</c:v>
                </c:pt>
                <c:pt idx="1702">
                  <c:v>5.6692999999999999E-4</c:v>
                </c:pt>
                <c:pt idx="1703">
                  <c:v>5.6694000000000004E-4</c:v>
                </c:pt>
                <c:pt idx="1704">
                  <c:v>5.6694999999999998E-4</c:v>
                </c:pt>
                <c:pt idx="1705">
                  <c:v>5.6696000000000003E-4</c:v>
                </c:pt>
                <c:pt idx="1706">
                  <c:v>5.6696999999999997E-4</c:v>
                </c:pt>
                <c:pt idx="1707">
                  <c:v>5.6698000000000002E-4</c:v>
                </c:pt>
                <c:pt idx="1708">
                  <c:v>5.6698999999999996E-4</c:v>
                </c:pt>
                <c:pt idx="1709">
                  <c:v>5.6700000000000001E-4</c:v>
                </c:pt>
                <c:pt idx="1710">
                  <c:v>5.6700999999999995E-4</c:v>
                </c:pt>
                <c:pt idx="1711">
                  <c:v>5.6702E-4</c:v>
                </c:pt>
                <c:pt idx="1712">
                  <c:v>5.6703000000000005E-4</c:v>
                </c:pt>
                <c:pt idx="1713">
                  <c:v>5.6703999999999999E-4</c:v>
                </c:pt>
                <c:pt idx="1714">
                  <c:v>5.6705000000000004E-4</c:v>
                </c:pt>
                <c:pt idx="1715">
                  <c:v>5.6705999999999998E-4</c:v>
                </c:pt>
                <c:pt idx="1716">
                  <c:v>5.6707000000000003E-4</c:v>
                </c:pt>
                <c:pt idx="1717">
                  <c:v>5.6707999999999997E-4</c:v>
                </c:pt>
                <c:pt idx="1718">
                  <c:v>5.6709000000000002E-4</c:v>
                </c:pt>
                <c:pt idx="1719">
                  <c:v>5.6709999999999996E-4</c:v>
                </c:pt>
                <c:pt idx="1720">
                  <c:v>5.6711000000000001E-4</c:v>
                </c:pt>
                <c:pt idx="1721">
                  <c:v>5.6711999999999995E-4</c:v>
                </c:pt>
                <c:pt idx="1722">
                  <c:v>5.6713E-4</c:v>
                </c:pt>
                <c:pt idx="1723">
                  <c:v>5.6714000000000005E-4</c:v>
                </c:pt>
                <c:pt idx="1724">
                  <c:v>5.6714999999999999E-4</c:v>
                </c:pt>
                <c:pt idx="1725">
                  <c:v>5.6716000000000004E-4</c:v>
                </c:pt>
                <c:pt idx="1726">
                  <c:v>5.6716999999999998E-4</c:v>
                </c:pt>
                <c:pt idx="1727">
                  <c:v>5.6718000000000003E-4</c:v>
                </c:pt>
                <c:pt idx="1728">
                  <c:v>5.6718999999999997E-4</c:v>
                </c:pt>
                <c:pt idx="1729">
                  <c:v>5.6720000000000002E-4</c:v>
                </c:pt>
                <c:pt idx="1730">
                  <c:v>5.6720999999999996E-4</c:v>
                </c:pt>
                <c:pt idx="1731">
                  <c:v>5.6722000000000001E-4</c:v>
                </c:pt>
                <c:pt idx="1732">
                  <c:v>5.6722999999999995E-4</c:v>
                </c:pt>
                <c:pt idx="1733">
                  <c:v>5.6724E-4</c:v>
                </c:pt>
                <c:pt idx="1734">
                  <c:v>5.6725000000000005E-4</c:v>
                </c:pt>
                <c:pt idx="1735">
                  <c:v>5.6725999999999999E-4</c:v>
                </c:pt>
                <c:pt idx="1736">
                  <c:v>5.6727000000000004E-4</c:v>
                </c:pt>
                <c:pt idx="1737">
                  <c:v>5.6727999999999998E-4</c:v>
                </c:pt>
                <c:pt idx="1738">
                  <c:v>5.6729000000000003E-4</c:v>
                </c:pt>
                <c:pt idx="1739">
                  <c:v>5.6729999999999997E-4</c:v>
                </c:pt>
                <c:pt idx="1740">
                  <c:v>5.6731000000000001E-4</c:v>
                </c:pt>
                <c:pt idx="1741">
                  <c:v>5.6731999999999996E-4</c:v>
                </c:pt>
                <c:pt idx="1742">
                  <c:v>5.6733E-4</c:v>
                </c:pt>
                <c:pt idx="1743">
                  <c:v>5.6734000000000005E-4</c:v>
                </c:pt>
                <c:pt idx="1744">
                  <c:v>5.6734999999999999E-4</c:v>
                </c:pt>
                <c:pt idx="1745">
                  <c:v>5.6736000000000004E-4</c:v>
                </c:pt>
                <c:pt idx="1746">
                  <c:v>5.6736999999999998E-4</c:v>
                </c:pt>
                <c:pt idx="1747">
                  <c:v>5.6738000000000003E-4</c:v>
                </c:pt>
                <c:pt idx="1748">
                  <c:v>5.6738999999999997E-4</c:v>
                </c:pt>
                <c:pt idx="1749">
                  <c:v>5.6740000000000002E-4</c:v>
                </c:pt>
                <c:pt idx="1750">
                  <c:v>5.6740999999999996E-4</c:v>
                </c:pt>
                <c:pt idx="1751">
                  <c:v>5.6742000000000001E-4</c:v>
                </c:pt>
                <c:pt idx="1752">
                  <c:v>5.6742999999999995E-4</c:v>
                </c:pt>
                <c:pt idx="1753">
                  <c:v>5.6744E-4</c:v>
                </c:pt>
                <c:pt idx="1754">
                  <c:v>5.6745000000000005E-4</c:v>
                </c:pt>
                <c:pt idx="1755">
                  <c:v>5.6745999999999999E-4</c:v>
                </c:pt>
                <c:pt idx="1756">
                  <c:v>5.6747000000000004E-4</c:v>
                </c:pt>
                <c:pt idx="1757">
                  <c:v>5.6747999999999998E-4</c:v>
                </c:pt>
                <c:pt idx="1758">
                  <c:v>5.6749000000000003E-4</c:v>
                </c:pt>
                <c:pt idx="1759">
                  <c:v>5.6749999999999997E-4</c:v>
                </c:pt>
                <c:pt idx="1760">
                  <c:v>5.6751000000000002E-4</c:v>
                </c:pt>
                <c:pt idx="1761">
                  <c:v>5.6751999999999996E-4</c:v>
                </c:pt>
                <c:pt idx="1762">
                  <c:v>5.6753000000000001E-4</c:v>
                </c:pt>
                <c:pt idx="1763">
                  <c:v>5.6753999999999995E-4</c:v>
                </c:pt>
                <c:pt idx="1764">
                  <c:v>5.6755E-4</c:v>
                </c:pt>
                <c:pt idx="1765">
                  <c:v>5.6756000000000005E-4</c:v>
                </c:pt>
                <c:pt idx="1766">
                  <c:v>5.6756999999999999E-4</c:v>
                </c:pt>
                <c:pt idx="1767">
                  <c:v>5.6758000000000004E-4</c:v>
                </c:pt>
                <c:pt idx="1768">
                  <c:v>5.6758999999999998E-4</c:v>
                </c:pt>
                <c:pt idx="1769">
                  <c:v>5.6760000000000003E-4</c:v>
                </c:pt>
                <c:pt idx="1770">
                  <c:v>5.6760999999999997E-4</c:v>
                </c:pt>
                <c:pt idx="1771">
                  <c:v>5.6762000000000002E-4</c:v>
                </c:pt>
                <c:pt idx="1772">
                  <c:v>5.6762999999999996E-4</c:v>
                </c:pt>
                <c:pt idx="1773">
                  <c:v>5.6764000000000001E-4</c:v>
                </c:pt>
                <c:pt idx="1774">
                  <c:v>5.6764999999999995E-4</c:v>
                </c:pt>
                <c:pt idx="1775">
                  <c:v>5.6766E-4</c:v>
                </c:pt>
                <c:pt idx="1776">
                  <c:v>5.6767000000000005E-4</c:v>
                </c:pt>
                <c:pt idx="1777">
                  <c:v>5.6767999999999999E-4</c:v>
                </c:pt>
                <c:pt idx="1778">
                  <c:v>5.6769000000000003E-4</c:v>
                </c:pt>
                <c:pt idx="1779">
                  <c:v>5.6769999999999998E-4</c:v>
                </c:pt>
                <c:pt idx="1780">
                  <c:v>5.6771000000000002E-4</c:v>
                </c:pt>
                <c:pt idx="1781">
                  <c:v>5.6771999999999997E-4</c:v>
                </c:pt>
                <c:pt idx="1782">
                  <c:v>5.6773000000000001E-4</c:v>
                </c:pt>
                <c:pt idx="1783">
                  <c:v>5.6773999999999995E-4</c:v>
                </c:pt>
                <c:pt idx="1784">
                  <c:v>5.6775E-4</c:v>
                </c:pt>
                <c:pt idx="1785">
                  <c:v>5.6776000000000005E-4</c:v>
                </c:pt>
                <c:pt idx="1786">
                  <c:v>5.6776999999999999E-4</c:v>
                </c:pt>
                <c:pt idx="1787">
                  <c:v>5.6778000000000004E-4</c:v>
                </c:pt>
                <c:pt idx="1788">
                  <c:v>5.6778999999999998E-4</c:v>
                </c:pt>
                <c:pt idx="1789">
                  <c:v>5.6780000000000003E-4</c:v>
                </c:pt>
                <c:pt idx="1790">
                  <c:v>5.6780999999999997E-4</c:v>
                </c:pt>
                <c:pt idx="1791">
                  <c:v>5.6782000000000002E-4</c:v>
                </c:pt>
                <c:pt idx="1792">
                  <c:v>5.6782999999999996E-4</c:v>
                </c:pt>
                <c:pt idx="1793">
                  <c:v>5.6784000000000001E-4</c:v>
                </c:pt>
                <c:pt idx="1794">
                  <c:v>5.6784999999999995E-4</c:v>
                </c:pt>
                <c:pt idx="1795">
                  <c:v>5.6786E-4</c:v>
                </c:pt>
                <c:pt idx="1796">
                  <c:v>5.6787000000000005E-4</c:v>
                </c:pt>
                <c:pt idx="1797">
                  <c:v>5.6787999999999999E-4</c:v>
                </c:pt>
                <c:pt idx="1798">
                  <c:v>5.6789000000000004E-4</c:v>
                </c:pt>
                <c:pt idx="1799">
                  <c:v>5.6789999999999998E-4</c:v>
                </c:pt>
                <c:pt idx="1800">
                  <c:v>5.6791000000000003E-4</c:v>
                </c:pt>
                <c:pt idx="1801">
                  <c:v>5.6791999999999997E-4</c:v>
                </c:pt>
                <c:pt idx="1802">
                  <c:v>5.6793000000000002E-4</c:v>
                </c:pt>
                <c:pt idx="1803">
                  <c:v>5.6793999999999996E-4</c:v>
                </c:pt>
                <c:pt idx="1804">
                  <c:v>5.6795000000000001E-4</c:v>
                </c:pt>
                <c:pt idx="1805">
                  <c:v>5.6795999999999995E-4</c:v>
                </c:pt>
                <c:pt idx="1806">
                  <c:v>5.6797E-4</c:v>
                </c:pt>
                <c:pt idx="1807">
                  <c:v>5.6798000000000005E-4</c:v>
                </c:pt>
                <c:pt idx="1808">
                  <c:v>5.6798999999999999E-4</c:v>
                </c:pt>
                <c:pt idx="1809">
                  <c:v>5.6800000000000004E-4</c:v>
                </c:pt>
                <c:pt idx="1810">
                  <c:v>5.6800999999999998E-4</c:v>
                </c:pt>
                <c:pt idx="1811">
                  <c:v>5.6802000000000003E-4</c:v>
                </c:pt>
                <c:pt idx="1812">
                  <c:v>5.6802999999999997E-4</c:v>
                </c:pt>
                <c:pt idx="1813">
                  <c:v>5.6804000000000002E-4</c:v>
                </c:pt>
                <c:pt idx="1814">
                  <c:v>5.6804999999999996E-4</c:v>
                </c:pt>
                <c:pt idx="1815">
                  <c:v>5.6806000000000001E-4</c:v>
                </c:pt>
                <c:pt idx="1816">
                  <c:v>5.6806999999999995E-4</c:v>
                </c:pt>
                <c:pt idx="1817">
                  <c:v>5.6808E-4</c:v>
                </c:pt>
                <c:pt idx="1818">
                  <c:v>5.6809000000000004E-4</c:v>
                </c:pt>
                <c:pt idx="1819">
                  <c:v>5.6809999999999999E-4</c:v>
                </c:pt>
                <c:pt idx="1820">
                  <c:v>5.6811000000000003E-4</c:v>
                </c:pt>
                <c:pt idx="1821">
                  <c:v>5.6811999999999997E-4</c:v>
                </c:pt>
                <c:pt idx="1822">
                  <c:v>5.6813000000000002E-4</c:v>
                </c:pt>
                <c:pt idx="1823">
                  <c:v>5.6813999999999996E-4</c:v>
                </c:pt>
                <c:pt idx="1824">
                  <c:v>5.6815000000000001E-4</c:v>
                </c:pt>
                <c:pt idx="1825">
                  <c:v>5.6815999999999995E-4</c:v>
                </c:pt>
                <c:pt idx="1826">
                  <c:v>5.6817E-4</c:v>
                </c:pt>
                <c:pt idx="1827">
                  <c:v>5.6818000000000005E-4</c:v>
                </c:pt>
                <c:pt idx="1828">
                  <c:v>5.6818999999999999E-4</c:v>
                </c:pt>
                <c:pt idx="1829">
                  <c:v>5.6820000000000004E-4</c:v>
                </c:pt>
                <c:pt idx="1830">
                  <c:v>5.6820999999999998E-4</c:v>
                </c:pt>
                <c:pt idx="1831">
                  <c:v>5.6822000000000003E-4</c:v>
                </c:pt>
                <c:pt idx="1832">
                  <c:v>5.6822999999999997E-4</c:v>
                </c:pt>
                <c:pt idx="1833">
                  <c:v>5.6824000000000002E-4</c:v>
                </c:pt>
                <c:pt idx="1834">
                  <c:v>5.6824999999999996E-4</c:v>
                </c:pt>
                <c:pt idx="1835">
                  <c:v>5.6826000000000001E-4</c:v>
                </c:pt>
                <c:pt idx="1836">
                  <c:v>5.6826999999999995E-4</c:v>
                </c:pt>
                <c:pt idx="1837">
                  <c:v>5.6828E-4</c:v>
                </c:pt>
                <c:pt idx="1838">
                  <c:v>5.6829000000000005E-4</c:v>
                </c:pt>
                <c:pt idx="1839">
                  <c:v>5.6829999999999999E-4</c:v>
                </c:pt>
                <c:pt idx="1840">
                  <c:v>5.6831000000000004E-4</c:v>
                </c:pt>
                <c:pt idx="1841">
                  <c:v>5.6831999999999998E-4</c:v>
                </c:pt>
                <c:pt idx="1842">
                  <c:v>5.6833000000000003E-4</c:v>
                </c:pt>
                <c:pt idx="1843">
                  <c:v>5.6833999999999997E-4</c:v>
                </c:pt>
                <c:pt idx="1844">
                  <c:v>5.6835000000000002E-4</c:v>
                </c:pt>
                <c:pt idx="1845">
                  <c:v>5.6835999999999996E-4</c:v>
                </c:pt>
                <c:pt idx="1846">
                  <c:v>5.6837000000000001E-4</c:v>
                </c:pt>
                <c:pt idx="1847">
                  <c:v>5.6837999999999995E-4</c:v>
                </c:pt>
                <c:pt idx="1848">
                  <c:v>5.6839E-4</c:v>
                </c:pt>
                <c:pt idx="1849">
                  <c:v>5.6840000000000005E-4</c:v>
                </c:pt>
                <c:pt idx="1850">
                  <c:v>5.6840999999999999E-4</c:v>
                </c:pt>
                <c:pt idx="1851">
                  <c:v>5.6842000000000004E-4</c:v>
                </c:pt>
                <c:pt idx="1852">
                  <c:v>5.6842999999999998E-4</c:v>
                </c:pt>
                <c:pt idx="1853">
                  <c:v>5.6844000000000003E-4</c:v>
                </c:pt>
                <c:pt idx="1854">
                  <c:v>5.6844999999999997E-4</c:v>
                </c:pt>
                <c:pt idx="1855">
                  <c:v>5.6846000000000002E-4</c:v>
                </c:pt>
                <c:pt idx="1856">
                  <c:v>5.6846999999999996E-4</c:v>
                </c:pt>
                <c:pt idx="1857">
                  <c:v>5.6848000000000001E-4</c:v>
                </c:pt>
                <c:pt idx="1858">
                  <c:v>5.6848999999999995E-4</c:v>
                </c:pt>
                <c:pt idx="1859">
                  <c:v>5.6849999999999999E-4</c:v>
                </c:pt>
                <c:pt idx="1860">
                  <c:v>5.6851000000000004E-4</c:v>
                </c:pt>
                <c:pt idx="1861">
                  <c:v>5.6851999999999998E-4</c:v>
                </c:pt>
                <c:pt idx="1862">
                  <c:v>5.6853000000000003E-4</c:v>
                </c:pt>
                <c:pt idx="1863">
                  <c:v>5.6853999999999997E-4</c:v>
                </c:pt>
                <c:pt idx="1864">
                  <c:v>5.6855000000000002E-4</c:v>
                </c:pt>
                <c:pt idx="1865">
                  <c:v>5.6855999999999996E-4</c:v>
                </c:pt>
                <c:pt idx="1866">
                  <c:v>5.6857000000000001E-4</c:v>
                </c:pt>
                <c:pt idx="1867">
                  <c:v>5.6857999999999995E-4</c:v>
                </c:pt>
                <c:pt idx="1868">
                  <c:v>5.6859E-4</c:v>
                </c:pt>
                <c:pt idx="1869">
                  <c:v>5.6860000000000005E-4</c:v>
                </c:pt>
                <c:pt idx="1870">
                  <c:v>5.6860999999999999E-4</c:v>
                </c:pt>
                <c:pt idx="1871">
                  <c:v>5.6862000000000004E-4</c:v>
                </c:pt>
                <c:pt idx="1872">
                  <c:v>5.6862999999999998E-4</c:v>
                </c:pt>
                <c:pt idx="1873">
                  <c:v>5.6864000000000003E-4</c:v>
                </c:pt>
                <c:pt idx="1874">
                  <c:v>5.6864999999999997E-4</c:v>
                </c:pt>
                <c:pt idx="1875">
                  <c:v>5.6866000000000002E-4</c:v>
                </c:pt>
                <c:pt idx="1876">
                  <c:v>5.6866999999999996E-4</c:v>
                </c:pt>
                <c:pt idx="1877">
                  <c:v>5.6868000000000001E-4</c:v>
                </c:pt>
                <c:pt idx="1878">
                  <c:v>5.6868999999999995E-4</c:v>
                </c:pt>
                <c:pt idx="1879">
                  <c:v>5.687E-4</c:v>
                </c:pt>
                <c:pt idx="1880">
                  <c:v>5.6871000000000005E-4</c:v>
                </c:pt>
                <c:pt idx="1881">
                  <c:v>5.6871999999999999E-4</c:v>
                </c:pt>
                <c:pt idx="1882">
                  <c:v>5.6873000000000004E-4</c:v>
                </c:pt>
                <c:pt idx="1883">
                  <c:v>5.6873999999999998E-4</c:v>
                </c:pt>
                <c:pt idx="1884">
                  <c:v>5.6875000000000003E-4</c:v>
                </c:pt>
                <c:pt idx="1885">
                  <c:v>5.6875999999999997E-4</c:v>
                </c:pt>
                <c:pt idx="1886">
                  <c:v>5.6877000000000002E-4</c:v>
                </c:pt>
                <c:pt idx="1887">
                  <c:v>5.6877999999999996E-4</c:v>
                </c:pt>
                <c:pt idx="1888">
                  <c:v>5.6879000000000001E-4</c:v>
                </c:pt>
                <c:pt idx="1889">
                  <c:v>5.6879999999999995E-4</c:v>
                </c:pt>
                <c:pt idx="1890">
                  <c:v>5.6881E-4</c:v>
                </c:pt>
                <c:pt idx="1891">
                  <c:v>5.6882000000000005E-4</c:v>
                </c:pt>
                <c:pt idx="1892">
                  <c:v>5.6882999999999999E-4</c:v>
                </c:pt>
                <c:pt idx="1893">
                  <c:v>5.6884000000000004E-4</c:v>
                </c:pt>
                <c:pt idx="1894">
                  <c:v>5.6884999999999998E-4</c:v>
                </c:pt>
                <c:pt idx="1895">
                  <c:v>5.6886000000000003E-4</c:v>
                </c:pt>
                <c:pt idx="1896">
                  <c:v>5.6886999999999997E-4</c:v>
                </c:pt>
                <c:pt idx="1897">
                  <c:v>5.6888000000000001E-4</c:v>
                </c:pt>
                <c:pt idx="1898">
                  <c:v>5.6888999999999996E-4</c:v>
                </c:pt>
                <c:pt idx="1899">
                  <c:v>5.689E-4</c:v>
                </c:pt>
                <c:pt idx="1900">
                  <c:v>5.6891000000000005E-4</c:v>
                </c:pt>
                <c:pt idx="1901">
                  <c:v>5.6891999999999999E-4</c:v>
                </c:pt>
                <c:pt idx="1902">
                  <c:v>5.6893000000000004E-4</c:v>
                </c:pt>
                <c:pt idx="1903">
                  <c:v>5.6893999999999998E-4</c:v>
                </c:pt>
                <c:pt idx="1904">
                  <c:v>5.6895000000000003E-4</c:v>
                </c:pt>
                <c:pt idx="1905">
                  <c:v>5.6895999999999997E-4</c:v>
                </c:pt>
                <c:pt idx="1906">
                  <c:v>5.6897000000000002E-4</c:v>
                </c:pt>
                <c:pt idx="1907">
                  <c:v>5.6897999999999996E-4</c:v>
                </c:pt>
                <c:pt idx="1908">
                  <c:v>5.6899000000000001E-4</c:v>
                </c:pt>
                <c:pt idx="1909">
                  <c:v>5.6899999999999995E-4</c:v>
                </c:pt>
                <c:pt idx="1910">
                  <c:v>5.6901E-4</c:v>
                </c:pt>
                <c:pt idx="1911">
                  <c:v>5.6902000000000005E-4</c:v>
                </c:pt>
                <c:pt idx="1912">
                  <c:v>5.6902999999999999E-4</c:v>
                </c:pt>
                <c:pt idx="1913">
                  <c:v>5.6904000000000004E-4</c:v>
                </c:pt>
                <c:pt idx="1914">
                  <c:v>5.6904999999999998E-4</c:v>
                </c:pt>
                <c:pt idx="1915">
                  <c:v>5.6906000000000003E-4</c:v>
                </c:pt>
                <c:pt idx="1916">
                  <c:v>5.6906999999999997E-4</c:v>
                </c:pt>
                <c:pt idx="1917">
                  <c:v>5.6908000000000002E-4</c:v>
                </c:pt>
                <c:pt idx="1918">
                  <c:v>5.6908999999999996E-4</c:v>
                </c:pt>
                <c:pt idx="1919">
                  <c:v>5.6910000000000001E-4</c:v>
                </c:pt>
                <c:pt idx="1920">
                  <c:v>5.6910999999999995E-4</c:v>
                </c:pt>
                <c:pt idx="1921">
                  <c:v>5.6912E-4</c:v>
                </c:pt>
                <c:pt idx="1922">
                  <c:v>5.6913000000000005E-4</c:v>
                </c:pt>
                <c:pt idx="1923">
                  <c:v>5.6913999999999999E-4</c:v>
                </c:pt>
                <c:pt idx="1924">
                  <c:v>5.6915000000000004E-4</c:v>
                </c:pt>
                <c:pt idx="1925">
                  <c:v>5.6915999999999998E-4</c:v>
                </c:pt>
                <c:pt idx="1926">
                  <c:v>5.6917000000000003E-4</c:v>
                </c:pt>
                <c:pt idx="1927">
                  <c:v>5.6917999999999997E-4</c:v>
                </c:pt>
                <c:pt idx="1928">
                  <c:v>5.6919000000000002E-4</c:v>
                </c:pt>
                <c:pt idx="1929">
                  <c:v>5.6919999999999996E-4</c:v>
                </c:pt>
                <c:pt idx="1930">
                  <c:v>5.6921000000000001E-4</c:v>
                </c:pt>
                <c:pt idx="1931">
                  <c:v>5.6921999999999995E-4</c:v>
                </c:pt>
                <c:pt idx="1932">
                  <c:v>5.6923E-4</c:v>
                </c:pt>
                <c:pt idx="1933">
                  <c:v>5.6924000000000005E-4</c:v>
                </c:pt>
                <c:pt idx="1934">
                  <c:v>5.6924999999999999E-4</c:v>
                </c:pt>
                <c:pt idx="1935">
                  <c:v>5.6926000000000004E-4</c:v>
                </c:pt>
                <c:pt idx="1936">
                  <c:v>5.6926999999999998E-4</c:v>
                </c:pt>
                <c:pt idx="1937">
                  <c:v>5.6928000000000002E-4</c:v>
                </c:pt>
                <c:pt idx="1938">
                  <c:v>5.6928999999999997E-4</c:v>
                </c:pt>
                <c:pt idx="1939">
                  <c:v>5.6930000000000001E-4</c:v>
                </c:pt>
                <c:pt idx="1940">
                  <c:v>5.6930999999999995E-4</c:v>
                </c:pt>
                <c:pt idx="1941">
                  <c:v>5.6932E-4</c:v>
                </c:pt>
                <c:pt idx="1942">
                  <c:v>5.6933000000000005E-4</c:v>
                </c:pt>
                <c:pt idx="1943">
                  <c:v>5.6933999999999999E-4</c:v>
                </c:pt>
                <c:pt idx="1944">
                  <c:v>5.6935000000000004E-4</c:v>
                </c:pt>
                <c:pt idx="1945">
                  <c:v>5.6935999999999998E-4</c:v>
                </c:pt>
                <c:pt idx="1946">
                  <c:v>5.6937000000000003E-4</c:v>
                </c:pt>
                <c:pt idx="1947">
                  <c:v>5.6937999999999997E-4</c:v>
                </c:pt>
                <c:pt idx="1948">
                  <c:v>5.6939000000000002E-4</c:v>
                </c:pt>
                <c:pt idx="1949">
                  <c:v>5.6939999999999996E-4</c:v>
                </c:pt>
                <c:pt idx="1950">
                  <c:v>5.6941000000000001E-4</c:v>
                </c:pt>
                <c:pt idx="1951">
                  <c:v>5.6941999999999995E-4</c:v>
                </c:pt>
                <c:pt idx="1952">
                  <c:v>5.6943E-4</c:v>
                </c:pt>
                <c:pt idx="1953">
                  <c:v>5.6944000000000005E-4</c:v>
                </c:pt>
                <c:pt idx="1954">
                  <c:v>5.6944999999999999E-4</c:v>
                </c:pt>
                <c:pt idx="1955">
                  <c:v>5.6946000000000004E-4</c:v>
                </c:pt>
                <c:pt idx="1956">
                  <c:v>5.6946999999999998E-4</c:v>
                </c:pt>
                <c:pt idx="1957">
                  <c:v>5.6948000000000003E-4</c:v>
                </c:pt>
                <c:pt idx="1958">
                  <c:v>5.6948999999999997E-4</c:v>
                </c:pt>
                <c:pt idx="1959">
                  <c:v>5.6950000000000002E-4</c:v>
                </c:pt>
                <c:pt idx="1960">
                  <c:v>5.6950999999999996E-4</c:v>
                </c:pt>
                <c:pt idx="1961">
                  <c:v>5.6952000000000001E-4</c:v>
                </c:pt>
                <c:pt idx="1962">
                  <c:v>5.6952999999999995E-4</c:v>
                </c:pt>
                <c:pt idx="1963">
                  <c:v>5.6954E-4</c:v>
                </c:pt>
                <c:pt idx="1964">
                  <c:v>5.6955000000000005E-4</c:v>
                </c:pt>
                <c:pt idx="1965">
                  <c:v>5.6955999999999999E-4</c:v>
                </c:pt>
                <c:pt idx="1966">
                  <c:v>5.6957000000000004E-4</c:v>
                </c:pt>
                <c:pt idx="1967">
                  <c:v>5.6957999999999998E-4</c:v>
                </c:pt>
                <c:pt idx="1968">
                  <c:v>5.6959000000000003E-4</c:v>
                </c:pt>
                <c:pt idx="1969">
                  <c:v>5.6959999999999997E-4</c:v>
                </c:pt>
                <c:pt idx="1970">
                  <c:v>5.6961000000000002E-4</c:v>
                </c:pt>
                <c:pt idx="1971">
                  <c:v>5.6961999999999996E-4</c:v>
                </c:pt>
                <c:pt idx="1972">
                  <c:v>5.6963000000000001E-4</c:v>
                </c:pt>
                <c:pt idx="1973">
                  <c:v>5.6963999999999995E-4</c:v>
                </c:pt>
                <c:pt idx="1974">
                  <c:v>5.6965E-4</c:v>
                </c:pt>
                <c:pt idx="1975">
                  <c:v>5.6966000000000004E-4</c:v>
                </c:pt>
                <c:pt idx="1976">
                  <c:v>5.6966999999999999E-4</c:v>
                </c:pt>
                <c:pt idx="1977">
                  <c:v>5.6968000000000003E-4</c:v>
                </c:pt>
                <c:pt idx="1978">
                  <c:v>5.6968999999999998E-4</c:v>
                </c:pt>
                <c:pt idx="1979">
                  <c:v>5.6970000000000002E-4</c:v>
                </c:pt>
                <c:pt idx="1980">
                  <c:v>5.6970999999999996E-4</c:v>
                </c:pt>
                <c:pt idx="1981">
                  <c:v>5.6972000000000001E-4</c:v>
                </c:pt>
                <c:pt idx="1982">
                  <c:v>5.6972999999999995E-4</c:v>
                </c:pt>
                <c:pt idx="1983">
                  <c:v>5.6974E-4</c:v>
                </c:pt>
                <c:pt idx="1984">
                  <c:v>5.6975000000000005E-4</c:v>
                </c:pt>
                <c:pt idx="1985">
                  <c:v>5.6975999999999999E-4</c:v>
                </c:pt>
                <c:pt idx="1986">
                  <c:v>5.6977000000000004E-4</c:v>
                </c:pt>
                <c:pt idx="1987">
                  <c:v>5.6977999999999998E-4</c:v>
                </c:pt>
                <c:pt idx="1988">
                  <c:v>5.6979000000000003E-4</c:v>
                </c:pt>
                <c:pt idx="1989">
                  <c:v>5.6979999999999997E-4</c:v>
                </c:pt>
                <c:pt idx="1990">
                  <c:v>5.6981000000000002E-4</c:v>
                </c:pt>
                <c:pt idx="1991">
                  <c:v>5.6981999999999996E-4</c:v>
                </c:pt>
                <c:pt idx="1992">
                  <c:v>5.6983000000000001E-4</c:v>
                </c:pt>
                <c:pt idx="1993">
                  <c:v>5.6983999999999995E-4</c:v>
                </c:pt>
                <c:pt idx="1994">
                  <c:v>5.6985E-4</c:v>
                </c:pt>
                <c:pt idx="1995">
                  <c:v>5.6986000000000005E-4</c:v>
                </c:pt>
                <c:pt idx="1996">
                  <c:v>5.6986999999999999E-4</c:v>
                </c:pt>
                <c:pt idx="1997">
                  <c:v>5.6988000000000004E-4</c:v>
                </c:pt>
                <c:pt idx="1998">
                  <c:v>5.6988999999999998E-4</c:v>
                </c:pt>
                <c:pt idx="1999">
                  <c:v>5.6990000000000003E-4</c:v>
                </c:pt>
                <c:pt idx="2000">
                  <c:v>5.6990999999999997E-4</c:v>
                </c:pt>
                <c:pt idx="2001">
                  <c:v>5.6992000000000002E-4</c:v>
                </c:pt>
                <c:pt idx="2002">
                  <c:v>5.6992999999999996E-4</c:v>
                </c:pt>
                <c:pt idx="2003">
                  <c:v>5.6994000000000001E-4</c:v>
                </c:pt>
                <c:pt idx="2004">
                  <c:v>5.6994999999999995E-4</c:v>
                </c:pt>
                <c:pt idx="2005">
                  <c:v>5.6996E-4</c:v>
                </c:pt>
                <c:pt idx="2006">
                  <c:v>5.6997000000000005E-4</c:v>
                </c:pt>
                <c:pt idx="2007">
                  <c:v>5.6997999999999999E-4</c:v>
                </c:pt>
                <c:pt idx="2008">
                  <c:v>5.6999000000000004E-4</c:v>
                </c:pt>
                <c:pt idx="2009">
                  <c:v>5.6999999999999998E-4</c:v>
                </c:pt>
                <c:pt idx="2010">
                  <c:v>5.7001000000000003E-4</c:v>
                </c:pt>
                <c:pt idx="2011">
                  <c:v>5.7001999999999997E-4</c:v>
                </c:pt>
                <c:pt idx="2012">
                  <c:v>5.7003000000000002E-4</c:v>
                </c:pt>
                <c:pt idx="2013">
                  <c:v>5.7003999999999996E-4</c:v>
                </c:pt>
                <c:pt idx="2014">
                  <c:v>5.7005000000000001E-4</c:v>
                </c:pt>
                <c:pt idx="2015">
                  <c:v>5.7005999999999995E-4</c:v>
                </c:pt>
                <c:pt idx="2016">
                  <c:v>5.7007E-4</c:v>
                </c:pt>
                <c:pt idx="2017">
                  <c:v>5.7008000000000004E-4</c:v>
                </c:pt>
                <c:pt idx="2018">
                  <c:v>5.7008999999999998E-4</c:v>
                </c:pt>
                <c:pt idx="2019">
                  <c:v>5.7010000000000003E-4</c:v>
                </c:pt>
                <c:pt idx="2020">
                  <c:v>5.7010999999999997E-4</c:v>
                </c:pt>
                <c:pt idx="2021">
                  <c:v>5.7012000000000002E-4</c:v>
                </c:pt>
                <c:pt idx="2022">
                  <c:v>5.7012999999999996E-4</c:v>
                </c:pt>
                <c:pt idx="2023">
                  <c:v>5.7014000000000001E-4</c:v>
                </c:pt>
                <c:pt idx="2024">
                  <c:v>5.7014999999999995E-4</c:v>
                </c:pt>
                <c:pt idx="2025">
                  <c:v>5.7016E-4</c:v>
                </c:pt>
                <c:pt idx="2026">
                  <c:v>5.7017000000000005E-4</c:v>
                </c:pt>
                <c:pt idx="2027">
                  <c:v>5.7017999999999999E-4</c:v>
                </c:pt>
                <c:pt idx="2028">
                  <c:v>5.7019000000000004E-4</c:v>
                </c:pt>
                <c:pt idx="2029">
                  <c:v>5.7019999999999998E-4</c:v>
                </c:pt>
                <c:pt idx="2030">
                  <c:v>5.7021000000000003E-4</c:v>
                </c:pt>
                <c:pt idx="2031">
                  <c:v>5.7021999999999997E-4</c:v>
                </c:pt>
                <c:pt idx="2032">
                  <c:v>5.7023000000000002E-4</c:v>
                </c:pt>
                <c:pt idx="2033">
                  <c:v>5.7023999999999996E-4</c:v>
                </c:pt>
                <c:pt idx="2034">
                  <c:v>5.7025000000000001E-4</c:v>
                </c:pt>
                <c:pt idx="2035">
                  <c:v>5.7025999999999995E-4</c:v>
                </c:pt>
                <c:pt idx="2036">
                  <c:v>5.7027E-4</c:v>
                </c:pt>
                <c:pt idx="2037">
                  <c:v>5.7028000000000005E-4</c:v>
                </c:pt>
                <c:pt idx="2038">
                  <c:v>5.7028999999999999E-4</c:v>
                </c:pt>
                <c:pt idx="2039">
                  <c:v>5.7030000000000004E-4</c:v>
                </c:pt>
                <c:pt idx="2040">
                  <c:v>5.7030999999999998E-4</c:v>
                </c:pt>
                <c:pt idx="2041">
                  <c:v>5.7032000000000003E-4</c:v>
                </c:pt>
                <c:pt idx="2042">
                  <c:v>5.7032999999999997E-4</c:v>
                </c:pt>
                <c:pt idx="2043">
                  <c:v>5.7034000000000002E-4</c:v>
                </c:pt>
                <c:pt idx="2044">
                  <c:v>5.7034999999999996E-4</c:v>
                </c:pt>
                <c:pt idx="2045">
                  <c:v>5.7036000000000001E-4</c:v>
                </c:pt>
                <c:pt idx="2046">
                  <c:v>5.7036999999999995E-4</c:v>
                </c:pt>
                <c:pt idx="2047">
                  <c:v>5.7038E-4</c:v>
                </c:pt>
                <c:pt idx="2048">
                  <c:v>5.7039000000000005E-4</c:v>
                </c:pt>
                <c:pt idx="2049">
                  <c:v>5.7039999999999999E-4</c:v>
                </c:pt>
                <c:pt idx="2050">
                  <c:v>5.7041000000000004E-4</c:v>
                </c:pt>
                <c:pt idx="2051">
                  <c:v>5.7041999999999998E-4</c:v>
                </c:pt>
                <c:pt idx="2052">
                  <c:v>5.7043000000000003E-4</c:v>
                </c:pt>
                <c:pt idx="2053">
                  <c:v>5.7043999999999997E-4</c:v>
                </c:pt>
                <c:pt idx="2054">
                  <c:v>5.7045000000000002E-4</c:v>
                </c:pt>
                <c:pt idx="2055">
                  <c:v>5.7045999999999996E-4</c:v>
                </c:pt>
                <c:pt idx="2056">
                  <c:v>5.7047E-4</c:v>
                </c:pt>
                <c:pt idx="2057">
                  <c:v>5.7048000000000005E-4</c:v>
                </c:pt>
                <c:pt idx="2058">
                  <c:v>5.7048999999999999E-4</c:v>
                </c:pt>
                <c:pt idx="2059">
                  <c:v>5.7050000000000004E-4</c:v>
                </c:pt>
                <c:pt idx="2060">
                  <c:v>5.7050999999999998E-4</c:v>
                </c:pt>
                <c:pt idx="2061">
                  <c:v>5.7052000000000003E-4</c:v>
                </c:pt>
                <c:pt idx="2062">
                  <c:v>5.7052999999999997E-4</c:v>
                </c:pt>
                <c:pt idx="2063">
                  <c:v>5.7054000000000002E-4</c:v>
                </c:pt>
                <c:pt idx="2064">
                  <c:v>5.7054999999999996E-4</c:v>
                </c:pt>
                <c:pt idx="2065">
                  <c:v>5.7056000000000001E-4</c:v>
                </c:pt>
                <c:pt idx="2066">
                  <c:v>5.7056999999999995E-4</c:v>
                </c:pt>
                <c:pt idx="2067">
                  <c:v>5.7058E-4</c:v>
                </c:pt>
                <c:pt idx="2068">
                  <c:v>5.7059000000000005E-4</c:v>
                </c:pt>
                <c:pt idx="2069">
                  <c:v>5.7059999999999999E-4</c:v>
                </c:pt>
                <c:pt idx="2070">
                  <c:v>5.7061000000000004E-4</c:v>
                </c:pt>
                <c:pt idx="2071">
                  <c:v>5.7061999999999998E-4</c:v>
                </c:pt>
                <c:pt idx="2072">
                  <c:v>5.7063000000000003E-4</c:v>
                </c:pt>
                <c:pt idx="2073">
                  <c:v>5.7063999999999997E-4</c:v>
                </c:pt>
                <c:pt idx="2074">
                  <c:v>5.7065000000000002E-4</c:v>
                </c:pt>
                <c:pt idx="2075">
                  <c:v>5.7065999999999996E-4</c:v>
                </c:pt>
                <c:pt idx="2076">
                  <c:v>5.7067000000000001E-4</c:v>
                </c:pt>
                <c:pt idx="2077">
                  <c:v>5.7067999999999995E-4</c:v>
                </c:pt>
                <c:pt idx="2078">
                  <c:v>5.7069E-4</c:v>
                </c:pt>
                <c:pt idx="2079">
                  <c:v>5.7070000000000005E-4</c:v>
                </c:pt>
                <c:pt idx="2080">
                  <c:v>5.7070999999999999E-4</c:v>
                </c:pt>
                <c:pt idx="2081">
                  <c:v>5.7072000000000004E-4</c:v>
                </c:pt>
                <c:pt idx="2082">
                  <c:v>5.7072999999999998E-4</c:v>
                </c:pt>
                <c:pt idx="2083">
                  <c:v>5.7074000000000003E-4</c:v>
                </c:pt>
                <c:pt idx="2084">
                  <c:v>5.7074999999999997E-4</c:v>
                </c:pt>
                <c:pt idx="2085">
                  <c:v>5.7076000000000002E-4</c:v>
                </c:pt>
                <c:pt idx="2086">
                  <c:v>5.7076999999999996E-4</c:v>
                </c:pt>
                <c:pt idx="2087">
                  <c:v>5.7078000000000001E-4</c:v>
                </c:pt>
                <c:pt idx="2088">
                  <c:v>5.7078999999999995E-4</c:v>
                </c:pt>
                <c:pt idx="2089">
                  <c:v>5.708E-4</c:v>
                </c:pt>
                <c:pt idx="2090">
                  <c:v>5.7081000000000005E-4</c:v>
                </c:pt>
                <c:pt idx="2091">
                  <c:v>5.7081999999999999E-4</c:v>
                </c:pt>
                <c:pt idx="2092">
                  <c:v>5.7083000000000004E-4</c:v>
                </c:pt>
                <c:pt idx="2093">
                  <c:v>5.7083999999999998E-4</c:v>
                </c:pt>
                <c:pt idx="2094">
                  <c:v>5.7085000000000002E-4</c:v>
                </c:pt>
                <c:pt idx="2095">
                  <c:v>5.7085999999999997E-4</c:v>
                </c:pt>
                <c:pt idx="2096">
                  <c:v>5.7087000000000001E-4</c:v>
                </c:pt>
                <c:pt idx="2097">
                  <c:v>5.7087999999999996E-4</c:v>
                </c:pt>
                <c:pt idx="2098">
                  <c:v>5.7089E-4</c:v>
                </c:pt>
                <c:pt idx="2099">
                  <c:v>5.7090000000000005E-4</c:v>
                </c:pt>
                <c:pt idx="2100">
                  <c:v>5.7090999999999999E-4</c:v>
                </c:pt>
                <c:pt idx="2101">
                  <c:v>5.7092000000000004E-4</c:v>
                </c:pt>
                <c:pt idx="2102">
                  <c:v>5.7092999999999998E-4</c:v>
                </c:pt>
                <c:pt idx="2103">
                  <c:v>5.7094000000000003E-4</c:v>
                </c:pt>
                <c:pt idx="2104">
                  <c:v>5.7094999999999997E-4</c:v>
                </c:pt>
                <c:pt idx="2105">
                  <c:v>5.7096000000000002E-4</c:v>
                </c:pt>
                <c:pt idx="2106">
                  <c:v>5.7096999999999996E-4</c:v>
                </c:pt>
                <c:pt idx="2107">
                  <c:v>5.7098000000000001E-4</c:v>
                </c:pt>
                <c:pt idx="2108">
                  <c:v>5.7098999999999995E-4</c:v>
                </c:pt>
                <c:pt idx="2109">
                  <c:v>5.71E-4</c:v>
                </c:pt>
                <c:pt idx="2110">
                  <c:v>5.7101000000000005E-4</c:v>
                </c:pt>
                <c:pt idx="2111">
                  <c:v>5.7101999999999999E-4</c:v>
                </c:pt>
                <c:pt idx="2112">
                  <c:v>5.7103000000000004E-4</c:v>
                </c:pt>
                <c:pt idx="2113">
                  <c:v>5.7103999999999998E-4</c:v>
                </c:pt>
                <c:pt idx="2114">
                  <c:v>5.7105000000000003E-4</c:v>
                </c:pt>
                <c:pt idx="2115">
                  <c:v>5.7105999999999997E-4</c:v>
                </c:pt>
                <c:pt idx="2116">
                  <c:v>5.7107000000000002E-4</c:v>
                </c:pt>
                <c:pt idx="2117">
                  <c:v>5.7107999999999996E-4</c:v>
                </c:pt>
                <c:pt idx="2118">
                  <c:v>5.7109000000000001E-4</c:v>
                </c:pt>
                <c:pt idx="2119">
                  <c:v>5.7109999999999995E-4</c:v>
                </c:pt>
                <c:pt idx="2120">
                  <c:v>5.7111E-4</c:v>
                </c:pt>
                <c:pt idx="2121">
                  <c:v>5.7112000000000005E-4</c:v>
                </c:pt>
                <c:pt idx="2122">
                  <c:v>5.7112999999999999E-4</c:v>
                </c:pt>
                <c:pt idx="2123">
                  <c:v>5.7114000000000004E-4</c:v>
                </c:pt>
                <c:pt idx="2124">
                  <c:v>5.7114999999999998E-4</c:v>
                </c:pt>
                <c:pt idx="2125">
                  <c:v>5.7116000000000003E-4</c:v>
                </c:pt>
                <c:pt idx="2126">
                  <c:v>5.7116999999999997E-4</c:v>
                </c:pt>
                <c:pt idx="2127">
                  <c:v>5.7118000000000002E-4</c:v>
                </c:pt>
                <c:pt idx="2128">
                  <c:v>5.7118999999999996E-4</c:v>
                </c:pt>
                <c:pt idx="2129">
                  <c:v>5.7120000000000001E-4</c:v>
                </c:pt>
                <c:pt idx="2130">
                  <c:v>5.7120999999999995E-4</c:v>
                </c:pt>
                <c:pt idx="2131">
                  <c:v>5.7122E-4</c:v>
                </c:pt>
                <c:pt idx="2132">
                  <c:v>5.7123000000000005E-4</c:v>
                </c:pt>
                <c:pt idx="2133">
                  <c:v>5.7123999999999999E-4</c:v>
                </c:pt>
                <c:pt idx="2134">
                  <c:v>5.7125000000000003E-4</c:v>
                </c:pt>
                <c:pt idx="2135">
                  <c:v>5.7125999999999998E-4</c:v>
                </c:pt>
                <c:pt idx="2136">
                  <c:v>5.7127000000000002E-4</c:v>
                </c:pt>
                <c:pt idx="2137">
                  <c:v>5.7127999999999996E-4</c:v>
                </c:pt>
                <c:pt idx="2138">
                  <c:v>5.7129000000000001E-4</c:v>
                </c:pt>
                <c:pt idx="2139">
                  <c:v>5.7129999999999995E-4</c:v>
                </c:pt>
                <c:pt idx="2140">
                  <c:v>5.7131E-4</c:v>
                </c:pt>
                <c:pt idx="2141">
                  <c:v>5.7132000000000005E-4</c:v>
                </c:pt>
                <c:pt idx="2142">
                  <c:v>5.7132999999999999E-4</c:v>
                </c:pt>
                <c:pt idx="2143">
                  <c:v>5.7134000000000004E-4</c:v>
                </c:pt>
                <c:pt idx="2144">
                  <c:v>5.7134999999999998E-4</c:v>
                </c:pt>
                <c:pt idx="2145">
                  <c:v>5.7136000000000003E-4</c:v>
                </c:pt>
                <c:pt idx="2146">
                  <c:v>5.7136999999999997E-4</c:v>
                </c:pt>
                <c:pt idx="2147">
                  <c:v>5.7138000000000002E-4</c:v>
                </c:pt>
                <c:pt idx="2148">
                  <c:v>5.7138999999999996E-4</c:v>
                </c:pt>
                <c:pt idx="2149">
                  <c:v>5.7140000000000001E-4</c:v>
                </c:pt>
                <c:pt idx="2150">
                  <c:v>5.7140999999999995E-4</c:v>
                </c:pt>
                <c:pt idx="2151">
                  <c:v>5.7142E-4</c:v>
                </c:pt>
                <c:pt idx="2152">
                  <c:v>5.7143000000000005E-4</c:v>
                </c:pt>
                <c:pt idx="2153">
                  <c:v>5.7143999999999999E-4</c:v>
                </c:pt>
                <c:pt idx="2154">
                  <c:v>5.7145000000000004E-4</c:v>
                </c:pt>
                <c:pt idx="2155">
                  <c:v>5.7145999999999998E-4</c:v>
                </c:pt>
                <c:pt idx="2156">
                  <c:v>5.7147000000000003E-4</c:v>
                </c:pt>
                <c:pt idx="2157">
                  <c:v>5.7147999999999997E-4</c:v>
                </c:pt>
                <c:pt idx="2158">
                  <c:v>5.7149000000000002E-4</c:v>
                </c:pt>
                <c:pt idx="2159">
                  <c:v>5.7149999999999996E-4</c:v>
                </c:pt>
                <c:pt idx="2160">
                  <c:v>5.7151000000000001E-4</c:v>
                </c:pt>
                <c:pt idx="2161">
                  <c:v>5.7151999999999995E-4</c:v>
                </c:pt>
                <c:pt idx="2162">
                  <c:v>5.7153E-4</c:v>
                </c:pt>
                <c:pt idx="2163">
                  <c:v>5.7154000000000005E-4</c:v>
                </c:pt>
                <c:pt idx="2164">
                  <c:v>5.7154999999999999E-4</c:v>
                </c:pt>
                <c:pt idx="2165">
                  <c:v>5.7156000000000004E-4</c:v>
                </c:pt>
                <c:pt idx="2166">
                  <c:v>5.7156999999999998E-4</c:v>
                </c:pt>
                <c:pt idx="2167">
                  <c:v>5.7158000000000003E-4</c:v>
                </c:pt>
                <c:pt idx="2168">
                  <c:v>5.7158999999999997E-4</c:v>
                </c:pt>
                <c:pt idx="2169">
                  <c:v>5.7160000000000002E-4</c:v>
                </c:pt>
                <c:pt idx="2170">
                  <c:v>5.7160999999999996E-4</c:v>
                </c:pt>
                <c:pt idx="2171">
                  <c:v>5.7162000000000001E-4</c:v>
                </c:pt>
                <c:pt idx="2172">
                  <c:v>5.7162999999999995E-4</c:v>
                </c:pt>
                <c:pt idx="2173">
                  <c:v>5.7164E-4</c:v>
                </c:pt>
                <c:pt idx="2174">
                  <c:v>5.7165000000000004E-4</c:v>
                </c:pt>
                <c:pt idx="2175">
                  <c:v>5.7165999999999998E-4</c:v>
                </c:pt>
                <c:pt idx="2176">
                  <c:v>5.7167000000000003E-4</c:v>
                </c:pt>
                <c:pt idx="2177">
                  <c:v>5.7167999999999997E-4</c:v>
                </c:pt>
                <c:pt idx="2178">
                  <c:v>5.7169000000000002E-4</c:v>
                </c:pt>
                <c:pt idx="2179">
                  <c:v>5.7169999999999996E-4</c:v>
                </c:pt>
                <c:pt idx="2180">
                  <c:v>5.7171000000000001E-4</c:v>
                </c:pt>
                <c:pt idx="2181">
                  <c:v>5.7171999999999995E-4</c:v>
                </c:pt>
                <c:pt idx="2182">
                  <c:v>5.7173E-4</c:v>
                </c:pt>
                <c:pt idx="2183">
                  <c:v>5.7174000000000005E-4</c:v>
                </c:pt>
                <c:pt idx="2184">
                  <c:v>5.7174999999999999E-4</c:v>
                </c:pt>
                <c:pt idx="2185">
                  <c:v>5.7176000000000004E-4</c:v>
                </c:pt>
                <c:pt idx="2186">
                  <c:v>5.7176999999999998E-4</c:v>
                </c:pt>
                <c:pt idx="2187">
                  <c:v>5.7178000000000003E-4</c:v>
                </c:pt>
                <c:pt idx="2188">
                  <c:v>5.7178999999999997E-4</c:v>
                </c:pt>
                <c:pt idx="2189">
                  <c:v>5.7180000000000002E-4</c:v>
                </c:pt>
                <c:pt idx="2190">
                  <c:v>5.7180999999999996E-4</c:v>
                </c:pt>
                <c:pt idx="2191">
                  <c:v>5.7182000000000001E-4</c:v>
                </c:pt>
                <c:pt idx="2192">
                  <c:v>5.7182999999999995E-4</c:v>
                </c:pt>
                <c:pt idx="2193">
                  <c:v>5.7184E-4</c:v>
                </c:pt>
                <c:pt idx="2194">
                  <c:v>5.7185000000000005E-4</c:v>
                </c:pt>
                <c:pt idx="2195">
                  <c:v>5.7185999999999999E-4</c:v>
                </c:pt>
                <c:pt idx="2196">
                  <c:v>5.7187000000000004E-4</c:v>
                </c:pt>
                <c:pt idx="2197">
                  <c:v>5.7187999999999998E-4</c:v>
                </c:pt>
                <c:pt idx="2198">
                  <c:v>5.7189000000000003E-4</c:v>
                </c:pt>
                <c:pt idx="2199">
                  <c:v>5.7189999999999997E-4</c:v>
                </c:pt>
                <c:pt idx="2200">
                  <c:v>5.7191000000000002E-4</c:v>
                </c:pt>
                <c:pt idx="2201">
                  <c:v>5.7191999999999996E-4</c:v>
                </c:pt>
                <c:pt idx="2202">
                  <c:v>5.7193000000000001E-4</c:v>
                </c:pt>
                <c:pt idx="2203">
                  <c:v>5.7193999999999995E-4</c:v>
                </c:pt>
                <c:pt idx="2204">
                  <c:v>5.7195E-4</c:v>
                </c:pt>
                <c:pt idx="2205">
                  <c:v>5.7196000000000005E-4</c:v>
                </c:pt>
                <c:pt idx="2206">
                  <c:v>5.7196999999999999E-4</c:v>
                </c:pt>
                <c:pt idx="2207">
                  <c:v>5.7198000000000004E-4</c:v>
                </c:pt>
                <c:pt idx="2208">
                  <c:v>5.7198999999999998E-4</c:v>
                </c:pt>
                <c:pt idx="2209">
                  <c:v>5.7200000000000003E-4</c:v>
                </c:pt>
                <c:pt idx="2210">
                  <c:v>5.7200999999999997E-4</c:v>
                </c:pt>
                <c:pt idx="2211">
                  <c:v>5.7202000000000002E-4</c:v>
                </c:pt>
                <c:pt idx="2212">
                  <c:v>5.7202999999999996E-4</c:v>
                </c:pt>
                <c:pt idx="2213">
                  <c:v>5.7204000000000001E-4</c:v>
                </c:pt>
                <c:pt idx="2214">
                  <c:v>5.7205000000000005E-4</c:v>
                </c:pt>
                <c:pt idx="2215">
                  <c:v>5.7205999999999999E-4</c:v>
                </c:pt>
                <c:pt idx="2216">
                  <c:v>5.7207000000000004E-4</c:v>
                </c:pt>
                <c:pt idx="2217">
                  <c:v>5.7207999999999998E-4</c:v>
                </c:pt>
                <c:pt idx="2218">
                  <c:v>5.7209000000000003E-4</c:v>
                </c:pt>
                <c:pt idx="2219">
                  <c:v>5.7209999999999997E-4</c:v>
                </c:pt>
                <c:pt idx="2220">
                  <c:v>5.7211000000000002E-4</c:v>
                </c:pt>
                <c:pt idx="2221">
                  <c:v>5.7211999999999996E-4</c:v>
                </c:pt>
                <c:pt idx="2222">
                  <c:v>5.7213000000000001E-4</c:v>
                </c:pt>
                <c:pt idx="2223">
                  <c:v>5.7213999999999995E-4</c:v>
                </c:pt>
                <c:pt idx="2224">
                  <c:v>5.7215E-4</c:v>
                </c:pt>
                <c:pt idx="2225">
                  <c:v>5.7216000000000005E-4</c:v>
                </c:pt>
                <c:pt idx="2226">
                  <c:v>5.7216999999999999E-4</c:v>
                </c:pt>
                <c:pt idx="2227">
                  <c:v>5.7218000000000004E-4</c:v>
                </c:pt>
                <c:pt idx="2228">
                  <c:v>5.7218999999999998E-4</c:v>
                </c:pt>
                <c:pt idx="2229">
                  <c:v>5.7220000000000003E-4</c:v>
                </c:pt>
                <c:pt idx="2230">
                  <c:v>5.7220999999999997E-4</c:v>
                </c:pt>
                <c:pt idx="2231">
                  <c:v>5.7222000000000002E-4</c:v>
                </c:pt>
                <c:pt idx="2232">
                  <c:v>5.7222999999999996E-4</c:v>
                </c:pt>
                <c:pt idx="2233">
                  <c:v>5.7224000000000001E-4</c:v>
                </c:pt>
                <c:pt idx="2234">
                  <c:v>5.7224999999999995E-4</c:v>
                </c:pt>
                <c:pt idx="2235">
                  <c:v>5.7226E-4</c:v>
                </c:pt>
                <c:pt idx="2236">
                  <c:v>5.7227000000000005E-4</c:v>
                </c:pt>
                <c:pt idx="2237">
                  <c:v>5.7227999999999999E-4</c:v>
                </c:pt>
                <c:pt idx="2238">
                  <c:v>5.7229000000000004E-4</c:v>
                </c:pt>
                <c:pt idx="2239">
                  <c:v>5.7229999999999998E-4</c:v>
                </c:pt>
                <c:pt idx="2240">
                  <c:v>5.7231000000000003E-4</c:v>
                </c:pt>
                <c:pt idx="2241">
                  <c:v>5.7231999999999997E-4</c:v>
                </c:pt>
                <c:pt idx="2242">
                  <c:v>5.7233000000000002E-4</c:v>
                </c:pt>
                <c:pt idx="2243">
                  <c:v>5.7233999999999996E-4</c:v>
                </c:pt>
                <c:pt idx="2244">
                  <c:v>5.7235000000000001E-4</c:v>
                </c:pt>
                <c:pt idx="2245">
                  <c:v>5.7235999999999995E-4</c:v>
                </c:pt>
                <c:pt idx="2246">
                  <c:v>5.7237E-4</c:v>
                </c:pt>
                <c:pt idx="2247">
                  <c:v>5.7238000000000005E-4</c:v>
                </c:pt>
                <c:pt idx="2248">
                  <c:v>5.7238999999999999E-4</c:v>
                </c:pt>
                <c:pt idx="2249">
                  <c:v>5.7240000000000004E-4</c:v>
                </c:pt>
                <c:pt idx="2250">
                  <c:v>5.7240999999999998E-4</c:v>
                </c:pt>
                <c:pt idx="2251">
                  <c:v>5.7242000000000003E-4</c:v>
                </c:pt>
                <c:pt idx="2252">
                  <c:v>5.7242999999999997E-4</c:v>
                </c:pt>
                <c:pt idx="2253">
                  <c:v>5.7244000000000001E-4</c:v>
                </c:pt>
                <c:pt idx="2254">
                  <c:v>5.7244999999999996E-4</c:v>
                </c:pt>
                <c:pt idx="2255">
                  <c:v>5.7246E-4</c:v>
                </c:pt>
                <c:pt idx="2256">
                  <c:v>5.7247000000000005E-4</c:v>
                </c:pt>
                <c:pt idx="2257">
                  <c:v>5.7247999999999999E-4</c:v>
                </c:pt>
                <c:pt idx="2258">
                  <c:v>5.7249000000000004E-4</c:v>
                </c:pt>
                <c:pt idx="2259">
                  <c:v>5.7249999999999998E-4</c:v>
                </c:pt>
                <c:pt idx="2260">
                  <c:v>5.7251000000000003E-4</c:v>
                </c:pt>
                <c:pt idx="2261">
                  <c:v>5.7251999999999997E-4</c:v>
                </c:pt>
                <c:pt idx="2262">
                  <c:v>5.7253000000000002E-4</c:v>
                </c:pt>
                <c:pt idx="2263">
                  <c:v>5.7253999999999996E-4</c:v>
                </c:pt>
                <c:pt idx="2264">
                  <c:v>5.7255000000000001E-4</c:v>
                </c:pt>
                <c:pt idx="2265">
                  <c:v>5.7255999999999995E-4</c:v>
                </c:pt>
                <c:pt idx="2266">
                  <c:v>5.7257E-4</c:v>
                </c:pt>
                <c:pt idx="2267">
                  <c:v>5.7258000000000005E-4</c:v>
                </c:pt>
                <c:pt idx="2268">
                  <c:v>5.7258999999999999E-4</c:v>
                </c:pt>
                <c:pt idx="2269">
                  <c:v>5.7260000000000004E-4</c:v>
                </c:pt>
                <c:pt idx="2270">
                  <c:v>5.7260999999999998E-4</c:v>
                </c:pt>
                <c:pt idx="2271">
                  <c:v>5.7262000000000003E-4</c:v>
                </c:pt>
                <c:pt idx="2272">
                  <c:v>5.7262999999999997E-4</c:v>
                </c:pt>
                <c:pt idx="2273">
                  <c:v>5.7264000000000002E-4</c:v>
                </c:pt>
                <c:pt idx="2274">
                  <c:v>5.7264999999999996E-4</c:v>
                </c:pt>
                <c:pt idx="2275">
                  <c:v>5.7266000000000001E-4</c:v>
                </c:pt>
                <c:pt idx="2276">
                  <c:v>5.7266999999999995E-4</c:v>
                </c:pt>
                <c:pt idx="2277">
                  <c:v>5.7268E-4</c:v>
                </c:pt>
                <c:pt idx="2278">
                  <c:v>5.7269000000000005E-4</c:v>
                </c:pt>
                <c:pt idx="2279">
                  <c:v>5.7269999999999999E-4</c:v>
                </c:pt>
                <c:pt idx="2280">
                  <c:v>5.7271000000000004E-4</c:v>
                </c:pt>
                <c:pt idx="2281">
                  <c:v>5.7271999999999998E-4</c:v>
                </c:pt>
                <c:pt idx="2282">
                  <c:v>5.7273000000000003E-4</c:v>
                </c:pt>
                <c:pt idx="2283">
                  <c:v>5.7273999999999997E-4</c:v>
                </c:pt>
                <c:pt idx="2284">
                  <c:v>5.7275000000000002E-4</c:v>
                </c:pt>
                <c:pt idx="2285">
                  <c:v>5.7275999999999996E-4</c:v>
                </c:pt>
                <c:pt idx="2286">
                  <c:v>5.7277000000000001E-4</c:v>
                </c:pt>
                <c:pt idx="2287">
                  <c:v>5.7277999999999995E-4</c:v>
                </c:pt>
                <c:pt idx="2288">
                  <c:v>5.7279E-4</c:v>
                </c:pt>
                <c:pt idx="2289">
                  <c:v>5.7280000000000005E-4</c:v>
                </c:pt>
                <c:pt idx="2290">
                  <c:v>5.7280999999999999E-4</c:v>
                </c:pt>
                <c:pt idx="2291">
                  <c:v>5.7282000000000003E-4</c:v>
                </c:pt>
                <c:pt idx="2292">
                  <c:v>5.7282999999999998E-4</c:v>
                </c:pt>
                <c:pt idx="2293">
                  <c:v>5.7284000000000002E-4</c:v>
                </c:pt>
                <c:pt idx="2294">
                  <c:v>5.7284999999999997E-4</c:v>
                </c:pt>
                <c:pt idx="2295">
                  <c:v>5.7286000000000001E-4</c:v>
                </c:pt>
                <c:pt idx="2296">
                  <c:v>5.7286999999999995E-4</c:v>
                </c:pt>
                <c:pt idx="2297">
                  <c:v>5.7288E-4</c:v>
                </c:pt>
                <c:pt idx="2298">
                  <c:v>5.7289000000000005E-4</c:v>
                </c:pt>
                <c:pt idx="2299">
                  <c:v>5.7289999999999999E-4</c:v>
                </c:pt>
                <c:pt idx="2300">
                  <c:v>5.7291000000000004E-4</c:v>
                </c:pt>
                <c:pt idx="2301">
                  <c:v>5.7291999999999998E-4</c:v>
                </c:pt>
                <c:pt idx="2302">
                  <c:v>5.7293000000000003E-4</c:v>
                </c:pt>
                <c:pt idx="2303">
                  <c:v>5.7293999999999997E-4</c:v>
                </c:pt>
                <c:pt idx="2304">
                  <c:v>5.7295000000000002E-4</c:v>
                </c:pt>
                <c:pt idx="2305">
                  <c:v>5.7295999999999996E-4</c:v>
                </c:pt>
                <c:pt idx="2306">
                  <c:v>5.7297000000000001E-4</c:v>
                </c:pt>
                <c:pt idx="2307">
                  <c:v>5.7297999999999995E-4</c:v>
                </c:pt>
                <c:pt idx="2308">
                  <c:v>5.7299E-4</c:v>
                </c:pt>
                <c:pt idx="2309">
                  <c:v>5.7300000000000005E-4</c:v>
                </c:pt>
                <c:pt idx="2310">
                  <c:v>5.7300999999999999E-4</c:v>
                </c:pt>
                <c:pt idx="2311">
                  <c:v>5.7302000000000004E-4</c:v>
                </c:pt>
                <c:pt idx="2312">
                  <c:v>5.7302999999999998E-4</c:v>
                </c:pt>
                <c:pt idx="2313">
                  <c:v>5.7304000000000003E-4</c:v>
                </c:pt>
                <c:pt idx="2314">
                  <c:v>5.7304999999999997E-4</c:v>
                </c:pt>
                <c:pt idx="2315">
                  <c:v>5.7306000000000002E-4</c:v>
                </c:pt>
                <c:pt idx="2316">
                  <c:v>5.7306999999999996E-4</c:v>
                </c:pt>
                <c:pt idx="2317">
                  <c:v>5.7308000000000001E-4</c:v>
                </c:pt>
                <c:pt idx="2318">
                  <c:v>5.7308999999999995E-4</c:v>
                </c:pt>
                <c:pt idx="2319">
                  <c:v>5.731E-4</c:v>
                </c:pt>
                <c:pt idx="2320">
                  <c:v>5.7311000000000005E-4</c:v>
                </c:pt>
                <c:pt idx="2321">
                  <c:v>5.7311999999999999E-4</c:v>
                </c:pt>
                <c:pt idx="2322">
                  <c:v>5.7313000000000004E-4</c:v>
                </c:pt>
                <c:pt idx="2323">
                  <c:v>5.7313999999999998E-4</c:v>
                </c:pt>
                <c:pt idx="2324">
                  <c:v>5.7315000000000003E-4</c:v>
                </c:pt>
                <c:pt idx="2325">
                  <c:v>5.7315999999999997E-4</c:v>
                </c:pt>
                <c:pt idx="2326">
                  <c:v>5.7317000000000002E-4</c:v>
                </c:pt>
                <c:pt idx="2327">
                  <c:v>5.7317999999999996E-4</c:v>
                </c:pt>
                <c:pt idx="2328">
                  <c:v>5.7319000000000001E-4</c:v>
                </c:pt>
                <c:pt idx="2329">
                  <c:v>5.7319999999999995E-4</c:v>
                </c:pt>
                <c:pt idx="2330">
                  <c:v>5.7321E-4</c:v>
                </c:pt>
                <c:pt idx="2331">
                  <c:v>5.7322000000000004E-4</c:v>
                </c:pt>
                <c:pt idx="2332">
                  <c:v>5.7322999999999999E-4</c:v>
                </c:pt>
                <c:pt idx="2333">
                  <c:v>5.7324000000000003E-4</c:v>
                </c:pt>
                <c:pt idx="2334">
                  <c:v>5.7324999999999997E-4</c:v>
                </c:pt>
                <c:pt idx="2335">
                  <c:v>5.7326000000000002E-4</c:v>
                </c:pt>
                <c:pt idx="2336">
                  <c:v>5.7326999999999996E-4</c:v>
                </c:pt>
                <c:pt idx="2337">
                  <c:v>5.7328000000000001E-4</c:v>
                </c:pt>
                <c:pt idx="2338">
                  <c:v>5.7328999999999995E-4</c:v>
                </c:pt>
                <c:pt idx="2339">
                  <c:v>5.733E-4</c:v>
                </c:pt>
                <c:pt idx="2340">
                  <c:v>5.7331000000000005E-4</c:v>
                </c:pt>
                <c:pt idx="2341">
                  <c:v>5.7331999999999999E-4</c:v>
                </c:pt>
                <c:pt idx="2342">
                  <c:v>5.7333000000000004E-4</c:v>
                </c:pt>
                <c:pt idx="2343">
                  <c:v>5.7333999999999998E-4</c:v>
                </c:pt>
                <c:pt idx="2344">
                  <c:v>5.7335000000000003E-4</c:v>
                </c:pt>
                <c:pt idx="2345">
                  <c:v>5.7335999999999997E-4</c:v>
                </c:pt>
                <c:pt idx="2346">
                  <c:v>5.7337000000000002E-4</c:v>
                </c:pt>
                <c:pt idx="2347">
                  <c:v>5.7337999999999996E-4</c:v>
                </c:pt>
                <c:pt idx="2348">
                  <c:v>5.7339000000000001E-4</c:v>
                </c:pt>
                <c:pt idx="2349">
                  <c:v>5.7339999999999995E-4</c:v>
                </c:pt>
                <c:pt idx="2350">
                  <c:v>5.7341E-4</c:v>
                </c:pt>
                <c:pt idx="2351">
                  <c:v>5.7342000000000005E-4</c:v>
                </c:pt>
                <c:pt idx="2352">
                  <c:v>5.7342999999999999E-4</c:v>
                </c:pt>
                <c:pt idx="2353">
                  <c:v>5.7344000000000004E-4</c:v>
                </c:pt>
                <c:pt idx="2354">
                  <c:v>5.7344999999999998E-4</c:v>
                </c:pt>
                <c:pt idx="2355">
                  <c:v>5.7346000000000003E-4</c:v>
                </c:pt>
                <c:pt idx="2356">
                  <c:v>5.7346999999999997E-4</c:v>
                </c:pt>
                <c:pt idx="2357">
                  <c:v>5.7348000000000002E-4</c:v>
                </c:pt>
                <c:pt idx="2358">
                  <c:v>5.7348999999999996E-4</c:v>
                </c:pt>
                <c:pt idx="2359">
                  <c:v>5.7350000000000001E-4</c:v>
                </c:pt>
                <c:pt idx="2360">
                  <c:v>5.7350999999999995E-4</c:v>
                </c:pt>
                <c:pt idx="2361">
                  <c:v>5.7352E-4</c:v>
                </c:pt>
                <c:pt idx="2362">
                  <c:v>5.7353000000000005E-4</c:v>
                </c:pt>
                <c:pt idx="2363">
                  <c:v>5.7353999999999999E-4</c:v>
                </c:pt>
                <c:pt idx="2364">
                  <c:v>5.7355000000000004E-4</c:v>
                </c:pt>
                <c:pt idx="2365">
                  <c:v>5.7355999999999998E-4</c:v>
                </c:pt>
                <c:pt idx="2366">
                  <c:v>5.7357000000000003E-4</c:v>
                </c:pt>
                <c:pt idx="2367">
                  <c:v>5.7357999999999997E-4</c:v>
                </c:pt>
                <c:pt idx="2368">
                  <c:v>5.7359000000000002E-4</c:v>
                </c:pt>
                <c:pt idx="2369">
                  <c:v>5.7359999999999996E-4</c:v>
                </c:pt>
                <c:pt idx="2370">
                  <c:v>5.7361000000000001E-4</c:v>
                </c:pt>
                <c:pt idx="2371">
                  <c:v>5.7361999999999995E-4</c:v>
                </c:pt>
                <c:pt idx="2372">
                  <c:v>5.7362999999999999E-4</c:v>
                </c:pt>
                <c:pt idx="2373">
                  <c:v>5.7364000000000004E-4</c:v>
                </c:pt>
                <c:pt idx="2374">
                  <c:v>5.7364999999999998E-4</c:v>
                </c:pt>
                <c:pt idx="2375">
                  <c:v>5.7366000000000003E-4</c:v>
                </c:pt>
                <c:pt idx="2376">
                  <c:v>5.7366999999999997E-4</c:v>
                </c:pt>
                <c:pt idx="2377">
                  <c:v>5.7368000000000002E-4</c:v>
                </c:pt>
                <c:pt idx="2378">
                  <c:v>5.7368999999999996E-4</c:v>
                </c:pt>
                <c:pt idx="2379">
                  <c:v>5.7370000000000001E-4</c:v>
                </c:pt>
                <c:pt idx="2380">
                  <c:v>5.7370999999999995E-4</c:v>
                </c:pt>
                <c:pt idx="2381">
                  <c:v>5.7372E-4</c:v>
                </c:pt>
                <c:pt idx="2382">
                  <c:v>5.7373000000000005E-4</c:v>
                </c:pt>
                <c:pt idx="2383">
                  <c:v>5.7373999999999999E-4</c:v>
                </c:pt>
                <c:pt idx="2384">
                  <c:v>5.7375000000000004E-4</c:v>
                </c:pt>
                <c:pt idx="2385">
                  <c:v>5.7375999999999998E-4</c:v>
                </c:pt>
                <c:pt idx="2386">
                  <c:v>5.7377000000000003E-4</c:v>
                </c:pt>
                <c:pt idx="2387">
                  <c:v>5.7377999999999997E-4</c:v>
                </c:pt>
                <c:pt idx="2388">
                  <c:v>5.7379000000000002E-4</c:v>
                </c:pt>
                <c:pt idx="2389">
                  <c:v>5.7379999999999996E-4</c:v>
                </c:pt>
                <c:pt idx="2390">
                  <c:v>5.7381000000000001E-4</c:v>
                </c:pt>
                <c:pt idx="2391">
                  <c:v>5.7381999999999995E-4</c:v>
                </c:pt>
                <c:pt idx="2392">
                  <c:v>5.7383E-4</c:v>
                </c:pt>
                <c:pt idx="2393">
                  <c:v>5.7384000000000005E-4</c:v>
                </c:pt>
                <c:pt idx="2394">
                  <c:v>5.7384999999999999E-4</c:v>
                </c:pt>
                <c:pt idx="2395">
                  <c:v>5.7386000000000004E-4</c:v>
                </c:pt>
                <c:pt idx="2396">
                  <c:v>5.7386999999999998E-4</c:v>
                </c:pt>
                <c:pt idx="2397">
                  <c:v>5.7388000000000003E-4</c:v>
                </c:pt>
                <c:pt idx="2398">
                  <c:v>5.7388999999999997E-4</c:v>
                </c:pt>
                <c:pt idx="2399">
                  <c:v>5.7390000000000002E-4</c:v>
                </c:pt>
                <c:pt idx="2400">
                  <c:v>5.7390999999999996E-4</c:v>
                </c:pt>
                <c:pt idx="2401">
                  <c:v>5.7392000000000001E-4</c:v>
                </c:pt>
                <c:pt idx="2402">
                  <c:v>5.7392999999999995E-4</c:v>
                </c:pt>
                <c:pt idx="2403">
                  <c:v>5.7394E-4</c:v>
                </c:pt>
                <c:pt idx="2404">
                  <c:v>5.7395000000000005E-4</c:v>
                </c:pt>
                <c:pt idx="2405">
                  <c:v>5.7395999999999999E-4</c:v>
                </c:pt>
                <c:pt idx="2406">
                  <c:v>5.7397000000000004E-4</c:v>
                </c:pt>
                <c:pt idx="2407">
                  <c:v>5.7397999999999998E-4</c:v>
                </c:pt>
                <c:pt idx="2408">
                  <c:v>5.7399000000000003E-4</c:v>
                </c:pt>
                <c:pt idx="2409">
                  <c:v>5.7399999999999997E-4</c:v>
                </c:pt>
                <c:pt idx="2410">
                  <c:v>5.7401000000000002E-4</c:v>
                </c:pt>
                <c:pt idx="2411">
                  <c:v>5.7401999999999996E-4</c:v>
                </c:pt>
                <c:pt idx="2412">
                  <c:v>5.7403E-4</c:v>
                </c:pt>
                <c:pt idx="2413">
                  <c:v>5.7404000000000005E-4</c:v>
                </c:pt>
                <c:pt idx="2414">
                  <c:v>5.7404999999999999E-4</c:v>
                </c:pt>
                <c:pt idx="2415">
                  <c:v>5.7406000000000004E-4</c:v>
                </c:pt>
                <c:pt idx="2416">
                  <c:v>5.7406999999999998E-4</c:v>
                </c:pt>
                <c:pt idx="2417">
                  <c:v>5.7408000000000003E-4</c:v>
                </c:pt>
                <c:pt idx="2418">
                  <c:v>5.7408999999999997E-4</c:v>
                </c:pt>
                <c:pt idx="2419">
                  <c:v>5.7410000000000002E-4</c:v>
                </c:pt>
                <c:pt idx="2420">
                  <c:v>5.7410999999999996E-4</c:v>
                </c:pt>
                <c:pt idx="2421">
                  <c:v>5.7412000000000001E-4</c:v>
                </c:pt>
                <c:pt idx="2422">
                  <c:v>5.7412999999999995E-4</c:v>
                </c:pt>
                <c:pt idx="2423">
                  <c:v>5.7414E-4</c:v>
                </c:pt>
                <c:pt idx="2424">
                  <c:v>5.7415000000000005E-4</c:v>
                </c:pt>
                <c:pt idx="2425">
                  <c:v>5.7415999999999999E-4</c:v>
                </c:pt>
                <c:pt idx="2426">
                  <c:v>5.7417000000000004E-4</c:v>
                </c:pt>
                <c:pt idx="2427">
                  <c:v>5.7417999999999998E-4</c:v>
                </c:pt>
                <c:pt idx="2428">
                  <c:v>5.7419000000000003E-4</c:v>
                </c:pt>
                <c:pt idx="2429">
                  <c:v>5.7419999999999997E-4</c:v>
                </c:pt>
                <c:pt idx="2430">
                  <c:v>5.7421000000000002E-4</c:v>
                </c:pt>
                <c:pt idx="2431">
                  <c:v>5.7421999999999996E-4</c:v>
                </c:pt>
                <c:pt idx="2432">
                  <c:v>5.7423000000000001E-4</c:v>
                </c:pt>
                <c:pt idx="2433">
                  <c:v>5.7423999999999995E-4</c:v>
                </c:pt>
                <c:pt idx="2434">
                  <c:v>5.7425E-4</c:v>
                </c:pt>
                <c:pt idx="2435">
                  <c:v>5.7426000000000005E-4</c:v>
                </c:pt>
                <c:pt idx="2436">
                  <c:v>5.7426999999999999E-4</c:v>
                </c:pt>
                <c:pt idx="2437">
                  <c:v>5.7428000000000004E-4</c:v>
                </c:pt>
                <c:pt idx="2438">
                  <c:v>5.7428999999999998E-4</c:v>
                </c:pt>
                <c:pt idx="2439">
                  <c:v>5.7430000000000003E-4</c:v>
                </c:pt>
                <c:pt idx="2440">
                  <c:v>5.7430999999999997E-4</c:v>
                </c:pt>
                <c:pt idx="2441">
                  <c:v>5.7432000000000002E-4</c:v>
                </c:pt>
                <c:pt idx="2442">
                  <c:v>5.7432999999999996E-4</c:v>
                </c:pt>
                <c:pt idx="2443">
                  <c:v>5.7434000000000001E-4</c:v>
                </c:pt>
                <c:pt idx="2444">
                  <c:v>5.7434999999999995E-4</c:v>
                </c:pt>
                <c:pt idx="2445">
                  <c:v>5.7436E-4</c:v>
                </c:pt>
                <c:pt idx="2446">
                  <c:v>5.7437000000000005E-4</c:v>
                </c:pt>
                <c:pt idx="2447">
                  <c:v>5.7437999999999999E-4</c:v>
                </c:pt>
                <c:pt idx="2448">
                  <c:v>5.7439000000000004E-4</c:v>
                </c:pt>
                <c:pt idx="2449">
                  <c:v>5.7439999999999998E-4</c:v>
                </c:pt>
                <c:pt idx="2450">
                  <c:v>5.7441000000000002E-4</c:v>
                </c:pt>
                <c:pt idx="2451">
                  <c:v>5.7441999999999997E-4</c:v>
                </c:pt>
                <c:pt idx="2452">
                  <c:v>5.7443000000000001E-4</c:v>
                </c:pt>
                <c:pt idx="2453">
                  <c:v>5.7443999999999995E-4</c:v>
                </c:pt>
                <c:pt idx="2454">
                  <c:v>5.7445E-4</c:v>
                </c:pt>
                <c:pt idx="2455">
                  <c:v>5.7446000000000005E-4</c:v>
                </c:pt>
                <c:pt idx="2456">
                  <c:v>5.7446999999999999E-4</c:v>
                </c:pt>
                <c:pt idx="2457">
                  <c:v>5.7448000000000004E-4</c:v>
                </c:pt>
                <c:pt idx="2458">
                  <c:v>5.7448999999999998E-4</c:v>
                </c:pt>
                <c:pt idx="2459">
                  <c:v>5.7450000000000003E-4</c:v>
                </c:pt>
                <c:pt idx="2460">
                  <c:v>5.7450999999999997E-4</c:v>
                </c:pt>
                <c:pt idx="2461">
                  <c:v>5.7452000000000002E-4</c:v>
                </c:pt>
                <c:pt idx="2462">
                  <c:v>5.7452999999999996E-4</c:v>
                </c:pt>
                <c:pt idx="2463">
                  <c:v>5.7454000000000001E-4</c:v>
                </c:pt>
                <c:pt idx="2464">
                  <c:v>5.7454999999999995E-4</c:v>
                </c:pt>
                <c:pt idx="2465">
                  <c:v>5.7456E-4</c:v>
                </c:pt>
                <c:pt idx="2466">
                  <c:v>5.7457000000000005E-4</c:v>
                </c:pt>
                <c:pt idx="2467">
                  <c:v>5.7457999999999999E-4</c:v>
                </c:pt>
                <c:pt idx="2468">
                  <c:v>5.7459000000000004E-4</c:v>
                </c:pt>
                <c:pt idx="2469">
                  <c:v>5.7459999999999998E-4</c:v>
                </c:pt>
                <c:pt idx="2470">
                  <c:v>5.7461000000000003E-4</c:v>
                </c:pt>
                <c:pt idx="2471">
                  <c:v>5.7461999999999997E-4</c:v>
                </c:pt>
                <c:pt idx="2472">
                  <c:v>5.7463000000000002E-4</c:v>
                </c:pt>
                <c:pt idx="2473">
                  <c:v>5.7463999999999996E-4</c:v>
                </c:pt>
                <c:pt idx="2474">
                  <c:v>5.7465000000000001E-4</c:v>
                </c:pt>
                <c:pt idx="2475">
                  <c:v>5.7465999999999995E-4</c:v>
                </c:pt>
                <c:pt idx="2476">
                  <c:v>5.7467E-4</c:v>
                </c:pt>
                <c:pt idx="2477">
                  <c:v>5.7468000000000005E-4</c:v>
                </c:pt>
                <c:pt idx="2478">
                  <c:v>5.7468999999999999E-4</c:v>
                </c:pt>
                <c:pt idx="2479">
                  <c:v>5.7470000000000004E-4</c:v>
                </c:pt>
                <c:pt idx="2480">
                  <c:v>5.7470999999999998E-4</c:v>
                </c:pt>
                <c:pt idx="2481">
                  <c:v>5.7472000000000003E-4</c:v>
                </c:pt>
                <c:pt idx="2482">
                  <c:v>5.7472999999999997E-4</c:v>
                </c:pt>
                <c:pt idx="2483">
                  <c:v>5.7474000000000002E-4</c:v>
                </c:pt>
                <c:pt idx="2484">
                  <c:v>5.7474999999999996E-4</c:v>
                </c:pt>
                <c:pt idx="2485">
                  <c:v>5.7476000000000001E-4</c:v>
                </c:pt>
                <c:pt idx="2486">
                  <c:v>5.7476999999999995E-4</c:v>
                </c:pt>
                <c:pt idx="2487">
                  <c:v>5.7478E-4</c:v>
                </c:pt>
                <c:pt idx="2488">
                  <c:v>5.7479000000000004E-4</c:v>
                </c:pt>
                <c:pt idx="2489">
                  <c:v>5.7479999999999999E-4</c:v>
                </c:pt>
                <c:pt idx="2490">
                  <c:v>5.7481000000000003E-4</c:v>
                </c:pt>
                <c:pt idx="2491">
                  <c:v>5.7481999999999998E-4</c:v>
                </c:pt>
                <c:pt idx="2492">
                  <c:v>5.7483000000000002E-4</c:v>
                </c:pt>
                <c:pt idx="2493">
                  <c:v>5.7483999999999996E-4</c:v>
                </c:pt>
                <c:pt idx="2494">
                  <c:v>5.7485000000000001E-4</c:v>
                </c:pt>
                <c:pt idx="2495">
                  <c:v>5.7485999999999995E-4</c:v>
                </c:pt>
                <c:pt idx="2496">
                  <c:v>5.7487E-4</c:v>
                </c:pt>
                <c:pt idx="2497">
                  <c:v>5.7488000000000005E-4</c:v>
                </c:pt>
                <c:pt idx="2498">
                  <c:v>5.7488999999999999E-4</c:v>
                </c:pt>
                <c:pt idx="2499">
                  <c:v>5.7490000000000004E-4</c:v>
                </c:pt>
                <c:pt idx="2500">
                  <c:v>5.7490999999999998E-4</c:v>
                </c:pt>
                <c:pt idx="2501">
                  <c:v>5.7492000000000003E-4</c:v>
                </c:pt>
                <c:pt idx="2502">
                  <c:v>5.7492999999999997E-4</c:v>
                </c:pt>
                <c:pt idx="2503">
                  <c:v>5.7494000000000002E-4</c:v>
                </c:pt>
                <c:pt idx="2504">
                  <c:v>5.7494999999999996E-4</c:v>
                </c:pt>
                <c:pt idx="2505">
                  <c:v>5.7496000000000001E-4</c:v>
                </c:pt>
                <c:pt idx="2506">
                  <c:v>5.7496999999999995E-4</c:v>
                </c:pt>
                <c:pt idx="2507">
                  <c:v>5.7498E-4</c:v>
                </c:pt>
                <c:pt idx="2508">
                  <c:v>5.7499000000000005E-4</c:v>
                </c:pt>
                <c:pt idx="2509">
                  <c:v>5.7499999999999999E-4</c:v>
                </c:pt>
                <c:pt idx="2510">
                  <c:v>5.7501000000000004E-4</c:v>
                </c:pt>
                <c:pt idx="2511">
                  <c:v>5.7501999999999998E-4</c:v>
                </c:pt>
                <c:pt idx="2512">
                  <c:v>5.7503000000000003E-4</c:v>
                </c:pt>
                <c:pt idx="2513">
                  <c:v>5.7503999999999997E-4</c:v>
                </c:pt>
                <c:pt idx="2514">
                  <c:v>5.7505000000000002E-4</c:v>
                </c:pt>
                <c:pt idx="2515">
                  <c:v>5.7505999999999996E-4</c:v>
                </c:pt>
                <c:pt idx="2516">
                  <c:v>5.7507000000000001E-4</c:v>
                </c:pt>
                <c:pt idx="2517">
                  <c:v>5.7507999999999995E-4</c:v>
                </c:pt>
                <c:pt idx="2518">
                  <c:v>5.7509E-4</c:v>
                </c:pt>
                <c:pt idx="2519">
                  <c:v>5.7510000000000005E-4</c:v>
                </c:pt>
                <c:pt idx="2520">
                  <c:v>5.7510999999999999E-4</c:v>
                </c:pt>
                <c:pt idx="2521">
                  <c:v>5.7512000000000004E-4</c:v>
                </c:pt>
                <c:pt idx="2522">
                  <c:v>5.7512999999999998E-4</c:v>
                </c:pt>
                <c:pt idx="2523">
                  <c:v>5.7514000000000003E-4</c:v>
                </c:pt>
                <c:pt idx="2524">
                  <c:v>5.7514999999999997E-4</c:v>
                </c:pt>
                <c:pt idx="2525">
                  <c:v>5.7516000000000002E-4</c:v>
                </c:pt>
                <c:pt idx="2526">
                  <c:v>5.7516999999999996E-4</c:v>
                </c:pt>
                <c:pt idx="2527">
                  <c:v>5.7518000000000001E-4</c:v>
                </c:pt>
                <c:pt idx="2528">
                  <c:v>5.7518999999999995E-4</c:v>
                </c:pt>
                <c:pt idx="2529">
                  <c:v>5.752E-4</c:v>
                </c:pt>
                <c:pt idx="2530">
                  <c:v>5.7521000000000004E-4</c:v>
                </c:pt>
                <c:pt idx="2531">
                  <c:v>5.7521999999999998E-4</c:v>
                </c:pt>
                <c:pt idx="2532">
                  <c:v>5.7523000000000003E-4</c:v>
                </c:pt>
                <c:pt idx="2533">
                  <c:v>5.7523999999999997E-4</c:v>
                </c:pt>
                <c:pt idx="2534">
                  <c:v>5.7525000000000002E-4</c:v>
                </c:pt>
                <c:pt idx="2535">
                  <c:v>5.7525999999999996E-4</c:v>
                </c:pt>
                <c:pt idx="2536">
                  <c:v>5.7527000000000001E-4</c:v>
                </c:pt>
                <c:pt idx="2537">
                  <c:v>5.7527999999999995E-4</c:v>
                </c:pt>
                <c:pt idx="2538">
                  <c:v>5.7529E-4</c:v>
                </c:pt>
                <c:pt idx="2539">
                  <c:v>5.7530000000000005E-4</c:v>
                </c:pt>
                <c:pt idx="2540">
                  <c:v>5.7530999999999999E-4</c:v>
                </c:pt>
                <c:pt idx="2541">
                  <c:v>5.7532000000000004E-4</c:v>
                </c:pt>
                <c:pt idx="2542">
                  <c:v>5.7532999999999998E-4</c:v>
                </c:pt>
                <c:pt idx="2543">
                  <c:v>5.7534000000000003E-4</c:v>
                </c:pt>
                <c:pt idx="2544">
                  <c:v>5.7534999999999997E-4</c:v>
                </c:pt>
                <c:pt idx="2545">
                  <c:v>5.7536000000000002E-4</c:v>
                </c:pt>
                <c:pt idx="2546">
                  <c:v>5.7536999999999996E-4</c:v>
                </c:pt>
                <c:pt idx="2547">
                  <c:v>5.7538000000000001E-4</c:v>
                </c:pt>
                <c:pt idx="2548">
                  <c:v>5.7538999999999995E-4</c:v>
                </c:pt>
                <c:pt idx="2549">
                  <c:v>5.754E-4</c:v>
                </c:pt>
                <c:pt idx="2550">
                  <c:v>5.7541000000000005E-4</c:v>
                </c:pt>
                <c:pt idx="2551">
                  <c:v>5.7541999999999999E-4</c:v>
                </c:pt>
                <c:pt idx="2552">
                  <c:v>5.7543000000000004E-4</c:v>
                </c:pt>
                <c:pt idx="2553">
                  <c:v>5.7543999999999998E-4</c:v>
                </c:pt>
                <c:pt idx="2554">
                  <c:v>5.7545000000000003E-4</c:v>
                </c:pt>
                <c:pt idx="2555">
                  <c:v>5.7545999999999997E-4</c:v>
                </c:pt>
                <c:pt idx="2556">
                  <c:v>5.7547000000000002E-4</c:v>
                </c:pt>
                <c:pt idx="2557">
                  <c:v>5.7547999999999996E-4</c:v>
                </c:pt>
                <c:pt idx="2558">
                  <c:v>5.7549000000000001E-4</c:v>
                </c:pt>
                <c:pt idx="2559">
                  <c:v>5.7549999999999995E-4</c:v>
                </c:pt>
                <c:pt idx="2560">
                  <c:v>5.7551E-4</c:v>
                </c:pt>
                <c:pt idx="2561">
                  <c:v>5.7552000000000005E-4</c:v>
                </c:pt>
                <c:pt idx="2562">
                  <c:v>5.7552999999999999E-4</c:v>
                </c:pt>
                <c:pt idx="2563">
                  <c:v>5.7554000000000004E-4</c:v>
                </c:pt>
                <c:pt idx="2564">
                  <c:v>5.7554999999999998E-4</c:v>
                </c:pt>
                <c:pt idx="2565">
                  <c:v>5.7556000000000003E-4</c:v>
                </c:pt>
                <c:pt idx="2566">
                  <c:v>5.7556999999999997E-4</c:v>
                </c:pt>
                <c:pt idx="2567">
                  <c:v>5.7558000000000002E-4</c:v>
                </c:pt>
                <c:pt idx="2568">
                  <c:v>5.7558999999999996E-4</c:v>
                </c:pt>
                <c:pt idx="2569">
                  <c:v>5.756E-4</c:v>
                </c:pt>
                <c:pt idx="2570">
                  <c:v>5.7561000000000005E-4</c:v>
                </c:pt>
                <c:pt idx="2571">
                  <c:v>5.7561999999999999E-4</c:v>
                </c:pt>
                <c:pt idx="2572">
                  <c:v>5.7563000000000004E-4</c:v>
                </c:pt>
                <c:pt idx="2573">
                  <c:v>5.7563999999999998E-4</c:v>
                </c:pt>
                <c:pt idx="2574">
                  <c:v>5.7565000000000003E-4</c:v>
                </c:pt>
                <c:pt idx="2575">
                  <c:v>5.7565999999999997E-4</c:v>
                </c:pt>
                <c:pt idx="2576">
                  <c:v>5.7567000000000002E-4</c:v>
                </c:pt>
                <c:pt idx="2577">
                  <c:v>5.7567999999999996E-4</c:v>
                </c:pt>
                <c:pt idx="2578">
                  <c:v>5.7569000000000001E-4</c:v>
                </c:pt>
                <c:pt idx="2579">
                  <c:v>5.7569999999999995E-4</c:v>
                </c:pt>
                <c:pt idx="2580">
                  <c:v>5.7571E-4</c:v>
                </c:pt>
                <c:pt idx="2581">
                  <c:v>5.7572000000000005E-4</c:v>
                </c:pt>
                <c:pt idx="2582">
                  <c:v>5.7572999999999999E-4</c:v>
                </c:pt>
                <c:pt idx="2583">
                  <c:v>5.7574000000000004E-4</c:v>
                </c:pt>
                <c:pt idx="2584">
                  <c:v>5.7574999999999998E-4</c:v>
                </c:pt>
                <c:pt idx="2585">
                  <c:v>5.7576000000000003E-4</c:v>
                </c:pt>
                <c:pt idx="2586">
                  <c:v>5.7576999999999997E-4</c:v>
                </c:pt>
                <c:pt idx="2587">
                  <c:v>5.7578000000000002E-4</c:v>
                </c:pt>
                <c:pt idx="2588">
                  <c:v>5.7578999999999996E-4</c:v>
                </c:pt>
                <c:pt idx="2589">
                  <c:v>5.7580000000000001E-4</c:v>
                </c:pt>
                <c:pt idx="2590">
                  <c:v>5.7580999999999995E-4</c:v>
                </c:pt>
                <c:pt idx="2591">
                  <c:v>5.7582E-4</c:v>
                </c:pt>
                <c:pt idx="2592">
                  <c:v>5.7583000000000005E-4</c:v>
                </c:pt>
                <c:pt idx="2593">
                  <c:v>5.7583999999999999E-4</c:v>
                </c:pt>
                <c:pt idx="2594">
                  <c:v>5.7585000000000004E-4</c:v>
                </c:pt>
                <c:pt idx="2595">
                  <c:v>5.7585999999999998E-4</c:v>
                </c:pt>
                <c:pt idx="2596">
                  <c:v>5.7587000000000003E-4</c:v>
                </c:pt>
                <c:pt idx="2597">
                  <c:v>5.7587999999999997E-4</c:v>
                </c:pt>
                <c:pt idx="2598">
                  <c:v>5.7589000000000002E-4</c:v>
                </c:pt>
                <c:pt idx="2599">
                  <c:v>5.7589999999999996E-4</c:v>
                </c:pt>
                <c:pt idx="2600">
                  <c:v>5.7591000000000001E-4</c:v>
                </c:pt>
                <c:pt idx="2601">
                  <c:v>5.7591999999999995E-4</c:v>
                </c:pt>
                <c:pt idx="2602">
                  <c:v>5.7593E-4</c:v>
                </c:pt>
                <c:pt idx="2603">
                  <c:v>5.7594000000000005E-4</c:v>
                </c:pt>
                <c:pt idx="2604">
                  <c:v>5.7594999999999999E-4</c:v>
                </c:pt>
                <c:pt idx="2605">
                  <c:v>5.7596000000000004E-4</c:v>
                </c:pt>
                <c:pt idx="2606">
                  <c:v>5.7596999999999998E-4</c:v>
                </c:pt>
                <c:pt idx="2607">
                  <c:v>5.7598000000000002E-4</c:v>
                </c:pt>
                <c:pt idx="2608">
                  <c:v>5.7598999999999997E-4</c:v>
                </c:pt>
                <c:pt idx="2609">
                  <c:v>5.7600000000000001E-4</c:v>
                </c:pt>
                <c:pt idx="2610">
                  <c:v>5.7600999999999996E-4</c:v>
                </c:pt>
                <c:pt idx="2611">
                  <c:v>5.7602E-4</c:v>
                </c:pt>
                <c:pt idx="2612">
                  <c:v>5.7603000000000005E-4</c:v>
                </c:pt>
                <c:pt idx="2613">
                  <c:v>5.7603999999999999E-4</c:v>
                </c:pt>
                <c:pt idx="2614">
                  <c:v>5.7605000000000004E-4</c:v>
                </c:pt>
                <c:pt idx="2615">
                  <c:v>5.7605999999999998E-4</c:v>
                </c:pt>
                <c:pt idx="2616">
                  <c:v>5.7607000000000003E-4</c:v>
                </c:pt>
                <c:pt idx="2617">
                  <c:v>5.7607999999999997E-4</c:v>
                </c:pt>
                <c:pt idx="2618">
                  <c:v>5.7609000000000002E-4</c:v>
                </c:pt>
                <c:pt idx="2619">
                  <c:v>5.7609999999999996E-4</c:v>
                </c:pt>
                <c:pt idx="2620">
                  <c:v>5.7611000000000001E-4</c:v>
                </c:pt>
                <c:pt idx="2621">
                  <c:v>5.7611999999999995E-4</c:v>
                </c:pt>
                <c:pt idx="2622">
                  <c:v>5.7613E-4</c:v>
                </c:pt>
                <c:pt idx="2623">
                  <c:v>5.7614000000000005E-4</c:v>
                </c:pt>
                <c:pt idx="2624">
                  <c:v>5.7614999999999999E-4</c:v>
                </c:pt>
                <c:pt idx="2625">
                  <c:v>5.7616000000000004E-4</c:v>
                </c:pt>
                <c:pt idx="2626">
                  <c:v>5.7616999999999998E-4</c:v>
                </c:pt>
                <c:pt idx="2627">
                  <c:v>5.7618000000000003E-4</c:v>
                </c:pt>
                <c:pt idx="2628">
                  <c:v>5.7618999999999997E-4</c:v>
                </c:pt>
                <c:pt idx="2629">
                  <c:v>5.7620000000000002E-4</c:v>
                </c:pt>
                <c:pt idx="2630">
                  <c:v>5.7620999999999996E-4</c:v>
                </c:pt>
                <c:pt idx="2631">
                  <c:v>5.7622000000000001E-4</c:v>
                </c:pt>
                <c:pt idx="2632">
                  <c:v>5.7622999999999995E-4</c:v>
                </c:pt>
                <c:pt idx="2633">
                  <c:v>5.7624E-4</c:v>
                </c:pt>
                <c:pt idx="2634">
                  <c:v>5.7625000000000005E-4</c:v>
                </c:pt>
                <c:pt idx="2635">
                  <c:v>5.7625999999999999E-4</c:v>
                </c:pt>
                <c:pt idx="2636">
                  <c:v>5.7627000000000004E-4</c:v>
                </c:pt>
                <c:pt idx="2637">
                  <c:v>5.7627999999999998E-4</c:v>
                </c:pt>
                <c:pt idx="2638">
                  <c:v>5.7629000000000003E-4</c:v>
                </c:pt>
                <c:pt idx="2639">
                  <c:v>5.7629999999999997E-4</c:v>
                </c:pt>
                <c:pt idx="2640">
                  <c:v>5.7631000000000002E-4</c:v>
                </c:pt>
                <c:pt idx="2641">
                  <c:v>5.7631999999999996E-4</c:v>
                </c:pt>
                <c:pt idx="2642">
                  <c:v>5.7633000000000001E-4</c:v>
                </c:pt>
                <c:pt idx="2643">
                  <c:v>5.7633999999999995E-4</c:v>
                </c:pt>
                <c:pt idx="2644">
                  <c:v>5.7635E-4</c:v>
                </c:pt>
                <c:pt idx="2645">
                  <c:v>5.7636000000000005E-4</c:v>
                </c:pt>
                <c:pt idx="2646">
                  <c:v>5.7636999999999999E-4</c:v>
                </c:pt>
                <c:pt idx="2647">
                  <c:v>5.7638000000000003E-4</c:v>
                </c:pt>
                <c:pt idx="2648">
                  <c:v>5.7638999999999998E-4</c:v>
                </c:pt>
                <c:pt idx="2649">
                  <c:v>5.7640000000000002E-4</c:v>
                </c:pt>
                <c:pt idx="2650">
                  <c:v>5.7640999999999996E-4</c:v>
                </c:pt>
                <c:pt idx="2651">
                  <c:v>5.7642000000000001E-4</c:v>
                </c:pt>
                <c:pt idx="2652">
                  <c:v>5.7642999999999995E-4</c:v>
                </c:pt>
                <c:pt idx="2653">
                  <c:v>5.7644E-4</c:v>
                </c:pt>
                <c:pt idx="2654">
                  <c:v>5.7645000000000005E-4</c:v>
                </c:pt>
                <c:pt idx="2655">
                  <c:v>5.7645999999999999E-4</c:v>
                </c:pt>
                <c:pt idx="2656">
                  <c:v>5.7647000000000004E-4</c:v>
                </c:pt>
                <c:pt idx="2657">
                  <c:v>5.7647999999999998E-4</c:v>
                </c:pt>
                <c:pt idx="2658">
                  <c:v>5.7649000000000003E-4</c:v>
                </c:pt>
                <c:pt idx="2659">
                  <c:v>5.7649999999999997E-4</c:v>
                </c:pt>
                <c:pt idx="2660">
                  <c:v>5.7651000000000002E-4</c:v>
                </c:pt>
                <c:pt idx="2661">
                  <c:v>5.7651999999999996E-4</c:v>
                </c:pt>
                <c:pt idx="2662">
                  <c:v>5.7653000000000001E-4</c:v>
                </c:pt>
                <c:pt idx="2663">
                  <c:v>5.7653999999999995E-4</c:v>
                </c:pt>
                <c:pt idx="2664">
                  <c:v>5.7655E-4</c:v>
                </c:pt>
                <c:pt idx="2665">
                  <c:v>5.7656000000000005E-4</c:v>
                </c:pt>
                <c:pt idx="2666">
                  <c:v>5.7656999999999999E-4</c:v>
                </c:pt>
                <c:pt idx="2667">
                  <c:v>5.7658000000000004E-4</c:v>
                </c:pt>
                <c:pt idx="2668">
                  <c:v>5.7658999999999998E-4</c:v>
                </c:pt>
                <c:pt idx="2669">
                  <c:v>5.7660000000000003E-4</c:v>
                </c:pt>
                <c:pt idx="2670">
                  <c:v>5.7660999999999997E-4</c:v>
                </c:pt>
                <c:pt idx="2671">
                  <c:v>5.7662000000000002E-4</c:v>
                </c:pt>
                <c:pt idx="2672">
                  <c:v>5.7662999999999996E-4</c:v>
                </c:pt>
                <c:pt idx="2673">
                  <c:v>5.7664000000000001E-4</c:v>
                </c:pt>
                <c:pt idx="2674">
                  <c:v>5.7664999999999995E-4</c:v>
                </c:pt>
                <c:pt idx="2675">
                  <c:v>5.7666E-4</c:v>
                </c:pt>
                <c:pt idx="2676">
                  <c:v>5.7667000000000005E-4</c:v>
                </c:pt>
                <c:pt idx="2677">
                  <c:v>5.7667999999999999E-4</c:v>
                </c:pt>
                <c:pt idx="2678">
                  <c:v>5.7669000000000004E-4</c:v>
                </c:pt>
                <c:pt idx="2679">
                  <c:v>5.7669999999999998E-4</c:v>
                </c:pt>
                <c:pt idx="2680">
                  <c:v>5.7671000000000003E-4</c:v>
                </c:pt>
                <c:pt idx="2681">
                  <c:v>5.7671999999999997E-4</c:v>
                </c:pt>
                <c:pt idx="2682">
                  <c:v>5.7673000000000002E-4</c:v>
                </c:pt>
                <c:pt idx="2683">
                  <c:v>5.7673999999999996E-4</c:v>
                </c:pt>
                <c:pt idx="2684">
                  <c:v>5.7675000000000001E-4</c:v>
                </c:pt>
                <c:pt idx="2685">
                  <c:v>5.7675999999999995E-4</c:v>
                </c:pt>
                <c:pt idx="2686">
                  <c:v>5.7677E-4</c:v>
                </c:pt>
                <c:pt idx="2687">
                  <c:v>5.7678000000000004E-4</c:v>
                </c:pt>
                <c:pt idx="2688">
                  <c:v>5.7678999999999999E-4</c:v>
                </c:pt>
                <c:pt idx="2689">
                  <c:v>5.7680000000000003E-4</c:v>
                </c:pt>
                <c:pt idx="2690">
                  <c:v>5.7680999999999997E-4</c:v>
                </c:pt>
                <c:pt idx="2691">
                  <c:v>5.7682000000000002E-4</c:v>
                </c:pt>
                <c:pt idx="2692">
                  <c:v>5.7682999999999996E-4</c:v>
                </c:pt>
                <c:pt idx="2693">
                  <c:v>5.7684000000000001E-4</c:v>
                </c:pt>
                <c:pt idx="2694">
                  <c:v>5.7684999999999995E-4</c:v>
                </c:pt>
                <c:pt idx="2695">
                  <c:v>5.7686E-4</c:v>
                </c:pt>
                <c:pt idx="2696">
                  <c:v>5.7687000000000005E-4</c:v>
                </c:pt>
                <c:pt idx="2697">
                  <c:v>5.7687999999999999E-4</c:v>
                </c:pt>
                <c:pt idx="2698">
                  <c:v>5.7689000000000004E-4</c:v>
                </c:pt>
                <c:pt idx="2699">
                  <c:v>5.7689999999999998E-4</c:v>
                </c:pt>
                <c:pt idx="2700">
                  <c:v>5.7691000000000003E-4</c:v>
                </c:pt>
                <c:pt idx="2701">
                  <c:v>5.7691999999999997E-4</c:v>
                </c:pt>
                <c:pt idx="2702">
                  <c:v>5.7693000000000002E-4</c:v>
                </c:pt>
                <c:pt idx="2703">
                  <c:v>5.7693999999999996E-4</c:v>
                </c:pt>
                <c:pt idx="2704">
                  <c:v>5.7695000000000001E-4</c:v>
                </c:pt>
                <c:pt idx="2705">
                  <c:v>5.7695999999999995E-4</c:v>
                </c:pt>
                <c:pt idx="2706">
                  <c:v>5.7697E-4</c:v>
                </c:pt>
                <c:pt idx="2707">
                  <c:v>5.7698000000000005E-4</c:v>
                </c:pt>
                <c:pt idx="2708">
                  <c:v>5.7698999999999999E-4</c:v>
                </c:pt>
                <c:pt idx="2709">
                  <c:v>5.7700000000000004E-4</c:v>
                </c:pt>
                <c:pt idx="2710">
                  <c:v>5.7700999999999998E-4</c:v>
                </c:pt>
                <c:pt idx="2711">
                  <c:v>5.7702000000000003E-4</c:v>
                </c:pt>
                <c:pt idx="2712">
                  <c:v>5.7702999999999997E-4</c:v>
                </c:pt>
                <c:pt idx="2713">
                  <c:v>5.7704000000000002E-4</c:v>
                </c:pt>
                <c:pt idx="2714">
                  <c:v>5.7704999999999996E-4</c:v>
                </c:pt>
                <c:pt idx="2715">
                  <c:v>5.7706000000000001E-4</c:v>
                </c:pt>
                <c:pt idx="2716">
                  <c:v>5.7706999999999995E-4</c:v>
                </c:pt>
                <c:pt idx="2717">
                  <c:v>5.7708E-4</c:v>
                </c:pt>
                <c:pt idx="2718">
                  <c:v>5.7709000000000005E-4</c:v>
                </c:pt>
                <c:pt idx="2719">
                  <c:v>5.7709999999999999E-4</c:v>
                </c:pt>
                <c:pt idx="2720">
                  <c:v>5.7711000000000004E-4</c:v>
                </c:pt>
                <c:pt idx="2721">
                  <c:v>5.7711999999999998E-4</c:v>
                </c:pt>
                <c:pt idx="2722">
                  <c:v>5.7713000000000003E-4</c:v>
                </c:pt>
                <c:pt idx="2723">
                  <c:v>5.7713999999999997E-4</c:v>
                </c:pt>
                <c:pt idx="2724">
                  <c:v>5.7715000000000002E-4</c:v>
                </c:pt>
                <c:pt idx="2725">
                  <c:v>5.7715999999999996E-4</c:v>
                </c:pt>
                <c:pt idx="2726">
                  <c:v>5.7717000000000001E-4</c:v>
                </c:pt>
                <c:pt idx="2727">
                  <c:v>5.7718000000000005E-4</c:v>
                </c:pt>
                <c:pt idx="2728">
                  <c:v>5.7718999999999999E-4</c:v>
                </c:pt>
                <c:pt idx="2729">
                  <c:v>5.7720000000000004E-4</c:v>
                </c:pt>
                <c:pt idx="2730">
                  <c:v>5.7720999999999998E-4</c:v>
                </c:pt>
                <c:pt idx="2731">
                  <c:v>5.7722000000000003E-4</c:v>
                </c:pt>
                <c:pt idx="2732">
                  <c:v>5.7722999999999997E-4</c:v>
                </c:pt>
                <c:pt idx="2733">
                  <c:v>5.7724000000000002E-4</c:v>
                </c:pt>
                <c:pt idx="2734">
                  <c:v>5.7724999999999996E-4</c:v>
                </c:pt>
                <c:pt idx="2735">
                  <c:v>5.7726000000000001E-4</c:v>
                </c:pt>
                <c:pt idx="2736">
                  <c:v>5.7726999999999995E-4</c:v>
                </c:pt>
                <c:pt idx="2737">
                  <c:v>5.7728E-4</c:v>
                </c:pt>
                <c:pt idx="2738">
                  <c:v>5.7729000000000005E-4</c:v>
                </c:pt>
                <c:pt idx="2739">
                  <c:v>5.7729999999999999E-4</c:v>
                </c:pt>
                <c:pt idx="2740">
                  <c:v>5.7731000000000004E-4</c:v>
                </c:pt>
                <c:pt idx="2741">
                  <c:v>5.7731999999999998E-4</c:v>
                </c:pt>
                <c:pt idx="2742">
                  <c:v>5.7733000000000003E-4</c:v>
                </c:pt>
                <c:pt idx="2743">
                  <c:v>5.7733999999999997E-4</c:v>
                </c:pt>
                <c:pt idx="2744">
                  <c:v>5.7735000000000002E-4</c:v>
                </c:pt>
                <c:pt idx="2745">
                  <c:v>5.7735999999999996E-4</c:v>
                </c:pt>
                <c:pt idx="2746">
                  <c:v>5.7737000000000001E-4</c:v>
                </c:pt>
                <c:pt idx="2747">
                  <c:v>5.7737999999999995E-4</c:v>
                </c:pt>
                <c:pt idx="2748">
                  <c:v>5.7739E-4</c:v>
                </c:pt>
                <c:pt idx="2749">
                  <c:v>5.7740000000000005E-4</c:v>
                </c:pt>
                <c:pt idx="2750">
                  <c:v>5.7740999999999999E-4</c:v>
                </c:pt>
                <c:pt idx="2751">
                  <c:v>5.7742000000000004E-4</c:v>
                </c:pt>
                <c:pt idx="2752">
                  <c:v>5.7742999999999998E-4</c:v>
                </c:pt>
                <c:pt idx="2753">
                  <c:v>5.7744000000000003E-4</c:v>
                </c:pt>
                <c:pt idx="2754">
                  <c:v>5.7744999999999997E-4</c:v>
                </c:pt>
                <c:pt idx="2755">
                  <c:v>5.7746000000000002E-4</c:v>
                </c:pt>
                <c:pt idx="2756">
                  <c:v>5.7746999999999996E-4</c:v>
                </c:pt>
                <c:pt idx="2757">
                  <c:v>5.7748000000000001E-4</c:v>
                </c:pt>
                <c:pt idx="2758">
                  <c:v>5.7748999999999995E-4</c:v>
                </c:pt>
                <c:pt idx="2759">
                  <c:v>5.775E-4</c:v>
                </c:pt>
                <c:pt idx="2760">
                  <c:v>5.7751000000000005E-4</c:v>
                </c:pt>
                <c:pt idx="2761">
                  <c:v>5.7751999999999999E-4</c:v>
                </c:pt>
                <c:pt idx="2762">
                  <c:v>5.7753000000000004E-4</c:v>
                </c:pt>
                <c:pt idx="2763">
                  <c:v>5.7753999999999998E-4</c:v>
                </c:pt>
                <c:pt idx="2764">
                  <c:v>5.7755000000000003E-4</c:v>
                </c:pt>
                <c:pt idx="2765">
                  <c:v>5.7755999999999997E-4</c:v>
                </c:pt>
                <c:pt idx="2766">
                  <c:v>5.7757000000000001E-4</c:v>
                </c:pt>
                <c:pt idx="2767">
                  <c:v>5.7757999999999996E-4</c:v>
                </c:pt>
                <c:pt idx="2768">
                  <c:v>5.7759E-4</c:v>
                </c:pt>
                <c:pt idx="2769">
                  <c:v>5.7760000000000005E-4</c:v>
                </c:pt>
                <c:pt idx="2770">
                  <c:v>5.7760999999999999E-4</c:v>
                </c:pt>
                <c:pt idx="2771">
                  <c:v>5.7762000000000004E-4</c:v>
                </c:pt>
                <c:pt idx="2772">
                  <c:v>5.7762999999999998E-4</c:v>
                </c:pt>
                <c:pt idx="2773">
                  <c:v>5.7764000000000003E-4</c:v>
                </c:pt>
                <c:pt idx="2774">
                  <c:v>5.7764999999999997E-4</c:v>
                </c:pt>
                <c:pt idx="2775">
                  <c:v>5.7766000000000002E-4</c:v>
                </c:pt>
                <c:pt idx="2776">
                  <c:v>5.7766999999999996E-4</c:v>
                </c:pt>
                <c:pt idx="2777">
                  <c:v>5.7768000000000001E-4</c:v>
                </c:pt>
                <c:pt idx="2778">
                  <c:v>5.7768999999999995E-4</c:v>
                </c:pt>
                <c:pt idx="2779">
                  <c:v>5.777E-4</c:v>
                </c:pt>
                <c:pt idx="2780">
                  <c:v>5.7771000000000005E-4</c:v>
                </c:pt>
                <c:pt idx="2781">
                  <c:v>5.7771999999999999E-4</c:v>
                </c:pt>
                <c:pt idx="2782">
                  <c:v>5.7773000000000004E-4</c:v>
                </c:pt>
                <c:pt idx="2783">
                  <c:v>5.7773999999999998E-4</c:v>
                </c:pt>
                <c:pt idx="2784">
                  <c:v>5.7775000000000003E-4</c:v>
                </c:pt>
                <c:pt idx="2785">
                  <c:v>5.7775999999999997E-4</c:v>
                </c:pt>
                <c:pt idx="2786">
                  <c:v>5.7777000000000002E-4</c:v>
                </c:pt>
                <c:pt idx="2787">
                  <c:v>5.7777999999999996E-4</c:v>
                </c:pt>
                <c:pt idx="2788">
                  <c:v>5.7779000000000001E-4</c:v>
                </c:pt>
                <c:pt idx="2789">
                  <c:v>5.7779999999999995E-4</c:v>
                </c:pt>
                <c:pt idx="2790">
                  <c:v>5.7781E-4</c:v>
                </c:pt>
                <c:pt idx="2791">
                  <c:v>5.7782000000000005E-4</c:v>
                </c:pt>
                <c:pt idx="2792">
                  <c:v>5.7782999999999999E-4</c:v>
                </c:pt>
                <c:pt idx="2793">
                  <c:v>5.7784000000000004E-4</c:v>
                </c:pt>
                <c:pt idx="2794">
                  <c:v>5.7784999999999998E-4</c:v>
                </c:pt>
                <c:pt idx="2795">
                  <c:v>5.7786000000000003E-4</c:v>
                </c:pt>
                <c:pt idx="2796">
                  <c:v>5.7786999999999997E-4</c:v>
                </c:pt>
                <c:pt idx="2797">
                  <c:v>5.7788000000000002E-4</c:v>
                </c:pt>
                <c:pt idx="2798">
                  <c:v>5.7788999999999996E-4</c:v>
                </c:pt>
                <c:pt idx="2799">
                  <c:v>5.7790000000000001E-4</c:v>
                </c:pt>
                <c:pt idx="2800">
                  <c:v>5.7790999999999995E-4</c:v>
                </c:pt>
                <c:pt idx="2801">
                  <c:v>5.7792E-4</c:v>
                </c:pt>
                <c:pt idx="2802">
                  <c:v>5.7793000000000005E-4</c:v>
                </c:pt>
                <c:pt idx="2803">
                  <c:v>5.7793999999999999E-4</c:v>
                </c:pt>
                <c:pt idx="2804">
                  <c:v>5.7795000000000003E-4</c:v>
                </c:pt>
                <c:pt idx="2805">
                  <c:v>5.7795999999999998E-4</c:v>
                </c:pt>
                <c:pt idx="2806">
                  <c:v>5.7797000000000002E-4</c:v>
                </c:pt>
                <c:pt idx="2807">
                  <c:v>5.7797999999999997E-4</c:v>
                </c:pt>
                <c:pt idx="2808">
                  <c:v>5.7799000000000001E-4</c:v>
                </c:pt>
                <c:pt idx="2809">
                  <c:v>5.7799999999999995E-4</c:v>
                </c:pt>
                <c:pt idx="2810">
                  <c:v>5.7801E-4</c:v>
                </c:pt>
                <c:pt idx="2811">
                  <c:v>5.7802000000000005E-4</c:v>
                </c:pt>
                <c:pt idx="2812">
                  <c:v>5.7802999999999999E-4</c:v>
                </c:pt>
                <c:pt idx="2813">
                  <c:v>5.7804000000000004E-4</c:v>
                </c:pt>
                <c:pt idx="2814">
                  <c:v>5.7804999999999998E-4</c:v>
                </c:pt>
                <c:pt idx="2815">
                  <c:v>5.7806000000000003E-4</c:v>
                </c:pt>
                <c:pt idx="2816">
                  <c:v>5.7806999999999997E-4</c:v>
                </c:pt>
                <c:pt idx="2817">
                  <c:v>5.7808000000000002E-4</c:v>
                </c:pt>
                <c:pt idx="2818">
                  <c:v>5.7808999999999996E-4</c:v>
                </c:pt>
                <c:pt idx="2819">
                  <c:v>5.7810000000000001E-4</c:v>
                </c:pt>
                <c:pt idx="2820">
                  <c:v>5.7810999999999995E-4</c:v>
                </c:pt>
                <c:pt idx="2821">
                  <c:v>5.7812E-4</c:v>
                </c:pt>
                <c:pt idx="2822">
                  <c:v>5.7813000000000005E-4</c:v>
                </c:pt>
                <c:pt idx="2823">
                  <c:v>5.7813999999999999E-4</c:v>
                </c:pt>
                <c:pt idx="2824">
                  <c:v>5.7815000000000004E-4</c:v>
                </c:pt>
                <c:pt idx="2825">
                  <c:v>5.7815999999999998E-4</c:v>
                </c:pt>
                <c:pt idx="2826">
                  <c:v>5.7817000000000003E-4</c:v>
                </c:pt>
                <c:pt idx="2827">
                  <c:v>5.7817999999999997E-4</c:v>
                </c:pt>
                <c:pt idx="2828">
                  <c:v>5.7819000000000002E-4</c:v>
                </c:pt>
                <c:pt idx="2829">
                  <c:v>5.7819999999999996E-4</c:v>
                </c:pt>
                <c:pt idx="2830">
                  <c:v>5.7821000000000001E-4</c:v>
                </c:pt>
                <c:pt idx="2831">
                  <c:v>5.7821999999999995E-4</c:v>
                </c:pt>
                <c:pt idx="2832">
                  <c:v>5.7823E-4</c:v>
                </c:pt>
                <c:pt idx="2833">
                  <c:v>5.7824000000000005E-4</c:v>
                </c:pt>
                <c:pt idx="2834">
                  <c:v>5.7824999999999999E-4</c:v>
                </c:pt>
                <c:pt idx="2835">
                  <c:v>5.7826000000000004E-4</c:v>
                </c:pt>
                <c:pt idx="2836">
                  <c:v>5.7826999999999998E-4</c:v>
                </c:pt>
                <c:pt idx="2837">
                  <c:v>5.7828000000000003E-4</c:v>
                </c:pt>
                <c:pt idx="2838">
                  <c:v>5.7828999999999997E-4</c:v>
                </c:pt>
                <c:pt idx="2839">
                  <c:v>5.7830000000000002E-4</c:v>
                </c:pt>
                <c:pt idx="2840">
                  <c:v>5.7830999999999996E-4</c:v>
                </c:pt>
                <c:pt idx="2841">
                  <c:v>5.7832000000000001E-4</c:v>
                </c:pt>
                <c:pt idx="2842">
                  <c:v>5.7832999999999995E-4</c:v>
                </c:pt>
                <c:pt idx="2843">
                  <c:v>5.7834E-4</c:v>
                </c:pt>
                <c:pt idx="2844">
                  <c:v>5.7835000000000004E-4</c:v>
                </c:pt>
                <c:pt idx="2845">
                  <c:v>5.7835999999999999E-4</c:v>
                </c:pt>
                <c:pt idx="2846">
                  <c:v>5.7837000000000003E-4</c:v>
                </c:pt>
                <c:pt idx="2847">
                  <c:v>5.7837999999999997E-4</c:v>
                </c:pt>
                <c:pt idx="2848">
                  <c:v>5.7839000000000002E-4</c:v>
                </c:pt>
                <c:pt idx="2849">
                  <c:v>5.7839999999999996E-4</c:v>
                </c:pt>
                <c:pt idx="2850">
                  <c:v>5.7841000000000001E-4</c:v>
                </c:pt>
                <c:pt idx="2851">
                  <c:v>5.7841999999999995E-4</c:v>
                </c:pt>
                <c:pt idx="2852">
                  <c:v>5.7843E-4</c:v>
                </c:pt>
                <c:pt idx="2853">
                  <c:v>5.7844000000000005E-4</c:v>
                </c:pt>
                <c:pt idx="2854">
                  <c:v>5.7844999999999999E-4</c:v>
                </c:pt>
                <c:pt idx="2855">
                  <c:v>5.7846000000000004E-4</c:v>
                </c:pt>
                <c:pt idx="2856">
                  <c:v>5.7846999999999998E-4</c:v>
                </c:pt>
                <c:pt idx="2857">
                  <c:v>5.7848000000000003E-4</c:v>
                </c:pt>
                <c:pt idx="2858">
                  <c:v>5.7848999999999997E-4</c:v>
                </c:pt>
                <c:pt idx="2859">
                  <c:v>5.7850000000000002E-4</c:v>
                </c:pt>
                <c:pt idx="2860">
                  <c:v>5.7850999999999996E-4</c:v>
                </c:pt>
                <c:pt idx="2861">
                  <c:v>5.7852000000000001E-4</c:v>
                </c:pt>
                <c:pt idx="2862">
                  <c:v>5.7852999999999995E-4</c:v>
                </c:pt>
                <c:pt idx="2863">
                  <c:v>5.7854E-4</c:v>
                </c:pt>
                <c:pt idx="2864">
                  <c:v>5.7855000000000005E-4</c:v>
                </c:pt>
                <c:pt idx="2865">
                  <c:v>5.7855999999999999E-4</c:v>
                </c:pt>
                <c:pt idx="2866">
                  <c:v>5.7857000000000004E-4</c:v>
                </c:pt>
                <c:pt idx="2867">
                  <c:v>5.7857999999999998E-4</c:v>
                </c:pt>
                <c:pt idx="2868">
                  <c:v>5.7859000000000003E-4</c:v>
                </c:pt>
                <c:pt idx="2869">
                  <c:v>5.7859999999999997E-4</c:v>
                </c:pt>
                <c:pt idx="2870">
                  <c:v>5.7861000000000002E-4</c:v>
                </c:pt>
                <c:pt idx="2871">
                  <c:v>5.7861999999999996E-4</c:v>
                </c:pt>
                <c:pt idx="2872">
                  <c:v>5.7863000000000001E-4</c:v>
                </c:pt>
                <c:pt idx="2873">
                  <c:v>5.7863999999999995E-4</c:v>
                </c:pt>
                <c:pt idx="2874">
                  <c:v>5.7865E-4</c:v>
                </c:pt>
                <c:pt idx="2875">
                  <c:v>5.7866000000000005E-4</c:v>
                </c:pt>
                <c:pt idx="2876">
                  <c:v>5.7866999999999999E-4</c:v>
                </c:pt>
                <c:pt idx="2877">
                  <c:v>5.7868000000000004E-4</c:v>
                </c:pt>
                <c:pt idx="2878">
                  <c:v>5.7868999999999998E-4</c:v>
                </c:pt>
                <c:pt idx="2879">
                  <c:v>5.7870000000000003E-4</c:v>
                </c:pt>
                <c:pt idx="2880">
                  <c:v>5.7870999999999997E-4</c:v>
                </c:pt>
                <c:pt idx="2881">
                  <c:v>5.7872000000000002E-4</c:v>
                </c:pt>
                <c:pt idx="2882">
                  <c:v>5.7872999999999996E-4</c:v>
                </c:pt>
                <c:pt idx="2883">
                  <c:v>5.7874000000000001E-4</c:v>
                </c:pt>
                <c:pt idx="2884">
                  <c:v>5.7874999999999995E-4</c:v>
                </c:pt>
                <c:pt idx="2885">
                  <c:v>5.7875999999999999E-4</c:v>
                </c:pt>
                <c:pt idx="2886">
                  <c:v>5.7877000000000004E-4</c:v>
                </c:pt>
                <c:pt idx="2887">
                  <c:v>5.7877999999999998E-4</c:v>
                </c:pt>
                <c:pt idx="2888">
                  <c:v>5.7879000000000003E-4</c:v>
                </c:pt>
                <c:pt idx="2889">
                  <c:v>5.7879999999999997E-4</c:v>
                </c:pt>
                <c:pt idx="2890">
                  <c:v>5.7881000000000002E-4</c:v>
                </c:pt>
                <c:pt idx="2891">
                  <c:v>5.7881999999999996E-4</c:v>
                </c:pt>
                <c:pt idx="2892">
                  <c:v>5.7883000000000001E-4</c:v>
                </c:pt>
                <c:pt idx="2893">
                  <c:v>5.7883999999999995E-4</c:v>
                </c:pt>
                <c:pt idx="2894">
                  <c:v>5.7885E-4</c:v>
                </c:pt>
                <c:pt idx="2895">
                  <c:v>5.7886000000000005E-4</c:v>
                </c:pt>
                <c:pt idx="2896">
                  <c:v>5.7886999999999999E-4</c:v>
                </c:pt>
                <c:pt idx="2897">
                  <c:v>5.7888000000000004E-4</c:v>
                </c:pt>
                <c:pt idx="2898">
                  <c:v>5.7888999999999998E-4</c:v>
                </c:pt>
                <c:pt idx="2899">
                  <c:v>5.7890000000000003E-4</c:v>
                </c:pt>
                <c:pt idx="2900">
                  <c:v>5.7890999999999997E-4</c:v>
                </c:pt>
                <c:pt idx="2901">
                  <c:v>5.7892000000000002E-4</c:v>
                </c:pt>
                <c:pt idx="2902">
                  <c:v>5.7892999999999996E-4</c:v>
                </c:pt>
                <c:pt idx="2903">
                  <c:v>5.7894000000000001E-4</c:v>
                </c:pt>
                <c:pt idx="2904">
                  <c:v>5.7894999999999995E-4</c:v>
                </c:pt>
                <c:pt idx="2905">
                  <c:v>5.7896E-4</c:v>
                </c:pt>
                <c:pt idx="2906">
                  <c:v>5.7897000000000005E-4</c:v>
                </c:pt>
                <c:pt idx="2907">
                  <c:v>5.7897999999999999E-4</c:v>
                </c:pt>
                <c:pt idx="2908">
                  <c:v>5.7899000000000004E-4</c:v>
                </c:pt>
                <c:pt idx="2909">
                  <c:v>5.7899999999999998E-4</c:v>
                </c:pt>
                <c:pt idx="2910">
                  <c:v>5.7901000000000003E-4</c:v>
                </c:pt>
                <c:pt idx="2911">
                  <c:v>5.7901999999999997E-4</c:v>
                </c:pt>
                <c:pt idx="2912">
                  <c:v>5.7903000000000002E-4</c:v>
                </c:pt>
                <c:pt idx="2913">
                  <c:v>5.7903999999999996E-4</c:v>
                </c:pt>
                <c:pt idx="2914">
                  <c:v>5.7905000000000001E-4</c:v>
                </c:pt>
                <c:pt idx="2915">
                  <c:v>5.7905999999999995E-4</c:v>
                </c:pt>
                <c:pt idx="2916">
                  <c:v>5.7907E-4</c:v>
                </c:pt>
                <c:pt idx="2917">
                  <c:v>5.7908000000000005E-4</c:v>
                </c:pt>
                <c:pt idx="2918">
                  <c:v>5.7908999999999999E-4</c:v>
                </c:pt>
                <c:pt idx="2919">
                  <c:v>5.7910000000000004E-4</c:v>
                </c:pt>
                <c:pt idx="2920">
                  <c:v>5.7910999999999998E-4</c:v>
                </c:pt>
                <c:pt idx="2921">
                  <c:v>5.7912000000000003E-4</c:v>
                </c:pt>
                <c:pt idx="2922">
                  <c:v>5.7912999999999997E-4</c:v>
                </c:pt>
                <c:pt idx="2923">
                  <c:v>5.7914000000000002E-4</c:v>
                </c:pt>
                <c:pt idx="2924">
                  <c:v>5.7914999999999996E-4</c:v>
                </c:pt>
                <c:pt idx="2925">
                  <c:v>5.7916E-4</c:v>
                </c:pt>
                <c:pt idx="2926">
                  <c:v>5.7917000000000005E-4</c:v>
                </c:pt>
                <c:pt idx="2927">
                  <c:v>5.7917999999999999E-4</c:v>
                </c:pt>
                <c:pt idx="2928">
                  <c:v>5.7919000000000004E-4</c:v>
                </c:pt>
                <c:pt idx="2929">
                  <c:v>5.7919999999999998E-4</c:v>
                </c:pt>
                <c:pt idx="2930">
                  <c:v>5.7921000000000003E-4</c:v>
                </c:pt>
                <c:pt idx="2931">
                  <c:v>5.7921999999999997E-4</c:v>
                </c:pt>
                <c:pt idx="2932">
                  <c:v>5.7923000000000002E-4</c:v>
                </c:pt>
                <c:pt idx="2933">
                  <c:v>5.7923999999999996E-4</c:v>
                </c:pt>
                <c:pt idx="2934">
                  <c:v>5.7925000000000001E-4</c:v>
                </c:pt>
                <c:pt idx="2935">
                  <c:v>5.7925999999999995E-4</c:v>
                </c:pt>
                <c:pt idx="2936">
                  <c:v>5.7927E-4</c:v>
                </c:pt>
                <c:pt idx="2937">
                  <c:v>5.7928000000000005E-4</c:v>
                </c:pt>
                <c:pt idx="2938">
                  <c:v>5.7928999999999999E-4</c:v>
                </c:pt>
                <c:pt idx="2939">
                  <c:v>5.7930000000000004E-4</c:v>
                </c:pt>
                <c:pt idx="2940">
                  <c:v>5.7930999999999998E-4</c:v>
                </c:pt>
                <c:pt idx="2941">
                  <c:v>5.7932000000000003E-4</c:v>
                </c:pt>
                <c:pt idx="2942">
                  <c:v>5.7932999999999997E-4</c:v>
                </c:pt>
                <c:pt idx="2943">
                  <c:v>5.7934000000000002E-4</c:v>
                </c:pt>
                <c:pt idx="2944">
                  <c:v>5.7934999999999996E-4</c:v>
                </c:pt>
                <c:pt idx="2945">
                  <c:v>5.7936000000000001E-4</c:v>
                </c:pt>
                <c:pt idx="2946">
                  <c:v>5.7936999999999995E-4</c:v>
                </c:pt>
                <c:pt idx="2947">
                  <c:v>5.7938E-4</c:v>
                </c:pt>
                <c:pt idx="2948">
                  <c:v>5.7939000000000005E-4</c:v>
                </c:pt>
                <c:pt idx="2949">
                  <c:v>5.7939999999999999E-4</c:v>
                </c:pt>
                <c:pt idx="2950">
                  <c:v>5.7941000000000004E-4</c:v>
                </c:pt>
                <c:pt idx="2951">
                  <c:v>5.7941999999999998E-4</c:v>
                </c:pt>
                <c:pt idx="2952">
                  <c:v>5.7943000000000003E-4</c:v>
                </c:pt>
                <c:pt idx="2953">
                  <c:v>5.7943999999999997E-4</c:v>
                </c:pt>
                <c:pt idx="2954">
                  <c:v>5.7945000000000002E-4</c:v>
                </c:pt>
                <c:pt idx="2955">
                  <c:v>5.7945999999999996E-4</c:v>
                </c:pt>
                <c:pt idx="2956">
                  <c:v>5.7947000000000001E-4</c:v>
                </c:pt>
                <c:pt idx="2957">
                  <c:v>5.7947999999999995E-4</c:v>
                </c:pt>
                <c:pt idx="2958">
                  <c:v>5.7949E-4</c:v>
                </c:pt>
                <c:pt idx="2959">
                  <c:v>5.7950000000000005E-4</c:v>
                </c:pt>
                <c:pt idx="2960">
                  <c:v>5.7950999999999999E-4</c:v>
                </c:pt>
                <c:pt idx="2961">
                  <c:v>5.7952000000000004E-4</c:v>
                </c:pt>
                <c:pt idx="2962">
                  <c:v>5.7952999999999998E-4</c:v>
                </c:pt>
                <c:pt idx="2963">
                  <c:v>5.7954000000000002E-4</c:v>
                </c:pt>
                <c:pt idx="2964">
                  <c:v>5.7954999999999997E-4</c:v>
                </c:pt>
                <c:pt idx="2965">
                  <c:v>5.7956000000000001E-4</c:v>
                </c:pt>
                <c:pt idx="2966">
                  <c:v>5.7956999999999996E-4</c:v>
                </c:pt>
                <c:pt idx="2967">
                  <c:v>5.7958E-4</c:v>
                </c:pt>
                <c:pt idx="2968">
                  <c:v>5.7959000000000005E-4</c:v>
                </c:pt>
                <c:pt idx="2969">
                  <c:v>5.7959999999999999E-4</c:v>
                </c:pt>
                <c:pt idx="2970">
                  <c:v>5.7961000000000004E-4</c:v>
                </c:pt>
                <c:pt idx="2971">
                  <c:v>5.7961999999999998E-4</c:v>
                </c:pt>
                <c:pt idx="2972">
                  <c:v>5.7963000000000003E-4</c:v>
                </c:pt>
                <c:pt idx="2973">
                  <c:v>5.7963999999999997E-4</c:v>
                </c:pt>
                <c:pt idx="2974">
                  <c:v>5.7965000000000002E-4</c:v>
                </c:pt>
                <c:pt idx="2975">
                  <c:v>5.7965999999999996E-4</c:v>
                </c:pt>
                <c:pt idx="2976">
                  <c:v>5.7967000000000001E-4</c:v>
                </c:pt>
                <c:pt idx="2977">
                  <c:v>5.7967999999999995E-4</c:v>
                </c:pt>
                <c:pt idx="2978">
                  <c:v>5.7969E-4</c:v>
                </c:pt>
                <c:pt idx="2979">
                  <c:v>5.7970000000000005E-4</c:v>
                </c:pt>
                <c:pt idx="2980">
                  <c:v>5.7970999999999999E-4</c:v>
                </c:pt>
                <c:pt idx="2981">
                  <c:v>5.7972000000000004E-4</c:v>
                </c:pt>
                <c:pt idx="2982">
                  <c:v>5.7972999999999998E-4</c:v>
                </c:pt>
                <c:pt idx="2983">
                  <c:v>5.7974000000000003E-4</c:v>
                </c:pt>
                <c:pt idx="2984">
                  <c:v>5.7974999999999997E-4</c:v>
                </c:pt>
                <c:pt idx="2985">
                  <c:v>5.7976000000000002E-4</c:v>
                </c:pt>
                <c:pt idx="2986">
                  <c:v>5.7976999999999996E-4</c:v>
                </c:pt>
                <c:pt idx="2987">
                  <c:v>5.7978000000000001E-4</c:v>
                </c:pt>
                <c:pt idx="2988">
                  <c:v>5.7978999999999995E-4</c:v>
                </c:pt>
                <c:pt idx="2989">
                  <c:v>5.798E-4</c:v>
                </c:pt>
                <c:pt idx="2990">
                  <c:v>5.7981000000000005E-4</c:v>
                </c:pt>
                <c:pt idx="2991">
                  <c:v>5.7981999999999999E-4</c:v>
                </c:pt>
                <c:pt idx="2992">
                  <c:v>5.7983000000000004E-4</c:v>
                </c:pt>
                <c:pt idx="2993">
                  <c:v>5.7983999999999998E-4</c:v>
                </c:pt>
                <c:pt idx="2994">
                  <c:v>5.7985000000000003E-4</c:v>
                </c:pt>
                <c:pt idx="2995">
                  <c:v>5.7985999999999997E-4</c:v>
                </c:pt>
                <c:pt idx="2996">
                  <c:v>5.7987000000000002E-4</c:v>
                </c:pt>
                <c:pt idx="2997">
                  <c:v>5.7987999999999996E-4</c:v>
                </c:pt>
                <c:pt idx="2998">
                  <c:v>5.7989000000000001E-4</c:v>
                </c:pt>
                <c:pt idx="2999">
                  <c:v>5.7989999999999995E-4</c:v>
                </c:pt>
                <c:pt idx="3000">
                  <c:v>5.7991E-4</c:v>
                </c:pt>
                <c:pt idx="3001">
                  <c:v>5.7992000000000004E-4</c:v>
                </c:pt>
                <c:pt idx="3002">
                  <c:v>5.7992999999999999E-4</c:v>
                </c:pt>
                <c:pt idx="3003">
                  <c:v>5.7994000000000003E-4</c:v>
                </c:pt>
                <c:pt idx="3004">
                  <c:v>5.7994999999999998E-4</c:v>
                </c:pt>
                <c:pt idx="3005">
                  <c:v>5.7996000000000002E-4</c:v>
                </c:pt>
                <c:pt idx="3006">
                  <c:v>5.7996999999999996E-4</c:v>
                </c:pt>
                <c:pt idx="3007">
                  <c:v>5.7998000000000001E-4</c:v>
                </c:pt>
                <c:pt idx="3008">
                  <c:v>5.7998999999999995E-4</c:v>
                </c:pt>
                <c:pt idx="3009">
                  <c:v>5.8E-4</c:v>
                </c:pt>
                <c:pt idx="3010">
                  <c:v>5.8001000000000005E-4</c:v>
                </c:pt>
                <c:pt idx="3011">
                  <c:v>5.8001999999999999E-4</c:v>
                </c:pt>
                <c:pt idx="3012">
                  <c:v>5.8003000000000004E-4</c:v>
                </c:pt>
                <c:pt idx="3013">
                  <c:v>5.8003999999999998E-4</c:v>
                </c:pt>
                <c:pt idx="3014">
                  <c:v>5.8005000000000003E-4</c:v>
                </c:pt>
                <c:pt idx="3015">
                  <c:v>5.8005999999999997E-4</c:v>
                </c:pt>
                <c:pt idx="3016">
                  <c:v>5.8007000000000002E-4</c:v>
                </c:pt>
                <c:pt idx="3017">
                  <c:v>5.8007999999999996E-4</c:v>
                </c:pt>
                <c:pt idx="3018">
                  <c:v>5.8009000000000001E-4</c:v>
                </c:pt>
                <c:pt idx="3019">
                  <c:v>5.8009999999999995E-4</c:v>
                </c:pt>
                <c:pt idx="3020">
                  <c:v>5.8011E-4</c:v>
                </c:pt>
                <c:pt idx="3021">
                  <c:v>5.8012000000000005E-4</c:v>
                </c:pt>
                <c:pt idx="3022">
                  <c:v>5.8012999999999999E-4</c:v>
                </c:pt>
                <c:pt idx="3023">
                  <c:v>5.8014000000000004E-4</c:v>
                </c:pt>
                <c:pt idx="3024">
                  <c:v>5.8014999999999998E-4</c:v>
                </c:pt>
                <c:pt idx="3025">
                  <c:v>5.8016000000000003E-4</c:v>
                </c:pt>
                <c:pt idx="3026">
                  <c:v>5.8016999999999997E-4</c:v>
                </c:pt>
                <c:pt idx="3027">
                  <c:v>5.8018000000000002E-4</c:v>
                </c:pt>
                <c:pt idx="3028">
                  <c:v>5.8018999999999996E-4</c:v>
                </c:pt>
                <c:pt idx="3029">
                  <c:v>5.8020000000000001E-4</c:v>
                </c:pt>
                <c:pt idx="3030">
                  <c:v>5.8020999999999995E-4</c:v>
                </c:pt>
                <c:pt idx="3031">
                  <c:v>5.8022E-4</c:v>
                </c:pt>
                <c:pt idx="3032">
                  <c:v>5.8023000000000005E-4</c:v>
                </c:pt>
                <c:pt idx="3033">
                  <c:v>5.8023999999999999E-4</c:v>
                </c:pt>
                <c:pt idx="3034">
                  <c:v>5.8025000000000004E-4</c:v>
                </c:pt>
                <c:pt idx="3035">
                  <c:v>5.8025999999999998E-4</c:v>
                </c:pt>
                <c:pt idx="3036">
                  <c:v>5.8027000000000003E-4</c:v>
                </c:pt>
                <c:pt idx="3037">
                  <c:v>5.8027999999999997E-4</c:v>
                </c:pt>
                <c:pt idx="3038">
                  <c:v>5.8029000000000002E-4</c:v>
                </c:pt>
                <c:pt idx="3039">
                  <c:v>5.8029999999999996E-4</c:v>
                </c:pt>
                <c:pt idx="3040">
                  <c:v>5.8031000000000001E-4</c:v>
                </c:pt>
                <c:pt idx="3041">
                  <c:v>5.8031999999999995E-4</c:v>
                </c:pt>
                <c:pt idx="3042">
                  <c:v>5.8033E-4</c:v>
                </c:pt>
                <c:pt idx="3043">
                  <c:v>5.8034000000000004E-4</c:v>
                </c:pt>
                <c:pt idx="3044">
                  <c:v>5.8034999999999998E-4</c:v>
                </c:pt>
                <c:pt idx="3045">
                  <c:v>5.8036000000000003E-4</c:v>
                </c:pt>
                <c:pt idx="3046">
                  <c:v>5.8036999999999997E-4</c:v>
                </c:pt>
                <c:pt idx="3047">
                  <c:v>5.8038000000000002E-4</c:v>
                </c:pt>
                <c:pt idx="3048">
                  <c:v>5.8038999999999996E-4</c:v>
                </c:pt>
                <c:pt idx="3049">
                  <c:v>5.8040000000000001E-4</c:v>
                </c:pt>
                <c:pt idx="3050">
                  <c:v>5.8040999999999995E-4</c:v>
                </c:pt>
                <c:pt idx="3051">
                  <c:v>5.8042E-4</c:v>
                </c:pt>
                <c:pt idx="3052">
                  <c:v>5.8043000000000005E-4</c:v>
                </c:pt>
                <c:pt idx="3053">
                  <c:v>5.8043999999999999E-4</c:v>
                </c:pt>
                <c:pt idx="3054">
                  <c:v>5.8045000000000004E-4</c:v>
                </c:pt>
                <c:pt idx="3055">
                  <c:v>5.8045999999999998E-4</c:v>
                </c:pt>
                <c:pt idx="3056">
                  <c:v>5.8047000000000003E-4</c:v>
                </c:pt>
                <c:pt idx="3057">
                  <c:v>5.8047999999999997E-4</c:v>
                </c:pt>
                <c:pt idx="3058">
                  <c:v>5.8049000000000002E-4</c:v>
                </c:pt>
                <c:pt idx="3059">
                  <c:v>5.8049999999999996E-4</c:v>
                </c:pt>
                <c:pt idx="3060">
                  <c:v>5.8051000000000001E-4</c:v>
                </c:pt>
                <c:pt idx="3061">
                  <c:v>5.8051999999999995E-4</c:v>
                </c:pt>
                <c:pt idx="3062">
                  <c:v>5.8053E-4</c:v>
                </c:pt>
                <c:pt idx="3063">
                  <c:v>5.8054000000000005E-4</c:v>
                </c:pt>
                <c:pt idx="3064">
                  <c:v>5.8054999999999999E-4</c:v>
                </c:pt>
                <c:pt idx="3065">
                  <c:v>5.8056000000000004E-4</c:v>
                </c:pt>
                <c:pt idx="3066">
                  <c:v>5.8056999999999998E-4</c:v>
                </c:pt>
                <c:pt idx="3067">
                  <c:v>5.8058000000000003E-4</c:v>
                </c:pt>
                <c:pt idx="3068">
                  <c:v>5.8058999999999997E-4</c:v>
                </c:pt>
                <c:pt idx="3069">
                  <c:v>5.8060000000000002E-4</c:v>
                </c:pt>
                <c:pt idx="3070">
                  <c:v>5.8060999999999996E-4</c:v>
                </c:pt>
                <c:pt idx="3071">
                  <c:v>5.8062000000000001E-4</c:v>
                </c:pt>
                <c:pt idx="3072">
                  <c:v>5.8062999999999995E-4</c:v>
                </c:pt>
                <c:pt idx="3073">
                  <c:v>5.8064E-4</c:v>
                </c:pt>
                <c:pt idx="3074">
                  <c:v>5.8065000000000005E-4</c:v>
                </c:pt>
                <c:pt idx="3075">
                  <c:v>5.8065999999999999E-4</c:v>
                </c:pt>
                <c:pt idx="3076">
                  <c:v>5.8067000000000004E-4</c:v>
                </c:pt>
                <c:pt idx="3077">
                  <c:v>5.8067999999999998E-4</c:v>
                </c:pt>
                <c:pt idx="3078">
                  <c:v>5.8069000000000003E-4</c:v>
                </c:pt>
                <c:pt idx="3079">
                  <c:v>5.8069999999999997E-4</c:v>
                </c:pt>
                <c:pt idx="3080">
                  <c:v>5.8071000000000002E-4</c:v>
                </c:pt>
                <c:pt idx="3081">
                  <c:v>5.8071999999999996E-4</c:v>
                </c:pt>
                <c:pt idx="3082">
                  <c:v>5.8073E-4</c:v>
                </c:pt>
                <c:pt idx="3083">
                  <c:v>5.8074000000000005E-4</c:v>
                </c:pt>
                <c:pt idx="3084">
                  <c:v>5.8074999999999999E-4</c:v>
                </c:pt>
                <c:pt idx="3085">
                  <c:v>5.8076000000000004E-4</c:v>
                </c:pt>
                <c:pt idx="3086">
                  <c:v>5.8076999999999998E-4</c:v>
                </c:pt>
                <c:pt idx="3087">
                  <c:v>5.8078000000000003E-4</c:v>
                </c:pt>
                <c:pt idx="3088">
                  <c:v>5.8078999999999997E-4</c:v>
                </c:pt>
                <c:pt idx="3089">
                  <c:v>5.8080000000000002E-4</c:v>
                </c:pt>
                <c:pt idx="3090">
                  <c:v>5.8080999999999996E-4</c:v>
                </c:pt>
                <c:pt idx="3091">
                  <c:v>5.8082000000000001E-4</c:v>
                </c:pt>
                <c:pt idx="3092">
                  <c:v>5.8082999999999995E-4</c:v>
                </c:pt>
                <c:pt idx="3093">
                  <c:v>5.8084E-4</c:v>
                </c:pt>
                <c:pt idx="3094">
                  <c:v>5.8085000000000005E-4</c:v>
                </c:pt>
                <c:pt idx="3095">
                  <c:v>5.8085999999999999E-4</c:v>
                </c:pt>
                <c:pt idx="3096">
                  <c:v>5.8087000000000004E-4</c:v>
                </c:pt>
                <c:pt idx="3097">
                  <c:v>5.8087999999999998E-4</c:v>
                </c:pt>
                <c:pt idx="3098">
                  <c:v>5.8089000000000003E-4</c:v>
                </c:pt>
                <c:pt idx="3099">
                  <c:v>5.8089999999999997E-4</c:v>
                </c:pt>
                <c:pt idx="3100">
                  <c:v>5.8091000000000002E-4</c:v>
                </c:pt>
                <c:pt idx="3101">
                  <c:v>5.8091999999999996E-4</c:v>
                </c:pt>
                <c:pt idx="3102">
                  <c:v>5.8093000000000001E-4</c:v>
                </c:pt>
                <c:pt idx="3103">
                  <c:v>5.8093999999999995E-4</c:v>
                </c:pt>
                <c:pt idx="3104">
                  <c:v>5.8095E-4</c:v>
                </c:pt>
                <c:pt idx="3105">
                  <c:v>5.8096000000000005E-4</c:v>
                </c:pt>
                <c:pt idx="3106">
                  <c:v>5.8096999999999999E-4</c:v>
                </c:pt>
                <c:pt idx="3107">
                  <c:v>5.8098000000000004E-4</c:v>
                </c:pt>
                <c:pt idx="3108">
                  <c:v>5.8098999999999998E-4</c:v>
                </c:pt>
                <c:pt idx="3109">
                  <c:v>5.8100000000000003E-4</c:v>
                </c:pt>
                <c:pt idx="3110">
                  <c:v>5.8100999999999997E-4</c:v>
                </c:pt>
                <c:pt idx="3111">
                  <c:v>5.8102000000000002E-4</c:v>
                </c:pt>
                <c:pt idx="3112">
                  <c:v>5.8102999999999996E-4</c:v>
                </c:pt>
                <c:pt idx="3113">
                  <c:v>5.8104000000000001E-4</c:v>
                </c:pt>
                <c:pt idx="3114">
                  <c:v>5.8104999999999995E-4</c:v>
                </c:pt>
                <c:pt idx="3115">
                  <c:v>5.8106E-4</c:v>
                </c:pt>
                <c:pt idx="3116">
                  <c:v>5.8107000000000005E-4</c:v>
                </c:pt>
                <c:pt idx="3117">
                  <c:v>5.8107999999999999E-4</c:v>
                </c:pt>
                <c:pt idx="3118">
                  <c:v>5.8109000000000004E-4</c:v>
                </c:pt>
                <c:pt idx="3119">
                  <c:v>5.8109999999999998E-4</c:v>
                </c:pt>
                <c:pt idx="3120">
                  <c:v>5.8111000000000002E-4</c:v>
                </c:pt>
                <c:pt idx="3121">
                  <c:v>5.8111999999999997E-4</c:v>
                </c:pt>
                <c:pt idx="3122">
                  <c:v>5.8113000000000001E-4</c:v>
                </c:pt>
                <c:pt idx="3123">
                  <c:v>5.8113999999999996E-4</c:v>
                </c:pt>
                <c:pt idx="3124">
                  <c:v>5.8115E-4</c:v>
                </c:pt>
                <c:pt idx="3125">
                  <c:v>5.8116000000000005E-4</c:v>
                </c:pt>
                <c:pt idx="3126">
                  <c:v>5.8116999999999999E-4</c:v>
                </c:pt>
                <c:pt idx="3127">
                  <c:v>5.8118000000000004E-4</c:v>
                </c:pt>
                <c:pt idx="3128">
                  <c:v>5.8118999999999998E-4</c:v>
                </c:pt>
                <c:pt idx="3129">
                  <c:v>5.8120000000000003E-4</c:v>
                </c:pt>
                <c:pt idx="3130">
                  <c:v>5.8120999999999997E-4</c:v>
                </c:pt>
                <c:pt idx="3131">
                  <c:v>5.8122000000000002E-4</c:v>
                </c:pt>
                <c:pt idx="3132">
                  <c:v>5.8122999999999996E-4</c:v>
                </c:pt>
                <c:pt idx="3133">
                  <c:v>5.8124000000000001E-4</c:v>
                </c:pt>
                <c:pt idx="3134">
                  <c:v>5.8124999999999995E-4</c:v>
                </c:pt>
                <c:pt idx="3135">
                  <c:v>5.8126E-4</c:v>
                </c:pt>
                <c:pt idx="3136">
                  <c:v>5.8127000000000005E-4</c:v>
                </c:pt>
                <c:pt idx="3137">
                  <c:v>5.8127999999999999E-4</c:v>
                </c:pt>
                <c:pt idx="3138">
                  <c:v>5.8129000000000004E-4</c:v>
                </c:pt>
                <c:pt idx="3139">
                  <c:v>5.8129999999999998E-4</c:v>
                </c:pt>
                <c:pt idx="3140">
                  <c:v>5.8131000000000003E-4</c:v>
                </c:pt>
                <c:pt idx="3141">
                  <c:v>5.8131999999999997E-4</c:v>
                </c:pt>
                <c:pt idx="3142">
                  <c:v>5.8133000000000002E-4</c:v>
                </c:pt>
                <c:pt idx="3143">
                  <c:v>5.8133999999999996E-4</c:v>
                </c:pt>
                <c:pt idx="3144">
                  <c:v>5.8135000000000001E-4</c:v>
                </c:pt>
                <c:pt idx="3145">
                  <c:v>5.8135999999999995E-4</c:v>
                </c:pt>
                <c:pt idx="3146">
                  <c:v>5.8137E-4</c:v>
                </c:pt>
                <c:pt idx="3147">
                  <c:v>5.8138000000000005E-4</c:v>
                </c:pt>
                <c:pt idx="3148">
                  <c:v>5.8138999999999999E-4</c:v>
                </c:pt>
                <c:pt idx="3149">
                  <c:v>5.8140000000000004E-4</c:v>
                </c:pt>
                <c:pt idx="3150">
                  <c:v>5.8140999999999998E-4</c:v>
                </c:pt>
                <c:pt idx="3151">
                  <c:v>5.8142000000000003E-4</c:v>
                </c:pt>
                <c:pt idx="3152">
                  <c:v>5.8142999999999997E-4</c:v>
                </c:pt>
                <c:pt idx="3153">
                  <c:v>5.8144000000000002E-4</c:v>
                </c:pt>
                <c:pt idx="3154">
                  <c:v>5.8144999999999996E-4</c:v>
                </c:pt>
                <c:pt idx="3155">
                  <c:v>5.8146000000000001E-4</c:v>
                </c:pt>
                <c:pt idx="3156">
                  <c:v>5.8146999999999995E-4</c:v>
                </c:pt>
                <c:pt idx="3157">
                  <c:v>5.8148E-4</c:v>
                </c:pt>
                <c:pt idx="3158">
                  <c:v>5.8149000000000005E-4</c:v>
                </c:pt>
                <c:pt idx="3159">
                  <c:v>5.8149999999999999E-4</c:v>
                </c:pt>
                <c:pt idx="3160">
                  <c:v>5.8151000000000003E-4</c:v>
                </c:pt>
                <c:pt idx="3161">
                  <c:v>5.8151999999999998E-4</c:v>
                </c:pt>
                <c:pt idx="3162">
                  <c:v>5.8153000000000002E-4</c:v>
                </c:pt>
                <c:pt idx="3163">
                  <c:v>5.8153999999999996E-4</c:v>
                </c:pt>
                <c:pt idx="3164">
                  <c:v>5.8155000000000001E-4</c:v>
                </c:pt>
                <c:pt idx="3165">
                  <c:v>5.8155999999999995E-4</c:v>
                </c:pt>
                <c:pt idx="3166">
                  <c:v>5.8157E-4</c:v>
                </c:pt>
                <c:pt idx="3167">
                  <c:v>5.8158000000000005E-4</c:v>
                </c:pt>
                <c:pt idx="3168">
                  <c:v>5.8158999999999999E-4</c:v>
                </c:pt>
                <c:pt idx="3169">
                  <c:v>5.8160000000000004E-4</c:v>
                </c:pt>
                <c:pt idx="3170">
                  <c:v>5.8160999999999998E-4</c:v>
                </c:pt>
                <c:pt idx="3171">
                  <c:v>5.8162000000000003E-4</c:v>
                </c:pt>
                <c:pt idx="3172">
                  <c:v>5.8162999999999997E-4</c:v>
                </c:pt>
                <c:pt idx="3173">
                  <c:v>5.8164000000000002E-4</c:v>
                </c:pt>
                <c:pt idx="3174">
                  <c:v>5.8164999999999996E-4</c:v>
                </c:pt>
                <c:pt idx="3175">
                  <c:v>5.8166000000000001E-4</c:v>
                </c:pt>
                <c:pt idx="3176">
                  <c:v>5.8166999999999995E-4</c:v>
                </c:pt>
                <c:pt idx="3177">
                  <c:v>5.8168E-4</c:v>
                </c:pt>
                <c:pt idx="3178">
                  <c:v>5.8169000000000005E-4</c:v>
                </c:pt>
                <c:pt idx="3179">
                  <c:v>5.8169999999999999E-4</c:v>
                </c:pt>
                <c:pt idx="3180">
                  <c:v>5.8171000000000004E-4</c:v>
                </c:pt>
                <c:pt idx="3181">
                  <c:v>5.8171999999999998E-4</c:v>
                </c:pt>
                <c:pt idx="3182">
                  <c:v>5.8173000000000003E-4</c:v>
                </c:pt>
                <c:pt idx="3183">
                  <c:v>5.8173999999999997E-4</c:v>
                </c:pt>
                <c:pt idx="3184">
                  <c:v>5.8175000000000002E-4</c:v>
                </c:pt>
                <c:pt idx="3185">
                  <c:v>5.8175999999999996E-4</c:v>
                </c:pt>
                <c:pt idx="3186">
                  <c:v>5.8177000000000001E-4</c:v>
                </c:pt>
                <c:pt idx="3187">
                  <c:v>5.8177999999999995E-4</c:v>
                </c:pt>
                <c:pt idx="3188">
                  <c:v>5.8179E-4</c:v>
                </c:pt>
                <c:pt idx="3189">
                  <c:v>5.8180000000000005E-4</c:v>
                </c:pt>
                <c:pt idx="3190">
                  <c:v>5.8180999999999999E-4</c:v>
                </c:pt>
                <c:pt idx="3191">
                  <c:v>5.8182000000000004E-4</c:v>
                </c:pt>
                <c:pt idx="3192">
                  <c:v>5.8182999999999998E-4</c:v>
                </c:pt>
                <c:pt idx="3193">
                  <c:v>5.8184000000000003E-4</c:v>
                </c:pt>
                <c:pt idx="3194">
                  <c:v>5.8184999999999997E-4</c:v>
                </c:pt>
                <c:pt idx="3195">
                  <c:v>5.8186000000000002E-4</c:v>
                </c:pt>
                <c:pt idx="3196">
                  <c:v>5.8186999999999996E-4</c:v>
                </c:pt>
                <c:pt idx="3197">
                  <c:v>5.8188000000000001E-4</c:v>
                </c:pt>
                <c:pt idx="3198">
                  <c:v>5.8188999999999995E-4</c:v>
                </c:pt>
                <c:pt idx="3199">
                  <c:v>5.819E-4</c:v>
                </c:pt>
                <c:pt idx="3200">
                  <c:v>5.8191000000000004E-4</c:v>
                </c:pt>
                <c:pt idx="3201">
                  <c:v>5.8191999999999999E-4</c:v>
                </c:pt>
                <c:pt idx="3202">
                  <c:v>5.8193000000000003E-4</c:v>
                </c:pt>
                <c:pt idx="3203">
                  <c:v>5.8193999999999997E-4</c:v>
                </c:pt>
                <c:pt idx="3204">
                  <c:v>5.8195000000000002E-4</c:v>
                </c:pt>
                <c:pt idx="3205">
                  <c:v>5.8195999999999996E-4</c:v>
                </c:pt>
                <c:pt idx="3206">
                  <c:v>5.8197000000000001E-4</c:v>
                </c:pt>
                <c:pt idx="3207">
                  <c:v>5.8197999999999995E-4</c:v>
                </c:pt>
                <c:pt idx="3208">
                  <c:v>5.8199E-4</c:v>
                </c:pt>
                <c:pt idx="3209">
                  <c:v>5.8200000000000005E-4</c:v>
                </c:pt>
                <c:pt idx="3210">
                  <c:v>5.8200999999999999E-4</c:v>
                </c:pt>
                <c:pt idx="3211">
                  <c:v>5.8202000000000004E-4</c:v>
                </c:pt>
                <c:pt idx="3212">
                  <c:v>5.8202999999999998E-4</c:v>
                </c:pt>
                <c:pt idx="3213">
                  <c:v>5.8204000000000003E-4</c:v>
                </c:pt>
                <c:pt idx="3214">
                  <c:v>5.8204999999999997E-4</c:v>
                </c:pt>
                <c:pt idx="3215">
                  <c:v>5.8206000000000002E-4</c:v>
                </c:pt>
                <c:pt idx="3216">
                  <c:v>5.8206999999999996E-4</c:v>
                </c:pt>
                <c:pt idx="3217">
                  <c:v>5.8208000000000001E-4</c:v>
                </c:pt>
                <c:pt idx="3218">
                  <c:v>5.8208999999999995E-4</c:v>
                </c:pt>
                <c:pt idx="3219">
                  <c:v>5.821E-4</c:v>
                </c:pt>
                <c:pt idx="3220">
                  <c:v>5.8211000000000005E-4</c:v>
                </c:pt>
                <c:pt idx="3221">
                  <c:v>5.8211999999999999E-4</c:v>
                </c:pt>
                <c:pt idx="3222">
                  <c:v>5.8213000000000004E-4</c:v>
                </c:pt>
                <c:pt idx="3223">
                  <c:v>5.8213999999999998E-4</c:v>
                </c:pt>
                <c:pt idx="3224">
                  <c:v>5.8215000000000003E-4</c:v>
                </c:pt>
                <c:pt idx="3225">
                  <c:v>5.8215999999999997E-4</c:v>
                </c:pt>
                <c:pt idx="3226">
                  <c:v>5.8217000000000002E-4</c:v>
                </c:pt>
                <c:pt idx="3227">
                  <c:v>5.8217999999999996E-4</c:v>
                </c:pt>
                <c:pt idx="3228">
                  <c:v>5.8219000000000001E-4</c:v>
                </c:pt>
                <c:pt idx="3229">
                  <c:v>5.8219999999999995E-4</c:v>
                </c:pt>
                <c:pt idx="3230">
                  <c:v>5.8221E-4</c:v>
                </c:pt>
                <c:pt idx="3231">
                  <c:v>5.8222000000000005E-4</c:v>
                </c:pt>
                <c:pt idx="3232">
                  <c:v>5.8222999999999999E-4</c:v>
                </c:pt>
                <c:pt idx="3233">
                  <c:v>5.8224000000000004E-4</c:v>
                </c:pt>
                <c:pt idx="3234">
                  <c:v>5.8224999999999998E-4</c:v>
                </c:pt>
                <c:pt idx="3235">
                  <c:v>5.8226000000000003E-4</c:v>
                </c:pt>
                <c:pt idx="3236">
                  <c:v>5.8226999999999997E-4</c:v>
                </c:pt>
                <c:pt idx="3237">
                  <c:v>5.8228000000000002E-4</c:v>
                </c:pt>
                <c:pt idx="3238">
                  <c:v>5.8228999999999996E-4</c:v>
                </c:pt>
                <c:pt idx="3239">
                  <c:v>5.8230000000000001E-4</c:v>
                </c:pt>
                <c:pt idx="3240">
                  <c:v>5.8231000000000005E-4</c:v>
                </c:pt>
                <c:pt idx="3241">
                  <c:v>5.8231999999999999E-4</c:v>
                </c:pt>
                <c:pt idx="3242">
                  <c:v>5.8233000000000004E-4</c:v>
                </c:pt>
                <c:pt idx="3243">
                  <c:v>5.8233999999999998E-4</c:v>
                </c:pt>
                <c:pt idx="3244">
                  <c:v>5.8235000000000003E-4</c:v>
                </c:pt>
                <c:pt idx="3245">
                  <c:v>5.8235999999999997E-4</c:v>
                </c:pt>
                <c:pt idx="3246">
                  <c:v>5.8237000000000002E-4</c:v>
                </c:pt>
                <c:pt idx="3247">
                  <c:v>5.8237999999999996E-4</c:v>
                </c:pt>
                <c:pt idx="3248">
                  <c:v>5.8239000000000001E-4</c:v>
                </c:pt>
                <c:pt idx="3249">
                  <c:v>5.8239999999999995E-4</c:v>
                </c:pt>
                <c:pt idx="3250">
                  <c:v>5.8241E-4</c:v>
                </c:pt>
                <c:pt idx="3251">
                  <c:v>5.8242000000000005E-4</c:v>
                </c:pt>
                <c:pt idx="3252">
                  <c:v>5.8242999999999999E-4</c:v>
                </c:pt>
                <c:pt idx="3253">
                  <c:v>5.8244000000000004E-4</c:v>
                </c:pt>
                <c:pt idx="3254">
                  <c:v>5.8244999999999998E-4</c:v>
                </c:pt>
                <c:pt idx="3255">
                  <c:v>5.8246000000000003E-4</c:v>
                </c:pt>
                <c:pt idx="3256">
                  <c:v>5.8246999999999997E-4</c:v>
                </c:pt>
                <c:pt idx="3257">
                  <c:v>5.8248000000000002E-4</c:v>
                </c:pt>
                <c:pt idx="3258">
                  <c:v>5.8248999999999996E-4</c:v>
                </c:pt>
                <c:pt idx="3259">
                  <c:v>5.8250000000000001E-4</c:v>
                </c:pt>
                <c:pt idx="3260">
                  <c:v>5.8250999999999995E-4</c:v>
                </c:pt>
                <c:pt idx="3261">
                  <c:v>5.8252E-4</c:v>
                </c:pt>
                <c:pt idx="3262">
                  <c:v>5.8253000000000005E-4</c:v>
                </c:pt>
                <c:pt idx="3263">
                  <c:v>5.8253999999999999E-4</c:v>
                </c:pt>
                <c:pt idx="3264">
                  <c:v>5.8255000000000004E-4</c:v>
                </c:pt>
                <c:pt idx="3265">
                  <c:v>5.8255999999999998E-4</c:v>
                </c:pt>
                <c:pt idx="3266">
                  <c:v>5.8257000000000003E-4</c:v>
                </c:pt>
                <c:pt idx="3267">
                  <c:v>5.8257999999999997E-4</c:v>
                </c:pt>
                <c:pt idx="3268">
                  <c:v>5.8259000000000002E-4</c:v>
                </c:pt>
                <c:pt idx="3269">
                  <c:v>5.8259999999999996E-4</c:v>
                </c:pt>
                <c:pt idx="3270">
                  <c:v>5.8261000000000001E-4</c:v>
                </c:pt>
                <c:pt idx="3271">
                  <c:v>5.8261999999999995E-4</c:v>
                </c:pt>
                <c:pt idx="3272">
                  <c:v>5.8263E-4</c:v>
                </c:pt>
                <c:pt idx="3273">
                  <c:v>5.8264000000000005E-4</c:v>
                </c:pt>
                <c:pt idx="3274">
                  <c:v>5.8264999999999999E-4</c:v>
                </c:pt>
                <c:pt idx="3275">
                  <c:v>5.8266000000000004E-4</c:v>
                </c:pt>
                <c:pt idx="3276">
                  <c:v>5.8266999999999998E-4</c:v>
                </c:pt>
                <c:pt idx="3277">
                  <c:v>5.8268000000000003E-4</c:v>
                </c:pt>
                <c:pt idx="3278">
                  <c:v>5.8268999999999997E-4</c:v>
                </c:pt>
                <c:pt idx="3279">
                  <c:v>5.8270000000000001E-4</c:v>
                </c:pt>
                <c:pt idx="3280">
                  <c:v>5.8270999999999996E-4</c:v>
                </c:pt>
                <c:pt idx="3281">
                  <c:v>5.8272E-4</c:v>
                </c:pt>
                <c:pt idx="3282">
                  <c:v>5.8273000000000005E-4</c:v>
                </c:pt>
                <c:pt idx="3283">
                  <c:v>5.8273999999999999E-4</c:v>
                </c:pt>
                <c:pt idx="3284">
                  <c:v>5.8275000000000004E-4</c:v>
                </c:pt>
                <c:pt idx="3285">
                  <c:v>5.8275999999999998E-4</c:v>
                </c:pt>
                <c:pt idx="3286">
                  <c:v>5.8277000000000003E-4</c:v>
                </c:pt>
                <c:pt idx="3287">
                  <c:v>5.8277999999999997E-4</c:v>
                </c:pt>
                <c:pt idx="3288">
                  <c:v>5.8279000000000002E-4</c:v>
                </c:pt>
                <c:pt idx="3289">
                  <c:v>5.8279999999999996E-4</c:v>
                </c:pt>
                <c:pt idx="3290">
                  <c:v>5.8281000000000001E-4</c:v>
                </c:pt>
                <c:pt idx="3291">
                  <c:v>5.8281999999999995E-4</c:v>
                </c:pt>
                <c:pt idx="3292">
                  <c:v>5.8283E-4</c:v>
                </c:pt>
                <c:pt idx="3293">
                  <c:v>5.8284000000000005E-4</c:v>
                </c:pt>
                <c:pt idx="3294">
                  <c:v>5.8284999999999999E-4</c:v>
                </c:pt>
                <c:pt idx="3295">
                  <c:v>5.8286000000000004E-4</c:v>
                </c:pt>
                <c:pt idx="3296">
                  <c:v>5.8286999999999998E-4</c:v>
                </c:pt>
                <c:pt idx="3297">
                  <c:v>5.8288000000000003E-4</c:v>
                </c:pt>
                <c:pt idx="3298">
                  <c:v>5.8288999999999997E-4</c:v>
                </c:pt>
                <c:pt idx="3299">
                  <c:v>5.8290000000000002E-4</c:v>
                </c:pt>
                <c:pt idx="3300">
                  <c:v>5.8290999999999996E-4</c:v>
                </c:pt>
                <c:pt idx="3301">
                  <c:v>5.8292000000000001E-4</c:v>
                </c:pt>
                <c:pt idx="3302">
                  <c:v>5.8292999999999995E-4</c:v>
                </c:pt>
                <c:pt idx="3303">
                  <c:v>5.8294E-4</c:v>
                </c:pt>
                <c:pt idx="3304">
                  <c:v>5.8295000000000005E-4</c:v>
                </c:pt>
                <c:pt idx="3305">
                  <c:v>5.8295999999999999E-4</c:v>
                </c:pt>
                <c:pt idx="3306">
                  <c:v>5.8297000000000004E-4</c:v>
                </c:pt>
                <c:pt idx="3307">
                  <c:v>5.8297999999999998E-4</c:v>
                </c:pt>
                <c:pt idx="3308">
                  <c:v>5.8299000000000003E-4</c:v>
                </c:pt>
                <c:pt idx="3309">
                  <c:v>5.8299999999999997E-4</c:v>
                </c:pt>
                <c:pt idx="3310">
                  <c:v>5.8301000000000002E-4</c:v>
                </c:pt>
                <c:pt idx="3311">
                  <c:v>5.8301999999999996E-4</c:v>
                </c:pt>
                <c:pt idx="3312">
                  <c:v>5.8303000000000001E-4</c:v>
                </c:pt>
                <c:pt idx="3313">
                  <c:v>5.8303999999999995E-4</c:v>
                </c:pt>
                <c:pt idx="3314">
                  <c:v>5.8305E-4</c:v>
                </c:pt>
                <c:pt idx="3315">
                  <c:v>5.8306000000000005E-4</c:v>
                </c:pt>
                <c:pt idx="3316">
                  <c:v>5.8306999999999999E-4</c:v>
                </c:pt>
                <c:pt idx="3317">
                  <c:v>5.8308000000000003E-4</c:v>
                </c:pt>
                <c:pt idx="3318">
                  <c:v>5.8308999999999998E-4</c:v>
                </c:pt>
                <c:pt idx="3319">
                  <c:v>5.8310000000000002E-4</c:v>
                </c:pt>
                <c:pt idx="3320">
                  <c:v>5.8310999999999997E-4</c:v>
                </c:pt>
                <c:pt idx="3321">
                  <c:v>5.8312000000000001E-4</c:v>
                </c:pt>
                <c:pt idx="3322">
                  <c:v>5.8312999999999995E-4</c:v>
                </c:pt>
                <c:pt idx="3323">
                  <c:v>5.8314E-4</c:v>
                </c:pt>
                <c:pt idx="3324">
                  <c:v>5.8315000000000005E-4</c:v>
                </c:pt>
                <c:pt idx="3325">
                  <c:v>5.8315999999999999E-4</c:v>
                </c:pt>
                <c:pt idx="3326">
                  <c:v>5.8317000000000004E-4</c:v>
                </c:pt>
                <c:pt idx="3327">
                  <c:v>5.8317999999999998E-4</c:v>
                </c:pt>
                <c:pt idx="3328">
                  <c:v>5.8319000000000003E-4</c:v>
                </c:pt>
                <c:pt idx="3329">
                  <c:v>5.8319999999999997E-4</c:v>
                </c:pt>
                <c:pt idx="3330">
                  <c:v>5.8321000000000002E-4</c:v>
                </c:pt>
                <c:pt idx="3331">
                  <c:v>5.8321999999999996E-4</c:v>
                </c:pt>
                <c:pt idx="3332">
                  <c:v>5.8323000000000001E-4</c:v>
                </c:pt>
                <c:pt idx="3333">
                  <c:v>5.8323999999999995E-4</c:v>
                </c:pt>
                <c:pt idx="3334">
                  <c:v>5.8325E-4</c:v>
                </c:pt>
                <c:pt idx="3335">
                  <c:v>5.8326000000000005E-4</c:v>
                </c:pt>
                <c:pt idx="3336">
                  <c:v>5.8326999999999999E-4</c:v>
                </c:pt>
                <c:pt idx="3337">
                  <c:v>5.8328000000000004E-4</c:v>
                </c:pt>
                <c:pt idx="3338">
                  <c:v>5.8328999999999998E-4</c:v>
                </c:pt>
                <c:pt idx="3339">
                  <c:v>5.8330000000000003E-4</c:v>
                </c:pt>
                <c:pt idx="3340">
                  <c:v>5.8330999999999997E-4</c:v>
                </c:pt>
                <c:pt idx="3341">
                  <c:v>5.8332000000000002E-4</c:v>
                </c:pt>
                <c:pt idx="3342">
                  <c:v>5.8332999999999996E-4</c:v>
                </c:pt>
                <c:pt idx="3343">
                  <c:v>5.8334000000000001E-4</c:v>
                </c:pt>
                <c:pt idx="3344">
                  <c:v>5.8334999999999995E-4</c:v>
                </c:pt>
                <c:pt idx="3345">
                  <c:v>5.8336E-4</c:v>
                </c:pt>
                <c:pt idx="3346">
                  <c:v>5.8337000000000005E-4</c:v>
                </c:pt>
                <c:pt idx="3347">
                  <c:v>5.8337999999999999E-4</c:v>
                </c:pt>
                <c:pt idx="3348">
                  <c:v>5.8339000000000004E-4</c:v>
                </c:pt>
                <c:pt idx="3349">
                  <c:v>5.8339999999999998E-4</c:v>
                </c:pt>
                <c:pt idx="3350">
                  <c:v>5.8341000000000003E-4</c:v>
                </c:pt>
                <c:pt idx="3351">
                  <c:v>5.8341999999999997E-4</c:v>
                </c:pt>
                <c:pt idx="3352">
                  <c:v>5.8343000000000002E-4</c:v>
                </c:pt>
                <c:pt idx="3353">
                  <c:v>5.8343999999999996E-4</c:v>
                </c:pt>
                <c:pt idx="3354">
                  <c:v>5.8345000000000001E-4</c:v>
                </c:pt>
                <c:pt idx="3355">
                  <c:v>5.8345999999999995E-4</c:v>
                </c:pt>
                <c:pt idx="3356">
                  <c:v>5.8347E-4</c:v>
                </c:pt>
                <c:pt idx="3357">
                  <c:v>5.8348000000000004E-4</c:v>
                </c:pt>
                <c:pt idx="3358">
                  <c:v>5.8348999999999999E-4</c:v>
                </c:pt>
                <c:pt idx="3359">
                  <c:v>5.8350000000000003E-4</c:v>
                </c:pt>
                <c:pt idx="3360">
                  <c:v>5.8350999999999997E-4</c:v>
                </c:pt>
                <c:pt idx="3361">
                  <c:v>5.8352000000000002E-4</c:v>
                </c:pt>
                <c:pt idx="3362">
                  <c:v>5.8352999999999996E-4</c:v>
                </c:pt>
                <c:pt idx="3363">
                  <c:v>5.8354000000000001E-4</c:v>
                </c:pt>
                <c:pt idx="3364">
                  <c:v>5.8354999999999995E-4</c:v>
                </c:pt>
                <c:pt idx="3365">
                  <c:v>5.8356E-4</c:v>
                </c:pt>
                <c:pt idx="3366">
                  <c:v>5.8357000000000005E-4</c:v>
                </c:pt>
                <c:pt idx="3367">
                  <c:v>5.8357999999999999E-4</c:v>
                </c:pt>
                <c:pt idx="3368">
                  <c:v>5.8359000000000004E-4</c:v>
                </c:pt>
                <c:pt idx="3369">
                  <c:v>5.8359999999999998E-4</c:v>
                </c:pt>
                <c:pt idx="3370">
                  <c:v>5.8361000000000003E-4</c:v>
                </c:pt>
                <c:pt idx="3371">
                  <c:v>5.8361999999999997E-4</c:v>
                </c:pt>
                <c:pt idx="3372">
                  <c:v>5.8363000000000002E-4</c:v>
                </c:pt>
                <c:pt idx="3373">
                  <c:v>5.8363999999999996E-4</c:v>
                </c:pt>
                <c:pt idx="3374">
                  <c:v>5.8365000000000001E-4</c:v>
                </c:pt>
                <c:pt idx="3375">
                  <c:v>5.8365999999999995E-4</c:v>
                </c:pt>
                <c:pt idx="3376">
                  <c:v>5.8367E-4</c:v>
                </c:pt>
                <c:pt idx="3377">
                  <c:v>5.8368000000000005E-4</c:v>
                </c:pt>
                <c:pt idx="3378">
                  <c:v>5.8368999999999999E-4</c:v>
                </c:pt>
                <c:pt idx="3379">
                  <c:v>5.8370000000000004E-4</c:v>
                </c:pt>
                <c:pt idx="3380">
                  <c:v>5.8370999999999998E-4</c:v>
                </c:pt>
                <c:pt idx="3381">
                  <c:v>5.8372000000000003E-4</c:v>
                </c:pt>
                <c:pt idx="3382">
                  <c:v>5.8372999999999997E-4</c:v>
                </c:pt>
                <c:pt idx="3383">
                  <c:v>5.8374000000000002E-4</c:v>
                </c:pt>
                <c:pt idx="3384">
                  <c:v>5.8374999999999996E-4</c:v>
                </c:pt>
                <c:pt idx="3385">
                  <c:v>5.8376000000000001E-4</c:v>
                </c:pt>
                <c:pt idx="3386">
                  <c:v>5.8376999999999995E-4</c:v>
                </c:pt>
                <c:pt idx="3387">
                  <c:v>5.8378E-4</c:v>
                </c:pt>
                <c:pt idx="3388">
                  <c:v>5.8379000000000005E-4</c:v>
                </c:pt>
                <c:pt idx="3389">
                  <c:v>5.8379999999999999E-4</c:v>
                </c:pt>
                <c:pt idx="3390">
                  <c:v>5.8381000000000004E-4</c:v>
                </c:pt>
                <c:pt idx="3391">
                  <c:v>5.8381999999999998E-4</c:v>
                </c:pt>
                <c:pt idx="3392">
                  <c:v>5.8383000000000003E-4</c:v>
                </c:pt>
                <c:pt idx="3393">
                  <c:v>5.8383999999999997E-4</c:v>
                </c:pt>
                <c:pt idx="3394">
                  <c:v>5.8385000000000002E-4</c:v>
                </c:pt>
                <c:pt idx="3395">
                  <c:v>5.8385999999999996E-4</c:v>
                </c:pt>
                <c:pt idx="3396">
                  <c:v>5.8387000000000001E-4</c:v>
                </c:pt>
                <c:pt idx="3397">
                  <c:v>5.8387999999999995E-4</c:v>
                </c:pt>
                <c:pt idx="3398">
                  <c:v>5.8388999999999999E-4</c:v>
                </c:pt>
                <c:pt idx="3399">
                  <c:v>5.8390000000000004E-4</c:v>
                </c:pt>
                <c:pt idx="3400">
                  <c:v>5.8390999999999998E-4</c:v>
                </c:pt>
                <c:pt idx="3401">
                  <c:v>5.8392000000000003E-4</c:v>
                </c:pt>
                <c:pt idx="3402">
                  <c:v>5.8392999999999997E-4</c:v>
                </c:pt>
                <c:pt idx="3403">
                  <c:v>5.8394000000000002E-4</c:v>
                </c:pt>
                <c:pt idx="3404">
                  <c:v>5.8394999999999996E-4</c:v>
                </c:pt>
                <c:pt idx="3405">
                  <c:v>5.8396000000000001E-4</c:v>
                </c:pt>
                <c:pt idx="3406">
                  <c:v>5.8396999999999995E-4</c:v>
                </c:pt>
                <c:pt idx="3407">
                  <c:v>5.8398E-4</c:v>
                </c:pt>
                <c:pt idx="3408">
                  <c:v>5.8399000000000005E-4</c:v>
                </c:pt>
                <c:pt idx="3409">
                  <c:v>5.8399999999999999E-4</c:v>
                </c:pt>
                <c:pt idx="3410">
                  <c:v>5.8401000000000004E-4</c:v>
                </c:pt>
                <c:pt idx="3411">
                  <c:v>5.8401999999999998E-4</c:v>
                </c:pt>
                <c:pt idx="3412">
                  <c:v>5.8403000000000003E-4</c:v>
                </c:pt>
                <c:pt idx="3413">
                  <c:v>5.8403999999999997E-4</c:v>
                </c:pt>
                <c:pt idx="3414">
                  <c:v>5.8405000000000002E-4</c:v>
                </c:pt>
                <c:pt idx="3415">
                  <c:v>5.8405999999999996E-4</c:v>
                </c:pt>
                <c:pt idx="3416">
                  <c:v>5.8407000000000001E-4</c:v>
                </c:pt>
                <c:pt idx="3417">
                  <c:v>5.8407999999999995E-4</c:v>
                </c:pt>
                <c:pt idx="3418">
                  <c:v>5.8409E-4</c:v>
                </c:pt>
                <c:pt idx="3419">
                  <c:v>5.8410000000000005E-4</c:v>
                </c:pt>
                <c:pt idx="3420">
                  <c:v>5.8410999999999999E-4</c:v>
                </c:pt>
                <c:pt idx="3421">
                  <c:v>5.8412000000000004E-4</c:v>
                </c:pt>
                <c:pt idx="3422">
                  <c:v>5.8412999999999998E-4</c:v>
                </c:pt>
                <c:pt idx="3423">
                  <c:v>5.8414000000000003E-4</c:v>
                </c:pt>
                <c:pt idx="3424">
                  <c:v>5.8414999999999997E-4</c:v>
                </c:pt>
                <c:pt idx="3425">
                  <c:v>5.8416000000000002E-4</c:v>
                </c:pt>
                <c:pt idx="3426">
                  <c:v>5.8416999999999996E-4</c:v>
                </c:pt>
                <c:pt idx="3427">
                  <c:v>5.8418000000000001E-4</c:v>
                </c:pt>
                <c:pt idx="3428">
                  <c:v>5.8418999999999995E-4</c:v>
                </c:pt>
                <c:pt idx="3429">
                  <c:v>5.842E-4</c:v>
                </c:pt>
                <c:pt idx="3430">
                  <c:v>5.8421000000000005E-4</c:v>
                </c:pt>
                <c:pt idx="3431">
                  <c:v>5.8421999999999999E-4</c:v>
                </c:pt>
                <c:pt idx="3432">
                  <c:v>5.8423000000000004E-4</c:v>
                </c:pt>
                <c:pt idx="3433">
                  <c:v>5.8423999999999998E-4</c:v>
                </c:pt>
                <c:pt idx="3434">
                  <c:v>5.8425000000000003E-4</c:v>
                </c:pt>
                <c:pt idx="3435">
                  <c:v>5.8425999999999997E-4</c:v>
                </c:pt>
                <c:pt idx="3436">
                  <c:v>5.8427000000000002E-4</c:v>
                </c:pt>
                <c:pt idx="3437">
                  <c:v>5.8427999999999996E-4</c:v>
                </c:pt>
                <c:pt idx="3438">
                  <c:v>5.8429E-4</c:v>
                </c:pt>
                <c:pt idx="3439">
                  <c:v>5.8430000000000005E-4</c:v>
                </c:pt>
                <c:pt idx="3440">
                  <c:v>5.8430999999999999E-4</c:v>
                </c:pt>
                <c:pt idx="3441">
                  <c:v>5.8432000000000004E-4</c:v>
                </c:pt>
                <c:pt idx="3442">
                  <c:v>5.8432999999999998E-4</c:v>
                </c:pt>
                <c:pt idx="3443">
                  <c:v>5.8434000000000003E-4</c:v>
                </c:pt>
                <c:pt idx="3444">
                  <c:v>5.8434999999999997E-4</c:v>
                </c:pt>
                <c:pt idx="3445">
                  <c:v>5.8436000000000002E-4</c:v>
                </c:pt>
                <c:pt idx="3446">
                  <c:v>5.8436999999999996E-4</c:v>
                </c:pt>
                <c:pt idx="3447">
                  <c:v>5.8438000000000001E-4</c:v>
                </c:pt>
                <c:pt idx="3448">
                  <c:v>5.8438999999999995E-4</c:v>
                </c:pt>
                <c:pt idx="3449">
                  <c:v>5.844E-4</c:v>
                </c:pt>
                <c:pt idx="3450">
                  <c:v>5.8441000000000005E-4</c:v>
                </c:pt>
                <c:pt idx="3451">
                  <c:v>5.8441999999999999E-4</c:v>
                </c:pt>
                <c:pt idx="3452">
                  <c:v>5.8443000000000004E-4</c:v>
                </c:pt>
                <c:pt idx="3453">
                  <c:v>5.8443999999999998E-4</c:v>
                </c:pt>
                <c:pt idx="3454">
                  <c:v>5.8445000000000003E-4</c:v>
                </c:pt>
                <c:pt idx="3455">
                  <c:v>5.8445999999999997E-4</c:v>
                </c:pt>
                <c:pt idx="3456">
                  <c:v>5.8447000000000002E-4</c:v>
                </c:pt>
                <c:pt idx="3457">
                  <c:v>5.8447999999999996E-4</c:v>
                </c:pt>
                <c:pt idx="3458">
                  <c:v>5.8449000000000001E-4</c:v>
                </c:pt>
                <c:pt idx="3459">
                  <c:v>5.8449999999999995E-4</c:v>
                </c:pt>
                <c:pt idx="3460">
                  <c:v>5.8451E-4</c:v>
                </c:pt>
                <c:pt idx="3461">
                  <c:v>5.8452000000000005E-4</c:v>
                </c:pt>
                <c:pt idx="3462">
                  <c:v>5.8452999999999999E-4</c:v>
                </c:pt>
                <c:pt idx="3463">
                  <c:v>5.8454000000000004E-4</c:v>
                </c:pt>
                <c:pt idx="3464">
                  <c:v>5.8454999999999998E-4</c:v>
                </c:pt>
                <c:pt idx="3465">
                  <c:v>5.8456000000000003E-4</c:v>
                </c:pt>
                <c:pt idx="3466">
                  <c:v>5.8456999999999997E-4</c:v>
                </c:pt>
                <c:pt idx="3467">
                  <c:v>5.8458000000000002E-4</c:v>
                </c:pt>
                <c:pt idx="3468">
                  <c:v>5.8458999999999996E-4</c:v>
                </c:pt>
                <c:pt idx="3469">
                  <c:v>5.8460000000000001E-4</c:v>
                </c:pt>
                <c:pt idx="3470">
                  <c:v>5.8460999999999995E-4</c:v>
                </c:pt>
                <c:pt idx="3471">
                  <c:v>5.8462E-4</c:v>
                </c:pt>
                <c:pt idx="3472">
                  <c:v>5.8463000000000005E-4</c:v>
                </c:pt>
                <c:pt idx="3473">
                  <c:v>5.8463999999999999E-4</c:v>
                </c:pt>
                <c:pt idx="3474">
                  <c:v>5.8465000000000004E-4</c:v>
                </c:pt>
                <c:pt idx="3475">
                  <c:v>5.8465999999999998E-4</c:v>
                </c:pt>
                <c:pt idx="3476">
                  <c:v>5.8467000000000002E-4</c:v>
                </c:pt>
                <c:pt idx="3477">
                  <c:v>5.8467999999999997E-4</c:v>
                </c:pt>
                <c:pt idx="3478">
                  <c:v>5.8469000000000001E-4</c:v>
                </c:pt>
                <c:pt idx="3479">
                  <c:v>5.8469999999999996E-4</c:v>
                </c:pt>
                <c:pt idx="3480">
                  <c:v>5.8471E-4</c:v>
                </c:pt>
                <c:pt idx="3481">
                  <c:v>5.8472000000000005E-4</c:v>
                </c:pt>
                <c:pt idx="3482">
                  <c:v>5.8472999999999999E-4</c:v>
                </c:pt>
                <c:pt idx="3483">
                  <c:v>5.8474000000000004E-4</c:v>
                </c:pt>
                <c:pt idx="3484">
                  <c:v>5.8474999999999998E-4</c:v>
                </c:pt>
                <c:pt idx="3485">
                  <c:v>5.8476000000000003E-4</c:v>
                </c:pt>
                <c:pt idx="3486">
                  <c:v>5.8476999999999997E-4</c:v>
                </c:pt>
                <c:pt idx="3487">
                  <c:v>5.8478000000000002E-4</c:v>
                </c:pt>
                <c:pt idx="3488">
                  <c:v>5.8478999999999996E-4</c:v>
                </c:pt>
                <c:pt idx="3489">
                  <c:v>5.8480000000000001E-4</c:v>
                </c:pt>
                <c:pt idx="3490">
                  <c:v>5.8480999999999995E-4</c:v>
                </c:pt>
                <c:pt idx="3491">
                  <c:v>5.8482E-4</c:v>
                </c:pt>
                <c:pt idx="3492">
                  <c:v>5.8483000000000005E-4</c:v>
                </c:pt>
                <c:pt idx="3493">
                  <c:v>5.8483999999999999E-4</c:v>
                </c:pt>
                <c:pt idx="3494">
                  <c:v>5.8485000000000004E-4</c:v>
                </c:pt>
                <c:pt idx="3495">
                  <c:v>5.8485999999999998E-4</c:v>
                </c:pt>
                <c:pt idx="3496">
                  <c:v>5.8487000000000003E-4</c:v>
                </c:pt>
                <c:pt idx="3497">
                  <c:v>5.8487999999999997E-4</c:v>
                </c:pt>
                <c:pt idx="3498">
                  <c:v>5.8489000000000002E-4</c:v>
                </c:pt>
                <c:pt idx="3499">
                  <c:v>5.8489999999999996E-4</c:v>
                </c:pt>
                <c:pt idx="3500">
                  <c:v>5.8491000000000001E-4</c:v>
                </c:pt>
                <c:pt idx="3501">
                  <c:v>5.8491999999999995E-4</c:v>
                </c:pt>
                <c:pt idx="3502">
                  <c:v>5.8493E-4</c:v>
                </c:pt>
                <c:pt idx="3503">
                  <c:v>5.8494000000000005E-4</c:v>
                </c:pt>
                <c:pt idx="3504">
                  <c:v>5.8494999999999999E-4</c:v>
                </c:pt>
                <c:pt idx="3505">
                  <c:v>5.8496000000000004E-4</c:v>
                </c:pt>
                <c:pt idx="3506">
                  <c:v>5.8496999999999998E-4</c:v>
                </c:pt>
                <c:pt idx="3507">
                  <c:v>5.8498000000000003E-4</c:v>
                </c:pt>
                <c:pt idx="3508">
                  <c:v>5.8498999999999997E-4</c:v>
                </c:pt>
                <c:pt idx="3509">
                  <c:v>5.8500000000000002E-4</c:v>
                </c:pt>
                <c:pt idx="3510">
                  <c:v>5.8500999999999996E-4</c:v>
                </c:pt>
                <c:pt idx="3511">
                  <c:v>5.8502000000000001E-4</c:v>
                </c:pt>
                <c:pt idx="3512">
                  <c:v>5.8502999999999995E-4</c:v>
                </c:pt>
                <c:pt idx="3513">
                  <c:v>5.8504E-4</c:v>
                </c:pt>
                <c:pt idx="3514">
                  <c:v>5.8505000000000004E-4</c:v>
                </c:pt>
                <c:pt idx="3515">
                  <c:v>5.8505999999999999E-4</c:v>
                </c:pt>
                <c:pt idx="3516">
                  <c:v>5.8507000000000003E-4</c:v>
                </c:pt>
                <c:pt idx="3517">
                  <c:v>5.8507999999999998E-4</c:v>
                </c:pt>
                <c:pt idx="3518">
                  <c:v>5.8509000000000002E-4</c:v>
                </c:pt>
                <c:pt idx="3519">
                  <c:v>5.8509999999999996E-4</c:v>
                </c:pt>
                <c:pt idx="3520">
                  <c:v>5.8511000000000001E-4</c:v>
                </c:pt>
                <c:pt idx="3521">
                  <c:v>5.8511999999999995E-4</c:v>
                </c:pt>
                <c:pt idx="3522">
                  <c:v>5.8513E-4</c:v>
                </c:pt>
                <c:pt idx="3523">
                  <c:v>5.8514000000000005E-4</c:v>
                </c:pt>
                <c:pt idx="3524">
                  <c:v>5.8514999999999999E-4</c:v>
                </c:pt>
                <c:pt idx="3525">
                  <c:v>5.8516000000000004E-4</c:v>
                </c:pt>
                <c:pt idx="3526">
                  <c:v>5.8516999999999998E-4</c:v>
                </c:pt>
                <c:pt idx="3527">
                  <c:v>5.8518000000000003E-4</c:v>
                </c:pt>
                <c:pt idx="3528">
                  <c:v>5.8518999999999997E-4</c:v>
                </c:pt>
                <c:pt idx="3529">
                  <c:v>5.8520000000000002E-4</c:v>
                </c:pt>
                <c:pt idx="3530">
                  <c:v>5.8520999999999996E-4</c:v>
                </c:pt>
                <c:pt idx="3531">
                  <c:v>5.8522000000000001E-4</c:v>
                </c:pt>
                <c:pt idx="3532">
                  <c:v>5.8522999999999995E-4</c:v>
                </c:pt>
                <c:pt idx="3533">
                  <c:v>5.8524E-4</c:v>
                </c:pt>
                <c:pt idx="3534">
                  <c:v>5.8525000000000005E-4</c:v>
                </c:pt>
                <c:pt idx="3535">
                  <c:v>5.8525999999999999E-4</c:v>
                </c:pt>
                <c:pt idx="3536">
                  <c:v>5.8527000000000004E-4</c:v>
                </c:pt>
                <c:pt idx="3537">
                  <c:v>5.8527999999999998E-4</c:v>
                </c:pt>
                <c:pt idx="3538">
                  <c:v>5.8529000000000003E-4</c:v>
                </c:pt>
                <c:pt idx="3539">
                  <c:v>5.8529999999999997E-4</c:v>
                </c:pt>
                <c:pt idx="3540">
                  <c:v>5.8531000000000002E-4</c:v>
                </c:pt>
                <c:pt idx="3541">
                  <c:v>5.8531999999999996E-4</c:v>
                </c:pt>
                <c:pt idx="3542">
                  <c:v>5.8533000000000001E-4</c:v>
                </c:pt>
                <c:pt idx="3543">
                  <c:v>5.8533999999999995E-4</c:v>
                </c:pt>
                <c:pt idx="3544">
                  <c:v>5.8535E-4</c:v>
                </c:pt>
                <c:pt idx="3545">
                  <c:v>5.8536000000000005E-4</c:v>
                </c:pt>
                <c:pt idx="3546">
                  <c:v>5.8536999999999999E-4</c:v>
                </c:pt>
                <c:pt idx="3547">
                  <c:v>5.8538000000000004E-4</c:v>
                </c:pt>
                <c:pt idx="3548">
                  <c:v>5.8538999999999998E-4</c:v>
                </c:pt>
                <c:pt idx="3549">
                  <c:v>5.8540000000000003E-4</c:v>
                </c:pt>
                <c:pt idx="3550">
                  <c:v>5.8540999999999997E-4</c:v>
                </c:pt>
                <c:pt idx="3551">
                  <c:v>5.8542000000000002E-4</c:v>
                </c:pt>
                <c:pt idx="3552">
                  <c:v>5.8542999999999996E-4</c:v>
                </c:pt>
                <c:pt idx="3553">
                  <c:v>5.8544000000000001E-4</c:v>
                </c:pt>
                <c:pt idx="3554">
                  <c:v>5.8544999999999995E-4</c:v>
                </c:pt>
                <c:pt idx="3555">
                  <c:v>5.8546E-4</c:v>
                </c:pt>
                <c:pt idx="3556">
                  <c:v>5.8547000000000004E-4</c:v>
                </c:pt>
                <c:pt idx="3557">
                  <c:v>5.8547999999999998E-4</c:v>
                </c:pt>
                <c:pt idx="3558">
                  <c:v>5.8549000000000003E-4</c:v>
                </c:pt>
                <c:pt idx="3559">
                  <c:v>5.8549999999999997E-4</c:v>
                </c:pt>
                <c:pt idx="3560">
                  <c:v>5.8551000000000002E-4</c:v>
                </c:pt>
                <c:pt idx="3561">
                  <c:v>5.8551999999999996E-4</c:v>
                </c:pt>
                <c:pt idx="3562">
                  <c:v>5.8553000000000001E-4</c:v>
                </c:pt>
                <c:pt idx="3563">
                  <c:v>5.8553999999999995E-4</c:v>
                </c:pt>
                <c:pt idx="3564">
                  <c:v>5.8555E-4</c:v>
                </c:pt>
                <c:pt idx="3565">
                  <c:v>5.8556000000000005E-4</c:v>
                </c:pt>
                <c:pt idx="3566">
                  <c:v>5.8556999999999999E-4</c:v>
                </c:pt>
                <c:pt idx="3567">
                  <c:v>5.8558000000000004E-4</c:v>
                </c:pt>
                <c:pt idx="3568">
                  <c:v>5.8558999999999998E-4</c:v>
                </c:pt>
                <c:pt idx="3569">
                  <c:v>5.8560000000000003E-4</c:v>
                </c:pt>
                <c:pt idx="3570">
                  <c:v>5.8560999999999997E-4</c:v>
                </c:pt>
                <c:pt idx="3571">
                  <c:v>5.8562000000000002E-4</c:v>
                </c:pt>
                <c:pt idx="3572">
                  <c:v>5.8562999999999996E-4</c:v>
                </c:pt>
                <c:pt idx="3573">
                  <c:v>5.8564000000000001E-4</c:v>
                </c:pt>
                <c:pt idx="3574">
                  <c:v>5.8564999999999995E-4</c:v>
                </c:pt>
                <c:pt idx="3575">
                  <c:v>5.8566E-4</c:v>
                </c:pt>
                <c:pt idx="3576">
                  <c:v>5.8567000000000005E-4</c:v>
                </c:pt>
                <c:pt idx="3577">
                  <c:v>5.8567999999999999E-4</c:v>
                </c:pt>
                <c:pt idx="3578">
                  <c:v>5.8569000000000004E-4</c:v>
                </c:pt>
                <c:pt idx="3579">
                  <c:v>5.8569999999999998E-4</c:v>
                </c:pt>
                <c:pt idx="3580">
                  <c:v>5.8571000000000003E-4</c:v>
                </c:pt>
                <c:pt idx="3581">
                  <c:v>5.8571999999999997E-4</c:v>
                </c:pt>
                <c:pt idx="3582">
                  <c:v>5.8573000000000002E-4</c:v>
                </c:pt>
                <c:pt idx="3583">
                  <c:v>5.8573999999999996E-4</c:v>
                </c:pt>
                <c:pt idx="3584">
                  <c:v>5.8575000000000001E-4</c:v>
                </c:pt>
                <c:pt idx="3585">
                  <c:v>5.8575999999999995E-4</c:v>
                </c:pt>
                <c:pt idx="3586">
                  <c:v>5.8577E-4</c:v>
                </c:pt>
                <c:pt idx="3587">
                  <c:v>5.8578000000000005E-4</c:v>
                </c:pt>
                <c:pt idx="3588">
                  <c:v>5.8578999999999999E-4</c:v>
                </c:pt>
                <c:pt idx="3589">
                  <c:v>5.8580000000000004E-4</c:v>
                </c:pt>
                <c:pt idx="3590">
                  <c:v>5.8580999999999998E-4</c:v>
                </c:pt>
                <c:pt idx="3591">
                  <c:v>5.8582000000000003E-4</c:v>
                </c:pt>
                <c:pt idx="3592">
                  <c:v>5.8582999999999997E-4</c:v>
                </c:pt>
                <c:pt idx="3593">
                  <c:v>5.8584000000000002E-4</c:v>
                </c:pt>
                <c:pt idx="3594">
                  <c:v>5.8584999999999996E-4</c:v>
                </c:pt>
                <c:pt idx="3595">
                  <c:v>5.8586E-4</c:v>
                </c:pt>
                <c:pt idx="3596">
                  <c:v>5.8587000000000005E-4</c:v>
                </c:pt>
                <c:pt idx="3597">
                  <c:v>5.8587999999999999E-4</c:v>
                </c:pt>
                <c:pt idx="3598">
                  <c:v>5.8589000000000004E-4</c:v>
                </c:pt>
                <c:pt idx="3599">
                  <c:v>5.8589999999999998E-4</c:v>
                </c:pt>
                <c:pt idx="3600">
                  <c:v>5.8591000000000003E-4</c:v>
                </c:pt>
                <c:pt idx="3601">
                  <c:v>5.8591999999999997E-4</c:v>
                </c:pt>
                <c:pt idx="3602">
                  <c:v>5.8593000000000002E-4</c:v>
                </c:pt>
                <c:pt idx="3603">
                  <c:v>5.8593999999999996E-4</c:v>
                </c:pt>
                <c:pt idx="3604">
                  <c:v>5.8595000000000001E-4</c:v>
                </c:pt>
                <c:pt idx="3605">
                  <c:v>5.8595999999999995E-4</c:v>
                </c:pt>
                <c:pt idx="3606">
                  <c:v>5.8597E-4</c:v>
                </c:pt>
                <c:pt idx="3607">
                  <c:v>5.8598000000000005E-4</c:v>
                </c:pt>
                <c:pt idx="3608">
                  <c:v>5.8598999999999999E-4</c:v>
                </c:pt>
                <c:pt idx="3609">
                  <c:v>5.8600000000000004E-4</c:v>
                </c:pt>
                <c:pt idx="3610">
                  <c:v>5.8600999999999998E-4</c:v>
                </c:pt>
                <c:pt idx="3611">
                  <c:v>5.8602000000000003E-4</c:v>
                </c:pt>
                <c:pt idx="3612">
                  <c:v>5.8602999999999997E-4</c:v>
                </c:pt>
                <c:pt idx="3613">
                  <c:v>5.8604000000000002E-4</c:v>
                </c:pt>
                <c:pt idx="3614">
                  <c:v>5.8604999999999996E-4</c:v>
                </c:pt>
                <c:pt idx="3615">
                  <c:v>5.8606000000000001E-4</c:v>
                </c:pt>
                <c:pt idx="3616">
                  <c:v>5.8606999999999995E-4</c:v>
                </c:pt>
                <c:pt idx="3617">
                  <c:v>5.8608E-4</c:v>
                </c:pt>
                <c:pt idx="3618">
                  <c:v>5.8609000000000005E-4</c:v>
                </c:pt>
                <c:pt idx="3619">
                  <c:v>5.8609999999999999E-4</c:v>
                </c:pt>
                <c:pt idx="3620">
                  <c:v>5.8611000000000004E-4</c:v>
                </c:pt>
                <c:pt idx="3621">
                  <c:v>5.8611999999999998E-4</c:v>
                </c:pt>
                <c:pt idx="3622">
                  <c:v>5.8613000000000003E-4</c:v>
                </c:pt>
                <c:pt idx="3623">
                  <c:v>5.8613999999999997E-4</c:v>
                </c:pt>
                <c:pt idx="3624">
                  <c:v>5.8615000000000002E-4</c:v>
                </c:pt>
                <c:pt idx="3625">
                  <c:v>5.8615999999999996E-4</c:v>
                </c:pt>
                <c:pt idx="3626">
                  <c:v>5.8617000000000001E-4</c:v>
                </c:pt>
                <c:pt idx="3627">
                  <c:v>5.8617999999999995E-4</c:v>
                </c:pt>
                <c:pt idx="3628">
                  <c:v>5.8619E-4</c:v>
                </c:pt>
                <c:pt idx="3629">
                  <c:v>5.8620000000000005E-4</c:v>
                </c:pt>
                <c:pt idx="3630">
                  <c:v>5.8620999999999999E-4</c:v>
                </c:pt>
                <c:pt idx="3631">
                  <c:v>5.8622000000000004E-4</c:v>
                </c:pt>
                <c:pt idx="3632">
                  <c:v>5.8622999999999998E-4</c:v>
                </c:pt>
                <c:pt idx="3633">
                  <c:v>5.8624000000000002E-4</c:v>
                </c:pt>
                <c:pt idx="3634">
                  <c:v>5.8624999999999997E-4</c:v>
                </c:pt>
                <c:pt idx="3635">
                  <c:v>5.8626000000000001E-4</c:v>
                </c:pt>
                <c:pt idx="3636">
                  <c:v>5.8626999999999996E-4</c:v>
                </c:pt>
                <c:pt idx="3637">
                  <c:v>5.8628E-4</c:v>
                </c:pt>
                <c:pt idx="3638">
                  <c:v>5.8629000000000005E-4</c:v>
                </c:pt>
                <c:pt idx="3639">
                  <c:v>5.8629999999999999E-4</c:v>
                </c:pt>
                <c:pt idx="3640">
                  <c:v>5.8631000000000004E-4</c:v>
                </c:pt>
                <c:pt idx="3641">
                  <c:v>5.8631999999999998E-4</c:v>
                </c:pt>
                <c:pt idx="3642">
                  <c:v>5.8633000000000003E-4</c:v>
                </c:pt>
                <c:pt idx="3643">
                  <c:v>5.8633999999999997E-4</c:v>
                </c:pt>
                <c:pt idx="3644">
                  <c:v>5.8635000000000002E-4</c:v>
                </c:pt>
                <c:pt idx="3645">
                  <c:v>5.8635999999999996E-4</c:v>
                </c:pt>
                <c:pt idx="3646">
                  <c:v>5.8637000000000001E-4</c:v>
                </c:pt>
                <c:pt idx="3647">
                  <c:v>5.8637999999999995E-4</c:v>
                </c:pt>
                <c:pt idx="3648">
                  <c:v>5.8639E-4</c:v>
                </c:pt>
                <c:pt idx="3649">
                  <c:v>5.8640000000000005E-4</c:v>
                </c:pt>
                <c:pt idx="3650">
                  <c:v>5.8640999999999999E-4</c:v>
                </c:pt>
                <c:pt idx="3651">
                  <c:v>5.8642000000000004E-4</c:v>
                </c:pt>
                <c:pt idx="3652">
                  <c:v>5.8642999999999998E-4</c:v>
                </c:pt>
                <c:pt idx="3653">
                  <c:v>5.8644000000000003E-4</c:v>
                </c:pt>
                <c:pt idx="3654">
                  <c:v>5.8644999999999997E-4</c:v>
                </c:pt>
                <c:pt idx="3655">
                  <c:v>5.8646000000000002E-4</c:v>
                </c:pt>
                <c:pt idx="3656">
                  <c:v>5.8646999999999996E-4</c:v>
                </c:pt>
                <c:pt idx="3657">
                  <c:v>5.8648000000000001E-4</c:v>
                </c:pt>
                <c:pt idx="3658">
                  <c:v>5.8648999999999995E-4</c:v>
                </c:pt>
                <c:pt idx="3659">
                  <c:v>5.865E-4</c:v>
                </c:pt>
                <c:pt idx="3660">
                  <c:v>5.8651000000000005E-4</c:v>
                </c:pt>
                <c:pt idx="3661">
                  <c:v>5.8651999999999999E-4</c:v>
                </c:pt>
                <c:pt idx="3662">
                  <c:v>5.8653000000000004E-4</c:v>
                </c:pt>
                <c:pt idx="3663">
                  <c:v>5.8653999999999998E-4</c:v>
                </c:pt>
                <c:pt idx="3664">
                  <c:v>5.8655000000000003E-4</c:v>
                </c:pt>
                <c:pt idx="3665">
                  <c:v>5.8655999999999997E-4</c:v>
                </c:pt>
                <c:pt idx="3666">
                  <c:v>5.8657000000000002E-4</c:v>
                </c:pt>
                <c:pt idx="3667">
                  <c:v>5.8657999999999996E-4</c:v>
                </c:pt>
                <c:pt idx="3668">
                  <c:v>5.8659000000000001E-4</c:v>
                </c:pt>
                <c:pt idx="3669">
                  <c:v>5.8659999999999995E-4</c:v>
                </c:pt>
                <c:pt idx="3670">
                  <c:v>5.8661E-4</c:v>
                </c:pt>
                <c:pt idx="3671">
                  <c:v>5.8662000000000005E-4</c:v>
                </c:pt>
                <c:pt idx="3672">
                  <c:v>5.8662999999999999E-4</c:v>
                </c:pt>
                <c:pt idx="3673">
                  <c:v>5.8664000000000003E-4</c:v>
                </c:pt>
                <c:pt idx="3674">
                  <c:v>5.8664999999999998E-4</c:v>
                </c:pt>
                <c:pt idx="3675">
                  <c:v>5.8666000000000002E-4</c:v>
                </c:pt>
                <c:pt idx="3676">
                  <c:v>5.8666999999999996E-4</c:v>
                </c:pt>
                <c:pt idx="3677">
                  <c:v>5.8668000000000001E-4</c:v>
                </c:pt>
                <c:pt idx="3678">
                  <c:v>5.8668999999999995E-4</c:v>
                </c:pt>
                <c:pt idx="3679">
                  <c:v>5.867E-4</c:v>
                </c:pt>
                <c:pt idx="3680">
                  <c:v>5.8671000000000005E-4</c:v>
                </c:pt>
                <c:pt idx="3681">
                  <c:v>5.8671999999999999E-4</c:v>
                </c:pt>
                <c:pt idx="3682">
                  <c:v>5.8673000000000004E-4</c:v>
                </c:pt>
                <c:pt idx="3683">
                  <c:v>5.8673999999999998E-4</c:v>
                </c:pt>
                <c:pt idx="3684">
                  <c:v>5.8675000000000003E-4</c:v>
                </c:pt>
                <c:pt idx="3685">
                  <c:v>5.8675999999999997E-4</c:v>
                </c:pt>
                <c:pt idx="3686">
                  <c:v>5.8677000000000002E-4</c:v>
                </c:pt>
                <c:pt idx="3687">
                  <c:v>5.8677999999999996E-4</c:v>
                </c:pt>
                <c:pt idx="3688">
                  <c:v>5.8679000000000001E-4</c:v>
                </c:pt>
                <c:pt idx="3689">
                  <c:v>5.8679999999999995E-4</c:v>
                </c:pt>
                <c:pt idx="3690">
                  <c:v>5.8681E-4</c:v>
                </c:pt>
                <c:pt idx="3691">
                  <c:v>5.8682000000000005E-4</c:v>
                </c:pt>
                <c:pt idx="3692">
                  <c:v>5.8682999999999999E-4</c:v>
                </c:pt>
                <c:pt idx="3693">
                  <c:v>5.8684000000000004E-4</c:v>
                </c:pt>
                <c:pt idx="3694">
                  <c:v>5.8684999999999998E-4</c:v>
                </c:pt>
                <c:pt idx="3695">
                  <c:v>5.8686000000000003E-4</c:v>
                </c:pt>
                <c:pt idx="3696">
                  <c:v>5.8686999999999997E-4</c:v>
                </c:pt>
                <c:pt idx="3697">
                  <c:v>5.8688000000000002E-4</c:v>
                </c:pt>
                <c:pt idx="3698">
                  <c:v>5.8688999999999996E-4</c:v>
                </c:pt>
                <c:pt idx="3699">
                  <c:v>5.8690000000000001E-4</c:v>
                </c:pt>
                <c:pt idx="3700">
                  <c:v>5.8690999999999995E-4</c:v>
                </c:pt>
                <c:pt idx="3701">
                  <c:v>5.8692E-4</c:v>
                </c:pt>
                <c:pt idx="3702">
                  <c:v>5.8693000000000005E-4</c:v>
                </c:pt>
                <c:pt idx="3703">
                  <c:v>5.8693999999999999E-4</c:v>
                </c:pt>
                <c:pt idx="3704">
                  <c:v>5.8695000000000004E-4</c:v>
                </c:pt>
                <c:pt idx="3705">
                  <c:v>5.8695999999999998E-4</c:v>
                </c:pt>
                <c:pt idx="3706">
                  <c:v>5.8697000000000003E-4</c:v>
                </c:pt>
                <c:pt idx="3707">
                  <c:v>5.8697999999999997E-4</c:v>
                </c:pt>
                <c:pt idx="3708">
                  <c:v>5.8699000000000002E-4</c:v>
                </c:pt>
                <c:pt idx="3709">
                  <c:v>5.8699999999999996E-4</c:v>
                </c:pt>
                <c:pt idx="3710">
                  <c:v>5.8701000000000001E-4</c:v>
                </c:pt>
                <c:pt idx="3711">
                  <c:v>5.8701999999999995E-4</c:v>
                </c:pt>
                <c:pt idx="3712">
                  <c:v>5.8703E-4</c:v>
                </c:pt>
                <c:pt idx="3713">
                  <c:v>5.8704000000000004E-4</c:v>
                </c:pt>
                <c:pt idx="3714">
                  <c:v>5.8704999999999999E-4</c:v>
                </c:pt>
                <c:pt idx="3715">
                  <c:v>5.8706000000000003E-4</c:v>
                </c:pt>
                <c:pt idx="3716">
                  <c:v>5.8706999999999997E-4</c:v>
                </c:pt>
                <c:pt idx="3717">
                  <c:v>5.8708000000000002E-4</c:v>
                </c:pt>
                <c:pt idx="3718">
                  <c:v>5.8708999999999996E-4</c:v>
                </c:pt>
                <c:pt idx="3719">
                  <c:v>5.8710000000000001E-4</c:v>
                </c:pt>
                <c:pt idx="3720">
                  <c:v>5.8710999999999995E-4</c:v>
                </c:pt>
                <c:pt idx="3721">
                  <c:v>5.8712E-4</c:v>
                </c:pt>
                <c:pt idx="3722">
                  <c:v>5.8713000000000005E-4</c:v>
                </c:pt>
                <c:pt idx="3723">
                  <c:v>5.8713999999999999E-4</c:v>
                </c:pt>
                <c:pt idx="3724">
                  <c:v>5.8715000000000004E-4</c:v>
                </c:pt>
                <c:pt idx="3725">
                  <c:v>5.8715999999999998E-4</c:v>
                </c:pt>
                <c:pt idx="3726">
                  <c:v>5.8717000000000003E-4</c:v>
                </c:pt>
                <c:pt idx="3727">
                  <c:v>5.8717999999999997E-4</c:v>
                </c:pt>
                <c:pt idx="3728">
                  <c:v>5.8719000000000002E-4</c:v>
                </c:pt>
                <c:pt idx="3729">
                  <c:v>5.8719999999999996E-4</c:v>
                </c:pt>
                <c:pt idx="3730">
                  <c:v>5.8721000000000001E-4</c:v>
                </c:pt>
                <c:pt idx="3731">
                  <c:v>5.8721999999999995E-4</c:v>
                </c:pt>
                <c:pt idx="3732">
                  <c:v>5.8723E-4</c:v>
                </c:pt>
                <c:pt idx="3733">
                  <c:v>5.8724000000000005E-4</c:v>
                </c:pt>
                <c:pt idx="3734">
                  <c:v>5.8724999999999999E-4</c:v>
                </c:pt>
                <c:pt idx="3735">
                  <c:v>5.8726000000000004E-4</c:v>
                </c:pt>
                <c:pt idx="3736">
                  <c:v>5.8726999999999998E-4</c:v>
                </c:pt>
                <c:pt idx="3737">
                  <c:v>5.8728000000000003E-4</c:v>
                </c:pt>
                <c:pt idx="3738">
                  <c:v>5.8728999999999997E-4</c:v>
                </c:pt>
                <c:pt idx="3739">
                  <c:v>5.8730000000000002E-4</c:v>
                </c:pt>
                <c:pt idx="3740">
                  <c:v>5.8730999999999996E-4</c:v>
                </c:pt>
                <c:pt idx="3741">
                  <c:v>5.8732000000000001E-4</c:v>
                </c:pt>
                <c:pt idx="3742">
                  <c:v>5.8732999999999995E-4</c:v>
                </c:pt>
                <c:pt idx="3743">
                  <c:v>5.8734E-4</c:v>
                </c:pt>
                <c:pt idx="3744">
                  <c:v>5.8735000000000005E-4</c:v>
                </c:pt>
                <c:pt idx="3745">
                  <c:v>5.8735999999999999E-4</c:v>
                </c:pt>
                <c:pt idx="3746">
                  <c:v>5.8737000000000004E-4</c:v>
                </c:pt>
                <c:pt idx="3747">
                  <c:v>5.8737999999999998E-4</c:v>
                </c:pt>
                <c:pt idx="3748">
                  <c:v>5.8739000000000003E-4</c:v>
                </c:pt>
                <c:pt idx="3749">
                  <c:v>5.8739999999999997E-4</c:v>
                </c:pt>
                <c:pt idx="3750">
                  <c:v>5.8741000000000002E-4</c:v>
                </c:pt>
                <c:pt idx="3751">
                  <c:v>5.8741999999999996E-4</c:v>
                </c:pt>
                <c:pt idx="3752">
                  <c:v>5.8743000000000001E-4</c:v>
                </c:pt>
                <c:pt idx="3753">
                  <c:v>5.8744000000000005E-4</c:v>
                </c:pt>
                <c:pt idx="3754">
                  <c:v>5.8744999999999999E-4</c:v>
                </c:pt>
                <c:pt idx="3755">
                  <c:v>5.8746000000000004E-4</c:v>
                </c:pt>
                <c:pt idx="3756">
                  <c:v>5.8746999999999998E-4</c:v>
                </c:pt>
                <c:pt idx="3757">
                  <c:v>5.8748000000000003E-4</c:v>
                </c:pt>
                <c:pt idx="3758">
                  <c:v>5.8748999999999997E-4</c:v>
                </c:pt>
                <c:pt idx="3759">
                  <c:v>5.8750000000000002E-4</c:v>
                </c:pt>
                <c:pt idx="3760">
                  <c:v>5.8750999999999996E-4</c:v>
                </c:pt>
                <c:pt idx="3761">
                  <c:v>5.8752000000000001E-4</c:v>
                </c:pt>
                <c:pt idx="3762">
                  <c:v>5.8752999999999995E-4</c:v>
                </c:pt>
                <c:pt idx="3763">
                  <c:v>5.8754E-4</c:v>
                </c:pt>
                <c:pt idx="3764">
                  <c:v>5.8755000000000005E-4</c:v>
                </c:pt>
                <c:pt idx="3765">
                  <c:v>5.8755999999999999E-4</c:v>
                </c:pt>
                <c:pt idx="3766">
                  <c:v>5.8757000000000004E-4</c:v>
                </c:pt>
                <c:pt idx="3767">
                  <c:v>5.8757999999999998E-4</c:v>
                </c:pt>
                <c:pt idx="3768">
                  <c:v>5.8759000000000003E-4</c:v>
                </c:pt>
                <c:pt idx="3769">
                  <c:v>5.8759999999999997E-4</c:v>
                </c:pt>
                <c:pt idx="3770">
                  <c:v>5.8761000000000002E-4</c:v>
                </c:pt>
                <c:pt idx="3771">
                  <c:v>5.8761999999999996E-4</c:v>
                </c:pt>
                <c:pt idx="3772">
                  <c:v>5.8763000000000001E-4</c:v>
                </c:pt>
                <c:pt idx="3773">
                  <c:v>5.8763999999999995E-4</c:v>
                </c:pt>
                <c:pt idx="3774">
                  <c:v>5.8765E-4</c:v>
                </c:pt>
                <c:pt idx="3775">
                  <c:v>5.8766000000000005E-4</c:v>
                </c:pt>
                <c:pt idx="3776">
                  <c:v>5.8766999999999999E-4</c:v>
                </c:pt>
                <c:pt idx="3777">
                  <c:v>5.8768000000000004E-4</c:v>
                </c:pt>
                <c:pt idx="3778">
                  <c:v>5.8768999999999998E-4</c:v>
                </c:pt>
                <c:pt idx="3779">
                  <c:v>5.8770000000000003E-4</c:v>
                </c:pt>
                <c:pt idx="3780">
                  <c:v>5.8770999999999997E-4</c:v>
                </c:pt>
                <c:pt idx="3781">
                  <c:v>5.8772000000000002E-4</c:v>
                </c:pt>
                <c:pt idx="3782">
                  <c:v>5.8772999999999996E-4</c:v>
                </c:pt>
                <c:pt idx="3783">
                  <c:v>5.8774000000000001E-4</c:v>
                </c:pt>
                <c:pt idx="3784">
                  <c:v>5.8774999999999995E-4</c:v>
                </c:pt>
                <c:pt idx="3785">
                  <c:v>5.8776E-4</c:v>
                </c:pt>
                <c:pt idx="3786">
                  <c:v>5.8777000000000005E-4</c:v>
                </c:pt>
                <c:pt idx="3787">
                  <c:v>5.8777999999999999E-4</c:v>
                </c:pt>
                <c:pt idx="3788">
                  <c:v>5.8779000000000004E-4</c:v>
                </c:pt>
                <c:pt idx="3789">
                  <c:v>5.8779999999999998E-4</c:v>
                </c:pt>
                <c:pt idx="3790">
                  <c:v>5.8781000000000003E-4</c:v>
                </c:pt>
                <c:pt idx="3791">
                  <c:v>5.8781999999999997E-4</c:v>
                </c:pt>
                <c:pt idx="3792">
                  <c:v>5.8783000000000001E-4</c:v>
                </c:pt>
                <c:pt idx="3793">
                  <c:v>5.8783999999999996E-4</c:v>
                </c:pt>
                <c:pt idx="3794">
                  <c:v>5.8785E-4</c:v>
                </c:pt>
                <c:pt idx="3795">
                  <c:v>5.8786000000000005E-4</c:v>
                </c:pt>
                <c:pt idx="3796">
                  <c:v>5.8786999999999999E-4</c:v>
                </c:pt>
                <c:pt idx="3797">
                  <c:v>5.8788000000000004E-4</c:v>
                </c:pt>
                <c:pt idx="3798">
                  <c:v>5.8788999999999998E-4</c:v>
                </c:pt>
                <c:pt idx="3799">
                  <c:v>5.8790000000000003E-4</c:v>
                </c:pt>
                <c:pt idx="3800">
                  <c:v>5.8790999999999997E-4</c:v>
                </c:pt>
                <c:pt idx="3801">
                  <c:v>5.8792000000000002E-4</c:v>
                </c:pt>
                <c:pt idx="3802">
                  <c:v>5.8792999999999996E-4</c:v>
                </c:pt>
                <c:pt idx="3803">
                  <c:v>5.8794000000000001E-4</c:v>
                </c:pt>
                <c:pt idx="3804">
                  <c:v>5.8794999999999995E-4</c:v>
                </c:pt>
                <c:pt idx="3805">
                  <c:v>5.8796E-4</c:v>
                </c:pt>
                <c:pt idx="3806">
                  <c:v>5.8797000000000005E-4</c:v>
                </c:pt>
                <c:pt idx="3807">
                  <c:v>5.8797999999999999E-4</c:v>
                </c:pt>
                <c:pt idx="3808">
                  <c:v>5.8799000000000004E-4</c:v>
                </c:pt>
                <c:pt idx="3809">
                  <c:v>5.8799999999999998E-4</c:v>
                </c:pt>
                <c:pt idx="3810">
                  <c:v>5.8801000000000003E-4</c:v>
                </c:pt>
                <c:pt idx="3811">
                  <c:v>5.8801999999999997E-4</c:v>
                </c:pt>
                <c:pt idx="3812">
                  <c:v>5.8803000000000002E-4</c:v>
                </c:pt>
                <c:pt idx="3813">
                  <c:v>5.8803999999999996E-4</c:v>
                </c:pt>
                <c:pt idx="3814">
                  <c:v>5.8805000000000001E-4</c:v>
                </c:pt>
                <c:pt idx="3815">
                  <c:v>5.8805999999999995E-4</c:v>
                </c:pt>
                <c:pt idx="3816">
                  <c:v>5.8807E-4</c:v>
                </c:pt>
                <c:pt idx="3817">
                  <c:v>5.8808000000000005E-4</c:v>
                </c:pt>
                <c:pt idx="3818">
                  <c:v>5.8808999999999999E-4</c:v>
                </c:pt>
                <c:pt idx="3819">
                  <c:v>5.8810000000000004E-4</c:v>
                </c:pt>
                <c:pt idx="3820">
                  <c:v>5.8810999999999998E-4</c:v>
                </c:pt>
                <c:pt idx="3821">
                  <c:v>5.8812000000000003E-4</c:v>
                </c:pt>
                <c:pt idx="3822">
                  <c:v>5.8812999999999997E-4</c:v>
                </c:pt>
                <c:pt idx="3823">
                  <c:v>5.8814000000000002E-4</c:v>
                </c:pt>
                <c:pt idx="3824">
                  <c:v>5.8814999999999996E-4</c:v>
                </c:pt>
                <c:pt idx="3825">
                  <c:v>5.8816000000000001E-4</c:v>
                </c:pt>
                <c:pt idx="3826">
                  <c:v>5.8816999999999995E-4</c:v>
                </c:pt>
                <c:pt idx="3827">
                  <c:v>5.8818E-4</c:v>
                </c:pt>
                <c:pt idx="3828">
                  <c:v>5.8819000000000005E-4</c:v>
                </c:pt>
                <c:pt idx="3829">
                  <c:v>5.8819999999999999E-4</c:v>
                </c:pt>
                <c:pt idx="3830">
                  <c:v>5.8821000000000003E-4</c:v>
                </c:pt>
                <c:pt idx="3831">
                  <c:v>5.8821999999999998E-4</c:v>
                </c:pt>
                <c:pt idx="3832">
                  <c:v>5.8823000000000002E-4</c:v>
                </c:pt>
                <c:pt idx="3833">
                  <c:v>5.8823999999999997E-4</c:v>
                </c:pt>
                <c:pt idx="3834">
                  <c:v>5.8825000000000001E-4</c:v>
                </c:pt>
                <c:pt idx="3835">
                  <c:v>5.8825999999999995E-4</c:v>
                </c:pt>
                <c:pt idx="3836">
                  <c:v>5.8827E-4</c:v>
                </c:pt>
                <c:pt idx="3837">
                  <c:v>5.8828000000000005E-4</c:v>
                </c:pt>
                <c:pt idx="3838">
                  <c:v>5.8828999999999999E-4</c:v>
                </c:pt>
                <c:pt idx="3839">
                  <c:v>5.8830000000000004E-4</c:v>
                </c:pt>
                <c:pt idx="3840">
                  <c:v>5.8830999999999998E-4</c:v>
                </c:pt>
                <c:pt idx="3841">
                  <c:v>5.8832000000000003E-4</c:v>
                </c:pt>
                <c:pt idx="3842">
                  <c:v>5.8832999999999997E-4</c:v>
                </c:pt>
                <c:pt idx="3843">
                  <c:v>5.8834000000000002E-4</c:v>
                </c:pt>
                <c:pt idx="3844">
                  <c:v>5.8834999999999996E-4</c:v>
                </c:pt>
                <c:pt idx="3845">
                  <c:v>5.8836000000000001E-4</c:v>
                </c:pt>
                <c:pt idx="3846">
                  <c:v>5.8836999999999995E-4</c:v>
                </c:pt>
                <c:pt idx="3847">
                  <c:v>5.8838E-4</c:v>
                </c:pt>
                <c:pt idx="3848">
                  <c:v>5.8839000000000005E-4</c:v>
                </c:pt>
                <c:pt idx="3849">
                  <c:v>5.8839999999999999E-4</c:v>
                </c:pt>
                <c:pt idx="3850">
                  <c:v>5.8841000000000004E-4</c:v>
                </c:pt>
                <c:pt idx="3851">
                  <c:v>5.8841999999999998E-4</c:v>
                </c:pt>
                <c:pt idx="3852">
                  <c:v>5.8843000000000003E-4</c:v>
                </c:pt>
                <c:pt idx="3853">
                  <c:v>5.8843999999999997E-4</c:v>
                </c:pt>
                <c:pt idx="3854">
                  <c:v>5.8845000000000002E-4</c:v>
                </c:pt>
                <c:pt idx="3855">
                  <c:v>5.8845999999999996E-4</c:v>
                </c:pt>
                <c:pt idx="3856">
                  <c:v>5.8847000000000001E-4</c:v>
                </c:pt>
                <c:pt idx="3857">
                  <c:v>5.8847999999999995E-4</c:v>
                </c:pt>
                <c:pt idx="3858">
                  <c:v>5.8849E-4</c:v>
                </c:pt>
                <c:pt idx="3859">
                  <c:v>5.8850000000000005E-4</c:v>
                </c:pt>
                <c:pt idx="3860">
                  <c:v>5.8850999999999999E-4</c:v>
                </c:pt>
                <c:pt idx="3861">
                  <c:v>5.8852000000000004E-4</c:v>
                </c:pt>
                <c:pt idx="3862">
                  <c:v>5.8852999999999998E-4</c:v>
                </c:pt>
                <c:pt idx="3863">
                  <c:v>5.8854000000000003E-4</c:v>
                </c:pt>
                <c:pt idx="3864">
                  <c:v>5.8854999999999997E-4</c:v>
                </c:pt>
                <c:pt idx="3865">
                  <c:v>5.8856000000000002E-4</c:v>
                </c:pt>
                <c:pt idx="3866">
                  <c:v>5.8856999999999996E-4</c:v>
                </c:pt>
                <c:pt idx="3867">
                  <c:v>5.8858000000000001E-4</c:v>
                </c:pt>
                <c:pt idx="3868">
                  <c:v>5.8858999999999995E-4</c:v>
                </c:pt>
                <c:pt idx="3869">
                  <c:v>5.886E-4</c:v>
                </c:pt>
                <c:pt idx="3870">
                  <c:v>5.8861000000000004E-4</c:v>
                </c:pt>
                <c:pt idx="3871">
                  <c:v>5.8861999999999999E-4</c:v>
                </c:pt>
                <c:pt idx="3872">
                  <c:v>5.8863000000000003E-4</c:v>
                </c:pt>
                <c:pt idx="3873">
                  <c:v>5.8863999999999997E-4</c:v>
                </c:pt>
                <c:pt idx="3874">
                  <c:v>5.8865000000000002E-4</c:v>
                </c:pt>
                <c:pt idx="3875">
                  <c:v>5.8865999999999996E-4</c:v>
                </c:pt>
                <c:pt idx="3876">
                  <c:v>5.8867000000000001E-4</c:v>
                </c:pt>
                <c:pt idx="3877">
                  <c:v>5.8867999999999995E-4</c:v>
                </c:pt>
                <c:pt idx="3878">
                  <c:v>5.8869E-4</c:v>
                </c:pt>
                <c:pt idx="3879">
                  <c:v>5.8870000000000005E-4</c:v>
                </c:pt>
                <c:pt idx="3880">
                  <c:v>5.8870999999999999E-4</c:v>
                </c:pt>
                <c:pt idx="3881">
                  <c:v>5.8872000000000004E-4</c:v>
                </c:pt>
                <c:pt idx="3882">
                  <c:v>5.8872999999999998E-4</c:v>
                </c:pt>
                <c:pt idx="3883">
                  <c:v>5.8874000000000003E-4</c:v>
                </c:pt>
                <c:pt idx="3884">
                  <c:v>5.8874999999999997E-4</c:v>
                </c:pt>
                <c:pt idx="3885">
                  <c:v>5.8876000000000002E-4</c:v>
                </c:pt>
                <c:pt idx="3886">
                  <c:v>5.8876999999999996E-4</c:v>
                </c:pt>
                <c:pt idx="3887">
                  <c:v>5.8878000000000001E-4</c:v>
                </c:pt>
                <c:pt idx="3888">
                  <c:v>5.8878999999999995E-4</c:v>
                </c:pt>
                <c:pt idx="3889">
                  <c:v>5.888E-4</c:v>
                </c:pt>
                <c:pt idx="3890">
                  <c:v>5.8881000000000005E-4</c:v>
                </c:pt>
                <c:pt idx="3891">
                  <c:v>5.8881999999999999E-4</c:v>
                </c:pt>
                <c:pt idx="3892">
                  <c:v>5.8883000000000004E-4</c:v>
                </c:pt>
                <c:pt idx="3893">
                  <c:v>5.8883999999999998E-4</c:v>
                </c:pt>
                <c:pt idx="3894">
                  <c:v>5.8885000000000003E-4</c:v>
                </c:pt>
                <c:pt idx="3895">
                  <c:v>5.8885999999999997E-4</c:v>
                </c:pt>
                <c:pt idx="3896">
                  <c:v>5.8887000000000002E-4</c:v>
                </c:pt>
                <c:pt idx="3897">
                  <c:v>5.8887999999999996E-4</c:v>
                </c:pt>
                <c:pt idx="3898">
                  <c:v>5.8889000000000001E-4</c:v>
                </c:pt>
                <c:pt idx="3899">
                  <c:v>5.8889999999999995E-4</c:v>
                </c:pt>
                <c:pt idx="3900">
                  <c:v>5.8891E-4</c:v>
                </c:pt>
                <c:pt idx="3901">
                  <c:v>5.8892000000000005E-4</c:v>
                </c:pt>
                <c:pt idx="3902">
                  <c:v>5.8892999999999999E-4</c:v>
                </c:pt>
                <c:pt idx="3903">
                  <c:v>5.8894000000000004E-4</c:v>
                </c:pt>
                <c:pt idx="3904">
                  <c:v>5.8894999999999998E-4</c:v>
                </c:pt>
                <c:pt idx="3905">
                  <c:v>5.8896000000000003E-4</c:v>
                </c:pt>
                <c:pt idx="3906">
                  <c:v>5.8896999999999997E-4</c:v>
                </c:pt>
                <c:pt idx="3907">
                  <c:v>5.8898000000000002E-4</c:v>
                </c:pt>
                <c:pt idx="3908">
                  <c:v>5.8898999999999996E-4</c:v>
                </c:pt>
                <c:pt idx="3909">
                  <c:v>5.8900000000000001E-4</c:v>
                </c:pt>
                <c:pt idx="3910">
                  <c:v>5.8900999999999995E-4</c:v>
                </c:pt>
                <c:pt idx="3911">
                  <c:v>5.8901999999999999E-4</c:v>
                </c:pt>
                <c:pt idx="3912">
                  <c:v>5.8903000000000004E-4</c:v>
                </c:pt>
                <c:pt idx="3913">
                  <c:v>5.8903999999999998E-4</c:v>
                </c:pt>
                <c:pt idx="3914">
                  <c:v>5.8905000000000003E-4</c:v>
                </c:pt>
                <c:pt idx="3915">
                  <c:v>5.8905999999999997E-4</c:v>
                </c:pt>
                <c:pt idx="3916">
                  <c:v>5.8907000000000002E-4</c:v>
                </c:pt>
                <c:pt idx="3917">
                  <c:v>5.8907999999999996E-4</c:v>
                </c:pt>
                <c:pt idx="3918">
                  <c:v>5.8909000000000001E-4</c:v>
                </c:pt>
                <c:pt idx="3919">
                  <c:v>5.8909999999999995E-4</c:v>
                </c:pt>
                <c:pt idx="3920">
                  <c:v>5.8911E-4</c:v>
                </c:pt>
                <c:pt idx="3921">
                  <c:v>5.8912000000000005E-4</c:v>
                </c:pt>
                <c:pt idx="3922">
                  <c:v>5.8912999999999999E-4</c:v>
                </c:pt>
                <c:pt idx="3923">
                  <c:v>5.8914000000000004E-4</c:v>
                </c:pt>
                <c:pt idx="3924">
                  <c:v>5.8914999999999998E-4</c:v>
                </c:pt>
                <c:pt idx="3925">
                  <c:v>5.8916000000000003E-4</c:v>
                </c:pt>
                <c:pt idx="3926">
                  <c:v>5.8916999999999997E-4</c:v>
                </c:pt>
                <c:pt idx="3927">
                  <c:v>5.8918000000000002E-4</c:v>
                </c:pt>
                <c:pt idx="3928">
                  <c:v>5.8918999999999996E-4</c:v>
                </c:pt>
                <c:pt idx="3929">
                  <c:v>5.8920000000000001E-4</c:v>
                </c:pt>
                <c:pt idx="3930">
                  <c:v>5.8920999999999995E-4</c:v>
                </c:pt>
                <c:pt idx="3931">
                  <c:v>5.8922E-4</c:v>
                </c:pt>
                <c:pt idx="3932">
                  <c:v>5.8923000000000005E-4</c:v>
                </c:pt>
                <c:pt idx="3933">
                  <c:v>5.8923999999999999E-4</c:v>
                </c:pt>
                <c:pt idx="3934">
                  <c:v>5.8925000000000004E-4</c:v>
                </c:pt>
                <c:pt idx="3935">
                  <c:v>5.8925999999999998E-4</c:v>
                </c:pt>
                <c:pt idx="3936">
                  <c:v>5.8927000000000003E-4</c:v>
                </c:pt>
                <c:pt idx="3937">
                  <c:v>5.8927999999999997E-4</c:v>
                </c:pt>
                <c:pt idx="3938">
                  <c:v>5.8929000000000002E-4</c:v>
                </c:pt>
                <c:pt idx="3939">
                  <c:v>5.8929999999999996E-4</c:v>
                </c:pt>
                <c:pt idx="3940">
                  <c:v>5.8931000000000001E-4</c:v>
                </c:pt>
                <c:pt idx="3941">
                  <c:v>5.8931999999999995E-4</c:v>
                </c:pt>
                <c:pt idx="3942">
                  <c:v>5.8933E-4</c:v>
                </c:pt>
                <c:pt idx="3943">
                  <c:v>5.8934000000000005E-4</c:v>
                </c:pt>
                <c:pt idx="3944">
                  <c:v>5.8934999999999999E-4</c:v>
                </c:pt>
                <c:pt idx="3945">
                  <c:v>5.8936000000000004E-4</c:v>
                </c:pt>
                <c:pt idx="3946">
                  <c:v>5.8936999999999998E-4</c:v>
                </c:pt>
                <c:pt idx="3947">
                  <c:v>5.8938000000000003E-4</c:v>
                </c:pt>
                <c:pt idx="3948">
                  <c:v>5.8938999999999997E-4</c:v>
                </c:pt>
                <c:pt idx="3949">
                  <c:v>5.8940000000000002E-4</c:v>
                </c:pt>
                <c:pt idx="3950">
                  <c:v>5.8940999999999996E-4</c:v>
                </c:pt>
                <c:pt idx="3951">
                  <c:v>5.8942E-4</c:v>
                </c:pt>
                <c:pt idx="3952">
                  <c:v>5.8943000000000005E-4</c:v>
                </c:pt>
                <c:pt idx="3953">
                  <c:v>5.8943999999999999E-4</c:v>
                </c:pt>
                <c:pt idx="3954">
                  <c:v>5.8945000000000004E-4</c:v>
                </c:pt>
                <c:pt idx="3955">
                  <c:v>5.8945999999999998E-4</c:v>
                </c:pt>
                <c:pt idx="3956">
                  <c:v>5.8947000000000003E-4</c:v>
                </c:pt>
                <c:pt idx="3957">
                  <c:v>5.8947999999999997E-4</c:v>
                </c:pt>
                <c:pt idx="3958">
                  <c:v>5.8949000000000002E-4</c:v>
                </c:pt>
                <c:pt idx="3959">
                  <c:v>5.8949999999999996E-4</c:v>
                </c:pt>
                <c:pt idx="3960">
                  <c:v>5.8951000000000001E-4</c:v>
                </c:pt>
                <c:pt idx="3961">
                  <c:v>5.8951999999999995E-4</c:v>
                </c:pt>
                <c:pt idx="3962">
                  <c:v>5.8953E-4</c:v>
                </c:pt>
                <c:pt idx="3963">
                  <c:v>5.8954000000000005E-4</c:v>
                </c:pt>
                <c:pt idx="3964">
                  <c:v>5.8954999999999999E-4</c:v>
                </c:pt>
                <c:pt idx="3965">
                  <c:v>5.8956000000000004E-4</c:v>
                </c:pt>
                <c:pt idx="3966">
                  <c:v>5.8956999999999998E-4</c:v>
                </c:pt>
                <c:pt idx="3967">
                  <c:v>5.8958000000000003E-4</c:v>
                </c:pt>
                <c:pt idx="3968">
                  <c:v>5.8958999999999997E-4</c:v>
                </c:pt>
                <c:pt idx="3969">
                  <c:v>5.8960000000000002E-4</c:v>
                </c:pt>
                <c:pt idx="3970">
                  <c:v>5.8960999999999996E-4</c:v>
                </c:pt>
                <c:pt idx="3971">
                  <c:v>5.8962000000000001E-4</c:v>
                </c:pt>
                <c:pt idx="3972">
                  <c:v>5.8962999999999995E-4</c:v>
                </c:pt>
                <c:pt idx="3973">
                  <c:v>5.8964E-4</c:v>
                </c:pt>
                <c:pt idx="3974">
                  <c:v>5.8965000000000005E-4</c:v>
                </c:pt>
                <c:pt idx="3975">
                  <c:v>5.8965999999999999E-4</c:v>
                </c:pt>
                <c:pt idx="3976">
                  <c:v>5.8967000000000004E-4</c:v>
                </c:pt>
                <c:pt idx="3977">
                  <c:v>5.8967999999999998E-4</c:v>
                </c:pt>
                <c:pt idx="3978">
                  <c:v>5.8969000000000003E-4</c:v>
                </c:pt>
                <c:pt idx="3979">
                  <c:v>5.8969999999999997E-4</c:v>
                </c:pt>
                <c:pt idx="3980">
                  <c:v>5.8971000000000002E-4</c:v>
                </c:pt>
                <c:pt idx="3981">
                  <c:v>5.8971999999999996E-4</c:v>
                </c:pt>
                <c:pt idx="3982">
                  <c:v>5.8973000000000001E-4</c:v>
                </c:pt>
                <c:pt idx="3983">
                  <c:v>5.8973999999999995E-4</c:v>
                </c:pt>
                <c:pt idx="3984">
                  <c:v>5.8975E-4</c:v>
                </c:pt>
                <c:pt idx="3985">
                  <c:v>5.8976000000000005E-4</c:v>
                </c:pt>
                <c:pt idx="3986">
                  <c:v>5.8976999999999999E-4</c:v>
                </c:pt>
                <c:pt idx="3987">
                  <c:v>5.8978000000000004E-4</c:v>
                </c:pt>
                <c:pt idx="3988">
                  <c:v>5.8978999999999998E-4</c:v>
                </c:pt>
                <c:pt idx="3989">
                  <c:v>5.8980000000000002E-4</c:v>
                </c:pt>
                <c:pt idx="3990">
                  <c:v>5.8980999999999997E-4</c:v>
                </c:pt>
                <c:pt idx="3991">
                  <c:v>5.8982000000000001E-4</c:v>
                </c:pt>
                <c:pt idx="3992">
                  <c:v>5.8982999999999996E-4</c:v>
                </c:pt>
                <c:pt idx="3993">
                  <c:v>5.8984E-4</c:v>
                </c:pt>
                <c:pt idx="3994">
                  <c:v>5.8985000000000005E-4</c:v>
                </c:pt>
                <c:pt idx="3995">
                  <c:v>5.8985999999999999E-4</c:v>
                </c:pt>
                <c:pt idx="3996">
                  <c:v>5.8987000000000004E-4</c:v>
                </c:pt>
                <c:pt idx="3997">
                  <c:v>5.8987999999999998E-4</c:v>
                </c:pt>
                <c:pt idx="3998">
                  <c:v>5.8989000000000003E-4</c:v>
                </c:pt>
                <c:pt idx="3999">
                  <c:v>5.8989999999999997E-4</c:v>
                </c:pt>
                <c:pt idx="4000">
                  <c:v>5.8991000000000002E-4</c:v>
                </c:pt>
                <c:pt idx="4001">
                  <c:v>5.8991999999999996E-4</c:v>
                </c:pt>
                <c:pt idx="4002">
                  <c:v>5.8993000000000001E-4</c:v>
                </c:pt>
                <c:pt idx="4003">
                  <c:v>5.8993999999999995E-4</c:v>
                </c:pt>
                <c:pt idx="4004">
                  <c:v>5.8995E-4</c:v>
                </c:pt>
                <c:pt idx="4005">
                  <c:v>5.8996000000000005E-4</c:v>
                </c:pt>
                <c:pt idx="4006">
                  <c:v>5.8996999999999999E-4</c:v>
                </c:pt>
                <c:pt idx="4007">
                  <c:v>5.8998000000000004E-4</c:v>
                </c:pt>
                <c:pt idx="4008">
                  <c:v>5.8998999999999998E-4</c:v>
                </c:pt>
                <c:pt idx="4009">
                  <c:v>5.9000000000000003E-4</c:v>
                </c:pt>
                <c:pt idx="4010">
                  <c:v>5.9000999999999997E-4</c:v>
                </c:pt>
                <c:pt idx="4011">
                  <c:v>5.9002000000000002E-4</c:v>
                </c:pt>
                <c:pt idx="4012">
                  <c:v>5.9002999999999996E-4</c:v>
                </c:pt>
                <c:pt idx="4013">
                  <c:v>5.9004000000000001E-4</c:v>
                </c:pt>
                <c:pt idx="4014">
                  <c:v>5.9004999999999995E-4</c:v>
                </c:pt>
                <c:pt idx="4015">
                  <c:v>5.9006E-4</c:v>
                </c:pt>
                <c:pt idx="4016">
                  <c:v>5.9007000000000005E-4</c:v>
                </c:pt>
                <c:pt idx="4017">
                  <c:v>5.9007999999999999E-4</c:v>
                </c:pt>
                <c:pt idx="4018">
                  <c:v>5.9009000000000004E-4</c:v>
                </c:pt>
                <c:pt idx="4019">
                  <c:v>5.9009999999999998E-4</c:v>
                </c:pt>
                <c:pt idx="4020">
                  <c:v>5.9011000000000003E-4</c:v>
                </c:pt>
                <c:pt idx="4021">
                  <c:v>5.9011999999999997E-4</c:v>
                </c:pt>
                <c:pt idx="4022">
                  <c:v>5.9013000000000002E-4</c:v>
                </c:pt>
                <c:pt idx="4023">
                  <c:v>5.9013999999999996E-4</c:v>
                </c:pt>
                <c:pt idx="4024">
                  <c:v>5.9015000000000001E-4</c:v>
                </c:pt>
                <c:pt idx="4025">
                  <c:v>5.9015999999999995E-4</c:v>
                </c:pt>
                <c:pt idx="4026">
                  <c:v>5.9017E-4</c:v>
                </c:pt>
                <c:pt idx="4027">
                  <c:v>5.9018000000000004E-4</c:v>
                </c:pt>
                <c:pt idx="4028">
                  <c:v>5.9018999999999999E-4</c:v>
                </c:pt>
                <c:pt idx="4029">
                  <c:v>5.9020000000000003E-4</c:v>
                </c:pt>
                <c:pt idx="4030">
                  <c:v>5.9020999999999998E-4</c:v>
                </c:pt>
                <c:pt idx="4031">
                  <c:v>5.9022000000000002E-4</c:v>
                </c:pt>
                <c:pt idx="4032">
                  <c:v>5.9022999999999996E-4</c:v>
                </c:pt>
                <c:pt idx="4033">
                  <c:v>5.9024000000000001E-4</c:v>
                </c:pt>
                <c:pt idx="4034">
                  <c:v>5.9024999999999995E-4</c:v>
                </c:pt>
                <c:pt idx="4035">
                  <c:v>5.9026E-4</c:v>
                </c:pt>
                <c:pt idx="4036">
                  <c:v>5.9027000000000005E-4</c:v>
                </c:pt>
                <c:pt idx="4037">
                  <c:v>5.9027999999999999E-4</c:v>
                </c:pt>
                <c:pt idx="4038">
                  <c:v>5.9029000000000004E-4</c:v>
                </c:pt>
                <c:pt idx="4039">
                  <c:v>5.9029999999999998E-4</c:v>
                </c:pt>
                <c:pt idx="4040">
                  <c:v>5.9031000000000003E-4</c:v>
                </c:pt>
                <c:pt idx="4041">
                  <c:v>5.9031999999999997E-4</c:v>
                </c:pt>
                <c:pt idx="4042">
                  <c:v>5.9033000000000002E-4</c:v>
                </c:pt>
                <c:pt idx="4043">
                  <c:v>5.9033999999999996E-4</c:v>
                </c:pt>
                <c:pt idx="4044">
                  <c:v>5.9035000000000001E-4</c:v>
                </c:pt>
                <c:pt idx="4045">
                  <c:v>5.9035999999999995E-4</c:v>
                </c:pt>
                <c:pt idx="4046">
                  <c:v>5.9037E-4</c:v>
                </c:pt>
                <c:pt idx="4047">
                  <c:v>5.9038000000000005E-4</c:v>
                </c:pt>
                <c:pt idx="4048">
                  <c:v>5.9038999999999999E-4</c:v>
                </c:pt>
                <c:pt idx="4049">
                  <c:v>5.9040000000000004E-4</c:v>
                </c:pt>
                <c:pt idx="4050">
                  <c:v>5.9040999999999998E-4</c:v>
                </c:pt>
                <c:pt idx="4051">
                  <c:v>5.9042000000000003E-4</c:v>
                </c:pt>
                <c:pt idx="4052">
                  <c:v>5.9042999999999997E-4</c:v>
                </c:pt>
                <c:pt idx="4053">
                  <c:v>5.9044000000000002E-4</c:v>
                </c:pt>
                <c:pt idx="4054">
                  <c:v>5.9044999999999996E-4</c:v>
                </c:pt>
                <c:pt idx="4055">
                  <c:v>5.9046000000000001E-4</c:v>
                </c:pt>
                <c:pt idx="4056">
                  <c:v>5.9046999999999995E-4</c:v>
                </c:pt>
                <c:pt idx="4057">
                  <c:v>5.9048E-4</c:v>
                </c:pt>
                <c:pt idx="4058">
                  <c:v>5.9049000000000005E-4</c:v>
                </c:pt>
                <c:pt idx="4059">
                  <c:v>5.9049999999999999E-4</c:v>
                </c:pt>
                <c:pt idx="4060">
                  <c:v>5.9051000000000004E-4</c:v>
                </c:pt>
                <c:pt idx="4061">
                  <c:v>5.9051999999999998E-4</c:v>
                </c:pt>
                <c:pt idx="4062">
                  <c:v>5.9053000000000003E-4</c:v>
                </c:pt>
                <c:pt idx="4063">
                  <c:v>5.9053999999999997E-4</c:v>
                </c:pt>
                <c:pt idx="4064">
                  <c:v>5.9055000000000002E-4</c:v>
                </c:pt>
                <c:pt idx="4065">
                  <c:v>5.9055999999999996E-4</c:v>
                </c:pt>
                <c:pt idx="4066">
                  <c:v>5.9057000000000001E-4</c:v>
                </c:pt>
                <c:pt idx="4067">
                  <c:v>5.9057999999999995E-4</c:v>
                </c:pt>
                <c:pt idx="4068">
                  <c:v>5.9059E-4</c:v>
                </c:pt>
                <c:pt idx="4069">
                  <c:v>5.9060000000000004E-4</c:v>
                </c:pt>
                <c:pt idx="4070">
                  <c:v>5.9060999999999998E-4</c:v>
                </c:pt>
                <c:pt idx="4071">
                  <c:v>5.9062000000000003E-4</c:v>
                </c:pt>
                <c:pt idx="4072">
                  <c:v>5.9062999999999997E-4</c:v>
                </c:pt>
                <c:pt idx="4073">
                  <c:v>5.9064000000000002E-4</c:v>
                </c:pt>
                <c:pt idx="4074">
                  <c:v>5.9064999999999996E-4</c:v>
                </c:pt>
                <c:pt idx="4075">
                  <c:v>5.9066000000000001E-4</c:v>
                </c:pt>
                <c:pt idx="4076">
                  <c:v>5.9066999999999995E-4</c:v>
                </c:pt>
                <c:pt idx="4077">
                  <c:v>5.9068E-4</c:v>
                </c:pt>
                <c:pt idx="4078">
                  <c:v>5.9069000000000005E-4</c:v>
                </c:pt>
                <c:pt idx="4079">
                  <c:v>5.9069999999999999E-4</c:v>
                </c:pt>
                <c:pt idx="4080">
                  <c:v>5.9071000000000004E-4</c:v>
                </c:pt>
                <c:pt idx="4081">
                  <c:v>5.9071999999999998E-4</c:v>
                </c:pt>
                <c:pt idx="4082">
                  <c:v>5.9073000000000003E-4</c:v>
                </c:pt>
                <c:pt idx="4083">
                  <c:v>5.9073999999999997E-4</c:v>
                </c:pt>
                <c:pt idx="4084">
                  <c:v>5.9075000000000002E-4</c:v>
                </c:pt>
                <c:pt idx="4085">
                  <c:v>5.9075999999999996E-4</c:v>
                </c:pt>
                <c:pt idx="4086">
                  <c:v>5.9077000000000001E-4</c:v>
                </c:pt>
                <c:pt idx="4087">
                  <c:v>5.9077999999999995E-4</c:v>
                </c:pt>
                <c:pt idx="4088">
                  <c:v>5.9079E-4</c:v>
                </c:pt>
                <c:pt idx="4089">
                  <c:v>5.9080000000000005E-4</c:v>
                </c:pt>
                <c:pt idx="4090">
                  <c:v>5.9080999999999999E-4</c:v>
                </c:pt>
                <c:pt idx="4091">
                  <c:v>5.9082000000000004E-4</c:v>
                </c:pt>
                <c:pt idx="4092">
                  <c:v>5.9082999999999998E-4</c:v>
                </c:pt>
                <c:pt idx="4093">
                  <c:v>5.9084000000000003E-4</c:v>
                </c:pt>
                <c:pt idx="4094">
                  <c:v>5.9084999999999997E-4</c:v>
                </c:pt>
                <c:pt idx="4095">
                  <c:v>5.9086000000000002E-4</c:v>
                </c:pt>
                <c:pt idx="4096">
                  <c:v>5.9086999999999996E-4</c:v>
                </c:pt>
                <c:pt idx="4097">
                  <c:v>5.9088000000000001E-4</c:v>
                </c:pt>
                <c:pt idx="4098">
                  <c:v>5.9088999999999995E-4</c:v>
                </c:pt>
                <c:pt idx="4099">
                  <c:v>5.909E-4</c:v>
                </c:pt>
                <c:pt idx="4100">
                  <c:v>5.9091000000000005E-4</c:v>
                </c:pt>
                <c:pt idx="4101">
                  <c:v>5.9091999999999999E-4</c:v>
                </c:pt>
                <c:pt idx="4102">
                  <c:v>5.9093000000000004E-4</c:v>
                </c:pt>
                <c:pt idx="4103">
                  <c:v>5.9093999999999998E-4</c:v>
                </c:pt>
                <c:pt idx="4104">
                  <c:v>5.9095000000000003E-4</c:v>
                </c:pt>
                <c:pt idx="4105">
                  <c:v>5.9095999999999997E-4</c:v>
                </c:pt>
                <c:pt idx="4106">
                  <c:v>5.9097000000000002E-4</c:v>
                </c:pt>
                <c:pt idx="4107">
                  <c:v>5.9097999999999996E-4</c:v>
                </c:pt>
                <c:pt idx="4108">
                  <c:v>5.9099E-4</c:v>
                </c:pt>
                <c:pt idx="4109">
                  <c:v>5.9100000000000005E-4</c:v>
                </c:pt>
                <c:pt idx="4110">
                  <c:v>5.9100999999999999E-4</c:v>
                </c:pt>
                <c:pt idx="4111">
                  <c:v>5.9102000000000004E-4</c:v>
                </c:pt>
                <c:pt idx="4112">
                  <c:v>5.9102999999999998E-4</c:v>
                </c:pt>
                <c:pt idx="4113">
                  <c:v>5.9104000000000003E-4</c:v>
                </c:pt>
                <c:pt idx="4114">
                  <c:v>5.9104999999999997E-4</c:v>
                </c:pt>
                <c:pt idx="4115">
                  <c:v>5.9106000000000002E-4</c:v>
                </c:pt>
                <c:pt idx="4116">
                  <c:v>5.9106999999999996E-4</c:v>
                </c:pt>
                <c:pt idx="4117">
                  <c:v>5.9108000000000001E-4</c:v>
                </c:pt>
                <c:pt idx="4118">
                  <c:v>5.9108999999999995E-4</c:v>
                </c:pt>
                <c:pt idx="4119">
                  <c:v>5.911E-4</c:v>
                </c:pt>
                <c:pt idx="4120">
                  <c:v>5.9111000000000005E-4</c:v>
                </c:pt>
                <c:pt idx="4121">
                  <c:v>5.9111999999999999E-4</c:v>
                </c:pt>
                <c:pt idx="4122">
                  <c:v>5.9113000000000004E-4</c:v>
                </c:pt>
                <c:pt idx="4123">
                  <c:v>5.9113999999999998E-4</c:v>
                </c:pt>
                <c:pt idx="4124">
                  <c:v>5.9115000000000003E-4</c:v>
                </c:pt>
                <c:pt idx="4125">
                  <c:v>5.9115999999999997E-4</c:v>
                </c:pt>
                <c:pt idx="4126">
                  <c:v>5.9117000000000002E-4</c:v>
                </c:pt>
                <c:pt idx="4127">
                  <c:v>5.9117999999999996E-4</c:v>
                </c:pt>
                <c:pt idx="4128">
                  <c:v>5.9119000000000001E-4</c:v>
                </c:pt>
                <c:pt idx="4129">
                  <c:v>5.9119999999999995E-4</c:v>
                </c:pt>
                <c:pt idx="4130">
                  <c:v>5.9121E-4</c:v>
                </c:pt>
                <c:pt idx="4131">
                  <c:v>5.9122000000000005E-4</c:v>
                </c:pt>
                <c:pt idx="4132">
                  <c:v>5.9122999999999999E-4</c:v>
                </c:pt>
                <c:pt idx="4133">
                  <c:v>5.9124000000000004E-4</c:v>
                </c:pt>
                <c:pt idx="4134">
                  <c:v>5.9124999999999998E-4</c:v>
                </c:pt>
                <c:pt idx="4135">
                  <c:v>5.9126000000000003E-4</c:v>
                </c:pt>
                <c:pt idx="4136">
                  <c:v>5.9126999999999997E-4</c:v>
                </c:pt>
                <c:pt idx="4137">
                  <c:v>5.9128000000000002E-4</c:v>
                </c:pt>
                <c:pt idx="4138">
                  <c:v>5.9128999999999996E-4</c:v>
                </c:pt>
                <c:pt idx="4139">
                  <c:v>5.9130000000000001E-4</c:v>
                </c:pt>
                <c:pt idx="4140">
                  <c:v>5.9130999999999995E-4</c:v>
                </c:pt>
                <c:pt idx="4141">
                  <c:v>5.9132E-4</c:v>
                </c:pt>
                <c:pt idx="4142">
                  <c:v>5.9133000000000005E-4</c:v>
                </c:pt>
                <c:pt idx="4143">
                  <c:v>5.9133999999999999E-4</c:v>
                </c:pt>
                <c:pt idx="4144">
                  <c:v>5.9135000000000004E-4</c:v>
                </c:pt>
                <c:pt idx="4145">
                  <c:v>5.9135999999999998E-4</c:v>
                </c:pt>
                <c:pt idx="4146">
                  <c:v>5.9137000000000002E-4</c:v>
                </c:pt>
                <c:pt idx="4147">
                  <c:v>5.9137999999999997E-4</c:v>
                </c:pt>
                <c:pt idx="4148">
                  <c:v>5.9139000000000001E-4</c:v>
                </c:pt>
                <c:pt idx="4149">
                  <c:v>5.9139999999999996E-4</c:v>
                </c:pt>
                <c:pt idx="4150">
                  <c:v>5.9141E-4</c:v>
                </c:pt>
                <c:pt idx="4151">
                  <c:v>5.9142000000000005E-4</c:v>
                </c:pt>
                <c:pt idx="4152">
                  <c:v>5.9142999999999999E-4</c:v>
                </c:pt>
                <c:pt idx="4153">
                  <c:v>5.9144000000000004E-4</c:v>
                </c:pt>
                <c:pt idx="4154">
                  <c:v>5.9144999999999998E-4</c:v>
                </c:pt>
                <c:pt idx="4155">
                  <c:v>5.9146000000000003E-4</c:v>
                </c:pt>
                <c:pt idx="4156">
                  <c:v>5.9146999999999997E-4</c:v>
                </c:pt>
                <c:pt idx="4157">
                  <c:v>5.9148000000000002E-4</c:v>
                </c:pt>
                <c:pt idx="4158">
                  <c:v>5.9148999999999996E-4</c:v>
                </c:pt>
                <c:pt idx="4159">
                  <c:v>5.9150000000000001E-4</c:v>
                </c:pt>
                <c:pt idx="4160">
                  <c:v>5.9150999999999995E-4</c:v>
                </c:pt>
                <c:pt idx="4161">
                  <c:v>5.9152E-4</c:v>
                </c:pt>
                <c:pt idx="4162">
                  <c:v>5.9153000000000005E-4</c:v>
                </c:pt>
                <c:pt idx="4163">
                  <c:v>5.9153999999999999E-4</c:v>
                </c:pt>
                <c:pt idx="4164">
                  <c:v>5.9155000000000004E-4</c:v>
                </c:pt>
                <c:pt idx="4165">
                  <c:v>5.9155999999999998E-4</c:v>
                </c:pt>
                <c:pt idx="4166">
                  <c:v>5.9157000000000003E-4</c:v>
                </c:pt>
                <c:pt idx="4167">
                  <c:v>5.9157999999999997E-4</c:v>
                </c:pt>
                <c:pt idx="4168">
                  <c:v>5.9159000000000002E-4</c:v>
                </c:pt>
                <c:pt idx="4169">
                  <c:v>5.9159999999999996E-4</c:v>
                </c:pt>
                <c:pt idx="4170">
                  <c:v>5.9161000000000001E-4</c:v>
                </c:pt>
                <c:pt idx="4171">
                  <c:v>5.9161999999999995E-4</c:v>
                </c:pt>
                <c:pt idx="4172">
                  <c:v>5.9163E-4</c:v>
                </c:pt>
                <c:pt idx="4173">
                  <c:v>5.9164000000000005E-4</c:v>
                </c:pt>
                <c:pt idx="4174">
                  <c:v>5.9164999999999999E-4</c:v>
                </c:pt>
                <c:pt idx="4175">
                  <c:v>5.9166000000000004E-4</c:v>
                </c:pt>
                <c:pt idx="4176">
                  <c:v>5.9166999999999998E-4</c:v>
                </c:pt>
                <c:pt idx="4177">
                  <c:v>5.9168000000000003E-4</c:v>
                </c:pt>
                <c:pt idx="4178">
                  <c:v>5.9168999999999997E-4</c:v>
                </c:pt>
                <c:pt idx="4179">
                  <c:v>5.9170000000000002E-4</c:v>
                </c:pt>
                <c:pt idx="4180">
                  <c:v>5.9170999999999996E-4</c:v>
                </c:pt>
                <c:pt idx="4181">
                  <c:v>5.9172000000000001E-4</c:v>
                </c:pt>
                <c:pt idx="4182">
                  <c:v>5.9172999999999995E-4</c:v>
                </c:pt>
                <c:pt idx="4183">
                  <c:v>5.9174E-4</c:v>
                </c:pt>
                <c:pt idx="4184">
                  <c:v>5.9175000000000005E-4</c:v>
                </c:pt>
                <c:pt idx="4185">
                  <c:v>5.9175999999999999E-4</c:v>
                </c:pt>
                <c:pt idx="4186">
                  <c:v>5.9177000000000003E-4</c:v>
                </c:pt>
                <c:pt idx="4187">
                  <c:v>5.9177999999999998E-4</c:v>
                </c:pt>
                <c:pt idx="4188">
                  <c:v>5.9179000000000002E-4</c:v>
                </c:pt>
                <c:pt idx="4189">
                  <c:v>5.9179999999999996E-4</c:v>
                </c:pt>
                <c:pt idx="4190">
                  <c:v>5.9181000000000001E-4</c:v>
                </c:pt>
                <c:pt idx="4191">
                  <c:v>5.9181999999999995E-4</c:v>
                </c:pt>
                <c:pt idx="4192">
                  <c:v>5.9183E-4</c:v>
                </c:pt>
                <c:pt idx="4193">
                  <c:v>5.9184000000000005E-4</c:v>
                </c:pt>
                <c:pt idx="4194">
                  <c:v>5.9184999999999999E-4</c:v>
                </c:pt>
                <c:pt idx="4195">
                  <c:v>5.9186000000000004E-4</c:v>
                </c:pt>
                <c:pt idx="4196">
                  <c:v>5.9186999999999998E-4</c:v>
                </c:pt>
                <c:pt idx="4197">
                  <c:v>5.9188000000000003E-4</c:v>
                </c:pt>
                <c:pt idx="4198">
                  <c:v>5.9188999999999997E-4</c:v>
                </c:pt>
                <c:pt idx="4199">
                  <c:v>5.9190000000000002E-4</c:v>
                </c:pt>
                <c:pt idx="4200">
                  <c:v>5.9190999999999996E-4</c:v>
                </c:pt>
                <c:pt idx="4201">
                  <c:v>5.9192000000000001E-4</c:v>
                </c:pt>
                <c:pt idx="4202">
                  <c:v>5.9192999999999995E-4</c:v>
                </c:pt>
                <c:pt idx="4203">
                  <c:v>5.9194E-4</c:v>
                </c:pt>
                <c:pt idx="4204">
                  <c:v>5.9195000000000005E-4</c:v>
                </c:pt>
                <c:pt idx="4205">
                  <c:v>5.9195999999999999E-4</c:v>
                </c:pt>
                <c:pt idx="4206">
                  <c:v>5.9197000000000004E-4</c:v>
                </c:pt>
                <c:pt idx="4207">
                  <c:v>5.9197999999999998E-4</c:v>
                </c:pt>
                <c:pt idx="4208">
                  <c:v>5.9199000000000003E-4</c:v>
                </c:pt>
                <c:pt idx="4209">
                  <c:v>5.9199999999999997E-4</c:v>
                </c:pt>
                <c:pt idx="4210">
                  <c:v>5.9201000000000002E-4</c:v>
                </c:pt>
                <c:pt idx="4211">
                  <c:v>5.9201999999999996E-4</c:v>
                </c:pt>
                <c:pt idx="4212">
                  <c:v>5.9203000000000001E-4</c:v>
                </c:pt>
                <c:pt idx="4213">
                  <c:v>5.9203999999999995E-4</c:v>
                </c:pt>
                <c:pt idx="4214">
                  <c:v>5.9205E-4</c:v>
                </c:pt>
                <c:pt idx="4215">
                  <c:v>5.9206000000000005E-4</c:v>
                </c:pt>
                <c:pt idx="4216">
                  <c:v>5.9206999999999999E-4</c:v>
                </c:pt>
                <c:pt idx="4217">
                  <c:v>5.9208000000000004E-4</c:v>
                </c:pt>
                <c:pt idx="4218">
                  <c:v>5.9208999999999998E-4</c:v>
                </c:pt>
                <c:pt idx="4219">
                  <c:v>5.9210000000000003E-4</c:v>
                </c:pt>
                <c:pt idx="4220">
                  <c:v>5.9210999999999997E-4</c:v>
                </c:pt>
                <c:pt idx="4221">
                  <c:v>5.9212000000000002E-4</c:v>
                </c:pt>
                <c:pt idx="4222">
                  <c:v>5.9212999999999996E-4</c:v>
                </c:pt>
                <c:pt idx="4223">
                  <c:v>5.9214000000000001E-4</c:v>
                </c:pt>
                <c:pt idx="4224">
                  <c:v>5.9214999999999995E-4</c:v>
                </c:pt>
                <c:pt idx="4225">
                  <c:v>5.9216E-4</c:v>
                </c:pt>
                <c:pt idx="4226">
                  <c:v>5.9217000000000004E-4</c:v>
                </c:pt>
                <c:pt idx="4227">
                  <c:v>5.9217999999999999E-4</c:v>
                </c:pt>
                <c:pt idx="4228">
                  <c:v>5.9219000000000003E-4</c:v>
                </c:pt>
                <c:pt idx="4229">
                  <c:v>5.9219999999999997E-4</c:v>
                </c:pt>
                <c:pt idx="4230">
                  <c:v>5.9221000000000002E-4</c:v>
                </c:pt>
                <c:pt idx="4231">
                  <c:v>5.9221999999999996E-4</c:v>
                </c:pt>
                <c:pt idx="4232">
                  <c:v>5.9223000000000001E-4</c:v>
                </c:pt>
                <c:pt idx="4233">
                  <c:v>5.9223999999999995E-4</c:v>
                </c:pt>
                <c:pt idx="4234">
                  <c:v>5.9225E-4</c:v>
                </c:pt>
                <c:pt idx="4235">
                  <c:v>5.9226000000000005E-4</c:v>
                </c:pt>
                <c:pt idx="4236">
                  <c:v>5.9226999999999999E-4</c:v>
                </c:pt>
                <c:pt idx="4237">
                  <c:v>5.9228000000000004E-4</c:v>
                </c:pt>
                <c:pt idx="4238">
                  <c:v>5.9228999999999998E-4</c:v>
                </c:pt>
                <c:pt idx="4239">
                  <c:v>5.9230000000000003E-4</c:v>
                </c:pt>
                <c:pt idx="4240">
                  <c:v>5.9230999999999997E-4</c:v>
                </c:pt>
                <c:pt idx="4241">
                  <c:v>5.9232000000000002E-4</c:v>
                </c:pt>
                <c:pt idx="4242">
                  <c:v>5.9232999999999996E-4</c:v>
                </c:pt>
                <c:pt idx="4243">
                  <c:v>5.9234000000000001E-4</c:v>
                </c:pt>
                <c:pt idx="4244">
                  <c:v>5.9234999999999995E-4</c:v>
                </c:pt>
                <c:pt idx="4245">
                  <c:v>5.9236E-4</c:v>
                </c:pt>
                <c:pt idx="4246">
                  <c:v>5.9237000000000005E-4</c:v>
                </c:pt>
                <c:pt idx="4247">
                  <c:v>5.9237999999999999E-4</c:v>
                </c:pt>
                <c:pt idx="4248">
                  <c:v>5.9239000000000004E-4</c:v>
                </c:pt>
                <c:pt idx="4249">
                  <c:v>5.9239999999999998E-4</c:v>
                </c:pt>
                <c:pt idx="4250">
                  <c:v>5.9241000000000003E-4</c:v>
                </c:pt>
                <c:pt idx="4251">
                  <c:v>5.9241999999999997E-4</c:v>
                </c:pt>
                <c:pt idx="4252">
                  <c:v>5.9243000000000002E-4</c:v>
                </c:pt>
                <c:pt idx="4253">
                  <c:v>5.9243999999999996E-4</c:v>
                </c:pt>
                <c:pt idx="4254">
                  <c:v>5.9245000000000001E-4</c:v>
                </c:pt>
                <c:pt idx="4255">
                  <c:v>5.9245999999999995E-4</c:v>
                </c:pt>
                <c:pt idx="4256">
                  <c:v>5.9247E-4</c:v>
                </c:pt>
                <c:pt idx="4257">
                  <c:v>5.9248000000000005E-4</c:v>
                </c:pt>
                <c:pt idx="4258">
                  <c:v>5.9248999999999999E-4</c:v>
                </c:pt>
                <c:pt idx="4259">
                  <c:v>5.9250000000000004E-4</c:v>
                </c:pt>
                <c:pt idx="4260">
                  <c:v>5.9250999999999998E-4</c:v>
                </c:pt>
                <c:pt idx="4261">
                  <c:v>5.9252000000000003E-4</c:v>
                </c:pt>
                <c:pt idx="4262">
                  <c:v>5.9252999999999997E-4</c:v>
                </c:pt>
                <c:pt idx="4263">
                  <c:v>5.9254000000000002E-4</c:v>
                </c:pt>
                <c:pt idx="4264">
                  <c:v>5.9254999999999996E-4</c:v>
                </c:pt>
                <c:pt idx="4265">
                  <c:v>5.9256000000000001E-4</c:v>
                </c:pt>
                <c:pt idx="4266">
                  <c:v>5.9257000000000005E-4</c:v>
                </c:pt>
                <c:pt idx="4267">
                  <c:v>5.9257999999999999E-4</c:v>
                </c:pt>
                <c:pt idx="4268">
                  <c:v>5.9259000000000004E-4</c:v>
                </c:pt>
                <c:pt idx="4269">
                  <c:v>5.9259999999999998E-4</c:v>
                </c:pt>
                <c:pt idx="4270">
                  <c:v>5.9261000000000003E-4</c:v>
                </c:pt>
                <c:pt idx="4271">
                  <c:v>5.9261999999999997E-4</c:v>
                </c:pt>
                <c:pt idx="4272">
                  <c:v>5.9263000000000002E-4</c:v>
                </c:pt>
                <c:pt idx="4273">
                  <c:v>5.9263999999999996E-4</c:v>
                </c:pt>
                <c:pt idx="4274">
                  <c:v>5.9265000000000001E-4</c:v>
                </c:pt>
                <c:pt idx="4275">
                  <c:v>5.9265999999999995E-4</c:v>
                </c:pt>
                <c:pt idx="4276">
                  <c:v>5.9267E-4</c:v>
                </c:pt>
                <c:pt idx="4277">
                  <c:v>5.9268000000000005E-4</c:v>
                </c:pt>
                <c:pt idx="4278">
                  <c:v>5.9268999999999999E-4</c:v>
                </c:pt>
                <c:pt idx="4279">
                  <c:v>5.9270000000000004E-4</c:v>
                </c:pt>
                <c:pt idx="4280">
                  <c:v>5.9270999999999998E-4</c:v>
                </c:pt>
                <c:pt idx="4281">
                  <c:v>5.9272000000000003E-4</c:v>
                </c:pt>
                <c:pt idx="4282">
                  <c:v>5.9272999999999997E-4</c:v>
                </c:pt>
                <c:pt idx="4283">
                  <c:v>5.9274000000000002E-4</c:v>
                </c:pt>
                <c:pt idx="4284">
                  <c:v>5.9274999999999996E-4</c:v>
                </c:pt>
                <c:pt idx="4285">
                  <c:v>5.9276000000000001E-4</c:v>
                </c:pt>
                <c:pt idx="4286">
                  <c:v>5.9276999999999995E-4</c:v>
                </c:pt>
                <c:pt idx="4287">
                  <c:v>5.9278E-4</c:v>
                </c:pt>
                <c:pt idx="4288">
                  <c:v>5.9279000000000005E-4</c:v>
                </c:pt>
                <c:pt idx="4289">
                  <c:v>5.9279999999999999E-4</c:v>
                </c:pt>
                <c:pt idx="4290">
                  <c:v>5.9281000000000004E-4</c:v>
                </c:pt>
                <c:pt idx="4291">
                  <c:v>5.9281999999999998E-4</c:v>
                </c:pt>
                <c:pt idx="4292">
                  <c:v>5.9283000000000003E-4</c:v>
                </c:pt>
                <c:pt idx="4293">
                  <c:v>5.9283999999999997E-4</c:v>
                </c:pt>
                <c:pt idx="4294">
                  <c:v>5.9285000000000002E-4</c:v>
                </c:pt>
                <c:pt idx="4295">
                  <c:v>5.9285999999999996E-4</c:v>
                </c:pt>
                <c:pt idx="4296">
                  <c:v>5.9287000000000001E-4</c:v>
                </c:pt>
                <c:pt idx="4297">
                  <c:v>5.9287999999999995E-4</c:v>
                </c:pt>
                <c:pt idx="4298">
                  <c:v>5.9289E-4</c:v>
                </c:pt>
                <c:pt idx="4299">
                  <c:v>5.9290000000000005E-4</c:v>
                </c:pt>
                <c:pt idx="4300">
                  <c:v>5.9290999999999999E-4</c:v>
                </c:pt>
                <c:pt idx="4301">
                  <c:v>5.9292000000000004E-4</c:v>
                </c:pt>
                <c:pt idx="4302">
                  <c:v>5.9292999999999998E-4</c:v>
                </c:pt>
                <c:pt idx="4303">
                  <c:v>5.9294000000000003E-4</c:v>
                </c:pt>
                <c:pt idx="4304">
                  <c:v>5.9294999999999997E-4</c:v>
                </c:pt>
                <c:pt idx="4305">
                  <c:v>5.9296000000000001E-4</c:v>
                </c:pt>
                <c:pt idx="4306">
                  <c:v>5.9296999999999996E-4</c:v>
                </c:pt>
                <c:pt idx="4307">
                  <c:v>5.9298E-4</c:v>
                </c:pt>
                <c:pt idx="4308">
                  <c:v>5.9299000000000005E-4</c:v>
                </c:pt>
                <c:pt idx="4309">
                  <c:v>5.9299999999999999E-4</c:v>
                </c:pt>
                <c:pt idx="4310">
                  <c:v>5.9301000000000004E-4</c:v>
                </c:pt>
                <c:pt idx="4311">
                  <c:v>5.9301999999999998E-4</c:v>
                </c:pt>
                <c:pt idx="4312">
                  <c:v>5.9303000000000003E-4</c:v>
                </c:pt>
                <c:pt idx="4313">
                  <c:v>5.9303999999999997E-4</c:v>
                </c:pt>
                <c:pt idx="4314">
                  <c:v>5.9305000000000002E-4</c:v>
                </c:pt>
                <c:pt idx="4315">
                  <c:v>5.9305999999999996E-4</c:v>
                </c:pt>
                <c:pt idx="4316">
                  <c:v>5.9307000000000001E-4</c:v>
                </c:pt>
                <c:pt idx="4317">
                  <c:v>5.9307999999999995E-4</c:v>
                </c:pt>
                <c:pt idx="4318">
                  <c:v>5.9309E-4</c:v>
                </c:pt>
                <c:pt idx="4319">
                  <c:v>5.9310000000000005E-4</c:v>
                </c:pt>
                <c:pt idx="4320">
                  <c:v>5.9310999999999999E-4</c:v>
                </c:pt>
                <c:pt idx="4321">
                  <c:v>5.9312000000000004E-4</c:v>
                </c:pt>
                <c:pt idx="4322">
                  <c:v>5.9312999999999998E-4</c:v>
                </c:pt>
                <c:pt idx="4323">
                  <c:v>5.9314000000000003E-4</c:v>
                </c:pt>
                <c:pt idx="4324">
                  <c:v>5.9314999999999997E-4</c:v>
                </c:pt>
                <c:pt idx="4325">
                  <c:v>5.9316000000000002E-4</c:v>
                </c:pt>
                <c:pt idx="4326">
                  <c:v>5.9316999999999996E-4</c:v>
                </c:pt>
                <c:pt idx="4327">
                  <c:v>5.9318000000000001E-4</c:v>
                </c:pt>
                <c:pt idx="4328">
                  <c:v>5.9318999999999995E-4</c:v>
                </c:pt>
                <c:pt idx="4329">
                  <c:v>5.932E-4</c:v>
                </c:pt>
                <c:pt idx="4330">
                  <c:v>5.9321000000000005E-4</c:v>
                </c:pt>
                <c:pt idx="4331">
                  <c:v>5.9321999999999999E-4</c:v>
                </c:pt>
                <c:pt idx="4332">
                  <c:v>5.9323000000000004E-4</c:v>
                </c:pt>
                <c:pt idx="4333">
                  <c:v>5.9323999999999998E-4</c:v>
                </c:pt>
                <c:pt idx="4334">
                  <c:v>5.9325000000000003E-4</c:v>
                </c:pt>
                <c:pt idx="4335">
                  <c:v>5.9325999999999997E-4</c:v>
                </c:pt>
                <c:pt idx="4336">
                  <c:v>5.9327000000000002E-4</c:v>
                </c:pt>
                <c:pt idx="4337">
                  <c:v>5.9327999999999996E-4</c:v>
                </c:pt>
                <c:pt idx="4338">
                  <c:v>5.9329000000000001E-4</c:v>
                </c:pt>
                <c:pt idx="4339">
                  <c:v>5.9329999999999995E-4</c:v>
                </c:pt>
                <c:pt idx="4340">
                  <c:v>5.9331E-4</c:v>
                </c:pt>
                <c:pt idx="4341">
                  <c:v>5.9332000000000005E-4</c:v>
                </c:pt>
                <c:pt idx="4342">
                  <c:v>5.9332999999999999E-4</c:v>
                </c:pt>
                <c:pt idx="4343">
                  <c:v>5.9334000000000003E-4</c:v>
                </c:pt>
                <c:pt idx="4344">
                  <c:v>5.9334999999999998E-4</c:v>
                </c:pt>
                <c:pt idx="4345">
                  <c:v>5.9336000000000002E-4</c:v>
                </c:pt>
                <c:pt idx="4346">
                  <c:v>5.9336999999999997E-4</c:v>
                </c:pt>
                <c:pt idx="4347">
                  <c:v>5.9338000000000001E-4</c:v>
                </c:pt>
                <c:pt idx="4348">
                  <c:v>5.9338999999999995E-4</c:v>
                </c:pt>
                <c:pt idx="4349">
                  <c:v>5.934E-4</c:v>
                </c:pt>
                <c:pt idx="4350">
                  <c:v>5.9341000000000005E-4</c:v>
                </c:pt>
                <c:pt idx="4351">
                  <c:v>5.9341999999999999E-4</c:v>
                </c:pt>
                <c:pt idx="4352">
                  <c:v>5.9343000000000004E-4</c:v>
                </c:pt>
                <c:pt idx="4353">
                  <c:v>5.9343999999999998E-4</c:v>
                </c:pt>
                <c:pt idx="4354">
                  <c:v>5.9345000000000003E-4</c:v>
                </c:pt>
                <c:pt idx="4355">
                  <c:v>5.9345999999999997E-4</c:v>
                </c:pt>
                <c:pt idx="4356">
                  <c:v>5.9347000000000002E-4</c:v>
                </c:pt>
                <c:pt idx="4357">
                  <c:v>5.9347999999999996E-4</c:v>
                </c:pt>
                <c:pt idx="4358">
                  <c:v>5.9349000000000001E-4</c:v>
                </c:pt>
                <c:pt idx="4359">
                  <c:v>5.9349999999999995E-4</c:v>
                </c:pt>
                <c:pt idx="4360">
                  <c:v>5.9351E-4</c:v>
                </c:pt>
                <c:pt idx="4361">
                  <c:v>5.9352000000000005E-4</c:v>
                </c:pt>
                <c:pt idx="4362">
                  <c:v>5.9352999999999999E-4</c:v>
                </c:pt>
                <c:pt idx="4363">
                  <c:v>5.9354000000000004E-4</c:v>
                </c:pt>
                <c:pt idx="4364">
                  <c:v>5.9354999999999998E-4</c:v>
                </c:pt>
                <c:pt idx="4365">
                  <c:v>5.9356000000000003E-4</c:v>
                </c:pt>
                <c:pt idx="4366">
                  <c:v>5.9356999999999997E-4</c:v>
                </c:pt>
                <c:pt idx="4367">
                  <c:v>5.9358000000000002E-4</c:v>
                </c:pt>
                <c:pt idx="4368">
                  <c:v>5.9358999999999996E-4</c:v>
                </c:pt>
                <c:pt idx="4369">
                  <c:v>5.9360000000000001E-4</c:v>
                </c:pt>
                <c:pt idx="4370">
                  <c:v>5.9360999999999995E-4</c:v>
                </c:pt>
                <c:pt idx="4371">
                  <c:v>5.9362E-4</c:v>
                </c:pt>
                <c:pt idx="4372">
                  <c:v>5.9363000000000005E-4</c:v>
                </c:pt>
                <c:pt idx="4373">
                  <c:v>5.9363999999999999E-4</c:v>
                </c:pt>
                <c:pt idx="4374">
                  <c:v>5.9365000000000004E-4</c:v>
                </c:pt>
                <c:pt idx="4375">
                  <c:v>5.9365999999999998E-4</c:v>
                </c:pt>
                <c:pt idx="4376">
                  <c:v>5.9367000000000003E-4</c:v>
                </c:pt>
                <c:pt idx="4377">
                  <c:v>5.9367999999999997E-4</c:v>
                </c:pt>
                <c:pt idx="4378">
                  <c:v>5.9369000000000002E-4</c:v>
                </c:pt>
                <c:pt idx="4379">
                  <c:v>5.9369999999999996E-4</c:v>
                </c:pt>
                <c:pt idx="4380">
                  <c:v>5.9371000000000001E-4</c:v>
                </c:pt>
                <c:pt idx="4381">
                  <c:v>5.9371999999999995E-4</c:v>
                </c:pt>
                <c:pt idx="4382">
                  <c:v>5.9373E-4</c:v>
                </c:pt>
                <c:pt idx="4383">
                  <c:v>5.9374000000000004E-4</c:v>
                </c:pt>
                <c:pt idx="4384">
                  <c:v>5.9374999999999999E-4</c:v>
                </c:pt>
                <c:pt idx="4385">
                  <c:v>5.9376000000000003E-4</c:v>
                </c:pt>
                <c:pt idx="4386">
                  <c:v>5.9376999999999997E-4</c:v>
                </c:pt>
                <c:pt idx="4387">
                  <c:v>5.9378000000000002E-4</c:v>
                </c:pt>
                <c:pt idx="4388">
                  <c:v>5.9378999999999996E-4</c:v>
                </c:pt>
                <c:pt idx="4389">
                  <c:v>5.9380000000000001E-4</c:v>
                </c:pt>
                <c:pt idx="4390">
                  <c:v>5.9380999999999995E-4</c:v>
                </c:pt>
                <c:pt idx="4391">
                  <c:v>5.9382E-4</c:v>
                </c:pt>
                <c:pt idx="4392">
                  <c:v>5.9383000000000005E-4</c:v>
                </c:pt>
                <c:pt idx="4393">
                  <c:v>5.9383999999999999E-4</c:v>
                </c:pt>
                <c:pt idx="4394">
                  <c:v>5.9385000000000004E-4</c:v>
                </c:pt>
                <c:pt idx="4395">
                  <c:v>5.9385999999999998E-4</c:v>
                </c:pt>
                <c:pt idx="4396">
                  <c:v>5.9387000000000003E-4</c:v>
                </c:pt>
                <c:pt idx="4397">
                  <c:v>5.9387999999999997E-4</c:v>
                </c:pt>
                <c:pt idx="4398">
                  <c:v>5.9389000000000002E-4</c:v>
                </c:pt>
                <c:pt idx="4399">
                  <c:v>5.9389999999999996E-4</c:v>
                </c:pt>
                <c:pt idx="4400">
                  <c:v>5.9391000000000001E-4</c:v>
                </c:pt>
                <c:pt idx="4401">
                  <c:v>5.9391999999999995E-4</c:v>
                </c:pt>
                <c:pt idx="4402">
                  <c:v>5.9393E-4</c:v>
                </c:pt>
                <c:pt idx="4403">
                  <c:v>5.9394000000000005E-4</c:v>
                </c:pt>
                <c:pt idx="4404">
                  <c:v>5.9394999999999999E-4</c:v>
                </c:pt>
                <c:pt idx="4405">
                  <c:v>5.9396000000000004E-4</c:v>
                </c:pt>
                <c:pt idx="4406">
                  <c:v>5.9396999999999998E-4</c:v>
                </c:pt>
                <c:pt idx="4407">
                  <c:v>5.9398000000000003E-4</c:v>
                </c:pt>
                <c:pt idx="4408">
                  <c:v>5.9398999999999997E-4</c:v>
                </c:pt>
                <c:pt idx="4409">
                  <c:v>5.9400000000000002E-4</c:v>
                </c:pt>
                <c:pt idx="4410">
                  <c:v>5.9400999999999996E-4</c:v>
                </c:pt>
                <c:pt idx="4411">
                  <c:v>5.9402000000000001E-4</c:v>
                </c:pt>
                <c:pt idx="4412">
                  <c:v>5.9402999999999995E-4</c:v>
                </c:pt>
                <c:pt idx="4413">
                  <c:v>5.9404E-4</c:v>
                </c:pt>
                <c:pt idx="4414">
                  <c:v>5.9405000000000005E-4</c:v>
                </c:pt>
                <c:pt idx="4415">
                  <c:v>5.9405999999999999E-4</c:v>
                </c:pt>
                <c:pt idx="4416">
                  <c:v>5.9407000000000004E-4</c:v>
                </c:pt>
                <c:pt idx="4417">
                  <c:v>5.9407999999999998E-4</c:v>
                </c:pt>
                <c:pt idx="4418">
                  <c:v>5.9409000000000003E-4</c:v>
                </c:pt>
                <c:pt idx="4419">
                  <c:v>5.9409999999999997E-4</c:v>
                </c:pt>
                <c:pt idx="4420">
                  <c:v>5.9411000000000002E-4</c:v>
                </c:pt>
                <c:pt idx="4421">
                  <c:v>5.9411999999999996E-4</c:v>
                </c:pt>
                <c:pt idx="4422">
                  <c:v>5.9413000000000001E-4</c:v>
                </c:pt>
                <c:pt idx="4423">
                  <c:v>5.9413999999999995E-4</c:v>
                </c:pt>
                <c:pt idx="4424">
                  <c:v>5.9414999999999999E-4</c:v>
                </c:pt>
                <c:pt idx="4425">
                  <c:v>5.9416000000000004E-4</c:v>
                </c:pt>
                <c:pt idx="4426">
                  <c:v>5.9416999999999998E-4</c:v>
                </c:pt>
                <c:pt idx="4427">
                  <c:v>5.9418000000000003E-4</c:v>
                </c:pt>
                <c:pt idx="4428">
                  <c:v>5.9418999999999997E-4</c:v>
                </c:pt>
                <c:pt idx="4429">
                  <c:v>5.9420000000000002E-4</c:v>
                </c:pt>
                <c:pt idx="4430">
                  <c:v>5.9420999999999996E-4</c:v>
                </c:pt>
                <c:pt idx="4431">
                  <c:v>5.9422000000000001E-4</c:v>
                </c:pt>
                <c:pt idx="4432">
                  <c:v>5.9422999999999995E-4</c:v>
                </c:pt>
                <c:pt idx="4433">
                  <c:v>5.9424E-4</c:v>
                </c:pt>
                <c:pt idx="4434">
                  <c:v>5.9425000000000005E-4</c:v>
                </c:pt>
                <c:pt idx="4435">
                  <c:v>5.9425999999999999E-4</c:v>
                </c:pt>
                <c:pt idx="4436">
                  <c:v>5.9427000000000004E-4</c:v>
                </c:pt>
                <c:pt idx="4437">
                  <c:v>5.9427999999999998E-4</c:v>
                </c:pt>
                <c:pt idx="4438">
                  <c:v>5.9429000000000003E-4</c:v>
                </c:pt>
                <c:pt idx="4439">
                  <c:v>5.9429999999999997E-4</c:v>
                </c:pt>
                <c:pt idx="4440">
                  <c:v>5.9431000000000002E-4</c:v>
                </c:pt>
                <c:pt idx="4441">
                  <c:v>5.9431999999999996E-4</c:v>
                </c:pt>
                <c:pt idx="4442">
                  <c:v>5.9433000000000001E-4</c:v>
                </c:pt>
                <c:pt idx="4443">
                  <c:v>5.9433999999999995E-4</c:v>
                </c:pt>
                <c:pt idx="4444">
                  <c:v>5.9435E-4</c:v>
                </c:pt>
                <c:pt idx="4445">
                  <c:v>5.9436000000000005E-4</c:v>
                </c:pt>
                <c:pt idx="4446">
                  <c:v>5.9436999999999999E-4</c:v>
                </c:pt>
                <c:pt idx="4447">
                  <c:v>5.9438000000000004E-4</c:v>
                </c:pt>
                <c:pt idx="4448">
                  <c:v>5.9438999999999998E-4</c:v>
                </c:pt>
                <c:pt idx="4449">
                  <c:v>5.9440000000000003E-4</c:v>
                </c:pt>
                <c:pt idx="4450">
                  <c:v>5.9440999999999997E-4</c:v>
                </c:pt>
                <c:pt idx="4451">
                  <c:v>5.9442000000000002E-4</c:v>
                </c:pt>
                <c:pt idx="4452">
                  <c:v>5.9442999999999996E-4</c:v>
                </c:pt>
                <c:pt idx="4453">
                  <c:v>5.9444000000000001E-4</c:v>
                </c:pt>
                <c:pt idx="4454">
                  <c:v>5.9444999999999995E-4</c:v>
                </c:pt>
                <c:pt idx="4455">
                  <c:v>5.9446E-4</c:v>
                </c:pt>
                <c:pt idx="4456">
                  <c:v>5.9447000000000005E-4</c:v>
                </c:pt>
                <c:pt idx="4457">
                  <c:v>5.9447999999999999E-4</c:v>
                </c:pt>
                <c:pt idx="4458">
                  <c:v>5.9449000000000004E-4</c:v>
                </c:pt>
                <c:pt idx="4459">
                  <c:v>5.9449999999999998E-4</c:v>
                </c:pt>
                <c:pt idx="4460">
                  <c:v>5.9451000000000003E-4</c:v>
                </c:pt>
                <c:pt idx="4461">
                  <c:v>5.9451999999999997E-4</c:v>
                </c:pt>
                <c:pt idx="4462">
                  <c:v>5.9453000000000002E-4</c:v>
                </c:pt>
                <c:pt idx="4463">
                  <c:v>5.9453999999999996E-4</c:v>
                </c:pt>
                <c:pt idx="4464">
                  <c:v>5.9455E-4</c:v>
                </c:pt>
                <c:pt idx="4465">
                  <c:v>5.9456000000000005E-4</c:v>
                </c:pt>
                <c:pt idx="4466">
                  <c:v>5.9456999999999999E-4</c:v>
                </c:pt>
                <c:pt idx="4467">
                  <c:v>5.9458000000000004E-4</c:v>
                </c:pt>
                <c:pt idx="4468">
                  <c:v>5.9458999999999998E-4</c:v>
                </c:pt>
                <c:pt idx="4469">
                  <c:v>5.9460000000000003E-4</c:v>
                </c:pt>
                <c:pt idx="4470">
                  <c:v>5.9460999999999997E-4</c:v>
                </c:pt>
                <c:pt idx="4471">
                  <c:v>5.9462000000000002E-4</c:v>
                </c:pt>
                <c:pt idx="4472">
                  <c:v>5.9462999999999996E-4</c:v>
                </c:pt>
                <c:pt idx="4473">
                  <c:v>5.9464000000000001E-4</c:v>
                </c:pt>
                <c:pt idx="4474">
                  <c:v>5.9464999999999995E-4</c:v>
                </c:pt>
                <c:pt idx="4475">
                  <c:v>5.9466E-4</c:v>
                </c:pt>
                <c:pt idx="4476">
                  <c:v>5.9467000000000005E-4</c:v>
                </c:pt>
                <c:pt idx="4477">
                  <c:v>5.9467999999999999E-4</c:v>
                </c:pt>
                <c:pt idx="4478">
                  <c:v>5.9469000000000004E-4</c:v>
                </c:pt>
                <c:pt idx="4479">
                  <c:v>5.9469999999999998E-4</c:v>
                </c:pt>
                <c:pt idx="4480">
                  <c:v>5.9471000000000003E-4</c:v>
                </c:pt>
                <c:pt idx="4481">
                  <c:v>5.9471999999999997E-4</c:v>
                </c:pt>
                <c:pt idx="4482">
                  <c:v>5.9473000000000002E-4</c:v>
                </c:pt>
                <c:pt idx="4483">
                  <c:v>5.9473999999999996E-4</c:v>
                </c:pt>
                <c:pt idx="4484">
                  <c:v>5.9475000000000001E-4</c:v>
                </c:pt>
                <c:pt idx="4485">
                  <c:v>5.9475999999999995E-4</c:v>
                </c:pt>
                <c:pt idx="4486">
                  <c:v>5.9477E-4</c:v>
                </c:pt>
                <c:pt idx="4487">
                  <c:v>5.9478000000000005E-4</c:v>
                </c:pt>
                <c:pt idx="4488">
                  <c:v>5.9478999999999999E-4</c:v>
                </c:pt>
                <c:pt idx="4489">
                  <c:v>5.9480000000000004E-4</c:v>
                </c:pt>
                <c:pt idx="4490">
                  <c:v>5.9480999999999998E-4</c:v>
                </c:pt>
                <c:pt idx="4491">
                  <c:v>5.9482000000000003E-4</c:v>
                </c:pt>
                <c:pt idx="4492">
                  <c:v>5.9482999999999997E-4</c:v>
                </c:pt>
                <c:pt idx="4493">
                  <c:v>5.9484000000000002E-4</c:v>
                </c:pt>
                <c:pt idx="4494">
                  <c:v>5.9484999999999996E-4</c:v>
                </c:pt>
                <c:pt idx="4495">
                  <c:v>5.9486000000000001E-4</c:v>
                </c:pt>
                <c:pt idx="4496">
                  <c:v>5.9486999999999995E-4</c:v>
                </c:pt>
                <c:pt idx="4497">
                  <c:v>5.9488E-4</c:v>
                </c:pt>
                <c:pt idx="4498">
                  <c:v>5.9489000000000005E-4</c:v>
                </c:pt>
                <c:pt idx="4499">
                  <c:v>5.9489999999999999E-4</c:v>
                </c:pt>
                <c:pt idx="4500">
                  <c:v>5.9491000000000004E-4</c:v>
                </c:pt>
                <c:pt idx="4501">
                  <c:v>5.9491999999999998E-4</c:v>
                </c:pt>
                <c:pt idx="4502">
                  <c:v>5.9493000000000002E-4</c:v>
                </c:pt>
                <c:pt idx="4503">
                  <c:v>5.9493999999999997E-4</c:v>
                </c:pt>
                <c:pt idx="4504">
                  <c:v>5.9495000000000001E-4</c:v>
                </c:pt>
                <c:pt idx="4505">
                  <c:v>5.9495999999999996E-4</c:v>
                </c:pt>
                <c:pt idx="4506">
                  <c:v>5.9497E-4</c:v>
                </c:pt>
                <c:pt idx="4507">
                  <c:v>5.9498000000000005E-4</c:v>
                </c:pt>
                <c:pt idx="4508">
                  <c:v>5.9498999999999999E-4</c:v>
                </c:pt>
                <c:pt idx="4509">
                  <c:v>5.9500000000000004E-4</c:v>
                </c:pt>
                <c:pt idx="4510">
                  <c:v>5.9500999999999998E-4</c:v>
                </c:pt>
                <c:pt idx="4511">
                  <c:v>5.9502000000000003E-4</c:v>
                </c:pt>
                <c:pt idx="4512">
                  <c:v>5.9502999999999997E-4</c:v>
                </c:pt>
                <c:pt idx="4513">
                  <c:v>5.9504000000000002E-4</c:v>
                </c:pt>
                <c:pt idx="4514">
                  <c:v>5.9504999999999996E-4</c:v>
                </c:pt>
                <c:pt idx="4515">
                  <c:v>5.9506000000000001E-4</c:v>
                </c:pt>
                <c:pt idx="4516">
                  <c:v>5.9506999999999995E-4</c:v>
                </c:pt>
                <c:pt idx="4517">
                  <c:v>5.9508E-4</c:v>
                </c:pt>
                <c:pt idx="4518">
                  <c:v>5.9509000000000005E-4</c:v>
                </c:pt>
                <c:pt idx="4519">
                  <c:v>5.9509999999999999E-4</c:v>
                </c:pt>
                <c:pt idx="4520">
                  <c:v>5.9511000000000004E-4</c:v>
                </c:pt>
                <c:pt idx="4521">
                  <c:v>5.9511999999999998E-4</c:v>
                </c:pt>
                <c:pt idx="4522">
                  <c:v>5.9513000000000003E-4</c:v>
                </c:pt>
                <c:pt idx="4523">
                  <c:v>5.9513999999999997E-4</c:v>
                </c:pt>
                <c:pt idx="4524">
                  <c:v>5.9515000000000002E-4</c:v>
                </c:pt>
                <c:pt idx="4525">
                  <c:v>5.9515999999999996E-4</c:v>
                </c:pt>
                <c:pt idx="4526">
                  <c:v>5.9517000000000001E-4</c:v>
                </c:pt>
                <c:pt idx="4527">
                  <c:v>5.9517999999999995E-4</c:v>
                </c:pt>
                <c:pt idx="4528">
                  <c:v>5.9519E-4</c:v>
                </c:pt>
                <c:pt idx="4529">
                  <c:v>5.9520000000000005E-4</c:v>
                </c:pt>
                <c:pt idx="4530">
                  <c:v>5.9520999999999999E-4</c:v>
                </c:pt>
                <c:pt idx="4531">
                  <c:v>5.9522000000000004E-4</c:v>
                </c:pt>
                <c:pt idx="4532">
                  <c:v>5.9522999999999998E-4</c:v>
                </c:pt>
                <c:pt idx="4533">
                  <c:v>5.9524000000000003E-4</c:v>
                </c:pt>
                <c:pt idx="4534">
                  <c:v>5.9524999999999997E-4</c:v>
                </c:pt>
                <c:pt idx="4535">
                  <c:v>5.9526000000000002E-4</c:v>
                </c:pt>
                <c:pt idx="4536">
                  <c:v>5.9526999999999996E-4</c:v>
                </c:pt>
                <c:pt idx="4537">
                  <c:v>5.9528000000000001E-4</c:v>
                </c:pt>
                <c:pt idx="4538">
                  <c:v>5.9528999999999995E-4</c:v>
                </c:pt>
                <c:pt idx="4539">
                  <c:v>5.953E-4</c:v>
                </c:pt>
                <c:pt idx="4540">
                  <c:v>5.9531000000000004E-4</c:v>
                </c:pt>
                <c:pt idx="4541">
                  <c:v>5.9531999999999999E-4</c:v>
                </c:pt>
                <c:pt idx="4542">
                  <c:v>5.9533000000000003E-4</c:v>
                </c:pt>
                <c:pt idx="4543">
                  <c:v>5.9533999999999998E-4</c:v>
                </c:pt>
                <c:pt idx="4544">
                  <c:v>5.9535000000000002E-4</c:v>
                </c:pt>
                <c:pt idx="4545">
                  <c:v>5.9535999999999996E-4</c:v>
                </c:pt>
                <c:pt idx="4546">
                  <c:v>5.9537000000000001E-4</c:v>
                </c:pt>
                <c:pt idx="4547">
                  <c:v>5.9537999999999995E-4</c:v>
                </c:pt>
                <c:pt idx="4548">
                  <c:v>5.9539E-4</c:v>
                </c:pt>
                <c:pt idx="4549">
                  <c:v>5.9540000000000005E-4</c:v>
                </c:pt>
                <c:pt idx="4550">
                  <c:v>5.9540999999999999E-4</c:v>
                </c:pt>
                <c:pt idx="4551">
                  <c:v>5.9542000000000004E-4</c:v>
                </c:pt>
                <c:pt idx="4552">
                  <c:v>5.9542999999999998E-4</c:v>
                </c:pt>
                <c:pt idx="4553">
                  <c:v>5.9544000000000003E-4</c:v>
                </c:pt>
                <c:pt idx="4554">
                  <c:v>5.9544999999999997E-4</c:v>
                </c:pt>
                <c:pt idx="4555">
                  <c:v>5.9546000000000002E-4</c:v>
                </c:pt>
                <c:pt idx="4556">
                  <c:v>5.9546999999999996E-4</c:v>
                </c:pt>
                <c:pt idx="4557">
                  <c:v>5.9548000000000001E-4</c:v>
                </c:pt>
                <c:pt idx="4558">
                  <c:v>5.9548999999999995E-4</c:v>
                </c:pt>
                <c:pt idx="4559">
                  <c:v>5.955E-4</c:v>
                </c:pt>
                <c:pt idx="4560">
                  <c:v>5.9551000000000005E-4</c:v>
                </c:pt>
                <c:pt idx="4561">
                  <c:v>5.9551999999999999E-4</c:v>
                </c:pt>
                <c:pt idx="4562">
                  <c:v>5.9553000000000004E-4</c:v>
                </c:pt>
                <c:pt idx="4563">
                  <c:v>5.9553999999999998E-4</c:v>
                </c:pt>
                <c:pt idx="4564">
                  <c:v>5.9555000000000003E-4</c:v>
                </c:pt>
                <c:pt idx="4565">
                  <c:v>5.9555999999999997E-4</c:v>
                </c:pt>
                <c:pt idx="4566">
                  <c:v>5.9557000000000002E-4</c:v>
                </c:pt>
                <c:pt idx="4567">
                  <c:v>5.9557999999999996E-4</c:v>
                </c:pt>
                <c:pt idx="4568">
                  <c:v>5.9559000000000001E-4</c:v>
                </c:pt>
                <c:pt idx="4569">
                  <c:v>5.9559999999999995E-4</c:v>
                </c:pt>
                <c:pt idx="4570">
                  <c:v>5.9561E-4</c:v>
                </c:pt>
                <c:pt idx="4571">
                  <c:v>5.9562000000000005E-4</c:v>
                </c:pt>
                <c:pt idx="4572">
                  <c:v>5.9562999999999999E-4</c:v>
                </c:pt>
                <c:pt idx="4573">
                  <c:v>5.9564000000000004E-4</c:v>
                </c:pt>
                <c:pt idx="4574">
                  <c:v>5.9564999999999998E-4</c:v>
                </c:pt>
                <c:pt idx="4575">
                  <c:v>5.9566000000000003E-4</c:v>
                </c:pt>
                <c:pt idx="4576">
                  <c:v>5.9566999999999997E-4</c:v>
                </c:pt>
                <c:pt idx="4577">
                  <c:v>5.9568000000000002E-4</c:v>
                </c:pt>
                <c:pt idx="4578">
                  <c:v>5.9568999999999996E-4</c:v>
                </c:pt>
                <c:pt idx="4579">
                  <c:v>5.9570000000000001E-4</c:v>
                </c:pt>
                <c:pt idx="4580">
                  <c:v>5.9570999999999995E-4</c:v>
                </c:pt>
                <c:pt idx="4581">
                  <c:v>5.9572E-4</c:v>
                </c:pt>
                <c:pt idx="4582">
                  <c:v>5.9573000000000004E-4</c:v>
                </c:pt>
                <c:pt idx="4583">
                  <c:v>5.9573999999999998E-4</c:v>
                </c:pt>
                <c:pt idx="4584">
                  <c:v>5.9575000000000003E-4</c:v>
                </c:pt>
                <c:pt idx="4585">
                  <c:v>5.9575999999999997E-4</c:v>
                </c:pt>
                <c:pt idx="4586">
                  <c:v>5.9577000000000002E-4</c:v>
                </c:pt>
                <c:pt idx="4587">
                  <c:v>5.9577999999999996E-4</c:v>
                </c:pt>
                <c:pt idx="4588">
                  <c:v>5.9579000000000001E-4</c:v>
                </c:pt>
                <c:pt idx="4589">
                  <c:v>5.9579999999999995E-4</c:v>
                </c:pt>
                <c:pt idx="4590">
                  <c:v>5.9581E-4</c:v>
                </c:pt>
                <c:pt idx="4591">
                  <c:v>5.9582000000000005E-4</c:v>
                </c:pt>
                <c:pt idx="4592">
                  <c:v>5.9582999999999999E-4</c:v>
                </c:pt>
                <c:pt idx="4593">
                  <c:v>5.9584000000000004E-4</c:v>
                </c:pt>
                <c:pt idx="4594">
                  <c:v>5.9584999999999998E-4</c:v>
                </c:pt>
                <c:pt idx="4595">
                  <c:v>5.9586000000000003E-4</c:v>
                </c:pt>
                <c:pt idx="4596">
                  <c:v>5.9586999999999997E-4</c:v>
                </c:pt>
                <c:pt idx="4597">
                  <c:v>5.9588000000000002E-4</c:v>
                </c:pt>
                <c:pt idx="4598">
                  <c:v>5.9588999999999996E-4</c:v>
                </c:pt>
                <c:pt idx="4599">
                  <c:v>5.9590000000000001E-4</c:v>
                </c:pt>
                <c:pt idx="4600">
                  <c:v>5.9590999999999995E-4</c:v>
                </c:pt>
                <c:pt idx="4601">
                  <c:v>5.9592E-4</c:v>
                </c:pt>
                <c:pt idx="4602">
                  <c:v>5.9593000000000005E-4</c:v>
                </c:pt>
                <c:pt idx="4603">
                  <c:v>5.9593999999999999E-4</c:v>
                </c:pt>
                <c:pt idx="4604">
                  <c:v>5.9595000000000004E-4</c:v>
                </c:pt>
                <c:pt idx="4605">
                  <c:v>5.9595999999999998E-4</c:v>
                </c:pt>
                <c:pt idx="4606">
                  <c:v>5.9597000000000003E-4</c:v>
                </c:pt>
                <c:pt idx="4607">
                  <c:v>5.9597999999999997E-4</c:v>
                </c:pt>
                <c:pt idx="4608">
                  <c:v>5.9599000000000002E-4</c:v>
                </c:pt>
                <c:pt idx="4609">
                  <c:v>5.9599999999999996E-4</c:v>
                </c:pt>
                <c:pt idx="4610">
                  <c:v>5.9601000000000001E-4</c:v>
                </c:pt>
                <c:pt idx="4611">
                  <c:v>5.9601999999999995E-4</c:v>
                </c:pt>
                <c:pt idx="4612">
                  <c:v>5.9603E-4</c:v>
                </c:pt>
                <c:pt idx="4613">
                  <c:v>5.9604000000000005E-4</c:v>
                </c:pt>
                <c:pt idx="4614">
                  <c:v>5.9604999999999999E-4</c:v>
                </c:pt>
                <c:pt idx="4615">
                  <c:v>5.9606000000000004E-4</c:v>
                </c:pt>
                <c:pt idx="4616">
                  <c:v>5.9606999999999998E-4</c:v>
                </c:pt>
                <c:pt idx="4617">
                  <c:v>5.9608000000000003E-4</c:v>
                </c:pt>
                <c:pt idx="4618">
                  <c:v>5.9608999999999997E-4</c:v>
                </c:pt>
                <c:pt idx="4619">
                  <c:v>5.9610000000000002E-4</c:v>
                </c:pt>
                <c:pt idx="4620">
                  <c:v>5.9610999999999996E-4</c:v>
                </c:pt>
                <c:pt idx="4621">
                  <c:v>5.9612E-4</c:v>
                </c:pt>
                <c:pt idx="4622">
                  <c:v>5.9613000000000005E-4</c:v>
                </c:pt>
                <c:pt idx="4623">
                  <c:v>5.9613999999999999E-4</c:v>
                </c:pt>
                <c:pt idx="4624">
                  <c:v>5.9615000000000004E-4</c:v>
                </c:pt>
                <c:pt idx="4625">
                  <c:v>5.9615999999999998E-4</c:v>
                </c:pt>
                <c:pt idx="4626">
                  <c:v>5.9617000000000003E-4</c:v>
                </c:pt>
                <c:pt idx="4627">
                  <c:v>5.9617999999999997E-4</c:v>
                </c:pt>
                <c:pt idx="4628">
                  <c:v>5.9619000000000002E-4</c:v>
                </c:pt>
                <c:pt idx="4629">
                  <c:v>5.9619999999999996E-4</c:v>
                </c:pt>
                <c:pt idx="4630">
                  <c:v>5.9621000000000001E-4</c:v>
                </c:pt>
                <c:pt idx="4631">
                  <c:v>5.9621999999999995E-4</c:v>
                </c:pt>
                <c:pt idx="4632">
                  <c:v>5.9623E-4</c:v>
                </c:pt>
                <c:pt idx="4633">
                  <c:v>5.9624000000000005E-4</c:v>
                </c:pt>
                <c:pt idx="4634">
                  <c:v>5.9624999999999999E-4</c:v>
                </c:pt>
                <c:pt idx="4635">
                  <c:v>5.9626000000000004E-4</c:v>
                </c:pt>
                <c:pt idx="4636">
                  <c:v>5.9626999999999998E-4</c:v>
                </c:pt>
                <c:pt idx="4637">
                  <c:v>5.9628000000000003E-4</c:v>
                </c:pt>
                <c:pt idx="4638">
                  <c:v>5.9628999999999997E-4</c:v>
                </c:pt>
                <c:pt idx="4639">
                  <c:v>5.9630000000000002E-4</c:v>
                </c:pt>
                <c:pt idx="4640">
                  <c:v>5.9630999999999996E-4</c:v>
                </c:pt>
                <c:pt idx="4641">
                  <c:v>5.9632000000000001E-4</c:v>
                </c:pt>
                <c:pt idx="4642">
                  <c:v>5.9632999999999995E-4</c:v>
                </c:pt>
                <c:pt idx="4643">
                  <c:v>5.9634E-4</c:v>
                </c:pt>
                <c:pt idx="4644">
                  <c:v>5.9635000000000005E-4</c:v>
                </c:pt>
                <c:pt idx="4645">
                  <c:v>5.9635999999999999E-4</c:v>
                </c:pt>
                <c:pt idx="4646">
                  <c:v>5.9637000000000004E-4</c:v>
                </c:pt>
                <c:pt idx="4647">
                  <c:v>5.9637999999999998E-4</c:v>
                </c:pt>
                <c:pt idx="4648">
                  <c:v>5.9639000000000003E-4</c:v>
                </c:pt>
                <c:pt idx="4649">
                  <c:v>5.9639999999999997E-4</c:v>
                </c:pt>
                <c:pt idx="4650">
                  <c:v>5.9641000000000002E-4</c:v>
                </c:pt>
                <c:pt idx="4651">
                  <c:v>5.9641999999999996E-4</c:v>
                </c:pt>
                <c:pt idx="4652">
                  <c:v>5.9643000000000001E-4</c:v>
                </c:pt>
                <c:pt idx="4653">
                  <c:v>5.9643999999999995E-4</c:v>
                </c:pt>
                <c:pt idx="4654">
                  <c:v>5.9645E-4</c:v>
                </c:pt>
                <c:pt idx="4655">
                  <c:v>5.9646000000000005E-4</c:v>
                </c:pt>
                <c:pt idx="4656">
                  <c:v>5.9646999999999999E-4</c:v>
                </c:pt>
                <c:pt idx="4657">
                  <c:v>5.9648000000000004E-4</c:v>
                </c:pt>
                <c:pt idx="4658">
                  <c:v>5.9648999999999998E-4</c:v>
                </c:pt>
                <c:pt idx="4659">
                  <c:v>5.9650000000000002E-4</c:v>
                </c:pt>
                <c:pt idx="4660">
                  <c:v>5.9650999999999997E-4</c:v>
                </c:pt>
                <c:pt idx="4661">
                  <c:v>5.9652000000000001E-4</c:v>
                </c:pt>
                <c:pt idx="4662">
                  <c:v>5.9652999999999996E-4</c:v>
                </c:pt>
                <c:pt idx="4663">
                  <c:v>5.9654E-4</c:v>
                </c:pt>
                <c:pt idx="4664">
                  <c:v>5.9655000000000005E-4</c:v>
                </c:pt>
                <c:pt idx="4665">
                  <c:v>5.9655999999999999E-4</c:v>
                </c:pt>
                <c:pt idx="4666">
                  <c:v>5.9657000000000004E-4</c:v>
                </c:pt>
                <c:pt idx="4667">
                  <c:v>5.9657999999999998E-4</c:v>
                </c:pt>
                <c:pt idx="4668">
                  <c:v>5.9659000000000003E-4</c:v>
                </c:pt>
                <c:pt idx="4669">
                  <c:v>5.9659999999999997E-4</c:v>
                </c:pt>
                <c:pt idx="4670">
                  <c:v>5.9661000000000002E-4</c:v>
                </c:pt>
                <c:pt idx="4671">
                  <c:v>5.9661999999999996E-4</c:v>
                </c:pt>
                <c:pt idx="4672">
                  <c:v>5.9663000000000001E-4</c:v>
                </c:pt>
                <c:pt idx="4673">
                  <c:v>5.9663999999999995E-4</c:v>
                </c:pt>
                <c:pt idx="4674">
                  <c:v>5.9665E-4</c:v>
                </c:pt>
                <c:pt idx="4675">
                  <c:v>5.9666000000000005E-4</c:v>
                </c:pt>
                <c:pt idx="4676">
                  <c:v>5.9666999999999999E-4</c:v>
                </c:pt>
                <c:pt idx="4677">
                  <c:v>5.9668000000000004E-4</c:v>
                </c:pt>
                <c:pt idx="4678">
                  <c:v>5.9668999999999998E-4</c:v>
                </c:pt>
                <c:pt idx="4679">
                  <c:v>5.9670000000000003E-4</c:v>
                </c:pt>
                <c:pt idx="4680">
                  <c:v>5.9670999999999997E-4</c:v>
                </c:pt>
                <c:pt idx="4681">
                  <c:v>5.9672000000000002E-4</c:v>
                </c:pt>
                <c:pt idx="4682">
                  <c:v>5.9672999999999996E-4</c:v>
                </c:pt>
                <c:pt idx="4683">
                  <c:v>5.9674000000000001E-4</c:v>
                </c:pt>
                <c:pt idx="4684">
                  <c:v>5.9674999999999995E-4</c:v>
                </c:pt>
                <c:pt idx="4685">
                  <c:v>5.9676E-4</c:v>
                </c:pt>
                <c:pt idx="4686">
                  <c:v>5.9677000000000005E-4</c:v>
                </c:pt>
                <c:pt idx="4687">
                  <c:v>5.9677999999999999E-4</c:v>
                </c:pt>
                <c:pt idx="4688">
                  <c:v>5.9679000000000004E-4</c:v>
                </c:pt>
                <c:pt idx="4689">
                  <c:v>5.9679999999999998E-4</c:v>
                </c:pt>
                <c:pt idx="4690">
                  <c:v>5.9681000000000003E-4</c:v>
                </c:pt>
                <c:pt idx="4691">
                  <c:v>5.9681999999999997E-4</c:v>
                </c:pt>
                <c:pt idx="4692">
                  <c:v>5.9683000000000002E-4</c:v>
                </c:pt>
                <c:pt idx="4693">
                  <c:v>5.9683999999999996E-4</c:v>
                </c:pt>
                <c:pt idx="4694">
                  <c:v>5.9685000000000001E-4</c:v>
                </c:pt>
                <c:pt idx="4695">
                  <c:v>5.9685999999999995E-4</c:v>
                </c:pt>
                <c:pt idx="4696">
                  <c:v>5.9687E-4</c:v>
                </c:pt>
                <c:pt idx="4697">
                  <c:v>5.9688000000000005E-4</c:v>
                </c:pt>
                <c:pt idx="4698">
                  <c:v>5.9688999999999999E-4</c:v>
                </c:pt>
                <c:pt idx="4699">
                  <c:v>5.9690000000000003E-4</c:v>
                </c:pt>
                <c:pt idx="4700">
                  <c:v>5.9690999999999998E-4</c:v>
                </c:pt>
                <c:pt idx="4701">
                  <c:v>5.9692000000000002E-4</c:v>
                </c:pt>
                <c:pt idx="4702">
                  <c:v>5.9692999999999996E-4</c:v>
                </c:pt>
                <c:pt idx="4703">
                  <c:v>5.9694000000000001E-4</c:v>
                </c:pt>
                <c:pt idx="4704">
                  <c:v>5.9694999999999995E-4</c:v>
                </c:pt>
                <c:pt idx="4705">
                  <c:v>5.9696E-4</c:v>
                </c:pt>
                <c:pt idx="4706">
                  <c:v>5.9697000000000005E-4</c:v>
                </c:pt>
                <c:pt idx="4707">
                  <c:v>5.9697999999999999E-4</c:v>
                </c:pt>
                <c:pt idx="4708">
                  <c:v>5.9699000000000004E-4</c:v>
                </c:pt>
                <c:pt idx="4709">
                  <c:v>5.9699999999999998E-4</c:v>
                </c:pt>
                <c:pt idx="4710">
                  <c:v>5.9701000000000003E-4</c:v>
                </c:pt>
                <c:pt idx="4711">
                  <c:v>5.9701999999999997E-4</c:v>
                </c:pt>
                <c:pt idx="4712">
                  <c:v>5.9703000000000002E-4</c:v>
                </c:pt>
                <c:pt idx="4713">
                  <c:v>5.9703999999999996E-4</c:v>
                </c:pt>
                <c:pt idx="4714">
                  <c:v>5.9705000000000001E-4</c:v>
                </c:pt>
                <c:pt idx="4715">
                  <c:v>5.9705999999999995E-4</c:v>
                </c:pt>
                <c:pt idx="4716">
                  <c:v>5.9707E-4</c:v>
                </c:pt>
                <c:pt idx="4717">
                  <c:v>5.9708000000000005E-4</c:v>
                </c:pt>
                <c:pt idx="4718">
                  <c:v>5.9708999999999999E-4</c:v>
                </c:pt>
                <c:pt idx="4719">
                  <c:v>5.9710000000000004E-4</c:v>
                </c:pt>
                <c:pt idx="4720">
                  <c:v>5.9710999999999998E-4</c:v>
                </c:pt>
                <c:pt idx="4721">
                  <c:v>5.9712000000000003E-4</c:v>
                </c:pt>
                <c:pt idx="4722">
                  <c:v>5.9712999999999997E-4</c:v>
                </c:pt>
                <c:pt idx="4723">
                  <c:v>5.9714000000000002E-4</c:v>
                </c:pt>
                <c:pt idx="4724">
                  <c:v>5.9714999999999996E-4</c:v>
                </c:pt>
                <c:pt idx="4725">
                  <c:v>5.9716000000000001E-4</c:v>
                </c:pt>
                <c:pt idx="4726">
                  <c:v>5.9716999999999995E-4</c:v>
                </c:pt>
                <c:pt idx="4727">
                  <c:v>5.9718E-4</c:v>
                </c:pt>
                <c:pt idx="4728">
                  <c:v>5.9719000000000005E-4</c:v>
                </c:pt>
                <c:pt idx="4729">
                  <c:v>5.9719999999999999E-4</c:v>
                </c:pt>
                <c:pt idx="4730">
                  <c:v>5.9721000000000004E-4</c:v>
                </c:pt>
                <c:pt idx="4731">
                  <c:v>5.9721999999999998E-4</c:v>
                </c:pt>
                <c:pt idx="4732">
                  <c:v>5.9723000000000003E-4</c:v>
                </c:pt>
                <c:pt idx="4733">
                  <c:v>5.9723999999999997E-4</c:v>
                </c:pt>
                <c:pt idx="4734">
                  <c:v>5.9725000000000002E-4</c:v>
                </c:pt>
                <c:pt idx="4735">
                  <c:v>5.9725999999999996E-4</c:v>
                </c:pt>
                <c:pt idx="4736">
                  <c:v>5.9727000000000001E-4</c:v>
                </c:pt>
                <c:pt idx="4737">
                  <c:v>5.9727999999999995E-4</c:v>
                </c:pt>
                <c:pt idx="4738">
                  <c:v>5.9729E-4</c:v>
                </c:pt>
                <c:pt idx="4739">
                  <c:v>5.9730000000000004E-4</c:v>
                </c:pt>
                <c:pt idx="4740">
                  <c:v>5.9730999999999999E-4</c:v>
                </c:pt>
                <c:pt idx="4741">
                  <c:v>5.9732000000000003E-4</c:v>
                </c:pt>
                <c:pt idx="4742">
                  <c:v>5.9732999999999997E-4</c:v>
                </c:pt>
                <c:pt idx="4743">
                  <c:v>5.9734000000000002E-4</c:v>
                </c:pt>
                <c:pt idx="4744">
                  <c:v>5.9734999999999996E-4</c:v>
                </c:pt>
                <c:pt idx="4745">
                  <c:v>5.9736000000000001E-4</c:v>
                </c:pt>
                <c:pt idx="4746">
                  <c:v>5.9736999999999995E-4</c:v>
                </c:pt>
                <c:pt idx="4747">
                  <c:v>5.9738E-4</c:v>
                </c:pt>
                <c:pt idx="4748">
                  <c:v>5.9739000000000005E-4</c:v>
                </c:pt>
                <c:pt idx="4749">
                  <c:v>5.9739999999999999E-4</c:v>
                </c:pt>
                <c:pt idx="4750">
                  <c:v>5.9741000000000004E-4</c:v>
                </c:pt>
                <c:pt idx="4751">
                  <c:v>5.9741999999999998E-4</c:v>
                </c:pt>
                <c:pt idx="4752">
                  <c:v>5.9743000000000003E-4</c:v>
                </c:pt>
                <c:pt idx="4753">
                  <c:v>5.9743999999999997E-4</c:v>
                </c:pt>
                <c:pt idx="4754">
                  <c:v>5.9745000000000002E-4</c:v>
                </c:pt>
                <c:pt idx="4755">
                  <c:v>5.9745999999999996E-4</c:v>
                </c:pt>
                <c:pt idx="4756">
                  <c:v>5.9747000000000001E-4</c:v>
                </c:pt>
                <c:pt idx="4757">
                  <c:v>5.9747999999999995E-4</c:v>
                </c:pt>
                <c:pt idx="4758">
                  <c:v>5.9749E-4</c:v>
                </c:pt>
                <c:pt idx="4759">
                  <c:v>5.9750000000000005E-4</c:v>
                </c:pt>
                <c:pt idx="4760">
                  <c:v>5.9750999999999999E-4</c:v>
                </c:pt>
                <c:pt idx="4761">
                  <c:v>5.9752000000000004E-4</c:v>
                </c:pt>
                <c:pt idx="4762">
                  <c:v>5.9752999999999998E-4</c:v>
                </c:pt>
                <c:pt idx="4763">
                  <c:v>5.9754000000000003E-4</c:v>
                </c:pt>
                <c:pt idx="4764">
                  <c:v>5.9754999999999997E-4</c:v>
                </c:pt>
                <c:pt idx="4765">
                  <c:v>5.9756000000000002E-4</c:v>
                </c:pt>
                <c:pt idx="4766">
                  <c:v>5.9756999999999996E-4</c:v>
                </c:pt>
                <c:pt idx="4767">
                  <c:v>5.9758000000000001E-4</c:v>
                </c:pt>
                <c:pt idx="4768">
                  <c:v>5.9758999999999995E-4</c:v>
                </c:pt>
                <c:pt idx="4769">
                  <c:v>5.976E-4</c:v>
                </c:pt>
                <c:pt idx="4770">
                  <c:v>5.9761000000000005E-4</c:v>
                </c:pt>
                <c:pt idx="4771">
                  <c:v>5.9761999999999999E-4</c:v>
                </c:pt>
                <c:pt idx="4772">
                  <c:v>5.9763000000000004E-4</c:v>
                </c:pt>
                <c:pt idx="4773">
                  <c:v>5.9763999999999998E-4</c:v>
                </c:pt>
                <c:pt idx="4774">
                  <c:v>5.9765000000000003E-4</c:v>
                </c:pt>
                <c:pt idx="4775">
                  <c:v>5.9765999999999997E-4</c:v>
                </c:pt>
                <c:pt idx="4776">
                  <c:v>5.9767000000000002E-4</c:v>
                </c:pt>
                <c:pt idx="4777">
                  <c:v>5.9767999999999996E-4</c:v>
                </c:pt>
                <c:pt idx="4778">
                  <c:v>5.9769000000000001E-4</c:v>
                </c:pt>
                <c:pt idx="4779">
                  <c:v>5.9770000000000005E-4</c:v>
                </c:pt>
                <c:pt idx="4780">
                  <c:v>5.9770999999999999E-4</c:v>
                </c:pt>
                <c:pt idx="4781">
                  <c:v>5.9772000000000004E-4</c:v>
                </c:pt>
                <c:pt idx="4782">
                  <c:v>5.9772999999999998E-4</c:v>
                </c:pt>
                <c:pt idx="4783">
                  <c:v>5.9774000000000003E-4</c:v>
                </c:pt>
                <c:pt idx="4784">
                  <c:v>5.9774999999999997E-4</c:v>
                </c:pt>
                <c:pt idx="4785">
                  <c:v>5.9776000000000002E-4</c:v>
                </c:pt>
                <c:pt idx="4786">
                  <c:v>5.9776999999999996E-4</c:v>
                </c:pt>
                <c:pt idx="4787">
                  <c:v>5.9778000000000001E-4</c:v>
                </c:pt>
                <c:pt idx="4788">
                  <c:v>5.9778999999999995E-4</c:v>
                </c:pt>
                <c:pt idx="4789">
                  <c:v>5.978E-4</c:v>
                </c:pt>
                <c:pt idx="4790">
                  <c:v>5.9781000000000005E-4</c:v>
                </c:pt>
                <c:pt idx="4791">
                  <c:v>5.9781999999999999E-4</c:v>
                </c:pt>
                <c:pt idx="4792">
                  <c:v>5.9783000000000004E-4</c:v>
                </c:pt>
                <c:pt idx="4793">
                  <c:v>5.9783999999999998E-4</c:v>
                </c:pt>
                <c:pt idx="4794">
                  <c:v>5.9785000000000003E-4</c:v>
                </c:pt>
                <c:pt idx="4795">
                  <c:v>5.9785999999999997E-4</c:v>
                </c:pt>
                <c:pt idx="4796">
                  <c:v>5.9787000000000002E-4</c:v>
                </c:pt>
                <c:pt idx="4797">
                  <c:v>5.9787999999999996E-4</c:v>
                </c:pt>
                <c:pt idx="4798">
                  <c:v>5.9789000000000001E-4</c:v>
                </c:pt>
                <c:pt idx="4799">
                  <c:v>5.9789999999999995E-4</c:v>
                </c:pt>
                <c:pt idx="4800">
                  <c:v>5.9791E-4</c:v>
                </c:pt>
                <c:pt idx="4801">
                  <c:v>5.9792000000000005E-4</c:v>
                </c:pt>
                <c:pt idx="4802">
                  <c:v>5.9792999999999999E-4</c:v>
                </c:pt>
                <c:pt idx="4803">
                  <c:v>5.9794000000000004E-4</c:v>
                </c:pt>
                <c:pt idx="4804">
                  <c:v>5.9794999999999998E-4</c:v>
                </c:pt>
                <c:pt idx="4805">
                  <c:v>5.9796000000000003E-4</c:v>
                </c:pt>
                <c:pt idx="4806">
                  <c:v>5.9796999999999997E-4</c:v>
                </c:pt>
                <c:pt idx="4807">
                  <c:v>5.9798000000000002E-4</c:v>
                </c:pt>
                <c:pt idx="4808">
                  <c:v>5.9798999999999996E-4</c:v>
                </c:pt>
                <c:pt idx="4809">
                  <c:v>5.9800000000000001E-4</c:v>
                </c:pt>
                <c:pt idx="4810">
                  <c:v>5.9800999999999995E-4</c:v>
                </c:pt>
                <c:pt idx="4811">
                  <c:v>5.9802E-4</c:v>
                </c:pt>
                <c:pt idx="4812">
                  <c:v>5.9803000000000005E-4</c:v>
                </c:pt>
                <c:pt idx="4813">
                  <c:v>5.9803999999999999E-4</c:v>
                </c:pt>
                <c:pt idx="4814">
                  <c:v>5.9805000000000004E-4</c:v>
                </c:pt>
                <c:pt idx="4815">
                  <c:v>5.9805999999999998E-4</c:v>
                </c:pt>
                <c:pt idx="4816">
                  <c:v>5.9807000000000003E-4</c:v>
                </c:pt>
                <c:pt idx="4817">
                  <c:v>5.9807999999999997E-4</c:v>
                </c:pt>
                <c:pt idx="4818">
                  <c:v>5.9809000000000001E-4</c:v>
                </c:pt>
                <c:pt idx="4819">
                  <c:v>5.9809999999999996E-4</c:v>
                </c:pt>
                <c:pt idx="4820">
                  <c:v>5.9811E-4</c:v>
                </c:pt>
                <c:pt idx="4821">
                  <c:v>5.9812000000000005E-4</c:v>
                </c:pt>
                <c:pt idx="4822">
                  <c:v>5.9812999999999999E-4</c:v>
                </c:pt>
                <c:pt idx="4823">
                  <c:v>5.9814000000000004E-4</c:v>
                </c:pt>
                <c:pt idx="4824">
                  <c:v>5.9814999999999998E-4</c:v>
                </c:pt>
                <c:pt idx="4825">
                  <c:v>5.9816000000000003E-4</c:v>
                </c:pt>
                <c:pt idx="4826">
                  <c:v>5.9816999999999997E-4</c:v>
                </c:pt>
                <c:pt idx="4827">
                  <c:v>5.9818000000000002E-4</c:v>
                </c:pt>
                <c:pt idx="4828">
                  <c:v>5.9818999999999996E-4</c:v>
                </c:pt>
                <c:pt idx="4829">
                  <c:v>5.9820000000000001E-4</c:v>
                </c:pt>
                <c:pt idx="4830">
                  <c:v>5.9820999999999995E-4</c:v>
                </c:pt>
                <c:pt idx="4831">
                  <c:v>5.9822E-4</c:v>
                </c:pt>
                <c:pt idx="4832">
                  <c:v>5.9823000000000005E-4</c:v>
                </c:pt>
                <c:pt idx="4833">
                  <c:v>5.9823999999999999E-4</c:v>
                </c:pt>
                <c:pt idx="4834">
                  <c:v>5.9825000000000004E-4</c:v>
                </c:pt>
                <c:pt idx="4835">
                  <c:v>5.9825999999999998E-4</c:v>
                </c:pt>
                <c:pt idx="4836">
                  <c:v>5.9827000000000003E-4</c:v>
                </c:pt>
                <c:pt idx="4837">
                  <c:v>5.9827999999999997E-4</c:v>
                </c:pt>
                <c:pt idx="4838">
                  <c:v>5.9829000000000002E-4</c:v>
                </c:pt>
                <c:pt idx="4839">
                  <c:v>5.9829999999999996E-4</c:v>
                </c:pt>
                <c:pt idx="4840">
                  <c:v>5.9831000000000001E-4</c:v>
                </c:pt>
                <c:pt idx="4841">
                  <c:v>5.9831999999999995E-4</c:v>
                </c:pt>
                <c:pt idx="4842">
                  <c:v>5.9833E-4</c:v>
                </c:pt>
                <c:pt idx="4843">
                  <c:v>5.9834000000000005E-4</c:v>
                </c:pt>
                <c:pt idx="4844">
                  <c:v>5.9834999999999999E-4</c:v>
                </c:pt>
                <c:pt idx="4845">
                  <c:v>5.9836000000000004E-4</c:v>
                </c:pt>
                <c:pt idx="4846">
                  <c:v>5.9836999999999998E-4</c:v>
                </c:pt>
                <c:pt idx="4847">
                  <c:v>5.9838000000000003E-4</c:v>
                </c:pt>
                <c:pt idx="4848">
                  <c:v>5.9838999999999997E-4</c:v>
                </c:pt>
                <c:pt idx="4849">
                  <c:v>5.9840000000000002E-4</c:v>
                </c:pt>
                <c:pt idx="4850">
                  <c:v>5.9840999999999996E-4</c:v>
                </c:pt>
                <c:pt idx="4851">
                  <c:v>5.9842000000000001E-4</c:v>
                </c:pt>
                <c:pt idx="4852">
                  <c:v>5.9842999999999995E-4</c:v>
                </c:pt>
                <c:pt idx="4853">
                  <c:v>5.9844E-4</c:v>
                </c:pt>
                <c:pt idx="4854">
                  <c:v>5.9845000000000005E-4</c:v>
                </c:pt>
                <c:pt idx="4855">
                  <c:v>5.9845999999999999E-4</c:v>
                </c:pt>
                <c:pt idx="4856">
                  <c:v>5.9847000000000003E-4</c:v>
                </c:pt>
                <c:pt idx="4857">
                  <c:v>5.9847999999999998E-4</c:v>
                </c:pt>
                <c:pt idx="4858">
                  <c:v>5.9849000000000002E-4</c:v>
                </c:pt>
                <c:pt idx="4859">
                  <c:v>5.9849999999999997E-4</c:v>
                </c:pt>
                <c:pt idx="4860">
                  <c:v>5.9851000000000001E-4</c:v>
                </c:pt>
                <c:pt idx="4861">
                  <c:v>5.9851999999999995E-4</c:v>
                </c:pt>
                <c:pt idx="4862">
                  <c:v>5.9853E-4</c:v>
                </c:pt>
                <c:pt idx="4863">
                  <c:v>5.9854000000000005E-4</c:v>
                </c:pt>
                <c:pt idx="4864">
                  <c:v>5.9854999999999999E-4</c:v>
                </c:pt>
                <c:pt idx="4865">
                  <c:v>5.9856000000000004E-4</c:v>
                </c:pt>
                <c:pt idx="4866">
                  <c:v>5.9856999999999998E-4</c:v>
                </c:pt>
                <c:pt idx="4867">
                  <c:v>5.9858000000000003E-4</c:v>
                </c:pt>
                <c:pt idx="4868">
                  <c:v>5.9858999999999997E-4</c:v>
                </c:pt>
                <c:pt idx="4869">
                  <c:v>5.9860000000000002E-4</c:v>
                </c:pt>
                <c:pt idx="4870">
                  <c:v>5.9860999999999996E-4</c:v>
                </c:pt>
                <c:pt idx="4871">
                  <c:v>5.9862000000000001E-4</c:v>
                </c:pt>
                <c:pt idx="4872">
                  <c:v>5.9862999999999995E-4</c:v>
                </c:pt>
                <c:pt idx="4873">
                  <c:v>5.9864E-4</c:v>
                </c:pt>
                <c:pt idx="4874">
                  <c:v>5.9865000000000005E-4</c:v>
                </c:pt>
                <c:pt idx="4875">
                  <c:v>5.9865999999999999E-4</c:v>
                </c:pt>
                <c:pt idx="4876">
                  <c:v>5.9867000000000004E-4</c:v>
                </c:pt>
                <c:pt idx="4877">
                  <c:v>5.9867999999999998E-4</c:v>
                </c:pt>
                <c:pt idx="4878">
                  <c:v>5.9869000000000003E-4</c:v>
                </c:pt>
                <c:pt idx="4879">
                  <c:v>5.9869999999999997E-4</c:v>
                </c:pt>
                <c:pt idx="4880">
                  <c:v>5.9871000000000002E-4</c:v>
                </c:pt>
                <c:pt idx="4881">
                  <c:v>5.9871999999999996E-4</c:v>
                </c:pt>
                <c:pt idx="4882">
                  <c:v>5.9873000000000001E-4</c:v>
                </c:pt>
                <c:pt idx="4883">
                  <c:v>5.9873999999999995E-4</c:v>
                </c:pt>
                <c:pt idx="4884">
                  <c:v>5.9875E-4</c:v>
                </c:pt>
                <c:pt idx="4885">
                  <c:v>5.9876000000000005E-4</c:v>
                </c:pt>
                <c:pt idx="4886">
                  <c:v>5.9876999999999999E-4</c:v>
                </c:pt>
                <c:pt idx="4887">
                  <c:v>5.9878000000000004E-4</c:v>
                </c:pt>
                <c:pt idx="4888">
                  <c:v>5.9878999999999998E-4</c:v>
                </c:pt>
                <c:pt idx="4889">
                  <c:v>5.9880000000000003E-4</c:v>
                </c:pt>
                <c:pt idx="4890">
                  <c:v>5.9880999999999997E-4</c:v>
                </c:pt>
                <c:pt idx="4891">
                  <c:v>5.9882000000000002E-4</c:v>
                </c:pt>
                <c:pt idx="4892">
                  <c:v>5.9882999999999996E-4</c:v>
                </c:pt>
                <c:pt idx="4893">
                  <c:v>5.9884000000000001E-4</c:v>
                </c:pt>
                <c:pt idx="4894">
                  <c:v>5.9884999999999995E-4</c:v>
                </c:pt>
                <c:pt idx="4895">
                  <c:v>5.9886E-4</c:v>
                </c:pt>
                <c:pt idx="4896">
                  <c:v>5.9887000000000004E-4</c:v>
                </c:pt>
                <c:pt idx="4897">
                  <c:v>5.9887999999999999E-4</c:v>
                </c:pt>
                <c:pt idx="4898">
                  <c:v>5.9889000000000003E-4</c:v>
                </c:pt>
                <c:pt idx="4899">
                  <c:v>5.9889999999999997E-4</c:v>
                </c:pt>
                <c:pt idx="4900">
                  <c:v>5.9891000000000002E-4</c:v>
                </c:pt>
                <c:pt idx="4901">
                  <c:v>5.9891999999999996E-4</c:v>
                </c:pt>
                <c:pt idx="4902">
                  <c:v>5.9893000000000001E-4</c:v>
                </c:pt>
                <c:pt idx="4903">
                  <c:v>5.9893999999999995E-4</c:v>
                </c:pt>
                <c:pt idx="4904">
                  <c:v>5.9895E-4</c:v>
                </c:pt>
                <c:pt idx="4905">
                  <c:v>5.9896000000000005E-4</c:v>
                </c:pt>
                <c:pt idx="4906">
                  <c:v>5.9896999999999999E-4</c:v>
                </c:pt>
                <c:pt idx="4907">
                  <c:v>5.9898000000000004E-4</c:v>
                </c:pt>
                <c:pt idx="4908">
                  <c:v>5.9898999999999998E-4</c:v>
                </c:pt>
                <c:pt idx="4909">
                  <c:v>5.9900000000000003E-4</c:v>
                </c:pt>
                <c:pt idx="4910">
                  <c:v>5.9900999999999997E-4</c:v>
                </c:pt>
                <c:pt idx="4911">
                  <c:v>5.9902000000000002E-4</c:v>
                </c:pt>
                <c:pt idx="4912">
                  <c:v>5.9902999999999996E-4</c:v>
                </c:pt>
                <c:pt idx="4913">
                  <c:v>5.9904000000000001E-4</c:v>
                </c:pt>
                <c:pt idx="4914">
                  <c:v>5.9904999999999995E-4</c:v>
                </c:pt>
                <c:pt idx="4915">
                  <c:v>5.9906E-4</c:v>
                </c:pt>
                <c:pt idx="4916">
                  <c:v>5.9907000000000005E-4</c:v>
                </c:pt>
                <c:pt idx="4917">
                  <c:v>5.9907999999999999E-4</c:v>
                </c:pt>
                <c:pt idx="4918">
                  <c:v>5.9909000000000004E-4</c:v>
                </c:pt>
                <c:pt idx="4919">
                  <c:v>5.9909999999999998E-4</c:v>
                </c:pt>
                <c:pt idx="4920">
                  <c:v>5.9911000000000003E-4</c:v>
                </c:pt>
                <c:pt idx="4921">
                  <c:v>5.9911999999999997E-4</c:v>
                </c:pt>
                <c:pt idx="4922">
                  <c:v>5.9913000000000002E-4</c:v>
                </c:pt>
                <c:pt idx="4923">
                  <c:v>5.9913999999999996E-4</c:v>
                </c:pt>
                <c:pt idx="4924">
                  <c:v>5.9915000000000001E-4</c:v>
                </c:pt>
                <c:pt idx="4925">
                  <c:v>5.9915999999999995E-4</c:v>
                </c:pt>
                <c:pt idx="4926">
                  <c:v>5.9917E-4</c:v>
                </c:pt>
                <c:pt idx="4927">
                  <c:v>5.9918000000000005E-4</c:v>
                </c:pt>
                <c:pt idx="4928">
                  <c:v>5.9918999999999999E-4</c:v>
                </c:pt>
                <c:pt idx="4929">
                  <c:v>5.9920000000000004E-4</c:v>
                </c:pt>
                <c:pt idx="4930">
                  <c:v>5.9920999999999998E-4</c:v>
                </c:pt>
                <c:pt idx="4931">
                  <c:v>5.9922000000000003E-4</c:v>
                </c:pt>
                <c:pt idx="4932">
                  <c:v>5.9922999999999997E-4</c:v>
                </c:pt>
                <c:pt idx="4933">
                  <c:v>5.9924000000000002E-4</c:v>
                </c:pt>
                <c:pt idx="4934">
                  <c:v>5.9924999999999996E-4</c:v>
                </c:pt>
                <c:pt idx="4935">
                  <c:v>5.9926000000000001E-4</c:v>
                </c:pt>
                <c:pt idx="4936">
                  <c:v>5.9926999999999995E-4</c:v>
                </c:pt>
                <c:pt idx="4937">
                  <c:v>5.9927999999999999E-4</c:v>
                </c:pt>
                <c:pt idx="4938">
                  <c:v>5.9929000000000004E-4</c:v>
                </c:pt>
                <c:pt idx="4939">
                  <c:v>5.9929999999999998E-4</c:v>
                </c:pt>
                <c:pt idx="4940">
                  <c:v>5.9931000000000003E-4</c:v>
                </c:pt>
                <c:pt idx="4941">
                  <c:v>5.9931999999999997E-4</c:v>
                </c:pt>
                <c:pt idx="4942">
                  <c:v>5.9933000000000002E-4</c:v>
                </c:pt>
                <c:pt idx="4943">
                  <c:v>5.9933999999999996E-4</c:v>
                </c:pt>
                <c:pt idx="4944">
                  <c:v>5.9935000000000001E-4</c:v>
                </c:pt>
                <c:pt idx="4945">
                  <c:v>5.9935999999999995E-4</c:v>
                </c:pt>
                <c:pt idx="4946">
                  <c:v>5.9937E-4</c:v>
                </c:pt>
                <c:pt idx="4947">
                  <c:v>5.9938000000000005E-4</c:v>
                </c:pt>
                <c:pt idx="4948">
                  <c:v>5.9938999999999999E-4</c:v>
                </c:pt>
                <c:pt idx="4949">
                  <c:v>5.9940000000000004E-4</c:v>
                </c:pt>
                <c:pt idx="4950">
                  <c:v>5.9940999999999998E-4</c:v>
                </c:pt>
                <c:pt idx="4951">
                  <c:v>5.9942000000000003E-4</c:v>
                </c:pt>
                <c:pt idx="4952">
                  <c:v>5.9942999999999997E-4</c:v>
                </c:pt>
                <c:pt idx="4953">
                  <c:v>5.9944000000000002E-4</c:v>
                </c:pt>
                <c:pt idx="4954">
                  <c:v>5.9944999999999996E-4</c:v>
                </c:pt>
                <c:pt idx="4955">
                  <c:v>5.9946000000000001E-4</c:v>
                </c:pt>
                <c:pt idx="4956">
                  <c:v>5.9946999999999995E-4</c:v>
                </c:pt>
                <c:pt idx="4957">
                  <c:v>5.9948E-4</c:v>
                </c:pt>
                <c:pt idx="4958">
                  <c:v>5.9949000000000005E-4</c:v>
                </c:pt>
                <c:pt idx="4959">
                  <c:v>5.9949999999999999E-4</c:v>
                </c:pt>
                <c:pt idx="4960">
                  <c:v>5.9951000000000004E-4</c:v>
                </c:pt>
                <c:pt idx="4961">
                  <c:v>5.9951999999999998E-4</c:v>
                </c:pt>
                <c:pt idx="4962">
                  <c:v>5.9953000000000003E-4</c:v>
                </c:pt>
                <c:pt idx="4963">
                  <c:v>5.9953999999999997E-4</c:v>
                </c:pt>
                <c:pt idx="4964">
                  <c:v>5.9955000000000002E-4</c:v>
                </c:pt>
                <c:pt idx="4965">
                  <c:v>5.9955999999999996E-4</c:v>
                </c:pt>
                <c:pt idx="4966">
                  <c:v>5.9957000000000001E-4</c:v>
                </c:pt>
                <c:pt idx="4967">
                  <c:v>5.9957999999999995E-4</c:v>
                </c:pt>
                <c:pt idx="4968">
                  <c:v>5.9959E-4</c:v>
                </c:pt>
                <c:pt idx="4969">
                  <c:v>5.9960000000000005E-4</c:v>
                </c:pt>
                <c:pt idx="4970">
                  <c:v>5.9960999999999999E-4</c:v>
                </c:pt>
                <c:pt idx="4971">
                  <c:v>5.9962000000000004E-4</c:v>
                </c:pt>
                <c:pt idx="4972">
                  <c:v>5.9962999999999998E-4</c:v>
                </c:pt>
                <c:pt idx="4973">
                  <c:v>5.9964000000000003E-4</c:v>
                </c:pt>
                <c:pt idx="4974">
                  <c:v>5.9964999999999997E-4</c:v>
                </c:pt>
                <c:pt idx="4975">
                  <c:v>5.9966000000000002E-4</c:v>
                </c:pt>
                <c:pt idx="4976">
                  <c:v>5.9966999999999996E-4</c:v>
                </c:pt>
                <c:pt idx="4977">
                  <c:v>5.9968E-4</c:v>
                </c:pt>
                <c:pt idx="4978">
                  <c:v>5.9969000000000005E-4</c:v>
                </c:pt>
                <c:pt idx="4979">
                  <c:v>5.9969999999999999E-4</c:v>
                </c:pt>
                <c:pt idx="4980">
                  <c:v>5.9971000000000004E-4</c:v>
                </c:pt>
                <c:pt idx="4981">
                  <c:v>5.9971999999999998E-4</c:v>
                </c:pt>
                <c:pt idx="4982">
                  <c:v>5.9973000000000003E-4</c:v>
                </c:pt>
                <c:pt idx="4983">
                  <c:v>5.9973999999999997E-4</c:v>
                </c:pt>
                <c:pt idx="4984">
                  <c:v>5.9975000000000002E-4</c:v>
                </c:pt>
                <c:pt idx="4985">
                  <c:v>5.9975999999999996E-4</c:v>
                </c:pt>
                <c:pt idx="4986">
                  <c:v>5.9977000000000001E-4</c:v>
                </c:pt>
                <c:pt idx="4987">
                  <c:v>5.9977999999999995E-4</c:v>
                </c:pt>
                <c:pt idx="4988">
                  <c:v>5.9979E-4</c:v>
                </c:pt>
                <c:pt idx="4989">
                  <c:v>5.9980000000000005E-4</c:v>
                </c:pt>
                <c:pt idx="4990">
                  <c:v>5.9980999999999999E-4</c:v>
                </c:pt>
                <c:pt idx="4991">
                  <c:v>5.9982000000000004E-4</c:v>
                </c:pt>
                <c:pt idx="4992">
                  <c:v>5.9982999999999998E-4</c:v>
                </c:pt>
                <c:pt idx="4993">
                  <c:v>5.9984000000000003E-4</c:v>
                </c:pt>
                <c:pt idx="4994">
                  <c:v>5.9984999999999997E-4</c:v>
                </c:pt>
                <c:pt idx="4995">
                  <c:v>5.9986000000000002E-4</c:v>
                </c:pt>
                <c:pt idx="4996">
                  <c:v>5.9986999999999996E-4</c:v>
                </c:pt>
                <c:pt idx="4997">
                  <c:v>5.9988000000000001E-4</c:v>
                </c:pt>
                <c:pt idx="4998">
                  <c:v>5.9988999999999995E-4</c:v>
                </c:pt>
                <c:pt idx="4999">
                  <c:v>5.999E-4</c:v>
                </c:pt>
                <c:pt idx="5000">
                  <c:v>5.9991000000000005E-4</c:v>
                </c:pt>
                <c:pt idx="5001">
                  <c:v>5.9991999999999999E-4</c:v>
                </c:pt>
                <c:pt idx="5002">
                  <c:v>5.9993000000000004E-4</c:v>
                </c:pt>
                <c:pt idx="5003">
                  <c:v>5.9993999999999998E-4</c:v>
                </c:pt>
                <c:pt idx="5004">
                  <c:v>5.9995000000000003E-4</c:v>
                </c:pt>
                <c:pt idx="5005">
                  <c:v>5.9995999999999997E-4</c:v>
                </c:pt>
                <c:pt idx="5006">
                  <c:v>5.9997000000000002E-4</c:v>
                </c:pt>
                <c:pt idx="5007">
                  <c:v>5.9997999999999996E-4</c:v>
                </c:pt>
                <c:pt idx="5008">
                  <c:v>5.9999000000000001E-4</c:v>
                </c:pt>
                <c:pt idx="5009">
                  <c:v>5.9999999999999995E-4</c:v>
                </c:pt>
                <c:pt idx="5010">
                  <c:v>6.0001E-4</c:v>
                </c:pt>
                <c:pt idx="5011">
                  <c:v>6.0002000000000005E-4</c:v>
                </c:pt>
                <c:pt idx="5012">
                  <c:v>6.0002999999999999E-4</c:v>
                </c:pt>
                <c:pt idx="5013">
                  <c:v>6.0004000000000004E-4</c:v>
                </c:pt>
                <c:pt idx="5014">
                  <c:v>6.0004999999999998E-4</c:v>
                </c:pt>
                <c:pt idx="5015">
                  <c:v>6.0006000000000002E-4</c:v>
                </c:pt>
                <c:pt idx="5016">
                  <c:v>6.0006999999999997E-4</c:v>
                </c:pt>
                <c:pt idx="5017">
                  <c:v>6.0008000000000001E-4</c:v>
                </c:pt>
                <c:pt idx="5018">
                  <c:v>6.0008999999999996E-4</c:v>
                </c:pt>
                <c:pt idx="5019">
                  <c:v>6.001E-4</c:v>
                </c:pt>
                <c:pt idx="5020">
                  <c:v>6.0011000000000005E-4</c:v>
                </c:pt>
                <c:pt idx="5021">
                  <c:v>6.0011999999999999E-4</c:v>
                </c:pt>
                <c:pt idx="5022">
                  <c:v>6.0013000000000004E-4</c:v>
                </c:pt>
                <c:pt idx="5023">
                  <c:v>6.0013999999999998E-4</c:v>
                </c:pt>
                <c:pt idx="5024">
                  <c:v>6.0015000000000003E-4</c:v>
                </c:pt>
                <c:pt idx="5025">
                  <c:v>6.0015999999999997E-4</c:v>
                </c:pt>
                <c:pt idx="5026">
                  <c:v>6.0017000000000002E-4</c:v>
                </c:pt>
                <c:pt idx="5027">
                  <c:v>6.0017999999999996E-4</c:v>
                </c:pt>
                <c:pt idx="5028">
                  <c:v>6.0019000000000001E-4</c:v>
                </c:pt>
                <c:pt idx="5029">
                  <c:v>6.0019999999999995E-4</c:v>
                </c:pt>
                <c:pt idx="5030">
                  <c:v>6.0021E-4</c:v>
                </c:pt>
                <c:pt idx="5031">
                  <c:v>6.0022000000000005E-4</c:v>
                </c:pt>
                <c:pt idx="5032">
                  <c:v>6.0022999999999999E-4</c:v>
                </c:pt>
                <c:pt idx="5033">
                  <c:v>6.0024000000000004E-4</c:v>
                </c:pt>
                <c:pt idx="5034">
                  <c:v>6.0024999999999998E-4</c:v>
                </c:pt>
                <c:pt idx="5035">
                  <c:v>6.0026000000000003E-4</c:v>
                </c:pt>
                <c:pt idx="5036">
                  <c:v>6.0026999999999997E-4</c:v>
                </c:pt>
                <c:pt idx="5037">
                  <c:v>6.0028000000000002E-4</c:v>
                </c:pt>
                <c:pt idx="5038">
                  <c:v>6.0028999999999996E-4</c:v>
                </c:pt>
                <c:pt idx="5039">
                  <c:v>6.0030000000000001E-4</c:v>
                </c:pt>
                <c:pt idx="5040">
                  <c:v>6.0030999999999995E-4</c:v>
                </c:pt>
                <c:pt idx="5041">
                  <c:v>6.0032E-4</c:v>
                </c:pt>
                <c:pt idx="5042">
                  <c:v>6.0033000000000005E-4</c:v>
                </c:pt>
                <c:pt idx="5043">
                  <c:v>6.0033999999999999E-4</c:v>
                </c:pt>
                <c:pt idx="5044">
                  <c:v>6.0035000000000004E-4</c:v>
                </c:pt>
                <c:pt idx="5045">
                  <c:v>6.0035999999999998E-4</c:v>
                </c:pt>
                <c:pt idx="5046">
                  <c:v>6.0037000000000003E-4</c:v>
                </c:pt>
                <c:pt idx="5047">
                  <c:v>6.0037999999999997E-4</c:v>
                </c:pt>
                <c:pt idx="5048">
                  <c:v>6.0039000000000002E-4</c:v>
                </c:pt>
                <c:pt idx="5049">
                  <c:v>6.0039999999999996E-4</c:v>
                </c:pt>
                <c:pt idx="5050">
                  <c:v>6.0041000000000001E-4</c:v>
                </c:pt>
                <c:pt idx="5051">
                  <c:v>6.0041999999999995E-4</c:v>
                </c:pt>
                <c:pt idx="5052">
                  <c:v>6.0043E-4</c:v>
                </c:pt>
                <c:pt idx="5053">
                  <c:v>6.0044000000000004E-4</c:v>
                </c:pt>
                <c:pt idx="5054">
                  <c:v>6.0044999999999999E-4</c:v>
                </c:pt>
                <c:pt idx="5055">
                  <c:v>6.0046000000000003E-4</c:v>
                </c:pt>
                <c:pt idx="5056">
                  <c:v>6.0046999999999998E-4</c:v>
                </c:pt>
                <c:pt idx="5057">
                  <c:v>6.0048000000000002E-4</c:v>
                </c:pt>
                <c:pt idx="5058">
                  <c:v>6.0048999999999996E-4</c:v>
                </c:pt>
                <c:pt idx="5059">
                  <c:v>6.0050000000000001E-4</c:v>
                </c:pt>
                <c:pt idx="5060">
                  <c:v>6.0050999999999995E-4</c:v>
                </c:pt>
                <c:pt idx="5061">
                  <c:v>6.0052E-4</c:v>
                </c:pt>
                <c:pt idx="5062">
                  <c:v>6.0053000000000005E-4</c:v>
                </c:pt>
                <c:pt idx="5063">
                  <c:v>6.0053999999999999E-4</c:v>
                </c:pt>
                <c:pt idx="5064">
                  <c:v>6.0055000000000004E-4</c:v>
                </c:pt>
                <c:pt idx="5065">
                  <c:v>6.0055999999999998E-4</c:v>
                </c:pt>
                <c:pt idx="5066">
                  <c:v>6.0057000000000003E-4</c:v>
                </c:pt>
                <c:pt idx="5067">
                  <c:v>6.0057999999999997E-4</c:v>
                </c:pt>
                <c:pt idx="5068">
                  <c:v>6.0059000000000002E-4</c:v>
                </c:pt>
                <c:pt idx="5069">
                  <c:v>6.0059999999999996E-4</c:v>
                </c:pt>
                <c:pt idx="5070">
                  <c:v>6.0061000000000001E-4</c:v>
                </c:pt>
                <c:pt idx="5071">
                  <c:v>6.0061999999999995E-4</c:v>
                </c:pt>
                <c:pt idx="5072">
                  <c:v>6.0063E-4</c:v>
                </c:pt>
                <c:pt idx="5073">
                  <c:v>6.0064000000000005E-4</c:v>
                </c:pt>
                <c:pt idx="5074">
                  <c:v>6.0064999999999999E-4</c:v>
                </c:pt>
                <c:pt idx="5075">
                  <c:v>6.0066000000000004E-4</c:v>
                </c:pt>
                <c:pt idx="5076">
                  <c:v>6.0066999999999998E-4</c:v>
                </c:pt>
                <c:pt idx="5077">
                  <c:v>6.0068000000000003E-4</c:v>
                </c:pt>
                <c:pt idx="5078">
                  <c:v>6.0068999999999997E-4</c:v>
                </c:pt>
                <c:pt idx="5079">
                  <c:v>6.0070000000000002E-4</c:v>
                </c:pt>
                <c:pt idx="5080">
                  <c:v>6.0070999999999996E-4</c:v>
                </c:pt>
                <c:pt idx="5081">
                  <c:v>6.0072000000000001E-4</c:v>
                </c:pt>
                <c:pt idx="5082">
                  <c:v>6.0072999999999995E-4</c:v>
                </c:pt>
                <c:pt idx="5083">
                  <c:v>6.0074E-4</c:v>
                </c:pt>
                <c:pt idx="5084">
                  <c:v>6.0075000000000005E-4</c:v>
                </c:pt>
                <c:pt idx="5085">
                  <c:v>6.0075999999999999E-4</c:v>
                </c:pt>
                <c:pt idx="5086">
                  <c:v>6.0077000000000004E-4</c:v>
                </c:pt>
                <c:pt idx="5087">
                  <c:v>6.0077999999999998E-4</c:v>
                </c:pt>
                <c:pt idx="5088">
                  <c:v>6.0079000000000003E-4</c:v>
                </c:pt>
                <c:pt idx="5089">
                  <c:v>6.0079999999999997E-4</c:v>
                </c:pt>
                <c:pt idx="5090">
                  <c:v>6.0081000000000002E-4</c:v>
                </c:pt>
                <c:pt idx="5091">
                  <c:v>6.0081999999999996E-4</c:v>
                </c:pt>
                <c:pt idx="5092">
                  <c:v>6.0083000000000001E-4</c:v>
                </c:pt>
                <c:pt idx="5093">
                  <c:v>6.0083999999999995E-4</c:v>
                </c:pt>
                <c:pt idx="5094">
                  <c:v>6.0085E-4</c:v>
                </c:pt>
                <c:pt idx="5095">
                  <c:v>6.0086000000000004E-4</c:v>
                </c:pt>
                <c:pt idx="5096">
                  <c:v>6.0086999999999998E-4</c:v>
                </c:pt>
                <c:pt idx="5097">
                  <c:v>6.0088000000000003E-4</c:v>
                </c:pt>
                <c:pt idx="5098">
                  <c:v>6.0088999999999997E-4</c:v>
                </c:pt>
                <c:pt idx="5099">
                  <c:v>6.0090000000000002E-4</c:v>
                </c:pt>
                <c:pt idx="5100">
                  <c:v>6.0090999999999996E-4</c:v>
                </c:pt>
                <c:pt idx="5101">
                  <c:v>6.0092000000000001E-4</c:v>
                </c:pt>
                <c:pt idx="5102">
                  <c:v>6.0092999999999995E-4</c:v>
                </c:pt>
                <c:pt idx="5103">
                  <c:v>6.0094E-4</c:v>
                </c:pt>
                <c:pt idx="5104">
                  <c:v>6.0095000000000005E-4</c:v>
                </c:pt>
                <c:pt idx="5105">
                  <c:v>6.0095999999999999E-4</c:v>
                </c:pt>
                <c:pt idx="5106">
                  <c:v>6.0097000000000004E-4</c:v>
                </c:pt>
                <c:pt idx="5107">
                  <c:v>6.0097999999999998E-4</c:v>
                </c:pt>
                <c:pt idx="5108">
                  <c:v>6.0099000000000003E-4</c:v>
                </c:pt>
                <c:pt idx="5109">
                  <c:v>6.0099999999999997E-4</c:v>
                </c:pt>
                <c:pt idx="5110">
                  <c:v>6.0101000000000002E-4</c:v>
                </c:pt>
                <c:pt idx="5111">
                  <c:v>6.0101999999999996E-4</c:v>
                </c:pt>
                <c:pt idx="5112">
                  <c:v>6.0103000000000001E-4</c:v>
                </c:pt>
                <c:pt idx="5113">
                  <c:v>6.0103999999999995E-4</c:v>
                </c:pt>
                <c:pt idx="5114">
                  <c:v>6.0105E-4</c:v>
                </c:pt>
                <c:pt idx="5115">
                  <c:v>6.0106000000000005E-4</c:v>
                </c:pt>
                <c:pt idx="5116">
                  <c:v>6.0106999999999999E-4</c:v>
                </c:pt>
                <c:pt idx="5117">
                  <c:v>6.0108000000000004E-4</c:v>
                </c:pt>
                <c:pt idx="5118">
                  <c:v>6.0108999999999998E-4</c:v>
                </c:pt>
                <c:pt idx="5119">
                  <c:v>6.0110000000000003E-4</c:v>
                </c:pt>
                <c:pt idx="5120">
                  <c:v>6.0110999999999997E-4</c:v>
                </c:pt>
                <c:pt idx="5121">
                  <c:v>6.0112000000000002E-4</c:v>
                </c:pt>
                <c:pt idx="5122">
                  <c:v>6.0112999999999996E-4</c:v>
                </c:pt>
                <c:pt idx="5123">
                  <c:v>6.0114000000000001E-4</c:v>
                </c:pt>
                <c:pt idx="5124">
                  <c:v>6.0114999999999995E-4</c:v>
                </c:pt>
                <c:pt idx="5125">
                  <c:v>6.0116E-4</c:v>
                </c:pt>
                <c:pt idx="5126">
                  <c:v>6.0117000000000005E-4</c:v>
                </c:pt>
                <c:pt idx="5127">
                  <c:v>6.0117999999999999E-4</c:v>
                </c:pt>
                <c:pt idx="5128">
                  <c:v>6.0119000000000004E-4</c:v>
                </c:pt>
                <c:pt idx="5129">
                  <c:v>6.0119999999999998E-4</c:v>
                </c:pt>
                <c:pt idx="5130">
                  <c:v>6.0121000000000003E-4</c:v>
                </c:pt>
                <c:pt idx="5131">
                  <c:v>6.0121999999999997E-4</c:v>
                </c:pt>
                <c:pt idx="5132">
                  <c:v>6.0123000000000002E-4</c:v>
                </c:pt>
                <c:pt idx="5133">
                  <c:v>6.0123999999999996E-4</c:v>
                </c:pt>
                <c:pt idx="5134">
                  <c:v>6.0125E-4</c:v>
                </c:pt>
                <c:pt idx="5135">
                  <c:v>6.0126000000000005E-4</c:v>
                </c:pt>
                <c:pt idx="5136">
                  <c:v>6.0126999999999999E-4</c:v>
                </c:pt>
                <c:pt idx="5137">
                  <c:v>6.0128000000000004E-4</c:v>
                </c:pt>
                <c:pt idx="5138">
                  <c:v>6.0128999999999998E-4</c:v>
                </c:pt>
                <c:pt idx="5139">
                  <c:v>6.0130000000000003E-4</c:v>
                </c:pt>
                <c:pt idx="5140">
                  <c:v>6.0130999999999997E-4</c:v>
                </c:pt>
                <c:pt idx="5141">
                  <c:v>6.0132000000000002E-4</c:v>
                </c:pt>
                <c:pt idx="5142">
                  <c:v>6.0132999999999996E-4</c:v>
                </c:pt>
                <c:pt idx="5143">
                  <c:v>6.0134000000000001E-4</c:v>
                </c:pt>
                <c:pt idx="5144">
                  <c:v>6.0134999999999995E-4</c:v>
                </c:pt>
                <c:pt idx="5145">
                  <c:v>6.0136E-4</c:v>
                </c:pt>
                <c:pt idx="5146">
                  <c:v>6.0137000000000005E-4</c:v>
                </c:pt>
                <c:pt idx="5147">
                  <c:v>6.0137999999999999E-4</c:v>
                </c:pt>
                <c:pt idx="5148">
                  <c:v>6.0139000000000004E-4</c:v>
                </c:pt>
                <c:pt idx="5149">
                  <c:v>6.0139999999999998E-4</c:v>
                </c:pt>
                <c:pt idx="5150">
                  <c:v>6.0141000000000003E-4</c:v>
                </c:pt>
                <c:pt idx="5151">
                  <c:v>6.0141999999999997E-4</c:v>
                </c:pt>
                <c:pt idx="5152">
                  <c:v>6.0143000000000002E-4</c:v>
                </c:pt>
                <c:pt idx="5153">
                  <c:v>6.0143999999999996E-4</c:v>
                </c:pt>
                <c:pt idx="5154">
                  <c:v>6.0145000000000001E-4</c:v>
                </c:pt>
                <c:pt idx="5155">
                  <c:v>6.0145999999999995E-4</c:v>
                </c:pt>
                <c:pt idx="5156">
                  <c:v>6.0147E-4</c:v>
                </c:pt>
                <c:pt idx="5157">
                  <c:v>6.0148000000000005E-4</c:v>
                </c:pt>
                <c:pt idx="5158">
                  <c:v>6.0148999999999999E-4</c:v>
                </c:pt>
                <c:pt idx="5159">
                  <c:v>6.0150000000000004E-4</c:v>
                </c:pt>
                <c:pt idx="5160">
                  <c:v>6.0150999999999998E-4</c:v>
                </c:pt>
                <c:pt idx="5161">
                  <c:v>6.0152000000000003E-4</c:v>
                </c:pt>
                <c:pt idx="5162">
                  <c:v>6.0152999999999997E-4</c:v>
                </c:pt>
                <c:pt idx="5163">
                  <c:v>6.0154000000000002E-4</c:v>
                </c:pt>
                <c:pt idx="5164">
                  <c:v>6.0154999999999996E-4</c:v>
                </c:pt>
                <c:pt idx="5165">
                  <c:v>6.0156000000000001E-4</c:v>
                </c:pt>
                <c:pt idx="5166">
                  <c:v>6.0156999999999995E-4</c:v>
                </c:pt>
                <c:pt idx="5167">
                  <c:v>6.0158E-4</c:v>
                </c:pt>
                <c:pt idx="5168">
                  <c:v>6.0159000000000005E-4</c:v>
                </c:pt>
                <c:pt idx="5169">
                  <c:v>6.0159999999999999E-4</c:v>
                </c:pt>
                <c:pt idx="5170">
                  <c:v>6.0161000000000004E-4</c:v>
                </c:pt>
                <c:pt idx="5171">
                  <c:v>6.0161999999999998E-4</c:v>
                </c:pt>
                <c:pt idx="5172">
                  <c:v>6.0163000000000003E-4</c:v>
                </c:pt>
                <c:pt idx="5173">
                  <c:v>6.0163999999999997E-4</c:v>
                </c:pt>
                <c:pt idx="5174">
                  <c:v>6.0165000000000001E-4</c:v>
                </c:pt>
                <c:pt idx="5175">
                  <c:v>6.0165999999999996E-4</c:v>
                </c:pt>
                <c:pt idx="5176">
                  <c:v>6.0167E-4</c:v>
                </c:pt>
                <c:pt idx="5177">
                  <c:v>6.0168000000000005E-4</c:v>
                </c:pt>
                <c:pt idx="5178">
                  <c:v>6.0168999999999999E-4</c:v>
                </c:pt>
                <c:pt idx="5179">
                  <c:v>6.0170000000000004E-4</c:v>
                </c:pt>
                <c:pt idx="5180">
                  <c:v>6.0170999999999998E-4</c:v>
                </c:pt>
                <c:pt idx="5181">
                  <c:v>6.0172000000000003E-4</c:v>
                </c:pt>
                <c:pt idx="5182">
                  <c:v>6.0172999999999997E-4</c:v>
                </c:pt>
                <c:pt idx="5183">
                  <c:v>6.0174000000000002E-4</c:v>
                </c:pt>
                <c:pt idx="5184">
                  <c:v>6.0174999999999996E-4</c:v>
                </c:pt>
                <c:pt idx="5185">
                  <c:v>6.0176000000000001E-4</c:v>
                </c:pt>
                <c:pt idx="5186">
                  <c:v>6.0176999999999995E-4</c:v>
                </c:pt>
                <c:pt idx="5187">
                  <c:v>6.0178E-4</c:v>
                </c:pt>
                <c:pt idx="5188">
                  <c:v>6.0179000000000005E-4</c:v>
                </c:pt>
                <c:pt idx="5189">
                  <c:v>6.0179999999999999E-4</c:v>
                </c:pt>
                <c:pt idx="5190">
                  <c:v>6.0181000000000004E-4</c:v>
                </c:pt>
                <c:pt idx="5191">
                  <c:v>6.0181999999999998E-4</c:v>
                </c:pt>
                <c:pt idx="5192">
                  <c:v>6.0183000000000003E-4</c:v>
                </c:pt>
                <c:pt idx="5193">
                  <c:v>6.0183999999999997E-4</c:v>
                </c:pt>
                <c:pt idx="5194">
                  <c:v>6.0185000000000002E-4</c:v>
                </c:pt>
                <c:pt idx="5195">
                  <c:v>6.0185999999999996E-4</c:v>
                </c:pt>
                <c:pt idx="5196">
                  <c:v>6.0187000000000001E-4</c:v>
                </c:pt>
                <c:pt idx="5197">
                  <c:v>6.0187999999999995E-4</c:v>
                </c:pt>
                <c:pt idx="5198">
                  <c:v>6.0189E-4</c:v>
                </c:pt>
                <c:pt idx="5199">
                  <c:v>6.0190000000000005E-4</c:v>
                </c:pt>
                <c:pt idx="5200">
                  <c:v>6.0190999999999999E-4</c:v>
                </c:pt>
                <c:pt idx="5201">
                  <c:v>6.0192000000000004E-4</c:v>
                </c:pt>
                <c:pt idx="5202">
                  <c:v>6.0192999999999998E-4</c:v>
                </c:pt>
                <c:pt idx="5203">
                  <c:v>6.0194000000000003E-4</c:v>
                </c:pt>
                <c:pt idx="5204">
                  <c:v>6.0194999999999997E-4</c:v>
                </c:pt>
                <c:pt idx="5205">
                  <c:v>6.0196000000000002E-4</c:v>
                </c:pt>
                <c:pt idx="5206">
                  <c:v>6.0196999999999996E-4</c:v>
                </c:pt>
                <c:pt idx="5207">
                  <c:v>6.0198000000000001E-4</c:v>
                </c:pt>
                <c:pt idx="5208">
                  <c:v>6.0198999999999995E-4</c:v>
                </c:pt>
                <c:pt idx="5209">
                  <c:v>6.02E-4</c:v>
                </c:pt>
                <c:pt idx="5210">
                  <c:v>6.0201000000000005E-4</c:v>
                </c:pt>
                <c:pt idx="5211">
                  <c:v>6.0201999999999999E-4</c:v>
                </c:pt>
                <c:pt idx="5212">
                  <c:v>6.0203000000000003E-4</c:v>
                </c:pt>
                <c:pt idx="5213">
                  <c:v>6.0203999999999998E-4</c:v>
                </c:pt>
                <c:pt idx="5214">
                  <c:v>6.0205000000000002E-4</c:v>
                </c:pt>
                <c:pt idx="5215">
                  <c:v>6.0205999999999996E-4</c:v>
                </c:pt>
                <c:pt idx="5216">
                  <c:v>6.0207000000000001E-4</c:v>
                </c:pt>
                <c:pt idx="5217">
                  <c:v>6.0207999999999995E-4</c:v>
                </c:pt>
                <c:pt idx="5218">
                  <c:v>6.0209E-4</c:v>
                </c:pt>
                <c:pt idx="5219">
                  <c:v>6.0210000000000005E-4</c:v>
                </c:pt>
                <c:pt idx="5220">
                  <c:v>6.0210999999999999E-4</c:v>
                </c:pt>
                <c:pt idx="5221">
                  <c:v>6.0212000000000004E-4</c:v>
                </c:pt>
                <c:pt idx="5222">
                  <c:v>6.0212999999999998E-4</c:v>
                </c:pt>
                <c:pt idx="5223">
                  <c:v>6.0214000000000003E-4</c:v>
                </c:pt>
                <c:pt idx="5224">
                  <c:v>6.0214999999999997E-4</c:v>
                </c:pt>
                <c:pt idx="5225">
                  <c:v>6.0216000000000002E-4</c:v>
                </c:pt>
                <c:pt idx="5226">
                  <c:v>6.0216999999999996E-4</c:v>
                </c:pt>
                <c:pt idx="5227">
                  <c:v>6.0218000000000001E-4</c:v>
                </c:pt>
                <c:pt idx="5228">
                  <c:v>6.0218999999999995E-4</c:v>
                </c:pt>
                <c:pt idx="5229">
                  <c:v>6.022E-4</c:v>
                </c:pt>
                <c:pt idx="5230">
                  <c:v>6.0221000000000005E-4</c:v>
                </c:pt>
                <c:pt idx="5231">
                  <c:v>6.0221999999999999E-4</c:v>
                </c:pt>
                <c:pt idx="5232">
                  <c:v>6.0223000000000004E-4</c:v>
                </c:pt>
                <c:pt idx="5233">
                  <c:v>6.0223999999999998E-4</c:v>
                </c:pt>
                <c:pt idx="5234">
                  <c:v>6.0225000000000003E-4</c:v>
                </c:pt>
                <c:pt idx="5235">
                  <c:v>6.0225999999999997E-4</c:v>
                </c:pt>
                <c:pt idx="5236">
                  <c:v>6.0227000000000002E-4</c:v>
                </c:pt>
                <c:pt idx="5237">
                  <c:v>6.0227999999999996E-4</c:v>
                </c:pt>
                <c:pt idx="5238">
                  <c:v>6.0229000000000001E-4</c:v>
                </c:pt>
                <c:pt idx="5239">
                  <c:v>6.0229999999999995E-4</c:v>
                </c:pt>
                <c:pt idx="5240">
                  <c:v>6.0231E-4</c:v>
                </c:pt>
                <c:pt idx="5241">
                  <c:v>6.0232000000000005E-4</c:v>
                </c:pt>
                <c:pt idx="5242">
                  <c:v>6.0232999999999999E-4</c:v>
                </c:pt>
                <c:pt idx="5243">
                  <c:v>6.0234000000000004E-4</c:v>
                </c:pt>
                <c:pt idx="5244">
                  <c:v>6.0234999999999998E-4</c:v>
                </c:pt>
                <c:pt idx="5245">
                  <c:v>6.0236000000000003E-4</c:v>
                </c:pt>
                <c:pt idx="5246">
                  <c:v>6.0236999999999997E-4</c:v>
                </c:pt>
                <c:pt idx="5247">
                  <c:v>6.0238000000000002E-4</c:v>
                </c:pt>
                <c:pt idx="5248">
                  <c:v>6.0238999999999996E-4</c:v>
                </c:pt>
                <c:pt idx="5249">
                  <c:v>6.0240000000000001E-4</c:v>
                </c:pt>
                <c:pt idx="5250">
                  <c:v>6.0240999999999995E-4</c:v>
                </c:pt>
                <c:pt idx="5251">
                  <c:v>6.0242E-4</c:v>
                </c:pt>
                <c:pt idx="5252">
                  <c:v>6.0243000000000004E-4</c:v>
                </c:pt>
                <c:pt idx="5253">
                  <c:v>6.0243999999999999E-4</c:v>
                </c:pt>
                <c:pt idx="5254">
                  <c:v>6.0245000000000003E-4</c:v>
                </c:pt>
                <c:pt idx="5255">
                  <c:v>6.0245999999999997E-4</c:v>
                </c:pt>
                <c:pt idx="5256">
                  <c:v>6.0247000000000002E-4</c:v>
                </c:pt>
                <c:pt idx="5257">
                  <c:v>6.0247999999999996E-4</c:v>
                </c:pt>
                <c:pt idx="5258">
                  <c:v>6.0249000000000001E-4</c:v>
                </c:pt>
                <c:pt idx="5259">
                  <c:v>6.0249999999999995E-4</c:v>
                </c:pt>
                <c:pt idx="5260">
                  <c:v>6.0251E-4</c:v>
                </c:pt>
                <c:pt idx="5261">
                  <c:v>6.0252000000000005E-4</c:v>
                </c:pt>
                <c:pt idx="5262">
                  <c:v>6.0252999999999999E-4</c:v>
                </c:pt>
                <c:pt idx="5263">
                  <c:v>6.0254000000000004E-4</c:v>
                </c:pt>
                <c:pt idx="5264">
                  <c:v>6.0254999999999998E-4</c:v>
                </c:pt>
                <c:pt idx="5265">
                  <c:v>6.0256000000000003E-4</c:v>
                </c:pt>
                <c:pt idx="5266">
                  <c:v>6.0256999999999997E-4</c:v>
                </c:pt>
                <c:pt idx="5267">
                  <c:v>6.0258000000000002E-4</c:v>
                </c:pt>
                <c:pt idx="5268">
                  <c:v>6.0258999999999996E-4</c:v>
                </c:pt>
                <c:pt idx="5269">
                  <c:v>6.0260000000000001E-4</c:v>
                </c:pt>
                <c:pt idx="5270">
                  <c:v>6.0260999999999995E-4</c:v>
                </c:pt>
                <c:pt idx="5271">
                  <c:v>6.0262E-4</c:v>
                </c:pt>
                <c:pt idx="5272">
                  <c:v>6.0263000000000005E-4</c:v>
                </c:pt>
                <c:pt idx="5273">
                  <c:v>6.0263999999999999E-4</c:v>
                </c:pt>
                <c:pt idx="5274">
                  <c:v>6.0265000000000004E-4</c:v>
                </c:pt>
                <c:pt idx="5275">
                  <c:v>6.0265999999999998E-4</c:v>
                </c:pt>
                <c:pt idx="5276">
                  <c:v>6.0267000000000003E-4</c:v>
                </c:pt>
                <c:pt idx="5277">
                  <c:v>6.0267999999999997E-4</c:v>
                </c:pt>
                <c:pt idx="5278">
                  <c:v>6.0269000000000002E-4</c:v>
                </c:pt>
                <c:pt idx="5279">
                  <c:v>6.0269999999999996E-4</c:v>
                </c:pt>
                <c:pt idx="5280">
                  <c:v>6.0271000000000001E-4</c:v>
                </c:pt>
                <c:pt idx="5281">
                  <c:v>6.0271999999999995E-4</c:v>
                </c:pt>
                <c:pt idx="5282">
                  <c:v>6.0273E-4</c:v>
                </c:pt>
                <c:pt idx="5283">
                  <c:v>6.0274000000000005E-4</c:v>
                </c:pt>
                <c:pt idx="5284">
                  <c:v>6.0274999999999999E-4</c:v>
                </c:pt>
                <c:pt idx="5285">
                  <c:v>6.0276000000000004E-4</c:v>
                </c:pt>
                <c:pt idx="5286">
                  <c:v>6.0276999999999998E-4</c:v>
                </c:pt>
                <c:pt idx="5287">
                  <c:v>6.0278000000000003E-4</c:v>
                </c:pt>
                <c:pt idx="5288">
                  <c:v>6.0278999999999997E-4</c:v>
                </c:pt>
                <c:pt idx="5289">
                  <c:v>6.0280000000000002E-4</c:v>
                </c:pt>
                <c:pt idx="5290">
                  <c:v>6.0280999999999996E-4</c:v>
                </c:pt>
                <c:pt idx="5291">
                  <c:v>6.0282000000000001E-4</c:v>
                </c:pt>
                <c:pt idx="5292">
                  <c:v>6.0283000000000005E-4</c:v>
                </c:pt>
                <c:pt idx="5293">
                  <c:v>6.0283999999999999E-4</c:v>
                </c:pt>
                <c:pt idx="5294">
                  <c:v>6.0285000000000004E-4</c:v>
                </c:pt>
                <c:pt idx="5295">
                  <c:v>6.0285999999999998E-4</c:v>
                </c:pt>
                <c:pt idx="5296">
                  <c:v>6.0287000000000003E-4</c:v>
                </c:pt>
                <c:pt idx="5297">
                  <c:v>6.0287999999999997E-4</c:v>
                </c:pt>
                <c:pt idx="5298">
                  <c:v>6.0289000000000002E-4</c:v>
                </c:pt>
                <c:pt idx="5299">
                  <c:v>6.0289999999999996E-4</c:v>
                </c:pt>
                <c:pt idx="5300">
                  <c:v>6.0291000000000001E-4</c:v>
                </c:pt>
                <c:pt idx="5301">
                  <c:v>6.0291999999999995E-4</c:v>
                </c:pt>
                <c:pt idx="5302">
                  <c:v>6.0293E-4</c:v>
                </c:pt>
                <c:pt idx="5303">
                  <c:v>6.0294000000000005E-4</c:v>
                </c:pt>
                <c:pt idx="5304">
                  <c:v>6.0294999999999999E-4</c:v>
                </c:pt>
                <c:pt idx="5305">
                  <c:v>6.0296000000000004E-4</c:v>
                </c:pt>
                <c:pt idx="5306">
                  <c:v>6.0296999999999998E-4</c:v>
                </c:pt>
                <c:pt idx="5307">
                  <c:v>6.0298000000000003E-4</c:v>
                </c:pt>
                <c:pt idx="5308">
                  <c:v>6.0298999999999997E-4</c:v>
                </c:pt>
                <c:pt idx="5309">
                  <c:v>6.0300000000000002E-4</c:v>
                </c:pt>
                <c:pt idx="5310">
                  <c:v>6.0300999999999996E-4</c:v>
                </c:pt>
                <c:pt idx="5311">
                  <c:v>6.0302000000000001E-4</c:v>
                </c:pt>
                <c:pt idx="5312">
                  <c:v>6.0302999999999995E-4</c:v>
                </c:pt>
                <c:pt idx="5313">
                  <c:v>6.0304E-4</c:v>
                </c:pt>
                <c:pt idx="5314">
                  <c:v>6.0305000000000005E-4</c:v>
                </c:pt>
                <c:pt idx="5315">
                  <c:v>6.0305999999999999E-4</c:v>
                </c:pt>
                <c:pt idx="5316">
                  <c:v>6.0307000000000004E-4</c:v>
                </c:pt>
                <c:pt idx="5317">
                  <c:v>6.0307999999999998E-4</c:v>
                </c:pt>
                <c:pt idx="5318">
                  <c:v>6.0309000000000003E-4</c:v>
                </c:pt>
                <c:pt idx="5319">
                  <c:v>6.0309999999999997E-4</c:v>
                </c:pt>
                <c:pt idx="5320">
                  <c:v>6.0311000000000002E-4</c:v>
                </c:pt>
                <c:pt idx="5321">
                  <c:v>6.0311999999999996E-4</c:v>
                </c:pt>
                <c:pt idx="5322">
                  <c:v>6.0313000000000001E-4</c:v>
                </c:pt>
                <c:pt idx="5323">
                  <c:v>6.0313999999999995E-4</c:v>
                </c:pt>
                <c:pt idx="5324">
                  <c:v>6.0315E-4</c:v>
                </c:pt>
                <c:pt idx="5325">
                  <c:v>6.0316000000000005E-4</c:v>
                </c:pt>
                <c:pt idx="5326">
                  <c:v>6.0316999999999999E-4</c:v>
                </c:pt>
                <c:pt idx="5327">
                  <c:v>6.0318000000000004E-4</c:v>
                </c:pt>
                <c:pt idx="5328">
                  <c:v>6.0318999999999998E-4</c:v>
                </c:pt>
                <c:pt idx="5329">
                  <c:v>6.0320000000000003E-4</c:v>
                </c:pt>
                <c:pt idx="5330">
                  <c:v>6.0320999999999997E-4</c:v>
                </c:pt>
                <c:pt idx="5331">
                  <c:v>6.0322000000000001E-4</c:v>
                </c:pt>
                <c:pt idx="5332">
                  <c:v>6.0322999999999996E-4</c:v>
                </c:pt>
                <c:pt idx="5333">
                  <c:v>6.0324E-4</c:v>
                </c:pt>
                <c:pt idx="5334">
                  <c:v>6.0325000000000005E-4</c:v>
                </c:pt>
                <c:pt idx="5335">
                  <c:v>6.0325999999999999E-4</c:v>
                </c:pt>
                <c:pt idx="5336">
                  <c:v>6.0327000000000004E-4</c:v>
                </c:pt>
                <c:pt idx="5337">
                  <c:v>6.0327999999999998E-4</c:v>
                </c:pt>
                <c:pt idx="5338">
                  <c:v>6.0329000000000003E-4</c:v>
                </c:pt>
                <c:pt idx="5339">
                  <c:v>6.0329999999999997E-4</c:v>
                </c:pt>
                <c:pt idx="5340">
                  <c:v>6.0331000000000002E-4</c:v>
                </c:pt>
                <c:pt idx="5341">
                  <c:v>6.0331999999999996E-4</c:v>
                </c:pt>
                <c:pt idx="5342">
                  <c:v>6.0333000000000001E-4</c:v>
                </c:pt>
                <c:pt idx="5343">
                  <c:v>6.0333999999999995E-4</c:v>
                </c:pt>
                <c:pt idx="5344">
                  <c:v>6.0335E-4</c:v>
                </c:pt>
                <c:pt idx="5345">
                  <c:v>6.0336000000000005E-4</c:v>
                </c:pt>
                <c:pt idx="5346">
                  <c:v>6.0336999999999999E-4</c:v>
                </c:pt>
                <c:pt idx="5347">
                  <c:v>6.0338000000000004E-4</c:v>
                </c:pt>
                <c:pt idx="5348">
                  <c:v>6.0338999999999998E-4</c:v>
                </c:pt>
                <c:pt idx="5349">
                  <c:v>6.0340000000000003E-4</c:v>
                </c:pt>
                <c:pt idx="5350">
                  <c:v>6.0340999999999997E-4</c:v>
                </c:pt>
                <c:pt idx="5351">
                  <c:v>6.0342000000000002E-4</c:v>
                </c:pt>
                <c:pt idx="5352">
                  <c:v>6.0342999999999996E-4</c:v>
                </c:pt>
                <c:pt idx="5353">
                  <c:v>6.0344000000000001E-4</c:v>
                </c:pt>
                <c:pt idx="5354">
                  <c:v>6.0344999999999995E-4</c:v>
                </c:pt>
                <c:pt idx="5355">
                  <c:v>6.0346E-4</c:v>
                </c:pt>
                <c:pt idx="5356">
                  <c:v>6.0347000000000005E-4</c:v>
                </c:pt>
                <c:pt idx="5357">
                  <c:v>6.0347999999999999E-4</c:v>
                </c:pt>
                <c:pt idx="5358">
                  <c:v>6.0349000000000004E-4</c:v>
                </c:pt>
                <c:pt idx="5359">
                  <c:v>6.0349999999999998E-4</c:v>
                </c:pt>
                <c:pt idx="5360">
                  <c:v>6.0351000000000003E-4</c:v>
                </c:pt>
                <c:pt idx="5361">
                  <c:v>6.0351999999999997E-4</c:v>
                </c:pt>
                <c:pt idx="5362">
                  <c:v>6.0353000000000002E-4</c:v>
                </c:pt>
                <c:pt idx="5363">
                  <c:v>6.0353999999999996E-4</c:v>
                </c:pt>
                <c:pt idx="5364">
                  <c:v>6.0355000000000001E-4</c:v>
                </c:pt>
                <c:pt idx="5365">
                  <c:v>6.0355999999999995E-4</c:v>
                </c:pt>
                <c:pt idx="5366">
                  <c:v>6.0357E-4</c:v>
                </c:pt>
                <c:pt idx="5367">
                  <c:v>6.0358000000000005E-4</c:v>
                </c:pt>
                <c:pt idx="5368">
                  <c:v>6.0358999999999999E-4</c:v>
                </c:pt>
                <c:pt idx="5369">
                  <c:v>6.0360000000000003E-4</c:v>
                </c:pt>
                <c:pt idx="5370">
                  <c:v>6.0360999999999998E-4</c:v>
                </c:pt>
                <c:pt idx="5371">
                  <c:v>6.0362000000000002E-4</c:v>
                </c:pt>
                <c:pt idx="5372">
                  <c:v>6.0362999999999997E-4</c:v>
                </c:pt>
                <c:pt idx="5373">
                  <c:v>6.0364000000000001E-4</c:v>
                </c:pt>
                <c:pt idx="5374">
                  <c:v>6.0364999999999995E-4</c:v>
                </c:pt>
                <c:pt idx="5375">
                  <c:v>6.0366E-4</c:v>
                </c:pt>
                <c:pt idx="5376">
                  <c:v>6.0367000000000005E-4</c:v>
                </c:pt>
                <c:pt idx="5377">
                  <c:v>6.0367999999999999E-4</c:v>
                </c:pt>
                <c:pt idx="5378">
                  <c:v>6.0369000000000004E-4</c:v>
                </c:pt>
                <c:pt idx="5379">
                  <c:v>6.0369999999999998E-4</c:v>
                </c:pt>
                <c:pt idx="5380">
                  <c:v>6.0371000000000003E-4</c:v>
                </c:pt>
                <c:pt idx="5381">
                  <c:v>6.0371999999999997E-4</c:v>
                </c:pt>
                <c:pt idx="5382">
                  <c:v>6.0373000000000002E-4</c:v>
                </c:pt>
                <c:pt idx="5383">
                  <c:v>6.0373999999999996E-4</c:v>
                </c:pt>
                <c:pt idx="5384">
                  <c:v>6.0375000000000001E-4</c:v>
                </c:pt>
                <c:pt idx="5385">
                  <c:v>6.0375999999999995E-4</c:v>
                </c:pt>
                <c:pt idx="5386">
                  <c:v>6.0377E-4</c:v>
                </c:pt>
                <c:pt idx="5387">
                  <c:v>6.0378000000000005E-4</c:v>
                </c:pt>
                <c:pt idx="5388">
                  <c:v>6.0378999999999999E-4</c:v>
                </c:pt>
                <c:pt idx="5389">
                  <c:v>6.0380000000000004E-4</c:v>
                </c:pt>
                <c:pt idx="5390">
                  <c:v>6.0380999999999998E-4</c:v>
                </c:pt>
                <c:pt idx="5391">
                  <c:v>6.0382000000000003E-4</c:v>
                </c:pt>
                <c:pt idx="5392">
                  <c:v>6.0382999999999997E-4</c:v>
                </c:pt>
                <c:pt idx="5393">
                  <c:v>6.0384000000000002E-4</c:v>
                </c:pt>
                <c:pt idx="5394">
                  <c:v>6.0384999999999996E-4</c:v>
                </c:pt>
                <c:pt idx="5395">
                  <c:v>6.0386000000000001E-4</c:v>
                </c:pt>
                <c:pt idx="5396">
                  <c:v>6.0386999999999995E-4</c:v>
                </c:pt>
                <c:pt idx="5397">
                  <c:v>6.0388E-4</c:v>
                </c:pt>
                <c:pt idx="5398">
                  <c:v>6.0389000000000005E-4</c:v>
                </c:pt>
                <c:pt idx="5399">
                  <c:v>6.0389999999999999E-4</c:v>
                </c:pt>
                <c:pt idx="5400">
                  <c:v>6.0391000000000004E-4</c:v>
                </c:pt>
                <c:pt idx="5401">
                  <c:v>6.0391999999999998E-4</c:v>
                </c:pt>
                <c:pt idx="5402">
                  <c:v>6.0393000000000003E-4</c:v>
                </c:pt>
                <c:pt idx="5403">
                  <c:v>6.0393999999999997E-4</c:v>
                </c:pt>
                <c:pt idx="5404">
                  <c:v>6.0395000000000002E-4</c:v>
                </c:pt>
                <c:pt idx="5405">
                  <c:v>6.0395999999999996E-4</c:v>
                </c:pt>
                <c:pt idx="5406">
                  <c:v>6.0397000000000001E-4</c:v>
                </c:pt>
                <c:pt idx="5407">
                  <c:v>6.0397999999999995E-4</c:v>
                </c:pt>
                <c:pt idx="5408">
                  <c:v>6.0399E-4</c:v>
                </c:pt>
                <c:pt idx="5409">
                  <c:v>6.0400000000000004E-4</c:v>
                </c:pt>
                <c:pt idx="5410">
                  <c:v>6.0400999999999999E-4</c:v>
                </c:pt>
                <c:pt idx="5411">
                  <c:v>6.0402000000000003E-4</c:v>
                </c:pt>
                <c:pt idx="5412">
                  <c:v>6.0402999999999997E-4</c:v>
                </c:pt>
                <c:pt idx="5413">
                  <c:v>6.0404000000000002E-4</c:v>
                </c:pt>
                <c:pt idx="5414">
                  <c:v>6.0404999999999996E-4</c:v>
                </c:pt>
                <c:pt idx="5415">
                  <c:v>6.0406000000000001E-4</c:v>
                </c:pt>
                <c:pt idx="5416">
                  <c:v>6.0406999999999995E-4</c:v>
                </c:pt>
                <c:pt idx="5417">
                  <c:v>6.0408E-4</c:v>
                </c:pt>
                <c:pt idx="5418">
                  <c:v>6.0409000000000005E-4</c:v>
                </c:pt>
                <c:pt idx="5419">
                  <c:v>6.0409999999999999E-4</c:v>
                </c:pt>
                <c:pt idx="5420">
                  <c:v>6.0411000000000004E-4</c:v>
                </c:pt>
                <c:pt idx="5421">
                  <c:v>6.0411999999999998E-4</c:v>
                </c:pt>
                <c:pt idx="5422">
                  <c:v>6.0413000000000003E-4</c:v>
                </c:pt>
                <c:pt idx="5423">
                  <c:v>6.0413999999999997E-4</c:v>
                </c:pt>
                <c:pt idx="5424">
                  <c:v>6.0415000000000002E-4</c:v>
                </c:pt>
                <c:pt idx="5425">
                  <c:v>6.0415999999999996E-4</c:v>
                </c:pt>
                <c:pt idx="5426">
                  <c:v>6.0417000000000001E-4</c:v>
                </c:pt>
                <c:pt idx="5427">
                  <c:v>6.0417999999999995E-4</c:v>
                </c:pt>
                <c:pt idx="5428">
                  <c:v>6.0419E-4</c:v>
                </c:pt>
                <c:pt idx="5429">
                  <c:v>6.0420000000000005E-4</c:v>
                </c:pt>
                <c:pt idx="5430">
                  <c:v>6.0420999999999999E-4</c:v>
                </c:pt>
                <c:pt idx="5431">
                  <c:v>6.0422000000000004E-4</c:v>
                </c:pt>
                <c:pt idx="5432">
                  <c:v>6.0422999999999998E-4</c:v>
                </c:pt>
                <c:pt idx="5433">
                  <c:v>6.0424000000000003E-4</c:v>
                </c:pt>
                <c:pt idx="5434">
                  <c:v>6.0424999999999997E-4</c:v>
                </c:pt>
                <c:pt idx="5435">
                  <c:v>6.0426000000000002E-4</c:v>
                </c:pt>
                <c:pt idx="5436">
                  <c:v>6.0426999999999996E-4</c:v>
                </c:pt>
                <c:pt idx="5437">
                  <c:v>6.0428000000000001E-4</c:v>
                </c:pt>
                <c:pt idx="5438">
                  <c:v>6.0428999999999995E-4</c:v>
                </c:pt>
                <c:pt idx="5439">
                  <c:v>6.043E-4</c:v>
                </c:pt>
                <c:pt idx="5440">
                  <c:v>6.0431000000000005E-4</c:v>
                </c:pt>
                <c:pt idx="5441">
                  <c:v>6.0431999999999999E-4</c:v>
                </c:pt>
                <c:pt idx="5442">
                  <c:v>6.0433000000000004E-4</c:v>
                </c:pt>
                <c:pt idx="5443">
                  <c:v>6.0433999999999998E-4</c:v>
                </c:pt>
                <c:pt idx="5444">
                  <c:v>6.0435000000000003E-4</c:v>
                </c:pt>
                <c:pt idx="5445">
                  <c:v>6.0435999999999997E-4</c:v>
                </c:pt>
                <c:pt idx="5446">
                  <c:v>6.0437000000000002E-4</c:v>
                </c:pt>
                <c:pt idx="5447">
                  <c:v>6.0437999999999996E-4</c:v>
                </c:pt>
                <c:pt idx="5448">
                  <c:v>6.0439000000000001E-4</c:v>
                </c:pt>
                <c:pt idx="5449">
                  <c:v>6.0439999999999995E-4</c:v>
                </c:pt>
                <c:pt idx="5450">
                  <c:v>6.0441E-4</c:v>
                </c:pt>
                <c:pt idx="5451">
                  <c:v>6.0442000000000004E-4</c:v>
                </c:pt>
                <c:pt idx="5452">
                  <c:v>6.0442999999999998E-4</c:v>
                </c:pt>
                <c:pt idx="5453">
                  <c:v>6.0444000000000003E-4</c:v>
                </c:pt>
                <c:pt idx="5454">
                  <c:v>6.0444999999999997E-4</c:v>
                </c:pt>
                <c:pt idx="5455">
                  <c:v>6.0446000000000002E-4</c:v>
                </c:pt>
                <c:pt idx="5456">
                  <c:v>6.0446999999999996E-4</c:v>
                </c:pt>
                <c:pt idx="5457">
                  <c:v>6.0448000000000001E-4</c:v>
                </c:pt>
                <c:pt idx="5458">
                  <c:v>6.0448999999999995E-4</c:v>
                </c:pt>
                <c:pt idx="5459">
                  <c:v>6.045E-4</c:v>
                </c:pt>
                <c:pt idx="5460">
                  <c:v>6.0451000000000005E-4</c:v>
                </c:pt>
                <c:pt idx="5461">
                  <c:v>6.0451999999999999E-4</c:v>
                </c:pt>
                <c:pt idx="5462">
                  <c:v>6.0453000000000004E-4</c:v>
                </c:pt>
                <c:pt idx="5463">
                  <c:v>6.0453999999999998E-4</c:v>
                </c:pt>
                <c:pt idx="5464">
                  <c:v>6.0455000000000003E-4</c:v>
                </c:pt>
                <c:pt idx="5465">
                  <c:v>6.0455999999999997E-4</c:v>
                </c:pt>
                <c:pt idx="5466">
                  <c:v>6.0457000000000002E-4</c:v>
                </c:pt>
                <c:pt idx="5467">
                  <c:v>6.0457999999999996E-4</c:v>
                </c:pt>
                <c:pt idx="5468">
                  <c:v>6.0459000000000001E-4</c:v>
                </c:pt>
                <c:pt idx="5469">
                  <c:v>6.0459999999999995E-4</c:v>
                </c:pt>
                <c:pt idx="5470">
                  <c:v>6.0461E-4</c:v>
                </c:pt>
                <c:pt idx="5471">
                  <c:v>6.0462000000000005E-4</c:v>
                </c:pt>
                <c:pt idx="5472">
                  <c:v>6.0462999999999999E-4</c:v>
                </c:pt>
                <c:pt idx="5473">
                  <c:v>6.0464000000000004E-4</c:v>
                </c:pt>
                <c:pt idx="5474">
                  <c:v>6.0464999999999998E-4</c:v>
                </c:pt>
                <c:pt idx="5475">
                  <c:v>6.0466000000000003E-4</c:v>
                </c:pt>
                <c:pt idx="5476">
                  <c:v>6.0466999999999997E-4</c:v>
                </c:pt>
                <c:pt idx="5477">
                  <c:v>6.0468000000000002E-4</c:v>
                </c:pt>
                <c:pt idx="5478">
                  <c:v>6.0468999999999996E-4</c:v>
                </c:pt>
                <c:pt idx="5479">
                  <c:v>6.0470000000000001E-4</c:v>
                </c:pt>
                <c:pt idx="5480">
                  <c:v>6.0470999999999995E-4</c:v>
                </c:pt>
                <c:pt idx="5481">
                  <c:v>6.0472E-4</c:v>
                </c:pt>
                <c:pt idx="5482">
                  <c:v>6.0473000000000005E-4</c:v>
                </c:pt>
                <c:pt idx="5483">
                  <c:v>6.0473999999999999E-4</c:v>
                </c:pt>
                <c:pt idx="5484">
                  <c:v>6.0475000000000004E-4</c:v>
                </c:pt>
                <c:pt idx="5485">
                  <c:v>6.0475999999999998E-4</c:v>
                </c:pt>
                <c:pt idx="5486">
                  <c:v>6.0477000000000003E-4</c:v>
                </c:pt>
                <c:pt idx="5487">
                  <c:v>6.0477999999999997E-4</c:v>
                </c:pt>
                <c:pt idx="5488">
                  <c:v>6.0479000000000002E-4</c:v>
                </c:pt>
                <c:pt idx="5489">
                  <c:v>6.0479999999999996E-4</c:v>
                </c:pt>
                <c:pt idx="5490">
                  <c:v>6.0481E-4</c:v>
                </c:pt>
                <c:pt idx="5491">
                  <c:v>6.0482000000000005E-4</c:v>
                </c:pt>
                <c:pt idx="5492">
                  <c:v>6.0482999999999999E-4</c:v>
                </c:pt>
                <c:pt idx="5493">
                  <c:v>6.0484000000000004E-4</c:v>
                </c:pt>
                <c:pt idx="5494">
                  <c:v>6.0484999999999998E-4</c:v>
                </c:pt>
                <c:pt idx="5495">
                  <c:v>6.0486000000000003E-4</c:v>
                </c:pt>
                <c:pt idx="5496">
                  <c:v>6.0486999999999997E-4</c:v>
                </c:pt>
                <c:pt idx="5497">
                  <c:v>6.0488000000000002E-4</c:v>
                </c:pt>
                <c:pt idx="5498">
                  <c:v>6.0488999999999996E-4</c:v>
                </c:pt>
                <c:pt idx="5499">
                  <c:v>6.0490000000000001E-4</c:v>
                </c:pt>
                <c:pt idx="5500">
                  <c:v>6.0490999999999995E-4</c:v>
                </c:pt>
                <c:pt idx="5501">
                  <c:v>6.0492E-4</c:v>
                </c:pt>
                <c:pt idx="5502">
                  <c:v>6.0493000000000005E-4</c:v>
                </c:pt>
                <c:pt idx="5503">
                  <c:v>6.0493999999999999E-4</c:v>
                </c:pt>
                <c:pt idx="5504">
                  <c:v>6.0495000000000004E-4</c:v>
                </c:pt>
                <c:pt idx="5505">
                  <c:v>6.0495999999999998E-4</c:v>
                </c:pt>
                <c:pt idx="5506">
                  <c:v>6.0497000000000003E-4</c:v>
                </c:pt>
                <c:pt idx="5507">
                  <c:v>6.0497999999999997E-4</c:v>
                </c:pt>
                <c:pt idx="5508">
                  <c:v>6.0499000000000002E-4</c:v>
                </c:pt>
                <c:pt idx="5509">
                  <c:v>6.0499999999999996E-4</c:v>
                </c:pt>
                <c:pt idx="5510">
                  <c:v>6.0501000000000001E-4</c:v>
                </c:pt>
                <c:pt idx="5511">
                  <c:v>6.0501999999999995E-4</c:v>
                </c:pt>
                <c:pt idx="5512">
                  <c:v>6.0503E-4</c:v>
                </c:pt>
                <c:pt idx="5513">
                  <c:v>6.0504000000000005E-4</c:v>
                </c:pt>
                <c:pt idx="5514">
                  <c:v>6.0504999999999999E-4</c:v>
                </c:pt>
                <c:pt idx="5515">
                  <c:v>6.0506000000000004E-4</c:v>
                </c:pt>
                <c:pt idx="5516">
                  <c:v>6.0506999999999998E-4</c:v>
                </c:pt>
                <c:pt idx="5517">
                  <c:v>6.0508000000000003E-4</c:v>
                </c:pt>
                <c:pt idx="5518">
                  <c:v>6.0508999999999997E-4</c:v>
                </c:pt>
                <c:pt idx="5519">
                  <c:v>6.0510000000000002E-4</c:v>
                </c:pt>
                <c:pt idx="5520">
                  <c:v>6.0510999999999996E-4</c:v>
                </c:pt>
                <c:pt idx="5521">
                  <c:v>6.0512000000000001E-4</c:v>
                </c:pt>
                <c:pt idx="5522">
                  <c:v>6.0512999999999995E-4</c:v>
                </c:pt>
                <c:pt idx="5523">
                  <c:v>6.0514E-4</c:v>
                </c:pt>
                <c:pt idx="5524">
                  <c:v>6.0515000000000005E-4</c:v>
                </c:pt>
                <c:pt idx="5525">
                  <c:v>6.0515999999999999E-4</c:v>
                </c:pt>
                <c:pt idx="5526">
                  <c:v>6.0517000000000004E-4</c:v>
                </c:pt>
                <c:pt idx="5527">
                  <c:v>6.0517999999999998E-4</c:v>
                </c:pt>
                <c:pt idx="5528">
                  <c:v>6.0519000000000002E-4</c:v>
                </c:pt>
                <c:pt idx="5529">
                  <c:v>6.0519999999999997E-4</c:v>
                </c:pt>
                <c:pt idx="5530">
                  <c:v>6.0521000000000001E-4</c:v>
                </c:pt>
                <c:pt idx="5531">
                  <c:v>6.0521999999999996E-4</c:v>
                </c:pt>
                <c:pt idx="5532">
                  <c:v>6.0523E-4</c:v>
                </c:pt>
                <c:pt idx="5533">
                  <c:v>6.0524000000000005E-4</c:v>
                </c:pt>
                <c:pt idx="5534">
                  <c:v>6.0524999999999999E-4</c:v>
                </c:pt>
                <c:pt idx="5535">
                  <c:v>6.0526000000000004E-4</c:v>
                </c:pt>
                <c:pt idx="5536">
                  <c:v>6.0526999999999998E-4</c:v>
                </c:pt>
                <c:pt idx="5537">
                  <c:v>6.0528000000000003E-4</c:v>
                </c:pt>
                <c:pt idx="5538">
                  <c:v>6.0528999999999997E-4</c:v>
                </c:pt>
                <c:pt idx="5539">
                  <c:v>6.0530000000000002E-4</c:v>
                </c:pt>
                <c:pt idx="5540">
                  <c:v>6.0530999999999996E-4</c:v>
                </c:pt>
                <c:pt idx="5541">
                  <c:v>6.0532000000000001E-4</c:v>
                </c:pt>
                <c:pt idx="5542">
                  <c:v>6.0532999999999995E-4</c:v>
                </c:pt>
                <c:pt idx="5543">
                  <c:v>6.0534E-4</c:v>
                </c:pt>
                <c:pt idx="5544">
                  <c:v>6.0535000000000005E-4</c:v>
                </c:pt>
                <c:pt idx="5545">
                  <c:v>6.0535999999999999E-4</c:v>
                </c:pt>
                <c:pt idx="5546">
                  <c:v>6.0537000000000004E-4</c:v>
                </c:pt>
                <c:pt idx="5547">
                  <c:v>6.0537999999999998E-4</c:v>
                </c:pt>
                <c:pt idx="5548">
                  <c:v>6.0539000000000003E-4</c:v>
                </c:pt>
                <c:pt idx="5549">
                  <c:v>6.0539999999999997E-4</c:v>
                </c:pt>
                <c:pt idx="5550">
                  <c:v>6.0541000000000002E-4</c:v>
                </c:pt>
                <c:pt idx="5551">
                  <c:v>6.0541999999999996E-4</c:v>
                </c:pt>
                <c:pt idx="5552">
                  <c:v>6.0543000000000001E-4</c:v>
                </c:pt>
                <c:pt idx="5553">
                  <c:v>6.0543999999999995E-4</c:v>
                </c:pt>
                <c:pt idx="5554">
                  <c:v>6.0545E-4</c:v>
                </c:pt>
                <c:pt idx="5555">
                  <c:v>6.0546000000000005E-4</c:v>
                </c:pt>
                <c:pt idx="5556">
                  <c:v>6.0546999999999999E-4</c:v>
                </c:pt>
                <c:pt idx="5557">
                  <c:v>6.0548000000000004E-4</c:v>
                </c:pt>
                <c:pt idx="5558">
                  <c:v>6.0548999999999998E-4</c:v>
                </c:pt>
                <c:pt idx="5559">
                  <c:v>6.0550000000000003E-4</c:v>
                </c:pt>
                <c:pt idx="5560">
                  <c:v>6.0550999999999997E-4</c:v>
                </c:pt>
                <c:pt idx="5561">
                  <c:v>6.0552000000000002E-4</c:v>
                </c:pt>
                <c:pt idx="5562">
                  <c:v>6.0552999999999996E-4</c:v>
                </c:pt>
                <c:pt idx="5563">
                  <c:v>6.0554000000000001E-4</c:v>
                </c:pt>
                <c:pt idx="5564">
                  <c:v>6.0554999999999995E-4</c:v>
                </c:pt>
                <c:pt idx="5565">
                  <c:v>6.0556E-4</c:v>
                </c:pt>
                <c:pt idx="5566">
                  <c:v>6.0557000000000004E-4</c:v>
                </c:pt>
                <c:pt idx="5567">
                  <c:v>6.0557999999999999E-4</c:v>
                </c:pt>
                <c:pt idx="5568">
                  <c:v>6.0559000000000003E-4</c:v>
                </c:pt>
                <c:pt idx="5569">
                  <c:v>6.0559999999999998E-4</c:v>
                </c:pt>
                <c:pt idx="5570">
                  <c:v>6.0561000000000002E-4</c:v>
                </c:pt>
                <c:pt idx="5571">
                  <c:v>6.0561999999999996E-4</c:v>
                </c:pt>
                <c:pt idx="5572">
                  <c:v>6.0563000000000001E-4</c:v>
                </c:pt>
                <c:pt idx="5573">
                  <c:v>6.0563999999999995E-4</c:v>
                </c:pt>
                <c:pt idx="5574">
                  <c:v>6.0565E-4</c:v>
                </c:pt>
                <c:pt idx="5575">
                  <c:v>6.0566000000000005E-4</c:v>
                </c:pt>
                <c:pt idx="5576">
                  <c:v>6.0566999999999999E-4</c:v>
                </c:pt>
                <c:pt idx="5577">
                  <c:v>6.0568000000000004E-4</c:v>
                </c:pt>
                <c:pt idx="5578">
                  <c:v>6.0568999999999998E-4</c:v>
                </c:pt>
                <c:pt idx="5579">
                  <c:v>6.0570000000000003E-4</c:v>
                </c:pt>
                <c:pt idx="5580">
                  <c:v>6.0570999999999997E-4</c:v>
                </c:pt>
                <c:pt idx="5581">
                  <c:v>6.0572000000000002E-4</c:v>
                </c:pt>
                <c:pt idx="5582">
                  <c:v>6.0572999999999996E-4</c:v>
                </c:pt>
                <c:pt idx="5583">
                  <c:v>6.0574000000000001E-4</c:v>
                </c:pt>
                <c:pt idx="5584">
                  <c:v>6.0574999999999995E-4</c:v>
                </c:pt>
                <c:pt idx="5585">
                  <c:v>6.0576E-4</c:v>
                </c:pt>
                <c:pt idx="5586">
                  <c:v>6.0577000000000005E-4</c:v>
                </c:pt>
                <c:pt idx="5587">
                  <c:v>6.0577999999999999E-4</c:v>
                </c:pt>
                <c:pt idx="5588">
                  <c:v>6.0579000000000004E-4</c:v>
                </c:pt>
                <c:pt idx="5589">
                  <c:v>6.0579999999999998E-4</c:v>
                </c:pt>
                <c:pt idx="5590">
                  <c:v>6.0581000000000003E-4</c:v>
                </c:pt>
                <c:pt idx="5591">
                  <c:v>6.0581999999999997E-4</c:v>
                </c:pt>
                <c:pt idx="5592">
                  <c:v>6.0583000000000002E-4</c:v>
                </c:pt>
                <c:pt idx="5593">
                  <c:v>6.0583999999999996E-4</c:v>
                </c:pt>
                <c:pt idx="5594">
                  <c:v>6.0585000000000001E-4</c:v>
                </c:pt>
                <c:pt idx="5595">
                  <c:v>6.0585999999999995E-4</c:v>
                </c:pt>
                <c:pt idx="5596">
                  <c:v>6.0587E-4</c:v>
                </c:pt>
                <c:pt idx="5597">
                  <c:v>6.0588000000000005E-4</c:v>
                </c:pt>
                <c:pt idx="5598">
                  <c:v>6.0588999999999999E-4</c:v>
                </c:pt>
                <c:pt idx="5599">
                  <c:v>6.0590000000000004E-4</c:v>
                </c:pt>
                <c:pt idx="5600">
                  <c:v>6.0590999999999998E-4</c:v>
                </c:pt>
                <c:pt idx="5601">
                  <c:v>6.0592000000000003E-4</c:v>
                </c:pt>
                <c:pt idx="5602">
                  <c:v>6.0592999999999997E-4</c:v>
                </c:pt>
                <c:pt idx="5603">
                  <c:v>6.0594000000000002E-4</c:v>
                </c:pt>
                <c:pt idx="5604">
                  <c:v>6.0594999999999996E-4</c:v>
                </c:pt>
                <c:pt idx="5605">
                  <c:v>6.0596000000000001E-4</c:v>
                </c:pt>
                <c:pt idx="5606">
                  <c:v>6.0596999999999995E-4</c:v>
                </c:pt>
                <c:pt idx="5607">
                  <c:v>6.0598E-4</c:v>
                </c:pt>
                <c:pt idx="5608">
                  <c:v>6.0599000000000004E-4</c:v>
                </c:pt>
                <c:pt idx="5609">
                  <c:v>6.0599999999999998E-4</c:v>
                </c:pt>
                <c:pt idx="5610">
                  <c:v>6.0601000000000003E-4</c:v>
                </c:pt>
                <c:pt idx="5611">
                  <c:v>6.0601999999999997E-4</c:v>
                </c:pt>
                <c:pt idx="5612">
                  <c:v>6.0603000000000002E-4</c:v>
                </c:pt>
                <c:pt idx="5613">
                  <c:v>6.0603999999999996E-4</c:v>
                </c:pt>
                <c:pt idx="5614">
                  <c:v>6.0605000000000001E-4</c:v>
                </c:pt>
                <c:pt idx="5615">
                  <c:v>6.0605999999999995E-4</c:v>
                </c:pt>
                <c:pt idx="5616">
                  <c:v>6.0607E-4</c:v>
                </c:pt>
                <c:pt idx="5617">
                  <c:v>6.0608000000000005E-4</c:v>
                </c:pt>
                <c:pt idx="5618">
                  <c:v>6.0608999999999999E-4</c:v>
                </c:pt>
                <c:pt idx="5619">
                  <c:v>6.0610000000000004E-4</c:v>
                </c:pt>
                <c:pt idx="5620">
                  <c:v>6.0610999999999998E-4</c:v>
                </c:pt>
                <c:pt idx="5621">
                  <c:v>6.0612000000000003E-4</c:v>
                </c:pt>
                <c:pt idx="5622">
                  <c:v>6.0612999999999997E-4</c:v>
                </c:pt>
                <c:pt idx="5623">
                  <c:v>6.0614000000000002E-4</c:v>
                </c:pt>
                <c:pt idx="5624">
                  <c:v>6.0614999999999996E-4</c:v>
                </c:pt>
                <c:pt idx="5625">
                  <c:v>6.0616000000000001E-4</c:v>
                </c:pt>
                <c:pt idx="5626">
                  <c:v>6.0616999999999995E-4</c:v>
                </c:pt>
                <c:pt idx="5627">
                  <c:v>6.0618E-4</c:v>
                </c:pt>
                <c:pt idx="5628">
                  <c:v>6.0619000000000005E-4</c:v>
                </c:pt>
                <c:pt idx="5629">
                  <c:v>6.0619999999999999E-4</c:v>
                </c:pt>
                <c:pt idx="5630">
                  <c:v>6.0621000000000004E-4</c:v>
                </c:pt>
                <c:pt idx="5631">
                  <c:v>6.0621999999999998E-4</c:v>
                </c:pt>
                <c:pt idx="5632">
                  <c:v>6.0623000000000003E-4</c:v>
                </c:pt>
                <c:pt idx="5633">
                  <c:v>6.0623999999999997E-4</c:v>
                </c:pt>
                <c:pt idx="5634">
                  <c:v>6.0625000000000002E-4</c:v>
                </c:pt>
                <c:pt idx="5635">
                  <c:v>6.0625999999999996E-4</c:v>
                </c:pt>
                <c:pt idx="5636">
                  <c:v>6.0627000000000001E-4</c:v>
                </c:pt>
                <c:pt idx="5637">
                  <c:v>6.0627999999999995E-4</c:v>
                </c:pt>
                <c:pt idx="5638">
                  <c:v>6.0629E-4</c:v>
                </c:pt>
                <c:pt idx="5639">
                  <c:v>6.0630000000000005E-4</c:v>
                </c:pt>
                <c:pt idx="5640">
                  <c:v>6.0630999999999999E-4</c:v>
                </c:pt>
                <c:pt idx="5641">
                  <c:v>6.0632000000000004E-4</c:v>
                </c:pt>
                <c:pt idx="5642">
                  <c:v>6.0632999999999998E-4</c:v>
                </c:pt>
                <c:pt idx="5643">
                  <c:v>6.0634000000000003E-4</c:v>
                </c:pt>
                <c:pt idx="5644">
                  <c:v>6.0634999999999997E-4</c:v>
                </c:pt>
                <c:pt idx="5645">
                  <c:v>6.0636000000000002E-4</c:v>
                </c:pt>
                <c:pt idx="5646">
                  <c:v>6.0636999999999996E-4</c:v>
                </c:pt>
                <c:pt idx="5647">
                  <c:v>6.0638E-4</c:v>
                </c:pt>
                <c:pt idx="5648">
                  <c:v>6.0639000000000005E-4</c:v>
                </c:pt>
                <c:pt idx="5649">
                  <c:v>6.0639999999999999E-4</c:v>
                </c:pt>
                <c:pt idx="5650">
                  <c:v>6.0641000000000004E-4</c:v>
                </c:pt>
                <c:pt idx="5651">
                  <c:v>6.0641999999999998E-4</c:v>
                </c:pt>
                <c:pt idx="5652">
                  <c:v>6.0643000000000003E-4</c:v>
                </c:pt>
                <c:pt idx="5653">
                  <c:v>6.0643999999999997E-4</c:v>
                </c:pt>
                <c:pt idx="5654">
                  <c:v>6.0645000000000002E-4</c:v>
                </c:pt>
                <c:pt idx="5655">
                  <c:v>6.0645999999999996E-4</c:v>
                </c:pt>
                <c:pt idx="5656">
                  <c:v>6.0647000000000001E-4</c:v>
                </c:pt>
                <c:pt idx="5657">
                  <c:v>6.0647999999999995E-4</c:v>
                </c:pt>
                <c:pt idx="5658">
                  <c:v>6.0649E-4</c:v>
                </c:pt>
                <c:pt idx="5659">
                  <c:v>6.0650000000000005E-4</c:v>
                </c:pt>
                <c:pt idx="5660">
                  <c:v>6.0650999999999999E-4</c:v>
                </c:pt>
                <c:pt idx="5661">
                  <c:v>6.0652000000000004E-4</c:v>
                </c:pt>
                <c:pt idx="5662">
                  <c:v>6.0652999999999998E-4</c:v>
                </c:pt>
                <c:pt idx="5663">
                  <c:v>6.0654000000000003E-4</c:v>
                </c:pt>
                <c:pt idx="5664">
                  <c:v>6.0654999999999997E-4</c:v>
                </c:pt>
                <c:pt idx="5665">
                  <c:v>6.0656000000000002E-4</c:v>
                </c:pt>
                <c:pt idx="5666">
                  <c:v>6.0656999999999996E-4</c:v>
                </c:pt>
                <c:pt idx="5667">
                  <c:v>6.0658000000000001E-4</c:v>
                </c:pt>
                <c:pt idx="5668">
                  <c:v>6.0658999999999995E-4</c:v>
                </c:pt>
                <c:pt idx="5669">
                  <c:v>6.066E-4</c:v>
                </c:pt>
                <c:pt idx="5670">
                  <c:v>6.0661000000000005E-4</c:v>
                </c:pt>
                <c:pt idx="5671">
                  <c:v>6.0661999999999999E-4</c:v>
                </c:pt>
                <c:pt idx="5672">
                  <c:v>6.0663000000000004E-4</c:v>
                </c:pt>
                <c:pt idx="5673">
                  <c:v>6.0663999999999998E-4</c:v>
                </c:pt>
                <c:pt idx="5674">
                  <c:v>6.0665000000000003E-4</c:v>
                </c:pt>
                <c:pt idx="5675">
                  <c:v>6.0665999999999997E-4</c:v>
                </c:pt>
                <c:pt idx="5676">
                  <c:v>6.0667000000000002E-4</c:v>
                </c:pt>
                <c:pt idx="5677">
                  <c:v>6.0667999999999996E-4</c:v>
                </c:pt>
                <c:pt idx="5678">
                  <c:v>6.0669000000000001E-4</c:v>
                </c:pt>
                <c:pt idx="5679">
                  <c:v>6.0669999999999995E-4</c:v>
                </c:pt>
                <c:pt idx="5680">
                  <c:v>6.0671E-4</c:v>
                </c:pt>
                <c:pt idx="5681">
                  <c:v>6.0672000000000005E-4</c:v>
                </c:pt>
                <c:pt idx="5682">
                  <c:v>6.0672999999999999E-4</c:v>
                </c:pt>
                <c:pt idx="5683">
                  <c:v>6.0674000000000004E-4</c:v>
                </c:pt>
                <c:pt idx="5684">
                  <c:v>6.0674999999999998E-4</c:v>
                </c:pt>
                <c:pt idx="5685">
                  <c:v>6.0676000000000003E-4</c:v>
                </c:pt>
                <c:pt idx="5686">
                  <c:v>6.0676999999999997E-4</c:v>
                </c:pt>
                <c:pt idx="5687">
                  <c:v>6.0678000000000001E-4</c:v>
                </c:pt>
                <c:pt idx="5688">
                  <c:v>6.0678999999999996E-4</c:v>
                </c:pt>
                <c:pt idx="5689">
                  <c:v>6.068E-4</c:v>
                </c:pt>
                <c:pt idx="5690">
                  <c:v>6.0681000000000005E-4</c:v>
                </c:pt>
                <c:pt idx="5691">
                  <c:v>6.0681999999999999E-4</c:v>
                </c:pt>
                <c:pt idx="5692">
                  <c:v>6.0683000000000004E-4</c:v>
                </c:pt>
                <c:pt idx="5693">
                  <c:v>6.0683999999999998E-4</c:v>
                </c:pt>
                <c:pt idx="5694">
                  <c:v>6.0685000000000003E-4</c:v>
                </c:pt>
                <c:pt idx="5695">
                  <c:v>6.0685999999999997E-4</c:v>
                </c:pt>
                <c:pt idx="5696">
                  <c:v>6.0687000000000002E-4</c:v>
                </c:pt>
                <c:pt idx="5697">
                  <c:v>6.0687999999999996E-4</c:v>
                </c:pt>
                <c:pt idx="5698">
                  <c:v>6.0689000000000001E-4</c:v>
                </c:pt>
                <c:pt idx="5699">
                  <c:v>6.0689999999999995E-4</c:v>
                </c:pt>
                <c:pt idx="5700">
                  <c:v>6.0691E-4</c:v>
                </c:pt>
                <c:pt idx="5701">
                  <c:v>6.0692000000000005E-4</c:v>
                </c:pt>
                <c:pt idx="5702">
                  <c:v>6.0692999999999999E-4</c:v>
                </c:pt>
                <c:pt idx="5703">
                  <c:v>6.0694000000000004E-4</c:v>
                </c:pt>
                <c:pt idx="5704">
                  <c:v>6.0694999999999998E-4</c:v>
                </c:pt>
                <c:pt idx="5705">
                  <c:v>6.0696000000000003E-4</c:v>
                </c:pt>
                <c:pt idx="5706">
                  <c:v>6.0696999999999997E-4</c:v>
                </c:pt>
                <c:pt idx="5707">
                  <c:v>6.0698000000000002E-4</c:v>
                </c:pt>
                <c:pt idx="5708">
                  <c:v>6.0698999999999996E-4</c:v>
                </c:pt>
                <c:pt idx="5709">
                  <c:v>6.0700000000000001E-4</c:v>
                </c:pt>
                <c:pt idx="5710">
                  <c:v>6.0700999999999995E-4</c:v>
                </c:pt>
                <c:pt idx="5711">
                  <c:v>6.0702E-4</c:v>
                </c:pt>
                <c:pt idx="5712">
                  <c:v>6.0703000000000005E-4</c:v>
                </c:pt>
                <c:pt idx="5713">
                  <c:v>6.0703999999999999E-4</c:v>
                </c:pt>
                <c:pt idx="5714">
                  <c:v>6.0705000000000004E-4</c:v>
                </c:pt>
                <c:pt idx="5715">
                  <c:v>6.0705999999999998E-4</c:v>
                </c:pt>
                <c:pt idx="5716">
                  <c:v>6.0707000000000003E-4</c:v>
                </c:pt>
                <c:pt idx="5717">
                  <c:v>6.0707999999999997E-4</c:v>
                </c:pt>
                <c:pt idx="5718">
                  <c:v>6.0709000000000002E-4</c:v>
                </c:pt>
                <c:pt idx="5719">
                  <c:v>6.0709999999999996E-4</c:v>
                </c:pt>
                <c:pt idx="5720">
                  <c:v>6.0711000000000001E-4</c:v>
                </c:pt>
                <c:pt idx="5721">
                  <c:v>6.0711999999999995E-4</c:v>
                </c:pt>
                <c:pt idx="5722">
                  <c:v>6.0713E-4</c:v>
                </c:pt>
                <c:pt idx="5723">
                  <c:v>6.0714000000000005E-4</c:v>
                </c:pt>
                <c:pt idx="5724">
                  <c:v>6.0714999999999999E-4</c:v>
                </c:pt>
                <c:pt idx="5725">
                  <c:v>6.0716000000000003E-4</c:v>
                </c:pt>
                <c:pt idx="5726">
                  <c:v>6.0716999999999998E-4</c:v>
                </c:pt>
                <c:pt idx="5727">
                  <c:v>6.0718000000000002E-4</c:v>
                </c:pt>
                <c:pt idx="5728">
                  <c:v>6.0718999999999996E-4</c:v>
                </c:pt>
                <c:pt idx="5729">
                  <c:v>6.0720000000000001E-4</c:v>
                </c:pt>
                <c:pt idx="5730">
                  <c:v>6.0720999999999995E-4</c:v>
                </c:pt>
                <c:pt idx="5731">
                  <c:v>6.0722E-4</c:v>
                </c:pt>
                <c:pt idx="5732">
                  <c:v>6.0723000000000005E-4</c:v>
                </c:pt>
                <c:pt idx="5733">
                  <c:v>6.0723999999999999E-4</c:v>
                </c:pt>
                <c:pt idx="5734">
                  <c:v>6.0725000000000004E-4</c:v>
                </c:pt>
                <c:pt idx="5735">
                  <c:v>6.0725999999999998E-4</c:v>
                </c:pt>
                <c:pt idx="5736">
                  <c:v>6.0727000000000003E-4</c:v>
                </c:pt>
                <c:pt idx="5737">
                  <c:v>6.0727999999999997E-4</c:v>
                </c:pt>
                <c:pt idx="5738">
                  <c:v>6.0729000000000002E-4</c:v>
                </c:pt>
                <c:pt idx="5739">
                  <c:v>6.0729999999999996E-4</c:v>
                </c:pt>
                <c:pt idx="5740">
                  <c:v>6.0731000000000001E-4</c:v>
                </c:pt>
                <c:pt idx="5741">
                  <c:v>6.0731999999999995E-4</c:v>
                </c:pt>
                <c:pt idx="5742">
                  <c:v>6.0733E-4</c:v>
                </c:pt>
                <c:pt idx="5743">
                  <c:v>6.0734000000000005E-4</c:v>
                </c:pt>
                <c:pt idx="5744">
                  <c:v>6.0734999999999999E-4</c:v>
                </c:pt>
                <c:pt idx="5745">
                  <c:v>6.0736000000000004E-4</c:v>
                </c:pt>
                <c:pt idx="5746">
                  <c:v>6.0736999999999998E-4</c:v>
                </c:pt>
                <c:pt idx="5747">
                  <c:v>6.0738000000000003E-4</c:v>
                </c:pt>
                <c:pt idx="5748">
                  <c:v>6.0738999999999997E-4</c:v>
                </c:pt>
                <c:pt idx="5749">
                  <c:v>6.0740000000000002E-4</c:v>
                </c:pt>
                <c:pt idx="5750">
                  <c:v>6.0740999999999996E-4</c:v>
                </c:pt>
                <c:pt idx="5751">
                  <c:v>6.0742000000000001E-4</c:v>
                </c:pt>
                <c:pt idx="5752">
                  <c:v>6.0742999999999995E-4</c:v>
                </c:pt>
                <c:pt idx="5753">
                  <c:v>6.0744E-4</c:v>
                </c:pt>
                <c:pt idx="5754">
                  <c:v>6.0745000000000005E-4</c:v>
                </c:pt>
                <c:pt idx="5755">
                  <c:v>6.0745999999999999E-4</c:v>
                </c:pt>
                <c:pt idx="5756">
                  <c:v>6.0747000000000004E-4</c:v>
                </c:pt>
                <c:pt idx="5757">
                  <c:v>6.0747999999999998E-4</c:v>
                </c:pt>
                <c:pt idx="5758">
                  <c:v>6.0749000000000003E-4</c:v>
                </c:pt>
                <c:pt idx="5759">
                  <c:v>6.0749999999999997E-4</c:v>
                </c:pt>
                <c:pt idx="5760">
                  <c:v>6.0751000000000002E-4</c:v>
                </c:pt>
                <c:pt idx="5761">
                  <c:v>6.0751999999999996E-4</c:v>
                </c:pt>
                <c:pt idx="5762">
                  <c:v>6.0753000000000001E-4</c:v>
                </c:pt>
                <c:pt idx="5763">
                  <c:v>6.0753999999999995E-4</c:v>
                </c:pt>
                <c:pt idx="5764">
                  <c:v>6.0755E-4</c:v>
                </c:pt>
                <c:pt idx="5765">
                  <c:v>6.0756000000000004E-4</c:v>
                </c:pt>
                <c:pt idx="5766">
                  <c:v>6.0756999999999999E-4</c:v>
                </c:pt>
                <c:pt idx="5767">
                  <c:v>6.0758000000000003E-4</c:v>
                </c:pt>
                <c:pt idx="5768">
                  <c:v>6.0758999999999997E-4</c:v>
                </c:pt>
                <c:pt idx="5769">
                  <c:v>6.0760000000000002E-4</c:v>
                </c:pt>
                <c:pt idx="5770">
                  <c:v>6.0760999999999996E-4</c:v>
                </c:pt>
                <c:pt idx="5771">
                  <c:v>6.0762000000000001E-4</c:v>
                </c:pt>
                <c:pt idx="5772">
                  <c:v>6.0762999999999995E-4</c:v>
                </c:pt>
                <c:pt idx="5773">
                  <c:v>6.0764E-4</c:v>
                </c:pt>
                <c:pt idx="5774">
                  <c:v>6.0765000000000005E-4</c:v>
                </c:pt>
                <c:pt idx="5775">
                  <c:v>6.0765999999999999E-4</c:v>
                </c:pt>
                <c:pt idx="5776">
                  <c:v>6.0767000000000004E-4</c:v>
                </c:pt>
                <c:pt idx="5777">
                  <c:v>6.0767999999999998E-4</c:v>
                </c:pt>
                <c:pt idx="5778">
                  <c:v>6.0769000000000003E-4</c:v>
                </c:pt>
                <c:pt idx="5779">
                  <c:v>6.0769999999999997E-4</c:v>
                </c:pt>
                <c:pt idx="5780">
                  <c:v>6.0771000000000002E-4</c:v>
                </c:pt>
                <c:pt idx="5781">
                  <c:v>6.0771999999999996E-4</c:v>
                </c:pt>
                <c:pt idx="5782">
                  <c:v>6.0773000000000001E-4</c:v>
                </c:pt>
                <c:pt idx="5783">
                  <c:v>6.0773999999999995E-4</c:v>
                </c:pt>
                <c:pt idx="5784">
                  <c:v>6.0775E-4</c:v>
                </c:pt>
                <c:pt idx="5785">
                  <c:v>6.0776000000000005E-4</c:v>
                </c:pt>
                <c:pt idx="5786">
                  <c:v>6.0776999999999999E-4</c:v>
                </c:pt>
                <c:pt idx="5787">
                  <c:v>6.0778000000000004E-4</c:v>
                </c:pt>
                <c:pt idx="5788">
                  <c:v>6.0778999999999998E-4</c:v>
                </c:pt>
                <c:pt idx="5789">
                  <c:v>6.0780000000000003E-4</c:v>
                </c:pt>
                <c:pt idx="5790">
                  <c:v>6.0780999999999997E-4</c:v>
                </c:pt>
                <c:pt idx="5791">
                  <c:v>6.0782000000000002E-4</c:v>
                </c:pt>
                <c:pt idx="5792">
                  <c:v>6.0782999999999996E-4</c:v>
                </c:pt>
                <c:pt idx="5793">
                  <c:v>6.0784000000000001E-4</c:v>
                </c:pt>
                <c:pt idx="5794">
                  <c:v>6.0784999999999995E-4</c:v>
                </c:pt>
                <c:pt idx="5795">
                  <c:v>6.0786E-4</c:v>
                </c:pt>
                <c:pt idx="5796">
                  <c:v>6.0787000000000005E-4</c:v>
                </c:pt>
                <c:pt idx="5797">
                  <c:v>6.0787999999999999E-4</c:v>
                </c:pt>
                <c:pt idx="5798">
                  <c:v>6.0789000000000004E-4</c:v>
                </c:pt>
                <c:pt idx="5799">
                  <c:v>6.0789999999999998E-4</c:v>
                </c:pt>
                <c:pt idx="5800">
                  <c:v>6.0791000000000003E-4</c:v>
                </c:pt>
                <c:pt idx="5801">
                  <c:v>6.0791999999999997E-4</c:v>
                </c:pt>
                <c:pt idx="5802">
                  <c:v>6.0793000000000002E-4</c:v>
                </c:pt>
                <c:pt idx="5803">
                  <c:v>6.0793999999999996E-4</c:v>
                </c:pt>
                <c:pt idx="5804">
                  <c:v>6.0795000000000001E-4</c:v>
                </c:pt>
                <c:pt idx="5805">
                  <c:v>6.0796000000000005E-4</c:v>
                </c:pt>
                <c:pt idx="5806">
                  <c:v>6.0796999999999999E-4</c:v>
                </c:pt>
                <c:pt idx="5807">
                  <c:v>6.0798000000000004E-4</c:v>
                </c:pt>
                <c:pt idx="5808">
                  <c:v>6.0798999999999998E-4</c:v>
                </c:pt>
                <c:pt idx="5809">
                  <c:v>6.0800000000000003E-4</c:v>
                </c:pt>
                <c:pt idx="5810">
                  <c:v>6.0800999999999997E-4</c:v>
                </c:pt>
                <c:pt idx="5811">
                  <c:v>6.0802000000000002E-4</c:v>
                </c:pt>
                <c:pt idx="5812">
                  <c:v>6.0802999999999996E-4</c:v>
                </c:pt>
                <c:pt idx="5813">
                  <c:v>6.0804000000000001E-4</c:v>
                </c:pt>
                <c:pt idx="5814">
                  <c:v>6.0804999999999995E-4</c:v>
                </c:pt>
                <c:pt idx="5815">
                  <c:v>6.0806E-4</c:v>
                </c:pt>
                <c:pt idx="5816">
                  <c:v>6.0807000000000005E-4</c:v>
                </c:pt>
                <c:pt idx="5817">
                  <c:v>6.0807999999999999E-4</c:v>
                </c:pt>
                <c:pt idx="5818">
                  <c:v>6.0809000000000004E-4</c:v>
                </c:pt>
                <c:pt idx="5819">
                  <c:v>6.0809999999999998E-4</c:v>
                </c:pt>
                <c:pt idx="5820">
                  <c:v>6.0811000000000003E-4</c:v>
                </c:pt>
                <c:pt idx="5821">
                  <c:v>6.0811999999999997E-4</c:v>
                </c:pt>
                <c:pt idx="5822">
                  <c:v>6.0813000000000002E-4</c:v>
                </c:pt>
                <c:pt idx="5823">
                  <c:v>6.0813999999999996E-4</c:v>
                </c:pt>
                <c:pt idx="5824">
                  <c:v>6.0815000000000001E-4</c:v>
                </c:pt>
                <c:pt idx="5825">
                  <c:v>6.0815999999999995E-4</c:v>
                </c:pt>
                <c:pt idx="5826">
                  <c:v>6.0817E-4</c:v>
                </c:pt>
                <c:pt idx="5827">
                  <c:v>6.0818000000000005E-4</c:v>
                </c:pt>
                <c:pt idx="5828">
                  <c:v>6.0818999999999999E-4</c:v>
                </c:pt>
                <c:pt idx="5829">
                  <c:v>6.0820000000000004E-4</c:v>
                </c:pt>
                <c:pt idx="5830">
                  <c:v>6.0820999999999998E-4</c:v>
                </c:pt>
                <c:pt idx="5831">
                  <c:v>6.0822000000000003E-4</c:v>
                </c:pt>
                <c:pt idx="5832">
                  <c:v>6.0822999999999997E-4</c:v>
                </c:pt>
                <c:pt idx="5833">
                  <c:v>6.0824000000000002E-4</c:v>
                </c:pt>
                <c:pt idx="5834">
                  <c:v>6.0824999999999996E-4</c:v>
                </c:pt>
                <c:pt idx="5835">
                  <c:v>6.0826000000000001E-4</c:v>
                </c:pt>
                <c:pt idx="5836">
                  <c:v>6.0826999999999995E-4</c:v>
                </c:pt>
                <c:pt idx="5837">
                  <c:v>6.0828E-4</c:v>
                </c:pt>
                <c:pt idx="5838">
                  <c:v>6.0829000000000005E-4</c:v>
                </c:pt>
                <c:pt idx="5839">
                  <c:v>6.0829999999999999E-4</c:v>
                </c:pt>
                <c:pt idx="5840">
                  <c:v>6.0831000000000004E-4</c:v>
                </c:pt>
                <c:pt idx="5841">
                  <c:v>6.0831999999999998E-4</c:v>
                </c:pt>
                <c:pt idx="5842">
                  <c:v>6.0833000000000003E-4</c:v>
                </c:pt>
                <c:pt idx="5843">
                  <c:v>6.0833999999999997E-4</c:v>
                </c:pt>
                <c:pt idx="5844">
                  <c:v>6.0835000000000001E-4</c:v>
                </c:pt>
                <c:pt idx="5845">
                  <c:v>6.0835999999999996E-4</c:v>
                </c:pt>
                <c:pt idx="5846">
                  <c:v>6.0837E-4</c:v>
                </c:pt>
                <c:pt idx="5847">
                  <c:v>6.0838000000000005E-4</c:v>
                </c:pt>
                <c:pt idx="5848">
                  <c:v>6.0838999999999999E-4</c:v>
                </c:pt>
                <c:pt idx="5849">
                  <c:v>6.0840000000000004E-4</c:v>
                </c:pt>
                <c:pt idx="5850">
                  <c:v>6.0840999999999998E-4</c:v>
                </c:pt>
                <c:pt idx="5851">
                  <c:v>6.0842000000000003E-4</c:v>
                </c:pt>
                <c:pt idx="5852">
                  <c:v>6.0842999999999997E-4</c:v>
                </c:pt>
                <c:pt idx="5853">
                  <c:v>6.0844000000000002E-4</c:v>
                </c:pt>
                <c:pt idx="5854">
                  <c:v>6.0844999999999996E-4</c:v>
                </c:pt>
                <c:pt idx="5855">
                  <c:v>6.0846000000000001E-4</c:v>
                </c:pt>
                <c:pt idx="5856">
                  <c:v>6.0846999999999995E-4</c:v>
                </c:pt>
                <c:pt idx="5857">
                  <c:v>6.0848E-4</c:v>
                </c:pt>
                <c:pt idx="5858">
                  <c:v>6.0849000000000005E-4</c:v>
                </c:pt>
                <c:pt idx="5859">
                  <c:v>6.0849999999999999E-4</c:v>
                </c:pt>
                <c:pt idx="5860">
                  <c:v>6.0851000000000004E-4</c:v>
                </c:pt>
                <c:pt idx="5861">
                  <c:v>6.0851999999999998E-4</c:v>
                </c:pt>
                <c:pt idx="5862">
                  <c:v>6.0853000000000003E-4</c:v>
                </c:pt>
                <c:pt idx="5863">
                  <c:v>6.0853999999999997E-4</c:v>
                </c:pt>
                <c:pt idx="5864">
                  <c:v>6.0855000000000002E-4</c:v>
                </c:pt>
                <c:pt idx="5865">
                  <c:v>6.0855999999999996E-4</c:v>
                </c:pt>
                <c:pt idx="5866">
                  <c:v>6.0857000000000001E-4</c:v>
                </c:pt>
                <c:pt idx="5867">
                  <c:v>6.0857999999999995E-4</c:v>
                </c:pt>
                <c:pt idx="5868">
                  <c:v>6.0859E-4</c:v>
                </c:pt>
                <c:pt idx="5869">
                  <c:v>6.0860000000000005E-4</c:v>
                </c:pt>
                <c:pt idx="5870">
                  <c:v>6.0860999999999999E-4</c:v>
                </c:pt>
                <c:pt idx="5871">
                  <c:v>6.0862000000000004E-4</c:v>
                </c:pt>
                <c:pt idx="5872">
                  <c:v>6.0862999999999998E-4</c:v>
                </c:pt>
                <c:pt idx="5873">
                  <c:v>6.0864000000000003E-4</c:v>
                </c:pt>
                <c:pt idx="5874">
                  <c:v>6.0864999999999997E-4</c:v>
                </c:pt>
                <c:pt idx="5875">
                  <c:v>6.0866000000000002E-4</c:v>
                </c:pt>
                <c:pt idx="5876">
                  <c:v>6.0866999999999996E-4</c:v>
                </c:pt>
                <c:pt idx="5877">
                  <c:v>6.0868000000000001E-4</c:v>
                </c:pt>
                <c:pt idx="5878">
                  <c:v>6.0868999999999995E-4</c:v>
                </c:pt>
                <c:pt idx="5879">
                  <c:v>6.087E-4</c:v>
                </c:pt>
                <c:pt idx="5880">
                  <c:v>6.0871000000000005E-4</c:v>
                </c:pt>
                <c:pt idx="5881">
                  <c:v>6.0871999999999999E-4</c:v>
                </c:pt>
                <c:pt idx="5882">
                  <c:v>6.0873000000000003E-4</c:v>
                </c:pt>
                <c:pt idx="5883">
                  <c:v>6.0873999999999998E-4</c:v>
                </c:pt>
                <c:pt idx="5884">
                  <c:v>6.0875000000000002E-4</c:v>
                </c:pt>
                <c:pt idx="5885">
                  <c:v>6.0875999999999997E-4</c:v>
                </c:pt>
                <c:pt idx="5886">
                  <c:v>6.0877000000000001E-4</c:v>
                </c:pt>
                <c:pt idx="5887">
                  <c:v>6.0877999999999995E-4</c:v>
                </c:pt>
                <c:pt idx="5888">
                  <c:v>6.0879E-4</c:v>
                </c:pt>
                <c:pt idx="5889">
                  <c:v>6.0880000000000005E-4</c:v>
                </c:pt>
                <c:pt idx="5890">
                  <c:v>6.0880999999999999E-4</c:v>
                </c:pt>
                <c:pt idx="5891">
                  <c:v>6.0882000000000004E-4</c:v>
                </c:pt>
                <c:pt idx="5892">
                  <c:v>6.0882999999999998E-4</c:v>
                </c:pt>
                <c:pt idx="5893">
                  <c:v>6.0884000000000003E-4</c:v>
                </c:pt>
                <c:pt idx="5894">
                  <c:v>6.0884999999999997E-4</c:v>
                </c:pt>
                <c:pt idx="5895">
                  <c:v>6.0886000000000002E-4</c:v>
                </c:pt>
                <c:pt idx="5896">
                  <c:v>6.0886999999999996E-4</c:v>
                </c:pt>
                <c:pt idx="5897">
                  <c:v>6.0888000000000001E-4</c:v>
                </c:pt>
                <c:pt idx="5898">
                  <c:v>6.0888999999999995E-4</c:v>
                </c:pt>
                <c:pt idx="5899">
                  <c:v>6.089E-4</c:v>
                </c:pt>
                <c:pt idx="5900">
                  <c:v>6.0891000000000005E-4</c:v>
                </c:pt>
                <c:pt idx="5901">
                  <c:v>6.0891999999999999E-4</c:v>
                </c:pt>
                <c:pt idx="5902">
                  <c:v>6.0893000000000004E-4</c:v>
                </c:pt>
                <c:pt idx="5903">
                  <c:v>6.0893999999999998E-4</c:v>
                </c:pt>
                <c:pt idx="5904">
                  <c:v>6.0895000000000003E-4</c:v>
                </c:pt>
                <c:pt idx="5905">
                  <c:v>6.0895999999999997E-4</c:v>
                </c:pt>
                <c:pt idx="5906">
                  <c:v>6.0897000000000002E-4</c:v>
                </c:pt>
                <c:pt idx="5907">
                  <c:v>6.0897999999999996E-4</c:v>
                </c:pt>
                <c:pt idx="5908">
                  <c:v>6.0899000000000001E-4</c:v>
                </c:pt>
                <c:pt idx="5909">
                  <c:v>6.0899999999999995E-4</c:v>
                </c:pt>
                <c:pt idx="5910">
                  <c:v>6.0901E-4</c:v>
                </c:pt>
                <c:pt idx="5911">
                  <c:v>6.0902000000000005E-4</c:v>
                </c:pt>
                <c:pt idx="5912">
                  <c:v>6.0902999999999999E-4</c:v>
                </c:pt>
                <c:pt idx="5913">
                  <c:v>6.0904000000000004E-4</c:v>
                </c:pt>
                <c:pt idx="5914">
                  <c:v>6.0904999999999998E-4</c:v>
                </c:pt>
                <c:pt idx="5915">
                  <c:v>6.0906000000000003E-4</c:v>
                </c:pt>
                <c:pt idx="5916">
                  <c:v>6.0906999999999997E-4</c:v>
                </c:pt>
                <c:pt idx="5917">
                  <c:v>6.0908000000000002E-4</c:v>
                </c:pt>
                <c:pt idx="5918">
                  <c:v>6.0908999999999996E-4</c:v>
                </c:pt>
                <c:pt idx="5919">
                  <c:v>6.0910000000000001E-4</c:v>
                </c:pt>
                <c:pt idx="5920">
                  <c:v>6.0910999999999995E-4</c:v>
                </c:pt>
                <c:pt idx="5921">
                  <c:v>6.0912E-4</c:v>
                </c:pt>
                <c:pt idx="5922">
                  <c:v>6.0913000000000004E-4</c:v>
                </c:pt>
                <c:pt idx="5923">
                  <c:v>6.0913999999999999E-4</c:v>
                </c:pt>
                <c:pt idx="5924">
                  <c:v>6.0915000000000003E-4</c:v>
                </c:pt>
                <c:pt idx="5925">
                  <c:v>6.0915999999999997E-4</c:v>
                </c:pt>
                <c:pt idx="5926">
                  <c:v>6.0917000000000002E-4</c:v>
                </c:pt>
                <c:pt idx="5927">
                  <c:v>6.0917999999999996E-4</c:v>
                </c:pt>
                <c:pt idx="5928">
                  <c:v>6.0919000000000001E-4</c:v>
                </c:pt>
                <c:pt idx="5929">
                  <c:v>6.0919999999999995E-4</c:v>
                </c:pt>
                <c:pt idx="5930">
                  <c:v>6.0921E-4</c:v>
                </c:pt>
                <c:pt idx="5931">
                  <c:v>6.0922000000000005E-4</c:v>
                </c:pt>
                <c:pt idx="5932">
                  <c:v>6.0922999999999999E-4</c:v>
                </c:pt>
                <c:pt idx="5933">
                  <c:v>6.0924000000000004E-4</c:v>
                </c:pt>
                <c:pt idx="5934">
                  <c:v>6.0924999999999998E-4</c:v>
                </c:pt>
                <c:pt idx="5935">
                  <c:v>6.0926000000000003E-4</c:v>
                </c:pt>
                <c:pt idx="5936">
                  <c:v>6.0926999999999997E-4</c:v>
                </c:pt>
                <c:pt idx="5937">
                  <c:v>6.0928000000000002E-4</c:v>
                </c:pt>
                <c:pt idx="5938">
                  <c:v>6.0928999999999996E-4</c:v>
                </c:pt>
                <c:pt idx="5939">
                  <c:v>6.0930000000000001E-4</c:v>
                </c:pt>
                <c:pt idx="5940">
                  <c:v>6.0930999999999995E-4</c:v>
                </c:pt>
                <c:pt idx="5941">
                  <c:v>6.0932E-4</c:v>
                </c:pt>
                <c:pt idx="5942">
                  <c:v>6.0933000000000005E-4</c:v>
                </c:pt>
                <c:pt idx="5943">
                  <c:v>6.0933999999999999E-4</c:v>
                </c:pt>
                <c:pt idx="5944">
                  <c:v>6.0935000000000004E-4</c:v>
                </c:pt>
                <c:pt idx="5945">
                  <c:v>6.0935999999999998E-4</c:v>
                </c:pt>
                <c:pt idx="5946">
                  <c:v>6.0937000000000003E-4</c:v>
                </c:pt>
                <c:pt idx="5947">
                  <c:v>6.0937999999999997E-4</c:v>
                </c:pt>
                <c:pt idx="5948">
                  <c:v>6.0939000000000002E-4</c:v>
                </c:pt>
                <c:pt idx="5949">
                  <c:v>6.0939999999999996E-4</c:v>
                </c:pt>
                <c:pt idx="5950">
                  <c:v>6.0941000000000001E-4</c:v>
                </c:pt>
                <c:pt idx="5951">
                  <c:v>6.0941999999999995E-4</c:v>
                </c:pt>
                <c:pt idx="5952">
                  <c:v>6.0943E-4</c:v>
                </c:pt>
                <c:pt idx="5953">
                  <c:v>6.0944000000000005E-4</c:v>
                </c:pt>
                <c:pt idx="5954">
                  <c:v>6.0944999999999999E-4</c:v>
                </c:pt>
                <c:pt idx="5955">
                  <c:v>6.0946000000000004E-4</c:v>
                </c:pt>
                <c:pt idx="5956">
                  <c:v>6.0946999999999998E-4</c:v>
                </c:pt>
                <c:pt idx="5957">
                  <c:v>6.0948000000000003E-4</c:v>
                </c:pt>
                <c:pt idx="5958">
                  <c:v>6.0948999999999997E-4</c:v>
                </c:pt>
                <c:pt idx="5959">
                  <c:v>6.0950000000000002E-4</c:v>
                </c:pt>
                <c:pt idx="5960">
                  <c:v>6.0950999999999996E-4</c:v>
                </c:pt>
                <c:pt idx="5961">
                  <c:v>6.0952000000000001E-4</c:v>
                </c:pt>
                <c:pt idx="5962">
                  <c:v>6.0952999999999995E-4</c:v>
                </c:pt>
                <c:pt idx="5963">
                  <c:v>6.0954E-4</c:v>
                </c:pt>
                <c:pt idx="5964">
                  <c:v>6.0955000000000004E-4</c:v>
                </c:pt>
                <c:pt idx="5965">
                  <c:v>6.0955999999999998E-4</c:v>
                </c:pt>
                <c:pt idx="5966">
                  <c:v>6.0957000000000003E-4</c:v>
                </c:pt>
                <c:pt idx="5967">
                  <c:v>6.0957999999999997E-4</c:v>
                </c:pt>
                <c:pt idx="5968">
                  <c:v>6.0959000000000002E-4</c:v>
                </c:pt>
                <c:pt idx="5969">
                  <c:v>6.0959999999999996E-4</c:v>
                </c:pt>
                <c:pt idx="5970">
                  <c:v>6.0961000000000001E-4</c:v>
                </c:pt>
                <c:pt idx="5971">
                  <c:v>6.0961999999999995E-4</c:v>
                </c:pt>
                <c:pt idx="5972">
                  <c:v>6.0963E-4</c:v>
                </c:pt>
                <c:pt idx="5973">
                  <c:v>6.0964000000000005E-4</c:v>
                </c:pt>
                <c:pt idx="5974">
                  <c:v>6.0964999999999999E-4</c:v>
                </c:pt>
                <c:pt idx="5975">
                  <c:v>6.0966000000000004E-4</c:v>
                </c:pt>
                <c:pt idx="5976">
                  <c:v>6.0966999999999998E-4</c:v>
                </c:pt>
                <c:pt idx="5977">
                  <c:v>6.0968000000000003E-4</c:v>
                </c:pt>
                <c:pt idx="5978">
                  <c:v>6.0968999999999997E-4</c:v>
                </c:pt>
                <c:pt idx="5979">
                  <c:v>6.0970000000000002E-4</c:v>
                </c:pt>
                <c:pt idx="5980">
                  <c:v>6.0970999999999996E-4</c:v>
                </c:pt>
                <c:pt idx="5981">
                  <c:v>6.0972000000000001E-4</c:v>
                </c:pt>
                <c:pt idx="5982">
                  <c:v>6.0972999999999995E-4</c:v>
                </c:pt>
                <c:pt idx="5983">
                  <c:v>6.0974E-4</c:v>
                </c:pt>
                <c:pt idx="5984">
                  <c:v>6.0975000000000005E-4</c:v>
                </c:pt>
                <c:pt idx="5985">
                  <c:v>6.0975999999999999E-4</c:v>
                </c:pt>
                <c:pt idx="5986">
                  <c:v>6.0977000000000004E-4</c:v>
                </c:pt>
                <c:pt idx="5987">
                  <c:v>6.0977999999999998E-4</c:v>
                </c:pt>
                <c:pt idx="5988">
                  <c:v>6.0979000000000003E-4</c:v>
                </c:pt>
                <c:pt idx="5989">
                  <c:v>6.0979999999999997E-4</c:v>
                </c:pt>
                <c:pt idx="5990">
                  <c:v>6.0981000000000002E-4</c:v>
                </c:pt>
                <c:pt idx="5991">
                  <c:v>6.0981999999999996E-4</c:v>
                </c:pt>
                <c:pt idx="5992">
                  <c:v>6.0983000000000001E-4</c:v>
                </c:pt>
                <c:pt idx="5993">
                  <c:v>6.0983999999999995E-4</c:v>
                </c:pt>
                <c:pt idx="5994">
                  <c:v>6.0985E-4</c:v>
                </c:pt>
                <c:pt idx="5995">
                  <c:v>6.0986000000000005E-4</c:v>
                </c:pt>
                <c:pt idx="5996">
                  <c:v>6.0986999999999999E-4</c:v>
                </c:pt>
                <c:pt idx="5997">
                  <c:v>6.0988000000000004E-4</c:v>
                </c:pt>
                <c:pt idx="5998">
                  <c:v>6.0988999999999998E-4</c:v>
                </c:pt>
                <c:pt idx="5999">
                  <c:v>6.0990000000000003E-4</c:v>
                </c:pt>
                <c:pt idx="6000">
                  <c:v>6.0990999999999997E-4</c:v>
                </c:pt>
                <c:pt idx="6001">
                  <c:v>6.0992000000000002E-4</c:v>
                </c:pt>
                <c:pt idx="6002">
                  <c:v>6.0992999999999996E-4</c:v>
                </c:pt>
                <c:pt idx="6003">
                  <c:v>6.0994E-4</c:v>
                </c:pt>
                <c:pt idx="6004">
                  <c:v>6.0995000000000005E-4</c:v>
                </c:pt>
                <c:pt idx="6005">
                  <c:v>6.0995999999999999E-4</c:v>
                </c:pt>
                <c:pt idx="6006">
                  <c:v>6.0997000000000004E-4</c:v>
                </c:pt>
                <c:pt idx="6007">
                  <c:v>6.0997999999999998E-4</c:v>
                </c:pt>
                <c:pt idx="6008">
                  <c:v>6.0999000000000003E-4</c:v>
                </c:pt>
                <c:pt idx="6009">
                  <c:v>6.0999999999999997E-4</c:v>
                </c:pt>
                <c:pt idx="6010">
                  <c:v>6.1001000000000002E-4</c:v>
                </c:pt>
                <c:pt idx="6011">
                  <c:v>6.1001999999999996E-4</c:v>
                </c:pt>
                <c:pt idx="6012">
                  <c:v>6.1003000000000001E-4</c:v>
                </c:pt>
                <c:pt idx="6013">
                  <c:v>6.1003999999999995E-4</c:v>
                </c:pt>
                <c:pt idx="6014">
                  <c:v>6.1005E-4</c:v>
                </c:pt>
                <c:pt idx="6015">
                  <c:v>6.1006000000000005E-4</c:v>
                </c:pt>
                <c:pt idx="6016">
                  <c:v>6.1006999999999999E-4</c:v>
                </c:pt>
                <c:pt idx="6017">
                  <c:v>6.1008000000000004E-4</c:v>
                </c:pt>
                <c:pt idx="6018">
                  <c:v>6.1008999999999998E-4</c:v>
                </c:pt>
                <c:pt idx="6019">
                  <c:v>6.1010000000000003E-4</c:v>
                </c:pt>
                <c:pt idx="6020">
                  <c:v>6.1010999999999997E-4</c:v>
                </c:pt>
                <c:pt idx="6021">
                  <c:v>6.1012000000000002E-4</c:v>
                </c:pt>
                <c:pt idx="6022">
                  <c:v>6.1012999999999996E-4</c:v>
                </c:pt>
                <c:pt idx="6023">
                  <c:v>6.1014000000000001E-4</c:v>
                </c:pt>
                <c:pt idx="6024">
                  <c:v>6.1014999999999995E-4</c:v>
                </c:pt>
                <c:pt idx="6025">
                  <c:v>6.1016E-4</c:v>
                </c:pt>
                <c:pt idx="6026">
                  <c:v>6.1017000000000005E-4</c:v>
                </c:pt>
                <c:pt idx="6027">
                  <c:v>6.1017999999999999E-4</c:v>
                </c:pt>
                <c:pt idx="6028">
                  <c:v>6.1019000000000004E-4</c:v>
                </c:pt>
                <c:pt idx="6029">
                  <c:v>6.1019999999999998E-4</c:v>
                </c:pt>
                <c:pt idx="6030">
                  <c:v>6.1021000000000003E-4</c:v>
                </c:pt>
                <c:pt idx="6031">
                  <c:v>6.1021999999999997E-4</c:v>
                </c:pt>
                <c:pt idx="6032">
                  <c:v>6.1023000000000002E-4</c:v>
                </c:pt>
                <c:pt idx="6033">
                  <c:v>6.1023999999999996E-4</c:v>
                </c:pt>
                <c:pt idx="6034">
                  <c:v>6.1025000000000001E-4</c:v>
                </c:pt>
                <c:pt idx="6035">
                  <c:v>6.1025999999999995E-4</c:v>
                </c:pt>
                <c:pt idx="6036">
                  <c:v>6.1027E-4</c:v>
                </c:pt>
                <c:pt idx="6037">
                  <c:v>6.1028000000000005E-4</c:v>
                </c:pt>
                <c:pt idx="6038">
                  <c:v>6.1028999999999999E-4</c:v>
                </c:pt>
                <c:pt idx="6039">
                  <c:v>6.1030000000000004E-4</c:v>
                </c:pt>
                <c:pt idx="6040">
                  <c:v>6.1030999999999998E-4</c:v>
                </c:pt>
                <c:pt idx="6041">
                  <c:v>6.1032000000000002E-4</c:v>
                </c:pt>
                <c:pt idx="6042">
                  <c:v>6.1032999999999997E-4</c:v>
                </c:pt>
                <c:pt idx="6043">
                  <c:v>6.1034000000000001E-4</c:v>
                </c:pt>
                <c:pt idx="6044">
                  <c:v>6.1034999999999996E-4</c:v>
                </c:pt>
                <c:pt idx="6045">
                  <c:v>6.1036E-4</c:v>
                </c:pt>
                <c:pt idx="6046">
                  <c:v>6.1037000000000005E-4</c:v>
                </c:pt>
                <c:pt idx="6047">
                  <c:v>6.1037999999999999E-4</c:v>
                </c:pt>
                <c:pt idx="6048">
                  <c:v>6.1039000000000004E-4</c:v>
                </c:pt>
                <c:pt idx="6049">
                  <c:v>6.1039999999999998E-4</c:v>
                </c:pt>
                <c:pt idx="6050">
                  <c:v>6.1041000000000003E-4</c:v>
                </c:pt>
                <c:pt idx="6051">
                  <c:v>6.1041999999999997E-4</c:v>
                </c:pt>
                <c:pt idx="6052">
                  <c:v>6.1043000000000002E-4</c:v>
                </c:pt>
                <c:pt idx="6053">
                  <c:v>6.1043999999999996E-4</c:v>
                </c:pt>
                <c:pt idx="6054">
                  <c:v>6.1045000000000001E-4</c:v>
                </c:pt>
                <c:pt idx="6055">
                  <c:v>6.1045999999999995E-4</c:v>
                </c:pt>
                <c:pt idx="6056">
                  <c:v>6.1047E-4</c:v>
                </c:pt>
                <c:pt idx="6057">
                  <c:v>6.1048000000000005E-4</c:v>
                </c:pt>
                <c:pt idx="6058">
                  <c:v>6.1048999999999999E-4</c:v>
                </c:pt>
                <c:pt idx="6059">
                  <c:v>6.1050000000000004E-4</c:v>
                </c:pt>
                <c:pt idx="6060">
                  <c:v>6.1050999999999998E-4</c:v>
                </c:pt>
                <c:pt idx="6061">
                  <c:v>6.1052000000000003E-4</c:v>
                </c:pt>
                <c:pt idx="6062">
                  <c:v>6.1052999999999997E-4</c:v>
                </c:pt>
                <c:pt idx="6063">
                  <c:v>6.1054000000000002E-4</c:v>
                </c:pt>
                <c:pt idx="6064">
                  <c:v>6.1054999999999996E-4</c:v>
                </c:pt>
                <c:pt idx="6065">
                  <c:v>6.1056000000000001E-4</c:v>
                </c:pt>
                <c:pt idx="6066">
                  <c:v>6.1056999999999995E-4</c:v>
                </c:pt>
                <c:pt idx="6067">
                  <c:v>6.1058E-4</c:v>
                </c:pt>
                <c:pt idx="6068">
                  <c:v>6.1059000000000005E-4</c:v>
                </c:pt>
                <c:pt idx="6069">
                  <c:v>6.1059999999999999E-4</c:v>
                </c:pt>
                <c:pt idx="6070">
                  <c:v>6.1061000000000004E-4</c:v>
                </c:pt>
                <c:pt idx="6071">
                  <c:v>6.1061999999999998E-4</c:v>
                </c:pt>
                <c:pt idx="6072">
                  <c:v>6.1063000000000003E-4</c:v>
                </c:pt>
                <c:pt idx="6073">
                  <c:v>6.1063999999999997E-4</c:v>
                </c:pt>
                <c:pt idx="6074">
                  <c:v>6.1065000000000002E-4</c:v>
                </c:pt>
                <c:pt idx="6075">
                  <c:v>6.1065999999999996E-4</c:v>
                </c:pt>
                <c:pt idx="6076">
                  <c:v>6.1067000000000001E-4</c:v>
                </c:pt>
                <c:pt idx="6077">
                  <c:v>6.1067999999999995E-4</c:v>
                </c:pt>
                <c:pt idx="6078">
                  <c:v>6.1069E-4</c:v>
                </c:pt>
                <c:pt idx="6079">
                  <c:v>6.1070000000000004E-4</c:v>
                </c:pt>
                <c:pt idx="6080">
                  <c:v>6.1070999999999999E-4</c:v>
                </c:pt>
                <c:pt idx="6081">
                  <c:v>6.1072000000000003E-4</c:v>
                </c:pt>
                <c:pt idx="6082">
                  <c:v>6.1072999999999998E-4</c:v>
                </c:pt>
                <c:pt idx="6083">
                  <c:v>6.1074000000000002E-4</c:v>
                </c:pt>
                <c:pt idx="6084">
                  <c:v>6.1074999999999996E-4</c:v>
                </c:pt>
                <c:pt idx="6085">
                  <c:v>6.1076000000000001E-4</c:v>
                </c:pt>
                <c:pt idx="6086">
                  <c:v>6.1076999999999995E-4</c:v>
                </c:pt>
                <c:pt idx="6087">
                  <c:v>6.1078E-4</c:v>
                </c:pt>
                <c:pt idx="6088">
                  <c:v>6.1079000000000005E-4</c:v>
                </c:pt>
                <c:pt idx="6089">
                  <c:v>6.1079999999999999E-4</c:v>
                </c:pt>
                <c:pt idx="6090">
                  <c:v>6.1081000000000004E-4</c:v>
                </c:pt>
                <c:pt idx="6091">
                  <c:v>6.1081999999999998E-4</c:v>
                </c:pt>
                <c:pt idx="6092">
                  <c:v>6.1083000000000003E-4</c:v>
                </c:pt>
                <c:pt idx="6093">
                  <c:v>6.1083999999999997E-4</c:v>
                </c:pt>
                <c:pt idx="6094">
                  <c:v>6.1085000000000002E-4</c:v>
                </c:pt>
                <c:pt idx="6095">
                  <c:v>6.1085999999999996E-4</c:v>
                </c:pt>
                <c:pt idx="6096">
                  <c:v>6.1087000000000001E-4</c:v>
                </c:pt>
                <c:pt idx="6097">
                  <c:v>6.1087999999999995E-4</c:v>
                </c:pt>
                <c:pt idx="6098">
                  <c:v>6.1089E-4</c:v>
                </c:pt>
                <c:pt idx="6099">
                  <c:v>6.1090000000000005E-4</c:v>
                </c:pt>
                <c:pt idx="6100">
                  <c:v>6.1090999999999999E-4</c:v>
                </c:pt>
                <c:pt idx="6101">
                  <c:v>6.1092000000000004E-4</c:v>
                </c:pt>
                <c:pt idx="6102">
                  <c:v>6.1092999999999998E-4</c:v>
                </c:pt>
                <c:pt idx="6103">
                  <c:v>6.1094000000000003E-4</c:v>
                </c:pt>
                <c:pt idx="6104">
                  <c:v>6.1094999999999997E-4</c:v>
                </c:pt>
                <c:pt idx="6105">
                  <c:v>6.1096000000000002E-4</c:v>
                </c:pt>
                <c:pt idx="6106">
                  <c:v>6.1096999999999996E-4</c:v>
                </c:pt>
                <c:pt idx="6107">
                  <c:v>6.1098000000000001E-4</c:v>
                </c:pt>
                <c:pt idx="6108">
                  <c:v>6.1098999999999995E-4</c:v>
                </c:pt>
                <c:pt idx="6109">
                  <c:v>6.11E-4</c:v>
                </c:pt>
                <c:pt idx="6110">
                  <c:v>6.1101000000000005E-4</c:v>
                </c:pt>
                <c:pt idx="6111">
                  <c:v>6.1101999999999999E-4</c:v>
                </c:pt>
                <c:pt idx="6112">
                  <c:v>6.1103000000000004E-4</c:v>
                </c:pt>
                <c:pt idx="6113">
                  <c:v>6.1103999999999998E-4</c:v>
                </c:pt>
                <c:pt idx="6114">
                  <c:v>6.1105000000000003E-4</c:v>
                </c:pt>
                <c:pt idx="6115">
                  <c:v>6.1105999999999997E-4</c:v>
                </c:pt>
                <c:pt idx="6116">
                  <c:v>6.1107000000000002E-4</c:v>
                </c:pt>
                <c:pt idx="6117">
                  <c:v>6.1107999999999996E-4</c:v>
                </c:pt>
                <c:pt idx="6118">
                  <c:v>6.1109000000000001E-4</c:v>
                </c:pt>
                <c:pt idx="6119">
                  <c:v>6.1109999999999995E-4</c:v>
                </c:pt>
                <c:pt idx="6120">
                  <c:v>6.1111E-4</c:v>
                </c:pt>
                <c:pt idx="6121">
                  <c:v>6.1112000000000004E-4</c:v>
                </c:pt>
                <c:pt idx="6122">
                  <c:v>6.1112999999999998E-4</c:v>
                </c:pt>
                <c:pt idx="6123">
                  <c:v>6.1114000000000003E-4</c:v>
                </c:pt>
                <c:pt idx="6124">
                  <c:v>6.1114999999999997E-4</c:v>
                </c:pt>
                <c:pt idx="6125">
                  <c:v>6.1116000000000002E-4</c:v>
                </c:pt>
                <c:pt idx="6126">
                  <c:v>6.1116999999999996E-4</c:v>
                </c:pt>
                <c:pt idx="6127">
                  <c:v>6.1118000000000001E-4</c:v>
                </c:pt>
                <c:pt idx="6128">
                  <c:v>6.1118999999999995E-4</c:v>
                </c:pt>
                <c:pt idx="6129">
                  <c:v>6.112E-4</c:v>
                </c:pt>
                <c:pt idx="6130">
                  <c:v>6.1121000000000005E-4</c:v>
                </c:pt>
                <c:pt idx="6131">
                  <c:v>6.1121999999999999E-4</c:v>
                </c:pt>
                <c:pt idx="6132">
                  <c:v>6.1123000000000004E-4</c:v>
                </c:pt>
                <c:pt idx="6133">
                  <c:v>6.1123999999999998E-4</c:v>
                </c:pt>
                <c:pt idx="6134">
                  <c:v>6.1125000000000003E-4</c:v>
                </c:pt>
                <c:pt idx="6135">
                  <c:v>6.1125999999999997E-4</c:v>
                </c:pt>
                <c:pt idx="6136">
                  <c:v>6.1127000000000002E-4</c:v>
                </c:pt>
                <c:pt idx="6137">
                  <c:v>6.1127999999999996E-4</c:v>
                </c:pt>
                <c:pt idx="6138">
                  <c:v>6.1129000000000001E-4</c:v>
                </c:pt>
                <c:pt idx="6139">
                  <c:v>6.1129999999999995E-4</c:v>
                </c:pt>
                <c:pt idx="6140">
                  <c:v>6.1131E-4</c:v>
                </c:pt>
                <c:pt idx="6141">
                  <c:v>6.1132000000000005E-4</c:v>
                </c:pt>
                <c:pt idx="6142">
                  <c:v>6.1132999999999999E-4</c:v>
                </c:pt>
                <c:pt idx="6143">
                  <c:v>6.1134000000000004E-4</c:v>
                </c:pt>
                <c:pt idx="6144">
                  <c:v>6.1134999999999998E-4</c:v>
                </c:pt>
                <c:pt idx="6145">
                  <c:v>6.1136000000000003E-4</c:v>
                </c:pt>
                <c:pt idx="6146">
                  <c:v>6.1136999999999997E-4</c:v>
                </c:pt>
                <c:pt idx="6147">
                  <c:v>6.1138000000000002E-4</c:v>
                </c:pt>
                <c:pt idx="6148">
                  <c:v>6.1138999999999996E-4</c:v>
                </c:pt>
                <c:pt idx="6149">
                  <c:v>6.1140000000000001E-4</c:v>
                </c:pt>
                <c:pt idx="6150">
                  <c:v>6.1140999999999995E-4</c:v>
                </c:pt>
                <c:pt idx="6151">
                  <c:v>6.1142E-4</c:v>
                </c:pt>
                <c:pt idx="6152">
                  <c:v>6.1143000000000005E-4</c:v>
                </c:pt>
                <c:pt idx="6153">
                  <c:v>6.1143999999999999E-4</c:v>
                </c:pt>
                <c:pt idx="6154">
                  <c:v>6.1145000000000004E-4</c:v>
                </c:pt>
                <c:pt idx="6155">
                  <c:v>6.1145999999999998E-4</c:v>
                </c:pt>
                <c:pt idx="6156">
                  <c:v>6.1147000000000003E-4</c:v>
                </c:pt>
                <c:pt idx="6157">
                  <c:v>6.1147999999999997E-4</c:v>
                </c:pt>
                <c:pt idx="6158">
                  <c:v>6.1149000000000002E-4</c:v>
                </c:pt>
                <c:pt idx="6159">
                  <c:v>6.1149999999999996E-4</c:v>
                </c:pt>
                <c:pt idx="6160">
                  <c:v>6.1151E-4</c:v>
                </c:pt>
                <c:pt idx="6161">
                  <c:v>6.1152000000000005E-4</c:v>
                </c:pt>
                <c:pt idx="6162">
                  <c:v>6.1152999999999999E-4</c:v>
                </c:pt>
                <c:pt idx="6163">
                  <c:v>6.1154000000000004E-4</c:v>
                </c:pt>
                <c:pt idx="6164">
                  <c:v>6.1154999999999998E-4</c:v>
                </c:pt>
                <c:pt idx="6165">
                  <c:v>6.1156000000000003E-4</c:v>
                </c:pt>
                <c:pt idx="6166">
                  <c:v>6.1156999999999997E-4</c:v>
                </c:pt>
                <c:pt idx="6167">
                  <c:v>6.1158000000000002E-4</c:v>
                </c:pt>
                <c:pt idx="6168">
                  <c:v>6.1158999999999996E-4</c:v>
                </c:pt>
                <c:pt idx="6169">
                  <c:v>6.1160000000000001E-4</c:v>
                </c:pt>
                <c:pt idx="6170">
                  <c:v>6.1160999999999995E-4</c:v>
                </c:pt>
                <c:pt idx="6171">
                  <c:v>6.1162E-4</c:v>
                </c:pt>
                <c:pt idx="6172">
                  <c:v>6.1163000000000005E-4</c:v>
                </c:pt>
                <c:pt idx="6173">
                  <c:v>6.1163999999999999E-4</c:v>
                </c:pt>
                <c:pt idx="6174">
                  <c:v>6.1165000000000004E-4</c:v>
                </c:pt>
                <c:pt idx="6175">
                  <c:v>6.1165999999999998E-4</c:v>
                </c:pt>
                <c:pt idx="6176">
                  <c:v>6.1167000000000003E-4</c:v>
                </c:pt>
                <c:pt idx="6177">
                  <c:v>6.1167999999999997E-4</c:v>
                </c:pt>
                <c:pt idx="6178">
                  <c:v>6.1169000000000002E-4</c:v>
                </c:pt>
                <c:pt idx="6179">
                  <c:v>6.1169999999999996E-4</c:v>
                </c:pt>
                <c:pt idx="6180">
                  <c:v>6.1171000000000001E-4</c:v>
                </c:pt>
                <c:pt idx="6181">
                  <c:v>6.1171999999999995E-4</c:v>
                </c:pt>
                <c:pt idx="6182">
                  <c:v>6.1173E-4</c:v>
                </c:pt>
                <c:pt idx="6183">
                  <c:v>6.1174000000000005E-4</c:v>
                </c:pt>
                <c:pt idx="6184">
                  <c:v>6.1174999999999999E-4</c:v>
                </c:pt>
                <c:pt idx="6185">
                  <c:v>6.1176000000000004E-4</c:v>
                </c:pt>
                <c:pt idx="6186">
                  <c:v>6.1176999999999998E-4</c:v>
                </c:pt>
                <c:pt idx="6187">
                  <c:v>6.1178000000000003E-4</c:v>
                </c:pt>
                <c:pt idx="6188">
                  <c:v>6.1178999999999997E-4</c:v>
                </c:pt>
                <c:pt idx="6189">
                  <c:v>6.1180000000000002E-4</c:v>
                </c:pt>
                <c:pt idx="6190">
                  <c:v>6.1180999999999996E-4</c:v>
                </c:pt>
                <c:pt idx="6191">
                  <c:v>6.1182000000000001E-4</c:v>
                </c:pt>
                <c:pt idx="6192">
                  <c:v>6.1182999999999995E-4</c:v>
                </c:pt>
                <c:pt idx="6193">
                  <c:v>6.1184E-4</c:v>
                </c:pt>
                <c:pt idx="6194">
                  <c:v>6.1185000000000005E-4</c:v>
                </c:pt>
                <c:pt idx="6195">
                  <c:v>6.1185999999999999E-4</c:v>
                </c:pt>
                <c:pt idx="6196">
                  <c:v>6.1187000000000004E-4</c:v>
                </c:pt>
                <c:pt idx="6197">
                  <c:v>6.1187999999999998E-4</c:v>
                </c:pt>
                <c:pt idx="6198">
                  <c:v>6.1189000000000003E-4</c:v>
                </c:pt>
                <c:pt idx="6199">
                  <c:v>6.1189999999999997E-4</c:v>
                </c:pt>
                <c:pt idx="6200">
                  <c:v>6.1191000000000001E-4</c:v>
                </c:pt>
                <c:pt idx="6201">
                  <c:v>6.1191999999999996E-4</c:v>
                </c:pt>
                <c:pt idx="6202">
                  <c:v>6.1193E-4</c:v>
                </c:pt>
                <c:pt idx="6203">
                  <c:v>6.1194000000000005E-4</c:v>
                </c:pt>
                <c:pt idx="6204">
                  <c:v>6.1194999999999999E-4</c:v>
                </c:pt>
                <c:pt idx="6205">
                  <c:v>6.1196000000000004E-4</c:v>
                </c:pt>
                <c:pt idx="6206">
                  <c:v>6.1196999999999998E-4</c:v>
                </c:pt>
                <c:pt idx="6207">
                  <c:v>6.1198000000000003E-4</c:v>
                </c:pt>
                <c:pt idx="6208">
                  <c:v>6.1198999999999997E-4</c:v>
                </c:pt>
                <c:pt idx="6209">
                  <c:v>6.1200000000000002E-4</c:v>
                </c:pt>
                <c:pt idx="6210">
                  <c:v>6.1200999999999996E-4</c:v>
                </c:pt>
                <c:pt idx="6211">
                  <c:v>6.1202000000000001E-4</c:v>
                </c:pt>
                <c:pt idx="6212">
                  <c:v>6.1202999999999995E-4</c:v>
                </c:pt>
                <c:pt idx="6213">
                  <c:v>6.1204E-4</c:v>
                </c:pt>
                <c:pt idx="6214">
                  <c:v>6.1205000000000005E-4</c:v>
                </c:pt>
                <c:pt idx="6215">
                  <c:v>6.1205999999999999E-4</c:v>
                </c:pt>
                <c:pt idx="6216">
                  <c:v>6.1207000000000004E-4</c:v>
                </c:pt>
                <c:pt idx="6217">
                  <c:v>6.1207999999999998E-4</c:v>
                </c:pt>
                <c:pt idx="6218">
                  <c:v>6.1209000000000003E-4</c:v>
                </c:pt>
                <c:pt idx="6219">
                  <c:v>6.1209999999999997E-4</c:v>
                </c:pt>
                <c:pt idx="6220">
                  <c:v>6.1211000000000002E-4</c:v>
                </c:pt>
                <c:pt idx="6221">
                  <c:v>6.1211999999999996E-4</c:v>
                </c:pt>
                <c:pt idx="6222">
                  <c:v>6.1213000000000001E-4</c:v>
                </c:pt>
                <c:pt idx="6223">
                  <c:v>6.1213999999999995E-4</c:v>
                </c:pt>
                <c:pt idx="6224">
                  <c:v>6.1215E-4</c:v>
                </c:pt>
                <c:pt idx="6225">
                  <c:v>6.1216000000000005E-4</c:v>
                </c:pt>
                <c:pt idx="6226">
                  <c:v>6.1216999999999999E-4</c:v>
                </c:pt>
                <c:pt idx="6227">
                  <c:v>6.1218000000000004E-4</c:v>
                </c:pt>
                <c:pt idx="6228">
                  <c:v>6.1218999999999998E-4</c:v>
                </c:pt>
                <c:pt idx="6229">
                  <c:v>6.1220000000000003E-4</c:v>
                </c:pt>
                <c:pt idx="6230">
                  <c:v>6.1220999999999997E-4</c:v>
                </c:pt>
                <c:pt idx="6231">
                  <c:v>6.1222000000000002E-4</c:v>
                </c:pt>
                <c:pt idx="6232">
                  <c:v>6.1222999999999996E-4</c:v>
                </c:pt>
                <c:pt idx="6233">
                  <c:v>6.1224000000000001E-4</c:v>
                </c:pt>
                <c:pt idx="6234">
                  <c:v>6.1224999999999995E-4</c:v>
                </c:pt>
                <c:pt idx="6235">
                  <c:v>6.1226E-4</c:v>
                </c:pt>
                <c:pt idx="6236">
                  <c:v>6.1227000000000005E-4</c:v>
                </c:pt>
                <c:pt idx="6237">
                  <c:v>6.1227999999999999E-4</c:v>
                </c:pt>
                <c:pt idx="6238">
                  <c:v>6.1229000000000003E-4</c:v>
                </c:pt>
                <c:pt idx="6239">
                  <c:v>6.1229999999999998E-4</c:v>
                </c:pt>
                <c:pt idx="6240">
                  <c:v>6.1231000000000002E-4</c:v>
                </c:pt>
                <c:pt idx="6241">
                  <c:v>6.1231999999999997E-4</c:v>
                </c:pt>
                <c:pt idx="6242">
                  <c:v>6.1233000000000001E-4</c:v>
                </c:pt>
                <c:pt idx="6243">
                  <c:v>6.1233999999999995E-4</c:v>
                </c:pt>
                <c:pt idx="6244">
                  <c:v>6.1235E-4</c:v>
                </c:pt>
                <c:pt idx="6245">
                  <c:v>6.1236000000000005E-4</c:v>
                </c:pt>
                <c:pt idx="6246">
                  <c:v>6.1236999999999999E-4</c:v>
                </c:pt>
                <c:pt idx="6247">
                  <c:v>6.1238000000000004E-4</c:v>
                </c:pt>
                <c:pt idx="6248">
                  <c:v>6.1238999999999998E-4</c:v>
                </c:pt>
                <c:pt idx="6249">
                  <c:v>6.1240000000000003E-4</c:v>
                </c:pt>
                <c:pt idx="6250">
                  <c:v>6.1240999999999997E-4</c:v>
                </c:pt>
                <c:pt idx="6251">
                  <c:v>6.1242000000000002E-4</c:v>
                </c:pt>
                <c:pt idx="6252">
                  <c:v>6.1242999999999996E-4</c:v>
                </c:pt>
                <c:pt idx="6253">
                  <c:v>6.1244000000000001E-4</c:v>
                </c:pt>
                <c:pt idx="6254">
                  <c:v>6.1244999999999995E-4</c:v>
                </c:pt>
                <c:pt idx="6255">
                  <c:v>6.1246E-4</c:v>
                </c:pt>
                <c:pt idx="6256">
                  <c:v>6.1247000000000005E-4</c:v>
                </c:pt>
                <c:pt idx="6257">
                  <c:v>6.1247999999999999E-4</c:v>
                </c:pt>
                <c:pt idx="6258">
                  <c:v>6.1249000000000004E-4</c:v>
                </c:pt>
                <c:pt idx="6259">
                  <c:v>6.1249999999999998E-4</c:v>
                </c:pt>
                <c:pt idx="6260">
                  <c:v>6.1251000000000003E-4</c:v>
                </c:pt>
                <c:pt idx="6261">
                  <c:v>6.1251999999999997E-4</c:v>
                </c:pt>
                <c:pt idx="6262">
                  <c:v>6.1253000000000002E-4</c:v>
                </c:pt>
                <c:pt idx="6263">
                  <c:v>6.1253999999999996E-4</c:v>
                </c:pt>
                <c:pt idx="6264">
                  <c:v>6.1255000000000001E-4</c:v>
                </c:pt>
                <c:pt idx="6265">
                  <c:v>6.1255999999999995E-4</c:v>
                </c:pt>
                <c:pt idx="6266">
                  <c:v>6.1257E-4</c:v>
                </c:pt>
                <c:pt idx="6267">
                  <c:v>6.1258000000000005E-4</c:v>
                </c:pt>
                <c:pt idx="6268">
                  <c:v>6.1258999999999999E-4</c:v>
                </c:pt>
                <c:pt idx="6269">
                  <c:v>6.1260000000000004E-4</c:v>
                </c:pt>
                <c:pt idx="6270">
                  <c:v>6.1260999999999998E-4</c:v>
                </c:pt>
                <c:pt idx="6271">
                  <c:v>6.1262000000000003E-4</c:v>
                </c:pt>
                <c:pt idx="6272">
                  <c:v>6.1262999999999997E-4</c:v>
                </c:pt>
                <c:pt idx="6273">
                  <c:v>6.1264000000000002E-4</c:v>
                </c:pt>
                <c:pt idx="6274">
                  <c:v>6.1264999999999996E-4</c:v>
                </c:pt>
                <c:pt idx="6275">
                  <c:v>6.1266000000000001E-4</c:v>
                </c:pt>
                <c:pt idx="6276">
                  <c:v>6.1266999999999995E-4</c:v>
                </c:pt>
                <c:pt idx="6277">
                  <c:v>6.1268E-4</c:v>
                </c:pt>
                <c:pt idx="6278">
                  <c:v>6.1269000000000004E-4</c:v>
                </c:pt>
                <c:pt idx="6279">
                  <c:v>6.1269999999999999E-4</c:v>
                </c:pt>
                <c:pt idx="6280">
                  <c:v>6.1271000000000003E-4</c:v>
                </c:pt>
                <c:pt idx="6281">
                  <c:v>6.1271999999999997E-4</c:v>
                </c:pt>
                <c:pt idx="6282">
                  <c:v>6.1273000000000002E-4</c:v>
                </c:pt>
                <c:pt idx="6283">
                  <c:v>6.1273999999999996E-4</c:v>
                </c:pt>
                <c:pt idx="6284">
                  <c:v>6.1275000000000001E-4</c:v>
                </c:pt>
                <c:pt idx="6285">
                  <c:v>6.1275999999999995E-4</c:v>
                </c:pt>
                <c:pt idx="6286">
                  <c:v>6.1277E-4</c:v>
                </c:pt>
                <c:pt idx="6287">
                  <c:v>6.1278000000000005E-4</c:v>
                </c:pt>
                <c:pt idx="6288">
                  <c:v>6.1278999999999999E-4</c:v>
                </c:pt>
                <c:pt idx="6289">
                  <c:v>6.1280000000000004E-4</c:v>
                </c:pt>
                <c:pt idx="6290">
                  <c:v>6.1280999999999998E-4</c:v>
                </c:pt>
                <c:pt idx="6291">
                  <c:v>6.1282000000000003E-4</c:v>
                </c:pt>
                <c:pt idx="6292">
                  <c:v>6.1282999999999997E-4</c:v>
                </c:pt>
                <c:pt idx="6293">
                  <c:v>6.1284000000000002E-4</c:v>
                </c:pt>
                <c:pt idx="6294">
                  <c:v>6.1284999999999996E-4</c:v>
                </c:pt>
                <c:pt idx="6295">
                  <c:v>6.1286000000000001E-4</c:v>
                </c:pt>
                <c:pt idx="6296">
                  <c:v>6.1286999999999995E-4</c:v>
                </c:pt>
                <c:pt idx="6297">
                  <c:v>6.1288E-4</c:v>
                </c:pt>
                <c:pt idx="6298">
                  <c:v>6.1289000000000005E-4</c:v>
                </c:pt>
                <c:pt idx="6299">
                  <c:v>6.1289999999999999E-4</c:v>
                </c:pt>
                <c:pt idx="6300">
                  <c:v>6.1291000000000004E-4</c:v>
                </c:pt>
                <c:pt idx="6301">
                  <c:v>6.1291999999999998E-4</c:v>
                </c:pt>
                <c:pt idx="6302">
                  <c:v>6.1293000000000003E-4</c:v>
                </c:pt>
                <c:pt idx="6303">
                  <c:v>6.1293999999999997E-4</c:v>
                </c:pt>
                <c:pt idx="6304">
                  <c:v>6.1295000000000002E-4</c:v>
                </c:pt>
                <c:pt idx="6305">
                  <c:v>6.1295999999999996E-4</c:v>
                </c:pt>
                <c:pt idx="6306">
                  <c:v>6.1297000000000001E-4</c:v>
                </c:pt>
                <c:pt idx="6307">
                  <c:v>6.1297999999999995E-4</c:v>
                </c:pt>
                <c:pt idx="6308">
                  <c:v>6.1299E-4</c:v>
                </c:pt>
                <c:pt idx="6309">
                  <c:v>6.1300000000000005E-4</c:v>
                </c:pt>
                <c:pt idx="6310">
                  <c:v>6.1300999999999999E-4</c:v>
                </c:pt>
                <c:pt idx="6311">
                  <c:v>6.1302000000000004E-4</c:v>
                </c:pt>
                <c:pt idx="6312">
                  <c:v>6.1302999999999998E-4</c:v>
                </c:pt>
                <c:pt idx="6313">
                  <c:v>6.1304000000000003E-4</c:v>
                </c:pt>
                <c:pt idx="6314">
                  <c:v>6.1304999999999997E-4</c:v>
                </c:pt>
                <c:pt idx="6315">
                  <c:v>6.1306000000000002E-4</c:v>
                </c:pt>
                <c:pt idx="6316">
                  <c:v>6.1306999999999996E-4</c:v>
                </c:pt>
                <c:pt idx="6317">
                  <c:v>6.1308000000000001E-4</c:v>
                </c:pt>
                <c:pt idx="6318">
                  <c:v>6.1308999999999995E-4</c:v>
                </c:pt>
                <c:pt idx="6319">
                  <c:v>6.1309999999999999E-4</c:v>
                </c:pt>
                <c:pt idx="6320">
                  <c:v>6.1311000000000004E-4</c:v>
                </c:pt>
                <c:pt idx="6321">
                  <c:v>6.1311999999999998E-4</c:v>
                </c:pt>
                <c:pt idx="6322">
                  <c:v>6.1313000000000003E-4</c:v>
                </c:pt>
                <c:pt idx="6323">
                  <c:v>6.1313999999999997E-4</c:v>
                </c:pt>
                <c:pt idx="6324">
                  <c:v>6.1315000000000002E-4</c:v>
                </c:pt>
                <c:pt idx="6325">
                  <c:v>6.1315999999999996E-4</c:v>
                </c:pt>
                <c:pt idx="6326">
                  <c:v>6.1317000000000001E-4</c:v>
                </c:pt>
                <c:pt idx="6327">
                  <c:v>6.1317999999999995E-4</c:v>
                </c:pt>
                <c:pt idx="6328">
                  <c:v>6.1319E-4</c:v>
                </c:pt>
                <c:pt idx="6329">
                  <c:v>6.1320000000000005E-4</c:v>
                </c:pt>
                <c:pt idx="6330">
                  <c:v>6.1320999999999999E-4</c:v>
                </c:pt>
                <c:pt idx="6331">
                  <c:v>6.1322000000000004E-4</c:v>
                </c:pt>
                <c:pt idx="6332">
                  <c:v>6.1322999999999998E-4</c:v>
                </c:pt>
                <c:pt idx="6333">
                  <c:v>6.1324000000000003E-4</c:v>
                </c:pt>
                <c:pt idx="6334">
                  <c:v>6.1324999999999997E-4</c:v>
                </c:pt>
                <c:pt idx="6335">
                  <c:v>6.1326000000000002E-4</c:v>
                </c:pt>
                <c:pt idx="6336">
                  <c:v>6.1326999999999996E-4</c:v>
                </c:pt>
                <c:pt idx="6337">
                  <c:v>6.1328000000000001E-4</c:v>
                </c:pt>
                <c:pt idx="6338">
                  <c:v>6.1328999999999995E-4</c:v>
                </c:pt>
                <c:pt idx="6339">
                  <c:v>6.133E-4</c:v>
                </c:pt>
                <c:pt idx="6340">
                  <c:v>6.1331000000000005E-4</c:v>
                </c:pt>
                <c:pt idx="6341">
                  <c:v>6.1331999999999999E-4</c:v>
                </c:pt>
                <c:pt idx="6342">
                  <c:v>6.1333000000000004E-4</c:v>
                </c:pt>
                <c:pt idx="6343">
                  <c:v>6.1333999999999998E-4</c:v>
                </c:pt>
                <c:pt idx="6344">
                  <c:v>6.1335000000000003E-4</c:v>
                </c:pt>
                <c:pt idx="6345">
                  <c:v>6.1335999999999997E-4</c:v>
                </c:pt>
                <c:pt idx="6346">
                  <c:v>6.1337000000000002E-4</c:v>
                </c:pt>
                <c:pt idx="6347">
                  <c:v>6.1337999999999996E-4</c:v>
                </c:pt>
                <c:pt idx="6348">
                  <c:v>6.1339000000000001E-4</c:v>
                </c:pt>
                <c:pt idx="6349">
                  <c:v>6.1339999999999995E-4</c:v>
                </c:pt>
                <c:pt idx="6350">
                  <c:v>6.1341E-4</c:v>
                </c:pt>
                <c:pt idx="6351">
                  <c:v>6.1342000000000005E-4</c:v>
                </c:pt>
                <c:pt idx="6352">
                  <c:v>6.1342999999999999E-4</c:v>
                </c:pt>
                <c:pt idx="6353">
                  <c:v>6.1344000000000004E-4</c:v>
                </c:pt>
                <c:pt idx="6354">
                  <c:v>6.1344999999999998E-4</c:v>
                </c:pt>
                <c:pt idx="6355">
                  <c:v>6.1346000000000003E-4</c:v>
                </c:pt>
                <c:pt idx="6356">
                  <c:v>6.1346999999999997E-4</c:v>
                </c:pt>
                <c:pt idx="6357">
                  <c:v>6.1348000000000001E-4</c:v>
                </c:pt>
                <c:pt idx="6358">
                  <c:v>6.1348999999999996E-4</c:v>
                </c:pt>
                <c:pt idx="6359">
                  <c:v>6.135E-4</c:v>
                </c:pt>
                <c:pt idx="6360">
                  <c:v>6.1351000000000005E-4</c:v>
                </c:pt>
                <c:pt idx="6361">
                  <c:v>6.1351999999999999E-4</c:v>
                </c:pt>
                <c:pt idx="6362">
                  <c:v>6.1353000000000004E-4</c:v>
                </c:pt>
                <c:pt idx="6363">
                  <c:v>6.1353999999999998E-4</c:v>
                </c:pt>
                <c:pt idx="6364">
                  <c:v>6.1355000000000003E-4</c:v>
                </c:pt>
                <c:pt idx="6365">
                  <c:v>6.1355999999999997E-4</c:v>
                </c:pt>
                <c:pt idx="6366">
                  <c:v>6.1357000000000002E-4</c:v>
                </c:pt>
                <c:pt idx="6367">
                  <c:v>6.1357999999999996E-4</c:v>
                </c:pt>
                <c:pt idx="6368">
                  <c:v>6.1359000000000001E-4</c:v>
                </c:pt>
                <c:pt idx="6369">
                  <c:v>6.1359999999999995E-4</c:v>
                </c:pt>
                <c:pt idx="6370">
                  <c:v>6.1361E-4</c:v>
                </c:pt>
                <c:pt idx="6371">
                  <c:v>6.1362000000000005E-4</c:v>
                </c:pt>
                <c:pt idx="6372">
                  <c:v>6.1362999999999999E-4</c:v>
                </c:pt>
                <c:pt idx="6373">
                  <c:v>6.1364000000000004E-4</c:v>
                </c:pt>
                <c:pt idx="6374">
                  <c:v>6.1364999999999998E-4</c:v>
                </c:pt>
                <c:pt idx="6375">
                  <c:v>6.1366000000000003E-4</c:v>
                </c:pt>
                <c:pt idx="6376">
                  <c:v>6.1366999999999997E-4</c:v>
                </c:pt>
                <c:pt idx="6377">
                  <c:v>6.1368000000000002E-4</c:v>
                </c:pt>
                <c:pt idx="6378">
                  <c:v>6.1368999999999996E-4</c:v>
                </c:pt>
                <c:pt idx="6379">
                  <c:v>6.1370000000000001E-4</c:v>
                </c:pt>
                <c:pt idx="6380">
                  <c:v>6.1370999999999995E-4</c:v>
                </c:pt>
                <c:pt idx="6381">
                  <c:v>6.1372E-4</c:v>
                </c:pt>
                <c:pt idx="6382">
                  <c:v>6.1373000000000005E-4</c:v>
                </c:pt>
                <c:pt idx="6383">
                  <c:v>6.1373999999999999E-4</c:v>
                </c:pt>
                <c:pt idx="6384">
                  <c:v>6.1375000000000004E-4</c:v>
                </c:pt>
                <c:pt idx="6385">
                  <c:v>6.1375999999999998E-4</c:v>
                </c:pt>
                <c:pt idx="6386">
                  <c:v>6.1377000000000003E-4</c:v>
                </c:pt>
                <c:pt idx="6387">
                  <c:v>6.1377999999999997E-4</c:v>
                </c:pt>
                <c:pt idx="6388">
                  <c:v>6.1379000000000002E-4</c:v>
                </c:pt>
                <c:pt idx="6389">
                  <c:v>6.1379999999999996E-4</c:v>
                </c:pt>
                <c:pt idx="6390">
                  <c:v>6.1381000000000001E-4</c:v>
                </c:pt>
                <c:pt idx="6391">
                  <c:v>6.1381999999999995E-4</c:v>
                </c:pt>
                <c:pt idx="6392">
                  <c:v>6.1383E-4</c:v>
                </c:pt>
                <c:pt idx="6393">
                  <c:v>6.1384000000000005E-4</c:v>
                </c:pt>
                <c:pt idx="6394">
                  <c:v>6.1384999999999999E-4</c:v>
                </c:pt>
                <c:pt idx="6395">
                  <c:v>6.1386000000000003E-4</c:v>
                </c:pt>
                <c:pt idx="6396">
                  <c:v>6.1386999999999998E-4</c:v>
                </c:pt>
                <c:pt idx="6397">
                  <c:v>6.1388000000000002E-4</c:v>
                </c:pt>
                <c:pt idx="6398">
                  <c:v>6.1388999999999997E-4</c:v>
                </c:pt>
                <c:pt idx="6399">
                  <c:v>6.1390000000000001E-4</c:v>
                </c:pt>
                <c:pt idx="6400">
                  <c:v>6.1390999999999995E-4</c:v>
                </c:pt>
                <c:pt idx="6401">
                  <c:v>6.1392E-4</c:v>
                </c:pt>
                <c:pt idx="6402">
                  <c:v>6.1393000000000005E-4</c:v>
                </c:pt>
                <c:pt idx="6403">
                  <c:v>6.1393999999999999E-4</c:v>
                </c:pt>
                <c:pt idx="6404">
                  <c:v>6.1395000000000004E-4</c:v>
                </c:pt>
                <c:pt idx="6405">
                  <c:v>6.1395999999999998E-4</c:v>
                </c:pt>
                <c:pt idx="6406">
                  <c:v>6.1397000000000003E-4</c:v>
                </c:pt>
                <c:pt idx="6407">
                  <c:v>6.1397999999999997E-4</c:v>
                </c:pt>
                <c:pt idx="6408">
                  <c:v>6.1399000000000002E-4</c:v>
                </c:pt>
                <c:pt idx="6409">
                  <c:v>6.1399999999999996E-4</c:v>
                </c:pt>
                <c:pt idx="6410">
                  <c:v>6.1401000000000001E-4</c:v>
                </c:pt>
                <c:pt idx="6411">
                  <c:v>6.1401999999999995E-4</c:v>
                </c:pt>
                <c:pt idx="6412">
                  <c:v>6.1403E-4</c:v>
                </c:pt>
                <c:pt idx="6413">
                  <c:v>6.1404000000000005E-4</c:v>
                </c:pt>
                <c:pt idx="6414">
                  <c:v>6.1404999999999999E-4</c:v>
                </c:pt>
                <c:pt idx="6415">
                  <c:v>6.1406000000000004E-4</c:v>
                </c:pt>
                <c:pt idx="6416">
                  <c:v>6.1406999999999998E-4</c:v>
                </c:pt>
                <c:pt idx="6417">
                  <c:v>6.1408000000000003E-4</c:v>
                </c:pt>
                <c:pt idx="6418">
                  <c:v>6.1408999999999997E-4</c:v>
                </c:pt>
                <c:pt idx="6419">
                  <c:v>6.1410000000000002E-4</c:v>
                </c:pt>
                <c:pt idx="6420">
                  <c:v>6.1410999999999996E-4</c:v>
                </c:pt>
                <c:pt idx="6421">
                  <c:v>6.1412000000000001E-4</c:v>
                </c:pt>
                <c:pt idx="6422">
                  <c:v>6.1412999999999995E-4</c:v>
                </c:pt>
                <c:pt idx="6423">
                  <c:v>6.1414E-4</c:v>
                </c:pt>
                <c:pt idx="6424">
                  <c:v>6.1415000000000005E-4</c:v>
                </c:pt>
                <c:pt idx="6425">
                  <c:v>6.1415999999999999E-4</c:v>
                </c:pt>
                <c:pt idx="6426">
                  <c:v>6.1417000000000004E-4</c:v>
                </c:pt>
                <c:pt idx="6427">
                  <c:v>6.1417999999999998E-4</c:v>
                </c:pt>
                <c:pt idx="6428">
                  <c:v>6.1419000000000003E-4</c:v>
                </c:pt>
                <c:pt idx="6429">
                  <c:v>6.1419999999999997E-4</c:v>
                </c:pt>
                <c:pt idx="6430">
                  <c:v>6.1421000000000002E-4</c:v>
                </c:pt>
                <c:pt idx="6431">
                  <c:v>6.1421999999999996E-4</c:v>
                </c:pt>
                <c:pt idx="6432">
                  <c:v>6.1423000000000001E-4</c:v>
                </c:pt>
                <c:pt idx="6433">
                  <c:v>6.1423999999999995E-4</c:v>
                </c:pt>
                <c:pt idx="6434">
                  <c:v>6.1425E-4</c:v>
                </c:pt>
                <c:pt idx="6435">
                  <c:v>6.1426000000000004E-4</c:v>
                </c:pt>
                <c:pt idx="6436">
                  <c:v>6.1426999999999999E-4</c:v>
                </c:pt>
                <c:pt idx="6437">
                  <c:v>6.1428000000000003E-4</c:v>
                </c:pt>
                <c:pt idx="6438">
                  <c:v>6.1428999999999997E-4</c:v>
                </c:pt>
                <c:pt idx="6439">
                  <c:v>6.1430000000000002E-4</c:v>
                </c:pt>
                <c:pt idx="6440">
                  <c:v>6.1430999999999996E-4</c:v>
                </c:pt>
                <c:pt idx="6441">
                  <c:v>6.1432000000000001E-4</c:v>
                </c:pt>
                <c:pt idx="6442">
                  <c:v>6.1432999999999995E-4</c:v>
                </c:pt>
                <c:pt idx="6443">
                  <c:v>6.1434E-4</c:v>
                </c:pt>
                <c:pt idx="6444">
                  <c:v>6.1435000000000005E-4</c:v>
                </c:pt>
                <c:pt idx="6445">
                  <c:v>6.1435999999999999E-4</c:v>
                </c:pt>
                <c:pt idx="6446">
                  <c:v>6.1437000000000004E-4</c:v>
                </c:pt>
                <c:pt idx="6447">
                  <c:v>6.1437999999999998E-4</c:v>
                </c:pt>
                <c:pt idx="6448">
                  <c:v>6.1439000000000003E-4</c:v>
                </c:pt>
                <c:pt idx="6449">
                  <c:v>6.1439999999999997E-4</c:v>
                </c:pt>
                <c:pt idx="6450">
                  <c:v>6.1441000000000002E-4</c:v>
                </c:pt>
                <c:pt idx="6451">
                  <c:v>6.1441999999999996E-4</c:v>
                </c:pt>
                <c:pt idx="6452">
                  <c:v>6.1443000000000001E-4</c:v>
                </c:pt>
                <c:pt idx="6453">
                  <c:v>6.1443999999999995E-4</c:v>
                </c:pt>
                <c:pt idx="6454">
                  <c:v>6.1445E-4</c:v>
                </c:pt>
                <c:pt idx="6455">
                  <c:v>6.1446000000000005E-4</c:v>
                </c:pt>
                <c:pt idx="6456">
                  <c:v>6.1446999999999999E-4</c:v>
                </c:pt>
                <c:pt idx="6457">
                  <c:v>6.1448000000000004E-4</c:v>
                </c:pt>
                <c:pt idx="6458">
                  <c:v>6.1448999999999998E-4</c:v>
                </c:pt>
                <c:pt idx="6459">
                  <c:v>6.1450000000000003E-4</c:v>
                </c:pt>
                <c:pt idx="6460">
                  <c:v>6.1450999999999997E-4</c:v>
                </c:pt>
                <c:pt idx="6461">
                  <c:v>6.1452000000000002E-4</c:v>
                </c:pt>
                <c:pt idx="6462">
                  <c:v>6.1452999999999996E-4</c:v>
                </c:pt>
                <c:pt idx="6463">
                  <c:v>6.1454000000000001E-4</c:v>
                </c:pt>
                <c:pt idx="6464">
                  <c:v>6.1454999999999995E-4</c:v>
                </c:pt>
                <c:pt idx="6465">
                  <c:v>6.1456E-4</c:v>
                </c:pt>
                <c:pt idx="6466">
                  <c:v>6.1457000000000005E-4</c:v>
                </c:pt>
                <c:pt idx="6467">
                  <c:v>6.1457999999999999E-4</c:v>
                </c:pt>
                <c:pt idx="6468">
                  <c:v>6.1459000000000004E-4</c:v>
                </c:pt>
                <c:pt idx="6469">
                  <c:v>6.1459999999999998E-4</c:v>
                </c:pt>
                <c:pt idx="6470">
                  <c:v>6.1461000000000003E-4</c:v>
                </c:pt>
                <c:pt idx="6471">
                  <c:v>6.1461999999999997E-4</c:v>
                </c:pt>
                <c:pt idx="6472">
                  <c:v>6.1463000000000002E-4</c:v>
                </c:pt>
                <c:pt idx="6473">
                  <c:v>6.1463999999999996E-4</c:v>
                </c:pt>
                <c:pt idx="6474">
                  <c:v>6.1465000000000001E-4</c:v>
                </c:pt>
                <c:pt idx="6475">
                  <c:v>6.1465999999999995E-4</c:v>
                </c:pt>
                <c:pt idx="6476">
                  <c:v>6.1467E-4</c:v>
                </c:pt>
                <c:pt idx="6477">
                  <c:v>6.1468000000000004E-4</c:v>
                </c:pt>
                <c:pt idx="6478">
                  <c:v>6.1468999999999998E-4</c:v>
                </c:pt>
                <c:pt idx="6479">
                  <c:v>6.1470000000000003E-4</c:v>
                </c:pt>
                <c:pt idx="6480">
                  <c:v>6.1470999999999997E-4</c:v>
                </c:pt>
                <c:pt idx="6481">
                  <c:v>6.1472000000000002E-4</c:v>
                </c:pt>
                <c:pt idx="6482">
                  <c:v>6.1472999999999996E-4</c:v>
                </c:pt>
                <c:pt idx="6483">
                  <c:v>6.1474000000000001E-4</c:v>
                </c:pt>
                <c:pt idx="6484">
                  <c:v>6.1474999999999995E-4</c:v>
                </c:pt>
                <c:pt idx="6485">
                  <c:v>6.1476E-4</c:v>
                </c:pt>
                <c:pt idx="6486">
                  <c:v>6.1477000000000005E-4</c:v>
                </c:pt>
                <c:pt idx="6487">
                  <c:v>6.1477999999999999E-4</c:v>
                </c:pt>
                <c:pt idx="6488">
                  <c:v>6.1479000000000004E-4</c:v>
                </c:pt>
                <c:pt idx="6489">
                  <c:v>6.1479999999999998E-4</c:v>
                </c:pt>
                <c:pt idx="6490">
                  <c:v>6.1481000000000003E-4</c:v>
                </c:pt>
                <c:pt idx="6491">
                  <c:v>6.1481999999999997E-4</c:v>
                </c:pt>
                <c:pt idx="6492">
                  <c:v>6.1483000000000002E-4</c:v>
                </c:pt>
                <c:pt idx="6493">
                  <c:v>6.1483999999999996E-4</c:v>
                </c:pt>
                <c:pt idx="6494">
                  <c:v>6.1485000000000001E-4</c:v>
                </c:pt>
                <c:pt idx="6495">
                  <c:v>6.1485999999999995E-4</c:v>
                </c:pt>
                <c:pt idx="6496">
                  <c:v>6.1487E-4</c:v>
                </c:pt>
                <c:pt idx="6497">
                  <c:v>6.1488000000000005E-4</c:v>
                </c:pt>
                <c:pt idx="6498">
                  <c:v>6.1488999999999999E-4</c:v>
                </c:pt>
                <c:pt idx="6499">
                  <c:v>6.1490000000000004E-4</c:v>
                </c:pt>
                <c:pt idx="6500">
                  <c:v>6.1490999999999998E-4</c:v>
                </c:pt>
                <c:pt idx="6501">
                  <c:v>6.1492000000000003E-4</c:v>
                </c:pt>
                <c:pt idx="6502">
                  <c:v>6.1492999999999997E-4</c:v>
                </c:pt>
                <c:pt idx="6503">
                  <c:v>6.1494000000000002E-4</c:v>
                </c:pt>
                <c:pt idx="6504">
                  <c:v>6.1494999999999996E-4</c:v>
                </c:pt>
                <c:pt idx="6505">
                  <c:v>6.1496000000000001E-4</c:v>
                </c:pt>
                <c:pt idx="6506">
                  <c:v>6.1496999999999995E-4</c:v>
                </c:pt>
                <c:pt idx="6507">
                  <c:v>6.1498E-4</c:v>
                </c:pt>
                <c:pt idx="6508">
                  <c:v>6.1499000000000005E-4</c:v>
                </c:pt>
                <c:pt idx="6509">
                  <c:v>6.1499999999999999E-4</c:v>
                </c:pt>
                <c:pt idx="6510">
                  <c:v>6.1501000000000004E-4</c:v>
                </c:pt>
                <c:pt idx="6511">
                  <c:v>6.1501999999999998E-4</c:v>
                </c:pt>
                <c:pt idx="6512">
                  <c:v>6.1503000000000003E-4</c:v>
                </c:pt>
                <c:pt idx="6513">
                  <c:v>6.1503999999999997E-4</c:v>
                </c:pt>
                <c:pt idx="6514">
                  <c:v>6.1505000000000002E-4</c:v>
                </c:pt>
                <c:pt idx="6515">
                  <c:v>6.1505999999999996E-4</c:v>
                </c:pt>
                <c:pt idx="6516">
                  <c:v>6.1507E-4</c:v>
                </c:pt>
                <c:pt idx="6517">
                  <c:v>6.1508000000000005E-4</c:v>
                </c:pt>
                <c:pt idx="6518">
                  <c:v>6.1508999999999999E-4</c:v>
                </c:pt>
                <c:pt idx="6519">
                  <c:v>6.1510000000000004E-4</c:v>
                </c:pt>
                <c:pt idx="6520">
                  <c:v>6.1510999999999998E-4</c:v>
                </c:pt>
                <c:pt idx="6521">
                  <c:v>6.1512000000000003E-4</c:v>
                </c:pt>
                <c:pt idx="6522">
                  <c:v>6.1512999999999997E-4</c:v>
                </c:pt>
                <c:pt idx="6523">
                  <c:v>6.1514000000000002E-4</c:v>
                </c:pt>
                <c:pt idx="6524">
                  <c:v>6.1514999999999996E-4</c:v>
                </c:pt>
                <c:pt idx="6525">
                  <c:v>6.1516000000000001E-4</c:v>
                </c:pt>
                <c:pt idx="6526">
                  <c:v>6.1516999999999995E-4</c:v>
                </c:pt>
                <c:pt idx="6527">
                  <c:v>6.1518E-4</c:v>
                </c:pt>
                <c:pt idx="6528">
                  <c:v>6.1519000000000005E-4</c:v>
                </c:pt>
                <c:pt idx="6529">
                  <c:v>6.1519999999999999E-4</c:v>
                </c:pt>
                <c:pt idx="6530">
                  <c:v>6.1521000000000004E-4</c:v>
                </c:pt>
                <c:pt idx="6531">
                  <c:v>6.1521999999999998E-4</c:v>
                </c:pt>
                <c:pt idx="6532">
                  <c:v>6.1523000000000003E-4</c:v>
                </c:pt>
                <c:pt idx="6533">
                  <c:v>6.1523999999999997E-4</c:v>
                </c:pt>
                <c:pt idx="6534">
                  <c:v>6.1525000000000002E-4</c:v>
                </c:pt>
                <c:pt idx="6535">
                  <c:v>6.1525999999999996E-4</c:v>
                </c:pt>
                <c:pt idx="6536">
                  <c:v>6.1527000000000001E-4</c:v>
                </c:pt>
                <c:pt idx="6537">
                  <c:v>6.1527999999999995E-4</c:v>
                </c:pt>
                <c:pt idx="6538">
                  <c:v>6.1529E-4</c:v>
                </c:pt>
                <c:pt idx="6539">
                  <c:v>6.1530000000000005E-4</c:v>
                </c:pt>
                <c:pt idx="6540">
                  <c:v>6.1530999999999999E-4</c:v>
                </c:pt>
                <c:pt idx="6541">
                  <c:v>6.1532000000000004E-4</c:v>
                </c:pt>
                <c:pt idx="6542">
                  <c:v>6.1532999999999998E-4</c:v>
                </c:pt>
                <c:pt idx="6543">
                  <c:v>6.1534000000000003E-4</c:v>
                </c:pt>
                <c:pt idx="6544">
                  <c:v>6.1534999999999997E-4</c:v>
                </c:pt>
                <c:pt idx="6545">
                  <c:v>6.1536000000000002E-4</c:v>
                </c:pt>
                <c:pt idx="6546">
                  <c:v>6.1536999999999996E-4</c:v>
                </c:pt>
                <c:pt idx="6547">
                  <c:v>6.1538000000000001E-4</c:v>
                </c:pt>
                <c:pt idx="6548">
                  <c:v>6.1538999999999995E-4</c:v>
                </c:pt>
                <c:pt idx="6549">
                  <c:v>6.154E-4</c:v>
                </c:pt>
                <c:pt idx="6550">
                  <c:v>6.1541000000000005E-4</c:v>
                </c:pt>
                <c:pt idx="6551">
                  <c:v>6.1541999999999999E-4</c:v>
                </c:pt>
                <c:pt idx="6552">
                  <c:v>6.1543000000000004E-4</c:v>
                </c:pt>
                <c:pt idx="6553">
                  <c:v>6.1543999999999998E-4</c:v>
                </c:pt>
                <c:pt idx="6554">
                  <c:v>6.1545000000000002E-4</c:v>
                </c:pt>
                <c:pt idx="6555">
                  <c:v>6.1545999999999997E-4</c:v>
                </c:pt>
                <c:pt idx="6556">
                  <c:v>6.1547000000000001E-4</c:v>
                </c:pt>
                <c:pt idx="6557">
                  <c:v>6.1547999999999996E-4</c:v>
                </c:pt>
                <c:pt idx="6558">
                  <c:v>6.1549E-4</c:v>
                </c:pt>
                <c:pt idx="6559">
                  <c:v>6.1550000000000005E-4</c:v>
                </c:pt>
                <c:pt idx="6560">
                  <c:v>6.1550999999999999E-4</c:v>
                </c:pt>
                <c:pt idx="6561">
                  <c:v>6.1552000000000004E-4</c:v>
                </c:pt>
                <c:pt idx="6562">
                  <c:v>6.1552999999999998E-4</c:v>
                </c:pt>
                <c:pt idx="6563">
                  <c:v>6.1554000000000003E-4</c:v>
                </c:pt>
                <c:pt idx="6564">
                  <c:v>6.1554999999999997E-4</c:v>
                </c:pt>
                <c:pt idx="6565">
                  <c:v>6.1556000000000002E-4</c:v>
                </c:pt>
                <c:pt idx="6566">
                  <c:v>6.1556999999999996E-4</c:v>
                </c:pt>
                <c:pt idx="6567">
                  <c:v>6.1558000000000001E-4</c:v>
                </c:pt>
                <c:pt idx="6568">
                  <c:v>6.1558999999999995E-4</c:v>
                </c:pt>
                <c:pt idx="6569">
                  <c:v>6.156E-4</c:v>
                </c:pt>
                <c:pt idx="6570">
                  <c:v>6.1561000000000005E-4</c:v>
                </c:pt>
                <c:pt idx="6571">
                  <c:v>6.1561999999999999E-4</c:v>
                </c:pt>
                <c:pt idx="6572">
                  <c:v>6.1563000000000004E-4</c:v>
                </c:pt>
                <c:pt idx="6573">
                  <c:v>6.1563999999999998E-4</c:v>
                </c:pt>
                <c:pt idx="6574">
                  <c:v>6.1565000000000003E-4</c:v>
                </c:pt>
                <c:pt idx="6575">
                  <c:v>6.1565999999999997E-4</c:v>
                </c:pt>
                <c:pt idx="6576">
                  <c:v>6.1567000000000002E-4</c:v>
                </c:pt>
                <c:pt idx="6577">
                  <c:v>6.1567999999999996E-4</c:v>
                </c:pt>
                <c:pt idx="6578">
                  <c:v>6.1569000000000001E-4</c:v>
                </c:pt>
                <c:pt idx="6579">
                  <c:v>6.1569999999999995E-4</c:v>
                </c:pt>
                <c:pt idx="6580">
                  <c:v>6.1571E-4</c:v>
                </c:pt>
                <c:pt idx="6581">
                  <c:v>6.1572000000000005E-4</c:v>
                </c:pt>
                <c:pt idx="6582">
                  <c:v>6.1572999999999999E-4</c:v>
                </c:pt>
                <c:pt idx="6583">
                  <c:v>6.1574000000000004E-4</c:v>
                </c:pt>
                <c:pt idx="6584">
                  <c:v>6.1574999999999998E-4</c:v>
                </c:pt>
                <c:pt idx="6585">
                  <c:v>6.1576000000000003E-4</c:v>
                </c:pt>
                <c:pt idx="6586">
                  <c:v>6.1576999999999997E-4</c:v>
                </c:pt>
                <c:pt idx="6587">
                  <c:v>6.1578000000000002E-4</c:v>
                </c:pt>
                <c:pt idx="6588">
                  <c:v>6.1578999999999996E-4</c:v>
                </c:pt>
                <c:pt idx="6589">
                  <c:v>6.1580000000000001E-4</c:v>
                </c:pt>
                <c:pt idx="6590">
                  <c:v>6.1580999999999995E-4</c:v>
                </c:pt>
                <c:pt idx="6591">
                  <c:v>6.1582E-4</c:v>
                </c:pt>
                <c:pt idx="6592">
                  <c:v>6.1583000000000004E-4</c:v>
                </c:pt>
                <c:pt idx="6593">
                  <c:v>6.1583999999999999E-4</c:v>
                </c:pt>
                <c:pt idx="6594">
                  <c:v>6.1585000000000003E-4</c:v>
                </c:pt>
                <c:pt idx="6595">
                  <c:v>6.1585999999999998E-4</c:v>
                </c:pt>
                <c:pt idx="6596">
                  <c:v>6.1587000000000002E-4</c:v>
                </c:pt>
                <c:pt idx="6597">
                  <c:v>6.1587999999999996E-4</c:v>
                </c:pt>
                <c:pt idx="6598">
                  <c:v>6.1589000000000001E-4</c:v>
                </c:pt>
                <c:pt idx="6599">
                  <c:v>6.1589999999999995E-4</c:v>
                </c:pt>
                <c:pt idx="6600">
                  <c:v>6.1591E-4</c:v>
                </c:pt>
                <c:pt idx="6601">
                  <c:v>6.1592000000000005E-4</c:v>
                </c:pt>
                <c:pt idx="6602">
                  <c:v>6.1592999999999999E-4</c:v>
                </c:pt>
                <c:pt idx="6603">
                  <c:v>6.1594000000000004E-4</c:v>
                </c:pt>
                <c:pt idx="6604">
                  <c:v>6.1594999999999998E-4</c:v>
                </c:pt>
                <c:pt idx="6605">
                  <c:v>6.1596000000000003E-4</c:v>
                </c:pt>
                <c:pt idx="6606">
                  <c:v>6.1596999999999997E-4</c:v>
                </c:pt>
                <c:pt idx="6607">
                  <c:v>6.1598000000000002E-4</c:v>
                </c:pt>
                <c:pt idx="6608">
                  <c:v>6.1598999999999996E-4</c:v>
                </c:pt>
                <c:pt idx="6609">
                  <c:v>6.1600000000000001E-4</c:v>
                </c:pt>
                <c:pt idx="6610">
                  <c:v>6.1600999999999995E-4</c:v>
                </c:pt>
                <c:pt idx="6611">
                  <c:v>6.1602E-4</c:v>
                </c:pt>
                <c:pt idx="6612">
                  <c:v>6.1603000000000005E-4</c:v>
                </c:pt>
                <c:pt idx="6613">
                  <c:v>6.1603999999999999E-4</c:v>
                </c:pt>
                <c:pt idx="6614">
                  <c:v>6.1605000000000004E-4</c:v>
                </c:pt>
                <c:pt idx="6615">
                  <c:v>6.1605999999999998E-4</c:v>
                </c:pt>
                <c:pt idx="6616">
                  <c:v>6.1607000000000003E-4</c:v>
                </c:pt>
                <c:pt idx="6617">
                  <c:v>6.1607999999999997E-4</c:v>
                </c:pt>
                <c:pt idx="6618">
                  <c:v>6.1609000000000002E-4</c:v>
                </c:pt>
                <c:pt idx="6619">
                  <c:v>6.1609999999999996E-4</c:v>
                </c:pt>
                <c:pt idx="6620">
                  <c:v>6.1611000000000001E-4</c:v>
                </c:pt>
                <c:pt idx="6621">
                  <c:v>6.1611999999999995E-4</c:v>
                </c:pt>
                <c:pt idx="6622">
                  <c:v>6.1613E-4</c:v>
                </c:pt>
                <c:pt idx="6623">
                  <c:v>6.1614000000000005E-4</c:v>
                </c:pt>
                <c:pt idx="6624">
                  <c:v>6.1614999999999999E-4</c:v>
                </c:pt>
                <c:pt idx="6625">
                  <c:v>6.1616000000000004E-4</c:v>
                </c:pt>
                <c:pt idx="6626">
                  <c:v>6.1616999999999998E-4</c:v>
                </c:pt>
                <c:pt idx="6627">
                  <c:v>6.1618000000000003E-4</c:v>
                </c:pt>
                <c:pt idx="6628">
                  <c:v>6.1618999999999997E-4</c:v>
                </c:pt>
                <c:pt idx="6629">
                  <c:v>6.1620000000000002E-4</c:v>
                </c:pt>
                <c:pt idx="6630">
                  <c:v>6.1620999999999996E-4</c:v>
                </c:pt>
                <c:pt idx="6631">
                  <c:v>6.1622000000000001E-4</c:v>
                </c:pt>
                <c:pt idx="6632">
                  <c:v>6.1622999999999995E-4</c:v>
                </c:pt>
                <c:pt idx="6633">
                  <c:v>6.1624E-4</c:v>
                </c:pt>
                <c:pt idx="6634">
                  <c:v>6.1625000000000004E-4</c:v>
                </c:pt>
                <c:pt idx="6635">
                  <c:v>6.1625999999999998E-4</c:v>
                </c:pt>
                <c:pt idx="6636">
                  <c:v>6.1627000000000003E-4</c:v>
                </c:pt>
                <c:pt idx="6637">
                  <c:v>6.1627999999999997E-4</c:v>
                </c:pt>
                <c:pt idx="6638">
                  <c:v>6.1629000000000002E-4</c:v>
                </c:pt>
                <c:pt idx="6639">
                  <c:v>6.1629999999999996E-4</c:v>
                </c:pt>
                <c:pt idx="6640">
                  <c:v>6.1631000000000001E-4</c:v>
                </c:pt>
                <c:pt idx="6641">
                  <c:v>6.1631999999999995E-4</c:v>
                </c:pt>
                <c:pt idx="6642">
                  <c:v>6.1633E-4</c:v>
                </c:pt>
                <c:pt idx="6643">
                  <c:v>6.1634000000000005E-4</c:v>
                </c:pt>
                <c:pt idx="6644">
                  <c:v>6.1634999999999999E-4</c:v>
                </c:pt>
                <c:pt idx="6645">
                  <c:v>6.1636000000000004E-4</c:v>
                </c:pt>
                <c:pt idx="6646">
                  <c:v>6.1636999999999998E-4</c:v>
                </c:pt>
                <c:pt idx="6647">
                  <c:v>6.1638000000000003E-4</c:v>
                </c:pt>
                <c:pt idx="6648">
                  <c:v>6.1638999999999997E-4</c:v>
                </c:pt>
                <c:pt idx="6649">
                  <c:v>6.1640000000000002E-4</c:v>
                </c:pt>
                <c:pt idx="6650">
                  <c:v>6.1640999999999996E-4</c:v>
                </c:pt>
                <c:pt idx="6651">
                  <c:v>6.1642000000000001E-4</c:v>
                </c:pt>
                <c:pt idx="6652">
                  <c:v>6.1642999999999995E-4</c:v>
                </c:pt>
                <c:pt idx="6653">
                  <c:v>6.1644E-4</c:v>
                </c:pt>
                <c:pt idx="6654">
                  <c:v>6.1645000000000005E-4</c:v>
                </c:pt>
                <c:pt idx="6655">
                  <c:v>6.1645999999999999E-4</c:v>
                </c:pt>
                <c:pt idx="6656">
                  <c:v>6.1647000000000004E-4</c:v>
                </c:pt>
                <c:pt idx="6657">
                  <c:v>6.1647999999999998E-4</c:v>
                </c:pt>
                <c:pt idx="6658">
                  <c:v>6.1649000000000003E-4</c:v>
                </c:pt>
                <c:pt idx="6659">
                  <c:v>6.1649999999999997E-4</c:v>
                </c:pt>
                <c:pt idx="6660">
                  <c:v>6.1651000000000002E-4</c:v>
                </c:pt>
                <c:pt idx="6661">
                  <c:v>6.1651999999999996E-4</c:v>
                </c:pt>
                <c:pt idx="6662">
                  <c:v>6.1653000000000001E-4</c:v>
                </c:pt>
                <c:pt idx="6663">
                  <c:v>6.1653999999999995E-4</c:v>
                </c:pt>
                <c:pt idx="6664">
                  <c:v>6.1655E-4</c:v>
                </c:pt>
                <c:pt idx="6665">
                  <c:v>6.1656000000000005E-4</c:v>
                </c:pt>
                <c:pt idx="6666">
                  <c:v>6.1656999999999999E-4</c:v>
                </c:pt>
                <c:pt idx="6667">
                  <c:v>6.1658000000000004E-4</c:v>
                </c:pt>
                <c:pt idx="6668">
                  <c:v>6.1658999999999998E-4</c:v>
                </c:pt>
                <c:pt idx="6669">
                  <c:v>6.1660000000000003E-4</c:v>
                </c:pt>
                <c:pt idx="6670">
                  <c:v>6.1660999999999997E-4</c:v>
                </c:pt>
                <c:pt idx="6671">
                  <c:v>6.1662000000000002E-4</c:v>
                </c:pt>
                <c:pt idx="6672">
                  <c:v>6.1662999999999996E-4</c:v>
                </c:pt>
                <c:pt idx="6673">
                  <c:v>6.1664E-4</c:v>
                </c:pt>
                <c:pt idx="6674">
                  <c:v>6.1665000000000005E-4</c:v>
                </c:pt>
                <c:pt idx="6675">
                  <c:v>6.1665999999999999E-4</c:v>
                </c:pt>
                <c:pt idx="6676">
                  <c:v>6.1667000000000004E-4</c:v>
                </c:pt>
                <c:pt idx="6677">
                  <c:v>6.1667999999999998E-4</c:v>
                </c:pt>
                <c:pt idx="6678">
                  <c:v>6.1669000000000003E-4</c:v>
                </c:pt>
                <c:pt idx="6679">
                  <c:v>6.1669999999999997E-4</c:v>
                </c:pt>
                <c:pt idx="6680">
                  <c:v>6.1671000000000002E-4</c:v>
                </c:pt>
                <c:pt idx="6681">
                  <c:v>6.1671999999999996E-4</c:v>
                </c:pt>
                <c:pt idx="6682">
                  <c:v>6.1673000000000001E-4</c:v>
                </c:pt>
                <c:pt idx="6683">
                  <c:v>6.1673999999999995E-4</c:v>
                </c:pt>
                <c:pt idx="6684">
                  <c:v>6.1675E-4</c:v>
                </c:pt>
                <c:pt idx="6685">
                  <c:v>6.1676000000000005E-4</c:v>
                </c:pt>
                <c:pt idx="6686">
                  <c:v>6.1676999999999999E-4</c:v>
                </c:pt>
                <c:pt idx="6687">
                  <c:v>6.1678000000000004E-4</c:v>
                </c:pt>
                <c:pt idx="6688">
                  <c:v>6.1678999999999998E-4</c:v>
                </c:pt>
                <c:pt idx="6689">
                  <c:v>6.1680000000000003E-4</c:v>
                </c:pt>
                <c:pt idx="6690">
                  <c:v>6.1680999999999997E-4</c:v>
                </c:pt>
                <c:pt idx="6691">
                  <c:v>6.1682000000000002E-4</c:v>
                </c:pt>
                <c:pt idx="6692">
                  <c:v>6.1682999999999996E-4</c:v>
                </c:pt>
                <c:pt idx="6693">
                  <c:v>6.1684000000000001E-4</c:v>
                </c:pt>
                <c:pt idx="6694">
                  <c:v>6.1684999999999995E-4</c:v>
                </c:pt>
                <c:pt idx="6695">
                  <c:v>6.1686E-4</c:v>
                </c:pt>
                <c:pt idx="6696">
                  <c:v>6.1687000000000005E-4</c:v>
                </c:pt>
                <c:pt idx="6697">
                  <c:v>6.1687999999999999E-4</c:v>
                </c:pt>
                <c:pt idx="6698">
                  <c:v>6.1689000000000004E-4</c:v>
                </c:pt>
                <c:pt idx="6699">
                  <c:v>6.1689999999999998E-4</c:v>
                </c:pt>
                <c:pt idx="6700">
                  <c:v>6.1691000000000003E-4</c:v>
                </c:pt>
                <c:pt idx="6701">
                  <c:v>6.1691999999999997E-4</c:v>
                </c:pt>
                <c:pt idx="6702">
                  <c:v>6.1693000000000002E-4</c:v>
                </c:pt>
                <c:pt idx="6703">
                  <c:v>6.1693999999999996E-4</c:v>
                </c:pt>
                <c:pt idx="6704">
                  <c:v>6.1695000000000001E-4</c:v>
                </c:pt>
                <c:pt idx="6705">
                  <c:v>6.1695999999999995E-4</c:v>
                </c:pt>
                <c:pt idx="6706">
                  <c:v>6.1697E-4</c:v>
                </c:pt>
                <c:pt idx="6707">
                  <c:v>6.1698000000000005E-4</c:v>
                </c:pt>
                <c:pt idx="6708">
                  <c:v>6.1698999999999999E-4</c:v>
                </c:pt>
                <c:pt idx="6709">
                  <c:v>6.1700000000000004E-4</c:v>
                </c:pt>
                <c:pt idx="6710">
                  <c:v>6.1700999999999998E-4</c:v>
                </c:pt>
                <c:pt idx="6711">
                  <c:v>6.1702000000000003E-4</c:v>
                </c:pt>
                <c:pt idx="6712">
                  <c:v>6.1702999999999997E-4</c:v>
                </c:pt>
                <c:pt idx="6713">
                  <c:v>6.1704000000000001E-4</c:v>
                </c:pt>
                <c:pt idx="6714">
                  <c:v>6.1704999999999996E-4</c:v>
                </c:pt>
                <c:pt idx="6715">
                  <c:v>6.1706E-4</c:v>
                </c:pt>
                <c:pt idx="6716">
                  <c:v>6.1707000000000005E-4</c:v>
                </c:pt>
                <c:pt idx="6717">
                  <c:v>6.1707999999999999E-4</c:v>
                </c:pt>
                <c:pt idx="6718">
                  <c:v>6.1709000000000004E-4</c:v>
                </c:pt>
                <c:pt idx="6719">
                  <c:v>6.1709999999999998E-4</c:v>
                </c:pt>
                <c:pt idx="6720">
                  <c:v>6.1711000000000003E-4</c:v>
                </c:pt>
                <c:pt idx="6721">
                  <c:v>6.1711999999999997E-4</c:v>
                </c:pt>
                <c:pt idx="6722">
                  <c:v>6.1713000000000002E-4</c:v>
                </c:pt>
                <c:pt idx="6723">
                  <c:v>6.1713999999999996E-4</c:v>
                </c:pt>
                <c:pt idx="6724">
                  <c:v>6.1715000000000001E-4</c:v>
                </c:pt>
                <c:pt idx="6725">
                  <c:v>6.1715999999999995E-4</c:v>
                </c:pt>
                <c:pt idx="6726">
                  <c:v>6.1717E-4</c:v>
                </c:pt>
                <c:pt idx="6727">
                  <c:v>6.1718000000000005E-4</c:v>
                </c:pt>
                <c:pt idx="6728">
                  <c:v>6.1718999999999999E-4</c:v>
                </c:pt>
                <c:pt idx="6729">
                  <c:v>6.1720000000000004E-4</c:v>
                </c:pt>
                <c:pt idx="6730">
                  <c:v>6.1720999999999998E-4</c:v>
                </c:pt>
                <c:pt idx="6731">
                  <c:v>6.1722000000000003E-4</c:v>
                </c:pt>
                <c:pt idx="6732">
                  <c:v>6.1722999999999997E-4</c:v>
                </c:pt>
                <c:pt idx="6733">
                  <c:v>6.1724000000000002E-4</c:v>
                </c:pt>
                <c:pt idx="6734">
                  <c:v>6.1724999999999996E-4</c:v>
                </c:pt>
                <c:pt idx="6735">
                  <c:v>6.1726000000000001E-4</c:v>
                </c:pt>
                <c:pt idx="6736">
                  <c:v>6.1726999999999995E-4</c:v>
                </c:pt>
                <c:pt idx="6737">
                  <c:v>6.1728E-4</c:v>
                </c:pt>
                <c:pt idx="6738">
                  <c:v>6.1729000000000005E-4</c:v>
                </c:pt>
                <c:pt idx="6739">
                  <c:v>6.1729999999999999E-4</c:v>
                </c:pt>
                <c:pt idx="6740">
                  <c:v>6.1731000000000004E-4</c:v>
                </c:pt>
                <c:pt idx="6741">
                  <c:v>6.1731999999999998E-4</c:v>
                </c:pt>
                <c:pt idx="6742">
                  <c:v>6.1733000000000003E-4</c:v>
                </c:pt>
                <c:pt idx="6743">
                  <c:v>6.1733999999999997E-4</c:v>
                </c:pt>
                <c:pt idx="6744">
                  <c:v>6.1735000000000002E-4</c:v>
                </c:pt>
                <c:pt idx="6745">
                  <c:v>6.1735999999999996E-4</c:v>
                </c:pt>
                <c:pt idx="6746">
                  <c:v>6.1737000000000001E-4</c:v>
                </c:pt>
                <c:pt idx="6747">
                  <c:v>6.1737999999999995E-4</c:v>
                </c:pt>
                <c:pt idx="6748">
                  <c:v>6.1739E-4</c:v>
                </c:pt>
                <c:pt idx="6749">
                  <c:v>6.1740000000000005E-4</c:v>
                </c:pt>
                <c:pt idx="6750">
                  <c:v>6.1740999999999999E-4</c:v>
                </c:pt>
                <c:pt idx="6751">
                  <c:v>6.1742000000000003E-4</c:v>
                </c:pt>
                <c:pt idx="6752">
                  <c:v>6.1742999999999998E-4</c:v>
                </c:pt>
                <c:pt idx="6753">
                  <c:v>6.1744000000000002E-4</c:v>
                </c:pt>
                <c:pt idx="6754">
                  <c:v>6.1744999999999997E-4</c:v>
                </c:pt>
                <c:pt idx="6755">
                  <c:v>6.1746000000000001E-4</c:v>
                </c:pt>
                <c:pt idx="6756">
                  <c:v>6.1746999999999995E-4</c:v>
                </c:pt>
                <c:pt idx="6757">
                  <c:v>6.1748E-4</c:v>
                </c:pt>
                <c:pt idx="6758">
                  <c:v>6.1749000000000005E-4</c:v>
                </c:pt>
                <c:pt idx="6759">
                  <c:v>6.1749999999999999E-4</c:v>
                </c:pt>
                <c:pt idx="6760">
                  <c:v>6.1751000000000004E-4</c:v>
                </c:pt>
                <c:pt idx="6761">
                  <c:v>6.1751999999999998E-4</c:v>
                </c:pt>
                <c:pt idx="6762">
                  <c:v>6.1753000000000003E-4</c:v>
                </c:pt>
                <c:pt idx="6763">
                  <c:v>6.1753999999999997E-4</c:v>
                </c:pt>
                <c:pt idx="6764">
                  <c:v>6.1755000000000002E-4</c:v>
                </c:pt>
                <c:pt idx="6765">
                  <c:v>6.1755999999999996E-4</c:v>
                </c:pt>
                <c:pt idx="6766">
                  <c:v>6.1757000000000001E-4</c:v>
                </c:pt>
                <c:pt idx="6767">
                  <c:v>6.1757999999999995E-4</c:v>
                </c:pt>
                <c:pt idx="6768">
                  <c:v>6.1759E-4</c:v>
                </c:pt>
                <c:pt idx="6769">
                  <c:v>6.1760000000000005E-4</c:v>
                </c:pt>
                <c:pt idx="6770">
                  <c:v>6.1760999999999999E-4</c:v>
                </c:pt>
                <c:pt idx="6771">
                  <c:v>6.1762000000000004E-4</c:v>
                </c:pt>
                <c:pt idx="6772">
                  <c:v>6.1762999999999998E-4</c:v>
                </c:pt>
                <c:pt idx="6773">
                  <c:v>6.1764000000000003E-4</c:v>
                </c:pt>
                <c:pt idx="6774">
                  <c:v>6.1764999999999997E-4</c:v>
                </c:pt>
                <c:pt idx="6775">
                  <c:v>6.1766000000000002E-4</c:v>
                </c:pt>
                <c:pt idx="6776">
                  <c:v>6.1766999999999996E-4</c:v>
                </c:pt>
                <c:pt idx="6777">
                  <c:v>6.1768000000000001E-4</c:v>
                </c:pt>
                <c:pt idx="6778">
                  <c:v>6.1768999999999995E-4</c:v>
                </c:pt>
                <c:pt idx="6779">
                  <c:v>6.177E-4</c:v>
                </c:pt>
                <c:pt idx="6780">
                  <c:v>6.1771000000000005E-4</c:v>
                </c:pt>
                <c:pt idx="6781">
                  <c:v>6.1771999999999999E-4</c:v>
                </c:pt>
                <c:pt idx="6782">
                  <c:v>6.1773000000000004E-4</c:v>
                </c:pt>
                <c:pt idx="6783">
                  <c:v>6.1773999999999998E-4</c:v>
                </c:pt>
                <c:pt idx="6784">
                  <c:v>6.1775000000000003E-4</c:v>
                </c:pt>
                <c:pt idx="6785">
                  <c:v>6.1775999999999997E-4</c:v>
                </c:pt>
                <c:pt idx="6786">
                  <c:v>6.1777000000000002E-4</c:v>
                </c:pt>
                <c:pt idx="6787">
                  <c:v>6.1777999999999996E-4</c:v>
                </c:pt>
                <c:pt idx="6788">
                  <c:v>6.1779000000000001E-4</c:v>
                </c:pt>
                <c:pt idx="6789">
                  <c:v>6.1779999999999995E-4</c:v>
                </c:pt>
                <c:pt idx="6790">
                  <c:v>6.1781E-4</c:v>
                </c:pt>
                <c:pt idx="6791">
                  <c:v>6.1782000000000004E-4</c:v>
                </c:pt>
                <c:pt idx="6792">
                  <c:v>6.1782999999999999E-4</c:v>
                </c:pt>
                <c:pt idx="6793">
                  <c:v>6.1784000000000003E-4</c:v>
                </c:pt>
                <c:pt idx="6794">
                  <c:v>6.1784999999999997E-4</c:v>
                </c:pt>
                <c:pt idx="6795">
                  <c:v>6.1786000000000002E-4</c:v>
                </c:pt>
                <c:pt idx="6796">
                  <c:v>6.1786999999999996E-4</c:v>
                </c:pt>
                <c:pt idx="6797">
                  <c:v>6.1788000000000001E-4</c:v>
                </c:pt>
                <c:pt idx="6798">
                  <c:v>6.1788999999999995E-4</c:v>
                </c:pt>
                <c:pt idx="6799">
                  <c:v>6.179E-4</c:v>
                </c:pt>
                <c:pt idx="6800">
                  <c:v>6.1791000000000005E-4</c:v>
                </c:pt>
                <c:pt idx="6801">
                  <c:v>6.1791999999999999E-4</c:v>
                </c:pt>
                <c:pt idx="6802">
                  <c:v>6.1793000000000004E-4</c:v>
                </c:pt>
                <c:pt idx="6803">
                  <c:v>6.1793999999999998E-4</c:v>
                </c:pt>
                <c:pt idx="6804">
                  <c:v>6.1795000000000003E-4</c:v>
                </c:pt>
                <c:pt idx="6805">
                  <c:v>6.1795999999999997E-4</c:v>
                </c:pt>
                <c:pt idx="6806">
                  <c:v>6.1797000000000002E-4</c:v>
                </c:pt>
                <c:pt idx="6807">
                  <c:v>6.1797999999999996E-4</c:v>
                </c:pt>
                <c:pt idx="6808">
                  <c:v>6.1799000000000001E-4</c:v>
                </c:pt>
                <c:pt idx="6809">
                  <c:v>6.1799999999999995E-4</c:v>
                </c:pt>
                <c:pt idx="6810">
                  <c:v>6.1801E-4</c:v>
                </c:pt>
                <c:pt idx="6811">
                  <c:v>6.1802000000000005E-4</c:v>
                </c:pt>
                <c:pt idx="6812">
                  <c:v>6.1802999999999999E-4</c:v>
                </c:pt>
                <c:pt idx="6813">
                  <c:v>6.1804000000000004E-4</c:v>
                </c:pt>
                <c:pt idx="6814">
                  <c:v>6.1804999999999998E-4</c:v>
                </c:pt>
                <c:pt idx="6815">
                  <c:v>6.1806000000000003E-4</c:v>
                </c:pt>
                <c:pt idx="6816">
                  <c:v>6.1806999999999997E-4</c:v>
                </c:pt>
                <c:pt idx="6817">
                  <c:v>6.1808000000000002E-4</c:v>
                </c:pt>
                <c:pt idx="6818">
                  <c:v>6.1808999999999996E-4</c:v>
                </c:pt>
                <c:pt idx="6819">
                  <c:v>6.1810000000000001E-4</c:v>
                </c:pt>
                <c:pt idx="6820">
                  <c:v>6.1810999999999995E-4</c:v>
                </c:pt>
                <c:pt idx="6821">
                  <c:v>6.1812E-4</c:v>
                </c:pt>
                <c:pt idx="6822">
                  <c:v>6.1813000000000005E-4</c:v>
                </c:pt>
                <c:pt idx="6823">
                  <c:v>6.1813999999999999E-4</c:v>
                </c:pt>
                <c:pt idx="6824">
                  <c:v>6.1815000000000004E-4</c:v>
                </c:pt>
                <c:pt idx="6825">
                  <c:v>6.1815999999999998E-4</c:v>
                </c:pt>
                <c:pt idx="6826">
                  <c:v>6.1817000000000003E-4</c:v>
                </c:pt>
                <c:pt idx="6827">
                  <c:v>6.1817999999999997E-4</c:v>
                </c:pt>
                <c:pt idx="6828">
                  <c:v>6.1819000000000002E-4</c:v>
                </c:pt>
                <c:pt idx="6829">
                  <c:v>6.1819999999999996E-4</c:v>
                </c:pt>
                <c:pt idx="6830">
                  <c:v>6.1821000000000001E-4</c:v>
                </c:pt>
                <c:pt idx="6831">
                  <c:v>6.1822000000000005E-4</c:v>
                </c:pt>
                <c:pt idx="6832">
                  <c:v>6.1822999999999999E-4</c:v>
                </c:pt>
                <c:pt idx="6833">
                  <c:v>6.1824000000000004E-4</c:v>
                </c:pt>
                <c:pt idx="6834">
                  <c:v>6.1824999999999998E-4</c:v>
                </c:pt>
                <c:pt idx="6835">
                  <c:v>6.1826000000000003E-4</c:v>
                </c:pt>
                <c:pt idx="6836">
                  <c:v>6.1826999999999997E-4</c:v>
                </c:pt>
                <c:pt idx="6837">
                  <c:v>6.1828000000000002E-4</c:v>
                </c:pt>
                <c:pt idx="6838">
                  <c:v>6.1828999999999996E-4</c:v>
                </c:pt>
                <c:pt idx="6839">
                  <c:v>6.1830000000000001E-4</c:v>
                </c:pt>
                <c:pt idx="6840">
                  <c:v>6.1830999999999995E-4</c:v>
                </c:pt>
                <c:pt idx="6841">
                  <c:v>6.1832E-4</c:v>
                </c:pt>
                <c:pt idx="6842">
                  <c:v>6.1833000000000005E-4</c:v>
                </c:pt>
                <c:pt idx="6843">
                  <c:v>6.1833999999999999E-4</c:v>
                </c:pt>
                <c:pt idx="6844">
                  <c:v>6.1835000000000004E-4</c:v>
                </c:pt>
                <c:pt idx="6845">
                  <c:v>6.1835999999999998E-4</c:v>
                </c:pt>
                <c:pt idx="6846">
                  <c:v>6.1837000000000003E-4</c:v>
                </c:pt>
                <c:pt idx="6847">
                  <c:v>6.1837999999999997E-4</c:v>
                </c:pt>
                <c:pt idx="6848">
                  <c:v>6.1839000000000002E-4</c:v>
                </c:pt>
                <c:pt idx="6849">
                  <c:v>6.1839999999999996E-4</c:v>
                </c:pt>
                <c:pt idx="6850">
                  <c:v>6.1841000000000001E-4</c:v>
                </c:pt>
                <c:pt idx="6851">
                  <c:v>6.1841999999999995E-4</c:v>
                </c:pt>
                <c:pt idx="6852">
                  <c:v>6.1843E-4</c:v>
                </c:pt>
                <c:pt idx="6853">
                  <c:v>6.1844000000000005E-4</c:v>
                </c:pt>
                <c:pt idx="6854">
                  <c:v>6.1844999999999999E-4</c:v>
                </c:pt>
                <c:pt idx="6855">
                  <c:v>6.1846000000000004E-4</c:v>
                </c:pt>
                <c:pt idx="6856">
                  <c:v>6.1846999999999998E-4</c:v>
                </c:pt>
                <c:pt idx="6857">
                  <c:v>6.1848000000000003E-4</c:v>
                </c:pt>
                <c:pt idx="6858">
                  <c:v>6.1848999999999997E-4</c:v>
                </c:pt>
                <c:pt idx="6859">
                  <c:v>6.1850000000000002E-4</c:v>
                </c:pt>
                <c:pt idx="6860">
                  <c:v>6.1850999999999996E-4</c:v>
                </c:pt>
                <c:pt idx="6861">
                  <c:v>6.1852000000000001E-4</c:v>
                </c:pt>
                <c:pt idx="6862">
                  <c:v>6.1852999999999995E-4</c:v>
                </c:pt>
                <c:pt idx="6863">
                  <c:v>6.1854E-4</c:v>
                </c:pt>
                <c:pt idx="6864">
                  <c:v>6.1855000000000005E-4</c:v>
                </c:pt>
                <c:pt idx="6865">
                  <c:v>6.1855999999999999E-4</c:v>
                </c:pt>
                <c:pt idx="6866">
                  <c:v>6.1857000000000004E-4</c:v>
                </c:pt>
                <c:pt idx="6867">
                  <c:v>6.1857999999999998E-4</c:v>
                </c:pt>
                <c:pt idx="6868">
                  <c:v>6.1859000000000003E-4</c:v>
                </c:pt>
                <c:pt idx="6869">
                  <c:v>6.1859999999999997E-4</c:v>
                </c:pt>
                <c:pt idx="6870">
                  <c:v>6.1861000000000001E-4</c:v>
                </c:pt>
                <c:pt idx="6871">
                  <c:v>6.1861999999999996E-4</c:v>
                </c:pt>
                <c:pt idx="6872">
                  <c:v>6.1863E-4</c:v>
                </c:pt>
                <c:pt idx="6873">
                  <c:v>6.1864000000000005E-4</c:v>
                </c:pt>
                <c:pt idx="6874">
                  <c:v>6.1864999999999999E-4</c:v>
                </c:pt>
                <c:pt idx="6875">
                  <c:v>6.1866000000000004E-4</c:v>
                </c:pt>
                <c:pt idx="6876">
                  <c:v>6.1866999999999998E-4</c:v>
                </c:pt>
                <c:pt idx="6877">
                  <c:v>6.1868000000000003E-4</c:v>
                </c:pt>
                <c:pt idx="6878">
                  <c:v>6.1868999999999997E-4</c:v>
                </c:pt>
                <c:pt idx="6879">
                  <c:v>6.1870000000000002E-4</c:v>
                </c:pt>
                <c:pt idx="6880">
                  <c:v>6.1870999999999996E-4</c:v>
                </c:pt>
                <c:pt idx="6881">
                  <c:v>6.1872000000000001E-4</c:v>
                </c:pt>
                <c:pt idx="6882">
                  <c:v>6.1872999999999995E-4</c:v>
                </c:pt>
                <c:pt idx="6883">
                  <c:v>6.1874E-4</c:v>
                </c:pt>
                <c:pt idx="6884">
                  <c:v>6.1875000000000005E-4</c:v>
                </c:pt>
                <c:pt idx="6885">
                  <c:v>6.1875999999999999E-4</c:v>
                </c:pt>
                <c:pt idx="6886">
                  <c:v>6.1877000000000004E-4</c:v>
                </c:pt>
                <c:pt idx="6887">
                  <c:v>6.1877999999999998E-4</c:v>
                </c:pt>
                <c:pt idx="6888">
                  <c:v>6.1879000000000003E-4</c:v>
                </c:pt>
                <c:pt idx="6889">
                  <c:v>6.1879999999999997E-4</c:v>
                </c:pt>
                <c:pt idx="6890">
                  <c:v>6.1881000000000002E-4</c:v>
                </c:pt>
                <c:pt idx="6891">
                  <c:v>6.1881999999999996E-4</c:v>
                </c:pt>
                <c:pt idx="6892">
                  <c:v>6.1883000000000001E-4</c:v>
                </c:pt>
                <c:pt idx="6893">
                  <c:v>6.1883999999999995E-4</c:v>
                </c:pt>
                <c:pt idx="6894">
                  <c:v>6.1885E-4</c:v>
                </c:pt>
                <c:pt idx="6895">
                  <c:v>6.1886000000000005E-4</c:v>
                </c:pt>
                <c:pt idx="6896">
                  <c:v>6.1886999999999999E-4</c:v>
                </c:pt>
                <c:pt idx="6897">
                  <c:v>6.1888000000000004E-4</c:v>
                </c:pt>
                <c:pt idx="6898">
                  <c:v>6.1888999999999998E-4</c:v>
                </c:pt>
                <c:pt idx="6899">
                  <c:v>6.1890000000000003E-4</c:v>
                </c:pt>
                <c:pt idx="6900">
                  <c:v>6.1890999999999997E-4</c:v>
                </c:pt>
                <c:pt idx="6901">
                  <c:v>6.1892000000000002E-4</c:v>
                </c:pt>
                <c:pt idx="6902">
                  <c:v>6.1892999999999996E-4</c:v>
                </c:pt>
                <c:pt idx="6903">
                  <c:v>6.1894000000000001E-4</c:v>
                </c:pt>
                <c:pt idx="6904">
                  <c:v>6.1894999999999995E-4</c:v>
                </c:pt>
                <c:pt idx="6905">
                  <c:v>6.1896E-4</c:v>
                </c:pt>
                <c:pt idx="6906">
                  <c:v>6.1897000000000005E-4</c:v>
                </c:pt>
                <c:pt idx="6907">
                  <c:v>6.1897999999999999E-4</c:v>
                </c:pt>
                <c:pt idx="6908">
                  <c:v>6.1899000000000003E-4</c:v>
                </c:pt>
                <c:pt idx="6909">
                  <c:v>6.1899999999999998E-4</c:v>
                </c:pt>
                <c:pt idx="6910">
                  <c:v>6.1901000000000002E-4</c:v>
                </c:pt>
                <c:pt idx="6911">
                  <c:v>6.1901999999999997E-4</c:v>
                </c:pt>
                <c:pt idx="6912">
                  <c:v>6.1903000000000001E-4</c:v>
                </c:pt>
                <c:pt idx="6913">
                  <c:v>6.1903999999999995E-4</c:v>
                </c:pt>
                <c:pt idx="6914">
                  <c:v>6.1905E-4</c:v>
                </c:pt>
                <c:pt idx="6915">
                  <c:v>6.1906000000000005E-4</c:v>
                </c:pt>
                <c:pt idx="6916">
                  <c:v>6.1906999999999999E-4</c:v>
                </c:pt>
                <c:pt idx="6917">
                  <c:v>6.1908000000000004E-4</c:v>
                </c:pt>
                <c:pt idx="6918">
                  <c:v>6.1908999999999998E-4</c:v>
                </c:pt>
                <c:pt idx="6919">
                  <c:v>6.1910000000000003E-4</c:v>
                </c:pt>
                <c:pt idx="6920">
                  <c:v>6.1910999999999997E-4</c:v>
                </c:pt>
                <c:pt idx="6921">
                  <c:v>6.1912000000000002E-4</c:v>
                </c:pt>
                <c:pt idx="6922">
                  <c:v>6.1912999999999996E-4</c:v>
                </c:pt>
                <c:pt idx="6923">
                  <c:v>6.1914000000000001E-4</c:v>
                </c:pt>
                <c:pt idx="6924">
                  <c:v>6.1914999999999995E-4</c:v>
                </c:pt>
                <c:pt idx="6925">
                  <c:v>6.1916E-4</c:v>
                </c:pt>
                <c:pt idx="6926">
                  <c:v>6.1917000000000005E-4</c:v>
                </c:pt>
                <c:pt idx="6927">
                  <c:v>6.1917999999999999E-4</c:v>
                </c:pt>
                <c:pt idx="6928">
                  <c:v>6.1919000000000004E-4</c:v>
                </c:pt>
                <c:pt idx="6929">
                  <c:v>6.1919999999999998E-4</c:v>
                </c:pt>
                <c:pt idx="6930">
                  <c:v>6.1921000000000003E-4</c:v>
                </c:pt>
                <c:pt idx="6931">
                  <c:v>6.1921999999999997E-4</c:v>
                </c:pt>
                <c:pt idx="6932">
                  <c:v>6.1923000000000002E-4</c:v>
                </c:pt>
                <c:pt idx="6933">
                  <c:v>6.1923999999999996E-4</c:v>
                </c:pt>
                <c:pt idx="6934">
                  <c:v>6.1925000000000001E-4</c:v>
                </c:pt>
                <c:pt idx="6935">
                  <c:v>6.1925999999999995E-4</c:v>
                </c:pt>
                <c:pt idx="6936">
                  <c:v>6.1927E-4</c:v>
                </c:pt>
                <c:pt idx="6937">
                  <c:v>6.1928000000000005E-4</c:v>
                </c:pt>
                <c:pt idx="6938">
                  <c:v>6.1928999999999999E-4</c:v>
                </c:pt>
                <c:pt idx="6939">
                  <c:v>6.1930000000000004E-4</c:v>
                </c:pt>
                <c:pt idx="6940">
                  <c:v>6.1930999999999998E-4</c:v>
                </c:pt>
                <c:pt idx="6941">
                  <c:v>6.1932000000000003E-4</c:v>
                </c:pt>
                <c:pt idx="6942">
                  <c:v>6.1932999999999997E-4</c:v>
                </c:pt>
                <c:pt idx="6943">
                  <c:v>6.1934000000000002E-4</c:v>
                </c:pt>
                <c:pt idx="6944">
                  <c:v>6.1934999999999996E-4</c:v>
                </c:pt>
                <c:pt idx="6945">
                  <c:v>6.1936000000000001E-4</c:v>
                </c:pt>
                <c:pt idx="6946">
                  <c:v>6.1936999999999995E-4</c:v>
                </c:pt>
                <c:pt idx="6947">
                  <c:v>6.1938E-4</c:v>
                </c:pt>
                <c:pt idx="6948">
                  <c:v>6.1939000000000004E-4</c:v>
                </c:pt>
                <c:pt idx="6949">
                  <c:v>6.1939999999999999E-4</c:v>
                </c:pt>
                <c:pt idx="6950">
                  <c:v>6.1941000000000003E-4</c:v>
                </c:pt>
                <c:pt idx="6951">
                  <c:v>6.1941999999999997E-4</c:v>
                </c:pt>
                <c:pt idx="6952">
                  <c:v>6.1943000000000002E-4</c:v>
                </c:pt>
                <c:pt idx="6953">
                  <c:v>6.1943999999999996E-4</c:v>
                </c:pt>
                <c:pt idx="6954">
                  <c:v>6.1945000000000001E-4</c:v>
                </c:pt>
                <c:pt idx="6955">
                  <c:v>6.1945999999999995E-4</c:v>
                </c:pt>
                <c:pt idx="6956">
                  <c:v>6.1947E-4</c:v>
                </c:pt>
                <c:pt idx="6957">
                  <c:v>6.1948000000000005E-4</c:v>
                </c:pt>
                <c:pt idx="6958">
                  <c:v>6.1948999999999999E-4</c:v>
                </c:pt>
                <c:pt idx="6959">
                  <c:v>6.1950000000000004E-4</c:v>
                </c:pt>
                <c:pt idx="6960">
                  <c:v>6.1950999999999998E-4</c:v>
                </c:pt>
                <c:pt idx="6961">
                  <c:v>6.1952000000000003E-4</c:v>
                </c:pt>
                <c:pt idx="6962">
                  <c:v>6.1952999999999997E-4</c:v>
                </c:pt>
                <c:pt idx="6963">
                  <c:v>6.1954000000000002E-4</c:v>
                </c:pt>
                <c:pt idx="6964">
                  <c:v>6.1954999999999996E-4</c:v>
                </c:pt>
                <c:pt idx="6965">
                  <c:v>6.1956000000000001E-4</c:v>
                </c:pt>
                <c:pt idx="6966">
                  <c:v>6.1956999999999995E-4</c:v>
                </c:pt>
                <c:pt idx="6967">
                  <c:v>6.1958E-4</c:v>
                </c:pt>
                <c:pt idx="6968">
                  <c:v>6.1959000000000005E-4</c:v>
                </c:pt>
                <c:pt idx="6969">
                  <c:v>6.1959999999999999E-4</c:v>
                </c:pt>
                <c:pt idx="6970">
                  <c:v>6.1961000000000004E-4</c:v>
                </c:pt>
                <c:pt idx="6971">
                  <c:v>6.1961999999999998E-4</c:v>
                </c:pt>
                <c:pt idx="6972">
                  <c:v>6.1963000000000003E-4</c:v>
                </c:pt>
                <c:pt idx="6973">
                  <c:v>6.1963999999999997E-4</c:v>
                </c:pt>
                <c:pt idx="6974">
                  <c:v>6.1965000000000002E-4</c:v>
                </c:pt>
                <c:pt idx="6975">
                  <c:v>6.1965999999999996E-4</c:v>
                </c:pt>
                <c:pt idx="6976">
                  <c:v>6.1967000000000001E-4</c:v>
                </c:pt>
                <c:pt idx="6977">
                  <c:v>6.1967999999999995E-4</c:v>
                </c:pt>
                <c:pt idx="6978">
                  <c:v>6.1969E-4</c:v>
                </c:pt>
                <c:pt idx="6979">
                  <c:v>6.1970000000000005E-4</c:v>
                </c:pt>
                <c:pt idx="6980">
                  <c:v>6.1970999999999999E-4</c:v>
                </c:pt>
                <c:pt idx="6981">
                  <c:v>6.1972000000000004E-4</c:v>
                </c:pt>
                <c:pt idx="6982">
                  <c:v>6.1972999999999998E-4</c:v>
                </c:pt>
                <c:pt idx="6983">
                  <c:v>6.1974000000000003E-4</c:v>
                </c:pt>
                <c:pt idx="6984">
                  <c:v>6.1974999999999997E-4</c:v>
                </c:pt>
                <c:pt idx="6985">
                  <c:v>6.1976000000000002E-4</c:v>
                </c:pt>
                <c:pt idx="6986">
                  <c:v>6.1976999999999996E-4</c:v>
                </c:pt>
                <c:pt idx="6987">
                  <c:v>6.1978000000000001E-4</c:v>
                </c:pt>
                <c:pt idx="6988">
                  <c:v>6.1978999999999995E-4</c:v>
                </c:pt>
                <c:pt idx="6989">
                  <c:v>6.198E-4</c:v>
                </c:pt>
                <c:pt idx="6990">
                  <c:v>6.1981000000000004E-4</c:v>
                </c:pt>
                <c:pt idx="6991">
                  <c:v>6.1981999999999998E-4</c:v>
                </c:pt>
                <c:pt idx="6992">
                  <c:v>6.1983000000000003E-4</c:v>
                </c:pt>
                <c:pt idx="6993">
                  <c:v>6.1983999999999997E-4</c:v>
                </c:pt>
                <c:pt idx="6994">
                  <c:v>6.1985000000000002E-4</c:v>
                </c:pt>
                <c:pt idx="6995">
                  <c:v>6.1985999999999996E-4</c:v>
                </c:pt>
                <c:pt idx="6996">
                  <c:v>6.1987000000000001E-4</c:v>
                </c:pt>
                <c:pt idx="6997">
                  <c:v>6.1987999999999995E-4</c:v>
                </c:pt>
                <c:pt idx="6998">
                  <c:v>6.1989E-4</c:v>
                </c:pt>
                <c:pt idx="6999">
                  <c:v>6.1990000000000005E-4</c:v>
                </c:pt>
                <c:pt idx="7000">
                  <c:v>6.1990999999999999E-4</c:v>
                </c:pt>
                <c:pt idx="7001">
                  <c:v>6.1992000000000004E-4</c:v>
                </c:pt>
                <c:pt idx="7002">
                  <c:v>6.1992999999999998E-4</c:v>
                </c:pt>
                <c:pt idx="7003">
                  <c:v>6.1994000000000003E-4</c:v>
                </c:pt>
                <c:pt idx="7004">
                  <c:v>6.1994999999999997E-4</c:v>
                </c:pt>
                <c:pt idx="7005">
                  <c:v>6.1996000000000002E-4</c:v>
                </c:pt>
                <c:pt idx="7006">
                  <c:v>6.1996999999999996E-4</c:v>
                </c:pt>
                <c:pt idx="7007">
                  <c:v>6.1998000000000001E-4</c:v>
                </c:pt>
                <c:pt idx="7008">
                  <c:v>6.1998999999999995E-4</c:v>
                </c:pt>
                <c:pt idx="7009">
                  <c:v>6.2E-4</c:v>
                </c:pt>
                <c:pt idx="7010">
                  <c:v>6.2001000000000005E-4</c:v>
                </c:pt>
                <c:pt idx="7011">
                  <c:v>6.2001999999999999E-4</c:v>
                </c:pt>
                <c:pt idx="7012">
                  <c:v>6.2003000000000004E-4</c:v>
                </c:pt>
                <c:pt idx="7013">
                  <c:v>6.2003999999999998E-4</c:v>
                </c:pt>
                <c:pt idx="7014">
                  <c:v>6.2005000000000003E-4</c:v>
                </c:pt>
                <c:pt idx="7015">
                  <c:v>6.2005999999999997E-4</c:v>
                </c:pt>
                <c:pt idx="7016">
                  <c:v>6.2007000000000002E-4</c:v>
                </c:pt>
                <c:pt idx="7017">
                  <c:v>6.2007999999999996E-4</c:v>
                </c:pt>
                <c:pt idx="7018">
                  <c:v>6.2009000000000001E-4</c:v>
                </c:pt>
                <c:pt idx="7019">
                  <c:v>6.2009999999999995E-4</c:v>
                </c:pt>
                <c:pt idx="7020">
                  <c:v>6.2011E-4</c:v>
                </c:pt>
                <c:pt idx="7021">
                  <c:v>6.2012000000000005E-4</c:v>
                </c:pt>
                <c:pt idx="7022">
                  <c:v>6.2012999999999999E-4</c:v>
                </c:pt>
                <c:pt idx="7023">
                  <c:v>6.2014000000000004E-4</c:v>
                </c:pt>
                <c:pt idx="7024">
                  <c:v>6.2014999999999998E-4</c:v>
                </c:pt>
                <c:pt idx="7025">
                  <c:v>6.2016000000000003E-4</c:v>
                </c:pt>
                <c:pt idx="7026">
                  <c:v>6.2016999999999997E-4</c:v>
                </c:pt>
                <c:pt idx="7027">
                  <c:v>6.2018000000000002E-4</c:v>
                </c:pt>
                <c:pt idx="7028">
                  <c:v>6.2018999999999996E-4</c:v>
                </c:pt>
                <c:pt idx="7029">
                  <c:v>6.202E-4</c:v>
                </c:pt>
                <c:pt idx="7030">
                  <c:v>6.2021000000000005E-4</c:v>
                </c:pt>
                <c:pt idx="7031">
                  <c:v>6.2021999999999999E-4</c:v>
                </c:pt>
                <c:pt idx="7032">
                  <c:v>6.2023000000000004E-4</c:v>
                </c:pt>
                <c:pt idx="7033">
                  <c:v>6.2023999999999998E-4</c:v>
                </c:pt>
                <c:pt idx="7034">
                  <c:v>6.2025000000000003E-4</c:v>
                </c:pt>
                <c:pt idx="7035">
                  <c:v>6.2025999999999997E-4</c:v>
                </c:pt>
                <c:pt idx="7036">
                  <c:v>6.2027000000000002E-4</c:v>
                </c:pt>
                <c:pt idx="7037">
                  <c:v>6.2027999999999996E-4</c:v>
                </c:pt>
                <c:pt idx="7038">
                  <c:v>6.2029000000000001E-4</c:v>
                </c:pt>
                <c:pt idx="7039">
                  <c:v>6.2029999999999995E-4</c:v>
                </c:pt>
                <c:pt idx="7040">
                  <c:v>6.2031E-4</c:v>
                </c:pt>
                <c:pt idx="7041">
                  <c:v>6.2032000000000005E-4</c:v>
                </c:pt>
                <c:pt idx="7042">
                  <c:v>6.2032999999999999E-4</c:v>
                </c:pt>
                <c:pt idx="7043">
                  <c:v>6.2034000000000004E-4</c:v>
                </c:pt>
                <c:pt idx="7044">
                  <c:v>6.2034999999999998E-4</c:v>
                </c:pt>
                <c:pt idx="7045">
                  <c:v>6.2036000000000003E-4</c:v>
                </c:pt>
                <c:pt idx="7046">
                  <c:v>6.2036999999999997E-4</c:v>
                </c:pt>
                <c:pt idx="7047">
                  <c:v>6.2038000000000002E-4</c:v>
                </c:pt>
                <c:pt idx="7048">
                  <c:v>6.2038999999999996E-4</c:v>
                </c:pt>
                <c:pt idx="7049">
                  <c:v>6.2040000000000001E-4</c:v>
                </c:pt>
                <c:pt idx="7050">
                  <c:v>6.2040999999999995E-4</c:v>
                </c:pt>
                <c:pt idx="7051">
                  <c:v>6.2042E-4</c:v>
                </c:pt>
                <c:pt idx="7052">
                  <c:v>6.2043000000000005E-4</c:v>
                </c:pt>
                <c:pt idx="7053">
                  <c:v>6.2043999999999999E-4</c:v>
                </c:pt>
                <c:pt idx="7054">
                  <c:v>6.2045000000000004E-4</c:v>
                </c:pt>
                <c:pt idx="7055">
                  <c:v>6.2045999999999998E-4</c:v>
                </c:pt>
                <c:pt idx="7056">
                  <c:v>6.2047000000000003E-4</c:v>
                </c:pt>
                <c:pt idx="7057">
                  <c:v>6.2047999999999997E-4</c:v>
                </c:pt>
                <c:pt idx="7058">
                  <c:v>6.2049000000000002E-4</c:v>
                </c:pt>
                <c:pt idx="7059">
                  <c:v>6.2049999999999996E-4</c:v>
                </c:pt>
                <c:pt idx="7060">
                  <c:v>6.2051000000000001E-4</c:v>
                </c:pt>
                <c:pt idx="7061">
                  <c:v>6.2051999999999995E-4</c:v>
                </c:pt>
                <c:pt idx="7062">
                  <c:v>6.2053E-4</c:v>
                </c:pt>
                <c:pt idx="7063">
                  <c:v>6.2054000000000005E-4</c:v>
                </c:pt>
                <c:pt idx="7064">
                  <c:v>6.2054999999999999E-4</c:v>
                </c:pt>
                <c:pt idx="7065">
                  <c:v>6.2056000000000004E-4</c:v>
                </c:pt>
                <c:pt idx="7066">
                  <c:v>6.2056999999999998E-4</c:v>
                </c:pt>
                <c:pt idx="7067">
                  <c:v>6.2058000000000002E-4</c:v>
                </c:pt>
                <c:pt idx="7068">
                  <c:v>6.2058999999999997E-4</c:v>
                </c:pt>
                <c:pt idx="7069">
                  <c:v>6.2060000000000001E-4</c:v>
                </c:pt>
                <c:pt idx="7070">
                  <c:v>6.2060999999999996E-4</c:v>
                </c:pt>
                <c:pt idx="7071">
                  <c:v>6.2062E-4</c:v>
                </c:pt>
                <c:pt idx="7072">
                  <c:v>6.2063000000000005E-4</c:v>
                </c:pt>
                <c:pt idx="7073">
                  <c:v>6.2063999999999999E-4</c:v>
                </c:pt>
                <c:pt idx="7074">
                  <c:v>6.2065000000000004E-4</c:v>
                </c:pt>
                <c:pt idx="7075">
                  <c:v>6.2065999999999998E-4</c:v>
                </c:pt>
                <c:pt idx="7076">
                  <c:v>6.2067000000000003E-4</c:v>
                </c:pt>
                <c:pt idx="7077">
                  <c:v>6.2067999999999997E-4</c:v>
                </c:pt>
                <c:pt idx="7078">
                  <c:v>6.2069000000000002E-4</c:v>
                </c:pt>
                <c:pt idx="7079">
                  <c:v>6.2069999999999996E-4</c:v>
                </c:pt>
                <c:pt idx="7080">
                  <c:v>6.2071000000000001E-4</c:v>
                </c:pt>
                <c:pt idx="7081">
                  <c:v>6.2071999999999995E-4</c:v>
                </c:pt>
                <c:pt idx="7082">
                  <c:v>6.2073E-4</c:v>
                </c:pt>
                <c:pt idx="7083">
                  <c:v>6.2074000000000005E-4</c:v>
                </c:pt>
                <c:pt idx="7084">
                  <c:v>6.2074999999999999E-4</c:v>
                </c:pt>
                <c:pt idx="7085">
                  <c:v>6.2076000000000004E-4</c:v>
                </c:pt>
                <c:pt idx="7086">
                  <c:v>6.2076999999999998E-4</c:v>
                </c:pt>
                <c:pt idx="7087">
                  <c:v>6.2078000000000003E-4</c:v>
                </c:pt>
                <c:pt idx="7088">
                  <c:v>6.2078999999999997E-4</c:v>
                </c:pt>
                <c:pt idx="7089">
                  <c:v>6.2080000000000002E-4</c:v>
                </c:pt>
                <c:pt idx="7090">
                  <c:v>6.2080999999999996E-4</c:v>
                </c:pt>
                <c:pt idx="7091">
                  <c:v>6.2082000000000001E-4</c:v>
                </c:pt>
                <c:pt idx="7092">
                  <c:v>6.2082999999999995E-4</c:v>
                </c:pt>
                <c:pt idx="7093">
                  <c:v>6.2084E-4</c:v>
                </c:pt>
                <c:pt idx="7094">
                  <c:v>6.2085000000000005E-4</c:v>
                </c:pt>
                <c:pt idx="7095">
                  <c:v>6.2085999999999999E-4</c:v>
                </c:pt>
                <c:pt idx="7096">
                  <c:v>6.2087000000000004E-4</c:v>
                </c:pt>
                <c:pt idx="7097">
                  <c:v>6.2087999999999998E-4</c:v>
                </c:pt>
                <c:pt idx="7098">
                  <c:v>6.2089000000000003E-4</c:v>
                </c:pt>
                <c:pt idx="7099">
                  <c:v>6.2089999999999997E-4</c:v>
                </c:pt>
                <c:pt idx="7100">
                  <c:v>6.2091000000000002E-4</c:v>
                </c:pt>
                <c:pt idx="7101">
                  <c:v>6.2091999999999996E-4</c:v>
                </c:pt>
                <c:pt idx="7102">
                  <c:v>6.2093000000000001E-4</c:v>
                </c:pt>
                <c:pt idx="7103">
                  <c:v>6.2093999999999995E-4</c:v>
                </c:pt>
                <c:pt idx="7104">
                  <c:v>6.2095E-4</c:v>
                </c:pt>
                <c:pt idx="7105">
                  <c:v>6.2096000000000004E-4</c:v>
                </c:pt>
                <c:pt idx="7106">
                  <c:v>6.2096999999999999E-4</c:v>
                </c:pt>
                <c:pt idx="7107">
                  <c:v>6.2098000000000003E-4</c:v>
                </c:pt>
                <c:pt idx="7108">
                  <c:v>6.2098999999999998E-4</c:v>
                </c:pt>
                <c:pt idx="7109">
                  <c:v>6.2100000000000002E-4</c:v>
                </c:pt>
                <c:pt idx="7110">
                  <c:v>6.2100999999999996E-4</c:v>
                </c:pt>
                <c:pt idx="7111">
                  <c:v>6.2102000000000001E-4</c:v>
                </c:pt>
                <c:pt idx="7112">
                  <c:v>6.2102999999999995E-4</c:v>
                </c:pt>
                <c:pt idx="7113">
                  <c:v>6.2104E-4</c:v>
                </c:pt>
                <c:pt idx="7114">
                  <c:v>6.2105000000000005E-4</c:v>
                </c:pt>
                <c:pt idx="7115">
                  <c:v>6.2105999999999999E-4</c:v>
                </c:pt>
                <c:pt idx="7116">
                  <c:v>6.2107000000000004E-4</c:v>
                </c:pt>
                <c:pt idx="7117">
                  <c:v>6.2107999999999998E-4</c:v>
                </c:pt>
                <c:pt idx="7118">
                  <c:v>6.2109000000000003E-4</c:v>
                </c:pt>
                <c:pt idx="7119">
                  <c:v>6.2109999999999997E-4</c:v>
                </c:pt>
                <c:pt idx="7120">
                  <c:v>6.2111000000000002E-4</c:v>
                </c:pt>
                <c:pt idx="7121">
                  <c:v>6.2111999999999996E-4</c:v>
                </c:pt>
                <c:pt idx="7122">
                  <c:v>6.2113000000000001E-4</c:v>
                </c:pt>
                <c:pt idx="7123">
                  <c:v>6.2113999999999995E-4</c:v>
                </c:pt>
                <c:pt idx="7124">
                  <c:v>6.2115E-4</c:v>
                </c:pt>
                <c:pt idx="7125">
                  <c:v>6.2116000000000005E-4</c:v>
                </c:pt>
                <c:pt idx="7126">
                  <c:v>6.2116999999999999E-4</c:v>
                </c:pt>
                <c:pt idx="7127">
                  <c:v>6.2118000000000004E-4</c:v>
                </c:pt>
                <c:pt idx="7128">
                  <c:v>6.2118999999999998E-4</c:v>
                </c:pt>
                <c:pt idx="7129">
                  <c:v>6.2120000000000003E-4</c:v>
                </c:pt>
                <c:pt idx="7130">
                  <c:v>6.2120999999999997E-4</c:v>
                </c:pt>
                <c:pt idx="7131">
                  <c:v>6.2122000000000002E-4</c:v>
                </c:pt>
                <c:pt idx="7132">
                  <c:v>6.2122999999999996E-4</c:v>
                </c:pt>
                <c:pt idx="7133">
                  <c:v>6.2124000000000001E-4</c:v>
                </c:pt>
                <c:pt idx="7134">
                  <c:v>6.2124999999999995E-4</c:v>
                </c:pt>
                <c:pt idx="7135">
                  <c:v>6.2126E-4</c:v>
                </c:pt>
                <c:pt idx="7136">
                  <c:v>6.2127000000000005E-4</c:v>
                </c:pt>
                <c:pt idx="7137">
                  <c:v>6.2127999999999999E-4</c:v>
                </c:pt>
                <c:pt idx="7138">
                  <c:v>6.2129000000000004E-4</c:v>
                </c:pt>
                <c:pt idx="7139">
                  <c:v>6.2129999999999998E-4</c:v>
                </c:pt>
                <c:pt idx="7140">
                  <c:v>6.2131000000000003E-4</c:v>
                </c:pt>
                <c:pt idx="7141">
                  <c:v>6.2131999999999997E-4</c:v>
                </c:pt>
                <c:pt idx="7142">
                  <c:v>6.2133000000000002E-4</c:v>
                </c:pt>
                <c:pt idx="7143">
                  <c:v>6.2133999999999996E-4</c:v>
                </c:pt>
                <c:pt idx="7144">
                  <c:v>6.2135000000000001E-4</c:v>
                </c:pt>
                <c:pt idx="7145">
                  <c:v>6.2135999999999995E-4</c:v>
                </c:pt>
                <c:pt idx="7146">
                  <c:v>6.2137E-4</c:v>
                </c:pt>
                <c:pt idx="7147">
                  <c:v>6.2138000000000004E-4</c:v>
                </c:pt>
                <c:pt idx="7148">
                  <c:v>6.2138999999999998E-4</c:v>
                </c:pt>
                <c:pt idx="7149">
                  <c:v>6.2140000000000003E-4</c:v>
                </c:pt>
                <c:pt idx="7150">
                  <c:v>6.2140999999999997E-4</c:v>
                </c:pt>
                <c:pt idx="7151">
                  <c:v>6.2142000000000002E-4</c:v>
                </c:pt>
                <c:pt idx="7152">
                  <c:v>6.2142999999999996E-4</c:v>
                </c:pt>
                <c:pt idx="7153">
                  <c:v>6.2144000000000001E-4</c:v>
                </c:pt>
                <c:pt idx="7154">
                  <c:v>6.2144999999999995E-4</c:v>
                </c:pt>
                <c:pt idx="7155">
                  <c:v>6.2146E-4</c:v>
                </c:pt>
                <c:pt idx="7156">
                  <c:v>6.2147000000000005E-4</c:v>
                </c:pt>
                <c:pt idx="7157">
                  <c:v>6.2147999999999999E-4</c:v>
                </c:pt>
                <c:pt idx="7158">
                  <c:v>6.2149000000000004E-4</c:v>
                </c:pt>
                <c:pt idx="7159">
                  <c:v>6.2149999999999998E-4</c:v>
                </c:pt>
                <c:pt idx="7160">
                  <c:v>6.2151000000000003E-4</c:v>
                </c:pt>
                <c:pt idx="7161">
                  <c:v>6.2151999999999997E-4</c:v>
                </c:pt>
                <c:pt idx="7162">
                  <c:v>6.2153000000000002E-4</c:v>
                </c:pt>
                <c:pt idx="7163">
                  <c:v>6.2153999999999996E-4</c:v>
                </c:pt>
                <c:pt idx="7164">
                  <c:v>6.2155000000000001E-4</c:v>
                </c:pt>
                <c:pt idx="7165">
                  <c:v>6.2155999999999995E-4</c:v>
                </c:pt>
                <c:pt idx="7166">
                  <c:v>6.2157E-4</c:v>
                </c:pt>
                <c:pt idx="7167">
                  <c:v>6.2158000000000005E-4</c:v>
                </c:pt>
                <c:pt idx="7168">
                  <c:v>6.2158999999999999E-4</c:v>
                </c:pt>
                <c:pt idx="7169">
                  <c:v>6.2160000000000004E-4</c:v>
                </c:pt>
                <c:pt idx="7170">
                  <c:v>6.2160999999999998E-4</c:v>
                </c:pt>
                <c:pt idx="7171">
                  <c:v>6.2162000000000003E-4</c:v>
                </c:pt>
                <c:pt idx="7172">
                  <c:v>6.2162999999999997E-4</c:v>
                </c:pt>
                <c:pt idx="7173">
                  <c:v>6.2164000000000002E-4</c:v>
                </c:pt>
                <c:pt idx="7174">
                  <c:v>6.2164999999999996E-4</c:v>
                </c:pt>
                <c:pt idx="7175">
                  <c:v>6.2166000000000001E-4</c:v>
                </c:pt>
                <c:pt idx="7176">
                  <c:v>6.2166999999999995E-4</c:v>
                </c:pt>
                <c:pt idx="7177">
                  <c:v>6.2168E-4</c:v>
                </c:pt>
                <c:pt idx="7178">
                  <c:v>6.2169000000000005E-4</c:v>
                </c:pt>
                <c:pt idx="7179">
                  <c:v>6.2169999999999999E-4</c:v>
                </c:pt>
                <c:pt idx="7180">
                  <c:v>6.2171000000000004E-4</c:v>
                </c:pt>
                <c:pt idx="7181">
                  <c:v>6.2171999999999998E-4</c:v>
                </c:pt>
                <c:pt idx="7182">
                  <c:v>6.2173000000000003E-4</c:v>
                </c:pt>
                <c:pt idx="7183">
                  <c:v>6.2173999999999997E-4</c:v>
                </c:pt>
                <c:pt idx="7184">
                  <c:v>6.2175000000000002E-4</c:v>
                </c:pt>
                <c:pt idx="7185">
                  <c:v>6.2175999999999996E-4</c:v>
                </c:pt>
                <c:pt idx="7186">
                  <c:v>6.2177E-4</c:v>
                </c:pt>
                <c:pt idx="7187">
                  <c:v>6.2178000000000005E-4</c:v>
                </c:pt>
                <c:pt idx="7188">
                  <c:v>6.2178999999999999E-4</c:v>
                </c:pt>
                <c:pt idx="7189">
                  <c:v>6.2180000000000004E-4</c:v>
                </c:pt>
                <c:pt idx="7190">
                  <c:v>6.2180999999999998E-4</c:v>
                </c:pt>
                <c:pt idx="7191">
                  <c:v>6.2182000000000003E-4</c:v>
                </c:pt>
                <c:pt idx="7192">
                  <c:v>6.2182999999999997E-4</c:v>
                </c:pt>
                <c:pt idx="7193">
                  <c:v>6.2184000000000002E-4</c:v>
                </c:pt>
                <c:pt idx="7194">
                  <c:v>6.2184999999999996E-4</c:v>
                </c:pt>
                <c:pt idx="7195">
                  <c:v>6.2186000000000001E-4</c:v>
                </c:pt>
                <c:pt idx="7196">
                  <c:v>6.2186999999999995E-4</c:v>
                </c:pt>
                <c:pt idx="7197">
                  <c:v>6.2188E-4</c:v>
                </c:pt>
                <c:pt idx="7198">
                  <c:v>6.2189000000000005E-4</c:v>
                </c:pt>
                <c:pt idx="7199">
                  <c:v>6.2189999999999999E-4</c:v>
                </c:pt>
                <c:pt idx="7200">
                  <c:v>6.2191000000000004E-4</c:v>
                </c:pt>
                <c:pt idx="7201">
                  <c:v>6.2191999999999998E-4</c:v>
                </c:pt>
                <c:pt idx="7202">
                  <c:v>6.2193000000000003E-4</c:v>
                </c:pt>
                <c:pt idx="7203">
                  <c:v>6.2193999999999997E-4</c:v>
                </c:pt>
                <c:pt idx="7204">
                  <c:v>6.2195000000000002E-4</c:v>
                </c:pt>
                <c:pt idx="7205">
                  <c:v>6.2195999999999996E-4</c:v>
                </c:pt>
                <c:pt idx="7206">
                  <c:v>6.2197000000000001E-4</c:v>
                </c:pt>
                <c:pt idx="7207">
                  <c:v>6.2197999999999995E-4</c:v>
                </c:pt>
                <c:pt idx="7208">
                  <c:v>6.2199E-4</c:v>
                </c:pt>
                <c:pt idx="7209">
                  <c:v>6.2200000000000005E-4</c:v>
                </c:pt>
                <c:pt idx="7210">
                  <c:v>6.2200999999999999E-4</c:v>
                </c:pt>
                <c:pt idx="7211">
                  <c:v>6.2202000000000004E-4</c:v>
                </c:pt>
                <c:pt idx="7212">
                  <c:v>6.2202999999999998E-4</c:v>
                </c:pt>
                <c:pt idx="7213">
                  <c:v>6.2204000000000003E-4</c:v>
                </c:pt>
                <c:pt idx="7214">
                  <c:v>6.2204999999999997E-4</c:v>
                </c:pt>
                <c:pt idx="7215">
                  <c:v>6.2206000000000002E-4</c:v>
                </c:pt>
                <c:pt idx="7216">
                  <c:v>6.2206999999999996E-4</c:v>
                </c:pt>
                <c:pt idx="7217">
                  <c:v>6.2208000000000001E-4</c:v>
                </c:pt>
                <c:pt idx="7218">
                  <c:v>6.2208999999999995E-4</c:v>
                </c:pt>
                <c:pt idx="7219">
                  <c:v>6.221E-4</c:v>
                </c:pt>
                <c:pt idx="7220">
                  <c:v>6.2211000000000005E-4</c:v>
                </c:pt>
                <c:pt idx="7221">
                  <c:v>6.2211999999999999E-4</c:v>
                </c:pt>
                <c:pt idx="7222">
                  <c:v>6.2213000000000004E-4</c:v>
                </c:pt>
                <c:pt idx="7223">
                  <c:v>6.2213999999999998E-4</c:v>
                </c:pt>
                <c:pt idx="7224">
                  <c:v>6.2215000000000003E-4</c:v>
                </c:pt>
                <c:pt idx="7225">
                  <c:v>6.2215999999999997E-4</c:v>
                </c:pt>
                <c:pt idx="7226">
                  <c:v>6.2217000000000001E-4</c:v>
                </c:pt>
                <c:pt idx="7227">
                  <c:v>6.2217999999999996E-4</c:v>
                </c:pt>
                <c:pt idx="7228">
                  <c:v>6.2219E-4</c:v>
                </c:pt>
                <c:pt idx="7229">
                  <c:v>6.2220000000000005E-4</c:v>
                </c:pt>
                <c:pt idx="7230">
                  <c:v>6.2220999999999999E-4</c:v>
                </c:pt>
                <c:pt idx="7231">
                  <c:v>6.2222000000000004E-4</c:v>
                </c:pt>
                <c:pt idx="7232">
                  <c:v>6.2222999999999998E-4</c:v>
                </c:pt>
                <c:pt idx="7233">
                  <c:v>6.2224000000000003E-4</c:v>
                </c:pt>
                <c:pt idx="7234">
                  <c:v>6.2224999999999997E-4</c:v>
                </c:pt>
                <c:pt idx="7235">
                  <c:v>6.2226000000000002E-4</c:v>
                </c:pt>
                <c:pt idx="7236">
                  <c:v>6.2226999999999996E-4</c:v>
                </c:pt>
                <c:pt idx="7237">
                  <c:v>6.2228000000000001E-4</c:v>
                </c:pt>
                <c:pt idx="7238">
                  <c:v>6.2228999999999995E-4</c:v>
                </c:pt>
                <c:pt idx="7239">
                  <c:v>6.223E-4</c:v>
                </c:pt>
                <c:pt idx="7240">
                  <c:v>6.2231000000000005E-4</c:v>
                </c:pt>
                <c:pt idx="7241">
                  <c:v>6.2231999999999999E-4</c:v>
                </c:pt>
                <c:pt idx="7242">
                  <c:v>6.2233000000000004E-4</c:v>
                </c:pt>
                <c:pt idx="7243">
                  <c:v>6.2233999999999998E-4</c:v>
                </c:pt>
                <c:pt idx="7244">
                  <c:v>6.2235000000000003E-4</c:v>
                </c:pt>
                <c:pt idx="7245">
                  <c:v>6.2235999999999997E-4</c:v>
                </c:pt>
                <c:pt idx="7246">
                  <c:v>6.2237000000000002E-4</c:v>
                </c:pt>
                <c:pt idx="7247">
                  <c:v>6.2237999999999996E-4</c:v>
                </c:pt>
                <c:pt idx="7248">
                  <c:v>6.2239000000000001E-4</c:v>
                </c:pt>
                <c:pt idx="7249">
                  <c:v>6.2239999999999995E-4</c:v>
                </c:pt>
                <c:pt idx="7250">
                  <c:v>6.2241E-4</c:v>
                </c:pt>
                <c:pt idx="7251">
                  <c:v>6.2242000000000005E-4</c:v>
                </c:pt>
                <c:pt idx="7252">
                  <c:v>6.2242999999999999E-4</c:v>
                </c:pt>
                <c:pt idx="7253">
                  <c:v>6.2244000000000004E-4</c:v>
                </c:pt>
                <c:pt idx="7254">
                  <c:v>6.2244999999999998E-4</c:v>
                </c:pt>
                <c:pt idx="7255">
                  <c:v>6.2246000000000003E-4</c:v>
                </c:pt>
                <c:pt idx="7256">
                  <c:v>6.2246999999999997E-4</c:v>
                </c:pt>
                <c:pt idx="7257">
                  <c:v>6.2248000000000002E-4</c:v>
                </c:pt>
                <c:pt idx="7258">
                  <c:v>6.2248999999999996E-4</c:v>
                </c:pt>
                <c:pt idx="7259">
                  <c:v>6.2250000000000001E-4</c:v>
                </c:pt>
                <c:pt idx="7260">
                  <c:v>6.2250999999999995E-4</c:v>
                </c:pt>
                <c:pt idx="7261">
                  <c:v>6.2252E-4</c:v>
                </c:pt>
                <c:pt idx="7262">
                  <c:v>6.2253000000000005E-4</c:v>
                </c:pt>
                <c:pt idx="7263">
                  <c:v>6.2253999999999999E-4</c:v>
                </c:pt>
                <c:pt idx="7264">
                  <c:v>6.2255000000000003E-4</c:v>
                </c:pt>
                <c:pt idx="7265">
                  <c:v>6.2255999999999998E-4</c:v>
                </c:pt>
                <c:pt idx="7266">
                  <c:v>6.2257000000000002E-4</c:v>
                </c:pt>
                <c:pt idx="7267">
                  <c:v>6.2257999999999997E-4</c:v>
                </c:pt>
                <c:pt idx="7268">
                  <c:v>6.2259000000000001E-4</c:v>
                </c:pt>
                <c:pt idx="7269">
                  <c:v>6.2259999999999995E-4</c:v>
                </c:pt>
                <c:pt idx="7270">
                  <c:v>6.2261E-4</c:v>
                </c:pt>
                <c:pt idx="7271">
                  <c:v>6.2262000000000005E-4</c:v>
                </c:pt>
                <c:pt idx="7272">
                  <c:v>6.2262999999999999E-4</c:v>
                </c:pt>
                <c:pt idx="7273">
                  <c:v>6.2264000000000004E-4</c:v>
                </c:pt>
                <c:pt idx="7274">
                  <c:v>6.2264999999999998E-4</c:v>
                </c:pt>
                <c:pt idx="7275">
                  <c:v>6.2266000000000003E-4</c:v>
                </c:pt>
                <c:pt idx="7276">
                  <c:v>6.2266999999999997E-4</c:v>
                </c:pt>
                <c:pt idx="7277">
                  <c:v>6.2268000000000002E-4</c:v>
                </c:pt>
                <c:pt idx="7278">
                  <c:v>6.2268999999999996E-4</c:v>
                </c:pt>
                <c:pt idx="7279">
                  <c:v>6.2270000000000001E-4</c:v>
                </c:pt>
                <c:pt idx="7280">
                  <c:v>6.2270999999999995E-4</c:v>
                </c:pt>
                <c:pt idx="7281">
                  <c:v>6.2272E-4</c:v>
                </c:pt>
                <c:pt idx="7282">
                  <c:v>6.2273000000000005E-4</c:v>
                </c:pt>
                <c:pt idx="7283">
                  <c:v>6.2273999999999999E-4</c:v>
                </c:pt>
                <c:pt idx="7284">
                  <c:v>6.2275000000000004E-4</c:v>
                </c:pt>
                <c:pt idx="7285">
                  <c:v>6.2275999999999998E-4</c:v>
                </c:pt>
                <c:pt idx="7286">
                  <c:v>6.2277000000000003E-4</c:v>
                </c:pt>
                <c:pt idx="7287">
                  <c:v>6.2277999999999997E-4</c:v>
                </c:pt>
                <c:pt idx="7288">
                  <c:v>6.2279000000000002E-4</c:v>
                </c:pt>
                <c:pt idx="7289">
                  <c:v>6.2279999999999996E-4</c:v>
                </c:pt>
                <c:pt idx="7290">
                  <c:v>6.2281000000000001E-4</c:v>
                </c:pt>
                <c:pt idx="7291">
                  <c:v>6.2281999999999995E-4</c:v>
                </c:pt>
                <c:pt idx="7292">
                  <c:v>6.2283E-4</c:v>
                </c:pt>
                <c:pt idx="7293">
                  <c:v>6.2284000000000005E-4</c:v>
                </c:pt>
                <c:pt idx="7294">
                  <c:v>6.2284999999999999E-4</c:v>
                </c:pt>
                <c:pt idx="7295">
                  <c:v>6.2286000000000004E-4</c:v>
                </c:pt>
                <c:pt idx="7296">
                  <c:v>6.2286999999999998E-4</c:v>
                </c:pt>
                <c:pt idx="7297">
                  <c:v>6.2288000000000003E-4</c:v>
                </c:pt>
                <c:pt idx="7298">
                  <c:v>6.2288999999999997E-4</c:v>
                </c:pt>
                <c:pt idx="7299">
                  <c:v>6.2290000000000002E-4</c:v>
                </c:pt>
                <c:pt idx="7300">
                  <c:v>6.2290999999999996E-4</c:v>
                </c:pt>
                <c:pt idx="7301">
                  <c:v>6.2292000000000001E-4</c:v>
                </c:pt>
                <c:pt idx="7302">
                  <c:v>6.2292999999999995E-4</c:v>
                </c:pt>
                <c:pt idx="7303">
                  <c:v>6.2294E-4</c:v>
                </c:pt>
                <c:pt idx="7304">
                  <c:v>6.2295000000000004E-4</c:v>
                </c:pt>
                <c:pt idx="7305">
                  <c:v>6.2295999999999999E-4</c:v>
                </c:pt>
                <c:pt idx="7306">
                  <c:v>6.2297000000000003E-4</c:v>
                </c:pt>
                <c:pt idx="7307">
                  <c:v>6.2297999999999997E-4</c:v>
                </c:pt>
                <c:pt idx="7308">
                  <c:v>6.2299000000000002E-4</c:v>
                </c:pt>
                <c:pt idx="7309">
                  <c:v>6.2299999999999996E-4</c:v>
                </c:pt>
                <c:pt idx="7310">
                  <c:v>6.2301000000000001E-4</c:v>
                </c:pt>
                <c:pt idx="7311">
                  <c:v>6.2301999999999995E-4</c:v>
                </c:pt>
                <c:pt idx="7312">
                  <c:v>6.2303E-4</c:v>
                </c:pt>
                <c:pt idx="7313">
                  <c:v>6.2304000000000005E-4</c:v>
                </c:pt>
                <c:pt idx="7314">
                  <c:v>6.2304999999999999E-4</c:v>
                </c:pt>
                <c:pt idx="7315">
                  <c:v>6.2306000000000004E-4</c:v>
                </c:pt>
                <c:pt idx="7316">
                  <c:v>6.2306999999999998E-4</c:v>
                </c:pt>
                <c:pt idx="7317">
                  <c:v>6.2308000000000003E-4</c:v>
                </c:pt>
                <c:pt idx="7318">
                  <c:v>6.2308999999999997E-4</c:v>
                </c:pt>
                <c:pt idx="7319">
                  <c:v>6.2310000000000002E-4</c:v>
                </c:pt>
                <c:pt idx="7320">
                  <c:v>6.2310999999999996E-4</c:v>
                </c:pt>
                <c:pt idx="7321">
                  <c:v>6.2312000000000001E-4</c:v>
                </c:pt>
                <c:pt idx="7322">
                  <c:v>6.2312999999999995E-4</c:v>
                </c:pt>
                <c:pt idx="7323">
                  <c:v>6.2314E-4</c:v>
                </c:pt>
                <c:pt idx="7324">
                  <c:v>6.2315000000000005E-4</c:v>
                </c:pt>
                <c:pt idx="7325">
                  <c:v>6.2315999999999999E-4</c:v>
                </c:pt>
                <c:pt idx="7326">
                  <c:v>6.2317000000000004E-4</c:v>
                </c:pt>
                <c:pt idx="7327">
                  <c:v>6.2317999999999998E-4</c:v>
                </c:pt>
                <c:pt idx="7328">
                  <c:v>6.2319000000000003E-4</c:v>
                </c:pt>
                <c:pt idx="7329">
                  <c:v>6.2319999999999997E-4</c:v>
                </c:pt>
                <c:pt idx="7330">
                  <c:v>6.2321000000000002E-4</c:v>
                </c:pt>
                <c:pt idx="7331">
                  <c:v>6.2321999999999996E-4</c:v>
                </c:pt>
                <c:pt idx="7332">
                  <c:v>6.2323000000000001E-4</c:v>
                </c:pt>
                <c:pt idx="7333">
                  <c:v>6.2323999999999995E-4</c:v>
                </c:pt>
                <c:pt idx="7334">
                  <c:v>6.2325E-4</c:v>
                </c:pt>
                <c:pt idx="7335">
                  <c:v>6.2326000000000005E-4</c:v>
                </c:pt>
                <c:pt idx="7336">
                  <c:v>6.2326999999999999E-4</c:v>
                </c:pt>
                <c:pt idx="7337">
                  <c:v>6.2328000000000004E-4</c:v>
                </c:pt>
                <c:pt idx="7338">
                  <c:v>6.2328999999999998E-4</c:v>
                </c:pt>
                <c:pt idx="7339">
                  <c:v>6.2330000000000003E-4</c:v>
                </c:pt>
                <c:pt idx="7340">
                  <c:v>6.2330999999999997E-4</c:v>
                </c:pt>
                <c:pt idx="7341">
                  <c:v>6.2332000000000002E-4</c:v>
                </c:pt>
                <c:pt idx="7342">
                  <c:v>6.2332999999999996E-4</c:v>
                </c:pt>
                <c:pt idx="7343">
                  <c:v>6.2334000000000001E-4</c:v>
                </c:pt>
                <c:pt idx="7344">
                  <c:v>6.2334999999999995E-4</c:v>
                </c:pt>
                <c:pt idx="7345">
                  <c:v>6.2335999999999999E-4</c:v>
                </c:pt>
                <c:pt idx="7346">
                  <c:v>6.2337000000000004E-4</c:v>
                </c:pt>
                <c:pt idx="7347">
                  <c:v>6.2337999999999998E-4</c:v>
                </c:pt>
                <c:pt idx="7348">
                  <c:v>6.2339000000000003E-4</c:v>
                </c:pt>
                <c:pt idx="7349">
                  <c:v>6.2339999999999997E-4</c:v>
                </c:pt>
                <c:pt idx="7350">
                  <c:v>6.2341000000000002E-4</c:v>
                </c:pt>
                <c:pt idx="7351">
                  <c:v>6.2341999999999996E-4</c:v>
                </c:pt>
                <c:pt idx="7352">
                  <c:v>6.2343000000000001E-4</c:v>
                </c:pt>
                <c:pt idx="7353">
                  <c:v>6.2343999999999995E-4</c:v>
                </c:pt>
                <c:pt idx="7354">
                  <c:v>6.2345E-4</c:v>
                </c:pt>
                <c:pt idx="7355">
                  <c:v>6.2346000000000005E-4</c:v>
                </c:pt>
                <c:pt idx="7356">
                  <c:v>6.2346999999999999E-4</c:v>
                </c:pt>
                <c:pt idx="7357">
                  <c:v>6.2348000000000004E-4</c:v>
                </c:pt>
                <c:pt idx="7358">
                  <c:v>6.2348999999999998E-4</c:v>
                </c:pt>
                <c:pt idx="7359">
                  <c:v>6.2350000000000003E-4</c:v>
                </c:pt>
                <c:pt idx="7360">
                  <c:v>6.2350999999999997E-4</c:v>
                </c:pt>
                <c:pt idx="7361">
                  <c:v>6.2352000000000002E-4</c:v>
                </c:pt>
                <c:pt idx="7362">
                  <c:v>6.2352999999999996E-4</c:v>
                </c:pt>
                <c:pt idx="7363">
                  <c:v>6.2354000000000001E-4</c:v>
                </c:pt>
                <c:pt idx="7364">
                  <c:v>6.2354999999999995E-4</c:v>
                </c:pt>
                <c:pt idx="7365">
                  <c:v>6.2356E-4</c:v>
                </c:pt>
                <c:pt idx="7366">
                  <c:v>6.2357000000000005E-4</c:v>
                </c:pt>
                <c:pt idx="7367">
                  <c:v>6.2357999999999999E-4</c:v>
                </c:pt>
                <c:pt idx="7368">
                  <c:v>6.2359000000000004E-4</c:v>
                </c:pt>
                <c:pt idx="7369">
                  <c:v>6.2359999999999998E-4</c:v>
                </c:pt>
                <c:pt idx="7370">
                  <c:v>6.2361000000000003E-4</c:v>
                </c:pt>
                <c:pt idx="7371">
                  <c:v>6.2361999999999997E-4</c:v>
                </c:pt>
                <c:pt idx="7372">
                  <c:v>6.2363000000000002E-4</c:v>
                </c:pt>
                <c:pt idx="7373">
                  <c:v>6.2363999999999996E-4</c:v>
                </c:pt>
                <c:pt idx="7374">
                  <c:v>6.2365000000000001E-4</c:v>
                </c:pt>
                <c:pt idx="7375">
                  <c:v>6.2365999999999995E-4</c:v>
                </c:pt>
                <c:pt idx="7376">
                  <c:v>6.2367E-4</c:v>
                </c:pt>
                <c:pt idx="7377">
                  <c:v>6.2368000000000005E-4</c:v>
                </c:pt>
                <c:pt idx="7378">
                  <c:v>6.2368999999999999E-4</c:v>
                </c:pt>
                <c:pt idx="7379">
                  <c:v>6.2370000000000004E-4</c:v>
                </c:pt>
                <c:pt idx="7380">
                  <c:v>6.2370999999999998E-4</c:v>
                </c:pt>
                <c:pt idx="7381">
                  <c:v>6.2372000000000003E-4</c:v>
                </c:pt>
                <c:pt idx="7382">
                  <c:v>6.2372999999999997E-4</c:v>
                </c:pt>
                <c:pt idx="7383">
                  <c:v>6.2374000000000001E-4</c:v>
                </c:pt>
                <c:pt idx="7384">
                  <c:v>6.2374999999999996E-4</c:v>
                </c:pt>
                <c:pt idx="7385">
                  <c:v>6.2376E-4</c:v>
                </c:pt>
                <c:pt idx="7386">
                  <c:v>6.2377000000000005E-4</c:v>
                </c:pt>
                <c:pt idx="7387">
                  <c:v>6.2377999999999999E-4</c:v>
                </c:pt>
                <c:pt idx="7388">
                  <c:v>6.2379000000000004E-4</c:v>
                </c:pt>
                <c:pt idx="7389">
                  <c:v>6.2379999999999998E-4</c:v>
                </c:pt>
                <c:pt idx="7390">
                  <c:v>6.2381000000000003E-4</c:v>
                </c:pt>
                <c:pt idx="7391">
                  <c:v>6.2381999999999997E-4</c:v>
                </c:pt>
                <c:pt idx="7392">
                  <c:v>6.2383000000000002E-4</c:v>
                </c:pt>
                <c:pt idx="7393">
                  <c:v>6.2383999999999996E-4</c:v>
                </c:pt>
                <c:pt idx="7394">
                  <c:v>6.2385000000000001E-4</c:v>
                </c:pt>
                <c:pt idx="7395">
                  <c:v>6.2385999999999995E-4</c:v>
                </c:pt>
                <c:pt idx="7396">
                  <c:v>6.2387E-4</c:v>
                </c:pt>
                <c:pt idx="7397">
                  <c:v>6.2388000000000005E-4</c:v>
                </c:pt>
                <c:pt idx="7398">
                  <c:v>6.2388999999999999E-4</c:v>
                </c:pt>
                <c:pt idx="7399">
                  <c:v>6.2390000000000004E-4</c:v>
                </c:pt>
                <c:pt idx="7400">
                  <c:v>6.2390999999999998E-4</c:v>
                </c:pt>
                <c:pt idx="7401">
                  <c:v>6.2392000000000003E-4</c:v>
                </c:pt>
                <c:pt idx="7402">
                  <c:v>6.2392999999999997E-4</c:v>
                </c:pt>
                <c:pt idx="7403">
                  <c:v>6.2394000000000002E-4</c:v>
                </c:pt>
                <c:pt idx="7404">
                  <c:v>6.2394999999999996E-4</c:v>
                </c:pt>
                <c:pt idx="7405">
                  <c:v>6.2396000000000001E-4</c:v>
                </c:pt>
                <c:pt idx="7406">
                  <c:v>6.2396999999999995E-4</c:v>
                </c:pt>
                <c:pt idx="7407">
                  <c:v>6.2398E-4</c:v>
                </c:pt>
                <c:pt idx="7408">
                  <c:v>6.2399000000000005E-4</c:v>
                </c:pt>
                <c:pt idx="7409">
                  <c:v>6.2399999999999999E-4</c:v>
                </c:pt>
                <c:pt idx="7410">
                  <c:v>6.2401000000000004E-4</c:v>
                </c:pt>
                <c:pt idx="7411">
                  <c:v>6.2401999999999998E-4</c:v>
                </c:pt>
                <c:pt idx="7412">
                  <c:v>6.2403000000000003E-4</c:v>
                </c:pt>
                <c:pt idx="7413">
                  <c:v>6.2403999999999997E-4</c:v>
                </c:pt>
                <c:pt idx="7414">
                  <c:v>6.2405000000000002E-4</c:v>
                </c:pt>
                <c:pt idx="7415">
                  <c:v>6.2405999999999996E-4</c:v>
                </c:pt>
                <c:pt idx="7416">
                  <c:v>6.2407000000000001E-4</c:v>
                </c:pt>
                <c:pt idx="7417">
                  <c:v>6.2407999999999995E-4</c:v>
                </c:pt>
                <c:pt idx="7418">
                  <c:v>6.2409E-4</c:v>
                </c:pt>
                <c:pt idx="7419">
                  <c:v>6.2410000000000005E-4</c:v>
                </c:pt>
                <c:pt idx="7420">
                  <c:v>6.2410999999999999E-4</c:v>
                </c:pt>
                <c:pt idx="7421">
                  <c:v>6.2412000000000003E-4</c:v>
                </c:pt>
                <c:pt idx="7422">
                  <c:v>6.2412999999999998E-4</c:v>
                </c:pt>
                <c:pt idx="7423">
                  <c:v>6.2414000000000002E-4</c:v>
                </c:pt>
                <c:pt idx="7424">
                  <c:v>6.2414999999999997E-4</c:v>
                </c:pt>
                <c:pt idx="7425">
                  <c:v>6.2416000000000001E-4</c:v>
                </c:pt>
                <c:pt idx="7426">
                  <c:v>6.2416999999999995E-4</c:v>
                </c:pt>
                <c:pt idx="7427">
                  <c:v>6.2418E-4</c:v>
                </c:pt>
                <c:pt idx="7428">
                  <c:v>6.2419000000000005E-4</c:v>
                </c:pt>
                <c:pt idx="7429">
                  <c:v>6.2419999999999999E-4</c:v>
                </c:pt>
                <c:pt idx="7430">
                  <c:v>6.2421000000000004E-4</c:v>
                </c:pt>
                <c:pt idx="7431">
                  <c:v>6.2421999999999998E-4</c:v>
                </c:pt>
                <c:pt idx="7432">
                  <c:v>6.2423000000000003E-4</c:v>
                </c:pt>
                <c:pt idx="7433">
                  <c:v>6.2423999999999997E-4</c:v>
                </c:pt>
                <c:pt idx="7434">
                  <c:v>6.2425000000000002E-4</c:v>
                </c:pt>
                <c:pt idx="7435">
                  <c:v>6.2425999999999996E-4</c:v>
                </c:pt>
                <c:pt idx="7436">
                  <c:v>6.2427000000000001E-4</c:v>
                </c:pt>
                <c:pt idx="7437">
                  <c:v>6.2427999999999995E-4</c:v>
                </c:pt>
                <c:pt idx="7438">
                  <c:v>6.2429E-4</c:v>
                </c:pt>
                <c:pt idx="7439">
                  <c:v>6.2430000000000005E-4</c:v>
                </c:pt>
                <c:pt idx="7440">
                  <c:v>6.2430999999999999E-4</c:v>
                </c:pt>
                <c:pt idx="7441">
                  <c:v>6.2432000000000004E-4</c:v>
                </c:pt>
                <c:pt idx="7442">
                  <c:v>6.2432999999999998E-4</c:v>
                </c:pt>
                <c:pt idx="7443">
                  <c:v>6.2434000000000003E-4</c:v>
                </c:pt>
                <c:pt idx="7444">
                  <c:v>6.2434999999999997E-4</c:v>
                </c:pt>
                <c:pt idx="7445">
                  <c:v>6.2436000000000002E-4</c:v>
                </c:pt>
                <c:pt idx="7446">
                  <c:v>6.2436999999999996E-4</c:v>
                </c:pt>
                <c:pt idx="7447">
                  <c:v>6.2438000000000001E-4</c:v>
                </c:pt>
                <c:pt idx="7448">
                  <c:v>6.2438999999999995E-4</c:v>
                </c:pt>
                <c:pt idx="7449">
                  <c:v>6.244E-4</c:v>
                </c:pt>
                <c:pt idx="7450">
                  <c:v>6.2441000000000005E-4</c:v>
                </c:pt>
                <c:pt idx="7451">
                  <c:v>6.2441999999999999E-4</c:v>
                </c:pt>
                <c:pt idx="7452">
                  <c:v>6.2443000000000004E-4</c:v>
                </c:pt>
                <c:pt idx="7453">
                  <c:v>6.2443999999999998E-4</c:v>
                </c:pt>
                <c:pt idx="7454">
                  <c:v>6.2445000000000003E-4</c:v>
                </c:pt>
                <c:pt idx="7455">
                  <c:v>6.2445999999999997E-4</c:v>
                </c:pt>
                <c:pt idx="7456">
                  <c:v>6.2447000000000002E-4</c:v>
                </c:pt>
                <c:pt idx="7457">
                  <c:v>6.2447999999999996E-4</c:v>
                </c:pt>
                <c:pt idx="7458">
                  <c:v>6.2449000000000001E-4</c:v>
                </c:pt>
                <c:pt idx="7459">
                  <c:v>6.2449999999999995E-4</c:v>
                </c:pt>
                <c:pt idx="7460">
                  <c:v>6.2451E-4</c:v>
                </c:pt>
                <c:pt idx="7461">
                  <c:v>6.2452000000000004E-4</c:v>
                </c:pt>
                <c:pt idx="7462">
                  <c:v>6.2452999999999999E-4</c:v>
                </c:pt>
                <c:pt idx="7463">
                  <c:v>6.2454000000000003E-4</c:v>
                </c:pt>
                <c:pt idx="7464">
                  <c:v>6.2454999999999997E-4</c:v>
                </c:pt>
                <c:pt idx="7465">
                  <c:v>6.2456000000000002E-4</c:v>
                </c:pt>
                <c:pt idx="7466">
                  <c:v>6.2456999999999996E-4</c:v>
                </c:pt>
                <c:pt idx="7467">
                  <c:v>6.2458000000000001E-4</c:v>
                </c:pt>
                <c:pt idx="7468">
                  <c:v>6.2458999999999995E-4</c:v>
                </c:pt>
                <c:pt idx="7469">
                  <c:v>6.246E-4</c:v>
                </c:pt>
                <c:pt idx="7470">
                  <c:v>6.2461000000000005E-4</c:v>
                </c:pt>
                <c:pt idx="7471">
                  <c:v>6.2461999999999999E-4</c:v>
                </c:pt>
                <c:pt idx="7472">
                  <c:v>6.2463000000000004E-4</c:v>
                </c:pt>
                <c:pt idx="7473">
                  <c:v>6.2463999999999998E-4</c:v>
                </c:pt>
                <c:pt idx="7474">
                  <c:v>6.2465000000000003E-4</c:v>
                </c:pt>
                <c:pt idx="7475">
                  <c:v>6.2465999999999997E-4</c:v>
                </c:pt>
                <c:pt idx="7476">
                  <c:v>6.2467000000000002E-4</c:v>
                </c:pt>
                <c:pt idx="7477">
                  <c:v>6.2467999999999996E-4</c:v>
                </c:pt>
                <c:pt idx="7478">
                  <c:v>6.2469000000000001E-4</c:v>
                </c:pt>
                <c:pt idx="7479">
                  <c:v>6.2469999999999995E-4</c:v>
                </c:pt>
                <c:pt idx="7480">
                  <c:v>6.2471E-4</c:v>
                </c:pt>
                <c:pt idx="7481">
                  <c:v>6.2472000000000005E-4</c:v>
                </c:pt>
                <c:pt idx="7482">
                  <c:v>6.2472999999999999E-4</c:v>
                </c:pt>
                <c:pt idx="7483">
                  <c:v>6.2474000000000004E-4</c:v>
                </c:pt>
                <c:pt idx="7484">
                  <c:v>6.2474999999999998E-4</c:v>
                </c:pt>
                <c:pt idx="7485">
                  <c:v>6.2476000000000003E-4</c:v>
                </c:pt>
                <c:pt idx="7486">
                  <c:v>6.2476999999999997E-4</c:v>
                </c:pt>
                <c:pt idx="7487">
                  <c:v>6.2478000000000002E-4</c:v>
                </c:pt>
                <c:pt idx="7488">
                  <c:v>6.2478999999999996E-4</c:v>
                </c:pt>
                <c:pt idx="7489">
                  <c:v>6.2480000000000001E-4</c:v>
                </c:pt>
                <c:pt idx="7490">
                  <c:v>6.2480999999999995E-4</c:v>
                </c:pt>
                <c:pt idx="7491">
                  <c:v>6.2482E-4</c:v>
                </c:pt>
                <c:pt idx="7492">
                  <c:v>6.2483000000000005E-4</c:v>
                </c:pt>
                <c:pt idx="7493">
                  <c:v>6.2483999999999999E-4</c:v>
                </c:pt>
                <c:pt idx="7494">
                  <c:v>6.2485000000000004E-4</c:v>
                </c:pt>
                <c:pt idx="7495">
                  <c:v>6.2485999999999998E-4</c:v>
                </c:pt>
                <c:pt idx="7496">
                  <c:v>6.2487000000000003E-4</c:v>
                </c:pt>
                <c:pt idx="7497">
                  <c:v>6.2487999999999997E-4</c:v>
                </c:pt>
                <c:pt idx="7498">
                  <c:v>6.2489000000000002E-4</c:v>
                </c:pt>
                <c:pt idx="7499">
                  <c:v>6.2489999999999996E-4</c:v>
                </c:pt>
                <c:pt idx="7500">
                  <c:v>6.2491000000000001E-4</c:v>
                </c:pt>
                <c:pt idx="7501">
                  <c:v>6.2491999999999995E-4</c:v>
                </c:pt>
                <c:pt idx="7502">
                  <c:v>6.2493E-4</c:v>
                </c:pt>
                <c:pt idx="7503">
                  <c:v>6.2494000000000004E-4</c:v>
                </c:pt>
                <c:pt idx="7504">
                  <c:v>6.2494999999999998E-4</c:v>
                </c:pt>
                <c:pt idx="7505">
                  <c:v>6.2496000000000003E-4</c:v>
                </c:pt>
                <c:pt idx="7506">
                  <c:v>6.2496999999999997E-4</c:v>
                </c:pt>
                <c:pt idx="7507">
                  <c:v>6.2498000000000002E-4</c:v>
                </c:pt>
                <c:pt idx="7508">
                  <c:v>6.2498999999999996E-4</c:v>
                </c:pt>
                <c:pt idx="7509">
                  <c:v>6.2500000000000001E-4</c:v>
                </c:pt>
                <c:pt idx="7510">
                  <c:v>6.2500999999999995E-4</c:v>
                </c:pt>
                <c:pt idx="7511">
                  <c:v>6.2502E-4</c:v>
                </c:pt>
                <c:pt idx="7512">
                  <c:v>6.2503000000000005E-4</c:v>
                </c:pt>
                <c:pt idx="7513">
                  <c:v>6.2503999999999999E-4</c:v>
                </c:pt>
                <c:pt idx="7514">
                  <c:v>6.2505000000000004E-4</c:v>
                </c:pt>
                <c:pt idx="7515">
                  <c:v>6.2505999999999998E-4</c:v>
                </c:pt>
                <c:pt idx="7516">
                  <c:v>6.2507000000000003E-4</c:v>
                </c:pt>
                <c:pt idx="7517">
                  <c:v>6.2507999999999997E-4</c:v>
                </c:pt>
                <c:pt idx="7518">
                  <c:v>6.2509000000000002E-4</c:v>
                </c:pt>
                <c:pt idx="7519">
                  <c:v>6.2509999999999996E-4</c:v>
                </c:pt>
                <c:pt idx="7520">
                  <c:v>6.2511000000000001E-4</c:v>
                </c:pt>
                <c:pt idx="7521">
                  <c:v>6.2511999999999995E-4</c:v>
                </c:pt>
                <c:pt idx="7522">
                  <c:v>6.2513E-4</c:v>
                </c:pt>
                <c:pt idx="7523">
                  <c:v>6.2514000000000005E-4</c:v>
                </c:pt>
                <c:pt idx="7524">
                  <c:v>6.2514999999999999E-4</c:v>
                </c:pt>
                <c:pt idx="7525">
                  <c:v>6.2516000000000004E-4</c:v>
                </c:pt>
                <c:pt idx="7526">
                  <c:v>6.2516999999999998E-4</c:v>
                </c:pt>
                <c:pt idx="7527">
                  <c:v>6.2518000000000003E-4</c:v>
                </c:pt>
                <c:pt idx="7528">
                  <c:v>6.2518999999999997E-4</c:v>
                </c:pt>
                <c:pt idx="7529">
                  <c:v>6.2520000000000002E-4</c:v>
                </c:pt>
                <c:pt idx="7530">
                  <c:v>6.2520999999999996E-4</c:v>
                </c:pt>
                <c:pt idx="7531">
                  <c:v>6.2522000000000001E-4</c:v>
                </c:pt>
                <c:pt idx="7532">
                  <c:v>6.2522999999999995E-4</c:v>
                </c:pt>
                <c:pt idx="7533">
                  <c:v>6.2524E-4</c:v>
                </c:pt>
                <c:pt idx="7534">
                  <c:v>6.2525000000000005E-4</c:v>
                </c:pt>
                <c:pt idx="7535">
                  <c:v>6.2525999999999999E-4</c:v>
                </c:pt>
                <c:pt idx="7536">
                  <c:v>6.2527000000000004E-4</c:v>
                </c:pt>
                <c:pt idx="7537">
                  <c:v>6.2527999999999998E-4</c:v>
                </c:pt>
                <c:pt idx="7538">
                  <c:v>6.2529000000000003E-4</c:v>
                </c:pt>
                <c:pt idx="7539">
                  <c:v>6.2529999999999997E-4</c:v>
                </c:pt>
                <c:pt idx="7540">
                  <c:v>6.2531000000000002E-4</c:v>
                </c:pt>
                <c:pt idx="7541">
                  <c:v>6.2531999999999996E-4</c:v>
                </c:pt>
                <c:pt idx="7542">
                  <c:v>6.2533E-4</c:v>
                </c:pt>
                <c:pt idx="7543">
                  <c:v>6.2534000000000005E-4</c:v>
                </c:pt>
                <c:pt idx="7544">
                  <c:v>6.2534999999999999E-4</c:v>
                </c:pt>
                <c:pt idx="7545">
                  <c:v>6.2536000000000004E-4</c:v>
                </c:pt>
                <c:pt idx="7546">
                  <c:v>6.2536999999999998E-4</c:v>
                </c:pt>
                <c:pt idx="7547">
                  <c:v>6.2538000000000003E-4</c:v>
                </c:pt>
                <c:pt idx="7548">
                  <c:v>6.2538999999999997E-4</c:v>
                </c:pt>
                <c:pt idx="7549">
                  <c:v>6.2540000000000002E-4</c:v>
                </c:pt>
                <c:pt idx="7550">
                  <c:v>6.2540999999999996E-4</c:v>
                </c:pt>
                <c:pt idx="7551">
                  <c:v>6.2542000000000001E-4</c:v>
                </c:pt>
                <c:pt idx="7552">
                  <c:v>6.2542999999999995E-4</c:v>
                </c:pt>
                <c:pt idx="7553">
                  <c:v>6.2544E-4</c:v>
                </c:pt>
                <c:pt idx="7554">
                  <c:v>6.2545000000000005E-4</c:v>
                </c:pt>
                <c:pt idx="7555">
                  <c:v>6.2545999999999999E-4</c:v>
                </c:pt>
                <c:pt idx="7556">
                  <c:v>6.2547000000000004E-4</c:v>
                </c:pt>
                <c:pt idx="7557">
                  <c:v>6.2547999999999998E-4</c:v>
                </c:pt>
                <c:pt idx="7558">
                  <c:v>6.2549000000000003E-4</c:v>
                </c:pt>
                <c:pt idx="7559">
                  <c:v>6.2549999999999997E-4</c:v>
                </c:pt>
                <c:pt idx="7560">
                  <c:v>6.2551000000000002E-4</c:v>
                </c:pt>
                <c:pt idx="7561">
                  <c:v>6.2551999999999996E-4</c:v>
                </c:pt>
                <c:pt idx="7562">
                  <c:v>6.2553000000000001E-4</c:v>
                </c:pt>
                <c:pt idx="7563">
                  <c:v>6.2553999999999995E-4</c:v>
                </c:pt>
                <c:pt idx="7564">
                  <c:v>6.2555E-4</c:v>
                </c:pt>
                <c:pt idx="7565">
                  <c:v>6.2556000000000005E-4</c:v>
                </c:pt>
                <c:pt idx="7566">
                  <c:v>6.2556999999999999E-4</c:v>
                </c:pt>
                <c:pt idx="7567">
                  <c:v>6.2558000000000004E-4</c:v>
                </c:pt>
                <c:pt idx="7568">
                  <c:v>6.2558999999999998E-4</c:v>
                </c:pt>
                <c:pt idx="7569">
                  <c:v>6.2560000000000003E-4</c:v>
                </c:pt>
                <c:pt idx="7570">
                  <c:v>6.2560999999999997E-4</c:v>
                </c:pt>
                <c:pt idx="7571">
                  <c:v>6.2562000000000002E-4</c:v>
                </c:pt>
                <c:pt idx="7572">
                  <c:v>6.2562999999999996E-4</c:v>
                </c:pt>
                <c:pt idx="7573">
                  <c:v>6.2564000000000001E-4</c:v>
                </c:pt>
                <c:pt idx="7574">
                  <c:v>6.2564999999999995E-4</c:v>
                </c:pt>
                <c:pt idx="7575">
                  <c:v>6.2566E-4</c:v>
                </c:pt>
                <c:pt idx="7576">
                  <c:v>6.2567000000000005E-4</c:v>
                </c:pt>
                <c:pt idx="7577">
                  <c:v>6.2567999999999999E-4</c:v>
                </c:pt>
                <c:pt idx="7578">
                  <c:v>6.2569000000000004E-4</c:v>
                </c:pt>
                <c:pt idx="7579">
                  <c:v>6.2569999999999998E-4</c:v>
                </c:pt>
                <c:pt idx="7580">
                  <c:v>6.2571000000000002E-4</c:v>
                </c:pt>
                <c:pt idx="7581">
                  <c:v>6.2571999999999997E-4</c:v>
                </c:pt>
                <c:pt idx="7582">
                  <c:v>6.2573000000000001E-4</c:v>
                </c:pt>
                <c:pt idx="7583">
                  <c:v>6.2573999999999996E-4</c:v>
                </c:pt>
                <c:pt idx="7584">
                  <c:v>6.2575E-4</c:v>
                </c:pt>
                <c:pt idx="7585">
                  <c:v>6.2576000000000005E-4</c:v>
                </c:pt>
                <c:pt idx="7586">
                  <c:v>6.2576999999999999E-4</c:v>
                </c:pt>
                <c:pt idx="7587">
                  <c:v>6.2578000000000004E-4</c:v>
                </c:pt>
                <c:pt idx="7588">
                  <c:v>6.2578999999999998E-4</c:v>
                </c:pt>
                <c:pt idx="7589">
                  <c:v>6.2580000000000003E-4</c:v>
                </c:pt>
                <c:pt idx="7590">
                  <c:v>6.2580999999999997E-4</c:v>
                </c:pt>
                <c:pt idx="7591">
                  <c:v>6.2582000000000002E-4</c:v>
                </c:pt>
                <c:pt idx="7592">
                  <c:v>6.2582999999999996E-4</c:v>
                </c:pt>
                <c:pt idx="7593">
                  <c:v>6.2584000000000001E-4</c:v>
                </c:pt>
                <c:pt idx="7594">
                  <c:v>6.2584999999999995E-4</c:v>
                </c:pt>
                <c:pt idx="7595">
                  <c:v>6.2586E-4</c:v>
                </c:pt>
                <c:pt idx="7596">
                  <c:v>6.2587000000000005E-4</c:v>
                </c:pt>
                <c:pt idx="7597">
                  <c:v>6.2587999999999999E-4</c:v>
                </c:pt>
                <c:pt idx="7598">
                  <c:v>6.2589000000000004E-4</c:v>
                </c:pt>
                <c:pt idx="7599">
                  <c:v>6.2589999999999998E-4</c:v>
                </c:pt>
                <c:pt idx="7600">
                  <c:v>6.2591000000000003E-4</c:v>
                </c:pt>
                <c:pt idx="7601">
                  <c:v>6.2591999999999997E-4</c:v>
                </c:pt>
                <c:pt idx="7602">
                  <c:v>6.2593000000000002E-4</c:v>
                </c:pt>
                <c:pt idx="7603">
                  <c:v>6.2593999999999996E-4</c:v>
                </c:pt>
                <c:pt idx="7604">
                  <c:v>6.2595000000000001E-4</c:v>
                </c:pt>
                <c:pt idx="7605">
                  <c:v>6.2595999999999995E-4</c:v>
                </c:pt>
                <c:pt idx="7606">
                  <c:v>6.2597E-4</c:v>
                </c:pt>
                <c:pt idx="7607">
                  <c:v>6.2598000000000005E-4</c:v>
                </c:pt>
                <c:pt idx="7608">
                  <c:v>6.2598999999999999E-4</c:v>
                </c:pt>
                <c:pt idx="7609">
                  <c:v>6.2600000000000004E-4</c:v>
                </c:pt>
                <c:pt idx="7610">
                  <c:v>6.2600999999999998E-4</c:v>
                </c:pt>
                <c:pt idx="7611">
                  <c:v>6.2602000000000003E-4</c:v>
                </c:pt>
                <c:pt idx="7612">
                  <c:v>6.2602999999999997E-4</c:v>
                </c:pt>
                <c:pt idx="7613">
                  <c:v>6.2604000000000002E-4</c:v>
                </c:pt>
                <c:pt idx="7614">
                  <c:v>6.2604999999999996E-4</c:v>
                </c:pt>
                <c:pt idx="7615">
                  <c:v>6.2606000000000001E-4</c:v>
                </c:pt>
                <c:pt idx="7616">
                  <c:v>6.2606999999999995E-4</c:v>
                </c:pt>
                <c:pt idx="7617">
                  <c:v>6.2608E-4</c:v>
                </c:pt>
                <c:pt idx="7618">
                  <c:v>6.2609000000000004E-4</c:v>
                </c:pt>
                <c:pt idx="7619">
                  <c:v>6.2609999999999999E-4</c:v>
                </c:pt>
                <c:pt idx="7620">
                  <c:v>6.2611000000000003E-4</c:v>
                </c:pt>
                <c:pt idx="7621">
                  <c:v>6.2611999999999998E-4</c:v>
                </c:pt>
                <c:pt idx="7622">
                  <c:v>6.2613000000000002E-4</c:v>
                </c:pt>
                <c:pt idx="7623">
                  <c:v>6.2613999999999996E-4</c:v>
                </c:pt>
                <c:pt idx="7624">
                  <c:v>6.2615000000000001E-4</c:v>
                </c:pt>
                <c:pt idx="7625">
                  <c:v>6.2615999999999995E-4</c:v>
                </c:pt>
                <c:pt idx="7626">
                  <c:v>6.2617E-4</c:v>
                </c:pt>
                <c:pt idx="7627">
                  <c:v>6.2618000000000005E-4</c:v>
                </c:pt>
                <c:pt idx="7628">
                  <c:v>6.2618999999999999E-4</c:v>
                </c:pt>
                <c:pt idx="7629">
                  <c:v>6.2620000000000004E-4</c:v>
                </c:pt>
                <c:pt idx="7630">
                  <c:v>6.2620999999999998E-4</c:v>
                </c:pt>
                <c:pt idx="7631">
                  <c:v>6.2622000000000003E-4</c:v>
                </c:pt>
                <c:pt idx="7632">
                  <c:v>6.2622999999999997E-4</c:v>
                </c:pt>
                <c:pt idx="7633">
                  <c:v>6.2624000000000002E-4</c:v>
                </c:pt>
                <c:pt idx="7634">
                  <c:v>6.2624999999999996E-4</c:v>
                </c:pt>
                <c:pt idx="7635">
                  <c:v>6.2626000000000001E-4</c:v>
                </c:pt>
                <c:pt idx="7636">
                  <c:v>6.2626999999999995E-4</c:v>
                </c:pt>
                <c:pt idx="7637">
                  <c:v>6.2628E-4</c:v>
                </c:pt>
                <c:pt idx="7638">
                  <c:v>6.2629000000000005E-4</c:v>
                </c:pt>
                <c:pt idx="7639">
                  <c:v>6.2629999999999999E-4</c:v>
                </c:pt>
                <c:pt idx="7640">
                  <c:v>6.2631000000000004E-4</c:v>
                </c:pt>
                <c:pt idx="7641">
                  <c:v>6.2631999999999998E-4</c:v>
                </c:pt>
                <c:pt idx="7642">
                  <c:v>6.2633000000000003E-4</c:v>
                </c:pt>
                <c:pt idx="7643">
                  <c:v>6.2633999999999997E-4</c:v>
                </c:pt>
                <c:pt idx="7644">
                  <c:v>6.2635000000000002E-4</c:v>
                </c:pt>
                <c:pt idx="7645">
                  <c:v>6.2635999999999996E-4</c:v>
                </c:pt>
                <c:pt idx="7646">
                  <c:v>6.2637000000000001E-4</c:v>
                </c:pt>
                <c:pt idx="7647">
                  <c:v>6.2637999999999995E-4</c:v>
                </c:pt>
                <c:pt idx="7648">
                  <c:v>6.2639E-4</c:v>
                </c:pt>
                <c:pt idx="7649">
                  <c:v>6.2640000000000005E-4</c:v>
                </c:pt>
                <c:pt idx="7650">
                  <c:v>6.2640999999999999E-4</c:v>
                </c:pt>
                <c:pt idx="7651">
                  <c:v>6.2642000000000004E-4</c:v>
                </c:pt>
                <c:pt idx="7652">
                  <c:v>6.2642999999999998E-4</c:v>
                </c:pt>
                <c:pt idx="7653">
                  <c:v>6.2644000000000003E-4</c:v>
                </c:pt>
                <c:pt idx="7654">
                  <c:v>6.2644999999999997E-4</c:v>
                </c:pt>
                <c:pt idx="7655">
                  <c:v>6.2646000000000002E-4</c:v>
                </c:pt>
                <c:pt idx="7656">
                  <c:v>6.2646999999999996E-4</c:v>
                </c:pt>
                <c:pt idx="7657">
                  <c:v>6.2648000000000001E-4</c:v>
                </c:pt>
                <c:pt idx="7658">
                  <c:v>6.2648999999999995E-4</c:v>
                </c:pt>
                <c:pt idx="7659">
                  <c:v>6.265E-4</c:v>
                </c:pt>
                <c:pt idx="7660">
                  <c:v>6.2651000000000004E-4</c:v>
                </c:pt>
                <c:pt idx="7661">
                  <c:v>6.2651999999999998E-4</c:v>
                </c:pt>
                <c:pt idx="7662">
                  <c:v>6.2653000000000003E-4</c:v>
                </c:pt>
                <c:pt idx="7663">
                  <c:v>6.2653999999999997E-4</c:v>
                </c:pt>
                <c:pt idx="7664">
                  <c:v>6.2655000000000002E-4</c:v>
                </c:pt>
                <c:pt idx="7665">
                  <c:v>6.2655999999999996E-4</c:v>
                </c:pt>
                <c:pt idx="7666">
                  <c:v>6.2657000000000001E-4</c:v>
                </c:pt>
                <c:pt idx="7667">
                  <c:v>6.2657999999999995E-4</c:v>
                </c:pt>
                <c:pt idx="7668">
                  <c:v>6.2659E-4</c:v>
                </c:pt>
                <c:pt idx="7669">
                  <c:v>6.2660000000000005E-4</c:v>
                </c:pt>
                <c:pt idx="7670">
                  <c:v>6.2660999999999999E-4</c:v>
                </c:pt>
                <c:pt idx="7671">
                  <c:v>6.2662000000000004E-4</c:v>
                </c:pt>
                <c:pt idx="7672">
                  <c:v>6.2662999999999998E-4</c:v>
                </c:pt>
                <c:pt idx="7673">
                  <c:v>6.2664000000000003E-4</c:v>
                </c:pt>
                <c:pt idx="7674">
                  <c:v>6.2664999999999997E-4</c:v>
                </c:pt>
                <c:pt idx="7675">
                  <c:v>6.2666000000000002E-4</c:v>
                </c:pt>
                <c:pt idx="7676">
                  <c:v>6.2666999999999996E-4</c:v>
                </c:pt>
                <c:pt idx="7677">
                  <c:v>6.2668000000000001E-4</c:v>
                </c:pt>
                <c:pt idx="7678">
                  <c:v>6.2668999999999995E-4</c:v>
                </c:pt>
                <c:pt idx="7679">
                  <c:v>6.267E-4</c:v>
                </c:pt>
                <c:pt idx="7680">
                  <c:v>6.2671000000000005E-4</c:v>
                </c:pt>
                <c:pt idx="7681">
                  <c:v>6.2671999999999999E-4</c:v>
                </c:pt>
                <c:pt idx="7682">
                  <c:v>6.2673000000000004E-4</c:v>
                </c:pt>
                <c:pt idx="7683">
                  <c:v>6.2673999999999998E-4</c:v>
                </c:pt>
                <c:pt idx="7684">
                  <c:v>6.2675000000000003E-4</c:v>
                </c:pt>
                <c:pt idx="7685">
                  <c:v>6.2675999999999997E-4</c:v>
                </c:pt>
                <c:pt idx="7686">
                  <c:v>6.2677000000000002E-4</c:v>
                </c:pt>
                <c:pt idx="7687">
                  <c:v>6.2677999999999996E-4</c:v>
                </c:pt>
                <c:pt idx="7688">
                  <c:v>6.2679000000000001E-4</c:v>
                </c:pt>
                <c:pt idx="7689">
                  <c:v>6.2679999999999995E-4</c:v>
                </c:pt>
                <c:pt idx="7690">
                  <c:v>6.2681E-4</c:v>
                </c:pt>
                <c:pt idx="7691">
                  <c:v>6.2682000000000005E-4</c:v>
                </c:pt>
                <c:pt idx="7692">
                  <c:v>6.2682999999999999E-4</c:v>
                </c:pt>
                <c:pt idx="7693">
                  <c:v>6.2684000000000004E-4</c:v>
                </c:pt>
                <c:pt idx="7694">
                  <c:v>6.2684999999999998E-4</c:v>
                </c:pt>
                <c:pt idx="7695">
                  <c:v>6.2686000000000003E-4</c:v>
                </c:pt>
                <c:pt idx="7696">
                  <c:v>6.2686999999999997E-4</c:v>
                </c:pt>
                <c:pt idx="7697">
                  <c:v>6.2688000000000002E-4</c:v>
                </c:pt>
                <c:pt idx="7698">
                  <c:v>6.2688999999999996E-4</c:v>
                </c:pt>
                <c:pt idx="7699">
                  <c:v>6.269E-4</c:v>
                </c:pt>
                <c:pt idx="7700">
                  <c:v>6.2691000000000005E-4</c:v>
                </c:pt>
                <c:pt idx="7701">
                  <c:v>6.2691999999999999E-4</c:v>
                </c:pt>
                <c:pt idx="7702">
                  <c:v>6.2693000000000004E-4</c:v>
                </c:pt>
                <c:pt idx="7703">
                  <c:v>6.2693999999999998E-4</c:v>
                </c:pt>
                <c:pt idx="7704">
                  <c:v>6.2695000000000003E-4</c:v>
                </c:pt>
                <c:pt idx="7705">
                  <c:v>6.2695999999999997E-4</c:v>
                </c:pt>
                <c:pt idx="7706">
                  <c:v>6.2697000000000002E-4</c:v>
                </c:pt>
                <c:pt idx="7707">
                  <c:v>6.2697999999999996E-4</c:v>
                </c:pt>
                <c:pt idx="7708">
                  <c:v>6.2699000000000001E-4</c:v>
                </c:pt>
                <c:pt idx="7709">
                  <c:v>6.2699999999999995E-4</c:v>
                </c:pt>
                <c:pt idx="7710">
                  <c:v>6.2701E-4</c:v>
                </c:pt>
                <c:pt idx="7711">
                  <c:v>6.2702000000000005E-4</c:v>
                </c:pt>
                <c:pt idx="7712">
                  <c:v>6.2702999999999999E-4</c:v>
                </c:pt>
                <c:pt idx="7713">
                  <c:v>6.2704000000000004E-4</c:v>
                </c:pt>
                <c:pt idx="7714">
                  <c:v>6.2704999999999998E-4</c:v>
                </c:pt>
                <c:pt idx="7715">
                  <c:v>6.2706000000000003E-4</c:v>
                </c:pt>
                <c:pt idx="7716">
                  <c:v>6.2706999999999997E-4</c:v>
                </c:pt>
                <c:pt idx="7717">
                  <c:v>6.2708000000000002E-4</c:v>
                </c:pt>
                <c:pt idx="7718">
                  <c:v>6.2708999999999996E-4</c:v>
                </c:pt>
                <c:pt idx="7719">
                  <c:v>6.2710000000000001E-4</c:v>
                </c:pt>
                <c:pt idx="7720">
                  <c:v>6.2710999999999995E-4</c:v>
                </c:pt>
                <c:pt idx="7721">
                  <c:v>6.2712E-4</c:v>
                </c:pt>
                <c:pt idx="7722">
                  <c:v>6.2713000000000005E-4</c:v>
                </c:pt>
                <c:pt idx="7723">
                  <c:v>6.2713999999999999E-4</c:v>
                </c:pt>
                <c:pt idx="7724">
                  <c:v>6.2715000000000004E-4</c:v>
                </c:pt>
                <c:pt idx="7725">
                  <c:v>6.2715999999999998E-4</c:v>
                </c:pt>
                <c:pt idx="7726">
                  <c:v>6.2717000000000003E-4</c:v>
                </c:pt>
                <c:pt idx="7727">
                  <c:v>6.2717999999999997E-4</c:v>
                </c:pt>
                <c:pt idx="7728">
                  <c:v>6.2719000000000002E-4</c:v>
                </c:pt>
                <c:pt idx="7729">
                  <c:v>6.2719999999999996E-4</c:v>
                </c:pt>
                <c:pt idx="7730">
                  <c:v>6.2721000000000001E-4</c:v>
                </c:pt>
                <c:pt idx="7731">
                  <c:v>6.2721999999999995E-4</c:v>
                </c:pt>
                <c:pt idx="7732">
                  <c:v>6.2723E-4</c:v>
                </c:pt>
                <c:pt idx="7733">
                  <c:v>6.2724000000000005E-4</c:v>
                </c:pt>
                <c:pt idx="7734">
                  <c:v>6.2724999999999999E-4</c:v>
                </c:pt>
                <c:pt idx="7735">
                  <c:v>6.2726000000000004E-4</c:v>
                </c:pt>
                <c:pt idx="7736">
                  <c:v>6.2726999999999998E-4</c:v>
                </c:pt>
                <c:pt idx="7737">
                  <c:v>6.2728000000000003E-4</c:v>
                </c:pt>
                <c:pt idx="7738">
                  <c:v>6.2728999999999997E-4</c:v>
                </c:pt>
                <c:pt idx="7739">
                  <c:v>6.2730000000000001E-4</c:v>
                </c:pt>
                <c:pt idx="7740">
                  <c:v>6.2730999999999996E-4</c:v>
                </c:pt>
                <c:pt idx="7741">
                  <c:v>6.2732E-4</c:v>
                </c:pt>
                <c:pt idx="7742">
                  <c:v>6.2733000000000005E-4</c:v>
                </c:pt>
                <c:pt idx="7743">
                  <c:v>6.2733999999999999E-4</c:v>
                </c:pt>
                <c:pt idx="7744">
                  <c:v>6.2735000000000004E-4</c:v>
                </c:pt>
                <c:pt idx="7745">
                  <c:v>6.2735999999999998E-4</c:v>
                </c:pt>
                <c:pt idx="7746">
                  <c:v>6.2737000000000003E-4</c:v>
                </c:pt>
                <c:pt idx="7747">
                  <c:v>6.2737999999999997E-4</c:v>
                </c:pt>
                <c:pt idx="7748">
                  <c:v>6.2739000000000002E-4</c:v>
                </c:pt>
                <c:pt idx="7749">
                  <c:v>6.2739999999999996E-4</c:v>
                </c:pt>
                <c:pt idx="7750">
                  <c:v>6.2741000000000001E-4</c:v>
                </c:pt>
                <c:pt idx="7751">
                  <c:v>6.2741999999999995E-4</c:v>
                </c:pt>
                <c:pt idx="7752">
                  <c:v>6.2743E-4</c:v>
                </c:pt>
                <c:pt idx="7753">
                  <c:v>6.2744000000000005E-4</c:v>
                </c:pt>
                <c:pt idx="7754">
                  <c:v>6.2744999999999999E-4</c:v>
                </c:pt>
                <c:pt idx="7755">
                  <c:v>6.2746000000000004E-4</c:v>
                </c:pt>
                <c:pt idx="7756">
                  <c:v>6.2746999999999998E-4</c:v>
                </c:pt>
                <c:pt idx="7757">
                  <c:v>6.2748000000000003E-4</c:v>
                </c:pt>
                <c:pt idx="7758">
                  <c:v>6.2748999999999997E-4</c:v>
                </c:pt>
                <c:pt idx="7759">
                  <c:v>6.2750000000000002E-4</c:v>
                </c:pt>
                <c:pt idx="7760">
                  <c:v>6.2750999999999996E-4</c:v>
                </c:pt>
                <c:pt idx="7761">
                  <c:v>6.2752000000000001E-4</c:v>
                </c:pt>
                <c:pt idx="7762">
                  <c:v>6.2752999999999995E-4</c:v>
                </c:pt>
                <c:pt idx="7763">
                  <c:v>6.2754E-4</c:v>
                </c:pt>
                <c:pt idx="7764">
                  <c:v>6.2755000000000005E-4</c:v>
                </c:pt>
                <c:pt idx="7765">
                  <c:v>6.2755999999999999E-4</c:v>
                </c:pt>
                <c:pt idx="7766">
                  <c:v>6.2757000000000004E-4</c:v>
                </c:pt>
                <c:pt idx="7767">
                  <c:v>6.2757999999999998E-4</c:v>
                </c:pt>
                <c:pt idx="7768">
                  <c:v>6.2759000000000003E-4</c:v>
                </c:pt>
                <c:pt idx="7769">
                  <c:v>6.2759999999999997E-4</c:v>
                </c:pt>
                <c:pt idx="7770">
                  <c:v>6.2761000000000002E-4</c:v>
                </c:pt>
                <c:pt idx="7771">
                  <c:v>6.2761999999999996E-4</c:v>
                </c:pt>
                <c:pt idx="7772">
                  <c:v>6.2763000000000001E-4</c:v>
                </c:pt>
                <c:pt idx="7773">
                  <c:v>6.2763999999999995E-4</c:v>
                </c:pt>
                <c:pt idx="7774">
                  <c:v>6.2765E-4</c:v>
                </c:pt>
                <c:pt idx="7775">
                  <c:v>6.2766000000000005E-4</c:v>
                </c:pt>
                <c:pt idx="7776">
                  <c:v>6.2766999999999999E-4</c:v>
                </c:pt>
                <c:pt idx="7777">
                  <c:v>6.2768000000000003E-4</c:v>
                </c:pt>
                <c:pt idx="7778">
                  <c:v>6.2768999999999998E-4</c:v>
                </c:pt>
                <c:pt idx="7779">
                  <c:v>6.2770000000000002E-4</c:v>
                </c:pt>
                <c:pt idx="7780">
                  <c:v>6.2770999999999997E-4</c:v>
                </c:pt>
                <c:pt idx="7781">
                  <c:v>6.2772000000000001E-4</c:v>
                </c:pt>
                <c:pt idx="7782">
                  <c:v>6.2772999999999995E-4</c:v>
                </c:pt>
                <c:pt idx="7783">
                  <c:v>6.2774E-4</c:v>
                </c:pt>
                <c:pt idx="7784">
                  <c:v>6.2775000000000005E-4</c:v>
                </c:pt>
                <c:pt idx="7785">
                  <c:v>6.2775999999999999E-4</c:v>
                </c:pt>
                <c:pt idx="7786">
                  <c:v>6.2777000000000004E-4</c:v>
                </c:pt>
                <c:pt idx="7787">
                  <c:v>6.2777999999999998E-4</c:v>
                </c:pt>
                <c:pt idx="7788">
                  <c:v>6.2779000000000003E-4</c:v>
                </c:pt>
                <c:pt idx="7789">
                  <c:v>6.2779999999999997E-4</c:v>
                </c:pt>
                <c:pt idx="7790">
                  <c:v>6.2781000000000002E-4</c:v>
                </c:pt>
                <c:pt idx="7791">
                  <c:v>6.2781999999999996E-4</c:v>
                </c:pt>
                <c:pt idx="7792">
                  <c:v>6.2783000000000001E-4</c:v>
                </c:pt>
                <c:pt idx="7793">
                  <c:v>6.2783999999999995E-4</c:v>
                </c:pt>
                <c:pt idx="7794">
                  <c:v>6.2785E-4</c:v>
                </c:pt>
                <c:pt idx="7795">
                  <c:v>6.2786000000000005E-4</c:v>
                </c:pt>
                <c:pt idx="7796">
                  <c:v>6.2786999999999999E-4</c:v>
                </c:pt>
                <c:pt idx="7797">
                  <c:v>6.2788000000000004E-4</c:v>
                </c:pt>
                <c:pt idx="7798">
                  <c:v>6.2788999999999998E-4</c:v>
                </c:pt>
                <c:pt idx="7799">
                  <c:v>6.2790000000000003E-4</c:v>
                </c:pt>
                <c:pt idx="7800">
                  <c:v>6.2790999999999997E-4</c:v>
                </c:pt>
                <c:pt idx="7801">
                  <c:v>6.2792000000000002E-4</c:v>
                </c:pt>
                <c:pt idx="7802">
                  <c:v>6.2792999999999996E-4</c:v>
                </c:pt>
                <c:pt idx="7803">
                  <c:v>6.2794000000000001E-4</c:v>
                </c:pt>
                <c:pt idx="7804">
                  <c:v>6.2794999999999995E-4</c:v>
                </c:pt>
                <c:pt idx="7805">
                  <c:v>6.2796E-4</c:v>
                </c:pt>
                <c:pt idx="7806">
                  <c:v>6.2797000000000005E-4</c:v>
                </c:pt>
                <c:pt idx="7807">
                  <c:v>6.2797999999999999E-4</c:v>
                </c:pt>
                <c:pt idx="7808">
                  <c:v>6.2799000000000004E-4</c:v>
                </c:pt>
                <c:pt idx="7809">
                  <c:v>6.2799999999999998E-4</c:v>
                </c:pt>
                <c:pt idx="7810">
                  <c:v>6.2801000000000003E-4</c:v>
                </c:pt>
                <c:pt idx="7811">
                  <c:v>6.2801999999999997E-4</c:v>
                </c:pt>
                <c:pt idx="7812">
                  <c:v>6.2803000000000002E-4</c:v>
                </c:pt>
                <c:pt idx="7813">
                  <c:v>6.2803999999999996E-4</c:v>
                </c:pt>
                <c:pt idx="7814">
                  <c:v>6.2805000000000001E-4</c:v>
                </c:pt>
                <c:pt idx="7815">
                  <c:v>6.2805999999999995E-4</c:v>
                </c:pt>
                <c:pt idx="7816">
                  <c:v>6.2807E-4</c:v>
                </c:pt>
                <c:pt idx="7817">
                  <c:v>6.2808000000000004E-4</c:v>
                </c:pt>
                <c:pt idx="7818">
                  <c:v>6.2808999999999999E-4</c:v>
                </c:pt>
                <c:pt idx="7819">
                  <c:v>6.2810000000000003E-4</c:v>
                </c:pt>
                <c:pt idx="7820">
                  <c:v>6.2810999999999997E-4</c:v>
                </c:pt>
                <c:pt idx="7821">
                  <c:v>6.2812000000000002E-4</c:v>
                </c:pt>
                <c:pt idx="7822">
                  <c:v>6.2812999999999996E-4</c:v>
                </c:pt>
                <c:pt idx="7823">
                  <c:v>6.2814000000000001E-4</c:v>
                </c:pt>
                <c:pt idx="7824">
                  <c:v>6.2814999999999995E-4</c:v>
                </c:pt>
                <c:pt idx="7825">
                  <c:v>6.2816E-4</c:v>
                </c:pt>
                <c:pt idx="7826">
                  <c:v>6.2817000000000005E-4</c:v>
                </c:pt>
                <c:pt idx="7827">
                  <c:v>6.2817999999999999E-4</c:v>
                </c:pt>
                <c:pt idx="7828">
                  <c:v>6.2819000000000004E-4</c:v>
                </c:pt>
                <c:pt idx="7829">
                  <c:v>6.2819999999999998E-4</c:v>
                </c:pt>
                <c:pt idx="7830">
                  <c:v>6.2821000000000003E-4</c:v>
                </c:pt>
                <c:pt idx="7831">
                  <c:v>6.2821999999999997E-4</c:v>
                </c:pt>
                <c:pt idx="7832">
                  <c:v>6.2823000000000002E-4</c:v>
                </c:pt>
                <c:pt idx="7833">
                  <c:v>6.2823999999999996E-4</c:v>
                </c:pt>
                <c:pt idx="7834">
                  <c:v>6.2825000000000001E-4</c:v>
                </c:pt>
                <c:pt idx="7835">
                  <c:v>6.2825999999999995E-4</c:v>
                </c:pt>
                <c:pt idx="7836">
                  <c:v>6.2827E-4</c:v>
                </c:pt>
                <c:pt idx="7837">
                  <c:v>6.2828000000000005E-4</c:v>
                </c:pt>
                <c:pt idx="7838">
                  <c:v>6.2828999999999999E-4</c:v>
                </c:pt>
                <c:pt idx="7839">
                  <c:v>6.2830000000000004E-4</c:v>
                </c:pt>
                <c:pt idx="7840">
                  <c:v>6.2830999999999998E-4</c:v>
                </c:pt>
                <c:pt idx="7841">
                  <c:v>6.2832000000000003E-4</c:v>
                </c:pt>
                <c:pt idx="7842">
                  <c:v>6.2832999999999997E-4</c:v>
                </c:pt>
                <c:pt idx="7843">
                  <c:v>6.2834000000000002E-4</c:v>
                </c:pt>
                <c:pt idx="7844">
                  <c:v>6.2834999999999996E-4</c:v>
                </c:pt>
                <c:pt idx="7845">
                  <c:v>6.2836000000000001E-4</c:v>
                </c:pt>
                <c:pt idx="7846">
                  <c:v>6.2836999999999995E-4</c:v>
                </c:pt>
                <c:pt idx="7847">
                  <c:v>6.2838E-4</c:v>
                </c:pt>
                <c:pt idx="7848">
                  <c:v>6.2839000000000005E-4</c:v>
                </c:pt>
                <c:pt idx="7849">
                  <c:v>6.2839999999999999E-4</c:v>
                </c:pt>
                <c:pt idx="7850">
                  <c:v>6.2841000000000004E-4</c:v>
                </c:pt>
                <c:pt idx="7851">
                  <c:v>6.2841999999999998E-4</c:v>
                </c:pt>
                <c:pt idx="7852">
                  <c:v>6.2843000000000003E-4</c:v>
                </c:pt>
                <c:pt idx="7853">
                  <c:v>6.2843999999999997E-4</c:v>
                </c:pt>
                <c:pt idx="7854">
                  <c:v>6.2845000000000002E-4</c:v>
                </c:pt>
                <c:pt idx="7855">
                  <c:v>6.2845999999999996E-4</c:v>
                </c:pt>
                <c:pt idx="7856">
                  <c:v>6.2847000000000001E-4</c:v>
                </c:pt>
                <c:pt idx="7857">
                  <c:v>6.2848000000000005E-4</c:v>
                </c:pt>
                <c:pt idx="7858">
                  <c:v>6.2848999999999999E-4</c:v>
                </c:pt>
                <c:pt idx="7859">
                  <c:v>6.2850000000000004E-4</c:v>
                </c:pt>
                <c:pt idx="7860">
                  <c:v>6.2850999999999998E-4</c:v>
                </c:pt>
                <c:pt idx="7861">
                  <c:v>6.2852000000000003E-4</c:v>
                </c:pt>
                <c:pt idx="7862">
                  <c:v>6.2852999999999997E-4</c:v>
                </c:pt>
                <c:pt idx="7863">
                  <c:v>6.2854000000000002E-4</c:v>
                </c:pt>
                <c:pt idx="7864">
                  <c:v>6.2854999999999996E-4</c:v>
                </c:pt>
                <c:pt idx="7865">
                  <c:v>6.2856000000000001E-4</c:v>
                </c:pt>
                <c:pt idx="7866">
                  <c:v>6.2856999999999995E-4</c:v>
                </c:pt>
                <c:pt idx="7867">
                  <c:v>6.2858E-4</c:v>
                </c:pt>
                <c:pt idx="7868">
                  <c:v>6.2859000000000005E-4</c:v>
                </c:pt>
                <c:pt idx="7869">
                  <c:v>6.2859999999999999E-4</c:v>
                </c:pt>
                <c:pt idx="7870">
                  <c:v>6.2861000000000004E-4</c:v>
                </c:pt>
                <c:pt idx="7871">
                  <c:v>6.2861999999999998E-4</c:v>
                </c:pt>
                <c:pt idx="7872">
                  <c:v>6.2863000000000003E-4</c:v>
                </c:pt>
                <c:pt idx="7873">
                  <c:v>6.2863999999999997E-4</c:v>
                </c:pt>
                <c:pt idx="7874">
                  <c:v>6.2865000000000002E-4</c:v>
                </c:pt>
                <c:pt idx="7875">
                  <c:v>6.2865999999999996E-4</c:v>
                </c:pt>
                <c:pt idx="7876">
                  <c:v>6.2867000000000001E-4</c:v>
                </c:pt>
                <c:pt idx="7877">
                  <c:v>6.2867999999999995E-4</c:v>
                </c:pt>
                <c:pt idx="7878">
                  <c:v>6.2869E-4</c:v>
                </c:pt>
                <c:pt idx="7879">
                  <c:v>6.2870000000000005E-4</c:v>
                </c:pt>
                <c:pt idx="7880">
                  <c:v>6.2870999999999999E-4</c:v>
                </c:pt>
                <c:pt idx="7881">
                  <c:v>6.2872000000000004E-4</c:v>
                </c:pt>
                <c:pt idx="7882">
                  <c:v>6.2872999999999998E-4</c:v>
                </c:pt>
                <c:pt idx="7883">
                  <c:v>6.2874000000000003E-4</c:v>
                </c:pt>
                <c:pt idx="7884">
                  <c:v>6.2874999999999997E-4</c:v>
                </c:pt>
                <c:pt idx="7885">
                  <c:v>6.2876000000000002E-4</c:v>
                </c:pt>
                <c:pt idx="7886">
                  <c:v>6.2876999999999996E-4</c:v>
                </c:pt>
                <c:pt idx="7887">
                  <c:v>6.2878000000000001E-4</c:v>
                </c:pt>
                <c:pt idx="7888">
                  <c:v>6.2878999999999995E-4</c:v>
                </c:pt>
                <c:pt idx="7889">
                  <c:v>6.288E-4</c:v>
                </c:pt>
                <c:pt idx="7890">
                  <c:v>6.2881000000000005E-4</c:v>
                </c:pt>
                <c:pt idx="7891">
                  <c:v>6.2881999999999999E-4</c:v>
                </c:pt>
                <c:pt idx="7892">
                  <c:v>6.2883000000000004E-4</c:v>
                </c:pt>
                <c:pt idx="7893">
                  <c:v>6.2883999999999998E-4</c:v>
                </c:pt>
                <c:pt idx="7894">
                  <c:v>6.2885000000000003E-4</c:v>
                </c:pt>
                <c:pt idx="7895">
                  <c:v>6.2885999999999997E-4</c:v>
                </c:pt>
                <c:pt idx="7896">
                  <c:v>6.2887000000000001E-4</c:v>
                </c:pt>
                <c:pt idx="7897">
                  <c:v>6.2887999999999996E-4</c:v>
                </c:pt>
                <c:pt idx="7898">
                  <c:v>6.2889E-4</c:v>
                </c:pt>
                <c:pt idx="7899">
                  <c:v>6.2890000000000005E-4</c:v>
                </c:pt>
                <c:pt idx="7900">
                  <c:v>6.2890999999999999E-4</c:v>
                </c:pt>
                <c:pt idx="7901">
                  <c:v>6.2892000000000004E-4</c:v>
                </c:pt>
                <c:pt idx="7902">
                  <c:v>6.2892999999999998E-4</c:v>
                </c:pt>
                <c:pt idx="7903">
                  <c:v>6.2894000000000003E-4</c:v>
                </c:pt>
                <c:pt idx="7904">
                  <c:v>6.2894999999999997E-4</c:v>
                </c:pt>
                <c:pt idx="7905">
                  <c:v>6.2896000000000002E-4</c:v>
                </c:pt>
                <c:pt idx="7906">
                  <c:v>6.2896999999999996E-4</c:v>
                </c:pt>
                <c:pt idx="7907">
                  <c:v>6.2898000000000001E-4</c:v>
                </c:pt>
                <c:pt idx="7908">
                  <c:v>6.2898999999999995E-4</c:v>
                </c:pt>
                <c:pt idx="7909">
                  <c:v>6.29E-4</c:v>
                </c:pt>
                <c:pt idx="7910">
                  <c:v>6.2901000000000005E-4</c:v>
                </c:pt>
                <c:pt idx="7911">
                  <c:v>6.2901999999999999E-4</c:v>
                </c:pt>
                <c:pt idx="7912">
                  <c:v>6.2903000000000004E-4</c:v>
                </c:pt>
                <c:pt idx="7913">
                  <c:v>6.2903999999999998E-4</c:v>
                </c:pt>
                <c:pt idx="7914">
                  <c:v>6.2905000000000003E-4</c:v>
                </c:pt>
                <c:pt idx="7915">
                  <c:v>6.2905999999999997E-4</c:v>
                </c:pt>
                <c:pt idx="7916">
                  <c:v>6.2907000000000002E-4</c:v>
                </c:pt>
                <c:pt idx="7917">
                  <c:v>6.2907999999999996E-4</c:v>
                </c:pt>
                <c:pt idx="7918">
                  <c:v>6.2909000000000001E-4</c:v>
                </c:pt>
                <c:pt idx="7919">
                  <c:v>6.2909999999999995E-4</c:v>
                </c:pt>
                <c:pt idx="7920">
                  <c:v>6.2911E-4</c:v>
                </c:pt>
                <c:pt idx="7921">
                  <c:v>6.2912000000000005E-4</c:v>
                </c:pt>
                <c:pt idx="7922">
                  <c:v>6.2912999999999999E-4</c:v>
                </c:pt>
                <c:pt idx="7923">
                  <c:v>6.2914000000000004E-4</c:v>
                </c:pt>
                <c:pt idx="7924">
                  <c:v>6.2914999999999998E-4</c:v>
                </c:pt>
                <c:pt idx="7925">
                  <c:v>6.2916000000000003E-4</c:v>
                </c:pt>
                <c:pt idx="7926">
                  <c:v>6.2916999999999997E-4</c:v>
                </c:pt>
                <c:pt idx="7927">
                  <c:v>6.2918000000000002E-4</c:v>
                </c:pt>
                <c:pt idx="7928">
                  <c:v>6.2918999999999996E-4</c:v>
                </c:pt>
                <c:pt idx="7929">
                  <c:v>6.2920000000000001E-4</c:v>
                </c:pt>
                <c:pt idx="7930">
                  <c:v>6.2920999999999995E-4</c:v>
                </c:pt>
                <c:pt idx="7931">
                  <c:v>6.2922E-4</c:v>
                </c:pt>
                <c:pt idx="7932">
                  <c:v>6.2923000000000005E-4</c:v>
                </c:pt>
                <c:pt idx="7933">
                  <c:v>6.2923999999999999E-4</c:v>
                </c:pt>
                <c:pt idx="7934">
                  <c:v>6.2925000000000003E-4</c:v>
                </c:pt>
                <c:pt idx="7935">
                  <c:v>6.2925999999999998E-4</c:v>
                </c:pt>
                <c:pt idx="7936">
                  <c:v>6.2927000000000002E-4</c:v>
                </c:pt>
                <c:pt idx="7937">
                  <c:v>6.2927999999999997E-4</c:v>
                </c:pt>
                <c:pt idx="7938">
                  <c:v>6.2929000000000001E-4</c:v>
                </c:pt>
                <c:pt idx="7939">
                  <c:v>6.2929999999999995E-4</c:v>
                </c:pt>
                <c:pt idx="7940">
                  <c:v>6.2931E-4</c:v>
                </c:pt>
                <c:pt idx="7941">
                  <c:v>6.2932000000000005E-4</c:v>
                </c:pt>
                <c:pt idx="7942">
                  <c:v>6.2932999999999999E-4</c:v>
                </c:pt>
                <c:pt idx="7943">
                  <c:v>6.2934000000000004E-4</c:v>
                </c:pt>
                <c:pt idx="7944">
                  <c:v>6.2934999999999998E-4</c:v>
                </c:pt>
                <c:pt idx="7945">
                  <c:v>6.2936000000000003E-4</c:v>
                </c:pt>
                <c:pt idx="7946">
                  <c:v>6.2936999999999997E-4</c:v>
                </c:pt>
                <c:pt idx="7947">
                  <c:v>6.2938000000000002E-4</c:v>
                </c:pt>
                <c:pt idx="7948">
                  <c:v>6.2938999999999996E-4</c:v>
                </c:pt>
                <c:pt idx="7949">
                  <c:v>6.2940000000000001E-4</c:v>
                </c:pt>
                <c:pt idx="7950">
                  <c:v>6.2940999999999995E-4</c:v>
                </c:pt>
                <c:pt idx="7951">
                  <c:v>6.2942E-4</c:v>
                </c:pt>
                <c:pt idx="7952">
                  <c:v>6.2943000000000005E-4</c:v>
                </c:pt>
                <c:pt idx="7953">
                  <c:v>6.2943999999999999E-4</c:v>
                </c:pt>
                <c:pt idx="7954">
                  <c:v>6.2945000000000004E-4</c:v>
                </c:pt>
                <c:pt idx="7955">
                  <c:v>6.2945999999999998E-4</c:v>
                </c:pt>
                <c:pt idx="7956">
                  <c:v>6.2947000000000003E-4</c:v>
                </c:pt>
                <c:pt idx="7957">
                  <c:v>6.2947999999999997E-4</c:v>
                </c:pt>
                <c:pt idx="7958">
                  <c:v>6.2949000000000002E-4</c:v>
                </c:pt>
                <c:pt idx="7959">
                  <c:v>6.2949999999999996E-4</c:v>
                </c:pt>
                <c:pt idx="7960">
                  <c:v>6.2951000000000001E-4</c:v>
                </c:pt>
                <c:pt idx="7961">
                  <c:v>6.2951999999999995E-4</c:v>
                </c:pt>
                <c:pt idx="7962">
                  <c:v>6.2953E-4</c:v>
                </c:pt>
                <c:pt idx="7963">
                  <c:v>6.2954000000000005E-4</c:v>
                </c:pt>
                <c:pt idx="7964">
                  <c:v>6.2954999999999999E-4</c:v>
                </c:pt>
                <c:pt idx="7965">
                  <c:v>6.2956000000000004E-4</c:v>
                </c:pt>
                <c:pt idx="7966">
                  <c:v>6.2956999999999998E-4</c:v>
                </c:pt>
                <c:pt idx="7967">
                  <c:v>6.2958000000000003E-4</c:v>
                </c:pt>
                <c:pt idx="7968">
                  <c:v>6.2958999999999997E-4</c:v>
                </c:pt>
                <c:pt idx="7969">
                  <c:v>6.2960000000000002E-4</c:v>
                </c:pt>
                <c:pt idx="7970">
                  <c:v>6.2960999999999996E-4</c:v>
                </c:pt>
                <c:pt idx="7971">
                  <c:v>6.2962000000000001E-4</c:v>
                </c:pt>
                <c:pt idx="7972">
                  <c:v>6.2962999999999995E-4</c:v>
                </c:pt>
                <c:pt idx="7973">
                  <c:v>6.2964E-4</c:v>
                </c:pt>
                <c:pt idx="7974">
                  <c:v>6.2965000000000004E-4</c:v>
                </c:pt>
                <c:pt idx="7975">
                  <c:v>6.2965999999999999E-4</c:v>
                </c:pt>
                <c:pt idx="7976">
                  <c:v>6.2967000000000003E-4</c:v>
                </c:pt>
                <c:pt idx="7977">
                  <c:v>6.2967999999999997E-4</c:v>
                </c:pt>
                <c:pt idx="7978">
                  <c:v>6.2969000000000002E-4</c:v>
                </c:pt>
                <c:pt idx="7979">
                  <c:v>6.2969999999999996E-4</c:v>
                </c:pt>
                <c:pt idx="7980">
                  <c:v>6.2971000000000001E-4</c:v>
                </c:pt>
                <c:pt idx="7981">
                  <c:v>6.2971999999999995E-4</c:v>
                </c:pt>
                <c:pt idx="7982">
                  <c:v>6.2973E-4</c:v>
                </c:pt>
                <c:pt idx="7983">
                  <c:v>6.2974000000000005E-4</c:v>
                </c:pt>
                <c:pt idx="7984">
                  <c:v>6.2974999999999999E-4</c:v>
                </c:pt>
                <c:pt idx="7985">
                  <c:v>6.2976000000000004E-4</c:v>
                </c:pt>
                <c:pt idx="7986">
                  <c:v>6.2976999999999998E-4</c:v>
                </c:pt>
                <c:pt idx="7987">
                  <c:v>6.2978000000000003E-4</c:v>
                </c:pt>
                <c:pt idx="7988">
                  <c:v>6.2978999999999997E-4</c:v>
                </c:pt>
                <c:pt idx="7989">
                  <c:v>6.2980000000000002E-4</c:v>
                </c:pt>
                <c:pt idx="7990">
                  <c:v>6.2980999999999996E-4</c:v>
                </c:pt>
                <c:pt idx="7991">
                  <c:v>6.2982000000000001E-4</c:v>
                </c:pt>
                <c:pt idx="7992">
                  <c:v>6.2982999999999995E-4</c:v>
                </c:pt>
                <c:pt idx="7993">
                  <c:v>6.2984E-4</c:v>
                </c:pt>
                <c:pt idx="7994">
                  <c:v>6.2985000000000005E-4</c:v>
                </c:pt>
                <c:pt idx="7995">
                  <c:v>6.2985999999999999E-4</c:v>
                </c:pt>
                <c:pt idx="7996">
                  <c:v>6.2987000000000004E-4</c:v>
                </c:pt>
                <c:pt idx="7997">
                  <c:v>6.2987999999999998E-4</c:v>
                </c:pt>
                <c:pt idx="7998">
                  <c:v>6.2989000000000003E-4</c:v>
                </c:pt>
                <c:pt idx="7999">
                  <c:v>6.2989999999999997E-4</c:v>
                </c:pt>
                <c:pt idx="8000">
                  <c:v>6.2991000000000002E-4</c:v>
                </c:pt>
                <c:pt idx="8001">
                  <c:v>6.2991999999999996E-4</c:v>
                </c:pt>
                <c:pt idx="8002">
                  <c:v>6.2993000000000001E-4</c:v>
                </c:pt>
                <c:pt idx="8003">
                  <c:v>6.2993999999999995E-4</c:v>
                </c:pt>
                <c:pt idx="8004">
                  <c:v>6.2995E-4</c:v>
                </c:pt>
                <c:pt idx="8005">
                  <c:v>6.2996000000000005E-4</c:v>
                </c:pt>
                <c:pt idx="8006">
                  <c:v>6.2996999999999999E-4</c:v>
                </c:pt>
                <c:pt idx="8007">
                  <c:v>6.2998000000000004E-4</c:v>
                </c:pt>
                <c:pt idx="8008">
                  <c:v>6.2998999999999998E-4</c:v>
                </c:pt>
                <c:pt idx="8009">
                  <c:v>6.3000000000000003E-4</c:v>
                </c:pt>
                <c:pt idx="8010">
                  <c:v>6.3000999999999997E-4</c:v>
                </c:pt>
                <c:pt idx="8011">
                  <c:v>6.3002000000000002E-4</c:v>
                </c:pt>
                <c:pt idx="8012">
                  <c:v>6.3002999999999996E-4</c:v>
                </c:pt>
                <c:pt idx="8013">
                  <c:v>6.3004000000000001E-4</c:v>
                </c:pt>
                <c:pt idx="8014">
                  <c:v>6.3004999999999995E-4</c:v>
                </c:pt>
                <c:pt idx="8015">
                  <c:v>6.3006E-4</c:v>
                </c:pt>
                <c:pt idx="8016">
                  <c:v>6.3007000000000004E-4</c:v>
                </c:pt>
                <c:pt idx="8017">
                  <c:v>6.3007999999999998E-4</c:v>
                </c:pt>
                <c:pt idx="8018">
                  <c:v>6.3009000000000003E-4</c:v>
                </c:pt>
                <c:pt idx="8019">
                  <c:v>6.3009999999999997E-4</c:v>
                </c:pt>
                <c:pt idx="8020">
                  <c:v>6.3011000000000002E-4</c:v>
                </c:pt>
                <c:pt idx="8021">
                  <c:v>6.3011999999999996E-4</c:v>
                </c:pt>
                <c:pt idx="8022">
                  <c:v>6.3013000000000001E-4</c:v>
                </c:pt>
                <c:pt idx="8023">
                  <c:v>6.3013999999999995E-4</c:v>
                </c:pt>
                <c:pt idx="8024">
                  <c:v>6.3015E-4</c:v>
                </c:pt>
                <c:pt idx="8025">
                  <c:v>6.3016000000000005E-4</c:v>
                </c:pt>
                <c:pt idx="8026">
                  <c:v>6.3016999999999999E-4</c:v>
                </c:pt>
                <c:pt idx="8027">
                  <c:v>6.3018000000000004E-4</c:v>
                </c:pt>
                <c:pt idx="8028">
                  <c:v>6.3018999999999998E-4</c:v>
                </c:pt>
                <c:pt idx="8029">
                  <c:v>6.3020000000000003E-4</c:v>
                </c:pt>
                <c:pt idx="8030">
                  <c:v>6.3020999999999997E-4</c:v>
                </c:pt>
                <c:pt idx="8031">
                  <c:v>6.3022000000000002E-4</c:v>
                </c:pt>
                <c:pt idx="8032">
                  <c:v>6.3022999999999996E-4</c:v>
                </c:pt>
                <c:pt idx="8033">
                  <c:v>6.3024000000000001E-4</c:v>
                </c:pt>
                <c:pt idx="8034">
                  <c:v>6.3024999999999995E-4</c:v>
                </c:pt>
                <c:pt idx="8035">
                  <c:v>6.3026E-4</c:v>
                </c:pt>
                <c:pt idx="8036">
                  <c:v>6.3027000000000005E-4</c:v>
                </c:pt>
                <c:pt idx="8037">
                  <c:v>6.3027999999999999E-4</c:v>
                </c:pt>
                <c:pt idx="8038">
                  <c:v>6.3029000000000004E-4</c:v>
                </c:pt>
                <c:pt idx="8039">
                  <c:v>6.3029999999999998E-4</c:v>
                </c:pt>
                <c:pt idx="8040">
                  <c:v>6.3031000000000003E-4</c:v>
                </c:pt>
                <c:pt idx="8041">
                  <c:v>6.3031999999999997E-4</c:v>
                </c:pt>
                <c:pt idx="8042">
                  <c:v>6.3033000000000002E-4</c:v>
                </c:pt>
                <c:pt idx="8043">
                  <c:v>6.3033999999999996E-4</c:v>
                </c:pt>
                <c:pt idx="8044">
                  <c:v>6.3035000000000001E-4</c:v>
                </c:pt>
                <c:pt idx="8045">
                  <c:v>6.3035999999999995E-4</c:v>
                </c:pt>
                <c:pt idx="8046">
                  <c:v>6.3037E-4</c:v>
                </c:pt>
                <c:pt idx="8047">
                  <c:v>6.3038000000000005E-4</c:v>
                </c:pt>
                <c:pt idx="8048">
                  <c:v>6.3038999999999999E-4</c:v>
                </c:pt>
                <c:pt idx="8049">
                  <c:v>6.3040000000000004E-4</c:v>
                </c:pt>
                <c:pt idx="8050">
                  <c:v>6.3040999999999998E-4</c:v>
                </c:pt>
                <c:pt idx="8051">
                  <c:v>6.3042000000000003E-4</c:v>
                </c:pt>
                <c:pt idx="8052">
                  <c:v>6.3042999999999997E-4</c:v>
                </c:pt>
                <c:pt idx="8053">
                  <c:v>6.3044000000000002E-4</c:v>
                </c:pt>
                <c:pt idx="8054">
                  <c:v>6.3044999999999996E-4</c:v>
                </c:pt>
                <c:pt idx="8055">
                  <c:v>6.3046E-4</c:v>
                </c:pt>
                <c:pt idx="8056">
                  <c:v>6.3047000000000005E-4</c:v>
                </c:pt>
                <c:pt idx="8057">
                  <c:v>6.3047999999999999E-4</c:v>
                </c:pt>
                <c:pt idx="8058">
                  <c:v>6.3049000000000004E-4</c:v>
                </c:pt>
                <c:pt idx="8059">
                  <c:v>6.3049999999999998E-4</c:v>
                </c:pt>
                <c:pt idx="8060">
                  <c:v>6.3051000000000003E-4</c:v>
                </c:pt>
                <c:pt idx="8061">
                  <c:v>6.3051999999999997E-4</c:v>
                </c:pt>
                <c:pt idx="8062">
                  <c:v>6.3053000000000002E-4</c:v>
                </c:pt>
                <c:pt idx="8063">
                  <c:v>6.3053999999999996E-4</c:v>
                </c:pt>
                <c:pt idx="8064">
                  <c:v>6.3055000000000001E-4</c:v>
                </c:pt>
                <c:pt idx="8065">
                  <c:v>6.3055999999999995E-4</c:v>
                </c:pt>
                <c:pt idx="8066">
                  <c:v>6.3057E-4</c:v>
                </c:pt>
                <c:pt idx="8067">
                  <c:v>6.3058000000000005E-4</c:v>
                </c:pt>
                <c:pt idx="8068">
                  <c:v>6.3058999999999999E-4</c:v>
                </c:pt>
                <c:pt idx="8069">
                  <c:v>6.3060000000000004E-4</c:v>
                </c:pt>
                <c:pt idx="8070">
                  <c:v>6.3060999999999998E-4</c:v>
                </c:pt>
                <c:pt idx="8071">
                  <c:v>6.3062000000000003E-4</c:v>
                </c:pt>
                <c:pt idx="8072">
                  <c:v>6.3062999999999997E-4</c:v>
                </c:pt>
                <c:pt idx="8073">
                  <c:v>6.3064000000000002E-4</c:v>
                </c:pt>
                <c:pt idx="8074">
                  <c:v>6.3064999999999996E-4</c:v>
                </c:pt>
                <c:pt idx="8075">
                  <c:v>6.3066000000000001E-4</c:v>
                </c:pt>
                <c:pt idx="8076">
                  <c:v>6.3066999999999995E-4</c:v>
                </c:pt>
                <c:pt idx="8077">
                  <c:v>6.3068E-4</c:v>
                </c:pt>
                <c:pt idx="8078">
                  <c:v>6.3069000000000005E-4</c:v>
                </c:pt>
                <c:pt idx="8079">
                  <c:v>6.3069999999999999E-4</c:v>
                </c:pt>
                <c:pt idx="8080">
                  <c:v>6.3071000000000004E-4</c:v>
                </c:pt>
                <c:pt idx="8081">
                  <c:v>6.3071999999999998E-4</c:v>
                </c:pt>
                <c:pt idx="8082">
                  <c:v>6.3073000000000003E-4</c:v>
                </c:pt>
                <c:pt idx="8083">
                  <c:v>6.3073999999999997E-4</c:v>
                </c:pt>
                <c:pt idx="8084">
                  <c:v>6.3075000000000002E-4</c:v>
                </c:pt>
                <c:pt idx="8085">
                  <c:v>6.3075999999999996E-4</c:v>
                </c:pt>
                <c:pt idx="8086">
                  <c:v>6.3077000000000001E-4</c:v>
                </c:pt>
                <c:pt idx="8087">
                  <c:v>6.3077999999999995E-4</c:v>
                </c:pt>
                <c:pt idx="8088">
                  <c:v>6.3079E-4</c:v>
                </c:pt>
                <c:pt idx="8089">
                  <c:v>6.3080000000000005E-4</c:v>
                </c:pt>
                <c:pt idx="8090">
                  <c:v>6.3080999999999999E-4</c:v>
                </c:pt>
                <c:pt idx="8091">
                  <c:v>6.3082000000000004E-4</c:v>
                </c:pt>
                <c:pt idx="8092">
                  <c:v>6.3082999999999998E-4</c:v>
                </c:pt>
                <c:pt idx="8093">
                  <c:v>6.3084000000000002E-4</c:v>
                </c:pt>
                <c:pt idx="8094">
                  <c:v>6.3084999999999997E-4</c:v>
                </c:pt>
                <c:pt idx="8095">
                  <c:v>6.3086000000000001E-4</c:v>
                </c:pt>
                <c:pt idx="8096">
                  <c:v>6.3086999999999996E-4</c:v>
                </c:pt>
                <c:pt idx="8097">
                  <c:v>6.3088E-4</c:v>
                </c:pt>
                <c:pt idx="8098">
                  <c:v>6.3089000000000005E-4</c:v>
                </c:pt>
                <c:pt idx="8099">
                  <c:v>6.3089999999999999E-4</c:v>
                </c:pt>
                <c:pt idx="8100">
                  <c:v>6.3091000000000004E-4</c:v>
                </c:pt>
                <c:pt idx="8101">
                  <c:v>6.3091999999999998E-4</c:v>
                </c:pt>
                <c:pt idx="8102">
                  <c:v>6.3093000000000003E-4</c:v>
                </c:pt>
                <c:pt idx="8103">
                  <c:v>6.3093999999999997E-4</c:v>
                </c:pt>
                <c:pt idx="8104">
                  <c:v>6.3095000000000002E-4</c:v>
                </c:pt>
                <c:pt idx="8105">
                  <c:v>6.3095999999999996E-4</c:v>
                </c:pt>
                <c:pt idx="8106">
                  <c:v>6.3097000000000001E-4</c:v>
                </c:pt>
                <c:pt idx="8107">
                  <c:v>6.3097999999999995E-4</c:v>
                </c:pt>
                <c:pt idx="8108">
                  <c:v>6.3099E-4</c:v>
                </c:pt>
                <c:pt idx="8109">
                  <c:v>6.3100000000000005E-4</c:v>
                </c:pt>
                <c:pt idx="8110">
                  <c:v>6.3100999999999999E-4</c:v>
                </c:pt>
                <c:pt idx="8111">
                  <c:v>6.3102000000000004E-4</c:v>
                </c:pt>
                <c:pt idx="8112">
                  <c:v>6.3102999999999998E-4</c:v>
                </c:pt>
                <c:pt idx="8113">
                  <c:v>6.3104000000000003E-4</c:v>
                </c:pt>
                <c:pt idx="8114">
                  <c:v>6.3104999999999997E-4</c:v>
                </c:pt>
                <c:pt idx="8115">
                  <c:v>6.3106000000000002E-4</c:v>
                </c:pt>
                <c:pt idx="8116">
                  <c:v>6.3106999999999996E-4</c:v>
                </c:pt>
                <c:pt idx="8117">
                  <c:v>6.3108000000000001E-4</c:v>
                </c:pt>
                <c:pt idx="8118">
                  <c:v>6.3108999999999995E-4</c:v>
                </c:pt>
                <c:pt idx="8119">
                  <c:v>6.311E-4</c:v>
                </c:pt>
                <c:pt idx="8120">
                  <c:v>6.3111000000000005E-4</c:v>
                </c:pt>
                <c:pt idx="8121">
                  <c:v>6.3111999999999999E-4</c:v>
                </c:pt>
                <c:pt idx="8122">
                  <c:v>6.3113000000000004E-4</c:v>
                </c:pt>
                <c:pt idx="8123">
                  <c:v>6.3113999999999998E-4</c:v>
                </c:pt>
                <c:pt idx="8124">
                  <c:v>6.3115000000000003E-4</c:v>
                </c:pt>
                <c:pt idx="8125">
                  <c:v>6.3115999999999997E-4</c:v>
                </c:pt>
                <c:pt idx="8126">
                  <c:v>6.3117000000000002E-4</c:v>
                </c:pt>
                <c:pt idx="8127">
                  <c:v>6.3117999999999996E-4</c:v>
                </c:pt>
                <c:pt idx="8128">
                  <c:v>6.3119000000000001E-4</c:v>
                </c:pt>
                <c:pt idx="8129">
                  <c:v>6.3119999999999995E-4</c:v>
                </c:pt>
                <c:pt idx="8130">
                  <c:v>6.3121E-4</c:v>
                </c:pt>
                <c:pt idx="8131">
                  <c:v>6.3122000000000004E-4</c:v>
                </c:pt>
                <c:pt idx="8132">
                  <c:v>6.3122999999999999E-4</c:v>
                </c:pt>
                <c:pt idx="8133">
                  <c:v>6.3124000000000003E-4</c:v>
                </c:pt>
                <c:pt idx="8134">
                  <c:v>6.3124999999999998E-4</c:v>
                </c:pt>
                <c:pt idx="8135">
                  <c:v>6.3126000000000002E-4</c:v>
                </c:pt>
                <c:pt idx="8136">
                  <c:v>6.3126999999999996E-4</c:v>
                </c:pt>
                <c:pt idx="8137">
                  <c:v>6.3128000000000001E-4</c:v>
                </c:pt>
                <c:pt idx="8138">
                  <c:v>6.3128999999999995E-4</c:v>
                </c:pt>
                <c:pt idx="8139">
                  <c:v>6.313E-4</c:v>
                </c:pt>
                <c:pt idx="8140">
                  <c:v>6.3131000000000005E-4</c:v>
                </c:pt>
                <c:pt idx="8141">
                  <c:v>6.3131999999999999E-4</c:v>
                </c:pt>
                <c:pt idx="8142">
                  <c:v>6.3133000000000004E-4</c:v>
                </c:pt>
                <c:pt idx="8143">
                  <c:v>6.3133999999999998E-4</c:v>
                </c:pt>
                <c:pt idx="8144">
                  <c:v>6.3135000000000003E-4</c:v>
                </c:pt>
                <c:pt idx="8145">
                  <c:v>6.3135999999999997E-4</c:v>
                </c:pt>
                <c:pt idx="8146">
                  <c:v>6.3137000000000002E-4</c:v>
                </c:pt>
                <c:pt idx="8147">
                  <c:v>6.3137999999999996E-4</c:v>
                </c:pt>
                <c:pt idx="8148">
                  <c:v>6.3139000000000001E-4</c:v>
                </c:pt>
                <c:pt idx="8149">
                  <c:v>6.3139999999999995E-4</c:v>
                </c:pt>
                <c:pt idx="8150">
                  <c:v>6.3141E-4</c:v>
                </c:pt>
                <c:pt idx="8151">
                  <c:v>6.3142000000000005E-4</c:v>
                </c:pt>
                <c:pt idx="8152">
                  <c:v>6.3142999999999999E-4</c:v>
                </c:pt>
                <c:pt idx="8153">
                  <c:v>6.3144000000000004E-4</c:v>
                </c:pt>
                <c:pt idx="8154">
                  <c:v>6.3144999999999998E-4</c:v>
                </c:pt>
                <c:pt idx="8155">
                  <c:v>6.3146000000000003E-4</c:v>
                </c:pt>
                <c:pt idx="8156">
                  <c:v>6.3146999999999997E-4</c:v>
                </c:pt>
                <c:pt idx="8157">
                  <c:v>6.3148000000000002E-4</c:v>
                </c:pt>
                <c:pt idx="8158">
                  <c:v>6.3148999999999996E-4</c:v>
                </c:pt>
                <c:pt idx="8159">
                  <c:v>6.3150000000000001E-4</c:v>
                </c:pt>
                <c:pt idx="8160">
                  <c:v>6.3150999999999995E-4</c:v>
                </c:pt>
                <c:pt idx="8161">
                  <c:v>6.3152E-4</c:v>
                </c:pt>
                <c:pt idx="8162">
                  <c:v>6.3153000000000005E-4</c:v>
                </c:pt>
                <c:pt idx="8163">
                  <c:v>6.3153999999999999E-4</c:v>
                </c:pt>
                <c:pt idx="8164">
                  <c:v>6.3155000000000004E-4</c:v>
                </c:pt>
                <c:pt idx="8165">
                  <c:v>6.3155999999999998E-4</c:v>
                </c:pt>
                <c:pt idx="8166">
                  <c:v>6.3157000000000003E-4</c:v>
                </c:pt>
                <c:pt idx="8167">
                  <c:v>6.3157999999999997E-4</c:v>
                </c:pt>
                <c:pt idx="8168">
                  <c:v>6.3159000000000002E-4</c:v>
                </c:pt>
                <c:pt idx="8169">
                  <c:v>6.3159999999999996E-4</c:v>
                </c:pt>
                <c:pt idx="8170">
                  <c:v>6.3161000000000001E-4</c:v>
                </c:pt>
                <c:pt idx="8171">
                  <c:v>6.3161999999999995E-4</c:v>
                </c:pt>
                <c:pt idx="8172">
                  <c:v>6.3163E-4</c:v>
                </c:pt>
                <c:pt idx="8173">
                  <c:v>6.3164000000000004E-4</c:v>
                </c:pt>
                <c:pt idx="8174">
                  <c:v>6.3164999999999998E-4</c:v>
                </c:pt>
                <c:pt idx="8175">
                  <c:v>6.3166000000000003E-4</c:v>
                </c:pt>
                <c:pt idx="8176">
                  <c:v>6.3166999999999997E-4</c:v>
                </c:pt>
                <c:pt idx="8177">
                  <c:v>6.3168000000000002E-4</c:v>
                </c:pt>
                <c:pt idx="8178">
                  <c:v>6.3168999999999996E-4</c:v>
                </c:pt>
                <c:pt idx="8179">
                  <c:v>6.3170000000000001E-4</c:v>
                </c:pt>
                <c:pt idx="8180">
                  <c:v>6.3170999999999995E-4</c:v>
                </c:pt>
                <c:pt idx="8181">
                  <c:v>6.3172E-4</c:v>
                </c:pt>
                <c:pt idx="8182">
                  <c:v>6.3173000000000005E-4</c:v>
                </c:pt>
                <c:pt idx="8183">
                  <c:v>6.3173999999999999E-4</c:v>
                </c:pt>
                <c:pt idx="8184">
                  <c:v>6.3175000000000004E-4</c:v>
                </c:pt>
                <c:pt idx="8185">
                  <c:v>6.3175999999999998E-4</c:v>
                </c:pt>
                <c:pt idx="8186">
                  <c:v>6.3177000000000003E-4</c:v>
                </c:pt>
                <c:pt idx="8187">
                  <c:v>6.3177999999999997E-4</c:v>
                </c:pt>
                <c:pt idx="8188">
                  <c:v>6.3179000000000002E-4</c:v>
                </c:pt>
                <c:pt idx="8189">
                  <c:v>6.3179999999999996E-4</c:v>
                </c:pt>
                <c:pt idx="8190">
                  <c:v>6.3181000000000001E-4</c:v>
                </c:pt>
                <c:pt idx="8191">
                  <c:v>6.3181999999999995E-4</c:v>
                </c:pt>
                <c:pt idx="8192">
                  <c:v>6.3183E-4</c:v>
                </c:pt>
                <c:pt idx="8193">
                  <c:v>6.3184000000000005E-4</c:v>
                </c:pt>
                <c:pt idx="8194">
                  <c:v>6.3184999999999999E-4</c:v>
                </c:pt>
                <c:pt idx="8195">
                  <c:v>6.3186000000000004E-4</c:v>
                </c:pt>
                <c:pt idx="8196">
                  <c:v>6.3186999999999998E-4</c:v>
                </c:pt>
                <c:pt idx="8197">
                  <c:v>6.3188000000000003E-4</c:v>
                </c:pt>
                <c:pt idx="8198">
                  <c:v>6.3188999999999997E-4</c:v>
                </c:pt>
                <c:pt idx="8199">
                  <c:v>6.3190000000000002E-4</c:v>
                </c:pt>
                <c:pt idx="8200">
                  <c:v>6.3190999999999996E-4</c:v>
                </c:pt>
                <c:pt idx="8201">
                  <c:v>6.3192000000000001E-4</c:v>
                </c:pt>
                <c:pt idx="8202">
                  <c:v>6.3192999999999995E-4</c:v>
                </c:pt>
                <c:pt idx="8203">
                  <c:v>6.3194E-4</c:v>
                </c:pt>
                <c:pt idx="8204">
                  <c:v>6.3195000000000005E-4</c:v>
                </c:pt>
                <c:pt idx="8205">
                  <c:v>6.3195999999999999E-4</c:v>
                </c:pt>
                <c:pt idx="8206">
                  <c:v>6.3197000000000004E-4</c:v>
                </c:pt>
                <c:pt idx="8207">
                  <c:v>6.3197999999999998E-4</c:v>
                </c:pt>
                <c:pt idx="8208">
                  <c:v>6.3199000000000003E-4</c:v>
                </c:pt>
                <c:pt idx="8209">
                  <c:v>6.3199999999999997E-4</c:v>
                </c:pt>
                <c:pt idx="8210">
                  <c:v>6.3201000000000002E-4</c:v>
                </c:pt>
                <c:pt idx="8211">
                  <c:v>6.3201999999999996E-4</c:v>
                </c:pt>
                <c:pt idx="8212">
                  <c:v>6.3203E-4</c:v>
                </c:pt>
                <c:pt idx="8213">
                  <c:v>6.3204000000000005E-4</c:v>
                </c:pt>
                <c:pt idx="8214">
                  <c:v>6.3204999999999999E-4</c:v>
                </c:pt>
                <c:pt idx="8215">
                  <c:v>6.3206000000000004E-4</c:v>
                </c:pt>
                <c:pt idx="8216">
                  <c:v>6.3206999999999998E-4</c:v>
                </c:pt>
                <c:pt idx="8217">
                  <c:v>6.3208000000000003E-4</c:v>
                </c:pt>
                <c:pt idx="8218">
                  <c:v>6.3208999999999997E-4</c:v>
                </c:pt>
                <c:pt idx="8219">
                  <c:v>6.3210000000000002E-4</c:v>
                </c:pt>
                <c:pt idx="8220">
                  <c:v>6.3210999999999996E-4</c:v>
                </c:pt>
                <c:pt idx="8221">
                  <c:v>6.3212000000000001E-4</c:v>
                </c:pt>
                <c:pt idx="8222">
                  <c:v>6.3212999999999995E-4</c:v>
                </c:pt>
                <c:pt idx="8223">
                  <c:v>6.3214E-4</c:v>
                </c:pt>
                <c:pt idx="8224">
                  <c:v>6.3215000000000005E-4</c:v>
                </c:pt>
                <c:pt idx="8225">
                  <c:v>6.3215999999999999E-4</c:v>
                </c:pt>
                <c:pt idx="8226">
                  <c:v>6.3217000000000004E-4</c:v>
                </c:pt>
                <c:pt idx="8227">
                  <c:v>6.3217999999999998E-4</c:v>
                </c:pt>
                <c:pt idx="8228">
                  <c:v>6.3219000000000003E-4</c:v>
                </c:pt>
                <c:pt idx="8229">
                  <c:v>6.3219999999999997E-4</c:v>
                </c:pt>
                <c:pt idx="8230">
                  <c:v>6.3221000000000002E-4</c:v>
                </c:pt>
                <c:pt idx="8231">
                  <c:v>6.3221999999999996E-4</c:v>
                </c:pt>
                <c:pt idx="8232">
                  <c:v>6.3223000000000001E-4</c:v>
                </c:pt>
                <c:pt idx="8233">
                  <c:v>6.3223999999999995E-4</c:v>
                </c:pt>
                <c:pt idx="8234">
                  <c:v>6.3225E-4</c:v>
                </c:pt>
                <c:pt idx="8235">
                  <c:v>6.3226000000000005E-4</c:v>
                </c:pt>
                <c:pt idx="8236">
                  <c:v>6.3226999999999999E-4</c:v>
                </c:pt>
                <c:pt idx="8237">
                  <c:v>6.3228000000000004E-4</c:v>
                </c:pt>
                <c:pt idx="8238">
                  <c:v>6.3228999999999998E-4</c:v>
                </c:pt>
                <c:pt idx="8239">
                  <c:v>6.3230000000000003E-4</c:v>
                </c:pt>
                <c:pt idx="8240">
                  <c:v>6.3230999999999997E-4</c:v>
                </c:pt>
                <c:pt idx="8241">
                  <c:v>6.3232000000000002E-4</c:v>
                </c:pt>
                <c:pt idx="8242">
                  <c:v>6.3232999999999996E-4</c:v>
                </c:pt>
                <c:pt idx="8243">
                  <c:v>6.3234000000000001E-4</c:v>
                </c:pt>
                <c:pt idx="8244">
                  <c:v>6.3234999999999995E-4</c:v>
                </c:pt>
                <c:pt idx="8245">
                  <c:v>6.3236E-4</c:v>
                </c:pt>
                <c:pt idx="8246">
                  <c:v>6.3237000000000005E-4</c:v>
                </c:pt>
                <c:pt idx="8247">
                  <c:v>6.3237999999999999E-4</c:v>
                </c:pt>
                <c:pt idx="8248">
                  <c:v>6.3239000000000004E-4</c:v>
                </c:pt>
                <c:pt idx="8249">
                  <c:v>6.3239999999999998E-4</c:v>
                </c:pt>
                <c:pt idx="8250">
                  <c:v>6.3241000000000003E-4</c:v>
                </c:pt>
                <c:pt idx="8251">
                  <c:v>6.3241999999999997E-4</c:v>
                </c:pt>
                <c:pt idx="8252">
                  <c:v>6.3243000000000001E-4</c:v>
                </c:pt>
                <c:pt idx="8253">
                  <c:v>6.3243999999999996E-4</c:v>
                </c:pt>
                <c:pt idx="8254">
                  <c:v>6.3245E-4</c:v>
                </c:pt>
                <c:pt idx="8255">
                  <c:v>6.3246000000000005E-4</c:v>
                </c:pt>
                <c:pt idx="8256">
                  <c:v>6.3246999999999999E-4</c:v>
                </c:pt>
                <c:pt idx="8257">
                  <c:v>6.3248000000000004E-4</c:v>
                </c:pt>
                <c:pt idx="8258">
                  <c:v>6.3248999999999998E-4</c:v>
                </c:pt>
                <c:pt idx="8259">
                  <c:v>6.3250000000000003E-4</c:v>
                </c:pt>
                <c:pt idx="8260">
                  <c:v>6.3250999999999997E-4</c:v>
                </c:pt>
                <c:pt idx="8261">
                  <c:v>6.3252000000000002E-4</c:v>
                </c:pt>
                <c:pt idx="8262">
                  <c:v>6.3252999999999996E-4</c:v>
                </c:pt>
                <c:pt idx="8263">
                  <c:v>6.3254000000000001E-4</c:v>
                </c:pt>
                <c:pt idx="8264">
                  <c:v>6.3254999999999995E-4</c:v>
                </c:pt>
                <c:pt idx="8265">
                  <c:v>6.3256E-4</c:v>
                </c:pt>
                <c:pt idx="8266">
                  <c:v>6.3257000000000005E-4</c:v>
                </c:pt>
                <c:pt idx="8267">
                  <c:v>6.3257999999999999E-4</c:v>
                </c:pt>
                <c:pt idx="8268">
                  <c:v>6.3259000000000004E-4</c:v>
                </c:pt>
                <c:pt idx="8269">
                  <c:v>6.3259999999999998E-4</c:v>
                </c:pt>
                <c:pt idx="8270">
                  <c:v>6.3261000000000003E-4</c:v>
                </c:pt>
                <c:pt idx="8271">
                  <c:v>6.3261999999999997E-4</c:v>
                </c:pt>
                <c:pt idx="8272">
                  <c:v>6.3263000000000002E-4</c:v>
                </c:pt>
                <c:pt idx="8273">
                  <c:v>6.3263999999999996E-4</c:v>
                </c:pt>
                <c:pt idx="8274">
                  <c:v>6.3265000000000001E-4</c:v>
                </c:pt>
                <c:pt idx="8275">
                  <c:v>6.3265999999999995E-4</c:v>
                </c:pt>
                <c:pt idx="8276">
                  <c:v>6.3267E-4</c:v>
                </c:pt>
                <c:pt idx="8277">
                  <c:v>6.3268000000000005E-4</c:v>
                </c:pt>
                <c:pt idx="8278">
                  <c:v>6.3268999999999999E-4</c:v>
                </c:pt>
                <c:pt idx="8279">
                  <c:v>6.3270000000000004E-4</c:v>
                </c:pt>
                <c:pt idx="8280">
                  <c:v>6.3270999999999998E-4</c:v>
                </c:pt>
                <c:pt idx="8281">
                  <c:v>6.3272000000000003E-4</c:v>
                </c:pt>
                <c:pt idx="8282">
                  <c:v>6.3272999999999997E-4</c:v>
                </c:pt>
                <c:pt idx="8283">
                  <c:v>6.3274000000000002E-4</c:v>
                </c:pt>
                <c:pt idx="8284">
                  <c:v>6.3274999999999996E-4</c:v>
                </c:pt>
                <c:pt idx="8285">
                  <c:v>6.3276000000000001E-4</c:v>
                </c:pt>
                <c:pt idx="8286">
                  <c:v>6.3276999999999995E-4</c:v>
                </c:pt>
                <c:pt idx="8287">
                  <c:v>6.3278E-4</c:v>
                </c:pt>
                <c:pt idx="8288">
                  <c:v>6.3279000000000005E-4</c:v>
                </c:pt>
                <c:pt idx="8289">
                  <c:v>6.3279999999999999E-4</c:v>
                </c:pt>
                <c:pt idx="8290">
                  <c:v>6.3281000000000003E-4</c:v>
                </c:pt>
                <c:pt idx="8291">
                  <c:v>6.3281999999999998E-4</c:v>
                </c:pt>
                <c:pt idx="8292">
                  <c:v>6.3283000000000002E-4</c:v>
                </c:pt>
                <c:pt idx="8293">
                  <c:v>6.3283999999999997E-4</c:v>
                </c:pt>
                <c:pt idx="8294">
                  <c:v>6.3285000000000001E-4</c:v>
                </c:pt>
                <c:pt idx="8295">
                  <c:v>6.3285999999999995E-4</c:v>
                </c:pt>
                <c:pt idx="8296">
                  <c:v>6.3287E-4</c:v>
                </c:pt>
                <c:pt idx="8297">
                  <c:v>6.3288000000000005E-4</c:v>
                </c:pt>
                <c:pt idx="8298">
                  <c:v>6.3288999999999999E-4</c:v>
                </c:pt>
                <c:pt idx="8299">
                  <c:v>6.3290000000000004E-4</c:v>
                </c:pt>
                <c:pt idx="8300">
                  <c:v>6.3290999999999998E-4</c:v>
                </c:pt>
                <c:pt idx="8301">
                  <c:v>6.3292000000000003E-4</c:v>
                </c:pt>
                <c:pt idx="8302">
                  <c:v>6.3292999999999997E-4</c:v>
                </c:pt>
                <c:pt idx="8303">
                  <c:v>6.3294000000000002E-4</c:v>
                </c:pt>
                <c:pt idx="8304">
                  <c:v>6.3294999999999996E-4</c:v>
                </c:pt>
                <c:pt idx="8305">
                  <c:v>6.3296000000000001E-4</c:v>
                </c:pt>
                <c:pt idx="8306">
                  <c:v>6.3296999999999995E-4</c:v>
                </c:pt>
                <c:pt idx="8307">
                  <c:v>6.3298E-4</c:v>
                </c:pt>
                <c:pt idx="8308">
                  <c:v>6.3299000000000005E-4</c:v>
                </c:pt>
                <c:pt idx="8309">
                  <c:v>6.3299999999999999E-4</c:v>
                </c:pt>
                <c:pt idx="8310">
                  <c:v>6.3301000000000004E-4</c:v>
                </c:pt>
                <c:pt idx="8311">
                  <c:v>6.3301999999999998E-4</c:v>
                </c:pt>
                <c:pt idx="8312">
                  <c:v>6.3303000000000003E-4</c:v>
                </c:pt>
                <c:pt idx="8313">
                  <c:v>6.3303999999999997E-4</c:v>
                </c:pt>
                <c:pt idx="8314">
                  <c:v>6.3305000000000002E-4</c:v>
                </c:pt>
                <c:pt idx="8315">
                  <c:v>6.3305999999999996E-4</c:v>
                </c:pt>
                <c:pt idx="8316">
                  <c:v>6.3307000000000001E-4</c:v>
                </c:pt>
                <c:pt idx="8317">
                  <c:v>6.3307999999999995E-4</c:v>
                </c:pt>
                <c:pt idx="8318">
                  <c:v>6.3309E-4</c:v>
                </c:pt>
                <c:pt idx="8319">
                  <c:v>6.3310000000000005E-4</c:v>
                </c:pt>
                <c:pt idx="8320">
                  <c:v>6.3310999999999999E-4</c:v>
                </c:pt>
                <c:pt idx="8321">
                  <c:v>6.3312000000000004E-4</c:v>
                </c:pt>
                <c:pt idx="8322">
                  <c:v>6.3312999999999998E-4</c:v>
                </c:pt>
                <c:pt idx="8323">
                  <c:v>6.3314000000000003E-4</c:v>
                </c:pt>
                <c:pt idx="8324">
                  <c:v>6.3314999999999997E-4</c:v>
                </c:pt>
                <c:pt idx="8325">
                  <c:v>6.3316000000000002E-4</c:v>
                </c:pt>
                <c:pt idx="8326">
                  <c:v>6.3316999999999996E-4</c:v>
                </c:pt>
                <c:pt idx="8327">
                  <c:v>6.3318000000000001E-4</c:v>
                </c:pt>
                <c:pt idx="8328">
                  <c:v>6.3318999999999995E-4</c:v>
                </c:pt>
                <c:pt idx="8329">
                  <c:v>6.332E-4</c:v>
                </c:pt>
                <c:pt idx="8330">
                  <c:v>6.3321000000000004E-4</c:v>
                </c:pt>
                <c:pt idx="8331">
                  <c:v>6.3321999999999999E-4</c:v>
                </c:pt>
                <c:pt idx="8332">
                  <c:v>6.3323000000000003E-4</c:v>
                </c:pt>
                <c:pt idx="8333">
                  <c:v>6.3323999999999997E-4</c:v>
                </c:pt>
                <c:pt idx="8334">
                  <c:v>6.3325000000000002E-4</c:v>
                </c:pt>
                <c:pt idx="8335">
                  <c:v>6.3325999999999996E-4</c:v>
                </c:pt>
                <c:pt idx="8336">
                  <c:v>6.3327000000000001E-4</c:v>
                </c:pt>
                <c:pt idx="8337">
                  <c:v>6.3327999999999995E-4</c:v>
                </c:pt>
                <c:pt idx="8338">
                  <c:v>6.3329E-4</c:v>
                </c:pt>
                <c:pt idx="8339">
                  <c:v>6.3330000000000005E-4</c:v>
                </c:pt>
                <c:pt idx="8340">
                  <c:v>6.3330999999999999E-4</c:v>
                </c:pt>
                <c:pt idx="8341">
                  <c:v>6.3332000000000004E-4</c:v>
                </c:pt>
                <c:pt idx="8342">
                  <c:v>6.3332999999999998E-4</c:v>
                </c:pt>
                <c:pt idx="8343">
                  <c:v>6.3334000000000003E-4</c:v>
                </c:pt>
                <c:pt idx="8344">
                  <c:v>6.3334999999999997E-4</c:v>
                </c:pt>
                <c:pt idx="8345">
                  <c:v>6.3336000000000002E-4</c:v>
                </c:pt>
                <c:pt idx="8346">
                  <c:v>6.3336999999999996E-4</c:v>
                </c:pt>
                <c:pt idx="8347">
                  <c:v>6.3338000000000001E-4</c:v>
                </c:pt>
                <c:pt idx="8348">
                  <c:v>6.3338999999999995E-4</c:v>
                </c:pt>
                <c:pt idx="8349">
                  <c:v>6.334E-4</c:v>
                </c:pt>
                <c:pt idx="8350">
                  <c:v>6.3341000000000005E-4</c:v>
                </c:pt>
                <c:pt idx="8351">
                  <c:v>6.3341999999999999E-4</c:v>
                </c:pt>
                <c:pt idx="8352">
                  <c:v>6.3343000000000004E-4</c:v>
                </c:pt>
                <c:pt idx="8353">
                  <c:v>6.3343999999999998E-4</c:v>
                </c:pt>
                <c:pt idx="8354">
                  <c:v>6.3345000000000003E-4</c:v>
                </c:pt>
                <c:pt idx="8355">
                  <c:v>6.3345999999999997E-4</c:v>
                </c:pt>
                <c:pt idx="8356">
                  <c:v>6.3347000000000002E-4</c:v>
                </c:pt>
                <c:pt idx="8357">
                  <c:v>6.3347999999999996E-4</c:v>
                </c:pt>
                <c:pt idx="8358">
                  <c:v>6.3349000000000001E-4</c:v>
                </c:pt>
                <c:pt idx="8359">
                  <c:v>6.3349999999999995E-4</c:v>
                </c:pt>
                <c:pt idx="8360">
                  <c:v>6.3351E-4</c:v>
                </c:pt>
                <c:pt idx="8361">
                  <c:v>6.3352000000000005E-4</c:v>
                </c:pt>
                <c:pt idx="8362">
                  <c:v>6.3352999999999999E-4</c:v>
                </c:pt>
                <c:pt idx="8363">
                  <c:v>6.3354000000000004E-4</c:v>
                </c:pt>
                <c:pt idx="8364">
                  <c:v>6.3354999999999998E-4</c:v>
                </c:pt>
                <c:pt idx="8365">
                  <c:v>6.3356000000000003E-4</c:v>
                </c:pt>
                <c:pt idx="8366">
                  <c:v>6.3356999999999997E-4</c:v>
                </c:pt>
                <c:pt idx="8367">
                  <c:v>6.3358000000000002E-4</c:v>
                </c:pt>
                <c:pt idx="8368">
                  <c:v>6.3358999999999996E-4</c:v>
                </c:pt>
                <c:pt idx="8369">
                  <c:v>6.3360000000000001E-4</c:v>
                </c:pt>
                <c:pt idx="8370">
                  <c:v>6.3360999999999995E-4</c:v>
                </c:pt>
                <c:pt idx="8371">
                  <c:v>6.3361999999999999E-4</c:v>
                </c:pt>
                <c:pt idx="8372">
                  <c:v>6.3363000000000004E-4</c:v>
                </c:pt>
                <c:pt idx="8373">
                  <c:v>6.3363999999999998E-4</c:v>
                </c:pt>
                <c:pt idx="8374">
                  <c:v>6.3365000000000003E-4</c:v>
                </c:pt>
                <c:pt idx="8375">
                  <c:v>6.3365999999999997E-4</c:v>
                </c:pt>
                <c:pt idx="8376">
                  <c:v>6.3367000000000002E-4</c:v>
                </c:pt>
                <c:pt idx="8377">
                  <c:v>6.3367999999999996E-4</c:v>
                </c:pt>
                <c:pt idx="8378">
                  <c:v>6.3369000000000001E-4</c:v>
                </c:pt>
                <c:pt idx="8379">
                  <c:v>6.3369999999999995E-4</c:v>
                </c:pt>
                <c:pt idx="8380">
                  <c:v>6.3371E-4</c:v>
                </c:pt>
                <c:pt idx="8381">
                  <c:v>6.3372000000000005E-4</c:v>
                </c:pt>
                <c:pt idx="8382">
                  <c:v>6.3372999999999999E-4</c:v>
                </c:pt>
                <c:pt idx="8383">
                  <c:v>6.3374000000000004E-4</c:v>
                </c:pt>
                <c:pt idx="8384">
                  <c:v>6.3374999999999998E-4</c:v>
                </c:pt>
                <c:pt idx="8385">
                  <c:v>6.3376000000000003E-4</c:v>
                </c:pt>
                <c:pt idx="8386">
                  <c:v>6.3376999999999997E-4</c:v>
                </c:pt>
                <c:pt idx="8387">
                  <c:v>6.3378000000000002E-4</c:v>
                </c:pt>
                <c:pt idx="8388">
                  <c:v>6.3378999999999996E-4</c:v>
                </c:pt>
                <c:pt idx="8389">
                  <c:v>6.3380000000000001E-4</c:v>
                </c:pt>
                <c:pt idx="8390">
                  <c:v>6.3380999999999995E-4</c:v>
                </c:pt>
                <c:pt idx="8391">
                  <c:v>6.3382E-4</c:v>
                </c:pt>
                <c:pt idx="8392">
                  <c:v>6.3383000000000005E-4</c:v>
                </c:pt>
                <c:pt idx="8393">
                  <c:v>6.3383999999999999E-4</c:v>
                </c:pt>
                <c:pt idx="8394">
                  <c:v>6.3385000000000004E-4</c:v>
                </c:pt>
                <c:pt idx="8395">
                  <c:v>6.3385999999999998E-4</c:v>
                </c:pt>
                <c:pt idx="8396">
                  <c:v>6.3387000000000003E-4</c:v>
                </c:pt>
                <c:pt idx="8397">
                  <c:v>6.3387999999999997E-4</c:v>
                </c:pt>
                <c:pt idx="8398">
                  <c:v>6.3389000000000002E-4</c:v>
                </c:pt>
                <c:pt idx="8399">
                  <c:v>6.3389999999999996E-4</c:v>
                </c:pt>
                <c:pt idx="8400">
                  <c:v>6.3391000000000001E-4</c:v>
                </c:pt>
                <c:pt idx="8401">
                  <c:v>6.3391999999999995E-4</c:v>
                </c:pt>
                <c:pt idx="8402">
                  <c:v>6.3393E-4</c:v>
                </c:pt>
                <c:pt idx="8403">
                  <c:v>6.3394000000000005E-4</c:v>
                </c:pt>
                <c:pt idx="8404">
                  <c:v>6.3394999999999999E-4</c:v>
                </c:pt>
                <c:pt idx="8405">
                  <c:v>6.3396000000000004E-4</c:v>
                </c:pt>
                <c:pt idx="8406">
                  <c:v>6.3396999999999998E-4</c:v>
                </c:pt>
                <c:pt idx="8407">
                  <c:v>6.3398000000000003E-4</c:v>
                </c:pt>
                <c:pt idx="8408">
                  <c:v>6.3398999999999997E-4</c:v>
                </c:pt>
                <c:pt idx="8409">
                  <c:v>6.3400000000000001E-4</c:v>
                </c:pt>
                <c:pt idx="8410">
                  <c:v>6.3400999999999996E-4</c:v>
                </c:pt>
                <c:pt idx="8411">
                  <c:v>6.3402E-4</c:v>
                </c:pt>
                <c:pt idx="8412">
                  <c:v>6.3403000000000005E-4</c:v>
                </c:pt>
                <c:pt idx="8413">
                  <c:v>6.3403999999999999E-4</c:v>
                </c:pt>
                <c:pt idx="8414">
                  <c:v>6.3405000000000004E-4</c:v>
                </c:pt>
                <c:pt idx="8415">
                  <c:v>6.3405999999999998E-4</c:v>
                </c:pt>
                <c:pt idx="8416">
                  <c:v>6.3407000000000003E-4</c:v>
                </c:pt>
                <c:pt idx="8417">
                  <c:v>6.3407999999999997E-4</c:v>
                </c:pt>
                <c:pt idx="8418">
                  <c:v>6.3409000000000002E-4</c:v>
                </c:pt>
                <c:pt idx="8419">
                  <c:v>6.3409999999999996E-4</c:v>
                </c:pt>
                <c:pt idx="8420">
                  <c:v>6.3411000000000001E-4</c:v>
                </c:pt>
                <c:pt idx="8421">
                  <c:v>6.3411999999999995E-4</c:v>
                </c:pt>
                <c:pt idx="8422">
                  <c:v>6.3413E-4</c:v>
                </c:pt>
                <c:pt idx="8423">
                  <c:v>6.3414000000000005E-4</c:v>
                </c:pt>
                <c:pt idx="8424">
                  <c:v>6.3414999999999999E-4</c:v>
                </c:pt>
                <c:pt idx="8425">
                  <c:v>6.3416000000000004E-4</c:v>
                </c:pt>
                <c:pt idx="8426">
                  <c:v>6.3416999999999998E-4</c:v>
                </c:pt>
                <c:pt idx="8427">
                  <c:v>6.3418000000000003E-4</c:v>
                </c:pt>
                <c:pt idx="8428">
                  <c:v>6.3418999999999997E-4</c:v>
                </c:pt>
                <c:pt idx="8429">
                  <c:v>6.3420000000000002E-4</c:v>
                </c:pt>
                <c:pt idx="8430">
                  <c:v>6.3420999999999996E-4</c:v>
                </c:pt>
                <c:pt idx="8431">
                  <c:v>6.3422000000000001E-4</c:v>
                </c:pt>
                <c:pt idx="8432">
                  <c:v>6.3422999999999995E-4</c:v>
                </c:pt>
                <c:pt idx="8433">
                  <c:v>6.3424E-4</c:v>
                </c:pt>
                <c:pt idx="8434">
                  <c:v>6.3425000000000005E-4</c:v>
                </c:pt>
                <c:pt idx="8435">
                  <c:v>6.3425999999999999E-4</c:v>
                </c:pt>
                <c:pt idx="8436">
                  <c:v>6.3427000000000004E-4</c:v>
                </c:pt>
                <c:pt idx="8437">
                  <c:v>6.3427999999999998E-4</c:v>
                </c:pt>
                <c:pt idx="8438">
                  <c:v>6.3429000000000003E-4</c:v>
                </c:pt>
                <c:pt idx="8439">
                  <c:v>6.3429999999999997E-4</c:v>
                </c:pt>
                <c:pt idx="8440">
                  <c:v>6.3431000000000002E-4</c:v>
                </c:pt>
                <c:pt idx="8441">
                  <c:v>6.3431999999999996E-4</c:v>
                </c:pt>
                <c:pt idx="8442">
                  <c:v>6.3433000000000001E-4</c:v>
                </c:pt>
                <c:pt idx="8443">
                  <c:v>6.3433999999999995E-4</c:v>
                </c:pt>
                <c:pt idx="8444">
                  <c:v>6.3435E-4</c:v>
                </c:pt>
                <c:pt idx="8445">
                  <c:v>6.3436000000000005E-4</c:v>
                </c:pt>
                <c:pt idx="8446">
                  <c:v>6.3436999999999999E-4</c:v>
                </c:pt>
                <c:pt idx="8447">
                  <c:v>6.3438000000000004E-4</c:v>
                </c:pt>
                <c:pt idx="8448">
                  <c:v>6.3438999999999998E-4</c:v>
                </c:pt>
                <c:pt idx="8449">
                  <c:v>6.3440000000000002E-4</c:v>
                </c:pt>
                <c:pt idx="8450">
                  <c:v>6.3440999999999997E-4</c:v>
                </c:pt>
                <c:pt idx="8451">
                  <c:v>6.3442000000000001E-4</c:v>
                </c:pt>
                <c:pt idx="8452">
                  <c:v>6.3442999999999995E-4</c:v>
                </c:pt>
                <c:pt idx="8453">
                  <c:v>6.3444E-4</c:v>
                </c:pt>
                <c:pt idx="8454">
                  <c:v>6.3445000000000005E-4</c:v>
                </c:pt>
                <c:pt idx="8455">
                  <c:v>6.3445999999999999E-4</c:v>
                </c:pt>
                <c:pt idx="8456">
                  <c:v>6.3447000000000004E-4</c:v>
                </c:pt>
                <c:pt idx="8457">
                  <c:v>6.3447999999999998E-4</c:v>
                </c:pt>
                <c:pt idx="8458">
                  <c:v>6.3449000000000003E-4</c:v>
                </c:pt>
                <c:pt idx="8459">
                  <c:v>6.3449999999999997E-4</c:v>
                </c:pt>
                <c:pt idx="8460">
                  <c:v>6.3451000000000002E-4</c:v>
                </c:pt>
                <c:pt idx="8461">
                  <c:v>6.3451999999999996E-4</c:v>
                </c:pt>
                <c:pt idx="8462">
                  <c:v>6.3453000000000001E-4</c:v>
                </c:pt>
                <c:pt idx="8463">
                  <c:v>6.3453999999999995E-4</c:v>
                </c:pt>
                <c:pt idx="8464">
                  <c:v>6.3455E-4</c:v>
                </c:pt>
                <c:pt idx="8465">
                  <c:v>6.3456000000000005E-4</c:v>
                </c:pt>
                <c:pt idx="8466">
                  <c:v>6.3456999999999999E-4</c:v>
                </c:pt>
                <c:pt idx="8467">
                  <c:v>6.3458000000000004E-4</c:v>
                </c:pt>
                <c:pt idx="8468">
                  <c:v>6.3458999999999998E-4</c:v>
                </c:pt>
                <c:pt idx="8469">
                  <c:v>6.3460000000000003E-4</c:v>
                </c:pt>
                <c:pt idx="8470">
                  <c:v>6.3460999999999997E-4</c:v>
                </c:pt>
                <c:pt idx="8471">
                  <c:v>6.3462000000000002E-4</c:v>
                </c:pt>
                <c:pt idx="8472">
                  <c:v>6.3462999999999996E-4</c:v>
                </c:pt>
                <c:pt idx="8473">
                  <c:v>6.3464000000000001E-4</c:v>
                </c:pt>
                <c:pt idx="8474">
                  <c:v>6.3464999999999995E-4</c:v>
                </c:pt>
                <c:pt idx="8475">
                  <c:v>6.3466E-4</c:v>
                </c:pt>
                <c:pt idx="8476">
                  <c:v>6.3467000000000005E-4</c:v>
                </c:pt>
                <c:pt idx="8477">
                  <c:v>6.3467999999999999E-4</c:v>
                </c:pt>
                <c:pt idx="8478">
                  <c:v>6.3469000000000004E-4</c:v>
                </c:pt>
                <c:pt idx="8479">
                  <c:v>6.3469999999999998E-4</c:v>
                </c:pt>
                <c:pt idx="8480">
                  <c:v>6.3471000000000003E-4</c:v>
                </c:pt>
                <c:pt idx="8481">
                  <c:v>6.3471999999999997E-4</c:v>
                </c:pt>
                <c:pt idx="8482">
                  <c:v>6.3473000000000002E-4</c:v>
                </c:pt>
                <c:pt idx="8483">
                  <c:v>6.3473999999999996E-4</c:v>
                </c:pt>
                <c:pt idx="8484">
                  <c:v>6.3475000000000001E-4</c:v>
                </c:pt>
                <c:pt idx="8485">
                  <c:v>6.3475999999999995E-4</c:v>
                </c:pt>
                <c:pt idx="8486">
                  <c:v>6.3477E-4</c:v>
                </c:pt>
                <c:pt idx="8487">
                  <c:v>6.3478000000000004E-4</c:v>
                </c:pt>
                <c:pt idx="8488">
                  <c:v>6.3478999999999999E-4</c:v>
                </c:pt>
                <c:pt idx="8489">
                  <c:v>6.3480000000000003E-4</c:v>
                </c:pt>
                <c:pt idx="8490">
                  <c:v>6.3480999999999997E-4</c:v>
                </c:pt>
                <c:pt idx="8491">
                  <c:v>6.3482000000000002E-4</c:v>
                </c:pt>
                <c:pt idx="8492">
                  <c:v>6.3482999999999996E-4</c:v>
                </c:pt>
                <c:pt idx="8493">
                  <c:v>6.3484000000000001E-4</c:v>
                </c:pt>
                <c:pt idx="8494">
                  <c:v>6.3484999999999995E-4</c:v>
                </c:pt>
                <c:pt idx="8495">
                  <c:v>6.3486E-4</c:v>
                </c:pt>
                <c:pt idx="8496">
                  <c:v>6.3487000000000005E-4</c:v>
                </c:pt>
                <c:pt idx="8497">
                  <c:v>6.3487999999999999E-4</c:v>
                </c:pt>
                <c:pt idx="8498">
                  <c:v>6.3489000000000004E-4</c:v>
                </c:pt>
                <c:pt idx="8499">
                  <c:v>6.3489999999999998E-4</c:v>
                </c:pt>
                <c:pt idx="8500">
                  <c:v>6.3491000000000003E-4</c:v>
                </c:pt>
                <c:pt idx="8501">
                  <c:v>6.3491999999999997E-4</c:v>
                </c:pt>
                <c:pt idx="8502">
                  <c:v>6.3493000000000002E-4</c:v>
                </c:pt>
                <c:pt idx="8503">
                  <c:v>6.3493999999999996E-4</c:v>
                </c:pt>
                <c:pt idx="8504">
                  <c:v>6.3495000000000001E-4</c:v>
                </c:pt>
                <c:pt idx="8505">
                  <c:v>6.3495999999999995E-4</c:v>
                </c:pt>
                <c:pt idx="8506">
                  <c:v>6.3497E-4</c:v>
                </c:pt>
                <c:pt idx="8507">
                  <c:v>6.3498000000000005E-4</c:v>
                </c:pt>
                <c:pt idx="8508">
                  <c:v>6.3498999999999999E-4</c:v>
                </c:pt>
                <c:pt idx="8509">
                  <c:v>6.3500000000000004E-4</c:v>
                </c:pt>
                <c:pt idx="8510">
                  <c:v>6.3500999999999998E-4</c:v>
                </c:pt>
                <c:pt idx="8511">
                  <c:v>6.3502000000000003E-4</c:v>
                </c:pt>
                <c:pt idx="8512">
                  <c:v>6.3502999999999997E-4</c:v>
                </c:pt>
                <c:pt idx="8513">
                  <c:v>6.3504000000000002E-4</c:v>
                </c:pt>
                <c:pt idx="8514">
                  <c:v>6.3504999999999996E-4</c:v>
                </c:pt>
                <c:pt idx="8515">
                  <c:v>6.3506000000000001E-4</c:v>
                </c:pt>
                <c:pt idx="8516">
                  <c:v>6.3506999999999995E-4</c:v>
                </c:pt>
                <c:pt idx="8517">
                  <c:v>6.3508E-4</c:v>
                </c:pt>
                <c:pt idx="8518">
                  <c:v>6.3509000000000005E-4</c:v>
                </c:pt>
                <c:pt idx="8519">
                  <c:v>6.3509999999999999E-4</c:v>
                </c:pt>
                <c:pt idx="8520">
                  <c:v>6.3511000000000004E-4</c:v>
                </c:pt>
                <c:pt idx="8521">
                  <c:v>6.3511999999999998E-4</c:v>
                </c:pt>
                <c:pt idx="8522">
                  <c:v>6.3513000000000003E-4</c:v>
                </c:pt>
                <c:pt idx="8523">
                  <c:v>6.3513999999999997E-4</c:v>
                </c:pt>
                <c:pt idx="8524">
                  <c:v>6.3515000000000002E-4</c:v>
                </c:pt>
                <c:pt idx="8525">
                  <c:v>6.3515999999999996E-4</c:v>
                </c:pt>
                <c:pt idx="8526">
                  <c:v>6.3517000000000001E-4</c:v>
                </c:pt>
                <c:pt idx="8527">
                  <c:v>6.3517999999999995E-4</c:v>
                </c:pt>
                <c:pt idx="8528">
                  <c:v>6.3519E-4</c:v>
                </c:pt>
                <c:pt idx="8529">
                  <c:v>6.3520000000000004E-4</c:v>
                </c:pt>
                <c:pt idx="8530">
                  <c:v>6.3520999999999998E-4</c:v>
                </c:pt>
                <c:pt idx="8531">
                  <c:v>6.3522000000000003E-4</c:v>
                </c:pt>
                <c:pt idx="8532">
                  <c:v>6.3522999999999997E-4</c:v>
                </c:pt>
                <c:pt idx="8533">
                  <c:v>6.3524000000000002E-4</c:v>
                </c:pt>
                <c:pt idx="8534">
                  <c:v>6.3524999999999996E-4</c:v>
                </c:pt>
                <c:pt idx="8535">
                  <c:v>6.3526000000000001E-4</c:v>
                </c:pt>
                <c:pt idx="8536">
                  <c:v>6.3526999999999995E-4</c:v>
                </c:pt>
                <c:pt idx="8537">
                  <c:v>6.3528E-4</c:v>
                </c:pt>
                <c:pt idx="8538">
                  <c:v>6.3529000000000005E-4</c:v>
                </c:pt>
                <c:pt idx="8539">
                  <c:v>6.3529999999999999E-4</c:v>
                </c:pt>
                <c:pt idx="8540">
                  <c:v>6.3531000000000004E-4</c:v>
                </c:pt>
                <c:pt idx="8541">
                  <c:v>6.3531999999999998E-4</c:v>
                </c:pt>
                <c:pt idx="8542">
                  <c:v>6.3533000000000003E-4</c:v>
                </c:pt>
                <c:pt idx="8543">
                  <c:v>6.3533999999999997E-4</c:v>
                </c:pt>
                <c:pt idx="8544">
                  <c:v>6.3535000000000002E-4</c:v>
                </c:pt>
                <c:pt idx="8545">
                  <c:v>6.3535999999999996E-4</c:v>
                </c:pt>
                <c:pt idx="8546">
                  <c:v>6.3537000000000001E-4</c:v>
                </c:pt>
                <c:pt idx="8547">
                  <c:v>6.3537999999999995E-4</c:v>
                </c:pt>
                <c:pt idx="8548">
                  <c:v>6.3539E-4</c:v>
                </c:pt>
                <c:pt idx="8549">
                  <c:v>6.3540000000000005E-4</c:v>
                </c:pt>
                <c:pt idx="8550">
                  <c:v>6.3540999999999999E-4</c:v>
                </c:pt>
                <c:pt idx="8551">
                  <c:v>6.3542000000000004E-4</c:v>
                </c:pt>
                <c:pt idx="8552">
                  <c:v>6.3542999999999998E-4</c:v>
                </c:pt>
                <c:pt idx="8553">
                  <c:v>6.3544000000000003E-4</c:v>
                </c:pt>
                <c:pt idx="8554">
                  <c:v>6.3544999999999997E-4</c:v>
                </c:pt>
                <c:pt idx="8555">
                  <c:v>6.3546000000000002E-4</c:v>
                </c:pt>
                <c:pt idx="8556">
                  <c:v>6.3546999999999996E-4</c:v>
                </c:pt>
                <c:pt idx="8557">
                  <c:v>6.3548000000000001E-4</c:v>
                </c:pt>
                <c:pt idx="8558">
                  <c:v>6.3548999999999995E-4</c:v>
                </c:pt>
                <c:pt idx="8559">
                  <c:v>6.355E-4</c:v>
                </c:pt>
                <c:pt idx="8560">
                  <c:v>6.3551000000000005E-4</c:v>
                </c:pt>
                <c:pt idx="8561">
                  <c:v>6.3551999999999999E-4</c:v>
                </c:pt>
                <c:pt idx="8562">
                  <c:v>6.3553000000000004E-4</c:v>
                </c:pt>
                <c:pt idx="8563">
                  <c:v>6.3553999999999998E-4</c:v>
                </c:pt>
                <c:pt idx="8564">
                  <c:v>6.3555000000000003E-4</c:v>
                </c:pt>
                <c:pt idx="8565">
                  <c:v>6.3555999999999997E-4</c:v>
                </c:pt>
                <c:pt idx="8566">
                  <c:v>6.3557000000000002E-4</c:v>
                </c:pt>
                <c:pt idx="8567">
                  <c:v>6.3557999999999996E-4</c:v>
                </c:pt>
                <c:pt idx="8568">
                  <c:v>6.3559E-4</c:v>
                </c:pt>
                <c:pt idx="8569">
                  <c:v>6.3560000000000005E-4</c:v>
                </c:pt>
                <c:pt idx="8570">
                  <c:v>6.3560999999999999E-4</c:v>
                </c:pt>
                <c:pt idx="8571">
                  <c:v>6.3562000000000004E-4</c:v>
                </c:pt>
                <c:pt idx="8572">
                  <c:v>6.3562999999999998E-4</c:v>
                </c:pt>
                <c:pt idx="8573">
                  <c:v>6.3564000000000003E-4</c:v>
                </c:pt>
                <c:pt idx="8574">
                  <c:v>6.3564999999999997E-4</c:v>
                </c:pt>
                <c:pt idx="8575">
                  <c:v>6.3566000000000002E-4</c:v>
                </c:pt>
                <c:pt idx="8576">
                  <c:v>6.3566999999999996E-4</c:v>
                </c:pt>
                <c:pt idx="8577">
                  <c:v>6.3568000000000001E-4</c:v>
                </c:pt>
                <c:pt idx="8578">
                  <c:v>6.3568999999999995E-4</c:v>
                </c:pt>
                <c:pt idx="8579">
                  <c:v>6.357E-4</c:v>
                </c:pt>
                <c:pt idx="8580">
                  <c:v>6.3571000000000005E-4</c:v>
                </c:pt>
                <c:pt idx="8581">
                  <c:v>6.3571999999999999E-4</c:v>
                </c:pt>
                <c:pt idx="8582">
                  <c:v>6.3573000000000004E-4</c:v>
                </c:pt>
                <c:pt idx="8583">
                  <c:v>6.3573999999999998E-4</c:v>
                </c:pt>
                <c:pt idx="8584">
                  <c:v>6.3575000000000003E-4</c:v>
                </c:pt>
                <c:pt idx="8585">
                  <c:v>6.3575999999999997E-4</c:v>
                </c:pt>
                <c:pt idx="8586">
                  <c:v>6.3577000000000002E-4</c:v>
                </c:pt>
                <c:pt idx="8587">
                  <c:v>6.3577999999999996E-4</c:v>
                </c:pt>
                <c:pt idx="8588">
                  <c:v>6.3579000000000001E-4</c:v>
                </c:pt>
                <c:pt idx="8589">
                  <c:v>6.3579999999999995E-4</c:v>
                </c:pt>
                <c:pt idx="8590">
                  <c:v>6.3581E-4</c:v>
                </c:pt>
                <c:pt idx="8591">
                  <c:v>6.3582000000000005E-4</c:v>
                </c:pt>
                <c:pt idx="8592">
                  <c:v>6.3582999999999999E-4</c:v>
                </c:pt>
                <c:pt idx="8593">
                  <c:v>6.3584000000000004E-4</c:v>
                </c:pt>
                <c:pt idx="8594">
                  <c:v>6.3584999999999998E-4</c:v>
                </c:pt>
                <c:pt idx="8595">
                  <c:v>6.3586000000000003E-4</c:v>
                </c:pt>
                <c:pt idx="8596">
                  <c:v>6.3586999999999997E-4</c:v>
                </c:pt>
                <c:pt idx="8597">
                  <c:v>6.3588000000000002E-4</c:v>
                </c:pt>
                <c:pt idx="8598">
                  <c:v>6.3588999999999996E-4</c:v>
                </c:pt>
                <c:pt idx="8599">
                  <c:v>6.3590000000000001E-4</c:v>
                </c:pt>
                <c:pt idx="8600">
                  <c:v>6.3590999999999995E-4</c:v>
                </c:pt>
                <c:pt idx="8601">
                  <c:v>6.3592E-4</c:v>
                </c:pt>
                <c:pt idx="8602">
                  <c:v>6.3593000000000005E-4</c:v>
                </c:pt>
                <c:pt idx="8603">
                  <c:v>6.3593999999999999E-4</c:v>
                </c:pt>
                <c:pt idx="8604">
                  <c:v>6.3595000000000004E-4</c:v>
                </c:pt>
                <c:pt idx="8605">
                  <c:v>6.3595999999999998E-4</c:v>
                </c:pt>
                <c:pt idx="8606">
                  <c:v>6.3597000000000002E-4</c:v>
                </c:pt>
                <c:pt idx="8607">
                  <c:v>6.3597999999999997E-4</c:v>
                </c:pt>
                <c:pt idx="8608">
                  <c:v>6.3599000000000001E-4</c:v>
                </c:pt>
                <c:pt idx="8609">
                  <c:v>6.3599999999999996E-4</c:v>
                </c:pt>
                <c:pt idx="8610">
                  <c:v>6.3601E-4</c:v>
                </c:pt>
                <c:pt idx="8611">
                  <c:v>6.3602000000000005E-4</c:v>
                </c:pt>
                <c:pt idx="8612">
                  <c:v>6.3602999999999999E-4</c:v>
                </c:pt>
                <c:pt idx="8613">
                  <c:v>6.3604000000000004E-4</c:v>
                </c:pt>
                <c:pt idx="8614">
                  <c:v>6.3604999999999998E-4</c:v>
                </c:pt>
                <c:pt idx="8615">
                  <c:v>6.3606000000000003E-4</c:v>
                </c:pt>
                <c:pt idx="8616">
                  <c:v>6.3606999999999997E-4</c:v>
                </c:pt>
                <c:pt idx="8617">
                  <c:v>6.3608000000000002E-4</c:v>
                </c:pt>
                <c:pt idx="8618">
                  <c:v>6.3608999999999996E-4</c:v>
                </c:pt>
                <c:pt idx="8619">
                  <c:v>6.3610000000000001E-4</c:v>
                </c:pt>
                <c:pt idx="8620">
                  <c:v>6.3610999999999995E-4</c:v>
                </c:pt>
                <c:pt idx="8621">
                  <c:v>6.3612E-4</c:v>
                </c:pt>
                <c:pt idx="8622">
                  <c:v>6.3613000000000005E-4</c:v>
                </c:pt>
                <c:pt idx="8623">
                  <c:v>6.3613999999999999E-4</c:v>
                </c:pt>
                <c:pt idx="8624">
                  <c:v>6.3615000000000004E-4</c:v>
                </c:pt>
                <c:pt idx="8625">
                  <c:v>6.3615999999999998E-4</c:v>
                </c:pt>
                <c:pt idx="8626">
                  <c:v>6.3617000000000003E-4</c:v>
                </c:pt>
                <c:pt idx="8627">
                  <c:v>6.3617999999999997E-4</c:v>
                </c:pt>
                <c:pt idx="8628">
                  <c:v>6.3619000000000002E-4</c:v>
                </c:pt>
                <c:pt idx="8629">
                  <c:v>6.3619999999999996E-4</c:v>
                </c:pt>
                <c:pt idx="8630">
                  <c:v>6.3621000000000001E-4</c:v>
                </c:pt>
                <c:pt idx="8631">
                  <c:v>6.3621999999999995E-4</c:v>
                </c:pt>
                <c:pt idx="8632">
                  <c:v>6.3623E-4</c:v>
                </c:pt>
                <c:pt idx="8633">
                  <c:v>6.3624000000000005E-4</c:v>
                </c:pt>
                <c:pt idx="8634">
                  <c:v>6.3624999999999999E-4</c:v>
                </c:pt>
                <c:pt idx="8635">
                  <c:v>6.3626000000000004E-4</c:v>
                </c:pt>
                <c:pt idx="8636">
                  <c:v>6.3626999999999998E-4</c:v>
                </c:pt>
                <c:pt idx="8637">
                  <c:v>6.3628000000000003E-4</c:v>
                </c:pt>
                <c:pt idx="8638">
                  <c:v>6.3628999999999997E-4</c:v>
                </c:pt>
                <c:pt idx="8639">
                  <c:v>6.3630000000000002E-4</c:v>
                </c:pt>
                <c:pt idx="8640">
                  <c:v>6.3630999999999996E-4</c:v>
                </c:pt>
                <c:pt idx="8641">
                  <c:v>6.3632000000000001E-4</c:v>
                </c:pt>
                <c:pt idx="8642">
                  <c:v>6.3632999999999995E-4</c:v>
                </c:pt>
                <c:pt idx="8643">
                  <c:v>6.3634E-4</c:v>
                </c:pt>
                <c:pt idx="8644">
                  <c:v>6.3635000000000004E-4</c:v>
                </c:pt>
                <c:pt idx="8645">
                  <c:v>6.3635999999999999E-4</c:v>
                </c:pt>
                <c:pt idx="8646">
                  <c:v>6.3637000000000003E-4</c:v>
                </c:pt>
                <c:pt idx="8647">
                  <c:v>6.3637999999999998E-4</c:v>
                </c:pt>
                <c:pt idx="8648">
                  <c:v>6.3639000000000002E-4</c:v>
                </c:pt>
                <c:pt idx="8649">
                  <c:v>6.3639999999999996E-4</c:v>
                </c:pt>
                <c:pt idx="8650">
                  <c:v>6.3641000000000001E-4</c:v>
                </c:pt>
                <c:pt idx="8651">
                  <c:v>6.3641999999999995E-4</c:v>
                </c:pt>
                <c:pt idx="8652">
                  <c:v>6.3643E-4</c:v>
                </c:pt>
                <c:pt idx="8653">
                  <c:v>6.3644000000000005E-4</c:v>
                </c:pt>
                <c:pt idx="8654">
                  <c:v>6.3644999999999999E-4</c:v>
                </c:pt>
                <c:pt idx="8655">
                  <c:v>6.3646000000000004E-4</c:v>
                </c:pt>
                <c:pt idx="8656">
                  <c:v>6.3646999999999998E-4</c:v>
                </c:pt>
                <c:pt idx="8657">
                  <c:v>6.3648000000000003E-4</c:v>
                </c:pt>
                <c:pt idx="8658">
                  <c:v>6.3648999999999997E-4</c:v>
                </c:pt>
                <c:pt idx="8659">
                  <c:v>6.3650000000000002E-4</c:v>
                </c:pt>
                <c:pt idx="8660">
                  <c:v>6.3650999999999996E-4</c:v>
                </c:pt>
                <c:pt idx="8661">
                  <c:v>6.3652000000000001E-4</c:v>
                </c:pt>
                <c:pt idx="8662">
                  <c:v>6.3652999999999995E-4</c:v>
                </c:pt>
                <c:pt idx="8663">
                  <c:v>6.3654E-4</c:v>
                </c:pt>
                <c:pt idx="8664">
                  <c:v>6.3655000000000005E-4</c:v>
                </c:pt>
                <c:pt idx="8665">
                  <c:v>6.3655999999999999E-4</c:v>
                </c:pt>
                <c:pt idx="8666">
                  <c:v>6.3657000000000004E-4</c:v>
                </c:pt>
                <c:pt idx="8667">
                  <c:v>6.3657999999999998E-4</c:v>
                </c:pt>
                <c:pt idx="8668">
                  <c:v>6.3659000000000003E-4</c:v>
                </c:pt>
                <c:pt idx="8669">
                  <c:v>6.3659999999999997E-4</c:v>
                </c:pt>
                <c:pt idx="8670">
                  <c:v>6.3661000000000002E-4</c:v>
                </c:pt>
                <c:pt idx="8671">
                  <c:v>6.3661999999999996E-4</c:v>
                </c:pt>
                <c:pt idx="8672">
                  <c:v>6.3663000000000001E-4</c:v>
                </c:pt>
                <c:pt idx="8673">
                  <c:v>6.3663999999999995E-4</c:v>
                </c:pt>
                <c:pt idx="8674">
                  <c:v>6.3665E-4</c:v>
                </c:pt>
                <c:pt idx="8675">
                  <c:v>6.3666000000000005E-4</c:v>
                </c:pt>
                <c:pt idx="8676">
                  <c:v>6.3666999999999999E-4</c:v>
                </c:pt>
                <c:pt idx="8677">
                  <c:v>6.3668000000000004E-4</c:v>
                </c:pt>
                <c:pt idx="8678">
                  <c:v>6.3668999999999998E-4</c:v>
                </c:pt>
                <c:pt idx="8679">
                  <c:v>6.3670000000000003E-4</c:v>
                </c:pt>
                <c:pt idx="8680">
                  <c:v>6.3670999999999997E-4</c:v>
                </c:pt>
                <c:pt idx="8681">
                  <c:v>6.3672000000000002E-4</c:v>
                </c:pt>
                <c:pt idx="8682">
                  <c:v>6.3672999999999996E-4</c:v>
                </c:pt>
                <c:pt idx="8683">
                  <c:v>6.3674000000000001E-4</c:v>
                </c:pt>
                <c:pt idx="8684">
                  <c:v>6.3674999999999995E-4</c:v>
                </c:pt>
                <c:pt idx="8685">
                  <c:v>6.3676E-4</c:v>
                </c:pt>
                <c:pt idx="8686">
                  <c:v>6.3677000000000004E-4</c:v>
                </c:pt>
                <c:pt idx="8687">
                  <c:v>6.3677999999999998E-4</c:v>
                </c:pt>
                <c:pt idx="8688">
                  <c:v>6.3679000000000003E-4</c:v>
                </c:pt>
                <c:pt idx="8689">
                  <c:v>6.3679999999999997E-4</c:v>
                </c:pt>
                <c:pt idx="8690">
                  <c:v>6.3681000000000002E-4</c:v>
                </c:pt>
                <c:pt idx="8691">
                  <c:v>6.3681999999999996E-4</c:v>
                </c:pt>
                <c:pt idx="8692">
                  <c:v>6.3683000000000001E-4</c:v>
                </c:pt>
                <c:pt idx="8693">
                  <c:v>6.3683999999999995E-4</c:v>
                </c:pt>
                <c:pt idx="8694">
                  <c:v>6.3685E-4</c:v>
                </c:pt>
                <c:pt idx="8695">
                  <c:v>6.3686000000000005E-4</c:v>
                </c:pt>
                <c:pt idx="8696">
                  <c:v>6.3686999999999999E-4</c:v>
                </c:pt>
                <c:pt idx="8697">
                  <c:v>6.3688000000000004E-4</c:v>
                </c:pt>
                <c:pt idx="8698">
                  <c:v>6.3688999999999998E-4</c:v>
                </c:pt>
                <c:pt idx="8699">
                  <c:v>6.3690000000000003E-4</c:v>
                </c:pt>
                <c:pt idx="8700">
                  <c:v>6.3690999999999997E-4</c:v>
                </c:pt>
                <c:pt idx="8701">
                  <c:v>6.3692000000000002E-4</c:v>
                </c:pt>
                <c:pt idx="8702">
                  <c:v>6.3692999999999996E-4</c:v>
                </c:pt>
                <c:pt idx="8703">
                  <c:v>6.3694000000000001E-4</c:v>
                </c:pt>
                <c:pt idx="8704">
                  <c:v>6.3694999999999995E-4</c:v>
                </c:pt>
                <c:pt idx="8705">
                  <c:v>6.3696E-4</c:v>
                </c:pt>
                <c:pt idx="8706">
                  <c:v>6.3697000000000005E-4</c:v>
                </c:pt>
                <c:pt idx="8707">
                  <c:v>6.3697999999999999E-4</c:v>
                </c:pt>
                <c:pt idx="8708">
                  <c:v>6.3699000000000004E-4</c:v>
                </c:pt>
                <c:pt idx="8709">
                  <c:v>6.3699999999999998E-4</c:v>
                </c:pt>
                <c:pt idx="8710">
                  <c:v>6.3701000000000003E-4</c:v>
                </c:pt>
                <c:pt idx="8711">
                  <c:v>6.3701999999999997E-4</c:v>
                </c:pt>
                <c:pt idx="8712">
                  <c:v>6.3703000000000002E-4</c:v>
                </c:pt>
                <c:pt idx="8713">
                  <c:v>6.3703999999999996E-4</c:v>
                </c:pt>
                <c:pt idx="8714">
                  <c:v>6.3705000000000001E-4</c:v>
                </c:pt>
                <c:pt idx="8715">
                  <c:v>6.3705999999999995E-4</c:v>
                </c:pt>
                <c:pt idx="8716">
                  <c:v>6.3707E-4</c:v>
                </c:pt>
                <c:pt idx="8717">
                  <c:v>6.3708000000000005E-4</c:v>
                </c:pt>
                <c:pt idx="8718">
                  <c:v>6.3708999999999999E-4</c:v>
                </c:pt>
                <c:pt idx="8719">
                  <c:v>6.3710000000000004E-4</c:v>
                </c:pt>
                <c:pt idx="8720">
                  <c:v>6.3710999999999998E-4</c:v>
                </c:pt>
                <c:pt idx="8721">
                  <c:v>6.3712000000000003E-4</c:v>
                </c:pt>
                <c:pt idx="8722">
                  <c:v>6.3712999999999997E-4</c:v>
                </c:pt>
                <c:pt idx="8723">
                  <c:v>6.3714000000000002E-4</c:v>
                </c:pt>
                <c:pt idx="8724">
                  <c:v>6.3714999999999996E-4</c:v>
                </c:pt>
                <c:pt idx="8725">
                  <c:v>6.3716000000000001E-4</c:v>
                </c:pt>
                <c:pt idx="8726">
                  <c:v>6.3717000000000005E-4</c:v>
                </c:pt>
                <c:pt idx="8727">
                  <c:v>6.3717999999999999E-4</c:v>
                </c:pt>
                <c:pt idx="8728">
                  <c:v>6.3719000000000004E-4</c:v>
                </c:pt>
                <c:pt idx="8729">
                  <c:v>6.3719999999999998E-4</c:v>
                </c:pt>
                <c:pt idx="8730">
                  <c:v>6.3721000000000003E-4</c:v>
                </c:pt>
                <c:pt idx="8731">
                  <c:v>6.3721999999999997E-4</c:v>
                </c:pt>
                <c:pt idx="8732">
                  <c:v>6.3723000000000002E-4</c:v>
                </c:pt>
                <c:pt idx="8733">
                  <c:v>6.3723999999999996E-4</c:v>
                </c:pt>
                <c:pt idx="8734">
                  <c:v>6.3725000000000001E-4</c:v>
                </c:pt>
                <c:pt idx="8735">
                  <c:v>6.3725999999999995E-4</c:v>
                </c:pt>
                <c:pt idx="8736">
                  <c:v>6.3727E-4</c:v>
                </c:pt>
                <c:pt idx="8737">
                  <c:v>6.3728000000000005E-4</c:v>
                </c:pt>
                <c:pt idx="8738">
                  <c:v>6.3728999999999999E-4</c:v>
                </c:pt>
                <c:pt idx="8739">
                  <c:v>6.3730000000000004E-4</c:v>
                </c:pt>
                <c:pt idx="8740">
                  <c:v>6.3730999999999998E-4</c:v>
                </c:pt>
                <c:pt idx="8741">
                  <c:v>6.3732000000000003E-4</c:v>
                </c:pt>
                <c:pt idx="8742">
                  <c:v>6.3732999999999997E-4</c:v>
                </c:pt>
                <c:pt idx="8743">
                  <c:v>6.3734000000000002E-4</c:v>
                </c:pt>
                <c:pt idx="8744">
                  <c:v>6.3734999999999996E-4</c:v>
                </c:pt>
                <c:pt idx="8745">
                  <c:v>6.3736000000000001E-4</c:v>
                </c:pt>
                <c:pt idx="8746">
                  <c:v>6.3736999999999995E-4</c:v>
                </c:pt>
                <c:pt idx="8747">
                  <c:v>6.3738E-4</c:v>
                </c:pt>
                <c:pt idx="8748">
                  <c:v>6.3739000000000005E-4</c:v>
                </c:pt>
                <c:pt idx="8749">
                  <c:v>6.3739999999999999E-4</c:v>
                </c:pt>
                <c:pt idx="8750">
                  <c:v>6.3741000000000004E-4</c:v>
                </c:pt>
                <c:pt idx="8751">
                  <c:v>6.3741999999999998E-4</c:v>
                </c:pt>
                <c:pt idx="8752">
                  <c:v>6.3743000000000003E-4</c:v>
                </c:pt>
                <c:pt idx="8753">
                  <c:v>6.3743999999999997E-4</c:v>
                </c:pt>
                <c:pt idx="8754">
                  <c:v>6.3745000000000002E-4</c:v>
                </c:pt>
                <c:pt idx="8755">
                  <c:v>6.3745999999999996E-4</c:v>
                </c:pt>
                <c:pt idx="8756">
                  <c:v>6.3747000000000001E-4</c:v>
                </c:pt>
                <c:pt idx="8757">
                  <c:v>6.3747999999999995E-4</c:v>
                </c:pt>
                <c:pt idx="8758">
                  <c:v>6.3749E-4</c:v>
                </c:pt>
                <c:pt idx="8759">
                  <c:v>6.3750000000000005E-4</c:v>
                </c:pt>
                <c:pt idx="8760">
                  <c:v>6.3750999999999999E-4</c:v>
                </c:pt>
                <c:pt idx="8761">
                  <c:v>6.3752000000000004E-4</c:v>
                </c:pt>
                <c:pt idx="8762">
                  <c:v>6.3752999999999998E-4</c:v>
                </c:pt>
                <c:pt idx="8763">
                  <c:v>6.3754000000000003E-4</c:v>
                </c:pt>
                <c:pt idx="8764">
                  <c:v>6.3754999999999997E-4</c:v>
                </c:pt>
                <c:pt idx="8765">
                  <c:v>6.3756000000000001E-4</c:v>
                </c:pt>
                <c:pt idx="8766">
                  <c:v>6.3756999999999996E-4</c:v>
                </c:pt>
                <c:pt idx="8767">
                  <c:v>6.3758E-4</c:v>
                </c:pt>
                <c:pt idx="8768">
                  <c:v>6.3759000000000005E-4</c:v>
                </c:pt>
                <c:pt idx="8769">
                  <c:v>6.3759999999999999E-4</c:v>
                </c:pt>
                <c:pt idx="8770">
                  <c:v>6.3761000000000004E-4</c:v>
                </c:pt>
                <c:pt idx="8771">
                  <c:v>6.3761999999999998E-4</c:v>
                </c:pt>
                <c:pt idx="8772">
                  <c:v>6.3763000000000003E-4</c:v>
                </c:pt>
                <c:pt idx="8773">
                  <c:v>6.3763999999999997E-4</c:v>
                </c:pt>
                <c:pt idx="8774">
                  <c:v>6.3765000000000002E-4</c:v>
                </c:pt>
                <c:pt idx="8775">
                  <c:v>6.3765999999999996E-4</c:v>
                </c:pt>
                <c:pt idx="8776">
                  <c:v>6.3767000000000001E-4</c:v>
                </c:pt>
                <c:pt idx="8777">
                  <c:v>6.3767999999999995E-4</c:v>
                </c:pt>
                <c:pt idx="8778">
                  <c:v>6.3769E-4</c:v>
                </c:pt>
                <c:pt idx="8779">
                  <c:v>6.3770000000000005E-4</c:v>
                </c:pt>
                <c:pt idx="8780">
                  <c:v>6.3770999999999999E-4</c:v>
                </c:pt>
                <c:pt idx="8781">
                  <c:v>6.3772000000000004E-4</c:v>
                </c:pt>
                <c:pt idx="8782">
                  <c:v>6.3772999999999998E-4</c:v>
                </c:pt>
                <c:pt idx="8783">
                  <c:v>6.3774000000000003E-4</c:v>
                </c:pt>
                <c:pt idx="8784">
                  <c:v>6.3774999999999997E-4</c:v>
                </c:pt>
                <c:pt idx="8785">
                  <c:v>6.3776000000000002E-4</c:v>
                </c:pt>
                <c:pt idx="8786">
                  <c:v>6.3776999999999996E-4</c:v>
                </c:pt>
                <c:pt idx="8787">
                  <c:v>6.3778000000000001E-4</c:v>
                </c:pt>
                <c:pt idx="8788">
                  <c:v>6.3778999999999995E-4</c:v>
                </c:pt>
                <c:pt idx="8789">
                  <c:v>6.378E-4</c:v>
                </c:pt>
                <c:pt idx="8790">
                  <c:v>6.3781000000000005E-4</c:v>
                </c:pt>
                <c:pt idx="8791">
                  <c:v>6.3781999999999999E-4</c:v>
                </c:pt>
                <c:pt idx="8792">
                  <c:v>6.3783000000000004E-4</c:v>
                </c:pt>
                <c:pt idx="8793">
                  <c:v>6.3783999999999998E-4</c:v>
                </c:pt>
                <c:pt idx="8794">
                  <c:v>6.3785000000000003E-4</c:v>
                </c:pt>
                <c:pt idx="8795">
                  <c:v>6.3785999999999997E-4</c:v>
                </c:pt>
                <c:pt idx="8796">
                  <c:v>6.3787000000000002E-4</c:v>
                </c:pt>
                <c:pt idx="8797">
                  <c:v>6.3787999999999996E-4</c:v>
                </c:pt>
                <c:pt idx="8798">
                  <c:v>6.3789000000000001E-4</c:v>
                </c:pt>
                <c:pt idx="8799">
                  <c:v>6.3789999999999995E-4</c:v>
                </c:pt>
                <c:pt idx="8800">
                  <c:v>6.3791E-4</c:v>
                </c:pt>
                <c:pt idx="8801">
                  <c:v>6.3792000000000005E-4</c:v>
                </c:pt>
                <c:pt idx="8802">
                  <c:v>6.3792999999999999E-4</c:v>
                </c:pt>
                <c:pt idx="8803">
                  <c:v>6.3794000000000003E-4</c:v>
                </c:pt>
                <c:pt idx="8804">
                  <c:v>6.3794999999999998E-4</c:v>
                </c:pt>
                <c:pt idx="8805">
                  <c:v>6.3796000000000002E-4</c:v>
                </c:pt>
                <c:pt idx="8806">
                  <c:v>6.3796999999999997E-4</c:v>
                </c:pt>
                <c:pt idx="8807">
                  <c:v>6.3798000000000001E-4</c:v>
                </c:pt>
                <c:pt idx="8808">
                  <c:v>6.3798999999999995E-4</c:v>
                </c:pt>
                <c:pt idx="8809">
                  <c:v>6.38E-4</c:v>
                </c:pt>
                <c:pt idx="8810">
                  <c:v>6.3801000000000005E-4</c:v>
                </c:pt>
                <c:pt idx="8811">
                  <c:v>6.3801999999999999E-4</c:v>
                </c:pt>
                <c:pt idx="8812">
                  <c:v>6.3803000000000004E-4</c:v>
                </c:pt>
                <c:pt idx="8813">
                  <c:v>6.3803999999999998E-4</c:v>
                </c:pt>
                <c:pt idx="8814">
                  <c:v>6.3805000000000003E-4</c:v>
                </c:pt>
                <c:pt idx="8815">
                  <c:v>6.3805999999999997E-4</c:v>
                </c:pt>
                <c:pt idx="8816">
                  <c:v>6.3807000000000002E-4</c:v>
                </c:pt>
                <c:pt idx="8817">
                  <c:v>6.3807999999999996E-4</c:v>
                </c:pt>
                <c:pt idx="8818">
                  <c:v>6.3809000000000001E-4</c:v>
                </c:pt>
                <c:pt idx="8819">
                  <c:v>6.3809999999999995E-4</c:v>
                </c:pt>
                <c:pt idx="8820">
                  <c:v>6.3811E-4</c:v>
                </c:pt>
                <c:pt idx="8821">
                  <c:v>6.3812000000000005E-4</c:v>
                </c:pt>
                <c:pt idx="8822">
                  <c:v>6.3812999999999999E-4</c:v>
                </c:pt>
                <c:pt idx="8823">
                  <c:v>6.3814000000000004E-4</c:v>
                </c:pt>
                <c:pt idx="8824">
                  <c:v>6.3814999999999998E-4</c:v>
                </c:pt>
                <c:pt idx="8825">
                  <c:v>6.3816000000000003E-4</c:v>
                </c:pt>
                <c:pt idx="8826">
                  <c:v>6.3816999999999997E-4</c:v>
                </c:pt>
                <c:pt idx="8827">
                  <c:v>6.3818000000000002E-4</c:v>
                </c:pt>
                <c:pt idx="8828">
                  <c:v>6.3818999999999996E-4</c:v>
                </c:pt>
                <c:pt idx="8829">
                  <c:v>6.3820000000000001E-4</c:v>
                </c:pt>
                <c:pt idx="8830">
                  <c:v>6.3820999999999995E-4</c:v>
                </c:pt>
                <c:pt idx="8831">
                  <c:v>6.3822E-4</c:v>
                </c:pt>
                <c:pt idx="8832">
                  <c:v>6.3823000000000005E-4</c:v>
                </c:pt>
                <c:pt idx="8833">
                  <c:v>6.3823999999999999E-4</c:v>
                </c:pt>
                <c:pt idx="8834">
                  <c:v>6.3825000000000004E-4</c:v>
                </c:pt>
                <c:pt idx="8835">
                  <c:v>6.3825999999999998E-4</c:v>
                </c:pt>
                <c:pt idx="8836">
                  <c:v>6.3827000000000003E-4</c:v>
                </c:pt>
                <c:pt idx="8837">
                  <c:v>6.3827999999999997E-4</c:v>
                </c:pt>
                <c:pt idx="8838">
                  <c:v>6.3829000000000002E-4</c:v>
                </c:pt>
                <c:pt idx="8839">
                  <c:v>6.3829999999999996E-4</c:v>
                </c:pt>
                <c:pt idx="8840">
                  <c:v>6.3831000000000001E-4</c:v>
                </c:pt>
                <c:pt idx="8841">
                  <c:v>6.3831999999999995E-4</c:v>
                </c:pt>
                <c:pt idx="8842">
                  <c:v>6.3833E-4</c:v>
                </c:pt>
                <c:pt idx="8843">
                  <c:v>6.3834000000000004E-4</c:v>
                </c:pt>
                <c:pt idx="8844">
                  <c:v>6.3834999999999999E-4</c:v>
                </c:pt>
                <c:pt idx="8845">
                  <c:v>6.3836000000000003E-4</c:v>
                </c:pt>
                <c:pt idx="8846">
                  <c:v>6.3836999999999997E-4</c:v>
                </c:pt>
                <c:pt idx="8847">
                  <c:v>6.3838000000000002E-4</c:v>
                </c:pt>
                <c:pt idx="8848">
                  <c:v>6.3838999999999996E-4</c:v>
                </c:pt>
                <c:pt idx="8849">
                  <c:v>6.3840000000000001E-4</c:v>
                </c:pt>
                <c:pt idx="8850">
                  <c:v>6.3840999999999995E-4</c:v>
                </c:pt>
                <c:pt idx="8851">
                  <c:v>6.3842E-4</c:v>
                </c:pt>
                <c:pt idx="8852">
                  <c:v>6.3843000000000005E-4</c:v>
                </c:pt>
                <c:pt idx="8853">
                  <c:v>6.3843999999999999E-4</c:v>
                </c:pt>
                <c:pt idx="8854">
                  <c:v>6.3845000000000004E-4</c:v>
                </c:pt>
                <c:pt idx="8855">
                  <c:v>6.3845999999999998E-4</c:v>
                </c:pt>
                <c:pt idx="8856">
                  <c:v>6.3847000000000003E-4</c:v>
                </c:pt>
                <c:pt idx="8857">
                  <c:v>6.3847999999999997E-4</c:v>
                </c:pt>
                <c:pt idx="8858">
                  <c:v>6.3849000000000002E-4</c:v>
                </c:pt>
                <c:pt idx="8859">
                  <c:v>6.3849999999999996E-4</c:v>
                </c:pt>
                <c:pt idx="8860">
                  <c:v>6.3851000000000001E-4</c:v>
                </c:pt>
                <c:pt idx="8861">
                  <c:v>6.3851999999999995E-4</c:v>
                </c:pt>
                <c:pt idx="8862">
                  <c:v>6.3853E-4</c:v>
                </c:pt>
                <c:pt idx="8863">
                  <c:v>6.3854000000000005E-4</c:v>
                </c:pt>
                <c:pt idx="8864">
                  <c:v>6.3854999999999999E-4</c:v>
                </c:pt>
                <c:pt idx="8865">
                  <c:v>6.3856000000000004E-4</c:v>
                </c:pt>
                <c:pt idx="8866">
                  <c:v>6.3856999999999998E-4</c:v>
                </c:pt>
                <c:pt idx="8867">
                  <c:v>6.3858000000000003E-4</c:v>
                </c:pt>
                <c:pt idx="8868">
                  <c:v>6.3858999999999997E-4</c:v>
                </c:pt>
                <c:pt idx="8869">
                  <c:v>6.3860000000000002E-4</c:v>
                </c:pt>
                <c:pt idx="8870">
                  <c:v>6.3860999999999996E-4</c:v>
                </c:pt>
                <c:pt idx="8871">
                  <c:v>6.3862000000000001E-4</c:v>
                </c:pt>
                <c:pt idx="8872">
                  <c:v>6.3862999999999995E-4</c:v>
                </c:pt>
                <c:pt idx="8873">
                  <c:v>6.3864E-4</c:v>
                </c:pt>
                <c:pt idx="8874">
                  <c:v>6.3865000000000005E-4</c:v>
                </c:pt>
                <c:pt idx="8875">
                  <c:v>6.3865999999999999E-4</c:v>
                </c:pt>
                <c:pt idx="8876">
                  <c:v>6.3867000000000004E-4</c:v>
                </c:pt>
                <c:pt idx="8877">
                  <c:v>6.3867999999999998E-4</c:v>
                </c:pt>
                <c:pt idx="8878">
                  <c:v>6.3869000000000003E-4</c:v>
                </c:pt>
                <c:pt idx="8879">
                  <c:v>6.3869999999999997E-4</c:v>
                </c:pt>
                <c:pt idx="8880">
                  <c:v>6.3871000000000002E-4</c:v>
                </c:pt>
                <c:pt idx="8881">
                  <c:v>6.3871999999999996E-4</c:v>
                </c:pt>
                <c:pt idx="8882">
                  <c:v>6.3873000000000001E-4</c:v>
                </c:pt>
                <c:pt idx="8883">
                  <c:v>6.3873999999999995E-4</c:v>
                </c:pt>
                <c:pt idx="8884">
                  <c:v>6.3874999999999999E-4</c:v>
                </c:pt>
                <c:pt idx="8885">
                  <c:v>6.3876000000000004E-4</c:v>
                </c:pt>
                <c:pt idx="8886">
                  <c:v>6.3876999999999998E-4</c:v>
                </c:pt>
                <c:pt idx="8887">
                  <c:v>6.3878000000000003E-4</c:v>
                </c:pt>
                <c:pt idx="8888">
                  <c:v>6.3878999999999997E-4</c:v>
                </c:pt>
                <c:pt idx="8889">
                  <c:v>6.3880000000000002E-4</c:v>
                </c:pt>
                <c:pt idx="8890">
                  <c:v>6.3880999999999996E-4</c:v>
                </c:pt>
                <c:pt idx="8891">
                  <c:v>6.3882000000000001E-4</c:v>
                </c:pt>
                <c:pt idx="8892">
                  <c:v>6.3882999999999995E-4</c:v>
                </c:pt>
                <c:pt idx="8893">
                  <c:v>6.3884E-4</c:v>
                </c:pt>
                <c:pt idx="8894">
                  <c:v>6.3885000000000005E-4</c:v>
                </c:pt>
                <c:pt idx="8895">
                  <c:v>6.3885999999999999E-4</c:v>
                </c:pt>
                <c:pt idx="8896">
                  <c:v>6.3887000000000004E-4</c:v>
                </c:pt>
                <c:pt idx="8897">
                  <c:v>6.3887999999999998E-4</c:v>
                </c:pt>
                <c:pt idx="8898">
                  <c:v>6.3889000000000003E-4</c:v>
                </c:pt>
                <c:pt idx="8899">
                  <c:v>6.3889999999999997E-4</c:v>
                </c:pt>
                <c:pt idx="8900">
                  <c:v>6.3891000000000002E-4</c:v>
                </c:pt>
                <c:pt idx="8901">
                  <c:v>6.3891999999999996E-4</c:v>
                </c:pt>
                <c:pt idx="8902">
                  <c:v>6.3893000000000001E-4</c:v>
                </c:pt>
                <c:pt idx="8903">
                  <c:v>6.3893999999999995E-4</c:v>
                </c:pt>
                <c:pt idx="8904">
                  <c:v>6.3895E-4</c:v>
                </c:pt>
                <c:pt idx="8905">
                  <c:v>6.3896000000000005E-4</c:v>
                </c:pt>
                <c:pt idx="8906">
                  <c:v>6.3896999999999999E-4</c:v>
                </c:pt>
                <c:pt idx="8907">
                  <c:v>6.3898000000000004E-4</c:v>
                </c:pt>
                <c:pt idx="8908">
                  <c:v>6.3898999999999998E-4</c:v>
                </c:pt>
                <c:pt idx="8909">
                  <c:v>6.3900000000000003E-4</c:v>
                </c:pt>
                <c:pt idx="8910">
                  <c:v>6.3900999999999997E-4</c:v>
                </c:pt>
                <c:pt idx="8911">
                  <c:v>6.3902000000000002E-4</c:v>
                </c:pt>
                <c:pt idx="8912">
                  <c:v>6.3902999999999996E-4</c:v>
                </c:pt>
                <c:pt idx="8913">
                  <c:v>6.3904000000000001E-4</c:v>
                </c:pt>
                <c:pt idx="8914">
                  <c:v>6.3904999999999995E-4</c:v>
                </c:pt>
                <c:pt idx="8915">
                  <c:v>6.3906E-4</c:v>
                </c:pt>
                <c:pt idx="8916">
                  <c:v>6.3907000000000005E-4</c:v>
                </c:pt>
                <c:pt idx="8917">
                  <c:v>6.3907999999999999E-4</c:v>
                </c:pt>
                <c:pt idx="8918">
                  <c:v>6.3909000000000004E-4</c:v>
                </c:pt>
                <c:pt idx="8919">
                  <c:v>6.3909999999999998E-4</c:v>
                </c:pt>
                <c:pt idx="8920">
                  <c:v>6.3911000000000003E-4</c:v>
                </c:pt>
                <c:pt idx="8921">
                  <c:v>6.3911999999999997E-4</c:v>
                </c:pt>
                <c:pt idx="8922">
                  <c:v>6.3913000000000001E-4</c:v>
                </c:pt>
                <c:pt idx="8923">
                  <c:v>6.3913999999999996E-4</c:v>
                </c:pt>
                <c:pt idx="8924">
                  <c:v>6.3915E-4</c:v>
                </c:pt>
                <c:pt idx="8925">
                  <c:v>6.3916000000000005E-4</c:v>
                </c:pt>
                <c:pt idx="8926">
                  <c:v>6.3916999999999999E-4</c:v>
                </c:pt>
                <c:pt idx="8927">
                  <c:v>6.3918000000000004E-4</c:v>
                </c:pt>
                <c:pt idx="8928">
                  <c:v>6.3918999999999998E-4</c:v>
                </c:pt>
                <c:pt idx="8929">
                  <c:v>6.3920000000000003E-4</c:v>
                </c:pt>
                <c:pt idx="8930">
                  <c:v>6.3920999999999997E-4</c:v>
                </c:pt>
                <c:pt idx="8931">
                  <c:v>6.3922000000000002E-4</c:v>
                </c:pt>
                <c:pt idx="8932">
                  <c:v>6.3922999999999996E-4</c:v>
                </c:pt>
                <c:pt idx="8933">
                  <c:v>6.3924000000000001E-4</c:v>
                </c:pt>
                <c:pt idx="8934">
                  <c:v>6.3924999999999995E-4</c:v>
                </c:pt>
                <c:pt idx="8935">
                  <c:v>6.3926E-4</c:v>
                </c:pt>
                <c:pt idx="8936">
                  <c:v>6.3927000000000005E-4</c:v>
                </c:pt>
                <c:pt idx="8937">
                  <c:v>6.3927999999999999E-4</c:v>
                </c:pt>
                <c:pt idx="8938">
                  <c:v>6.3929000000000004E-4</c:v>
                </c:pt>
                <c:pt idx="8939">
                  <c:v>6.3929999999999998E-4</c:v>
                </c:pt>
                <c:pt idx="8940">
                  <c:v>6.3931000000000003E-4</c:v>
                </c:pt>
                <c:pt idx="8941">
                  <c:v>6.3931999999999997E-4</c:v>
                </c:pt>
                <c:pt idx="8942">
                  <c:v>6.3933000000000002E-4</c:v>
                </c:pt>
                <c:pt idx="8943">
                  <c:v>6.3933999999999996E-4</c:v>
                </c:pt>
                <c:pt idx="8944">
                  <c:v>6.3935000000000001E-4</c:v>
                </c:pt>
                <c:pt idx="8945">
                  <c:v>6.3935999999999995E-4</c:v>
                </c:pt>
                <c:pt idx="8946">
                  <c:v>6.3937E-4</c:v>
                </c:pt>
                <c:pt idx="8947">
                  <c:v>6.3938000000000005E-4</c:v>
                </c:pt>
                <c:pt idx="8948">
                  <c:v>6.3938999999999999E-4</c:v>
                </c:pt>
                <c:pt idx="8949">
                  <c:v>6.3940000000000004E-4</c:v>
                </c:pt>
                <c:pt idx="8950">
                  <c:v>6.3940999999999998E-4</c:v>
                </c:pt>
                <c:pt idx="8951">
                  <c:v>6.3942000000000003E-4</c:v>
                </c:pt>
                <c:pt idx="8952">
                  <c:v>6.3942999999999997E-4</c:v>
                </c:pt>
                <c:pt idx="8953">
                  <c:v>6.3944000000000002E-4</c:v>
                </c:pt>
                <c:pt idx="8954">
                  <c:v>6.3944999999999996E-4</c:v>
                </c:pt>
                <c:pt idx="8955">
                  <c:v>6.3946000000000001E-4</c:v>
                </c:pt>
                <c:pt idx="8956">
                  <c:v>6.3946999999999995E-4</c:v>
                </c:pt>
                <c:pt idx="8957">
                  <c:v>6.3948E-4</c:v>
                </c:pt>
                <c:pt idx="8958">
                  <c:v>6.3949000000000005E-4</c:v>
                </c:pt>
                <c:pt idx="8959">
                  <c:v>6.3949999999999999E-4</c:v>
                </c:pt>
                <c:pt idx="8960">
                  <c:v>6.3951000000000004E-4</c:v>
                </c:pt>
                <c:pt idx="8961">
                  <c:v>6.3951999999999998E-4</c:v>
                </c:pt>
                <c:pt idx="8962">
                  <c:v>6.3953000000000002E-4</c:v>
                </c:pt>
                <c:pt idx="8963">
                  <c:v>6.3953999999999997E-4</c:v>
                </c:pt>
                <c:pt idx="8964">
                  <c:v>6.3955000000000001E-4</c:v>
                </c:pt>
                <c:pt idx="8965">
                  <c:v>6.3955999999999995E-4</c:v>
                </c:pt>
                <c:pt idx="8966">
                  <c:v>6.3957E-4</c:v>
                </c:pt>
                <c:pt idx="8967">
                  <c:v>6.3958000000000005E-4</c:v>
                </c:pt>
                <c:pt idx="8968">
                  <c:v>6.3958999999999999E-4</c:v>
                </c:pt>
                <c:pt idx="8969">
                  <c:v>6.3960000000000004E-4</c:v>
                </c:pt>
                <c:pt idx="8970">
                  <c:v>6.3960999999999998E-4</c:v>
                </c:pt>
                <c:pt idx="8971">
                  <c:v>6.3962000000000003E-4</c:v>
                </c:pt>
                <c:pt idx="8972">
                  <c:v>6.3962999999999997E-4</c:v>
                </c:pt>
                <c:pt idx="8973">
                  <c:v>6.3964000000000002E-4</c:v>
                </c:pt>
                <c:pt idx="8974">
                  <c:v>6.3964999999999996E-4</c:v>
                </c:pt>
                <c:pt idx="8975">
                  <c:v>6.3966000000000001E-4</c:v>
                </c:pt>
                <c:pt idx="8976">
                  <c:v>6.3966999999999995E-4</c:v>
                </c:pt>
                <c:pt idx="8977">
                  <c:v>6.3968E-4</c:v>
                </c:pt>
                <c:pt idx="8978">
                  <c:v>6.3969000000000005E-4</c:v>
                </c:pt>
                <c:pt idx="8979">
                  <c:v>6.3969999999999999E-4</c:v>
                </c:pt>
                <c:pt idx="8980">
                  <c:v>6.3971000000000004E-4</c:v>
                </c:pt>
                <c:pt idx="8981">
                  <c:v>6.3971999999999998E-4</c:v>
                </c:pt>
                <c:pt idx="8982">
                  <c:v>6.3973000000000003E-4</c:v>
                </c:pt>
                <c:pt idx="8983">
                  <c:v>6.3973999999999997E-4</c:v>
                </c:pt>
                <c:pt idx="8984">
                  <c:v>6.3975000000000002E-4</c:v>
                </c:pt>
                <c:pt idx="8985">
                  <c:v>6.3975999999999996E-4</c:v>
                </c:pt>
                <c:pt idx="8986">
                  <c:v>6.3977000000000001E-4</c:v>
                </c:pt>
                <c:pt idx="8987">
                  <c:v>6.3977999999999995E-4</c:v>
                </c:pt>
                <c:pt idx="8988">
                  <c:v>6.3979E-4</c:v>
                </c:pt>
                <c:pt idx="8989">
                  <c:v>6.3980000000000005E-4</c:v>
                </c:pt>
                <c:pt idx="8990">
                  <c:v>6.3980999999999999E-4</c:v>
                </c:pt>
                <c:pt idx="8991">
                  <c:v>6.3982000000000004E-4</c:v>
                </c:pt>
                <c:pt idx="8992">
                  <c:v>6.3982999999999998E-4</c:v>
                </c:pt>
                <c:pt idx="8993">
                  <c:v>6.3984000000000003E-4</c:v>
                </c:pt>
                <c:pt idx="8994">
                  <c:v>6.3984999999999997E-4</c:v>
                </c:pt>
                <c:pt idx="8995">
                  <c:v>6.3986000000000002E-4</c:v>
                </c:pt>
                <c:pt idx="8996">
                  <c:v>6.3986999999999996E-4</c:v>
                </c:pt>
                <c:pt idx="8997">
                  <c:v>6.3988000000000001E-4</c:v>
                </c:pt>
                <c:pt idx="8998">
                  <c:v>6.3988999999999995E-4</c:v>
                </c:pt>
                <c:pt idx="8999">
                  <c:v>6.399E-4</c:v>
                </c:pt>
                <c:pt idx="9000">
                  <c:v>6.3991000000000004E-4</c:v>
                </c:pt>
                <c:pt idx="9001">
                  <c:v>6.3991999999999999E-4</c:v>
                </c:pt>
                <c:pt idx="9002">
                  <c:v>6.3993000000000003E-4</c:v>
                </c:pt>
                <c:pt idx="9003">
                  <c:v>6.3993999999999998E-4</c:v>
                </c:pt>
                <c:pt idx="9004">
                  <c:v>6.3995000000000002E-4</c:v>
                </c:pt>
                <c:pt idx="9005">
                  <c:v>6.3995999999999996E-4</c:v>
                </c:pt>
                <c:pt idx="9006">
                  <c:v>6.3997000000000001E-4</c:v>
                </c:pt>
                <c:pt idx="9007">
                  <c:v>6.3997999999999995E-4</c:v>
                </c:pt>
                <c:pt idx="9008">
                  <c:v>6.3999E-4</c:v>
                </c:pt>
                <c:pt idx="9009">
                  <c:v>6.4000000000000005E-4</c:v>
                </c:pt>
                <c:pt idx="9010">
                  <c:v>6.4000999999999999E-4</c:v>
                </c:pt>
                <c:pt idx="9011">
                  <c:v>6.4002000000000004E-4</c:v>
                </c:pt>
                <c:pt idx="9012">
                  <c:v>6.4002999999999998E-4</c:v>
                </c:pt>
                <c:pt idx="9013">
                  <c:v>6.4004000000000003E-4</c:v>
                </c:pt>
                <c:pt idx="9014">
                  <c:v>6.4004999999999997E-4</c:v>
                </c:pt>
                <c:pt idx="9015">
                  <c:v>6.4006000000000002E-4</c:v>
                </c:pt>
                <c:pt idx="9016">
                  <c:v>6.4006999999999996E-4</c:v>
                </c:pt>
                <c:pt idx="9017">
                  <c:v>6.4008000000000001E-4</c:v>
                </c:pt>
                <c:pt idx="9018">
                  <c:v>6.4008999999999995E-4</c:v>
                </c:pt>
                <c:pt idx="9019">
                  <c:v>6.401E-4</c:v>
                </c:pt>
                <c:pt idx="9020">
                  <c:v>6.4011000000000005E-4</c:v>
                </c:pt>
                <c:pt idx="9021">
                  <c:v>6.4011999999999999E-4</c:v>
                </c:pt>
                <c:pt idx="9022">
                  <c:v>6.4013000000000004E-4</c:v>
                </c:pt>
                <c:pt idx="9023">
                  <c:v>6.4013999999999998E-4</c:v>
                </c:pt>
                <c:pt idx="9024">
                  <c:v>6.4015000000000003E-4</c:v>
                </c:pt>
                <c:pt idx="9025">
                  <c:v>6.4015999999999997E-4</c:v>
                </c:pt>
                <c:pt idx="9026">
                  <c:v>6.4017000000000002E-4</c:v>
                </c:pt>
                <c:pt idx="9027">
                  <c:v>6.4017999999999996E-4</c:v>
                </c:pt>
                <c:pt idx="9028">
                  <c:v>6.4019000000000001E-4</c:v>
                </c:pt>
                <c:pt idx="9029">
                  <c:v>6.4019999999999995E-4</c:v>
                </c:pt>
                <c:pt idx="9030">
                  <c:v>6.4021E-4</c:v>
                </c:pt>
                <c:pt idx="9031">
                  <c:v>6.4022000000000005E-4</c:v>
                </c:pt>
                <c:pt idx="9032">
                  <c:v>6.4022999999999999E-4</c:v>
                </c:pt>
                <c:pt idx="9033">
                  <c:v>6.4024000000000004E-4</c:v>
                </c:pt>
                <c:pt idx="9034">
                  <c:v>6.4024999999999998E-4</c:v>
                </c:pt>
                <c:pt idx="9035">
                  <c:v>6.4026000000000003E-4</c:v>
                </c:pt>
                <c:pt idx="9036">
                  <c:v>6.4026999999999997E-4</c:v>
                </c:pt>
                <c:pt idx="9037">
                  <c:v>6.4028000000000002E-4</c:v>
                </c:pt>
                <c:pt idx="9038">
                  <c:v>6.4028999999999996E-4</c:v>
                </c:pt>
                <c:pt idx="9039">
                  <c:v>6.4030000000000001E-4</c:v>
                </c:pt>
                <c:pt idx="9040">
                  <c:v>6.4030999999999995E-4</c:v>
                </c:pt>
                <c:pt idx="9041">
                  <c:v>6.4032E-4</c:v>
                </c:pt>
                <c:pt idx="9042">
                  <c:v>6.4033000000000004E-4</c:v>
                </c:pt>
                <c:pt idx="9043">
                  <c:v>6.4033999999999998E-4</c:v>
                </c:pt>
                <c:pt idx="9044">
                  <c:v>6.4035000000000003E-4</c:v>
                </c:pt>
                <c:pt idx="9045">
                  <c:v>6.4035999999999997E-4</c:v>
                </c:pt>
                <c:pt idx="9046">
                  <c:v>6.4037000000000002E-4</c:v>
                </c:pt>
                <c:pt idx="9047">
                  <c:v>6.4037999999999996E-4</c:v>
                </c:pt>
                <c:pt idx="9048">
                  <c:v>6.4039000000000001E-4</c:v>
                </c:pt>
                <c:pt idx="9049">
                  <c:v>6.4039999999999995E-4</c:v>
                </c:pt>
                <c:pt idx="9050">
                  <c:v>6.4041E-4</c:v>
                </c:pt>
                <c:pt idx="9051">
                  <c:v>6.4042000000000005E-4</c:v>
                </c:pt>
                <c:pt idx="9052">
                  <c:v>6.4042999999999999E-4</c:v>
                </c:pt>
                <c:pt idx="9053">
                  <c:v>6.4044000000000004E-4</c:v>
                </c:pt>
                <c:pt idx="9054">
                  <c:v>6.4044999999999998E-4</c:v>
                </c:pt>
                <c:pt idx="9055">
                  <c:v>6.4046000000000003E-4</c:v>
                </c:pt>
                <c:pt idx="9056">
                  <c:v>6.4046999999999997E-4</c:v>
                </c:pt>
                <c:pt idx="9057">
                  <c:v>6.4048000000000002E-4</c:v>
                </c:pt>
                <c:pt idx="9058">
                  <c:v>6.4048999999999996E-4</c:v>
                </c:pt>
                <c:pt idx="9059">
                  <c:v>6.4050000000000001E-4</c:v>
                </c:pt>
                <c:pt idx="9060">
                  <c:v>6.4050999999999995E-4</c:v>
                </c:pt>
                <c:pt idx="9061">
                  <c:v>6.4052E-4</c:v>
                </c:pt>
                <c:pt idx="9062">
                  <c:v>6.4053000000000005E-4</c:v>
                </c:pt>
                <c:pt idx="9063">
                  <c:v>6.4053999999999999E-4</c:v>
                </c:pt>
                <c:pt idx="9064">
                  <c:v>6.4055000000000004E-4</c:v>
                </c:pt>
                <c:pt idx="9065">
                  <c:v>6.4055999999999998E-4</c:v>
                </c:pt>
                <c:pt idx="9066">
                  <c:v>6.4057000000000003E-4</c:v>
                </c:pt>
                <c:pt idx="9067">
                  <c:v>6.4057999999999997E-4</c:v>
                </c:pt>
                <c:pt idx="9068">
                  <c:v>6.4059000000000002E-4</c:v>
                </c:pt>
                <c:pt idx="9069">
                  <c:v>6.4059999999999996E-4</c:v>
                </c:pt>
                <c:pt idx="9070">
                  <c:v>6.4061000000000001E-4</c:v>
                </c:pt>
                <c:pt idx="9071">
                  <c:v>6.4061999999999995E-4</c:v>
                </c:pt>
                <c:pt idx="9072">
                  <c:v>6.4063E-4</c:v>
                </c:pt>
                <c:pt idx="9073">
                  <c:v>6.4064000000000005E-4</c:v>
                </c:pt>
                <c:pt idx="9074">
                  <c:v>6.4064999999999999E-4</c:v>
                </c:pt>
                <c:pt idx="9075">
                  <c:v>6.4066000000000004E-4</c:v>
                </c:pt>
                <c:pt idx="9076">
                  <c:v>6.4066999999999998E-4</c:v>
                </c:pt>
                <c:pt idx="9077">
                  <c:v>6.4068000000000003E-4</c:v>
                </c:pt>
                <c:pt idx="9078">
                  <c:v>6.4068999999999997E-4</c:v>
                </c:pt>
                <c:pt idx="9079">
                  <c:v>6.4070000000000002E-4</c:v>
                </c:pt>
                <c:pt idx="9080">
                  <c:v>6.4070999999999996E-4</c:v>
                </c:pt>
                <c:pt idx="9081">
                  <c:v>6.4072E-4</c:v>
                </c:pt>
                <c:pt idx="9082">
                  <c:v>6.4073000000000005E-4</c:v>
                </c:pt>
                <c:pt idx="9083">
                  <c:v>6.4073999999999999E-4</c:v>
                </c:pt>
                <c:pt idx="9084">
                  <c:v>6.4075000000000004E-4</c:v>
                </c:pt>
                <c:pt idx="9085">
                  <c:v>6.4075999999999998E-4</c:v>
                </c:pt>
                <c:pt idx="9086">
                  <c:v>6.4077000000000003E-4</c:v>
                </c:pt>
                <c:pt idx="9087">
                  <c:v>6.4077999999999997E-4</c:v>
                </c:pt>
                <c:pt idx="9088">
                  <c:v>6.4079000000000002E-4</c:v>
                </c:pt>
                <c:pt idx="9089">
                  <c:v>6.4079999999999996E-4</c:v>
                </c:pt>
                <c:pt idx="9090">
                  <c:v>6.4081000000000001E-4</c:v>
                </c:pt>
                <c:pt idx="9091">
                  <c:v>6.4081999999999995E-4</c:v>
                </c:pt>
                <c:pt idx="9092">
                  <c:v>6.4083E-4</c:v>
                </c:pt>
                <c:pt idx="9093">
                  <c:v>6.4084000000000005E-4</c:v>
                </c:pt>
                <c:pt idx="9094">
                  <c:v>6.4084999999999999E-4</c:v>
                </c:pt>
                <c:pt idx="9095">
                  <c:v>6.4086000000000004E-4</c:v>
                </c:pt>
                <c:pt idx="9096">
                  <c:v>6.4086999999999998E-4</c:v>
                </c:pt>
                <c:pt idx="9097">
                  <c:v>6.4088000000000003E-4</c:v>
                </c:pt>
                <c:pt idx="9098">
                  <c:v>6.4088999999999997E-4</c:v>
                </c:pt>
                <c:pt idx="9099">
                  <c:v>6.4090000000000002E-4</c:v>
                </c:pt>
                <c:pt idx="9100">
                  <c:v>6.4090999999999996E-4</c:v>
                </c:pt>
                <c:pt idx="9101">
                  <c:v>6.4092000000000001E-4</c:v>
                </c:pt>
                <c:pt idx="9102">
                  <c:v>6.4092999999999995E-4</c:v>
                </c:pt>
                <c:pt idx="9103">
                  <c:v>6.4094E-4</c:v>
                </c:pt>
                <c:pt idx="9104">
                  <c:v>6.4095000000000005E-4</c:v>
                </c:pt>
                <c:pt idx="9105">
                  <c:v>6.4095999999999999E-4</c:v>
                </c:pt>
                <c:pt idx="9106">
                  <c:v>6.4097000000000004E-4</c:v>
                </c:pt>
                <c:pt idx="9107">
                  <c:v>6.4097999999999998E-4</c:v>
                </c:pt>
                <c:pt idx="9108">
                  <c:v>6.4099000000000003E-4</c:v>
                </c:pt>
                <c:pt idx="9109">
                  <c:v>6.4099999999999997E-4</c:v>
                </c:pt>
                <c:pt idx="9110">
                  <c:v>6.4101000000000002E-4</c:v>
                </c:pt>
                <c:pt idx="9111">
                  <c:v>6.4101999999999996E-4</c:v>
                </c:pt>
                <c:pt idx="9112">
                  <c:v>6.4103000000000001E-4</c:v>
                </c:pt>
                <c:pt idx="9113">
                  <c:v>6.4103999999999995E-4</c:v>
                </c:pt>
                <c:pt idx="9114">
                  <c:v>6.4105E-4</c:v>
                </c:pt>
                <c:pt idx="9115">
                  <c:v>6.4106000000000005E-4</c:v>
                </c:pt>
                <c:pt idx="9116">
                  <c:v>6.4106999999999999E-4</c:v>
                </c:pt>
                <c:pt idx="9117">
                  <c:v>6.4108000000000004E-4</c:v>
                </c:pt>
                <c:pt idx="9118">
                  <c:v>6.4108999999999998E-4</c:v>
                </c:pt>
                <c:pt idx="9119">
                  <c:v>6.4110000000000002E-4</c:v>
                </c:pt>
                <c:pt idx="9120">
                  <c:v>6.4110999999999997E-4</c:v>
                </c:pt>
                <c:pt idx="9121">
                  <c:v>6.4112000000000001E-4</c:v>
                </c:pt>
                <c:pt idx="9122">
                  <c:v>6.4112999999999996E-4</c:v>
                </c:pt>
                <c:pt idx="9123">
                  <c:v>6.4114E-4</c:v>
                </c:pt>
                <c:pt idx="9124">
                  <c:v>6.4115000000000005E-4</c:v>
                </c:pt>
                <c:pt idx="9125">
                  <c:v>6.4115999999999999E-4</c:v>
                </c:pt>
                <c:pt idx="9126">
                  <c:v>6.4117000000000004E-4</c:v>
                </c:pt>
                <c:pt idx="9127">
                  <c:v>6.4117999999999998E-4</c:v>
                </c:pt>
                <c:pt idx="9128">
                  <c:v>6.4119000000000003E-4</c:v>
                </c:pt>
                <c:pt idx="9129">
                  <c:v>6.4119999999999997E-4</c:v>
                </c:pt>
                <c:pt idx="9130">
                  <c:v>6.4121000000000002E-4</c:v>
                </c:pt>
                <c:pt idx="9131">
                  <c:v>6.4121999999999996E-4</c:v>
                </c:pt>
                <c:pt idx="9132">
                  <c:v>6.4123000000000001E-4</c:v>
                </c:pt>
                <c:pt idx="9133">
                  <c:v>6.4123999999999995E-4</c:v>
                </c:pt>
                <c:pt idx="9134">
                  <c:v>6.4125E-4</c:v>
                </c:pt>
                <c:pt idx="9135">
                  <c:v>6.4126000000000005E-4</c:v>
                </c:pt>
                <c:pt idx="9136">
                  <c:v>6.4126999999999999E-4</c:v>
                </c:pt>
                <c:pt idx="9137">
                  <c:v>6.4128000000000004E-4</c:v>
                </c:pt>
                <c:pt idx="9138">
                  <c:v>6.4128999999999998E-4</c:v>
                </c:pt>
                <c:pt idx="9139">
                  <c:v>6.4130000000000003E-4</c:v>
                </c:pt>
                <c:pt idx="9140">
                  <c:v>6.4130999999999997E-4</c:v>
                </c:pt>
                <c:pt idx="9141">
                  <c:v>6.4132000000000002E-4</c:v>
                </c:pt>
                <c:pt idx="9142">
                  <c:v>6.4132999999999996E-4</c:v>
                </c:pt>
                <c:pt idx="9143">
                  <c:v>6.4134000000000001E-4</c:v>
                </c:pt>
                <c:pt idx="9144">
                  <c:v>6.4134999999999995E-4</c:v>
                </c:pt>
                <c:pt idx="9145">
                  <c:v>6.4136E-4</c:v>
                </c:pt>
                <c:pt idx="9146">
                  <c:v>6.4137000000000005E-4</c:v>
                </c:pt>
                <c:pt idx="9147">
                  <c:v>6.4137999999999999E-4</c:v>
                </c:pt>
                <c:pt idx="9148">
                  <c:v>6.4139000000000004E-4</c:v>
                </c:pt>
                <c:pt idx="9149">
                  <c:v>6.4139999999999998E-4</c:v>
                </c:pt>
                <c:pt idx="9150">
                  <c:v>6.4141000000000003E-4</c:v>
                </c:pt>
                <c:pt idx="9151">
                  <c:v>6.4141999999999997E-4</c:v>
                </c:pt>
                <c:pt idx="9152">
                  <c:v>6.4143000000000002E-4</c:v>
                </c:pt>
                <c:pt idx="9153">
                  <c:v>6.4143999999999996E-4</c:v>
                </c:pt>
                <c:pt idx="9154">
                  <c:v>6.4145000000000001E-4</c:v>
                </c:pt>
                <c:pt idx="9155">
                  <c:v>6.4145999999999995E-4</c:v>
                </c:pt>
                <c:pt idx="9156">
                  <c:v>6.4147E-4</c:v>
                </c:pt>
                <c:pt idx="9157">
                  <c:v>6.4148000000000004E-4</c:v>
                </c:pt>
                <c:pt idx="9158">
                  <c:v>6.4148999999999999E-4</c:v>
                </c:pt>
                <c:pt idx="9159">
                  <c:v>6.4150000000000003E-4</c:v>
                </c:pt>
                <c:pt idx="9160">
                  <c:v>6.4150999999999998E-4</c:v>
                </c:pt>
                <c:pt idx="9161">
                  <c:v>6.4152000000000002E-4</c:v>
                </c:pt>
                <c:pt idx="9162">
                  <c:v>6.4152999999999996E-4</c:v>
                </c:pt>
                <c:pt idx="9163">
                  <c:v>6.4154000000000001E-4</c:v>
                </c:pt>
                <c:pt idx="9164">
                  <c:v>6.4154999999999995E-4</c:v>
                </c:pt>
                <c:pt idx="9165">
                  <c:v>6.4156E-4</c:v>
                </c:pt>
                <c:pt idx="9166">
                  <c:v>6.4157000000000005E-4</c:v>
                </c:pt>
                <c:pt idx="9167">
                  <c:v>6.4157999999999999E-4</c:v>
                </c:pt>
                <c:pt idx="9168">
                  <c:v>6.4159000000000004E-4</c:v>
                </c:pt>
                <c:pt idx="9169">
                  <c:v>6.4159999999999998E-4</c:v>
                </c:pt>
                <c:pt idx="9170">
                  <c:v>6.4161000000000003E-4</c:v>
                </c:pt>
                <c:pt idx="9171">
                  <c:v>6.4161999999999997E-4</c:v>
                </c:pt>
                <c:pt idx="9172">
                  <c:v>6.4163000000000002E-4</c:v>
                </c:pt>
                <c:pt idx="9173">
                  <c:v>6.4163999999999996E-4</c:v>
                </c:pt>
                <c:pt idx="9174">
                  <c:v>6.4165000000000001E-4</c:v>
                </c:pt>
                <c:pt idx="9175">
                  <c:v>6.4165999999999995E-4</c:v>
                </c:pt>
                <c:pt idx="9176">
                  <c:v>6.4167E-4</c:v>
                </c:pt>
                <c:pt idx="9177">
                  <c:v>6.4168000000000005E-4</c:v>
                </c:pt>
                <c:pt idx="9178">
                  <c:v>6.4168999999999999E-4</c:v>
                </c:pt>
                <c:pt idx="9179">
                  <c:v>6.4170000000000004E-4</c:v>
                </c:pt>
                <c:pt idx="9180">
                  <c:v>6.4170999999999998E-4</c:v>
                </c:pt>
                <c:pt idx="9181">
                  <c:v>6.4172000000000003E-4</c:v>
                </c:pt>
                <c:pt idx="9182">
                  <c:v>6.4172999999999997E-4</c:v>
                </c:pt>
                <c:pt idx="9183">
                  <c:v>6.4174000000000002E-4</c:v>
                </c:pt>
                <c:pt idx="9184">
                  <c:v>6.4174999999999996E-4</c:v>
                </c:pt>
                <c:pt idx="9185">
                  <c:v>6.4176000000000001E-4</c:v>
                </c:pt>
                <c:pt idx="9186">
                  <c:v>6.4176999999999995E-4</c:v>
                </c:pt>
                <c:pt idx="9187">
                  <c:v>6.4178E-4</c:v>
                </c:pt>
                <c:pt idx="9188">
                  <c:v>6.4179000000000005E-4</c:v>
                </c:pt>
                <c:pt idx="9189">
                  <c:v>6.4179999999999999E-4</c:v>
                </c:pt>
                <c:pt idx="9190">
                  <c:v>6.4181000000000004E-4</c:v>
                </c:pt>
                <c:pt idx="9191">
                  <c:v>6.4181999999999998E-4</c:v>
                </c:pt>
                <c:pt idx="9192">
                  <c:v>6.4183000000000003E-4</c:v>
                </c:pt>
                <c:pt idx="9193">
                  <c:v>6.4183999999999997E-4</c:v>
                </c:pt>
                <c:pt idx="9194">
                  <c:v>6.4185000000000002E-4</c:v>
                </c:pt>
                <c:pt idx="9195">
                  <c:v>6.4185999999999996E-4</c:v>
                </c:pt>
                <c:pt idx="9196">
                  <c:v>6.4187000000000001E-4</c:v>
                </c:pt>
                <c:pt idx="9197">
                  <c:v>6.4187999999999995E-4</c:v>
                </c:pt>
                <c:pt idx="9198">
                  <c:v>6.4189E-4</c:v>
                </c:pt>
                <c:pt idx="9199">
                  <c:v>6.4190000000000004E-4</c:v>
                </c:pt>
                <c:pt idx="9200">
                  <c:v>6.4190999999999998E-4</c:v>
                </c:pt>
                <c:pt idx="9201">
                  <c:v>6.4192000000000003E-4</c:v>
                </c:pt>
                <c:pt idx="9202">
                  <c:v>6.4192999999999997E-4</c:v>
                </c:pt>
                <c:pt idx="9203">
                  <c:v>6.4194000000000002E-4</c:v>
                </c:pt>
                <c:pt idx="9204">
                  <c:v>6.4194999999999996E-4</c:v>
                </c:pt>
                <c:pt idx="9205">
                  <c:v>6.4196000000000001E-4</c:v>
                </c:pt>
                <c:pt idx="9206">
                  <c:v>6.4196999999999995E-4</c:v>
                </c:pt>
                <c:pt idx="9207">
                  <c:v>6.4198E-4</c:v>
                </c:pt>
                <c:pt idx="9208">
                  <c:v>6.4199000000000005E-4</c:v>
                </c:pt>
                <c:pt idx="9209">
                  <c:v>6.4199999999999999E-4</c:v>
                </c:pt>
                <c:pt idx="9210">
                  <c:v>6.4201000000000004E-4</c:v>
                </c:pt>
                <c:pt idx="9211">
                  <c:v>6.4201999999999998E-4</c:v>
                </c:pt>
                <c:pt idx="9212">
                  <c:v>6.4203000000000003E-4</c:v>
                </c:pt>
                <c:pt idx="9213">
                  <c:v>6.4203999999999997E-4</c:v>
                </c:pt>
                <c:pt idx="9214">
                  <c:v>6.4205000000000002E-4</c:v>
                </c:pt>
                <c:pt idx="9215">
                  <c:v>6.4205999999999996E-4</c:v>
                </c:pt>
                <c:pt idx="9216">
                  <c:v>6.4207000000000001E-4</c:v>
                </c:pt>
                <c:pt idx="9217">
                  <c:v>6.4207999999999995E-4</c:v>
                </c:pt>
                <c:pt idx="9218">
                  <c:v>6.4209E-4</c:v>
                </c:pt>
                <c:pt idx="9219">
                  <c:v>6.4210000000000005E-4</c:v>
                </c:pt>
                <c:pt idx="9220">
                  <c:v>6.4210999999999999E-4</c:v>
                </c:pt>
                <c:pt idx="9221">
                  <c:v>6.4212000000000004E-4</c:v>
                </c:pt>
                <c:pt idx="9222">
                  <c:v>6.4212999999999998E-4</c:v>
                </c:pt>
                <c:pt idx="9223">
                  <c:v>6.4214000000000003E-4</c:v>
                </c:pt>
                <c:pt idx="9224">
                  <c:v>6.4214999999999997E-4</c:v>
                </c:pt>
                <c:pt idx="9225">
                  <c:v>6.4216000000000002E-4</c:v>
                </c:pt>
                <c:pt idx="9226">
                  <c:v>6.4216999999999996E-4</c:v>
                </c:pt>
                <c:pt idx="9227">
                  <c:v>6.4218000000000001E-4</c:v>
                </c:pt>
                <c:pt idx="9228">
                  <c:v>6.4218999999999995E-4</c:v>
                </c:pt>
                <c:pt idx="9229">
                  <c:v>6.422E-4</c:v>
                </c:pt>
                <c:pt idx="9230">
                  <c:v>6.4221000000000005E-4</c:v>
                </c:pt>
                <c:pt idx="9231">
                  <c:v>6.4221999999999999E-4</c:v>
                </c:pt>
                <c:pt idx="9232">
                  <c:v>6.4223000000000004E-4</c:v>
                </c:pt>
                <c:pt idx="9233">
                  <c:v>6.4223999999999998E-4</c:v>
                </c:pt>
                <c:pt idx="9234">
                  <c:v>6.4225000000000003E-4</c:v>
                </c:pt>
                <c:pt idx="9235">
                  <c:v>6.4225999999999997E-4</c:v>
                </c:pt>
                <c:pt idx="9236">
                  <c:v>6.4227000000000002E-4</c:v>
                </c:pt>
                <c:pt idx="9237">
                  <c:v>6.4227999999999996E-4</c:v>
                </c:pt>
                <c:pt idx="9238">
                  <c:v>6.4229000000000001E-4</c:v>
                </c:pt>
                <c:pt idx="9239">
                  <c:v>6.4230000000000005E-4</c:v>
                </c:pt>
                <c:pt idx="9240">
                  <c:v>6.4230999999999999E-4</c:v>
                </c:pt>
                <c:pt idx="9241">
                  <c:v>6.4232000000000004E-4</c:v>
                </c:pt>
                <c:pt idx="9242">
                  <c:v>6.4232999999999998E-4</c:v>
                </c:pt>
                <c:pt idx="9243">
                  <c:v>6.4234000000000003E-4</c:v>
                </c:pt>
                <c:pt idx="9244">
                  <c:v>6.4234999999999997E-4</c:v>
                </c:pt>
                <c:pt idx="9245">
                  <c:v>6.4236000000000002E-4</c:v>
                </c:pt>
                <c:pt idx="9246">
                  <c:v>6.4236999999999996E-4</c:v>
                </c:pt>
                <c:pt idx="9247">
                  <c:v>6.4238000000000001E-4</c:v>
                </c:pt>
                <c:pt idx="9248">
                  <c:v>6.4238999999999995E-4</c:v>
                </c:pt>
                <c:pt idx="9249">
                  <c:v>6.424E-4</c:v>
                </c:pt>
                <c:pt idx="9250">
                  <c:v>6.4241000000000005E-4</c:v>
                </c:pt>
                <c:pt idx="9251">
                  <c:v>6.4241999999999999E-4</c:v>
                </c:pt>
                <c:pt idx="9252">
                  <c:v>6.4243000000000004E-4</c:v>
                </c:pt>
                <c:pt idx="9253">
                  <c:v>6.4243999999999998E-4</c:v>
                </c:pt>
                <c:pt idx="9254">
                  <c:v>6.4245000000000003E-4</c:v>
                </c:pt>
                <c:pt idx="9255">
                  <c:v>6.4245999999999997E-4</c:v>
                </c:pt>
                <c:pt idx="9256">
                  <c:v>6.4247000000000002E-4</c:v>
                </c:pt>
                <c:pt idx="9257">
                  <c:v>6.4247999999999996E-4</c:v>
                </c:pt>
                <c:pt idx="9258">
                  <c:v>6.4249000000000001E-4</c:v>
                </c:pt>
                <c:pt idx="9259">
                  <c:v>6.4249999999999995E-4</c:v>
                </c:pt>
                <c:pt idx="9260">
                  <c:v>6.4251E-4</c:v>
                </c:pt>
                <c:pt idx="9261">
                  <c:v>6.4252000000000005E-4</c:v>
                </c:pt>
                <c:pt idx="9262">
                  <c:v>6.4252999999999999E-4</c:v>
                </c:pt>
                <c:pt idx="9263">
                  <c:v>6.4254000000000004E-4</c:v>
                </c:pt>
                <c:pt idx="9264">
                  <c:v>6.4254999999999998E-4</c:v>
                </c:pt>
                <c:pt idx="9265">
                  <c:v>6.4256000000000003E-4</c:v>
                </c:pt>
                <c:pt idx="9266">
                  <c:v>6.4256999999999997E-4</c:v>
                </c:pt>
                <c:pt idx="9267">
                  <c:v>6.4258000000000002E-4</c:v>
                </c:pt>
                <c:pt idx="9268">
                  <c:v>6.4258999999999996E-4</c:v>
                </c:pt>
                <c:pt idx="9269">
                  <c:v>6.4260000000000001E-4</c:v>
                </c:pt>
                <c:pt idx="9270">
                  <c:v>6.4260999999999995E-4</c:v>
                </c:pt>
                <c:pt idx="9271">
                  <c:v>6.4262E-4</c:v>
                </c:pt>
                <c:pt idx="9272">
                  <c:v>6.4263000000000005E-4</c:v>
                </c:pt>
                <c:pt idx="9273">
                  <c:v>6.4263999999999999E-4</c:v>
                </c:pt>
                <c:pt idx="9274">
                  <c:v>6.4265000000000004E-4</c:v>
                </c:pt>
                <c:pt idx="9275">
                  <c:v>6.4265999999999998E-4</c:v>
                </c:pt>
                <c:pt idx="9276">
                  <c:v>6.4267000000000003E-4</c:v>
                </c:pt>
                <c:pt idx="9277">
                  <c:v>6.4267999999999997E-4</c:v>
                </c:pt>
                <c:pt idx="9278">
                  <c:v>6.4269000000000001E-4</c:v>
                </c:pt>
                <c:pt idx="9279">
                  <c:v>6.4269999999999996E-4</c:v>
                </c:pt>
                <c:pt idx="9280">
                  <c:v>6.4271E-4</c:v>
                </c:pt>
                <c:pt idx="9281">
                  <c:v>6.4272000000000005E-4</c:v>
                </c:pt>
                <c:pt idx="9282">
                  <c:v>6.4272999999999999E-4</c:v>
                </c:pt>
                <c:pt idx="9283">
                  <c:v>6.4274000000000004E-4</c:v>
                </c:pt>
                <c:pt idx="9284">
                  <c:v>6.4274999999999998E-4</c:v>
                </c:pt>
                <c:pt idx="9285">
                  <c:v>6.4276000000000003E-4</c:v>
                </c:pt>
                <c:pt idx="9286">
                  <c:v>6.4276999999999997E-4</c:v>
                </c:pt>
                <c:pt idx="9287">
                  <c:v>6.4278000000000002E-4</c:v>
                </c:pt>
                <c:pt idx="9288">
                  <c:v>6.4278999999999996E-4</c:v>
                </c:pt>
                <c:pt idx="9289">
                  <c:v>6.4280000000000001E-4</c:v>
                </c:pt>
                <c:pt idx="9290">
                  <c:v>6.4280999999999995E-4</c:v>
                </c:pt>
                <c:pt idx="9291">
                  <c:v>6.4282E-4</c:v>
                </c:pt>
                <c:pt idx="9292">
                  <c:v>6.4283000000000005E-4</c:v>
                </c:pt>
                <c:pt idx="9293">
                  <c:v>6.4283999999999999E-4</c:v>
                </c:pt>
                <c:pt idx="9294">
                  <c:v>6.4285000000000004E-4</c:v>
                </c:pt>
                <c:pt idx="9295">
                  <c:v>6.4285999999999998E-4</c:v>
                </c:pt>
                <c:pt idx="9296">
                  <c:v>6.4287000000000003E-4</c:v>
                </c:pt>
                <c:pt idx="9297">
                  <c:v>6.4287999999999997E-4</c:v>
                </c:pt>
                <c:pt idx="9298">
                  <c:v>6.4289000000000002E-4</c:v>
                </c:pt>
                <c:pt idx="9299">
                  <c:v>6.4289999999999996E-4</c:v>
                </c:pt>
                <c:pt idx="9300">
                  <c:v>6.4291000000000001E-4</c:v>
                </c:pt>
                <c:pt idx="9301">
                  <c:v>6.4291999999999995E-4</c:v>
                </c:pt>
                <c:pt idx="9302">
                  <c:v>6.4293E-4</c:v>
                </c:pt>
                <c:pt idx="9303">
                  <c:v>6.4294000000000005E-4</c:v>
                </c:pt>
                <c:pt idx="9304">
                  <c:v>6.4294999999999999E-4</c:v>
                </c:pt>
                <c:pt idx="9305">
                  <c:v>6.4296000000000004E-4</c:v>
                </c:pt>
                <c:pt idx="9306">
                  <c:v>6.4296999999999998E-4</c:v>
                </c:pt>
                <c:pt idx="9307">
                  <c:v>6.4298000000000003E-4</c:v>
                </c:pt>
                <c:pt idx="9308">
                  <c:v>6.4298999999999997E-4</c:v>
                </c:pt>
                <c:pt idx="9309">
                  <c:v>6.4300000000000002E-4</c:v>
                </c:pt>
                <c:pt idx="9310">
                  <c:v>6.4300999999999996E-4</c:v>
                </c:pt>
                <c:pt idx="9311">
                  <c:v>6.4302000000000001E-4</c:v>
                </c:pt>
                <c:pt idx="9312">
                  <c:v>6.4302999999999995E-4</c:v>
                </c:pt>
                <c:pt idx="9313">
                  <c:v>6.4304E-4</c:v>
                </c:pt>
                <c:pt idx="9314">
                  <c:v>6.4305000000000005E-4</c:v>
                </c:pt>
                <c:pt idx="9315">
                  <c:v>6.4305999999999999E-4</c:v>
                </c:pt>
                <c:pt idx="9316">
                  <c:v>6.4307000000000003E-4</c:v>
                </c:pt>
                <c:pt idx="9317">
                  <c:v>6.4307999999999998E-4</c:v>
                </c:pt>
                <c:pt idx="9318">
                  <c:v>6.4309000000000002E-4</c:v>
                </c:pt>
                <c:pt idx="9319">
                  <c:v>6.4309999999999997E-4</c:v>
                </c:pt>
                <c:pt idx="9320">
                  <c:v>6.4311000000000001E-4</c:v>
                </c:pt>
                <c:pt idx="9321">
                  <c:v>6.4311999999999995E-4</c:v>
                </c:pt>
                <c:pt idx="9322">
                  <c:v>6.4313E-4</c:v>
                </c:pt>
                <c:pt idx="9323">
                  <c:v>6.4314000000000005E-4</c:v>
                </c:pt>
                <c:pt idx="9324">
                  <c:v>6.4314999999999999E-4</c:v>
                </c:pt>
                <c:pt idx="9325">
                  <c:v>6.4316000000000004E-4</c:v>
                </c:pt>
                <c:pt idx="9326">
                  <c:v>6.4316999999999998E-4</c:v>
                </c:pt>
                <c:pt idx="9327">
                  <c:v>6.4318000000000003E-4</c:v>
                </c:pt>
                <c:pt idx="9328">
                  <c:v>6.4318999999999997E-4</c:v>
                </c:pt>
                <c:pt idx="9329">
                  <c:v>6.4320000000000002E-4</c:v>
                </c:pt>
                <c:pt idx="9330">
                  <c:v>6.4320999999999996E-4</c:v>
                </c:pt>
                <c:pt idx="9331">
                  <c:v>6.4322000000000001E-4</c:v>
                </c:pt>
                <c:pt idx="9332">
                  <c:v>6.4322999999999995E-4</c:v>
                </c:pt>
                <c:pt idx="9333">
                  <c:v>6.4324E-4</c:v>
                </c:pt>
                <c:pt idx="9334">
                  <c:v>6.4325000000000005E-4</c:v>
                </c:pt>
                <c:pt idx="9335">
                  <c:v>6.4325999999999999E-4</c:v>
                </c:pt>
                <c:pt idx="9336">
                  <c:v>6.4327000000000004E-4</c:v>
                </c:pt>
                <c:pt idx="9337">
                  <c:v>6.4327999999999998E-4</c:v>
                </c:pt>
                <c:pt idx="9338">
                  <c:v>6.4329000000000003E-4</c:v>
                </c:pt>
                <c:pt idx="9339">
                  <c:v>6.4329999999999997E-4</c:v>
                </c:pt>
                <c:pt idx="9340">
                  <c:v>6.4331000000000002E-4</c:v>
                </c:pt>
                <c:pt idx="9341">
                  <c:v>6.4331999999999996E-4</c:v>
                </c:pt>
                <c:pt idx="9342">
                  <c:v>6.4333000000000001E-4</c:v>
                </c:pt>
                <c:pt idx="9343">
                  <c:v>6.4333999999999995E-4</c:v>
                </c:pt>
                <c:pt idx="9344">
                  <c:v>6.4335E-4</c:v>
                </c:pt>
                <c:pt idx="9345">
                  <c:v>6.4336000000000005E-4</c:v>
                </c:pt>
                <c:pt idx="9346">
                  <c:v>6.4336999999999999E-4</c:v>
                </c:pt>
                <c:pt idx="9347">
                  <c:v>6.4338000000000004E-4</c:v>
                </c:pt>
                <c:pt idx="9348">
                  <c:v>6.4338999999999998E-4</c:v>
                </c:pt>
                <c:pt idx="9349">
                  <c:v>6.4340000000000003E-4</c:v>
                </c:pt>
                <c:pt idx="9350">
                  <c:v>6.4340999999999997E-4</c:v>
                </c:pt>
                <c:pt idx="9351">
                  <c:v>6.4342000000000002E-4</c:v>
                </c:pt>
                <c:pt idx="9352">
                  <c:v>6.4342999999999996E-4</c:v>
                </c:pt>
                <c:pt idx="9353">
                  <c:v>6.4344000000000001E-4</c:v>
                </c:pt>
                <c:pt idx="9354">
                  <c:v>6.4344999999999995E-4</c:v>
                </c:pt>
                <c:pt idx="9355">
                  <c:v>6.4346E-4</c:v>
                </c:pt>
                <c:pt idx="9356">
                  <c:v>6.4347000000000004E-4</c:v>
                </c:pt>
                <c:pt idx="9357">
                  <c:v>6.4347999999999999E-4</c:v>
                </c:pt>
                <c:pt idx="9358">
                  <c:v>6.4349000000000003E-4</c:v>
                </c:pt>
                <c:pt idx="9359">
                  <c:v>6.4349999999999997E-4</c:v>
                </c:pt>
                <c:pt idx="9360">
                  <c:v>6.4351000000000002E-4</c:v>
                </c:pt>
                <c:pt idx="9361">
                  <c:v>6.4351999999999996E-4</c:v>
                </c:pt>
                <c:pt idx="9362">
                  <c:v>6.4353000000000001E-4</c:v>
                </c:pt>
                <c:pt idx="9363">
                  <c:v>6.4353999999999995E-4</c:v>
                </c:pt>
                <c:pt idx="9364">
                  <c:v>6.4355E-4</c:v>
                </c:pt>
                <c:pt idx="9365">
                  <c:v>6.4356000000000005E-4</c:v>
                </c:pt>
                <c:pt idx="9366">
                  <c:v>6.4356999999999999E-4</c:v>
                </c:pt>
                <c:pt idx="9367">
                  <c:v>6.4358000000000004E-4</c:v>
                </c:pt>
                <c:pt idx="9368">
                  <c:v>6.4358999999999998E-4</c:v>
                </c:pt>
                <c:pt idx="9369">
                  <c:v>6.4360000000000003E-4</c:v>
                </c:pt>
                <c:pt idx="9370">
                  <c:v>6.4360999999999997E-4</c:v>
                </c:pt>
                <c:pt idx="9371">
                  <c:v>6.4362000000000002E-4</c:v>
                </c:pt>
                <c:pt idx="9372">
                  <c:v>6.4362999999999996E-4</c:v>
                </c:pt>
                <c:pt idx="9373">
                  <c:v>6.4364000000000001E-4</c:v>
                </c:pt>
                <c:pt idx="9374">
                  <c:v>6.4364999999999995E-4</c:v>
                </c:pt>
                <c:pt idx="9375">
                  <c:v>6.4366E-4</c:v>
                </c:pt>
                <c:pt idx="9376">
                  <c:v>6.4367000000000005E-4</c:v>
                </c:pt>
                <c:pt idx="9377">
                  <c:v>6.4367999999999999E-4</c:v>
                </c:pt>
                <c:pt idx="9378">
                  <c:v>6.4369000000000004E-4</c:v>
                </c:pt>
                <c:pt idx="9379">
                  <c:v>6.4369999999999998E-4</c:v>
                </c:pt>
                <c:pt idx="9380">
                  <c:v>6.4371000000000003E-4</c:v>
                </c:pt>
                <c:pt idx="9381">
                  <c:v>6.4371999999999997E-4</c:v>
                </c:pt>
                <c:pt idx="9382">
                  <c:v>6.4373000000000002E-4</c:v>
                </c:pt>
                <c:pt idx="9383">
                  <c:v>6.4373999999999996E-4</c:v>
                </c:pt>
                <c:pt idx="9384">
                  <c:v>6.4375000000000001E-4</c:v>
                </c:pt>
                <c:pt idx="9385">
                  <c:v>6.4375999999999995E-4</c:v>
                </c:pt>
                <c:pt idx="9386">
                  <c:v>6.4377E-4</c:v>
                </c:pt>
                <c:pt idx="9387">
                  <c:v>6.4378000000000005E-4</c:v>
                </c:pt>
                <c:pt idx="9388">
                  <c:v>6.4378999999999999E-4</c:v>
                </c:pt>
                <c:pt idx="9389">
                  <c:v>6.4380000000000004E-4</c:v>
                </c:pt>
                <c:pt idx="9390">
                  <c:v>6.4380999999999998E-4</c:v>
                </c:pt>
                <c:pt idx="9391">
                  <c:v>6.4382000000000003E-4</c:v>
                </c:pt>
                <c:pt idx="9392">
                  <c:v>6.4382999999999997E-4</c:v>
                </c:pt>
                <c:pt idx="9393">
                  <c:v>6.4384000000000002E-4</c:v>
                </c:pt>
                <c:pt idx="9394">
                  <c:v>6.4384999999999996E-4</c:v>
                </c:pt>
                <c:pt idx="9395">
                  <c:v>6.4386000000000001E-4</c:v>
                </c:pt>
                <c:pt idx="9396">
                  <c:v>6.4386999999999995E-4</c:v>
                </c:pt>
                <c:pt idx="9397">
                  <c:v>6.4387999999999999E-4</c:v>
                </c:pt>
                <c:pt idx="9398">
                  <c:v>6.4389000000000004E-4</c:v>
                </c:pt>
                <c:pt idx="9399">
                  <c:v>6.4389999999999998E-4</c:v>
                </c:pt>
                <c:pt idx="9400">
                  <c:v>6.4391000000000003E-4</c:v>
                </c:pt>
                <c:pt idx="9401">
                  <c:v>6.4391999999999997E-4</c:v>
                </c:pt>
                <c:pt idx="9402">
                  <c:v>6.4393000000000002E-4</c:v>
                </c:pt>
                <c:pt idx="9403">
                  <c:v>6.4393999999999996E-4</c:v>
                </c:pt>
                <c:pt idx="9404">
                  <c:v>6.4395000000000001E-4</c:v>
                </c:pt>
                <c:pt idx="9405">
                  <c:v>6.4395999999999995E-4</c:v>
                </c:pt>
                <c:pt idx="9406">
                  <c:v>6.4397E-4</c:v>
                </c:pt>
                <c:pt idx="9407">
                  <c:v>6.4398000000000005E-4</c:v>
                </c:pt>
                <c:pt idx="9408">
                  <c:v>6.4398999999999999E-4</c:v>
                </c:pt>
                <c:pt idx="9409">
                  <c:v>6.4400000000000004E-4</c:v>
                </c:pt>
                <c:pt idx="9410">
                  <c:v>6.4400999999999998E-4</c:v>
                </c:pt>
                <c:pt idx="9411">
                  <c:v>6.4402000000000003E-4</c:v>
                </c:pt>
                <c:pt idx="9412">
                  <c:v>6.4402999999999997E-4</c:v>
                </c:pt>
                <c:pt idx="9413">
                  <c:v>6.4404000000000002E-4</c:v>
                </c:pt>
                <c:pt idx="9414">
                  <c:v>6.4404999999999996E-4</c:v>
                </c:pt>
                <c:pt idx="9415">
                  <c:v>6.4406000000000001E-4</c:v>
                </c:pt>
                <c:pt idx="9416">
                  <c:v>6.4406999999999995E-4</c:v>
                </c:pt>
                <c:pt idx="9417">
                  <c:v>6.4408E-4</c:v>
                </c:pt>
                <c:pt idx="9418">
                  <c:v>6.4409000000000005E-4</c:v>
                </c:pt>
                <c:pt idx="9419">
                  <c:v>6.4409999999999999E-4</c:v>
                </c:pt>
                <c:pt idx="9420">
                  <c:v>6.4411000000000004E-4</c:v>
                </c:pt>
                <c:pt idx="9421">
                  <c:v>6.4411999999999998E-4</c:v>
                </c:pt>
                <c:pt idx="9422">
                  <c:v>6.4413000000000003E-4</c:v>
                </c:pt>
                <c:pt idx="9423">
                  <c:v>6.4413999999999997E-4</c:v>
                </c:pt>
                <c:pt idx="9424">
                  <c:v>6.4415000000000002E-4</c:v>
                </c:pt>
                <c:pt idx="9425">
                  <c:v>6.4415999999999996E-4</c:v>
                </c:pt>
                <c:pt idx="9426">
                  <c:v>6.4417000000000001E-4</c:v>
                </c:pt>
                <c:pt idx="9427">
                  <c:v>6.4417999999999995E-4</c:v>
                </c:pt>
                <c:pt idx="9428">
                  <c:v>6.4419E-4</c:v>
                </c:pt>
                <c:pt idx="9429">
                  <c:v>6.4420000000000005E-4</c:v>
                </c:pt>
                <c:pt idx="9430">
                  <c:v>6.4420999999999999E-4</c:v>
                </c:pt>
                <c:pt idx="9431">
                  <c:v>6.4422000000000004E-4</c:v>
                </c:pt>
                <c:pt idx="9432">
                  <c:v>6.4422999999999998E-4</c:v>
                </c:pt>
                <c:pt idx="9433">
                  <c:v>6.4424000000000003E-4</c:v>
                </c:pt>
                <c:pt idx="9434">
                  <c:v>6.4424999999999997E-4</c:v>
                </c:pt>
                <c:pt idx="9435">
                  <c:v>6.4426000000000001E-4</c:v>
                </c:pt>
                <c:pt idx="9436">
                  <c:v>6.4426999999999996E-4</c:v>
                </c:pt>
                <c:pt idx="9437">
                  <c:v>6.4428E-4</c:v>
                </c:pt>
                <c:pt idx="9438">
                  <c:v>6.4429000000000005E-4</c:v>
                </c:pt>
                <c:pt idx="9439">
                  <c:v>6.4429999999999999E-4</c:v>
                </c:pt>
                <c:pt idx="9440">
                  <c:v>6.4431000000000004E-4</c:v>
                </c:pt>
                <c:pt idx="9441">
                  <c:v>6.4431999999999998E-4</c:v>
                </c:pt>
                <c:pt idx="9442">
                  <c:v>6.4433000000000003E-4</c:v>
                </c:pt>
                <c:pt idx="9443">
                  <c:v>6.4433999999999997E-4</c:v>
                </c:pt>
                <c:pt idx="9444">
                  <c:v>6.4435000000000002E-4</c:v>
                </c:pt>
                <c:pt idx="9445">
                  <c:v>6.4435999999999996E-4</c:v>
                </c:pt>
                <c:pt idx="9446">
                  <c:v>6.4437000000000001E-4</c:v>
                </c:pt>
                <c:pt idx="9447">
                  <c:v>6.4437999999999995E-4</c:v>
                </c:pt>
                <c:pt idx="9448">
                  <c:v>6.4439E-4</c:v>
                </c:pt>
                <c:pt idx="9449">
                  <c:v>6.4440000000000005E-4</c:v>
                </c:pt>
                <c:pt idx="9450">
                  <c:v>6.4440999999999999E-4</c:v>
                </c:pt>
                <c:pt idx="9451">
                  <c:v>6.4442000000000004E-4</c:v>
                </c:pt>
                <c:pt idx="9452">
                  <c:v>6.4442999999999998E-4</c:v>
                </c:pt>
                <c:pt idx="9453">
                  <c:v>6.4444000000000003E-4</c:v>
                </c:pt>
                <c:pt idx="9454">
                  <c:v>6.4444999999999997E-4</c:v>
                </c:pt>
                <c:pt idx="9455">
                  <c:v>6.4446000000000002E-4</c:v>
                </c:pt>
                <c:pt idx="9456">
                  <c:v>6.4446999999999996E-4</c:v>
                </c:pt>
                <c:pt idx="9457">
                  <c:v>6.4448000000000001E-4</c:v>
                </c:pt>
                <c:pt idx="9458">
                  <c:v>6.4448999999999995E-4</c:v>
                </c:pt>
                <c:pt idx="9459">
                  <c:v>6.445E-4</c:v>
                </c:pt>
                <c:pt idx="9460">
                  <c:v>6.4451000000000005E-4</c:v>
                </c:pt>
                <c:pt idx="9461">
                  <c:v>6.4451999999999999E-4</c:v>
                </c:pt>
                <c:pt idx="9462">
                  <c:v>6.4453000000000004E-4</c:v>
                </c:pt>
                <c:pt idx="9463">
                  <c:v>6.4453999999999998E-4</c:v>
                </c:pt>
                <c:pt idx="9464">
                  <c:v>6.4455000000000003E-4</c:v>
                </c:pt>
                <c:pt idx="9465">
                  <c:v>6.4455999999999997E-4</c:v>
                </c:pt>
                <c:pt idx="9466">
                  <c:v>6.4457000000000002E-4</c:v>
                </c:pt>
                <c:pt idx="9467">
                  <c:v>6.4457999999999996E-4</c:v>
                </c:pt>
                <c:pt idx="9468">
                  <c:v>6.4459000000000001E-4</c:v>
                </c:pt>
                <c:pt idx="9469">
                  <c:v>6.4459999999999995E-4</c:v>
                </c:pt>
                <c:pt idx="9470">
                  <c:v>6.4461E-4</c:v>
                </c:pt>
                <c:pt idx="9471">
                  <c:v>6.4462000000000005E-4</c:v>
                </c:pt>
                <c:pt idx="9472">
                  <c:v>6.4462999999999999E-4</c:v>
                </c:pt>
                <c:pt idx="9473">
                  <c:v>6.4464000000000004E-4</c:v>
                </c:pt>
                <c:pt idx="9474">
                  <c:v>6.4464999999999998E-4</c:v>
                </c:pt>
                <c:pt idx="9475">
                  <c:v>6.4466000000000002E-4</c:v>
                </c:pt>
                <c:pt idx="9476">
                  <c:v>6.4466999999999997E-4</c:v>
                </c:pt>
                <c:pt idx="9477">
                  <c:v>6.4468000000000001E-4</c:v>
                </c:pt>
                <c:pt idx="9478">
                  <c:v>6.4468999999999995E-4</c:v>
                </c:pt>
                <c:pt idx="9479">
                  <c:v>6.447E-4</c:v>
                </c:pt>
                <c:pt idx="9480">
                  <c:v>6.4471000000000005E-4</c:v>
                </c:pt>
                <c:pt idx="9481">
                  <c:v>6.4471999999999999E-4</c:v>
                </c:pt>
                <c:pt idx="9482">
                  <c:v>6.4473000000000004E-4</c:v>
                </c:pt>
                <c:pt idx="9483">
                  <c:v>6.4473999999999998E-4</c:v>
                </c:pt>
                <c:pt idx="9484">
                  <c:v>6.4475000000000003E-4</c:v>
                </c:pt>
                <c:pt idx="9485">
                  <c:v>6.4475999999999997E-4</c:v>
                </c:pt>
                <c:pt idx="9486">
                  <c:v>6.4477000000000002E-4</c:v>
                </c:pt>
                <c:pt idx="9487">
                  <c:v>6.4477999999999996E-4</c:v>
                </c:pt>
                <c:pt idx="9488">
                  <c:v>6.4479000000000001E-4</c:v>
                </c:pt>
                <c:pt idx="9489">
                  <c:v>6.4479999999999995E-4</c:v>
                </c:pt>
                <c:pt idx="9490">
                  <c:v>6.4481E-4</c:v>
                </c:pt>
                <c:pt idx="9491">
                  <c:v>6.4482000000000005E-4</c:v>
                </c:pt>
                <c:pt idx="9492">
                  <c:v>6.4482999999999999E-4</c:v>
                </c:pt>
                <c:pt idx="9493">
                  <c:v>6.4484000000000004E-4</c:v>
                </c:pt>
                <c:pt idx="9494">
                  <c:v>6.4484999999999998E-4</c:v>
                </c:pt>
                <c:pt idx="9495">
                  <c:v>6.4486000000000003E-4</c:v>
                </c:pt>
                <c:pt idx="9496">
                  <c:v>6.4486999999999997E-4</c:v>
                </c:pt>
                <c:pt idx="9497">
                  <c:v>6.4488000000000002E-4</c:v>
                </c:pt>
                <c:pt idx="9498">
                  <c:v>6.4488999999999996E-4</c:v>
                </c:pt>
                <c:pt idx="9499">
                  <c:v>6.4490000000000001E-4</c:v>
                </c:pt>
                <c:pt idx="9500">
                  <c:v>6.4490999999999995E-4</c:v>
                </c:pt>
                <c:pt idx="9501">
                  <c:v>6.4492E-4</c:v>
                </c:pt>
                <c:pt idx="9502">
                  <c:v>6.4493000000000005E-4</c:v>
                </c:pt>
                <c:pt idx="9503">
                  <c:v>6.4493999999999999E-4</c:v>
                </c:pt>
                <c:pt idx="9504">
                  <c:v>6.4495000000000004E-4</c:v>
                </c:pt>
                <c:pt idx="9505">
                  <c:v>6.4495999999999998E-4</c:v>
                </c:pt>
                <c:pt idx="9506">
                  <c:v>6.4497000000000003E-4</c:v>
                </c:pt>
                <c:pt idx="9507">
                  <c:v>6.4497999999999997E-4</c:v>
                </c:pt>
                <c:pt idx="9508">
                  <c:v>6.4499000000000002E-4</c:v>
                </c:pt>
                <c:pt idx="9509">
                  <c:v>6.4499999999999996E-4</c:v>
                </c:pt>
                <c:pt idx="9510">
                  <c:v>6.4501000000000001E-4</c:v>
                </c:pt>
                <c:pt idx="9511">
                  <c:v>6.4501999999999995E-4</c:v>
                </c:pt>
                <c:pt idx="9512">
                  <c:v>6.4503E-4</c:v>
                </c:pt>
                <c:pt idx="9513">
                  <c:v>6.4504000000000004E-4</c:v>
                </c:pt>
                <c:pt idx="9514">
                  <c:v>6.4504999999999999E-4</c:v>
                </c:pt>
                <c:pt idx="9515">
                  <c:v>6.4506000000000003E-4</c:v>
                </c:pt>
                <c:pt idx="9516">
                  <c:v>6.4506999999999998E-4</c:v>
                </c:pt>
                <c:pt idx="9517">
                  <c:v>6.4508000000000002E-4</c:v>
                </c:pt>
                <c:pt idx="9518">
                  <c:v>6.4508999999999996E-4</c:v>
                </c:pt>
                <c:pt idx="9519">
                  <c:v>6.4510000000000001E-4</c:v>
                </c:pt>
                <c:pt idx="9520">
                  <c:v>6.4510999999999995E-4</c:v>
                </c:pt>
                <c:pt idx="9521">
                  <c:v>6.4512E-4</c:v>
                </c:pt>
                <c:pt idx="9522">
                  <c:v>6.4513000000000005E-4</c:v>
                </c:pt>
                <c:pt idx="9523">
                  <c:v>6.4513999999999999E-4</c:v>
                </c:pt>
                <c:pt idx="9524">
                  <c:v>6.4515000000000004E-4</c:v>
                </c:pt>
                <c:pt idx="9525">
                  <c:v>6.4515999999999998E-4</c:v>
                </c:pt>
                <c:pt idx="9526">
                  <c:v>6.4517000000000003E-4</c:v>
                </c:pt>
                <c:pt idx="9527">
                  <c:v>6.4517999999999997E-4</c:v>
                </c:pt>
                <c:pt idx="9528">
                  <c:v>6.4519000000000002E-4</c:v>
                </c:pt>
                <c:pt idx="9529">
                  <c:v>6.4519999999999996E-4</c:v>
                </c:pt>
                <c:pt idx="9530">
                  <c:v>6.4521000000000001E-4</c:v>
                </c:pt>
                <c:pt idx="9531">
                  <c:v>6.4521999999999995E-4</c:v>
                </c:pt>
                <c:pt idx="9532">
                  <c:v>6.4523E-4</c:v>
                </c:pt>
                <c:pt idx="9533">
                  <c:v>6.4524000000000005E-4</c:v>
                </c:pt>
                <c:pt idx="9534">
                  <c:v>6.4524999999999999E-4</c:v>
                </c:pt>
                <c:pt idx="9535">
                  <c:v>6.4526000000000004E-4</c:v>
                </c:pt>
                <c:pt idx="9536">
                  <c:v>6.4526999999999998E-4</c:v>
                </c:pt>
                <c:pt idx="9537">
                  <c:v>6.4528000000000003E-4</c:v>
                </c:pt>
                <c:pt idx="9538">
                  <c:v>6.4528999999999997E-4</c:v>
                </c:pt>
                <c:pt idx="9539">
                  <c:v>6.4530000000000002E-4</c:v>
                </c:pt>
                <c:pt idx="9540">
                  <c:v>6.4530999999999996E-4</c:v>
                </c:pt>
                <c:pt idx="9541">
                  <c:v>6.4532000000000001E-4</c:v>
                </c:pt>
                <c:pt idx="9542">
                  <c:v>6.4532999999999995E-4</c:v>
                </c:pt>
                <c:pt idx="9543">
                  <c:v>6.4534E-4</c:v>
                </c:pt>
                <c:pt idx="9544">
                  <c:v>6.4535000000000005E-4</c:v>
                </c:pt>
                <c:pt idx="9545">
                  <c:v>6.4535999999999999E-4</c:v>
                </c:pt>
                <c:pt idx="9546">
                  <c:v>6.4537000000000004E-4</c:v>
                </c:pt>
                <c:pt idx="9547">
                  <c:v>6.4537999999999998E-4</c:v>
                </c:pt>
                <c:pt idx="9548">
                  <c:v>6.4539000000000003E-4</c:v>
                </c:pt>
                <c:pt idx="9549">
                  <c:v>6.4539999999999997E-4</c:v>
                </c:pt>
                <c:pt idx="9550">
                  <c:v>6.4541000000000002E-4</c:v>
                </c:pt>
                <c:pt idx="9551">
                  <c:v>6.4541999999999996E-4</c:v>
                </c:pt>
                <c:pt idx="9552">
                  <c:v>6.4543000000000001E-4</c:v>
                </c:pt>
                <c:pt idx="9553">
                  <c:v>6.4543999999999995E-4</c:v>
                </c:pt>
                <c:pt idx="9554">
                  <c:v>6.4545E-4</c:v>
                </c:pt>
                <c:pt idx="9555">
                  <c:v>6.4546000000000004E-4</c:v>
                </c:pt>
                <c:pt idx="9556">
                  <c:v>6.4546999999999998E-4</c:v>
                </c:pt>
                <c:pt idx="9557">
                  <c:v>6.4548000000000003E-4</c:v>
                </c:pt>
                <c:pt idx="9558">
                  <c:v>6.4548999999999997E-4</c:v>
                </c:pt>
                <c:pt idx="9559">
                  <c:v>6.4550000000000002E-4</c:v>
                </c:pt>
                <c:pt idx="9560">
                  <c:v>6.4550999999999996E-4</c:v>
                </c:pt>
                <c:pt idx="9561">
                  <c:v>6.4552000000000001E-4</c:v>
                </c:pt>
                <c:pt idx="9562">
                  <c:v>6.4552999999999995E-4</c:v>
                </c:pt>
                <c:pt idx="9563">
                  <c:v>6.4554E-4</c:v>
                </c:pt>
                <c:pt idx="9564">
                  <c:v>6.4555000000000005E-4</c:v>
                </c:pt>
                <c:pt idx="9565">
                  <c:v>6.4555999999999999E-4</c:v>
                </c:pt>
                <c:pt idx="9566">
                  <c:v>6.4557000000000004E-4</c:v>
                </c:pt>
                <c:pt idx="9567">
                  <c:v>6.4557999999999998E-4</c:v>
                </c:pt>
                <c:pt idx="9568">
                  <c:v>6.4559000000000003E-4</c:v>
                </c:pt>
                <c:pt idx="9569">
                  <c:v>6.4559999999999997E-4</c:v>
                </c:pt>
                <c:pt idx="9570">
                  <c:v>6.4561000000000002E-4</c:v>
                </c:pt>
                <c:pt idx="9571">
                  <c:v>6.4561999999999996E-4</c:v>
                </c:pt>
                <c:pt idx="9572">
                  <c:v>6.4563000000000001E-4</c:v>
                </c:pt>
                <c:pt idx="9573">
                  <c:v>6.4563999999999995E-4</c:v>
                </c:pt>
                <c:pt idx="9574">
                  <c:v>6.4565E-4</c:v>
                </c:pt>
                <c:pt idx="9575">
                  <c:v>6.4566000000000005E-4</c:v>
                </c:pt>
                <c:pt idx="9576">
                  <c:v>6.4566999999999999E-4</c:v>
                </c:pt>
                <c:pt idx="9577">
                  <c:v>6.4568000000000004E-4</c:v>
                </c:pt>
                <c:pt idx="9578">
                  <c:v>6.4568999999999998E-4</c:v>
                </c:pt>
                <c:pt idx="9579">
                  <c:v>6.4570000000000003E-4</c:v>
                </c:pt>
                <c:pt idx="9580">
                  <c:v>6.4570999999999997E-4</c:v>
                </c:pt>
                <c:pt idx="9581">
                  <c:v>6.4572000000000002E-4</c:v>
                </c:pt>
                <c:pt idx="9582">
                  <c:v>6.4572999999999996E-4</c:v>
                </c:pt>
                <c:pt idx="9583">
                  <c:v>6.4574000000000001E-4</c:v>
                </c:pt>
                <c:pt idx="9584">
                  <c:v>6.4574999999999995E-4</c:v>
                </c:pt>
                <c:pt idx="9585">
                  <c:v>6.4576E-4</c:v>
                </c:pt>
                <c:pt idx="9586">
                  <c:v>6.4577000000000005E-4</c:v>
                </c:pt>
                <c:pt idx="9587">
                  <c:v>6.4577999999999999E-4</c:v>
                </c:pt>
                <c:pt idx="9588">
                  <c:v>6.4579000000000004E-4</c:v>
                </c:pt>
                <c:pt idx="9589">
                  <c:v>6.4579999999999998E-4</c:v>
                </c:pt>
                <c:pt idx="9590">
                  <c:v>6.4581000000000003E-4</c:v>
                </c:pt>
                <c:pt idx="9591">
                  <c:v>6.4581999999999997E-4</c:v>
                </c:pt>
                <c:pt idx="9592">
                  <c:v>6.4583000000000002E-4</c:v>
                </c:pt>
                <c:pt idx="9593">
                  <c:v>6.4583999999999996E-4</c:v>
                </c:pt>
                <c:pt idx="9594">
                  <c:v>6.4585E-4</c:v>
                </c:pt>
                <c:pt idx="9595">
                  <c:v>6.4586000000000005E-4</c:v>
                </c:pt>
                <c:pt idx="9596">
                  <c:v>6.4586999999999999E-4</c:v>
                </c:pt>
                <c:pt idx="9597">
                  <c:v>6.4588000000000004E-4</c:v>
                </c:pt>
                <c:pt idx="9598">
                  <c:v>6.4588999999999998E-4</c:v>
                </c:pt>
                <c:pt idx="9599">
                  <c:v>6.4590000000000003E-4</c:v>
                </c:pt>
                <c:pt idx="9600">
                  <c:v>6.4590999999999997E-4</c:v>
                </c:pt>
                <c:pt idx="9601">
                  <c:v>6.4592000000000002E-4</c:v>
                </c:pt>
                <c:pt idx="9602">
                  <c:v>6.4592999999999996E-4</c:v>
                </c:pt>
                <c:pt idx="9603">
                  <c:v>6.4594000000000001E-4</c:v>
                </c:pt>
                <c:pt idx="9604">
                  <c:v>6.4594999999999995E-4</c:v>
                </c:pt>
                <c:pt idx="9605">
                  <c:v>6.4596E-4</c:v>
                </c:pt>
                <c:pt idx="9606">
                  <c:v>6.4597000000000005E-4</c:v>
                </c:pt>
                <c:pt idx="9607">
                  <c:v>6.4597999999999999E-4</c:v>
                </c:pt>
                <c:pt idx="9608">
                  <c:v>6.4599000000000004E-4</c:v>
                </c:pt>
                <c:pt idx="9609">
                  <c:v>6.4599999999999998E-4</c:v>
                </c:pt>
                <c:pt idx="9610">
                  <c:v>6.4601000000000003E-4</c:v>
                </c:pt>
                <c:pt idx="9611">
                  <c:v>6.4601999999999997E-4</c:v>
                </c:pt>
                <c:pt idx="9612">
                  <c:v>6.4603000000000002E-4</c:v>
                </c:pt>
                <c:pt idx="9613">
                  <c:v>6.4603999999999996E-4</c:v>
                </c:pt>
                <c:pt idx="9614">
                  <c:v>6.4605000000000001E-4</c:v>
                </c:pt>
                <c:pt idx="9615">
                  <c:v>6.4605999999999995E-4</c:v>
                </c:pt>
                <c:pt idx="9616">
                  <c:v>6.4607E-4</c:v>
                </c:pt>
                <c:pt idx="9617">
                  <c:v>6.4608000000000005E-4</c:v>
                </c:pt>
                <c:pt idx="9618">
                  <c:v>6.4608999999999999E-4</c:v>
                </c:pt>
                <c:pt idx="9619">
                  <c:v>6.4610000000000004E-4</c:v>
                </c:pt>
                <c:pt idx="9620">
                  <c:v>6.4610999999999998E-4</c:v>
                </c:pt>
                <c:pt idx="9621">
                  <c:v>6.4612000000000003E-4</c:v>
                </c:pt>
                <c:pt idx="9622">
                  <c:v>6.4612999999999997E-4</c:v>
                </c:pt>
                <c:pt idx="9623">
                  <c:v>6.4614000000000002E-4</c:v>
                </c:pt>
                <c:pt idx="9624">
                  <c:v>6.4614999999999996E-4</c:v>
                </c:pt>
                <c:pt idx="9625">
                  <c:v>6.4616000000000001E-4</c:v>
                </c:pt>
                <c:pt idx="9626">
                  <c:v>6.4616999999999995E-4</c:v>
                </c:pt>
                <c:pt idx="9627">
                  <c:v>6.4618E-4</c:v>
                </c:pt>
                <c:pt idx="9628">
                  <c:v>6.4619000000000005E-4</c:v>
                </c:pt>
                <c:pt idx="9629">
                  <c:v>6.4619999999999999E-4</c:v>
                </c:pt>
                <c:pt idx="9630">
                  <c:v>6.4621000000000004E-4</c:v>
                </c:pt>
                <c:pt idx="9631">
                  <c:v>6.4621999999999998E-4</c:v>
                </c:pt>
                <c:pt idx="9632">
                  <c:v>6.4623000000000002E-4</c:v>
                </c:pt>
                <c:pt idx="9633">
                  <c:v>6.4623999999999997E-4</c:v>
                </c:pt>
                <c:pt idx="9634">
                  <c:v>6.4625000000000001E-4</c:v>
                </c:pt>
                <c:pt idx="9635">
                  <c:v>6.4625999999999996E-4</c:v>
                </c:pt>
                <c:pt idx="9636">
                  <c:v>6.4627E-4</c:v>
                </c:pt>
                <c:pt idx="9637">
                  <c:v>6.4628000000000005E-4</c:v>
                </c:pt>
                <c:pt idx="9638">
                  <c:v>6.4628999999999999E-4</c:v>
                </c:pt>
                <c:pt idx="9639">
                  <c:v>6.4630000000000004E-4</c:v>
                </c:pt>
                <c:pt idx="9640">
                  <c:v>6.4630999999999998E-4</c:v>
                </c:pt>
                <c:pt idx="9641">
                  <c:v>6.4632000000000003E-4</c:v>
                </c:pt>
                <c:pt idx="9642">
                  <c:v>6.4632999999999997E-4</c:v>
                </c:pt>
                <c:pt idx="9643">
                  <c:v>6.4634000000000002E-4</c:v>
                </c:pt>
                <c:pt idx="9644">
                  <c:v>6.4634999999999996E-4</c:v>
                </c:pt>
                <c:pt idx="9645">
                  <c:v>6.4636000000000001E-4</c:v>
                </c:pt>
                <c:pt idx="9646">
                  <c:v>6.4636999999999995E-4</c:v>
                </c:pt>
                <c:pt idx="9647">
                  <c:v>6.4638E-4</c:v>
                </c:pt>
                <c:pt idx="9648">
                  <c:v>6.4639000000000005E-4</c:v>
                </c:pt>
                <c:pt idx="9649">
                  <c:v>6.4639999999999999E-4</c:v>
                </c:pt>
                <c:pt idx="9650">
                  <c:v>6.4641000000000004E-4</c:v>
                </c:pt>
                <c:pt idx="9651">
                  <c:v>6.4641999999999998E-4</c:v>
                </c:pt>
                <c:pt idx="9652">
                  <c:v>6.4643000000000003E-4</c:v>
                </c:pt>
                <c:pt idx="9653">
                  <c:v>6.4643999999999997E-4</c:v>
                </c:pt>
                <c:pt idx="9654">
                  <c:v>6.4645000000000002E-4</c:v>
                </c:pt>
                <c:pt idx="9655">
                  <c:v>6.4645999999999996E-4</c:v>
                </c:pt>
                <c:pt idx="9656">
                  <c:v>6.4647000000000001E-4</c:v>
                </c:pt>
                <c:pt idx="9657">
                  <c:v>6.4647999999999995E-4</c:v>
                </c:pt>
                <c:pt idx="9658">
                  <c:v>6.4649E-4</c:v>
                </c:pt>
                <c:pt idx="9659">
                  <c:v>6.4650000000000005E-4</c:v>
                </c:pt>
                <c:pt idx="9660">
                  <c:v>6.4650999999999999E-4</c:v>
                </c:pt>
                <c:pt idx="9661">
                  <c:v>6.4652000000000004E-4</c:v>
                </c:pt>
                <c:pt idx="9662">
                  <c:v>6.4652999999999998E-4</c:v>
                </c:pt>
                <c:pt idx="9663">
                  <c:v>6.4654000000000003E-4</c:v>
                </c:pt>
                <c:pt idx="9664">
                  <c:v>6.4654999999999997E-4</c:v>
                </c:pt>
                <c:pt idx="9665">
                  <c:v>6.4656000000000002E-4</c:v>
                </c:pt>
                <c:pt idx="9666">
                  <c:v>6.4656999999999996E-4</c:v>
                </c:pt>
                <c:pt idx="9667">
                  <c:v>6.4658000000000001E-4</c:v>
                </c:pt>
                <c:pt idx="9668">
                  <c:v>6.4658999999999995E-4</c:v>
                </c:pt>
                <c:pt idx="9669">
                  <c:v>6.466E-4</c:v>
                </c:pt>
                <c:pt idx="9670">
                  <c:v>6.4661000000000004E-4</c:v>
                </c:pt>
                <c:pt idx="9671">
                  <c:v>6.4661999999999999E-4</c:v>
                </c:pt>
                <c:pt idx="9672">
                  <c:v>6.4663000000000003E-4</c:v>
                </c:pt>
                <c:pt idx="9673">
                  <c:v>6.4663999999999998E-4</c:v>
                </c:pt>
                <c:pt idx="9674">
                  <c:v>6.4665000000000002E-4</c:v>
                </c:pt>
                <c:pt idx="9675">
                  <c:v>6.4665999999999996E-4</c:v>
                </c:pt>
                <c:pt idx="9676">
                  <c:v>6.4667000000000001E-4</c:v>
                </c:pt>
                <c:pt idx="9677">
                  <c:v>6.4667999999999995E-4</c:v>
                </c:pt>
                <c:pt idx="9678">
                  <c:v>6.4669E-4</c:v>
                </c:pt>
                <c:pt idx="9679">
                  <c:v>6.4670000000000005E-4</c:v>
                </c:pt>
                <c:pt idx="9680">
                  <c:v>6.4670999999999999E-4</c:v>
                </c:pt>
                <c:pt idx="9681">
                  <c:v>6.4672000000000004E-4</c:v>
                </c:pt>
                <c:pt idx="9682">
                  <c:v>6.4672999999999998E-4</c:v>
                </c:pt>
                <c:pt idx="9683">
                  <c:v>6.4674000000000003E-4</c:v>
                </c:pt>
                <c:pt idx="9684">
                  <c:v>6.4674999999999997E-4</c:v>
                </c:pt>
                <c:pt idx="9685">
                  <c:v>6.4676000000000002E-4</c:v>
                </c:pt>
                <c:pt idx="9686">
                  <c:v>6.4676999999999996E-4</c:v>
                </c:pt>
                <c:pt idx="9687">
                  <c:v>6.4678000000000001E-4</c:v>
                </c:pt>
                <c:pt idx="9688">
                  <c:v>6.4678999999999995E-4</c:v>
                </c:pt>
                <c:pt idx="9689">
                  <c:v>6.468E-4</c:v>
                </c:pt>
                <c:pt idx="9690">
                  <c:v>6.4681000000000005E-4</c:v>
                </c:pt>
                <c:pt idx="9691">
                  <c:v>6.4681999999999999E-4</c:v>
                </c:pt>
                <c:pt idx="9692">
                  <c:v>6.4683000000000004E-4</c:v>
                </c:pt>
                <c:pt idx="9693">
                  <c:v>6.4683999999999998E-4</c:v>
                </c:pt>
                <c:pt idx="9694">
                  <c:v>6.4685000000000003E-4</c:v>
                </c:pt>
                <c:pt idx="9695">
                  <c:v>6.4685999999999997E-4</c:v>
                </c:pt>
                <c:pt idx="9696">
                  <c:v>6.4687000000000002E-4</c:v>
                </c:pt>
                <c:pt idx="9697">
                  <c:v>6.4687999999999996E-4</c:v>
                </c:pt>
                <c:pt idx="9698">
                  <c:v>6.4689000000000001E-4</c:v>
                </c:pt>
                <c:pt idx="9699">
                  <c:v>6.4689999999999995E-4</c:v>
                </c:pt>
                <c:pt idx="9700">
                  <c:v>6.4691E-4</c:v>
                </c:pt>
                <c:pt idx="9701">
                  <c:v>6.4692000000000005E-4</c:v>
                </c:pt>
                <c:pt idx="9702">
                  <c:v>6.4692999999999999E-4</c:v>
                </c:pt>
                <c:pt idx="9703">
                  <c:v>6.4694000000000004E-4</c:v>
                </c:pt>
                <c:pt idx="9704">
                  <c:v>6.4694999999999998E-4</c:v>
                </c:pt>
                <c:pt idx="9705">
                  <c:v>6.4696000000000003E-4</c:v>
                </c:pt>
                <c:pt idx="9706">
                  <c:v>6.4696999999999997E-4</c:v>
                </c:pt>
                <c:pt idx="9707">
                  <c:v>6.4698000000000002E-4</c:v>
                </c:pt>
                <c:pt idx="9708">
                  <c:v>6.4698999999999996E-4</c:v>
                </c:pt>
                <c:pt idx="9709">
                  <c:v>6.4700000000000001E-4</c:v>
                </c:pt>
                <c:pt idx="9710">
                  <c:v>6.4700999999999995E-4</c:v>
                </c:pt>
                <c:pt idx="9711">
                  <c:v>6.4702E-4</c:v>
                </c:pt>
                <c:pt idx="9712">
                  <c:v>6.4703000000000004E-4</c:v>
                </c:pt>
                <c:pt idx="9713">
                  <c:v>6.4703999999999998E-4</c:v>
                </c:pt>
                <c:pt idx="9714">
                  <c:v>6.4705000000000003E-4</c:v>
                </c:pt>
                <c:pt idx="9715">
                  <c:v>6.4705999999999997E-4</c:v>
                </c:pt>
                <c:pt idx="9716">
                  <c:v>6.4707000000000002E-4</c:v>
                </c:pt>
                <c:pt idx="9717">
                  <c:v>6.4707999999999996E-4</c:v>
                </c:pt>
                <c:pt idx="9718">
                  <c:v>6.4709000000000001E-4</c:v>
                </c:pt>
                <c:pt idx="9719">
                  <c:v>6.4709999999999995E-4</c:v>
                </c:pt>
                <c:pt idx="9720">
                  <c:v>6.4711E-4</c:v>
                </c:pt>
                <c:pt idx="9721">
                  <c:v>6.4712000000000005E-4</c:v>
                </c:pt>
                <c:pt idx="9722">
                  <c:v>6.4712999999999999E-4</c:v>
                </c:pt>
                <c:pt idx="9723">
                  <c:v>6.4714000000000004E-4</c:v>
                </c:pt>
                <c:pt idx="9724">
                  <c:v>6.4714999999999998E-4</c:v>
                </c:pt>
                <c:pt idx="9725">
                  <c:v>6.4716000000000003E-4</c:v>
                </c:pt>
                <c:pt idx="9726">
                  <c:v>6.4716999999999997E-4</c:v>
                </c:pt>
                <c:pt idx="9727">
                  <c:v>6.4718000000000002E-4</c:v>
                </c:pt>
                <c:pt idx="9728">
                  <c:v>6.4718999999999996E-4</c:v>
                </c:pt>
                <c:pt idx="9729">
                  <c:v>6.4720000000000001E-4</c:v>
                </c:pt>
                <c:pt idx="9730">
                  <c:v>6.4720999999999995E-4</c:v>
                </c:pt>
                <c:pt idx="9731">
                  <c:v>6.4722E-4</c:v>
                </c:pt>
                <c:pt idx="9732">
                  <c:v>6.4723000000000005E-4</c:v>
                </c:pt>
                <c:pt idx="9733">
                  <c:v>6.4723999999999999E-4</c:v>
                </c:pt>
                <c:pt idx="9734">
                  <c:v>6.4725000000000004E-4</c:v>
                </c:pt>
                <c:pt idx="9735">
                  <c:v>6.4725999999999998E-4</c:v>
                </c:pt>
                <c:pt idx="9736">
                  <c:v>6.4727000000000003E-4</c:v>
                </c:pt>
                <c:pt idx="9737">
                  <c:v>6.4727999999999997E-4</c:v>
                </c:pt>
                <c:pt idx="9738">
                  <c:v>6.4729000000000002E-4</c:v>
                </c:pt>
                <c:pt idx="9739">
                  <c:v>6.4729999999999996E-4</c:v>
                </c:pt>
                <c:pt idx="9740">
                  <c:v>6.4731000000000001E-4</c:v>
                </c:pt>
                <c:pt idx="9741">
                  <c:v>6.4731999999999995E-4</c:v>
                </c:pt>
                <c:pt idx="9742">
                  <c:v>6.4733E-4</c:v>
                </c:pt>
                <c:pt idx="9743">
                  <c:v>6.4734000000000005E-4</c:v>
                </c:pt>
                <c:pt idx="9744">
                  <c:v>6.4734999999999999E-4</c:v>
                </c:pt>
                <c:pt idx="9745">
                  <c:v>6.4736000000000004E-4</c:v>
                </c:pt>
                <c:pt idx="9746">
                  <c:v>6.4736999999999998E-4</c:v>
                </c:pt>
                <c:pt idx="9747">
                  <c:v>6.4738000000000003E-4</c:v>
                </c:pt>
                <c:pt idx="9748">
                  <c:v>6.4738999999999997E-4</c:v>
                </c:pt>
                <c:pt idx="9749">
                  <c:v>6.4740000000000002E-4</c:v>
                </c:pt>
                <c:pt idx="9750">
                  <c:v>6.4740999999999996E-4</c:v>
                </c:pt>
                <c:pt idx="9751">
                  <c:v>6.4742000000000001E-4</c:v>
                </c:pt>
                <c:pt idx="9752">
                  <c:v>6.4743000000000005E-4</c:v>
                </c:pt>
                <c:pt idx="9753">
                  <c:v>6.4743999999999999E-4</c:v>
                </c:pt>
                <c:pt idx="9754">
                  <c:v>6.4745000000000004E-4</c:v>
                </c:pt>
                <c:pt idx="9755">
                  <c:v>6.4745999999999998E-4</c:v>
                </c:pt>
                <c:pt idx="9756">
                  <c:v>6.4747000000000003E-4</c:v>
                </c:pt>
                <c:pt idx="9757">
                  <c:v>6.4747999999999997E-4</c:v>
                </c:pt>
                <c:pt idx="9758">
                  <c:v>6.4749000000000002E-4</c:v>
                </c:pt>
                <c:pt idx="9759">
                  <c:v>6.4749999999999996E-4</c:v>
                </c:pt>
                <c:pt idx="9760">
                  <c:v>6.4751000000000001E-4</c:v>
                </c:pt>
                <c:pt idx="9761">
                  <c:v>6.4751999999999995E-4</c:v>
                </c:pt>
                <c:pt idx="9762">
                  <c:v>6.4753E-4</c:v>
                </c:pt>
                <c:pt idx="9763">
                  <c:v>6.4754000000000005E-4</c:v>
                </c:pt>
                <c:pt idx="9764">
                  <c:v>6.4754999999999999E-4</c:v>
                </c:pt>
                <c:pt idx="9765">
                  <c:v>6.4756000000000004E-4</c:v>
                </c:pt>
                <c:pt idx="9766">
                  <c:v>6.4756999999999998E-4</c:v>
                </c:pt>
                <c:pt idx="9767">
                  <c:v>6.4758000000000003E-4</c:v>
                </c:pt>
                <c:pt idx="9768">
                  <c:v>6.4758999999999997E-4</c:v>
                </c:pt>
                <c:pt idx="9769">
                  <c:v>6.4760000000000002E-4</c:v>
                </c:pt>
                <c:pt idx="9770">
                  <c:v>6.4760999999999996E-4</c:v>
                </c:pt>
                <c:pt idx="9771">
                  <c:v>6.4762000000000001E-4</c:v>
                </c:pt>
                <c:pt idx="9772">
                  <c:v>6.4762999999999995E-4</c:v>
                </c:pt>
                <c:pt idx="9773">
                  <c:v>6.4764E-4</c:v>
                </c:pt>
                <c:pt idx="9774">
                  <c:v>6.4765000000000005E-4</c:v>
                </c:pt>
                <c:pt idx="9775">
                  <c:v>6.4765999999999999E-4</c:v>
                </c:pt>
                <c:pt idx="9776">
                  <c:v>6.4767000000000004E-4</c:v>
                </c:pt>
                <c:pt idx="9777">
                  <c:v>6.4767999999999998E-4</c:v>
                </c:pt>
                <c:pt idx="9778">
                  <c:v>6.4769000000000003E-4</c:v>
                </c:pt>
                <c:pt idx="9779">
                  <c:v>6.4769999999999997E-4</c:v>
                </c:pt>
                <c:pt idx="9780">
                  <c:v>6.4771000000000002E-4</c:v>
                </c:pt>
                <c:pt idx="9781">
                  <c:v>6.4771999999999996E-4</c:v>
                </c:pt>
                <c:pt idx="9782">
                  <c:v>6.4773000000000001E-4</c:v>
                </c:pt>
                <c:pt idx="9783">
                  <c:v>6.4773999999999995E-4</c:v>
                </c:pt>
                <c:pt idx="9784">
                  <c:v>6.4775E-4</c:v>
                </c:pt>
                <c:pt idx="9785">
                  <c:v>6.4776000000000005E-4</c:v>
                </c:pt>
                <c:pt idx="9786">
                  <c:v>6.4776999999999999E-4</c:v>
                </c:pt>
                <c:pt idx="9787">
                  <c:v>6.4778000000000004E-4</c:v>
                </c:pt>
                <c:pt idx="9788">
                  <c:v>6.4778999999999998E-4</c:v>
                </c:pt>
                <c:pt idx="9789">
                  <c:v>6.4780000000000003E-4</c:v>
                </c:pt>
                <c:pt idx="9790">
                  <c:v>6.4780999999999997E-4</c:v>
                </c:pt>
                <c:pt idx="9791">
                  <c:v>6.4782000000000001E-4</c:v>
                </c:pt>
                <c:pt idx="9792">
                  <c:v>6.4782999999999996E-4</c:v>
                </c:pt>
                <c:pt idx="9793">
                  <c:v>6.4784E-4</c:v>
                </c:pt>
                <c:pt idx="9794">
                  <c:v>6.4785000000000005E-4</c:v>
                </c:pt>
                <c:pt idx="9795">
                  <c:v>6.4785999999999999E-4</c:v>
                </c:pt>
                <c:pt idx="9796">
                  <c:v>6.4787000000000004E-4</c:v>
                </c:pt>
                <c:pt idx="9797">
                  <c:v>6.4787999999999998E-4</c:v>
                </c:pt>
                <c:pt idx="9798">
                  <c:v>6.4789000000000003E-4</c:v>
                </c:pt>
                <c:pt idx="9799">
                  <c:v>6.4789999999999997E-4</c:v>
                </c:pt>
                <c:pt idx="9800">
                  <c:v>6.4791000000000002E-4</c:v>
                </c:pt>
                <c:pt idx="9801">
                  <c:v>6.4791999999999996E-4</c:v>
                </c:pt>
                <c:pt idx="9802">
                  <c:v>6.4793000000000001E-4</c:v>
                </c:pt>
                <c:pt idx="9803">
                  <c:v>6.4793999999999995E-4</c:v>
                </c:pt>
                <c:pt idx="9804">
                  <c:v>6.4795E-4</c:v>
                </c:pt>
                <c:pt idx="9805">
                  <c:v>6.4796000000000005E-4</c:v>
                </c:pt>
                <c:pt idx="9806">
                  <c:v>6.4796999999999999E-4</c:v>
                </c:pt>
                <c:pt idx="9807">
                  <c:v>6.4798000000000004E-4</c:v>
                </c:pt>
                <c:pt idx="9808">
                  <c:v>6.4798999999999998E-4</c:v>
                </c:pt>
                <c:pt idx="9809">
                  <c:v>6.4800000000000003E-4</c:v>
                </c:pt>
                <c:pt idx="9810">
                  <c:v>6.4800999999999997E-4</c:v>
                </c:pt>
                <c:pt idx="9811">
                  <c:v>6.4802000000000002E-4</c:v>
                </c:pt>
                <c:pt idx="9812">
                  <c:v>6.4802999999999996E-4</c:v>
                </c:pt>
                <c:pt idx="9813">
                  <c:v>6.4804000000000001E-4</c:v>
                </c:pt>
                <c:pt idx="9814">
                  <c:v>6.4804999999999995E-4</c:v>
                </c:pt>
                <c:pt idx="9815">
                  <c:v>6.4806E-4</c:v>
                </c:pt>
                <c:pt idx="9816">
                  <c:v>6.4807000000000005E-4</c:v>
                </c:pt>
                <c:pt idx="9817">
                  <c:v>6.4807999999999999E-4</c:v>
                </c:pt>
                <c:pt idx="9818">
                  <c:v>6.4809000000000004E-4</c:v>
                </c:pt>
                <c:pt idx="9819">
                  <c:v>6.4809999999999998E-4</c:v>
                </c:pt>
                <c:pt idx="9820">
                  <c:v>6.4811000000000003E-4</c:v>
                </c:pt>
                <c:pt idx="9821">
                  <c:v>6.4811999999999997E-4</c:v>
                </c:pt>
                <c:pt idx="9822">
                  <c:v>6.4813000000000002E-4</c:v>
                </c:pt>
                <c:pt idx="9823">
                  <c:v>6.4813999999999996E-4</c:v>
                </c:pt>
                <c:pt idx="9824">
                  <c:v>6.4815000000000001E-4</c:v>
                </c:pt>
                <c:pt idx="9825">
                  <c:v>6.4815999999999995E-4</c:v>
                </c:pt>
                <c:pt idx="9826">
                  <c:v>6.4817E-4</c:v>
                </c:pt>
                <c:pt idx="9827">
                  <c:v>6.4818000000000005E-4</c:v>
                </c:pt>
                <c:pt idx="9828">
                  <c:v>6.4818999999999999E-4</c:v>
                </c:pt>
                <c:pt idx="9829">
                  <c:v>6.4820000000000003E-4</c:v>
                </c:pt>
                <c:pt idx="9830">
                  <c:v>6.4820999999999998E-4</c:v>
                </c:pt>
                <c:pt idx="9831">
                  <c:v>6.4822000000000002E-4</c:v>
                </c:pt>
                <c:pt idx="9832">
                  <c:v>6.4822999999999997E-4</c:v>
                </c:pt>
                <c:pt idx="9833">
                  <c:v>6.4824000000000001E-4</c:v>
                </c:pt>
                <c:pt idx="9834">
                  <c:v>6.4824999999999995E-4</c:v>
                </c:pt>
                <c:pt idx="9835">
                  <c:v>6.4826E-4</c:v>
                </c:pt>
                <c:pt idx="9836">
                  <c:v>6.4827000000000005E-4</c:v>
                </c:pt>
                <c:pt idx="9837">
                  <c:v>6.4827999999999999E-4</c:v>
                </c:pt>
                <c:pt idx="9838">
                  <c:v>6.4829000000000004E-4</c:v>
                </c:pt>
                <c:pt idx="9839">
                  <c:v>6.4829999999999998E-4</c:v>
                </c:pt>
                <c:pt idx="9840">
                  <c:v>6.4831000000000003E-4</c:v>
                </c:pt>
                <c:pt idx="9841">
                  <c:v>6.4831999999999997E-4</c:v>
                </c:pt>
                <c:pt idx="9842">
                  <c:v>6.4833000000000002E-4</c:v>
                </c:pt>
                <c:pt idx="9843">
                  <c:v>6.4833999999999996E-4</c:v>
                </c:pt>
                <c:pt idx="9844">
                  <c:v>6.4835000000000001E-4</c:v>
                </c:pt>
                <c:pt idx="9845">
                  <c:v>6.4835999999999995E-4</c:v>
                </c:pt>
                <c:pt idx="9846">
                  <c:v>6.4837E-4</c:v>
                </c:pt>
                <c:pt idx="9847">
                  <c:v>6.4838000000000005E-4</c:v>
                </c:pt>
                <c:pt idx="9848">
                  <c:v>6.4838999999999999E-4</c:v>
                </c:pt>
                <c:pt idx="9849">
                  <c:v>6.4840000000000004E-4</c:v>
                </c:pt>
                <c:pt idx="9850">
                  <c:v>6.4840999999999998E-4</c:v>
                </c:pt>
                <c:pt idx="9851">
                  <c:v>6.4842000000000003E-4</c:v>
                </c:pt>
                <c:pt idx="9852">
                  <c:v>6.4842999999999997E-4</c:v>
                </c:pt>
                <c:pt idx="9853">
                  <c:v>6.4844000000000002E-4</c:v>
                </c:pt>
                <c:pt idx="9854">
                  <c:v>6.4844999999999996E-4</c:v>
                </c:pt>
                <c:pt idx="9855">
                  <c:v>6.4846000000000001E-4</c:v>
                </c:pt>
                <c:pt idx="9856">
                  <c:v>6.4846999999999995E-4</c:v>
                </c:pt>
                <c:pt idx="9857">
                  <c:v>6.4848E-4</c:v>
                </c:pt>
                <c:pt idx="9858">
                  <c:v>6.4849000000000005E-4</c:v>
                </c:pt>
                <c:pt idx="9859">
                  <c:v>6.4849999999999999E-4</c:v>
                </c:pt>
                <c:pt idx="9860">
                  <c:v>6.4851000000000004E-4</c:v>
                </c:pt>
                <c:pt idx="9861">
                  <c:v>6.4851999999999998E-4</c:v>
                </c:pt>
                <c:pt idx="9862">
                  <c:v>6.4853000000000003E-4</c:v>
                </c:pt>
                <c:pt idx="9863">
                  <c:v>6.4853999999999997E-4</c:v>
                </c:pt>
                <c:pt idx="9864">
                  <c:v>6.4855000000000002E-4</c:v>
                </c:pt>
                <c:pt idx="9865">
                  <c:v>6.4855999999999996E-4</c:v>
                </c:pt>
                <c:pt idx="9866">
                  <c:v>6.4857000000000001E-4</c:v>
                </c:pt>
                <c:pt idx="9867">
                  <c:v>6.4857999999999995E-4</c:v>
                </c:pt>
                <c:pt idx="9868">
                  <c:v>6.4859E-4</c:v>
                </c:pt>
                <c:pt idx="9869">
                  <c:v>6.4860000000000004E-4</c:v>
                </c:pt>
                <c:pt idx="9870">
                  <c:v>6.4860999999999999E-4</c:v>
                </c:pt>
                <c:pt idx="9871">
                  <c:v>6.4862000000000003E-4</c:v>
                </c:pt>
                <c:pt idx="9872">
                  <c:v>6.4862999999999997E-4</c:v>
                </c:pt>
                <c:pt idx="9873">
                  <c:v>6.4864000000000002E-4</c:v>
                </c:pt>
                <c:pt idx="9874">
                  <c:v>6.4864999999999996E-4</c:v>
                </c:pt>
                <c:pt idx="9875">
                  <c:v>6.4866000000000001E-4</c:v>
                </c:pt>
                <c:pt idx="9876">
                  <c:v>6.4866999999999995E-4</c:v>
                </c:pt>
                <c:pt idx="9877">
                  <c:v>6.4868E-4</c:v>
                </c:pt>
                <c:pt idx="9878">
                  <c:v>6.4869000000000005E-4</c:v>
                </c:pt>
                <c:pt idx="9879">
                  <c:v>6.4869999999999999E-4</c:v>
                </c:pt>
                <c:pt idx="9880">
                  <c:v>6.4871000000000004E-4</c:v>
                </c:pt>
                <c:pt idx="9881">
                  <c:v>6.4871999999999998E-4</c:v>
                </c:pt>
                <c:pt idx="9882">
                  <c:v>6.4873000000000003E-4</c:v>
                </c:pt>
                <c:pt idx="9883">
                  <c:v>6.4873999999999997E-4</c:v>
                </c:pt>
                <c:pt idx="9884">
                  <c:v>6.4875000000000002E-4</c:v>
                </c:pt>
                <c:pt idx="9885">
                  <c:v>6.4875999999999996E-4</c:v>
                </c:pt>
                <c:pt idx="9886">
                  <c:v>6.4877000000000001E-4</c:v>
                </c:pt>
                <c:pt idx="9887">
                  <c:v>6.4877999999999995E-4</c:v>
                </c:pt>
                <c:pt idx="9888">
                  <c:v>6.4879E-4</c:v>
                </c:pt>
                <c:pt idx="9889">
                  <c:v>6.4880000000000005E-4</c:v>
                </c:pt>
                <c:pt idx="9890">
                  <c:v>6.4880999999999999E-4</c:v>
                </c:pt>
                <c:pt idx="9891">
                  <c:v>6.4882000000000004E-4</c:v>
                </c:pt>
                <c:pt idx="9892">
                  <c:v>6.4882999999999998E-4</c:v>
                </c:pt>
                <c:pt idx="9893">
                  <c:v>6.4884000000000003E-4</c:v>
                </c:pt>
                <c:pt idx="9894">
                  <c:v>6.4884999999999997E-4</c:v>
                </c:pt>
                <c:pt idx="9895">
                  <c:v>6.4886000000000002E-4</c:v>
                </c:pt>
                <c:pt idx="9896">
                  <c:v>6.4886999999999996E-4</c:v>
                </c:pt>
                <c:pt idx="9897">
                  <c:v>6.4888000000000001E-4</c:v>
                </c:pt>
                <c:pt idx="9898">
                  <c:v>6.4888999999999995E-4</c:v>
                </c:pt>
                <c:pt idx="9899">
                  <c:v>6.489E-4</c:v>
                </c:pt>
                <c:pt idx="9900">
                  <c:v>6.4891000000000005E-4</c:v>
                </c:pt>
                <c:pt idx="9901">
                  <c:v>6.4891999999999999E-4</c:v>
                </c:pt>
                <c:pt idx="9902">
                  <c:v>6.4893000000000004E-4</c:v>
                </c:pt>
                <c:pt idx="9903">
                  <c:v>6.4893999999999998E-4</c:v>
                </c:pt>
                <c:pt idx="9904">
                  <c:v>6.4895000000000003E-4</c:v>
                </c:pt>
                <c:pt idx="9905">
                  <c:v>6.4895999999999997E-4</c:v>
                </c:pt>
                <c:pt idx="9906">
                  <c:v>6.4897000000000002E-4</c:v>
                </c:pt>
                <c:pt idx="9907">
                  <c:v>6.4897999999999996E-4</c:v>
                </c:pt>
                <c:pt idx="9908">
                  <c:v>6.4899000000000001E-4</c:v>
                </c:pt>
                <c:pt idx="9909">
                  <c:v>6.4899999999999995E-4</c:v>
                </c:pt>
                <c:pt idx="9910">
                  <c:v>6.4900999999999999E-4</c:v>
                </c:pt>
                <c:pt idx="9911">
                  <c:v>6.4902000000000004E-4</c:v>
                </c:pt>
                <c:pt idx="9912">
                  <c:v>6.4902999999999998E-4</c:v>
                </c:pt>
                <c:pt idx="9913">
                  <c:v>6.4904000000000003E-4</c:v>
                </c:pt>
                <c:pt idx="9914">
                  <c:v>6.4904999999999997E-4</c:v>
                </c:pt>
                <c:pt idx="9915">
                  <c:v>6.4906000000000002E-4</c:v>
                </c:pt>
                <c:pt idx="9916">
                  <c:v>6.4906999999999996E-4</c:v>
                </c:pt>
                <c:pt idx="9917">
                  <c:v>6.4908000000000001E-4</c:v>
                </c:pt>
                <c:pt idx="9918">
                  <c:v>6.4908999999999995E-4</c:v>
                </c:pt>
                <c:pt idx="9919">
                  <c:v>6.491E-4</c:v>
                </c:pt>
                <c:pt idx="9920">
                  <c:v>6.4911000000000005E-4</c:v>
                </c:pt>
                <c:pt idx="9921">
                  <c:v>6.4911999999999999E-4</c:v>
                </c:pt>
                <c:pt idx="9922">
                  <c:v>6.4913000000000004E-4</c:v>
                </c:pt>
                <c:pt idx="9923">
                  <c:v>6.4913999999999998E-4</c:v>
                </c:pt>
                <c:pt idx="9924">
                  <c:v>6.4915000000000003E-4</c:v>
                </c:pt>
                <c:pt idx="9925">
                  <c:v>6.4915999999999997E-4</c:v>
                </c:pt>
                <c:pt idx="9926">
                  <c:v>6.4917000000000002E-4</c:v>
                </c:pt>
                <c:pt idx="9927">
                  <c:v>6.4917999999999996E-4</c:v>
                </c:pt>
                <c:pt idx="9928">
                  <c:v>6.4919000000000001E-4</c:v>
                </c:pt>
                <c:pt idx="9929">
                  <c:v>6.4919999999999995E-4</c:v>
                </c:pt>
                <c:pt idx="9930">
                  <c:v>6.4921E-4</c:v>
                </c:pt>
                <c:pt idx="9931">
                  <c:v>6.4922000000000005E-4</c:v>
                </c:pt>
                <c:pt idx="9932">
                  <c:v>6.4922999999999999E-4</c:v>
                </c:pt>
                <c:pt idx="9933">
                  <c:v>6.4924000000000004E-4</c:v>
                </c:pt>
                <c:pt idx="9934">
                  <c:v>6.4924999999999998E-4</c:v>
                </c:pt>
                <c:pt idx="9935">
                  <c:v>6.4926000000000003E-4</c:v>
                </c:pt>
                <c:pt idx="9936">
                  <c:v>6.4926999999999997E-4</c:v>
                </c:pt>
                <c:pt idx="9937">
                  <c:v>6.4928000000000002E-4</c:v>
                </c:pt>
                <c:pt idx="9938">
                  <c:v>6.4928999999999996E-4</c:v>
                </c:pt>
                <c:pt idx="9939">
                  <c:v>6.4930000000000001E-4</c:v>
                </c:pt>
                <c:pt idx="9940">
                  <c:v>6.4930999999999995E-4</c:v>
                </c:pt>
                <c:pt idx="9941">
                  <c:v>6.4932E-4</c:v>
                </c:pt>
                <c:pt idx="9942">
                  <c:v>6.4933000000000005E-4</c:v>
                </c:pt>
                <c:pt idx="9943">
                  <c:v>6.4933999999999999E-4</c:v>
                </c:pt>
                <c:pt idx="9944">
                  <c:v>6.4935000000000004E-4</c:v>
                </c:pt>
                <c:pt idx="9945">
                  <c:v>6.4935999999999998E-4</c:v>
                </c:pt>
                <c:pt idx="9946">
                  <c:v>6.4937000000000003E-4</c:v>
                </c:pt>
                <c:pt idx="9947">
                  <c:v>6.4937999999999997E-4</c:v>
                </c:pt>
                <c:pt idx="9948">
                  <c:v>6.4939000000000001E-4</c:v>
                </c:pt>
                <c:pt idx="9949">
                  <c:v>6.4939999999999996E-4</c:v>
                </c:pt>
                <c:pt idx="9950">
                  <c:v>6.4941E-4</c:v>
                </c:pt>
                <c:pt idx="9951">
                  <c:v>6.4942000000000005E-4</c:v>
                </c:pt>
                <c:pt idx="9952">
                  <c:v>6.4942999999999999E-4</c:v>
                </c:pt>
                <c:pt idx="9953">
                  <c:v>6.4944000000000004E-4</c:v>
                </c:pt>
                <c:pt idx="9954">
                  <c:v>6.4944999999999998E-4</c:v>
                </c:pt>
                <c:pt idx="9955">
                  <c:v>6.4946000000000003E-4</c:v>
                </c:pt>
                <c:pt idx="9956">
                  <c:v>6.4946999999999997E-4</c:v>
                </c:pt>
                <c:pt idx="9957">
                  <c:v>6.4948000000000002E-4</c:v>
                </c:pt>
                <c:pt idx="9958">
                  <c:v>6.4948999999999996E-4</c:v>
                </c:pt>
                <c:pt idx="9959">
                  <c:v>6.4950000000000001E-4</c:v>
                </c:pt>
                <c:pt idx="9960">
                  <c:v>6.4950999999999995E-4</c:v>
                </c:pt>
                <c:pt idx="9961">
                  <c:v>6.4952E-4</c:v>
                </c:pt>
                <c:pt idx="9962">
                  <c:v>6.4953000000000005E-4</c:v>
                </c:pt>
                <c:pt idx="9963">
                  <c:v>6.4953999999999999E-4</c:v>
                </c:pt>
                <c:pt idx="9964">
                  <c:v>6.4955000000000004E-4</c:v>
                </c:pt>
                <c:pt idx="9965">
                  <c:v>6.4955999999999998E-4</c:v>
                </c:pt>
                <c:pt idx="9966">
                  <c:v>6.4957000000000003E-4</c:v>
                </c:pt>
                <c:pt idx="9967">
                  <c:v>6.4957999999999997E-4</c:v>
                </c:pt>
                <c:pt idx="9968">
                  <c:v>6.4959000000000002E-4</c:v>
                </c:pt>
                <c:pt idx="9969">
                  <c:v>6.4959999999999996E-4</c:v>
                </c:pt>
                <c:pt idx="9970">
                  <c:v>6.4961000000000001E-4</c:v>
                </c:pt>
                <c:pt idx="9971">
                  <c:v>6.4961999999999995E-4</c:v>
                </c:pt>
                <c:pt idx="9972">
                  <c:v>6.4963E-4</c:v>
                </c:pt>
                <c:pt idx="9973">
                  <c:v>6.4964000000000005E-4</c:v>
                </c:pt>
                <c:pt idx="9974">
                  <c:v>6.4964999999999999E-4</c:v>
                </c:pt>
                <c:pt idx="9975">
                  <c:v>6.4966000000000004E-4</c:v>
                </c:pt>
                <c:pt idx="9976">
                  <c:v>6.4966999999999998E-4</c:v>
                </c:pt>
                <c:pt idx="9977">
                  <c:v>6.4968000000000003E-4</c:v>
                </c:pt>
                <c:pt idx="9978">
                  <c:v>6.4968999999999997E-4</c:v>
                </c:pt>
                <c:pt idx="9979">
                  <c:v>6.4970000000000002E-4</c:v>
                </c:pt>
                <c:pt idx="9980">
                  <c:v>6.4970999999999996E-4</c:v>
                </c:pt>
                <c:pt idx="9981">
                  <c:v>6.4972000000000001E-4</c:v>
                </c:pt>
                <c:pt idx="9982">
                  <c:v>6.4972999999999995E-4</c:v>
                </c:pt>
                <c:pt idx="9983">
                  <c:v>6.4974E-4</c:v>
                </c:pt>
                <c:pt idx="9984">
                  <c:v>6.4975000000000005E-4</c:v>
                </c:pt>
                <c:pt idx="9985">
                  <c:v>6.4975999999999999E-4</c:v>
                </c:pt>
                <c:pt idx="9986">
                  <c:v>6.4977000000000004E-4</c:v>
                </c:pt>
                <c:pt idx="9987">
                  <c:v>6.4977999999999998E-4</c:v>
                </c:pt>
                <c:pt idx="9988">
                  <c:v>6.4979000000000002E-4</c:v>
                </c:pt>
                <c:pt idx="9989">
                  <c:v>6.4979999999999997E-4</c:v>
                </c:pt>
                <c:pt idx="9990">
                  <c:v>6.4981000000000001E-4</c:v>
                </c:pt>
                <c:pt idx="9991">
                  <c:v>6.4981999999999995E-4</c:v>
                </c:pt>
                <c:pt idx="9992">
                  <c:v>6.4983E-4</c:v>
                </c:pt>
                <c:pt idx="9993">
                  <c:v>6.4984000000000005E-4</c:v>
                </c:pt>
                <c:pt idx="9994">
                  <c:v>6.4984999999999999E-4</c:v>
                </c:pt>
                <c:pt idx="9995">
                  <c:v>6.4986000000000004E-4</c:v>
                </c:pt>
                <c:pt idx="9996">
                  <c:v>6.4986999999999998E-4</c:v>
                </c:pt>
                <c:pt idx="9997">
                  <c:v>6.4988000000000003E-4</c:v>
                </c:pt>
                <c:pt idx="9998">
                  <c:v>6.4988999999999997E-4</c:v>
                </c:pt>
                <c:pt idx="9999">
                  <c:v>6.4990000000000002E-4</c:v>
                </c:pt>
                <c:pt idx="10000">
                  <c:v>6.4990999999999996E-4</c:v>
                </c:pt>
                <c:pt idx="10001">
                  <c:v>6.4992000000000001E-4</c:v>
                </c:pt>
                <c:pt idx="10002">
                  <c:v>6.4992999999999995E-4</c:v>
                </c:pt>
                <c:pt idx="10003">
                  <c:v>6.4994E-4</c:v>
                </c:pt>
                <c:pt idx="10004">
                  <c:v>6.4995000000000005E-4</c:v>
                </c:pt>
                <c:pt idx="10005">
                  <c:v>6.4995999999999999E-4</c:v>
                </c:pt>
                <c:pt idx="10006">
                  <c:v>6.4997000000000004E-4</c:v>
                </c:pt>
                <c:pt idx="10007">
                  <c:v>6.4997999999999998E-4</c:v>
                </c:pt>
                <c:pt idx="10008">
                  <c:v>6.4999000000000003E-4</c:v>
                </c:pt>
                <c:pt idx="10009">
                  <c:v>6.4999999999999997E-4</c:v>
                </c:pt>
                <c:pt idx="10010">
                  <c:v>6.5001000000000002E-4</c:v>
                </c:pt>
                <c:pt idx="10011">
                  <c:v>6.5001999999999996E-4</c:v>
                </c:pt>
                <c:pt idx="10012">
                  <c:v>6.5003000000000001E-4</c:v>
                </c:pt>
                <c:pt idx="10013">
                  <c:v>6.5003999999999995E-4</c:v>
                </c:pt>
                <c:pt idx="10014">
                  <c:v>6.5005E-4</c:v>
                </c:pt>
                <c:pt idx="10015">
                  <c:v>6.5006000000000005E-4</c:v>
                </c:pt>
                <c:pt idx="10016">
                  <c:v>6.5006999999999999E-4</c:v>
                </c:pt>
                <c:pt idx="10017">
                  <c:v>6.5008000000000004E-4</c:v>
                </c:pt>
                <c:pt idx="10018">
                  <c:v>6.5008999999999998E-4</c:v>
                </c:pt>
                <c:pt idx="10019">
                  <c:v>6.5010000000000003E-4</c:v>
                </c:pt>
                <c:pt idx="10020">
                  <c:v>6.5010999999999997E-4</c:v>
                </c:pt>
                <c:pt idx="10021">
                  <c:v>6.5012000000000002E-4</c:v>
                </c:pt>
                <c:pt idx="10022">
                  <c:v>6.5012999999999996E-4</c:v>
                </c:pt>
                <c:pt idx="10023">
                  <c:v>6.5014000000000001E-4</c:v>
                </c:pt>
                <c:pt idx="10024">
                  <c:v>6.5014999999999995E-4</c:v>
                </c:pt>
                <c:pt idx="10025">
                  <c:v>6.5016E-4</c:v>
                </c:pt>
                <c:pt idx="10026">
                  <c:v>6.5017000000000004E-4</c:v>
                </c:pt>
                <c:pt idx="10027">
                  <c:v>6.5017999999999999E-4</c:v>
                </c:pt>
                <c:pt idx="10028">
                  <c:v>6.5019000000000003E-4</c:v>
                </c:pt>
                <c:pt idx="10029">
                  <c:v>6.5019999999999998E-4</c:v>
                </c:pt>
                <c:pt idx="10030">
                  <c:v>6.5021000000000002E-4</c:v>
                </c:pt>
                <c:pt idx="10031">
                  <c:v>6.5021999999999996E-4</c:v>
                </c:pt>
                <c:pt idx="10032">
                  <c:v>6.5023000000000001E-4</c:v>
                </c:pt>
                <c:pt idx="10033">
                  <c:v>6.5023999999999995E-4</c:v>
                </c:pt>
                <c:pt idx="10034">
                  <c:v>6.5025E-4</c:v>
                </c:pt>
                <c:pt idx="10035">
                  <c:v>6.5026000000000005E-4</c:v>
                </c:pt>
                <c:pt idx="10036">
                  <c:v>6.5026999999999999E-4</c:v>
                </c:pt>
                <c:pt idx="10037">
                  <c:v>6.5028000000000004E-4</c:v>
                </c:pt>
                <c:pt idx="10038">
                  <c:v>6.5028999999999998E-4</c:v>
                </c:pt>
                <c:pt idx="10039">
                  <c:v>6.5030000000000003E-4</c:v>
                </c:pt>
                <c:pt idx="10040">
                  <c:v>6.5030999999999997E-4</c:v>
                </c:pt>
                <c:pt idx="10041">
                  <c:v>6.5032000000000002E-4</c:v>
                </c:pt>
                <c:pt idx="10042">
                  <c:v>6.5032999999999996E-4</c:v>
                </c:pt>
                <c:pt idx="10043">
                  <c:v>6.5034000000000001E-4</c:v>
                </c:pt>
                <c:pt idx="10044">
                  <c:v>6.5034999999999995E-4</c:v>
                </c:pt>
                <c:pt idx="10045">
                  <c:v>6.5036E-4</c:v>
                </c:pt>
                <c:pt idx="10046">
                  <c:v>6.5037000000000005E-4</c:v>
                </c:pt>
                <c:pt idx="10047">
                  <c:v>6.5037999999999999E-4</c:v>
                </c:pt>
                <c:pt idx="10048">
                  <c:v>6.5039000000000004E-4</c:v>
                </c:pt>
                <c:pt idx="10049">
                  <c:v>6.5039999999999998E-4</c:v>
                </c:pt>
                <c:pt idx="10050">
                  <c:v>6.5041000000000003E-4</c:v>
                </c:pt>
                <c:pt idx="10051">
                  <c:v>6.5041999999999997E-4</c:v>
                </c:pt>
                <c:pt idx="10052">
                  <c:v>6.5043000000000002E-4</c:v>
                </c:pt>
                <c:pt idx="10053">
                  <c:v>6.5043999999999996E-4</c:v>
                </c:pt>
                <c:pt idx="10054">
                  <c:v>6.5045000000000001E-4</c:v>
                </c:pt>
                <c:pt idx="10055">
                  <c:v>6.5045999999999995E-4</c:v>
                </c:pt>
                <c:pt idx="10056">
                  <c:v>6.5047E-4</c:v>
                </c:pt>
                <c:pt idx="10057">
                  <c:v>6.5048000000000005E-4</c:v>
                </c:pt>
                <c:pt idx="10058">
                  <c:v>6.5048999999999999E-4</c:v>
                </c:pt>
                <c:pt idx="10059">
                  <c:v>6.5050000000000004E-4</c:v>
                </c:pt>
                <c:pt idx="10060">
                  <c:v>6.5050999999999998E-4</c:v>
                </c:pt>
                <c:pt idx="10061">
                  <c:v>6.5052000000000003E-4</c:v>
                </c:pt>
                <c:pt idx="10062">
                  <c:v>6.5052999999999997E-4</c:v>
                </c:pt>
                <c:pt idx="10063">
                  <c:v>6.5054000000000002E-4</c:v>
                </c:pt>
                <c:pt idx="10064">
                  <c:v>6.5054999999999996E-4</c:v>
                </c:pt>
                <c:pt idx="10065">
                  <c:v>6.5056000000000001E-4</c:v>
                </c:pt>
                <c:pt idx="10066">
                  <c:v>6.5056999999999995E-4</c:v>
                </c:pt>
                <c:pt idx="10067">
                  <c:v>6.5058E-4</c:v>
                </c:pt>
                <c:pt idx="10068">
                  <c:v>6.5059000000000004E-4</c:v>
                </c:pt>
                <c:pt idx="10069">
                  <c:v>6.5059999999999998E-4</c:v>
                </c:pt>
                <c:pt idx="10070">
                  <c:v>6.5061000000000003E-4</c:v>
                </c:pt>
                <c:pt idx="10071">
                  <c:v>6.5061999999999997E-4</c:v>
                </c:pt>
                <c:pt idx="10072">
                  <c:v>6.5063000000000002E-4</c:v>
                </c:pt>
                <c:pt idx="10073">
                  <c:v>6.5063999999999996E-4</c:v>
                </c:pt>
                <c:pt idx="10074">
                  <c:v>6.5065000000000001E-4</c:v>
                </c:pt>
                <c:pt idx="10075">
                  <c:v>6.5065999999999995E-4</c:v>
                </c:pt>
                <c:pt idx="10076">
                  <c:v>6.5067E-4</c:v>
                </c:pt>
                <c:pt idx="10077">
                  <c:v>6.5068000000000005E-4</c:v>
                </c:pt>
                <c:pt idx="10078">
                  <c:v>6.5068999999999999E-4</c:v>
                </c:pt>
                <c:pt idx="10079">
                  <c:v>6.5070000000000004E-4</c:v>
                </c:pt>
                <c:pt idx="10080">
                  <c:v>6.5070999999999998E-4</c:v>
                </c:pt>
                <c:pt idx="10081">
                  <c:v>6.5072000000000003E-4</c:v>
                </c:pt>
                <c:pt idx="10082">
                  <c:v>6.5072999999999997E-4</c:v>
                </c:pt>
                <c:pt idx="10083">
                  <c:v>6.5074000000000002E-4</c:v>
                </c:pt>
                <c:pt idx="10084">
                  <c:v>6.5074999999999996E-4</c:v>
                </c:pt>
                <c:pt idx="10085">
                  <c:v>6.5076000000000001E-4</c:v>
                </c:pt>
                <c:pt idx="10086">
                  <c:v>6.5076999999999995E-4</c:v>
                </c:pt>
                <c:pt idx="10087">
                  <c:v>6.5078E-4</c:v>
                </c:pt>
                <c:pt idx="10088">
                  <c:v>6.5079000000000005E-4</c:v>
                </c:pt>
                <c:pt idx="10089">
                  <c:v>6.5079999999999999E-4</c:v>
                </c:pt>
                <c:pt idx="10090">
                  <c:v>6.5081000000000004E-4</c:v>
                </c:pt>
                <c:pt idx="10091">
                  <c:v>6.5081999999999998E-4</c:v>
                </c:pt>
                <c:pt idx="10092">
                  <c:v>6.5083000000000003E-4</c:v>
                </c:pt>
                <c:pt idx="10093">
                  <c:v>6.5083999999999997E-4</c:v>
                </c:pt>
                <c:pt idx="10094">
                  <c:v>6.5085000000000002E-4</c:v>
                </c:pt>
                <c:pt idx="10095">
                  <c:v>6.5085999999999996E-4</c:v>
                </c:pt>
                <c:pt idx="10096">
                  <c:v>6.5087000000000001E-4</c:v>
                </c:pt>
                <c:pt idx="10097">
                  <c:v>6.5087999999999995E-4</c:v>
                </c:pt>
                <c:pt idx="10098">
                  <c:v>6.5089E-4</c:v>
                </c:pt>
                <c:pt idx="10099">
                  <c:v>6.5090000000000005E-4</c:v>
                </c:pt>
                <c:pt idx="10100">
                  <c:v>6.5090999999999999E-4</c:v>
                </c:pt>
                <c:pt idx="10101">
                  <c:v>6.5092000000000004E-4</c:v>
                </c:pt>
                <c:pt idx="10102">
                  <c:v>6.5092999999999998E-4</c:v>
                </c:pt>
                <c:pt idx="10103">
                  <c:v>6.5094000000000003E-4</c:v>
                </c:pt>
                <c:pt idx="10104">
                  <c:v>6.5094999999999997E-4</c:v>
                </c:pt>
                <c:pt idx="10105">
                  <c:v>6.5096000000000002E-4</c:v>
                </c:pt>
                <c:pt idx="10106">
                  <c:v>6.5096999999999996E-4</c:v>
                </c:pt>
                <c:pt idx="10107">
                  <c:v>6.5098E-4</c:v>
                </c:pt>
                <c:pt idx="10108">
                  <c:v>6.5099000000000005E-4</c:v>
                </c:pt>
                <c:pt idx="10109">
                  <c:v>6.5099999999999999E-4</c:v>
                </c:pt>
                <c:pt idx="10110">
                  <c:v>6.5101000000000004E-4</c:v>
                </c:pt>
                <c:pt idx="10111">
                  <c:v>6.5101999999999998E-4</c:v>
                </c:pt>
                <c:pt idx="10112">
                  <c:v>6.5103000000000003E-4</c:v>
                </c:pt>
                <c:pt idx="10113">
                  <c:v>6.5103999999999997E-4</c:v>
                </c:pt>
                <c:pt idx="10114">
                  <c:v>6.5105000000000002E-4</c:v>
                </c:pt>
                <c:pt idx="10115">
                  <c:v>6.5105999999999996E-4</c:v>
                </c:pt>
                <c:pt idx="10116">
                  <c:v>6.5107000000000001E-4</c:v>
                </c:pt>
                <c:pt idx="10117">
                  <c:v>6.5107999999999995E-4</c:v>
                </c:pt>
                <c:pt idx="10118">
                  <c:v>6.5109E-4</c:v>
                </c:pt>
                <c:pt idx="10119">
                  <c:v>6.5110000000000005E-4</c:v>
                </c:pt>
                <c:pt idx="10120">
                  <c:v>6.5110999999999999E-4</c:v>
                </c:pt>
                <c:pt idx="10121">
                  <c:v>6.5112000000000004E-4</c:v>
                </c:pt>
                <c:pt idx="10122">
                  <c:v>6.5112999999999998E-4</c:v>
                </c:pt>
                <c:pt idx="10123">
                  <c:v>6.5114000000000003E-4</c:v>
                </c:pt>
                <c:pt idx="10124">
                  <c:v>6.5114999999999997E-4</c:v>
                </c:pt>
                <c:pt idx="10125">
                  <c:v>6.5116000000000002E-4</c:v>
                </c:pt>
                <c:pt idx="10126">
                  <c:v>6.5116999999999996E-4</c:v>
                </c:pt>
                <c:pt idx="10127">
                  <c:v>6.5118000000000001E-4</c:v>
                </c:pt>
                <c:pt idx="10128">
                  <c:v>6.5118999999999995E-4</c:v>
                </c:pt>
                <c:pt idx="10129">
                  <c:v>6.512E-4</c:v>
                </c:pt>
                <c:pt idx="10130">
                  <c:v>6.5121000000000005E-4</c:v>
                </c:pt>
                <c:pt idx="10131">
                  <c:v>6.5121999999999999E-4</c:v>
                </c:pt>
                <c:pt idx="10132">
                  <c:v>6.5123000000000004E-4</c:v>
                </c:pt>
                <c:pt idx="10133">
                  <c:v>6.5123999999999998E-4</c:v>
                </c:pt>
                <c:pt idx="10134">
                  <c:v>6.5125000000000003E-4</c:v>
                </c:pt>
                <c:pt idx="10135">
                  <c:v>6.5125999999999997E-4</c:v>
                </c:pt>
                <c:pt idx="10136">
                  <c:v>6.5127000000000002E-4</c:v>
                </c:pt>
                <c:pt idx="10137">
                  <c:v>6.5127999999999996E-4</c:v>
                </c:pt>
                <c:pt idx="10138">
                  <c:v>6.5129000000000001E-4</c:v>
                </c:pt>
                <c:pt idx="10139">
                  <c:v>6.5129999999999995E-4</c:v>
                </c:pt>
                <c:pt idx="10140">
                  <c:v>6.5131E-4</c:v>
                </c:pt>
                <c:pt idx="10141">
                  <c:v>6.5132000000000005E-4</c:v>
                </c:pt>
                <c:pt idx="10142">
                  <c:v>6.5132999999999999E-4</c:v>
                </c:pt>
                <c:pt idx="10143">
                  <c:v>6.5134000000000004E-4</c:v>
                </c:pt>
                <c:pt idx="10144">
                  <c:v>6.5134999999999998E-4</c:v>
                </c:pt>
                <c:pt idx="10145">
                  <c:v>6.5136000000000002E-4</c:v>
                </c:pt>
                <c:pt idx="10146">
                  <c:v>6.5136999999999997E-4</c:v>
                </c:pt>
                <c:pt idx="10147">
                  <c:v>6.5138000000000001E-4</c:v>
                </c:pt>
                <c:pt idx="10148">
                  <c:v>6.5138999999999996E-4</c:v>
                </c:pt>
                <c:pt idx="10149">
                  <c:v>6.514E-4</c:v>
                </c:pt>
                <c:pt idx="10150">
                  <c:v>6.5141000000000005E-4</c:v>
                </c:pt>
                <c:pt idx="10151">
                  <c:v>6.5141999999999999E-4</c:v>
                </c:pt>
                <c:pt idx="10152">
                  <c:v>6.5143000000000004E-4</c:v>
                </c:pt>
                <c:pt idx="10153">
                  <c:v>6.5143999999999998E-4</c:v>
                </c:pt>
                <c:pt idx="10154">
                  <c:v>6.5145000000000003E-4</c:v>
                </c:pt>
                <c:pt idx="10155">
                  <c:v>6.5145999999999997E-4</c:v>
                </c:pt>
                <c:pt idx="10156">
                  <c:v>6.5147000000000002E-4</c:v>
                </c:pt>
                <c:pt idx="10157">
                  <c:v>6.5147999999999996E-4</c:v>
                </c:pt>
                <c:pt idx="10158">
                  <c:v>6.5149000000000001E-4</c:v>
                </c:pt>
                <c:pt idx="10159">
                  <c:v>6.5149999999999995E-4</c:v>
                </c:pt>
                <c:pt idx="10160">
                  <c:v>6.5151E-4</c:v>
                </c:pt>
                <c:pt idx="10161">
                  <c:v>6.5152000000000005E-4</c:v>
                </c:pt>
                <c:pt idx="10162">
                  <c:v>6.5152999999999999E-4</c:v>
                </c:pt>
                <c:pt idx="10163">
                  <c:v>6.5154000000000004E-4</c:v>
                </c:pt>
                <c:pt idx="10164">
                  <c:v>6.5154999999999998E-4</c:v>
                </c:pt>
                <c:pt idx="10165">
                  <c:v>6.5156000000000003E-4</c:v>
                </c:pt>
                <c:pt idx="10166">
                  <c:v>6.5156999999999997E-4</c:v>
                </c:pt>
                <c:pt idx="10167">
                  <c:v>6.5158000000000002E-4</c:v>
                </c:pt>
                <c:pt idx="10168">
                  <c:v>6.5158999999999996E-4</c:v>
                </c:pt>
                <c:pt idx="10169">
                  <c:v>6.5160000000000001E-4</c:v>
                </c:pt>
                <c:pt idx="10170">
                  <c:v>6.5160999999999995E-4</c:v>
                </c:pt>
                <c:pt idx="10171">
                  <c:v>6.5162E-4</c:v>
                </c:pt>
                <c:pt idx="10172">
                  <c:v>6.5163000000000005E-4</c:v>
                </c:pt>
                <c:pt idx="10173">
                  <c:v>6.5163999999999999E-4</c:v>
                </c:pt>
                <c:pt idx="10174">
                  <c:v>6.5165000000000004E-4</c:v>
                </c:pt>
                <c:pt idx="10175">
                  <c:v>6.5165999999999998E-4</c:v>
                </c:pt>
                <c:pt idx="10176">
                  <c:v>6.5167000000000003E-4</c:v>
                </c:pt>
                <c:pt idx="10177">
                  <c:v>6.5167999999999997E-4</c:v>
                </c:pt>
                <c:pt idx="10178">
                  <c:v>6.5169000000000002E-4</c:v>
                </c:pt>
                <c:pt idx="10179">
                  <c:v>6.5169999999999996E-4</c:v>
                </c:pt>
                <c:pt idx="10180">
                  <c:v>6.5171000000000001E-4</c:v>
                </c:pt>
                <c:pt idx="10181">
                  <c:v>6.5171999999999995E-4</c:v>
                </c:pt>
                <c:pt idx="10182">
                  <c:v>6.5173E-4</c:v>
                </c:pt>
                <c:pt idx="10183">
                  <c:v>6.5174000000000004E-4</c:v>
                </c:pt>
                <c:pt idx="10184">
                  <c:v>6.5174999999999999E-4</c:v>
                </c:pt>
                <c:pt idx="10185">
                  <c:v>6.5176000000000003E-4</c:v>
                </c:pt>
                <c:pt idx="10186">
                  <c:v>6.5176999999999998E-4</c:v>
                </c:pt>
                <c:pt idx="10187">
                  <c:v>6.5178000000000002E-4</c:v>
                </c:pt>
                <c:pt idx="10188">
                  <c:v>6.5178999999999996E-4</c:v>
                </c:pt>
                <c:pt idx="10189">
                  <c:v>6.5180000000000001E-4</c:v>
                </c:pt>
                <c:pt idx="10190">
                  <c:v>6.5180999999999995E-4</c:v>
                </c:pt>
                <c:pt idx="10191">
                  <c:v>6.5182E-4</c:v>
                </c:pt>
                <c:pt idx="10192">
                  <c:v>6.5183000000000005E-4</c:v>
                </c:pt>
                <c:pt idx="10193">
                  <c:v>6.5183999999999999E-4</c:v>
                </c:pt>
                <c:pt idx="10194">
                  <c:v>6.5185000000000004E-4</c:v>
                </c:pt>
                <c:pt idx="10195">
                  <c:v>6.5185999999999998E-4</c:v>
                </c:pt>
                <c:pt idx="10196">
                  <c:v>6.5187000000000003E-4</c:v>
                </c:pt>
                <c:pt idx="10197">
                  <c:v>6.5187999999999997E-4</c:v>
                </c:pt>
                <c:pt idx="10198">
                  <c:v>6.5189000000000002E-4</c:v>
                </c:pt>
                <c:pt idx="10199">
                  <c:v>6.5189999999999996E-4</c:v>
                </c:pt>
                <c:pt idx="10200">
                  <c:v>6.5191000000000001E-4</c:v>
                </c:pt>
                <c:pt idx="10201">
                  <c:v>6.5191999999999995E-4</c:v>
                </c:pt>
                <c:pt idx="10202">
                  <c:v>6.5193E-4</c:v>
                </c:pt>
                <c:pt idx="10203">
                  <c:v>6.5194000000000005E-4</c:v>
                </c:pt>
                <c:pt idx="10204">
                  <c:v>6.5194999999999999E-4</c:v>
                </c:pt>
                <c:pt idx="10205">
                  <c:v>6.5196000000000004E-4</c:v>
                </c:pt>
                <c:pt idx="10206">
                  <c:v>6.5196999999999998E-4</c:v>
                </c:pt>
                <c:pt idx="10207">
                  <c:v>6.5198000000000003E-4</c:v>
                </c:pt>
                <c:pt idx="10208">
                  <c:v>6.5198999999999997E-4</c:v>
                </c:pt>
                <c:pt idx="10209">
                  <c:v>6.5200000000000002E-4</c:v>
                </c:pt>
                <c:pt idx="10210">
                  <c:v>6.5200999999999996E-4</c:v>
                </c:pt>
                <c:pt idx="10211">
                  <c:v>6.5202000000000001E-4</c:v>
                </c:pt>
                <c:pt idx="10212">
                  <c:v>6.5202999999999995E-4</c:v>
                </c:pt>
                <c:pt idx="10213">
                  <c:v>6.5204E-4</c:v>
                </c:pt>
                <c:pt idx="10214">
                  <c:v>6.5205000000000005E-4</c:v>
                </c:pt>
                <c:pt idx="10215">
                  <c:v>6.5205999999999999E-4</c:v>
                </c:pt>
                <c:pt idx="10216">
                  <c:v>6.5207000000000004E-4</c:v>
                </c:pt>
                <c:pt idx="10217">
                  <c:v>6.5207999999999998E-4</c:v>
                </c:pt>
                <c:pt idx="10218">
                  <c:v>6.5209000000000003E-4</c:v>
                </c:pt>
                <c:pt idx="10219">
                  <c:v>6.5209999999999997E-4</c:v>
                </c:pt>
                <c:pt idx="10220">
                  <c:v>6.5211000000000002E-4</c:v>
                </c:pt>
                <c:pt idx="10221">
                  <c:v>6.5211999999999996E-4</c:v>
                </c:pt>
                <c:pt idx="10222">
                  <c:v>6.5213000000000001E-4</c:v>
                </c:pt>
                <c:pt idx="10223">
                  <c:v>6.5213999999999995E-4</c:v>
                </c:pt>
                <c:pt idx="10224">
                  <c:v>6.5215E-4</c:v>
                </c:pt>
                <c:pt idx="10225">
                  <c:v>6.5216000000000004E-4</c:v>
                </c:pt>
                <c:pt idx="10226">
                  <c:v>6.5216999999999998E-4</c:v>
                </c:pt>
                <c:pt idx="10227">
                  <c:v>6.5218000000000003E-4</c:v>
                </c:pt>
                <c:pt idx="10228">
                  <c:v>6.5218999999999997E-4</c:v>
                </c:pt>
                <c:pt idx="10229">
                  <c:v>6.5220000000000002E-4</c:v>
                </c:pt>
                <c:pt idx="10230">
                  <c:v>6.5220999999999996E-4</c:v>
                </c:pt>
                <c:pt idx="10231">
                  <c:v>6.5222000000000001E-4</c:v>
                </c:pt>
                <c:pt idx="10232">
                  <c:v>6.5222999999999995E-4</c:v>
                </c:pt>
                <c:pt idx="10233">
                  <c:v>6.5224E-4</c:v>
                </c:pt>
                <c:pt idx="10234">
                  <c:v>6.5225000000000005E-4</c:v>
                </c:pt>
                <c:pt idx="10235">
                  <c:v>6.5225999999999999E-4</c:v>
                </c:pt>
                <c:pt idx="10236">
                  <c:v>6.5227000000000004E-4</c:v>
                </c:pt>
                <c:pt idx="10237">
                  <c:v>6.5227999999999998E-4</c:v>
                </c:pt>
                <c:pt idx="10238">
                  <c:v>6.5229000000000003E-4</c:v>
                </c:pt>
                <c:pt idx="10239">
                  <c:v>6.5229999999999997E-4</c:v>
                </c:pt>
                <c:pt idx="10240">
                  <c:v>6.5231000000000002E-4</c:v>
                </c:pt>
                <c:pt idx="10241">
                  <c:v>6.5231999999999996E-4</c:v>
                </c:pt>
                <c:pt idx="10242">
                  <c:v>6.5233000000000001E-4</c:v>
                </c:pt>
                <c:pt idx="10243">
                  <c:v>6.5233999999999995E-4</c:v>
                </c:pt>
                <c:pt idx="10244">
                  <c:v>6.5235E-4</c:v>
                </c:pt>
                <c:pt idx="10245">
                  <c:v>6.5236000000000005E-4</c:v>
                </c:pt>
                <c:pt idx="10246">
                  <c:v>6.5236999999999999E-4</c:v>
                </c:pt>
                <c:pt idx="10247">
                  <c:v>6.5238000000000004E-4</c:v>
                </c:pt>
                <c:pt idx="10248">
                  <c:v>6.5238999999999998E-4</c:v>
                </c:pt>
                <c:pt idx="10249">
                  <c:v>6.5240000000000003E-4</c:v>
                </c:pt>
                <c:pt idx="10250">
                  <c:v>6.5240999999999997E-4</c:v>
                </c:pt>
                <c:pt idx="10251">
                  <c:v>6.5242000000000002E-4</c:v>
                </c:pt>
                <c:pt idx="10252">
                  <c:v>6.5242999999999996E-4</c:v>
                </c:pt>
                <c:pt idx="10253">
                  <c:v>6.5244000000000001E-4</c:v>
                </c:pt>
                <c:pt idx="10254">
                  <c:v>6.5244999999999995E-4</c:v>
                </c:pt>
                <c:pt idx="10255">
                  <c:v>6.5246E-4</c:v>
                </c:pt>
                <c:pt idx="10256">
                  <c:v>6.5247000000000005E-4</c:v>
                </c:pt>
                <c:pt idx="10257">
                  <c:v>6.5247999999999999E-4</c:v>
                </c:pt>
                <c:pt idx="10258">
                  <c:v>6.5249000000000004E-4</c:v>
                </c:pt>
                <c:pt idx="10259">
                  <c:v>6.5249999999999998E-4</c:v>
                </c:pt>
                <c:pt idx="10260">
                  <c:v>6.5251000000000003E-4</c:v>
                </c:pt>
                <c:pt idx="10261">
                  <c:v>6.5251999999999997E-4</c:v>
                </c:pt>
                <c:pt idx="10262">
                  <c:v>6.5253000000000002E-4</c:v>
                </c:pt>
                <c:pt idx="10263">
                  <c:v>6.5253999999999996E-4</c:v>
                </c:pt>
                <c:pt idx="10264">
                  <c:v>6.5255000000000001E-4</c:v>
                </c:pt>
                <c:pt idx="10265">
                  <c:v>6.5256000000000005E-4</c:v>
                </c:pt>
                <c:pt idx="10266">
                  <c:v>6.5256999999999999E-4</c:v>
                </c:pt>
                <c:pt idx="10267">
                  <c:v>6.5258000000000004E-4</c:v>
                </c:pt>
                <c:pt idx="10268">
                  <c:v>6.5258999999999998E-4</c:v>
                </c:pt>
                <c:pt idx="10269">
                  <c:v>6.5260000000000003E-4</c:v>
                </c:pt>
                <c:pt idx="10270">
                  <c:v>6.5260999999999997E-4</c:v>
                </c:pt>
                <c:pt idx="10271">
                  <c:v>6.5262000000000002E-4</c:v>
                </c:pt>
                <c:pt idx="10272">
                  <c:v>6.5262999999999996E-4</c:v>
                </c:pt>
                <c:pt idx="10273">
                  <c:v>6.5264000000000001E-4</c:v>
                </c:pt>
                <c:pt idx="10274">
                  <c:v>6.5264999999999995E-4</c:v>
                </c:pt>
                <c:pt idx="10275">
                  <c:v>6.5266E-4</c:v>
                </c:pt>
                <c:pt idx="10276">
                  <c:v>6.5267000000000005E-4</c:v>
                </c:pt>
                <c:pt idx="10277">
                  <c:v>6.5267999999999999E-4</c:v>
                </c:pt>
                <c:pt idx="10278">
                  <c:v>6.5269000000000004E-4</c:v>
                </c:pt>
                <c:pt idx="10279">
                  <c:v>6.5269999999999998E-4</c:v>
                </c:pt>
                <c:pt idx="10280">
                  <c:v>6.5271000000000003E-4</c:v>
                </c:pt>
                <c:pt idx="10281">
                  <c:v>6.5271999999999997E-4</c:v>
                </c:pt>
                <c:pt idx="10282">
                  <c:v>6.5273000000000002E-4</c:v>
                </c:pt>
                <c:pt idx="10283">
                  <c:v>6.5273999999999996E-4</c:v>
                </c:pt>
                <c:pt idx="10284">
                  <c:v>6.5275000000000001E-4</c:v>
                </c:pt>
                <c:pt idx="10285">
                  <c:v>6.5275999999999995E-4</c:v>
                </c:pt>
                <c:pt idx="10286">
                  <c:v>6.5277E-4</c:v>
                </c:pt>
                <c:pt idx="10287">
                  <c:v>6.5278000000000005E-4</c:v>
                </c:pt>
                <c:pt idx="10288">
                  <c:v>6.5278999999999999E-4</c:v>
                </c:pt>
                <c:pt idx="10289">
                  <c:v>6.5280000000000004E-4</c:v>
                </c:pt>
                <c:pt idx="10290">
                  <c:v>6.5280999999999998E-4</c:v>
                </c:pt>
                <c:pt idx="10291">
                  <c:v>6.5282000000000003E-4</c:v>
                </c:pt>
                <c:pt idx="10292">
                  <c:v>6.5282999999999997E-4</c:v>
                </c:pt>
                <c:pt idx="10293">
                  <c:v>6.5284000000000002E-4</c:v>
                </c:pt>
                <c:pt idx="10294">
                  <c:v>6.5284999999999996E-4</c:v>
                </c:pt>
                <c:pt idx="10295">
                  <c:v>6.5286000000000001E-4</c:v>
                </c:pt>
                <c:pt idx="10296">
                  <c:v>6.5286999999999995E-4</c:v>
                </c:pt>
                <c:pt idx="10297">
                  <c:v>6.5288E-4</c:v>
                </c:pt>
                <c:pt idx="10298">
                  <c:v>6.5289000000000005E-4</c:v>
                </c:pt>
                <c:pt idx="10299">
                  <c:v>6.5289999999999999E-4</c:v>
                </c:pt>
                <c:pt idx="10300">
                  <c:v>6.5291000000000004E-4</c:v>
                </c:pt>
                <c:pt idx="10301">
                  <c:v>6.5291999999999998E-4</c:v>
                </c:pt>
                <c:pt idx="10302">
                  <c:v>6.5293000000000003E-4</c:v>
                </c:pt>
                <c:pt idx="10303">
                  <c:v>6.5293999999999997E-4</c:v>
                </c:pt>
                <c:pt idx="10304">
                  <c:v>6.5295000000000001E-4</c:v>
                </c:pt>
                <c:pt idx="10305">
                  <c:v>6.5295999999999996E-4</c:v>
                </c:pt>
                <c:pt idx="10306">
                  <c:v>6.5297E-4</c:v>
                </c:pt>
                <c:pt idx="10307">
                  <c:v>6.5298000000000005E-4</c:v>
                </c:pt>
                <c:pt idx="10308">
                  <c:v>6.5298999999999999E-4</c:v>
                </c:pt>
                <c:pt idx="10309">
                  <c:v>6.5300000000000004E-4</c:v>
                </c:pt>
                <c:pt idx="10310">
                  <c:v>6.5300999999999998E-4</c:v>
                </c:pt>
                <c:pt idx="10311">
                  <c:v>6.5302000000000003E-4</c:v>
                </c:pt>
                <c:pt idx="10312">
                  <c:v>6.5302999999999997E-4</c:v>
                </c:pt>
                <c:pt idx="10313">
                  <c:v>6.5304000000000002E-4</c:v>
                </c:pt>
                <c:pt idx="10314">
                  <c:v>6.5304999999999996E-4</c:v>
                </c:pt>
                <c:pt idx="10315">
                  <c:v>6.5306000000000001E-4</c:v>
                </c:pt>
                <c:pt idx="10316">
                  <c:v>6.5306999999999995E-4</c:v>
                </c:pt>
                <c:pt idx="10317">
                  <c:v>6.5308E-4</c:v>
                </c:pt>
                <c:pt idx="10318">
                  <c:v>6.5309000000000005E-4</c:v>
                </c:pt>
                <c:pt idx="10319">
                  <c:v>6.5309999999999999E-4</c:v>
                </c:pt>
                <c:pt idx="10320">
                  <c:v>6.5311000000000004E-4</c:v>
                </c:pt>
                <c:pt idx="10321">
                  <c:v>6.5311999999999998E-4</c:v>
                </c:pt>
                <c:pt idx="10322">
                  <c:v>6.5313000000000003E-4</c:v>
                </c:pt>
                <c:pt idx="10323">
                  <c:v>6.5313999999999997E-4</c:v>
                </c:pt>
                <c:pt idx="10324">
                  <c:v>6.5315000000000002E-4</c:v>
                </c:pt>
                <c:pt idx="10325">
                  <c:v>6.5315999999999996E-4</c:v>
                </c:pt>
                <c:pt idx="10326">
                  <c:v>6.5317000000000001E-4</c:v>
                </c:pt>
                <c:pt idx="10327">
                  <c:v>6.5317999999999995E-4</c:v>
                </c:pt>
                <c:pt idx="10328">
                  <c:v>6.5319E-4</c:v>
                </c:pt>
                <c:pt idx="10329">
                  <c:v>6.5320000000000005E-4</c:v>
                </c:pt>
                <c:pt idx="10330">
                  <c:v>6.5320999999999999E-4</c:v>
                </c:pt>
                <c:pt idx="10331">
                  <c:v>6.5322000000000004E-4</c:v>
                </c:pt>
                <c:pt idx="10332">
                  <c:v>6.5322999999999998E-4</c:v>
                </c:pt>
                <c:pt idx="10333">
                  <c:v>6.5324000000000003E-4</c:v>
                </c:pt>
                <c:pt idx="10334">
                  <c:v>6.5324999999999997E-4</c:v>
                </c:pt>
                <c:pt idx="10335">
                  <c:v>6.5326000000000002E-4</c:v>
                </c:pt>
                <c:pt idx="10336">
                  <c:v>6.5326999999999996E-4</c:v>
                </c:pt>
                <c:pt idx="10337">
                  <c:v>6.5328000000000001E-4</c:v>
                </c:pt>
                <c:pt idx="10338">
                  <c:v>6.5328999999999995E-4</c:v>
                </c:pt>
                <c:pt idx="10339">
                  <c:v>6.533E-4</c:v>
                </c:pt>
                <c:pt idx="10340">
                  <c:v>6.5331000000000005E-4</c:v>
                </c:pt>
                <c:pt idx="10341">
                  <c:v>6.5331999999999999E-4</c:v>
                </c:pt>
                <c:pt idx="10342">
                  <c:v>6.5333000000000003E-4</c:v>
                </c:pt>
                <c:pt idx="10343">
                  <c:v>6.5333999999999998E-4</c:v>
                </c:pt>
                <c:pt idx="10344">
                  <c:v>6.5335000000000002E-4</c:v>
                </c:pt>
                <c:pt idx="10345">
                  <c:v>6.5335999999999997E-4</c:v>
                </c:pt>
                <c:pt idx="10346">
                  <c:v>6.5337000000000001E-4</c:v>
                </c:pt>
                <c:pt idx="10347">
                  <c:v>6.5337999999999995E-4</c:v>
                </c:pt>
                <c:pt idx="10348">
                  <c:v>6.5339E-4</c:v>
                </c:pt>
                <c:pt idx="10349">
                  <c:v>6.5340000000000005E-4</c:v>
                </c:pt>
                <c:pt idx="10350">
                  <c:v>6.5340999999999999E-4</c:v>
                </c:pt>
                <c:pt idx="10351">
                  <c:v>6.5342000000000004E-4</c:v>
                </c:pt>
                <c:pt idx="10352">
                  <c:v>6.5342999999999998E-4</c:v>
                </c:pt>
                <c:pt idx="10353">
                  <c:v>6.5344000000000003E-4</c:v>
                </c:pt>
                <c:pt idx="10354">
                  <c:v>6.5344999999999997E-4</c:v>
                </c:pt>
                <c:pt idx="10355">
                  <c:v>6.5346000000000002E-4</c:v>
                </c:pt>
                <c:pt idx="10356">
                  <c:v>6.5346999999999996E-4</c:v>
                </c:pt>
                <c:pt idx="10357">
                  <c:v>6.5348000000000001E-4</c:v>
                </c:pt>
                <c:pt idx="10358">
                  <c:v>6.5348999999999995E-4</c:v>
                </c:pt>
                <c:pt idx="10359">
                  <c:v>6.535E-4</c:v>
                </c:pt>
                <c:pt idx="10360">
                  <c:v>6.5351000000000005E-4</c:v>
                </c:pt>
                <c:pt idx="10361">
                  <c:v>6.5351999999999999E-4</c:v>
                </c:pt>
                <c:pt idx="10362">
                  <c:v>6.5353000000000004E-4</c:v>
                </c:pt>
                <c:pt idx="10363">
                  <c:v>6.5353999999999998E-4</c:v>
                </c:pt>
                <c:pt idx="10364">
                  <c:v>6.5355000000000003E-4</c:v>
                </c:pt>
                <c:pt idx="10365">
                  <c:v>6.5355999999999997E-4</c:v>
                </c:pt>
                <c:pt idx="10366">
                  <c:v>6.5357000000000002E-4</c:v>
                </c:pt>
                <c:pt idx="10367">
                  <c:v>6.5357999999999996E-4</c:v>
                </c:pt>
                <c:pt idx="10368">
                  <c:v>6.5359000000000001E-4</c:v>
                </c:pt>
                <c:pt idx="10369">
                  <c:v>6.5359999999999995E-4</c:v>
                </c:pt>
                <c:pt idx="10370">
                  <c:v>6.5361E-4</c:v>
                </c:pt>
                <c:pt idx="10371">
                  <c:v>6.5362000000000005E-4</c:v>
                </c:pt>
                <c:pt idx="10372">
                  <c:v>6.5362999999999999E-4</c:v>
                </c:pt>
                <c:pt idx="10373">
                  <c:v>6.5364000000000004E-4</c:v>
                </c:pt>
                <c:pt idx="10374">
                  <c:v>6.5364999999999998E-4</c:v>
                </c:pt>
                <c:pt idx="10375">
                  <c:v>6.5366000000000003E-4</c:v>
                </c:pt>
                <c:pt idx="10376">
                  <c:v>6.5366999999999997E-4</c:v>
                </c:pt>
                <c:pt idx="10377">
                  <c:v>6.5368000000000002E-4</c:v>
                </c:pt>
                <c:pt idx="10378">
                  <c:v>6.5368999999999996E-4</c:v>
                </c:pt>
                <c:pt idx="10379">
                  <c:v>6.5370000000000001E-4</c:v>
                </c:pt>
                <c:pt idx="10380">
                  <c:v>6.5370999999999995E-4</c:v>
                </c:pt>
                <c:pt idx="10381">
                  <c:v>6.5372E-4</c:v>
                </c:pt>
                <c:pt idx="10382">
                  <c:v>6.5373000000000004E-4</c:v>
                </c:pt>
                <c:pt idx="10383">
                  <c:v>6.5373999999999999E-4</c:v>
                </c:pt>
                <c:pt idx="10384">
                  <c:v>6.5375000000000003E-4</c:v>
                </c:pt>
                <c:pt idx="10385">
                  <c:v>6.5375999999999997E-4</c:v>
                </c:pt>
                <c:pt idx="10386">
                  <c:v>6.5377000000000002E-4</c:v>
                </c:pt>
                <c:pt idx="10387">
                  <c:v>6.5377999999999996E-4</c:v>
                </c:pt>
                <c:pt idx="10388">
                  <c:v>6.5379000000000001E-4</c:v>
                </c:pt>
                <c:pt idx="10389">
                  <c:v>6.5379999999999995E-4</c:v>
                </c:pt>
                <c:pt idx="10390">
                  <c:v>6.5381E-4</c:v>
                </c:pt>
                <c:pt idx="10391">
                  <c:v>6.5382000000000005E-4</c:v>
                </c:pt>
                <c:pt idx="10392">
                  <c:v>6.5382999999999999E-4</c:v>
                </c:pt>
                <c:pt idx="10393">
                  <c:v>6.5384000000000004E-4</c:v>
                </c:pt>
                <c:pt idx="10394">
                  <c:v>6.5384999999999998E-4</c:v>
                </c:pt>
                <c:pt idx="10395">
                  <c:v>6.5386000000000003E-4</c:v>
                </c:pt>
                <c:pt idx="10396">
                  <c:v>6.5386999999999997E-4</c:v>
                </c:pt>
                <c:pt idx="10397">
                  <c:v>6.5388000000000002E-4</c:v>
                </c:pt>
                <c:pt idx="10398">
                  <c:v>6.5388999999999996E-4</c:v>
                </c:pt>
                <c:pt idx="10399">
                  <c:v>6.5390000000000001E-4</c:v>
                </c:pt>
                <c:pt idx="10400">
                  <c:v>6.5390999999999995E-4</c:v>
                </c:pt>
                <c:pt idx="10401">
                  <c:v>6.5392E-4</c:v>
                </c:pt>
                <c:pt idx="10402">
                  <c:v>6.5393000000000005E-4</c:v>
                </c:pt>
                <c:pt idx="10403">
                  <c:v>6.5393999999999999E-4</c:v>
                </c:pt>
                <c:pt idx="10404">
                  <c:v>6.5395000000000004E-4</c:v>
                </c:pt>
                <c:pt idx="10405">
                  <c:v>6.5395999999999998E-4</c:v>
                </c:pt>
                <c:pt idx="10406">
                  <c:v>6.5397000000000003E-4</c:v>
                </c:pt>
                <c:pt idx="10407">
                  <c:v>6.5397999999999997E-4</c:v>
                </c:pt>
                <c:pt idx="10408">
                  <c:v>6.5399000000000002E-4</c:v>
                </c:pt>
                <c:pt idx="10409">
                  <c:v>6.5399999999999996E-4</c:v>
                </c:pt>
                <c:pt idx="10410">
                  <c:v>6.5401000000000001E-4</c:v>
                </c:pt>
                <c:pt idx="10411">
                  <c:v>6.5401999999999995E-4</c:v>
                </c:pt>
                <c:pt idx="10412">
                  <c:v>6.5403E-4</c:v>
                </c:pt>
                <c:pt idx="10413">
                  <c:v>6.5404000000000005E-4</c:v>
                </c:pt>
                <c:pt idx="10414">
                  <c:v>6.5404999999999999E-4</c:v>
                </c:pt>
                <c:pt idx="10415">
                  <c:v>6.5406000000000004E-4</c:v>
                </c:pt>
                <c:pt idx="10416">
                  <c:v>6.5406999999999998E-4</c:v>
                </c:pt>
                <c:pt idx="10417">
                  <c:v>6.5408000000000003E-4</c:v>
                </c:pt>
                <c:pt idx="10418">
                  <c:v>6.5408999999999997E-4</c:v>
                </c:pt>
                <c:pt idx="10419">
                  <c:v>6.5410000000000002E-4</c:v>
                </c:pt>
                <c:pt idx="10420">
                  <c:v>6.5410999999999996E-4</c:v>
                </c:pt>
                <c:pt idx="10421">
                  <c:v>6.5412000000000001E-4</c:v>
                </c:pt>
                <c:pt idx="10422">
                  <c:v>6.5412999999999995E-4</c:v>
                </c:pt>
                <c:pt idx="10423">
                  <c:v>6.5413999999999999E-4</c:v>
                </c:pt>
                <c:pt idx="10424">
                  <c:v>6.5415000000000004E-4</c:v>
                </c:pt>
                <c:pt idx="10425">
                  <c:v>6.5415999999999998E-4</c:v>
                </c:pt>
                <c:pt idx="10426">
                  <c:v>6.5417000000000003E-4</c:v>
                </c:pt>
                <c:pt idx="10427">
                  <c:v>6.5417999999999997E-4</c:v>
                </c:pt>
                <c:pt idx="10428">
                  <c:v>6.5419000000000002E-4</c:v>
                </c:pt>
                <c:pt idx="10429">
                  <c:v>6.5419999999999996E-4</c:v>
                </c:pt>
                <c:pt idx="10430">
                  <c:v>6.5421000000000001E-4</c:v>
                </c:pt>
                <c:pt idx="10431">
                  <c:v>6.5421999999999995E-4</c:v>
                </c:pt>
                <c:pt idx="10432">
                  <c:v>6.5423E-4</c:v>
                </c:pt>
                <c:pt idx="10433">
                  <c:v>6.5424000000000005E-4</c:v>
                </c:pt>
                <c:pt idx="10434">
                  <c:v>6.5424999999999999E-4</c:v>
                </c:pt>
                <c:pt idx="10435">
                  <c:v>6.5426000000000004E-4</c:v>
                </c:pt>
                <c:pt idx="10436">
                  <c:v>6.5426999999999998E-4</c:v>
                </c:pt>
                <c:pt idx="10437">
                  <c:v>6.5428000000000003E-4</c:v>
                </c:pt>
                <c:pt idx="10438">
                  <c:v>6.5428999999999997E-4</c:v>
                </c:pt>
                <c:pt idx="10439">
                  <c:v>6.5430000000000002E-4</c:v>
                </c:pt>
                <c:pt idx="10440">
                  <c:v>6.5430999999999996E-4</c:v>
                </c:pt>
                <c:pt idx="10441">
                  <c:v>6.5432000000000001E-4</c:v>
                </c:pt>
                <c:pt idx="10442">
                  <c:v>6.5432999999999995E-4</c:v>
                </c:pt>
                <c:pt idx="10443">
                  <c:v>6.5434E-4</c:v>
                </c:pt>
                <c:pt idx="10444">
                  <c:v>6.5435000000000005E-4</c:v>
                </c:pt>
                <c:pt idx="10445">
                  <c:v>6.5435999999999999E-4</c:v>
                </c:pt>
                <c:pt idx="10446">
                  <c:v>6.5437000000000004E-4</c:v>
                </c:pt>
                <c:pt idx="10447">
                  <c:v>6.5437999999999998E-4</c:v>
                </c:pt>
                <c:pt idx="10448">
                  <c:v>6.5439000000000003E-4</c:v>
                </c:pt>
                <c:pt idx="10449">
                  <c:v>6.5439999999999997E-4</c:v>
                </c:pt>
                <c:pt idx="10450">
                  <c:v>6.5441000000000002E-4</c:v>
                </c:pt>
                <c:pt idx="10451">
                  <c:v>6.5441999999999996E-4</c:v>
                </c:pt>
                <c:pt idx="10452">
                  <c:v>6.5443000000000001E-4</c:v>
                </c:pt>
                <c:pt idx="10453">
                  <c:v>6.5443999999999995E-4</c:v>
                </c:pt>
                <c:pt idx="10454">
                  <c:v>6.5445E-4</c:v>
                </c:pt>
                <c:pt idx="10455">
                  <c:v>6.5446000000000005E-4</c:v>
                </c:pt>
                <c:pt idx="10456">
                  <c:v>6.5446999999999999E-4</c:v>
                </c:pt>
                <c:pt idx="10457">
                  <c:v>6.5448000000000004E-4</c:v>
                </c:pt>
                <c:pt idx="10458">
                  <c:v>6.5448999999999998E-4</c:v>
                </c:pt>
                <c:pt idx="10459">
                  <c:v>6.5450000000000003E-4</c:v>
                </c:pt>
                <c:pt idx="10460">
                  <c:v>6.5450999999999997E-4</c:v>
                </c:pt>
                <c:pt idx="10461">
                  <c:v>6.5452000000000001E-4</c:v>
                </c:pt>
                <c:pt idx="10462">
                  <c:v>6.5452999999999996E-4</c:v>
                </c:pt>
                <c:pt idx="10463">
                  <c:v>6.5454E-4</c:v>
                </c:pt>
                <c:pt idx="10464">
                  <c:v>6.5455000000000005E-4</c:v>
                </c:pt>
                <c:pt idx="10465">
                  <c:v>6.5455999999999999E-4</c:v>
                </c:pt>
                <c:pt idx="10466">
                  <c:v>6.5457000000000004E-4</c:v>
                </c:pt>
                <c:pt idx="10467">
                  <c:v>6.5457999999999998E-4</c:v>
                </c:pt>
                <c:pt idx="10468">
                  <c:v>6.5459000000000003E-4</c:v>
                </c:pt>
                <c:pt idx="10469">
                  <c:v>6.5459999999999997E-4</c:v>
                </c:pt>
                <c:pt idx="10470">
                  <c:v>6.5461000000000002E-4</c:v>
                </c:pt>
                <c:pt idx="10471">
                  <c:v>6.5461999999999996E-4</c:v>
                </c:pt>
                <c:pt idx="10472">
                  <c:v>6.5463000000000001E-4</c:v>
                </c:pt>
                <c:pt idx="10473">
                  <c:v>6.5463999999999995E-4</c:v>
                </c:pt>
                <c:pt idx="10474">
                  <c:v>6.5465E-4</c:v>
                </c:pt>
                <c:pt idx="10475">
                  <c:v>6.5466000000000005E-4</c:v>
                </c:pt>
                <c:pt idx="10476">
                  <c:v>6.5466999999999999E-4</c:v>
                </c:pt>
                <c:pt idx="10477">
                  <c:v>6.5468000000000004E-4</c:v>
                </c:pt>
                <c:pt idx="10478">
                  <c:v>6.5468999999999998E-4</c:v>
                </c:pt>
                <c:pt idx="10479">
                  <c:v>6.5470000000000003E-4</c:v>
                </c:pt>
                <c:pt idx="10480">
                  <c:v>6.5470999999999997E-4</c:v>
                </c:pt>
                <c:pt idx="10481">
                  <c:v>6.5472000000000002E-4</c:v>
                </c:pt>
                <c:pt idx="10482">
                  <c:v>6.5472999999999996E-4</c:v>
                </c:pt>
                <c:pt idx="10483">
                  <c:v>6.5474000000000001E-4</c:v>
                </c:pt>
                <c:pt idx="10484">
                  <c:v>6.5474999999999995E-4</c:v>
                </c:pt>
                <c:pt idx="10485">
                  <c:v>6.5476E-4</c:v>
                </c:pt>
                <c:pt idx="10486">
                  <c:v>6.5477000000000005E-4</c:v>
                </c:pt>
                <c:pt idx="10487">
                  <c:v>6.5477999999999999E-4</c:v>
                </c:pt>
                <c:pt idx="10488">
                  <c:v>6.5479000000000004E-4</c:v>
                </c:pt>
                <c:pt idx="10489">
                  <c:v>6.5479999999999998E-4</c:v>
                </c:pt>
                <c:pt idx="10490">
                  <c:v>6.5481000000000003E-4</c:v>
                </c:pt>
                <c:pt idx="10491">
                  <c:v>6.5481999999999997E-4</c:v>
                </c:pt>
                <c:pt idx="10492">
                  <c:v>6.5483000000000002E-4</c:v>
                </c:pt>
                <c:pt idx="10493">
                  <c:v>6.5483999999999996E-4</c:v>
                </c:pt>
                <c:pt idx="10494">
                  <c:v>6.5485000000000001E-4</c:v>
                </c:pt>
                <c:pt idx="10495">
                  <c:v>6.5485999999999995E-4</c:v>
                </c:pt>
                <c:pt idx="10496">
                  <c:v>6.5487E-4</c:v>
                </c:pt>
                <c:pt idx="10497">
                  <c:v>6.5488000000000005E-4</c:v>
                </c:pt>
                <c:pt idx="10498">
                  <c:v>6.5488999999999999E-4</c:v>
                </c:pt>
                <c:pt idx="10499">
                  <c:v>6.5490000000000004E-4</c:v>
                </c:pt>
                <c:pt idx="10500">
                  <c:v>6.5490999999999998E-4</c:v>
                </c:pt>
                <c:pt idx="10501">
                  <c:v>6.5492000000000002E-4</c:v>
                </c:pt>
                <c:pt idx="10502">
                  <c:v>6.5492999999999997E-4</c:v>
                </c:pt>
                <c:pt idx="10503">
                  <c:v>6.5494000000000001E-4</c:v>
                </c:pt>
                <c:pt idx="10504">
                  <c:v>6.5494999999999995E-4</c:v>
                </c:pt>
                <c:pt idx="10505">
                  <c:v>6.5496E-4</c:v>
                </c:pt>
                <c:pt idx="10506">
                  <c:v>6.5497000000000005E-4</c:v>
                </c:pt>
                <c:pt idx="10507">
                  <c:v>6.5497999999999999E-4</c:v>
                </c:pt>
                <c:pt idx="10508">
                  <c:v>6.5499000000000004E-4</c:v>
                </c:pt>
                <c:pt idx="10509">
                  <c:v>6.5499999999999998E-4</c:v>
                </c:pt>
                <c:pt idx="10510">
                  <c:v>6.5501000000000003E-4</c:v>
                </c:pt>
                <c:pt idx="10511">
                  <c:v>6.5501999999999997E-4</c:v>
                </c:pt>
                <c:pt idx="10512">
                  <c:v>6.5503000000000002E-4</c:v>
                </c:pt>
                <c:pt idx="10513">
                  <c:v>6.5503999999999996E-4</c:v>
                </c:pt>
                <c:pt idx="10514">
                  <c:v>6.5505000000000001E-4</c:v>
                </c:pt>
                <c:pt idx="10515">
                  <c:v>6.5505999999999995E-4</c:v>
                </c:pt>
                <c:pt idx="10516">
                  <c:v>6.5507E-4</c:v>
                </c:pt>
                <c:pt idx="10517">
                  <c:v>6.5508000000000005E-4</c:v>
                </c:pt>
                <c:pt idx="10518">
                  <c:v>6.5508999999999999E-4</c:v>
                </c:pt>
                <c:pt idx="10519">
                  <c:v>6.5510000000000004E-4</c:v>
                </c:pt>
                <c:pt idx="10520">
                  <c:v>6.5510999999999998E-4</c:v>
                </c:pt>
                <c:pt idx="10521">
                  <c:v>6.5512000000000003E-4</c:v>
                </c:pt>
                <c:pt idx="10522">
                  <c:v>6.5512999999999997E-4</c:v>
                </c:pt>
                <c:pt idx="10523">
                  <c:v>6.5514000000000002E-4</c:v>
                </c:pt>
                <c:pt idx="10524">
                  <c:v>6.5514999999999996E-4</c:v>
                </c:pt>
                <c:pt idx="10525">
                  <c:v>6.5516000000000001E-4</c:v>
                </c:pt>
                <c:pt idx="10526">
                  <c:v>6.5516999999999995E-4</c:v>
                </c:pt>
                <c:pt idx="10527">
                  <c:v>6.5518E-4</c:v>
                </c:pt>
                <c:pt idx="10528">
                  <c:v>6.5519000000000005E-4</c:v>
                </c:pt>
                <c:pt idx="10529">
                  <c:v>6.5519999999999999E-4</c:v>
                </c:pt>
                <c:pt idx="10530">
                  <c:v>6.5521000000000004E-4</c:v>
                </c:pt>
                <c:pt idx="10531">
                  <c:v>6.5521999999999998E-4</c:v>
                </c:pt>
                <c:pt idx="10532">
                  <c:v>6.5523000000000003E-4</c:v>
                </c:pt>
                <c:pt idx="10533">
                  <c:v>6.5523999999999997E-4</c:v>
                </c:pt>
                <c:pt idx="10534">
                  <c:v>6.5525000000000002E-4</c:v>
                </c:pt>
                <c:pt idx="10535">
                  <c:v>6.5525999999999996E-4</c:v>
                </c:pt>
                <c:pt idx="10536">
                  <c:v>6.5527000000000001E-4</c:v>
                </c:pt>
                <c:pt idx="10537">
                  <c:v>6.5527999999999995E-4</c:v>
                </c:pt>
                <c:pt idx="10538">
                  <c:v>6.5529E-4</c:v>
                </c:pt>
                <c:pt idx="10539">
                  <c:v>6.5530000000000004E-4</c:v>
                </c:pt>
                <c:pt idx="10540">
                  <c:v>6.5530999999999999E-4</c:v>
                </c:pt>
                <c:pt idx="10541">
                  <c:v>6.5532000000000003E-4</c:v>
                </c:pt>
                <c:pt idx="10542">
                  <c:v>6.5532999999999998E-4</c:v>
                </c:pt>
                <c:pt idx="10543">
                  <c:v>6.5534000000000002E-4</c:v>
                </c:pt>
                <c:pt idx="10544">
                  <c:v>6.5534999999999996E-4</c:v>
                </c:pt>
                <c:pt idx="10545">
                  <c:v>6.5536000000000001E-4</c:v>
                </c:pt>
                <c:pt idx="10546">
                  <c:v>6.5536999999999995E-4</c:v>
                </c:pt>
                <c:pt idx="10547">
                  <c:v>6.5538E-4</c:v>
                </c:pt>
                <c:pt idx="10548">
                  <c:v>6.5539000000000005E-4</c:v>
                </c:pt>
                <c:pt idx="10549">
                  <c:v>6.5539999999999999E-4</c:v>
                </c:pt>
                <c:pt idx="10550">
                  <c:v>6.5541000000000004E-4</c:v>
                </c:pt>
                <c:pt idx="10551">
                  <c:v>6.5541999999999998E-4</c:v>
                </c:pt>
                <c:pt idx="10552">
                  <c:v>6.5543000000000003E-4</c:v>
                </c:pt>
                <c:pt idx="10553">
                  <c:v>6.5543999999999997E-4</c:v>
                </c:pt>
                <c:pt idx="10554">
                  <c:v>6.5545000000000002E-4</c:v>
                </c:pt>
                <c:pt idx="10555">
                  <c:v>6.5545999999999996E-4</c:v>
                </c:pt>
                <c:pt idx="10556">
                  <c:v>6.5547000000000001E-4</c:v>
                </c:pt>
                <c:pt idx="10557">
                  <c:v>6.5547999999999995E-4</c:v>
                </c:pt>
                <c:pt idx="10558">
                  <c:v>6.5549E-4</c:v>
                </c:pt>
                <c:pt idx="10559">
                  <c:v>6.5550000000000005E-4</c:v>
                </c:pt>
                <c:pt idx="10560">
                  <c:v>6.5550999999999999E-4</c:v>
                </c:pt>
                <c:pt idx="10561">
                  <c:v>6.5552000000000004E-4</c:v>
                </c:pt>
                <c:pt idx="10562">
                  <c:v>6.5552999999999998E-4</c:v>
                </c:pt>
                <c:pt idx="10563">
                  <c:v>6.5554000000000003E-4</c:v>
                </c:pt>
                <c:pt idx="10564">
                  <c:v>6.5554999999999997E-4</c:v>
                </c:pt>
                <c:pt idx="10565">
                  <c:v>6.5556000000000002E-4</c:v>
                </c:pt>
                <c:pt idx="10566">
                  <c:v>6.5556999999999996E-4</c:v>
                </c:pt>
                <c:pt idx="10567">
                  <c:v>6.5558000000000001E-4</c:v>
                </c:pt>
                <c:pt idx="10568">
                  <c:v>6.5558999999999995E-4</c:v>
                </c:pt>
                <c:pt idx="10569">
                  <c:v>6.556E-4</c:v>
                </c:pt>
                <c:pt idx="10570">
                  <c:v>6.5561000000000005E-4</c:v>
                </c:pt>
                <c:pt idx="10571">
                  <c:v>6.5561999999999999E-4</c:v>
                </c:pt>
                <c:pt idx="10572">
                  <c:v>6.5563000000000004E-4</c:v>
                </c:pt>
                <c:pt idx="10573">
                  <c:v>6.5563999999999998E-4</c:v>
                </c:pt>
                <c:pt idx="10574">
                  <c:v>6.5565000000000003E-4</c:v>
                </c:pt>
                <c:pt idx="10575">
                  <c:v>6.5565999999999997E-4</c:v>
                </c:pt>
                <c:pt idx="10576">
                  <c:v>6.5567000000000002E-4</c:v>
                </c:pt>
                <c:pt idx="10577">
                  <c:v>6.5567999999999996E-4</c:v>
                </c:pt>
                <c:pt idx="10578">
                  <c:v>6.5569000000000001E-4</c:v>
                </c:pt>
                <c:pt idx="10579">
                  <c:v>6.5569999999999995E-4</c:v>
                </c:pt>
                <c:pt idx="10580">
                  <c:v>6.5571E-4</c:v>
                </c:pt>
                <c:pt idx="10581">
                  <c:v>6.5572000000000004E-4</c:v>
                </c:pt>
                <c:pt idx="10582">
                  <c:v>6.5572999999999998E-4</c:v>
                </c:pt>
                <c:pt idx="10583">
                  <c:v>6.5574000000000003E-4</c:v>
                </c:pt>
                <c:pt idx="10584">
                  <c:v>6.5574999999999997E-4</c:v>
                </c:pt>
                <c:pt idx="10585">
                  <c:v>6.5576000000000002E-4</c:v>
                </c:pt>
                <c:pt idx="10586">
                  <c:v>6.5576999999999996E-4</c:v>
                </c:pt>
                <c:pt idx="10587">
                  <c:v>6.5578000000000001E-4</c:v>
                </c:pt>
                <c:pt idx="10588">
                  <c:v>6.5578999999999995E-4</c:v>
                </c:pt>
                <c:pt idx="10589">
                  <c:v>6.558E-4</c:v>
                </c:pt>
                <c:pt idx="10590">
                  <c:v>6.5581000000000005E-4</c:v>
                </c:pt>
                <c:pt idx="10591">
                  <c:v>6.5581999999999999E-4</c:v>
                </c:pt>
                <c:pt idx="10592">
                  <c:v>6.5583000000000004E-4</c:v>
                </c:pt>
                <c:pt idx="10593">
                  <c:v>6.5583999999999998E-4</c:v>
                </c:pt>
                <c:pt idx="10594">
                  <c:v>6.5585000000000003E-4</c:v>
                </c:pt>
                <c:pt idx="10595">
                  <c:v>6.5585999999999997E-4</c:v>
                </c:pt>
                <c:pt idx="10596">
                  <c:v>6.5587000000000002E-4</c:v>
                </c:pt>
                <c:pt idx="10597">
                  <c:v>6.5587999999999996E-4</c:v>
                </c:pt>
                <c:pt idx="10598">
                  <c:v>6.5589000000000001E-4</c:v>
                </c:pt>
                <c:pt idx="10599">
                  <c:v>6.5589999999999995E-4</c:v>
                </c:pt>
                <c:pt idx="10600">
                  <c:v>6.5591E-4</c:v>
                </c:pt>
                <c:pt idx="10601">
                  <c:v>6.5592000000000005E-4</c:v>
                </c:pt>
                <c:pt idx="10602">
                  <c:v>6.5592999999999999E-4</c:v>
                </c:pt>
                <c:pt idx="10603">
                  <c:v>6.5594000000000004E-4</c:v>
                </c:pt>
                <c:pt idx="10604">
                  <c:v>6.5594999999999998E-4</c:v>
                </c:pt>
                <c:pt idx="10605">
                  <c:v>6.5596000000000003E-4</c:v>
                </c:pt>
                <c:pt idx="10606">
                  <c:v>6.5596999999999997E-4</c:v>
                </c:pt>
                <c:pt idx="10607">
                  <c:v>6.5598000000000002E-4</c:v>
                </c:pt>
                <c:pt idx="10608">
                  <c:v>6.5598999999999996E-4</c:v>
                </c:pt>
                <c:pt idx="10609">
                  <c:v>6.5600000000000001E-4</c:v>
                </c:pt>
                <c:pt idx="10610">
                  <c:v>6.5600999999999995E-4</c:v>
                </c:pt>
                <c:pt idx="10611">
                  <c:v>6.5602E-4</c:v>
                </c:pt>
                <c:pt idx="10612">
                  <c:v>6.5603000000000005E-4</c:v>
                </c:pt>
                <c:pt idx="10613">
                  <c:v>6.5603999999999999E-4</c:v>
                </c:pt>
                <c:pt idx="10614">
                  <c:v>6.5605000000000004E-4</c:v>
                </c:pt>
                <c:pt idx="10615">
                  <c:v>6.5605999999999998E-4</c:v>
                </c:pt>
                <c:pt idx="10616">
                  <c:v>6.5607000000000003E-4</c:v>
                </c:pt>
                <c:pt idx="10617">
                  <c:v>6.5607999999999997E-4</c:v>
                </c:pt>
                <c:pt idx="10618">
                  <c:v>6.5609000000000002E-4</c:v>
                </c:pt>
                <c:pt idx="10619">
                  <c:v>6.5609999999999996E-4</c:v>
                </c:pt>
                <c:pt idx="10620">
                  <c:v>6.5611E-4</c:v>
                </c:pt>
                <c:pt idx="10621">
                  <c:v>6.5612000000000005E-4</c:v>
                </c:pt>
                <c:pt idx="10622">
                  <c:v>6.5612999999999999E-4</c:v>
                </c:pt>
                <c:pt idx="10623">
                  <c:v>6.5614000000000004E-4</c:v>
                </c:pt>
                <c:pt idx="10624">
                  <c:v>6.5614999999999998E-4</c:v>
                </c:pt>
                <c:pt idx="10625">
                  <c:v>6.5616000000000003E-4</c:v>
                </c:pt>
                <c:pt idx="10626">
                  <c:v>6.5616999999999997E-4</c:v>
                </c:pt>
                <c:pt idx="10627">
                  <c:v>6.5618000000000002E-4</c:v>
                </c:pt>
                <c:pt idx="10628">
                  <c:v>6.5618999999999996E-4</c:v>
                </c:pt>
                <c:pt idx="10629">
                  <c:v>6.5620000000000001E-4</c:v>
                </c:pt>
                <c:pt idx="10630">
                  <c:v>6.5620999999999995E-4</c:v>
                </c:pt>
                <c:pt idx="10631">
                  <c:v>6.5622E-4</c:v>
                </c:pt>
                <c:pt idx="10632">
                  <c:v>6.5623000000000005E-4</c:v>
                </c:pt>
                <c:pt idx="10633">
                  <c:v>6.5623999999999999E-4</c:v>
                </c:pt>
                <c:pt idx="10634">
                  <c:v>6.5625000000000004E-4</c:v>
                </c:pt>
                <c:pt idx="10635">
                  <c:v>6.5625999999999998E-4</c:v>
                </c:pt>
                <c:pt idx="10636">
                  <c:v>6.5627000000000003E-4</c:v>
                </c:pt>
                <c:pt idx="10637">
                  <c:v>6.5627999999999997E-4</c:v>
                </c:pt>
                <c:pt idx="10638">
                  <c:v>6.5629000000000002E-4</c:v>
                </c:pt>
                <c:pt idx="10639">
                  <c:v>6.5629999999999996E-4</c:v>
                </c:pt>
                <c:pt idx="10640">
                  <c:v>6.5631000000000001E-4</c:v>
                </c:pt>
                <c:pt idx="10641">
                  <c:v>6.5631999999999995E-4</c:v>
                </c:pt>
                <c:pt idx="10642">
                  <c:v>6.5633E-4</c:v>
                </c:pt>
                <c:pt idx="10643">
                  <c:v>6.5634000000000005E-4</c:v>
                </c:pt>
                <c:pt idx="10644">
                  <c:v>6.5634999999999999E-4</c:v>
                </c:pt>
                <c:pt idx="10645">
                  <c:v>6.5636000000000004E-4</c:v>
                </c:pt>
                <c:pt idx="10646">
                  <c:v>6.5636999999999998E-4</c:v>
                </c:pt>
                <c:pt idx="10647">
                  <c:v>6.5638000000000003E-4</c:v>
                </c:pt>
                <c:pt idx="10648">
                  <c:v>6.5638999999999997E-4</c:v>
                </c:pt>
                <c:pt idx="10649">
                  <c:v>6.5640000000000002E-4</c:v>
                </c:pt>
                <c:pt idx="10650">
                  <c:v>6.5640999999999996E-4</c:v>
                </c:pt>
                <c:pt idx="10651">
                  <c:v>6.5642000000000001E-4</c:v>
                </c:pt>
                <c:pt idx="10652">
                  <c:v>6.5642999999999995E-4</c:v>
                </c:pt>
                <c:pt idx="10653">
                  <c:v>6.5644E-4</c:v>
                </c:pt>
                <c:pt idx="10654">
                  <c:v>6.5645000000000005E-4</c:v>
                </c:pt>
                <c:pt idx="10655">
                  <c:v>6.5645999999999999E-4</c:v>
                </c:pt>
                <c:pt idx="10656">
                  <c:v>6.5647000000000004E-4</c:v>
                </c:pt>
                <c:pt idx="10657">
                  <c:v>6.5647999999999998E-4</c:v>
                </c:pt>
                <c:pt idx="10658">
                  <c:v>6.5649000000000002E-4</c:v>
                </c:pt>
                <c:pt idx="10659">
                  <c:v>6.5649999999999997E-4</c:v>
                </c:pt>
                <c:pt idx="10660">
                  <c:v>6.5651000000000001E-4</c:v>
                </c:pt>
                <c:pt idx="10661">
                  <c:v>6.5651999999999996E-4</c:v>
                </c:pt>
                <c:pt idx="10662">
                  <c:v>6.5653E-4</c:v>
                </c:pt>
                <c:pt idx="10663">
                  <c:v>6.5654000000000005E-4</c:v>
                </c:pt>
                <c:pt idx="10664">
                  <c:v>6.5654999999999999E-4</c:v>
                </c:pt>
                <c:pt idx="10665">
                  <c:v>6.5656000000000004E-4</c:v>
                </c:pt>
                <c:pt idx="10666">
                  <c:v>6.5656999999999998E-4</c:v>
                </c:pt>
                <c:pt idx="10667">
                  <c:v>6.5658000000000003E-4</c:v>
                </c:pt>
                <c:pt idx="10668">
                  <c:v>6.5658999999999997E-4</c:v>
                </c:pt>
                <c:pt idx="10669">
                  <c:v>6.5660000000000002E-4</c:v>
                </c:pt>
                <c:pt idx="10670">
                  <c:v>6.5660999999999996E-4</c:v>
                </c:pt>
                <c:pt idx="10671">
                  <c:v>6.5662000000000001E-4</c:v>
                </c:pt>
                <c:pt idx="10672">
                  <c:v>6.5662999999999995E-4</c:v>
                </c:pt>
                <c:pt idx="10673">
                  <c:v>6.5664E-4</c:v>
                </c:pt>
                <c:pt idx="10674">
                  <c:v>6.5665000000000005E-4</c:v>
                </c:pt>
                <c:pt idx="10675">
                  <c:v>6.5665999999999999E-4</c:v>
                </c:pt>
                <c:pt idx="10676">
                  <c:v>6.5667000000000004E-4</c:v>
                </c:pt>
                <c:pt idx="10677">
                  <c:v>6.5667999999999998E-4</c:v>
                </c:pt>
                <c:pt idx="10678">
                  <c:v>6.5669000000000003E-4</c:v>
                </c:pt>
                <c:pt idx="10679">
                  <c:v>6.5669999999999997E-4</c:v>
                </c:pt>
                <c:pt idx="10680">
                  <c:v>6.5671000000000002E-4</c:v>
                </c:pt>
                <c:pt idx="10681">
                  <c:v>6.5671999999999996E-4</c:v>
                </c:pt>
                <c:pt idx="10682">
                  <c:v>6.5673000000000001E-4</c:v>
                </c:pt>
                <c:pt idx="10683">
                  <c:v>6.5673999999999995E-4</c:v>
                </c:pt>
                <c:pt idx="10684">
                  <c:v>6.5675E-4</c:v>
                </c:pt>
                <c:pt idx="10685">
                  <c:v>6.5676000000000005E-4</c:v>
                </c:pt>
                <c:pt idx="10686">
                  <c:v>6.5676999999999999E-4</c:v>
                </c:pt>
                <c:pt idx="10687">
                  <c:v>6.5678000000000004E-4</c:v>
                </c:pt>
                <c:pt idx="10688">
                  <c:v>6.5678999999999998E-4</c:v>
                </c:pt>
                <c:pt idx="10689">
                  <c:v>6.5680000000000003E-4</c:v>
                </c:pt>
                <c:pt idx="10690">
                  <c:v>6.5680999999999997E-4</c:v>
                </c:pt>
                <c:pt idx="10691">
                  <c:v>6.5682000000000002E-4</c:v>
                </c:pt>
                <c:pt idx="10692">
                  <c:v>6.5682999999999996E-4</c:v>
                </c:pt>
                <c:pt idx="10693">
                  <c:v>6.5684000000000001E-4</c:v>
                </c:pt>
                <c:pt idx="10694">
                  <c:v>6.5684999999999995E-4</c:v>
                </c:pt>
                <c:pt idx="10695">
                  <c:v>6.5686E-4</c:v>
                </c:pt>
                <c:pt idx="10696">
                  <c:v>6.5687000000000004E-4</c:v>
                </c:pt>
                <c:pt idx="10697">
                  <c:v>6.5687999999999999E-4</c:v>
                </c:pt>
                <c:pt idx="10698">
                  <c:v>6.5689000000000003E-4</c:v>
                </c:pt>
                <c:pt idx="10699">
                  <c:v>6.5689999999999998E-4</c:v>
                </c:pt>
                <c:pt idx="10700">
                  <c:v>6.5691000000000002E-4</c:v>
                </c:pt>
                <c:pt idx="10701">
                  <c:v>6.5691999999999996E-4</c:v>
                </c:pt>
                <c:pt idx="10702">
                  <c:v>6.5693000000000001E-4</c:v>
                </c:pt>
                <c:pt idx="10703">
                  <c:v>6.5693999999999995E-4</c:v>
                </c:pt>
                <c:pt idx="10704">
                  <c:v>6.5695E-4</c:v>
                </c:pt>
                <c:pt idx="10705">
                  <c:v>6.5696000000000005E-4</c:v>
                </c:pt>
                <c:pt idx="10706">
                  <c:v>6.5696999999999999E-4</c:v>
                </c:pt>
                <c:pt idx="10707">
                  <c:v>6.5698000000000004E-4</c:v>
                </c:pt>
                <c:pt idx="10708">
                  <c:v>6.5698999999999998E-4</c:v>
                </c:pt>
                <c:pt idx="10709">
                  <c:v>6.5700000000000003E-4</c:v>
                </c:pt>
                <c:pt idx="10710">
                  <c:v>6.5700999999999997E-4</c:v>
                </c:pt>
                <c:pt idx="10711">
                  <c:v>6.5702000000000002E-4</c:v>
                </c:pt>
                <c:pt idx="10712">
                  <c:v>6.5702999999999996E-4</c:v>
                </c:pt>
                <c:pt idx="10713">
                  <c:v>6.5704000000000001E-4</c:v>
                </c:pt>
                <c:pt idx="10714">
                  <c:v>6.5704999999999995E-4</c:v>
                </c:pt>
                <c:pt idx="10715">
                  <c:v>6.5706E-4</c:v>
                </c:pt>
                <c:pt idx="10716">
                  <c:v>6.5707000000000005E-4</c:v>
                </c:pt>
                <c:pt idx="10717">
                  <c:v>6.5707999999999999E-4</c:v>
                </c:pt>
                <c:pt idx="10718">
                  <c:v>6.5709000000000004E-4</c:v>
                </c:pt>
                <c:pt idx="10719">
                  <c:v>6.5709999999999998E-4</c:v>
                </c:pt>
                <c:pt idx="10720">
                  <c:v>6.5711000000000003E-4</c:v>
                </c:pt>
                <c:pt idx="10721">
                  <c:v>6.5711999999999997E-4</c:v>
                </c:pt>
                <c:pt idx="10722">
                  <c:v>6.5713000000000002E-4</c:v>
                </c:pt>
                <c:pt idx="10723">
                  <c:v>6.5713999999999996E-4</c:v>
                </c:pt>
                <c:pt idx="10724">
                  <c:v>6.5715000000000001E-4</c:v>
                </c:pt>
                <c:pt idx="10725">
                  <c:v>6.5715999999999995E-4</c:v>
                </c:pt>
                <c:pt idx="10726">
                  <c:v>6.5717E-4</c:v>
                </c:pt>
                <c:pt idx="10727">
                  <c:v>6.5718000000000005E-4</c:v>
                </c:pt>
                <c:pt idx="10728">
                  <c:v>6.5718999999999999E-4</c:v>
                </c:pt>
                <c:pt idx="10729">
                  <c:v>6.5720000000000004E-4</c:v>
                </c:pt>
                <c:pt idx="10730">
                  <c:v>6.5720999999999998E-4</c:v>
                </c:pt>
                <c:pt idx="10731">
                  <c:v>6.5722000000000003E-4</c:v>
                </c:pt>
                <c:pt idx="10732">
                  <c:v>6.5722999999999997E-4</c:v>
                </c:pt>
                <c:pt idx="10733">
                  <c:v>6.5724000000000002E-4</c:v>
                </c:pt>
                <c:pt idx="10734">
                  <c:v>6.5724999999999996E-4</c:v>
                </c:pt>
                <c:pt idx="10735">
                  <c:v>6.5726000000000001E-4</c:v>
                </c:pt>
                <c:pt idx="10736">
                  <c:v>6.5726999999999995E-4</c:v>
                </c:pt>
                <c:pt idx="10737">
                  <c:v>6.5728E-4</c:v>
                </c:pt>
                <c:pt idx="10738">
                  <c:v>6.5729000000000004E-4</c:v>
                </c:pt>
                <c:pt idx="10739">
                  <c:v>6.5729999999999998E-4</c:v>
                </c:pt>
                <c:pt idx="10740">
                  <c:v>6.5731000000000003E-4</c:v>
                </c:pt>
                <c:pt idx="10741">
                  <c:v>6.5731999999999997E-4</c:v>
                </c:pt>
                <c:pt idx="10742">
                  <c:v>6.5733000000000002E-4</c:v>
                </c:pt>
                <c:pt idx="10743">
                  <c:v>6.5733999999999996E-4</c:v>
                </c:pt>
                <c:pt idx="10744">
                  <c:v>6.5735000000000001E-4</c:v>
                </c:pt>
                <c:pt idx="10745">
                  <c:v>6.5735999999999995E-4</c:v>
                </c:pt>
                <c:pt idx="10746">
                  <c:v>6.5737E-4</c:v>
                </c:pt>
                <c:pt idx="10747">
                  <c:v>6.5738000000000005E-4</c:v>
                </c:pt>
                <c:pt idx="10748">
                  <c:v>6.5738999999999999E-4</c:v>
                </c:pt>
                <c:pt idx="10749">
                  <c:v>6.5740000000000004E-4</c:v>
                </c:pt>
                <c:pt idx="10750">
                  <c:v>6.5740999999999998E-4</c:v>
                </c:pt>
                <c:pt idx="10751">
                  <c:v>6.5742000000000003E-4</c:v>
                </c:pt>
                <c:pt idx="10752">
                  <c:v>6.5742999999999997E-4</c:v>
                </c:pt>
                <c:pt idx="10753">
                  <c:v>6.5744000000000002E-4</c:v>
                </c:pt>
                <c:pt idx="10754">
                  <c:v>6.5744999999999996E-4</c:v>
                </c:pt>
                <c:pt idx="10755">
                  <c:v>6.5746000000000001E-4</c:v>
                </c:pt>
                <c:pt idx="10756">
                  <c:v>6.5746999999999995E-4</c:v>
                </c:pt>
                <c:pt idx="10757">
                  <c:v>6.5748E-4</c:v>
                </c:pt>
                <c:pt idx="10758">
                  <c:v>6.5749000000000005E-4</c:v>
                </c:pt>
                <c:pt idx="10759">
                  <c:v>6.5749999999999999E-4</c:v>
                </c:pt>
                <c:pt idx="10760">
                  <c:v>6.5751000000000004E-4</c:v>
                </c:pt>
                <c:pt idx="10761">
                  <c:v>6.5751999999999998E-4</c:v>
                </c:pt>
                <c:pt idx="10762">
                  <c:v>6.5753000000000003E-4</c:v>
                </c:pt>
                <c:pt idx="10763">
                  <c:v>6.5753999999999997E-4</c:v>
                </c:pt>
                <c:pt idx="10764">
                  <c:v>6.5755000000000002E-4</c:v>
                </c:pt>
                <c:pt idx="10765">
                  <c:v>6.5755999999999996E-4</c:v>
                </c:pt>
                <c:pt idx="10766">
                  <c:v>6.5757000000000001E-4</c:v>
                </c:pt>
                <c:pt idx="10767">
                  <c:v>6.5757999999999995E-4</c:v>
                </c:pt>
                <c:pt idx="10768">
                  <c:v>6.5759E-4</c:v>
                </c:pt>
                <c:pt idx="10769">
                  <c:v>6.5760000000000005E-4</c:v>
                </c:pt>
                <c:pt idx="10770">
                  <c:v>6.5760999999999999E-4</c:v>
                </c:pt>
                <c:pt idx="10771">
                  <c:v>6.5762000000000004E-4</c:v>
                </c:pt>
                <c:pt idx="10772">
                  <c:v>6.5762999999999998E-4</c:v>
                </c:pt>
                <c:pt idx="10773">
                  <c:v>6.5764000000000003E-4</c:v>
                </c:pt>
                <c:pt idx="10774">
                  <c:v>6.5764999999999997E-4</c:v>
                </c:pt>
                <c:pt idx="10775">
                  <c:v>6.5766000000000002E-4</c:v>
                </c:pt>
                <c:pt idx="10776">
                  <c:v>6.5766999999999996E-4</c:v>
                </c:pt>
                <c:pt idx="10777">
                  <c:v>6.5768000000000001E-4</c:v>
                </c:pt>
                <c:pt idx="10778">
                  <c:v>6.5769000000000005E-4</c:v>
                </c:pt>
                <c:pt idx="10779">
                  <c:v>6.5769999999999999E-4</c:v>
                </c:pt>
                <c:pt idx="10780">
                  <c:v>6.5771000000000004E-4</c:v>
                </c:pt>
                <c:pt idx="10781">
                  <c:v>6.5771999999999998E-4</c:v>
                </c:pt>
                <c:pt idx="10782">
                  <c:v>6.5773000000000003E-4</c:v>
                </c:pt>
                <c:pt idx="10783">
                  <c:v>6.5773999999999997E-4</c:v>
                </c:pt>
                <c:pt idx="10784">
                  <c:v>6.5775000000000002E-4</c:v>
                </c:pt>
                <c:pt idx="10785">
                  <c:v>6.5775999999999996E-4</c:v>
                </c:pt>
                <c:pt idx="10786">
                  <c:v>6.5777000000000001E-4</c:v>
                </c:pt>
                <c:pt idx="10787">
                  <c:v>6.5777999999999995E-4</c:v>
                </c:pt>
                <c:pt idx="10788">
                  <c:v>6.5779E-4</c:v>
                </c:pt>
                <c:pt idx="10789">
                  <c:v>6.5780000000000005E-4</c:v>
                </c:pt>
                <c:pt idx="10790">
                  <c:v>6.5780999999999999E-4</c:v>
                </c:pt>
                <c:pt idx="10791">
                  <c:v>6.5782000000000004E-4</c:v>
                </c:pt>
                <c:pt idx="10792">
                  <c:v>6.5782999999999998E-4</c:v>
                </c:pt>
                <c:pt idx="10793">
                  <c:v>6.5784000000000003E-4</c:v>
                </c:pt>
                <c:pt idx="10794">
                  <c:v>6.5784999999999997E-4</c:v>
                </c:pt>
                <c:pt idx="10795">
                  <c:v>6.5786000000000002E-4</c:v>
                </c:pt>
                <c:pt idx="10796">
                  <c:v>6.5786999999999996E-4</c:v>
                </c:pt>
                <c:pt idx="10797">
                  <c:v>6.5788000000000001E-4</c:v>
                </c:pt>
                <c:pt idx="10798">
                  <c:v>6.5788999999999995E-4</c:v>
                </c:pt>
                <c:pt idx="10799">
                  <c:v>6.579E-4</c:v>
                </c:pt>
                <c:pt idx="10800">
                  <c:v>6.5791000000000005E-4</c:v>
                </c:pt>
                <c:pt idx="10801">
                  <c:v>6.5791999999999999E-4</c:v>
                </c:pt>
                <c:pt idx="10802">
                  <c:v>6.5793000000000004E-4</c:v>
                </c:pt>
                <c:pt idx="10803">
                  <c:v>6.5793999999999998E-4</c:v>
                </c:pt>
                <c:pt idx="10804">
                  <c:v>6.5795000000000003E-4</c:v>
                </c:pt>
                <c:pt idx="10805">
                  <c:v>6.5795999999999997E-4</c:v>
                </c:pt>
                <c:pt idx="10806">
                  <c:v>6.5797000000000002E-4</c:v>
                </c:pt>
                <c:pt idx="10807">
                  <c:v>6.5797999999999996E-4</c:v>
                </c:pt>
                <c:pt idx="10808">
                  <c:v>6.5799000000000001E-4</c:v>
                </c:pt>
                <c:pt idx="10809">
                  <c:v>6.5799999999999995E-4</c:v>
                </c:pt>
                <c:pt idx="10810">
                  <c:v>6.5801E-4</c:v>
                </c:pt>
                <c:pt idx="10811">
                  <c:v>6.5802000000000005E-4</c:v>
                </c:pt>
                <c:pt idx="10812">
                  <c:v>6.5802999999999999E-4</c:v>
                </c:pt>
                <c:pt idx="10813">
                  <c:v>6.5804000000000004E-4</c:v>
                </c:pt>
                <c:pt idx="10814">
                  <c:v>6.5804999999999998E-4</c:v>
                </c:pt>
                <c:pt idx="10815">
                  <c:v>6.5806000000000003E-4</c:v>
                </c:pt>
                <c:pt idx="10816">
                  <c:v>6.5806999999999997E-4</c:v>
                </c:pt>
                <c:pt idx="10817">
                  <c:v>6.5808000000000001E-4</c:v>
                </c:pt>
                <c:pt idx="10818">
                  <c:v>6.5808999999999996E-4</c:v>
                </c:pt>
                <c:pt idx="10819">
                  <c:v>6.581E-4</c:v>
                </c:pt>
                <c:pt idx="10820">
                  <c:v>6.5811000000000005E-4</c:v>
                </c:pt>
                <c:pt idx="10821">
                  <c:v>6.5811999999999999E-4</c:v>
                </c:pt>
                <c:pt idx="10822">
                  <c:v>6.5813000000000004E-4</c:v>
                </c:pt>
                <c:pt idx="10823">
                  <c:v>6.5813999999999998E-4</c:v>
                </c:pt>
                <c:pt idx="10824">
                  <c:v>6.5815000000000003E-4</c:v>
                </c:pt>
                <c:pt idx="10825">
                  <c:v>6.5815999999999997E-4</c:v>
                </c:pt>
                <c:pt idx="10826">
                  <c:v>6.5817000000000002E-4</c:v>
                </c:pt>
                <c:pt idx="10827">
                  <c:v>6.5817999999999996E-4</c:v>
                </c:pt>
                <c:pt idx="10828">
                  <c:v>6.5819000000000001E-4</c:v>
                </c:pt>
                <c:pt idx="10829">
                  <c:v>6.5819999999999995E-4</c:v>
                </c:pt>
                <c:pt idx="10830">
                  <c:v>6.5821E-4</c:v>
                </c:pt>
                <c:pt idx="10831">
                  <c:v>6.5822000000000005E-4</c:v>
                </c:pt>
                <c:pt idx="10832">
                  <c:v>6.5822999999999999E-4</c:v>
                </c:pt>
                <c:pt idx="10833">
                  <c:v>6.5824000000000004E-4</c:v>
                </c:pt>
                <c:pt idx="10834">
                  <c:v>6.5824999999999998E-4</c:v>
                </c:pt>
                <c:pt idx="10835">
                  <c:v>6.5826000000000003E-4</c:v>
                </c:pt>
                <c:pt idx="10836">
                  <c:v>6.5826999999999997E-4</c:v>
                </c:pt>
                <c:pt idx="10837">
                  <c:v>6.5828000000000002E-4</c:v>
                </c:pt>
                <c:pt idx="10838">
                  <c:v>6.5828999999999996E-4</c:v>
                </c:pt>
                <c:pt idx="10839">
                  <c:v>6.5830000000000001E-4</c:v>
                </c:pt>
                <c:pt idx="10840">
                  <c:v>6.5830999999999995E-4</c:v>
                </c:pt>
                <c:pt idx="10841">
                  <c:v>6.5832E-4</c:v>
                </c:pt>
                <c:pt idx="10842">
                  <c:v>6.5833000000000005E-4</c:v>
                </c:pt>
                <c:pt idx="10843">
                  <c:v>6.5833999999999999E-4</c:v>
                </c:pt>
                <c:pt idx="10844">
                  <c:v>6.5835000000000004E-4</c:v>
                </c:pt>
                <c:pt idx="10845">
                  <c:v>6.5835999999999998E-4</c:v>
                </c:pt>
                <c:pt idx="10846">
                  <c:v>6.5837000000000003E-4</c:v>
                </c:pt>
                <c:pt idx="10847">
                  <c:v>6.5837999999999997E-4</c:v>
                </c:pt>
                <c:pt idx="10848">
                  <c:v>6.5839000000000002E-4</c:v>
                </c:pt>
                <c:pt idx="10849">
                  <c:v>6.5839999999999996E-4</c:v>
                </c:pt>
                <c:pt idx="10850">
                  <c:v>6.5841000000000001E-4</c:v>
                </c:pt>
                <c:pt idx="10851">
                  <c:v>6.5841999999999995E-4</c:v>
                </c:pt>
                <c:pt idx="10852">
                  <c:v>6.5843E-4</c:v>
                </c:pt>
                <c:pt idx="10853">
                  <c:v>6.5844000000000005E-4</c:v>
                </c:pt>
                <c:pt idx="10854">
                  <c:v>6.5844999999999999E-4</c:v>
                </c:pt>
                <c:pt idx="10855">
                  <c:v>6.5846000000000003E-4</c:v>
                </c:pt>
                <c:pt idx="10856">
                  <c:v>6.5846999999999998E-4</c:v>
                </c:pt>
                <c:pt idx="10857">
                  <c:v>6.5848000000000002E-4</c:v>
                </c:pt>
                <c:pt idx="10858">
                  <c:v>6.5848999999999997E-4</c:v>
                </c:pt>
                <c:pt idx="10859">
                  <c:v>6.5850000000000001E-4</c:v>
                </c:pt>
                <c:pt idx="10860">
                  <c:v>6.5850999999999995E-4</c:v>
                </c:pt>
                <c:pt idx="10861">
                  <c:v>6.5852E-4</c:v>
                </c:pt>
                <c:pt idx="10862">
                  <c:v>6.5853000000000005E-4</c:v>
                </c:pt>
                <c:pt idx="10863">
                  <c:v>6.5853999999999999E-4</c:v>
                </c:pt>
                <c:pt idx="10864">
                  <c:v>6.5855000000000004E-4</c:v>
                </c:pt>
                <c:pt idx="10865">
                  <c:v>6.5855999999999998E-4</c:v>
                </c:pt>
                <c:pt idx="10866">
                  <c:v>6.5857000000000003E-4</c:v>
                </c:pt>
                <c:pt idx="10867">
                  <c:v>6.5857999999999997E-4</c:v>
                </c:pt>
                <c:pt idx="10868">
                  <c:v>6.5859000000000002E-4</c:v>
                </c:pt>
                <c:pt idx="10869">
                  <c:v>6.5859999999999996E-4</c:v>
                </c:pt>
                <c:pt idx="10870">
                  <c:v>6.5861000000000001E-4</c:v>
                </c:pt>
                <c:pt idx="10871">
                  <c:v>6.5861999999999995E-4</c:v>
                </c:pt>
                <c:pt idx="10872">
                  <c:v>6.5863E-4</c:v>
                </c:pt>
                <c:pt idx="10873">
                  <c:v>6.5864000000000005E-4</c:v>
                </c:pt>
                <c:pt idx="10874">
                  <c:v>6.5864999999999999E-4</c:v>
                </c:pt>
                <c:pt idx="10875">
                  <c:v>6.5866000000000004E-4</c:v>
                </c:pt>
                <c:pt idx="10876">
                  <c:v>6.5866999999999998E-4</c:v>
                </c:pt>
                <c:pt idx="10877">
                  <c:v>6.5868000000000003E-4</c:v>
                </c:pt>
                <c:pt idx="10878">
                  <c:v>6.5868999999999997E-4</c:v>
                </c:pt>
                <c:pt idx="10879">
                  <c:v>6.5870000000000002E-4</c:v>
                </c:pt>
                <c:pt idx="10880">
                  <c:v>6.5870999999999996E-4</c:v>
                </c:pt>
                <c:pt idx="10881">
                  <c:v>6.5872000000000001E-4</c:v>
                </c:pt>
                <c:pt idx="10882">
                  <c:v>6.5872999999999995E-4</c:v>
                </c:pt>
                <c:pt idx="10883">
                  <c:v>6.5874E-4</c:v>
                </c:pt>
                <c:pt idx="10884">
                  <c:v>6.5875000000000005E-4</c:v>
                </c:pt>
                <c:pt idx="10885">
                  <c:v>6.5875999999999999E-4</c:v>
                </c:pt>
                <c:pt idx="10886">
                  <c:v>6.5877000000000004E-4</c:v>
                </c:pt>
                <c:pt idx="10887">
                  <c:v>6.5877999999999998E-4</c:v>
                </c:pt>
                <c:pt idx="10888">
                  <c:v>6.5879000000000003E-4</c:v>
                </c:pt>
                <c:pt idx="10889">
                  <c:v>6.5879999999999997E-4</c:v>
                </c:pt>
                <c:pt idx="10890">
                  <c:v>6.5881000000000002E-4</c:v>
                </c:pt>
                <c:pt idx="10891">
                  <c:v>6.5881999999999996E-4</c:v>
                </c:pt>
                <c:pt idx="10892">
                  <c:v>6.5883000000000001E-4</c:v>
                </c:pt>
                <c:pt idx="10893">
                  <c:v>6.5883999999999995E-4</c:v>
                </c:pt>
                <c:pt idx="10894">
                  <c:v>6.5885E-4</c:v>
                </c:pt>
                <c:pt idx="10895">
                  <c:v>6.5886000000000004E-4</c:v>
                </c:pt>
                <c:pt idx="10896">
                  <c:v>6.5886999999999999E-4</c:v>
                </c:pt>
                <c:pt idx="10897">
                  <c:v>6.5888000000000003E-4</c:v>
                </c:pt>
                <c:pt idx="10898">
                  <c:v>6.5888999999999997E-4</c:v>
                </c:pt>
                <c:pt idx="10899">
                  <c:v>6.5890000000000002E-4</c:v>
                </c:pt>
                <c:pt idx="10900">
                  <c:v>6.5890999999999996E-4</c:v>
                </c:pt>
                <c:pt idx="10901">
                  <c:v>6.5892000000000001E-4</c:v>
                </c:pt>
                <c:pt idx="10902">
                  <c:v>6.5892999999999995E-4</c:v>
                </c:pt>
                <c:pt idx="10903">
                  <c:v>6.5894E-4</c:v>
                </c:pt>
                <c:pt idx="10904">
                  <c:v>6.5895000000000005E-4</c:v>
                </c:pt>
                <c:pt idx="10905">
                  <c:v>6.5895999999999999E-4</c:v>
                </c:pt>
                <c:pt idx="10906">
                  <c:v>6.5897000000000004E-4</c:v>
                </c:pt>
                <c:pt idx="10907">
                  <c:v>6.5897999999999998E-4</c:v>
                </c:pt>
                <c:pt idx="10908">
                  <c:v>6.5899000000000003E-4</c:v>
                </c:pt>
                <c:pt idx="10909">
                  <c:v>6.5899999999999997E-4</c:v>
                </c:pt>
                <c:pt idx="10910">
                  <c:v>6.5901000000000002E-4</c:v>
                </c:pt>
                <c:pt idx="10911">
                  <c:v>6.5901999999999996E-4</c:v>
                </c:pt>
                <c:pt idx="10912">
                  <c:v>6.5903000000000001E-4</c:v>
                </c:pt>
                <c:pt idx="10913">
                  <c:v>6.5903999999999995E-4</c:v>
                </c:pt>
                <c:pt idx="10914">
                  <c:v>6.5905E-4</c:v>
                </c:pt>
                <c:pt idx="10915">
                  <c:v>6.5906000000000005E-4</c:v>
                </c:pt>
                <c:pt idx="10916">
                  <c:v>6.5906999999999999E-4</c:v>
                </c:pt>
                <c:pt idx="10917">
                  <c:v>6.5908000000000004E-4</c:v>
                </c:pt>
                <c:pt idx="10918">
                  <c:v>6.5908999999999998E-4</c:v>
                </c:pt>
                <c:pt idx="10919">
                  <c:v>6.5910000000000003E-4</c:v>
                </c:pt>
                <c:pt idx="10920">
                  <c:v>6.5910999999999997E-4</c:v>
                </c:pt>
                <c:pt idx="10921">
                  <c:v>6.5912000000000002E-4</c:v>
                </c:pt>
                <c:pt idx="10922">
                  <c:v>6.5912999999999996E-4</c:v>
                </c:pt>
                <c:pt idx="10923">
                  <c:v>6.5914000000000001E-4</c:v>
                </c:pt>
                <c:pt idx="10924">
                  <c:v>6.5914999999999995E-4</c:v>
                </c:pt>
                <c:pt idx="10925">
                  <c:v>6.5916E-4</c:v>
                </c:pt>
                <c:pt idx="10926">
                  <c:v>6.5917000000000005E-4</c:v>
                </c:pt>
                <c:pt idx="10927">
                  <c:v>6.5917999999999999E-4</c:v>
                </c:pt>
                <c:pt idx="10928">
                  <c:v>6.5919000000000004E-4</c:v>
                </c:pt>
                <c:pt idx="10929">
                  <c:v>6.5919999999999998E-4</c:v>
                </c:pt>
                <c:pt idx="10930">
                  <c:v>6.5921000000000003E-4</c:v>
                </c:pt>
                <c:pt idx="10931">
                  <c:v>6.5921999999999997E-4</c:v>
                </c:pt>
                <c:pt idx="10932">
                  <c:v>6.5923000000000002E-4</c:v>
                </c:pt>
                <c:pt idx="10933">
                  <c:v>6.5923999999999996E-4</c:v>
                </c:pt>
                <c:pt idx="10934">
                  <c:v>6.5925000000000001E-4</c:v>
                </c:pt>
                <c:pt idx="10935">
                  <c:v>6.5925999999999995E-4</c:v>
                </c:pt>
                <c:pt idx="10936">
                  <c:v>6.5926999999999999E-4</c:v>
                </c:pt>
                <c:pt idx="10937">
                  <c:v>6.5928000000000004E-4</c:v>
                </c:pt>
                <c:pt idx="10938">
                  <c:v>6.5928999999999998E-4</c:v>
                </c:pt>
                <c:pt idx="10939">
                  <c:v>6.5930000000000003E-4</c:v>
                </c:pt>
                <c:pt idx="10940">
                  <c:v>6.5930999999999997E-4</c:v>
                </c:pt>
                <c:pt idx="10941">
                  <c:v>6.5932000000000002E-4</c:v>
                </c:pt>
                <c:pt idx="10942">
                  <c:v>6.5932999999999996E-4</c:v>
                </c:pt>
                <c:pt idx="10943">
                  <c:v>6.5934000000000001E-4</c:v>
                </c:pt>
                <c:pt idx="10944">
                  <c:v>6.5934999999999995E-4</c:v>
                </c:pt>
                <c:pt idx="10945">
                  <c:v>6.5936E-4</c:v>
                </c:pt>
                <c:pt idx="10946">
                  <c:v>6.5937000000000005E-4</c:v>
                </c:pt>
                <c:pt idx="10947">
                  <c:v>6.5937999999999999E-4</c:v>
                </c:pt>
                <c:pt idx="10948">
                  <c:v>6.5939000000000004E-4</c:v>
                </c:pt>
                <c:pt idx="10949">
                  <c:v>6.5939999999999998E-4</c:v>
                </c:pt>
                <c:pt idx="10950">
                  <c:v>6.5941000000000003E-4</c:v>
                </c:pt>
                <c:pt idx="10951">
                  <c:v>6.5941999999999997E-4</c:v>
                </c:pt>
                <c:pt idx="10952">
                  <c:v>6.5943000000000002E-4</c:v>
                </c:pt>
                <c:pt idx="10953">
                  <c:v>6.5943999999999996E-4</c:v>
                </c:pt>
                <c:pt idx="10954">
                  <c:v>6.5945000000000001E-4</c:v>
                </c:pt>
                <c:pt idx="10955">
                  <c:v>6.5945999999999995E-4</c:v>
                </c:pt>
                <c:pt idx="10956">
                  <c:v>6.5947E-4</c:v>
                </c:pt>
                <c:pt idx="10957">
                  <c:v>6.5948000000000005E-4</c:v>
                </c:pt>
                <c:pt idx="10958">
                  <c:v>6.5948999999999999E-4</c:v>
                </c:pt>
                <c:pt idx="10959">
                  <c:v>6.5950000000000004E-4</c:v>
                </c:pt>
                <c:pt idx="10960">
                  <c:v>6.5950999999999998E-4</c:v>
                </c:pt>
                <c:pt idx="10961">
                  <c:v>6.5952000000000003E-4</c:v>
                </c:pt>
                <c:pt idx="10962">
                  <c:v>6.5952999999999997E-4</c:v>
                </c:pt>
                <c:pt idx="10963">
                  <c:v>6.5954000000000002E-4</c:v>
                </c:pt>
                <c:pt idx="10964">
                  <c:v>6.5954999999999996E-4</c:v>
                </c:pt>
                <c:pt idx="10965">
                  <c:v>6.5956000000000001E-4</c:v>
                </c:pt>
                <c:pt idx="10966">
                  <c:v>6.5956999999999995E-4</c:v>
                </c:pt>
                <c:pt idx="10967">
                  <c:v>6.5958E-4</c:v>
                </c:pt>
                <c:pt idx="10968">
                  <c:v>6.5959000000000005E-4</c:v>
                </c:pt>
                <c:pt idx="10969">
                  <c:v>6.5959999999999999E-4</c:v>
                </c:pt>
                <c:pt idx="10970">
                  <c:v>6.5961000000000004E-4</c:v>
                </c:pt>
                <c:pt idx="10971">
                  <c:v>6.5961999999999998E-4</c:v>
                </c:pt>
                <c:pt idx="10972">
                  <c:v>6.5963000000000003E-4</c:v>
                </c:pt>
                <c:pt idx="10973">
                  <c:v>6.5963999999999997E-4</c:v>
                </c:pt>
                <c:pt idx="10974">
                  <c:v>6.5965000000000001E-4</c:v>
                </c:pt>
                <c:pt idx="10975">
                  <c:v>6.5965999999999996E-4</c:v>
                </c:pt>
                <c:pt idx="10976">
                  <c:v>6.5967E-4</c:v>
                </c:pt>
                <c:pt idx="10977">
                  <c:v>6.5968000000000005E-4</c:v>
                </c:pt>
                <c:pt idx="10978">
                  <c:v>6.5968999999999999E-4</c:v>
                </c:pt>
                <c:pt idx="10979">
                  <c:v>6.5970000000000004E-4</c:v>
                </c:pt>
                <c:pt idx="10980">
                  <c:v>6.5970999999999998E-4</c:v>
                </c:pt>
                <c:pt idx="10981">
                  <c:v>6.5972000000000003E-4</c:v>
                </c:pt>
                <c:pt idx="10982">
                  <c:v>6.5972999999999997E-4</c:v>
                </c:pt>
                <c:pt idx="10983">
                  <c:v>6.5974000000000002E-4</c:v>
                </c:pt>
                <c:pt idx="10984">
                  <c:v>6.5974999999999996E-4</c:v>
                </c:pt>
                <c:pt idx="10985">
                  <c:v>6.5976000000000001E-4</c:v>
                </c:pt>
                <c:pt idx="10986">
                  <c:v>6.5976999999999995E-4</c:v>
                </c:pt>
                <c:pt idx="10987">
                  <c:v>6.5978E-4</c:v>
                </c:pt>
                <c:pt idx="10988">
                  <c:v>6.5979000000000005E-4</c:v>
                </c:pt>
                <c:pt idx="10989">
                  <c:v>6.5979999999999999E-4</c:v>
                </c:pt>
                <c:pt idx="10990">
                  <c:v>6.5981000000000004E-4</c:v>
                </c:pt>
                <c:pt idx="10991">
                  <c:v>6.5981999999999998E-4</c:v>
                </c:pt>
                <c:pt idx="10992">
                  <c:v>6.5983000000000003E-4</c:v>
                </c:pt>
                <c:pt idx="10993">
                  <c:v>6.5983999999999997E-4</c:v>
                </c:pt>
                <c:pt idx="10994">
                  <c:v>6.5985000000000002E-4</c:v>
                </c:pt>
                <c:pt idx="10995">
                  <c:v>6.5985999999999996E-4</c:v>
                </c:pt>
                <c:pt idx="10996">
                  <c:v>6.5987000000000001E-4</c:v>
                </c:pt>
                <c:pt idx="10997">
                  <c:v>6.5987999999999995E-4</c:v>
                </c:pt>
                <c:pt idx="10998">
                  <c:v>6.5989E-4</c:v>
                </c:pt>
                <c:pt idx="10999">
                  <c:v>6.5990000000000005E-4</c:v>
                </c:pt>
                <c:pt idx="11000">
                  <c:v>6.5990999999999999E-4</c:v>
                </c:pt>
                <c:pt idx="11001">
                  <c:v>6.5992000000000004E-4</c:v>
                </c:pt>
                <c:pt idx="11002">
                  <c:v>6.5992999999999998E-4</c:v>
                </c:pt>
                <c:pt idx="11003">
                  <c:v>6.5994000000000003E-4</c:v>
                </c:pt>
                <c:pt idx="11004">
                  <c:v>6.5994999999999997E-4</c:v>
                </c:pt>
                <c:pt idx="11005">
                  <c:v>6.5996000000000002E-4</c:v>
                </c:pt>
                <c:pt idx="11006">
                  <c:v>6.5996999999999996E-4</c:v>
                </c:pt>
                <c:pt idx="11007">
                  <c:v>6.5998000000000001E-4</c:v>
                </c:pt>
                <c:pt idx="11008">
                  <c:v>6.5998999999999995E-4</c:v>
                </c:pt>
                <c:pt idx="11009">
                  <c:v>6.6E-4</c:v>
                </c:pt>
                <c:pt idx="11010">
                  <c:v>6.6001000000000005E-4</c:v>
                </c:pt>
                <c:pt idx="11011">
                  <c:v>6.6001999999999999E-4</c:v>
                </c:pt>
                <c:pt idx="11012">
                  <c:v>6.6003000000000004E-4</c:v>
                </c:pt>
                <c:pt idx="11013">
                  <c:v>6.6003999999999998E-4</c:v>
                </c:pt>
                <c:pt idx="11014">
                  <c:v>6.6005000000000002E-4</c:v>
                </c:pt>
                <c:pt idx="11015">
                  <c:v>6.6005999999999997E-4</c:v>
                </c:pt>
                <c:pt idx="11016">
                  <c:v>6.6007000000000001E-4</c:v>
                </c:pt>
                <c:pt idx="11017">
                  <c:v>6.6007999999999995E-4</c:v>
                </c:pt>
                <c:pt idx="11018">
                  <c:v>6.6009E-4</c:v>
                </c:pt>
                <c:pt idx="11019">
                  <c:v>6.6010000000000005E-4</c:v>
                </c:pt>
                <c:pt idx="11020">
                  <c:v>6.6010999999999999E-4</c:v>
                </c:pt>
                <c:pt idx="11021">
                  <c:v>6.6012000000000004E-4</c:v>
                </c:pt>
                <c:pt idx="11022">
                  <c:v>6.6012999999999998E-4</c:v>
                </c:pt>
                <c:pt idx="11023">
                  <c:v>6.6014000000000003E-4</c:v>
                </c:pt>
                <c:pt idx="11024">
                  <c:v>6.6014999999999997E-4</c:v>
                </c:pt>
                <c:pt idx="11025">
                  <c:v>6.6016000000000002E-4</c:v>
                </c:pt>
                <c:pt idx="11026">
                  <c:v>6.6016999999999996E-4</c:v>
                </c:pt>
                <c:pt idx="11027">
                  <c:v>6.6018000000000001E-4</c:v>
                </c:pt>
                <c:pt idx="11028">
                  <c:v>6.6018999999999995E-4</c:v>
                </c:pt>
                <c:pt idx="11029">
                  <c:v>6.602E-4</c:v>
                </c:pt>
                <c:pt idx="11030">
                  <c:v>6.6021000000000005E-4</c:v>
                </c:pt>
                <c:pt idx="11031">
                  <c:v>6.6021999999999999E-4</c:v>
                </c:pt>
                <c:pt idx="11032">
                  <c:v>6.6023000000000004E-4</c:v>
                </c:pt>
                <c:pt idx="11033">
                  <c:v>6.6023999999999998E-4</c:v>
                </c:pt>
                <c:pt idx="11034">
                  <c:v>6.6025000000000003E-4</c:v>
                </c:pt>
                <c:pt idx="11035">
                  <c:v>6.6025999999999997E-4</c:v>
                </c:pt>
                <c:pt idx="11036">
                  <c:v>6.6027000000000002E-4</c:v>
                </c:pt>
                <c:pt idx="11037">
                  <c:v>6.6027999999999996E-4</c:v>
                </c:pt>
                <c:pt idx="11038">
                  <c:v>6.6029000000000001E-4</c:v>
                </c:pt>
                <c:pt idx="11039">
                  <c:v>6.6029999999999995E-4</c:v>
                </c:pt>
                <c:pt idx="11040">
                  <c:v>6.6031E-4</c:v>
                </c:pt>
                <c:pt idx="11041">
                  <c:v>6.6032000000000005E-4</c:v>
                </c:pt>
                <c:pt idx="11042">
                  <c:v>6.6032999999999999E-4</c:v>
                </c:pt>
                <c:pt idx="11043">
                  <c:v>6.6034000000000004E-4</c:v>
                </c:pt>
                <c:pt idx="11044">
                  <c:v>6.6034999999999998E-4</c:v>
                </c:pt>
                <c:pt idx="11045">
                  <c:v>6.6036000000000003E-4</c:v>
                </c:pt>
                <c:pt idx="11046">
                  <c:v>6.6036999999999997E-4</c:v>
                </c:pt>
                <c:pt idx="11047">
                  <c:v>6.6038000000000002E-4</c:v>
                </c:pt>
                <c:pt idx="11048">
                  <c:v>6.6038999999999996E-4</c:v>
                </c:pt>
                <c:pt idx="11049">
                  <c:v>6.6040000000000001E-4</c:v>
                </c:pt>
                <c:pt idx="11050">
                  <c:v>6.6040999999999995E-4</c:v>
                </c:pt>
                <c:pt idx="11051">
                  <c:v>6.6042E-4</c:v>
                </c:pt>
                <c:pt idx="11052">
                  <c:v>6.6043000000000004E-4</c:v>
                </c:pt>
                <c:pt idx="11053">
                  <c:v>6.6043999999999999E-4</c:v>
                </c:pt>
                <c:pt idx="11054">
                  <c:v>6.6045000000000003E-4</c:v>
                </c:pt>
                <c:pt idx="11055">
                  <c:v>6.6045999999999998E-4</c:v>
                </c:pt>
                <c:pt idx="11056">
                  <c:v>6.6047000000000002E-4</c:v>
                </c:pt>
                <c:pt idx="11057">
                  <c:v>6.6047999999999996E-4</c:v>
                </c:pt>
                <c:pt idx="11058">
                  <c:v>6.6049000000000001E-4</c:v>
                </c:pt>
                <c:pt idx="11059">
                  <c:v>6.6049999999999995E-4</c:v>
                </c:pt>
                <c:pt idx="11060">
                  <c:v>6.6051E-4</c:v>
                </c:pt>
                <c:pt idx="11061">
                  <c:v>6.6052000000000005E-4</c:v>
                </c:pt>
                <c:pt idx="11062">
                  <c:v>6.6052999999999999E-4</c:v>
                </c:pt>
                <c:pt idx="11063">
                  <c:v>6.6054000000000004E-4</c:v>
                </c:pt>
                <c:pt idx="11064">
                  <c:v>6.6054999999999998E-4</c:v>
                </c:pt>
                <c:pt idx="11065">
                  <c:v>6.6056000000000003E-4</c:v>
                </c:pt>
                <c:pt idx="11066">
                  <c:v>6.6056999999999997E-4</c:v>
                </c:pt>
                <c:pt idx="11067">
                  <c:v>6.6058000000000002E-4</c:v>
                </c:pt>
                <c:pt idx="11068">
                  <c:v>6.6058999999999996E-4</c:v>
                </c:pt>
                <c:pt idx="11069">
                  <c:v>6.6060000000000001E-4</c:v>
                </c:pt>
                <c:pt idx="11070">
                  <c:v>6.6060999999999995E-4</c:v>
                </c:pt>
                <c:pt idx="11071">
                  <c:v>6.6062E-4</c:v>
                </c:pt>
                <c:pt idx="11072">
                  <c:v>6.6063000000000005E-4</c:v>
                </c:pt>
                <c:pt idx="11073">
                  <c:v>6.6063999999999999E-4</c:v>
                </c:pt>
                <c:pt idx="11074">
                  <c:v>6.6065000000000004E-4</c:v>
                </c:pt>
                <c:pt idx="11075">
                  <c:v>6.6065999999999998E-4</c:v>
                </c:pt>
                <c:pt idx="11076">
                  <c:v>6.6067000000000003E-4</c:v>
                </c:pt>
                <c:pt idx="11077">
                  <c:v>6.6067999999999997E-4</c:v>
                </c:pt>
                <c:pt idx="11078">
                  <c:v>6.6069000000000002E-4</c:v>
                </c:pt>
                <c:pt idx="11079">
                  <c:v>6.6069999999999996E-4</c:v>
                </c:pt>
                <c:pt idx="11080">
                  <c:v>6.6071000000000001E-4</c:v>
                </c:pt>
                <c:pt idx="11081">
                  <c:v>6.6071999999999995E-4</c:v>
                </c:pt>
                <c:pt idx="11082">
                  <c:v>6.6073E-4</c:v>
                </c:pt>
                <c:pt idx="11083">
                  <c:v>6.6074000000000005E-4</c:v>
                </c:pt>
                <c:pt idx="11084">
                  <c:v>6.6074999999999999E-4</c:v>
                </c:pt>
                <c:pt idx="11085">
                  <c:v>6.6076000000000004E-4</c:v>
                </c:pt>
                <c:pt idx="11086">
                  <c:v>6.6076999999999998E-4</c:v>
                </c:pt>
                <c:pt idx="11087">
                  <c:v>6.6078000000000003E-4</c:v>
                </c:pt>
                <c:pt idx="11088">
                  <c:v>6.6078999999999997E-4</c:v>
                </c:pt>
                <c:pt idx="11089">
                  <c:v>6.6080000000000002E-4</c:v>
                </c:pt>
                <c:pt idx="11090">
                  <c:v>6.6080999999999996E-4</c:v>
                </c:pt>
                <c:pt idx="11091">
                  <c:v>6.6082000000000001E-4</c:v>
                </c:pt>
                <c:pt idx="11092">
                  <c:v>6.6082999999999995E-4</c:v>
                </c:pt>
                <c:pt idx="11093">
                  <c:v>6.6084E-4</c:v>
                </c:pt>
                <c:pt idx="11094">
                  <c:v>6.6085000000000004E-4</c:v>
                </c:pt>
                <c:pt idx="11095">
                  <c:v>6.6085999999999998E-4</c:v>
                </c:pt>
                <c:pt idx="11096">
                  <c:v>6.6087000000000003E-4</c:v>
                </c:pt>
                <c:pt idx="11097">
                  <c:v>6.6087999999999997E-4</c:v>
                </c:pt>
                <c:pt idx="11098">
                  <c:v>6.6089000000000002E-4</c:v>
                </c:pt>
                <c:pt idx="11099">
                  <c:v>6.6089999999999996E-4</c:v>
                </c:pt>
                <c:pt idx="11100">
                  <c:v>6.6091000000000001E-4</c:v>
                </c:pt>
                <c:pt idx="11101">
                  <c:v>6.6091999999999995E-4</c:v>
                </c:pt>
                <c:pt idx="11102">
                  <c:v>6.6093E-4</c:v>
                </c:pt>
                <c:pt idx="11103">
                  <c:v>6.6094000000000005E-4</c:v>
                </c:pt>
                <c:pt idx="11104">
                  <c:v>6.6094999999999999E-4</c:v>
                </c:pt>
                <c:pt idx="11105">
                  <c:v>6.6096000000000004E-4</c:v>
                </c:pt>
                <c:pt idx="11106">
                  <c:v>6.6096999999999998E-4</c:v>
                </c:pt>
                <c:pt idx="11107">
                  <c:v>6.6098000000000003E-4</c:v>
                </c:pt>
                <c:pt idx="11108">
                  <c:v>6.6098999999999997E-4</c:v>
                </c:pt>
                <c:pt idx="11109">
                  <c:v>6.6100000000000002E-4</c:v>
                </c:pt>
                <c:pt idx="11110">
                  <c:v>6.6100999999999996E-4</c:v>
                </c:pt>
                <c:pt idx="11111">
                  <c:v>6.6102000000000001E-4</c:v>
                </c:pt>
                <c:pt idx="11112">
                  <c:v>6.6102999999999995E-4</c:v>
                </c:pt>
                <c:pt idx="11113">
                  <c:v>6.6104E-4</c:v>
                </c:pt>
                <c:pt idx="11114">
                  <c:v>6.6105000000000005E-4</c:v>
                </c:pt>
                <c:pt idx="11115">
                  <c:v>6.6105999999999999E-4</c:v>
                </c:pt>
                <c:pt idx="11116">
                  <c:v>6.6107000000000004E-4</c:v>
                </c:pt>
                <c:pt idx="11117">
                  <c:v>6.6107999999999998E-4</c:v>
                </c:pt>
                <c:pt idx="11118">
                  <c:v>6.6109000000000003E-4</c:v>
                </c:pt>
                <c:pt idx="11119">
                  <c:v>6.6109999999999997E-4</c:v>
                </c:pt>
                <c:pt idx="11120">
                  <c:v>6.6111000000000002E-4</c:v>
                </c:pt>
                <c:pt idx="11121">
                  <c:v>6.6111999999999996E-4</c:v>
                </c:pt>
                <c:pt idx="11122">
                  <c:v>6.6113000000000001E-4</c:v>
                </c:pt>
                <c:pt idx="11123">
                  <c:v>6.6113999999999995E-4</c:v>
                </c:pt>
                <c:pt idx="11124">
                  <c:v>6.6115E-4</c:v>
                </c:pt>
                <c:pt idx="11125">
                  <c:v>6.6116000000000005E-4</c:v>
                </c:pt>
                <c:pt idx="11126">
                  <c:v>6.6116999999999999E-4</c:v>
                </c:pt>
                <c:pt idx="11127">
                  <c:v>6.6118000000000004E-4</c:v>
                </c:pt>
                <c:pt idx="11128">
                  <c:v>6.6118999999999998E-4</c:v>
                </c:pt>
                <c:pt idx="11129">
                  <c:v>6.6120000000000003E-4</c:v>
                </c:pt>
                <c:pt idx="11130">
                  <c:v>6.6120999999999997E-4</c:v>
                </c:pt>
                <c:pt idx="11131">
                  <c:v>6.6122000000000002E-4</c:v>
                </c:pt>
                <c:pt idx="11132">
                  <c:v>6.6122999999999996E-4</c:v>
                </c:pt>
                <c:pt idx="11133">
                  <c:v>6.6124E-4</c:v>
                </c:pt>
                <c:pt idx="11134">
                  <c:v>6.6125000000000005E-4</c:v>
                </c:pt>
                <c:pt idx="11135">
                  <c:v>6.6125999999999999E-4</c:v>
                </c:pt>
                <c:pt idx="11136">
                  <c:v>6.6127000000000004E-4</c:v>
                </c:pt>
                <c:pt idx="11137">
                  <c:v>6.6127999999999998E-4</c:v>
                </c:pt>
                <c:pt idx="11138">
                  <c:v>6.6129000000000003E-4</c:v>
                </c:pt>
                <c:pt idx="11139">
                  <c:v>6.6129999999999997E-4</c:v>
                </c:pt>
                <c:pt idx="11140">
                  <c:v>6.6131000000000002E-4</c:v>
                </c:pt>
                <c:pt idx="11141">
                  <c:v>6.6131999999999996E-4</c:v>
                </c:pt>
                <c:pt idx="11142">
                  <c:v>6.6133000000000001E-4</c:v>
                </c:pt>
                <c:pt idx="11143">
                  <c:v>6.6133999999999995E-4</c:v>
                </c:pt>
                <c:pt idx="11144">
                  <c:v>6.6135E-4</c:v>
                </c:pt>
                <c:pt idx="11145">
                  <c:v>6.6136000000000005E-4</c:v>
                </c:pt>
                <c:pt idx="11146">
                  <c:v>6.6136999999999999E-4</c:v>
                </c:pt>
                <c:pt idx="11147">
                  <c:v>6.6138000000000004E-4</c:v>
                </c:pt>
                <c:pt idx="11148">
                  <c:v>6.6138999999999998E-4</c:v>
                </c:pt>
                <c:pt idx="11149">
                  <c:v>6.6140000000000003E-4</c:v>
                </c:pt>
                <c:pt idx="11150">
                  <c:v>6.6140999999999997E-4</c:v>
                </c:pt>
                <c:pt idx="11151">
                  <c:v>6.6142000000000002E-4</c:v>
                </c:pt>
                <c:pt idx="11152">
                  <c:v>6.6142999999999996E-4</c:v>
                </c:pt>
                <c:pt idx="11153">
                  <c:v>6.6144000000000001E-4</c:v>
                </c:pt>
                <c:pt idx="11154">
                  <c:v>6.6144999999999995E-4</c:v>
                </c:pt>
                <c:pt idx="11155">
                  <c:v>6.6146E-4</c:v>
                </c:pt>
                <c:pt idx="11156">
                  <c:v>6.6147000000000005E-4</c:v>
                </c:pt>
                <c:pt idx="11157">
                  <c:v>6.6147999999999999E-4</c:v>
                </c:pt>
                <c:pt idx="11158">
                  <c:v>6.6149000000000004E-4</c:v>
                </c:pt>
                <c:pt idx="11159">
                  <c:v>6.6149999999999998E-4</c:v>
                </c:pt>
                <c:pt idx="11160">
                  <c:v>6.6151000000000003E-4</c:v>
                </c:pt>
                <c:pt idx="11161">
                  <c:v>6.6151999999999997E-4</c:v>
                </c:pt>
                <c:pt idx="11162">
                  <c:v>6.6153000000000002E-4</c:v>
                </c:pt>
                <c:pt idx="11163">
                  <c:v>6.6153999999999996E-4</c:v>
                </c:pt>
                <c:pt idx="11164">
                  <c:v>6.6155000000000001E-4</c:v>
                </c:pt>
                <c:pt idx="11165">
                  <c:v>6.6155999999999995E-4</c:v>
                </c:pt>
                <c:pt idx="11166">
                  <c:v>6.6157E-4</c:v>
                </c:pt>
                <c:pt idx="11167">
                  <c:v>6.6158000000000005E-4</c:v>
                </c:pt>
                <c:pt idx="11168">
                  <c:v>6.6158999999999999E-4</c:v>
                </c:pt>
                <c:pt idx="11169">
                  <c:v>6.6160000000000004E-4</c:v>
                </c:pt>
                <c:pt idx="11170">
                  <c:v>6.6160999999999998E-4</c:v>
                </c:pt>
                <c:pt idx="11171">
                  <c:v>6.6162000000000002E-4</c:v>
                </c:pt>
                <c:pt idx="11172">
                  <c:v>6.6162999999999997E-4</c:v>
                </c:pt>
                <c:pt idx="11173">
                  <c:v>6.6164000000000001E-4</c:v>
                </c:pt>
                <c:pt idx="11174">
                  <c:v>6.6164999999999996E-4</c:v>
                </c:pt>
                <c:pt idx="11175">
                  <c:v>6.6166E-4</c:v>
                </c:pt>
                <c:pt idx="11176">
                  <c:v>6.6167000000000005E-4</c:v>
                </c:pt>
                <c:pt idx="11177">
                  <c:v>6.6167999999999999E-4</c:v>
                </c:pt>
                <c:pt idx="11178">
                  <c:v>6.6169000000000004E-4</c:v>
                </c:pt>
                <c:pt idx="11179">
                  <c:v>6.6169999999999998E-4</c:v>
                </c:pt>
                <c:pt idx="11180">
                  <c:v>6.6171000000000003E-4</c:v>
                </c:pt>
                <c:pt idx="11181">
                  <c:v>6.6171999999999997E-4</c:v>
                </c:pt>
                <c:pt idx="11182">
                  <c:v>6.6173000000000002E-4</c:v>
                </c:pt>
                <c:pt idx="11183">
                  <c:v>6.6173999999999996E-4</c:v>
                </c:pt>
                <c:pt idx="11184">
                  <c:v>6.6175000000000001E-4</c:v>
                </c:pt>
                <c:pt idx="11185">
                  <c:v>6.6175999999999995E-4</c:v>
                </c:pt>
                <c:pt idx="11186">
                  <c:v>6.6177E-4</c:v>
                </c:pt>
                <c:pt idx="11187">
                  <c:v>6.6178000000000005E-4</c:v>
                </c:pt>
                <c:pt idx="11188">
                  <c:v>6.6178999999999999E-4</c:v>
                </c:pt>
                <c:pt idx="11189">
                  <c:v>6.6180000000000004E-4</c:v>
                </c:pt>
                <c:pt idx="11190">
                  <c:v>6.6180999999999998E-4</c:v>
                </c:pt>
                <c:pt idx="11191">
                  <c:v>6.6182000000000003E-4</c:v>
                </c:pt>
                <c:pt idx="11192">
                  <c:v>6.6182999999999997E-4</c:v>
                </c:pt>
                <c:pt idx="11193">
                  <c:v>6.6184000000000002E-4</c:v>
                </c:pt>
                <c:pt idx="11194">
                  <c:v>6.6184999999999996E-4</c:v>
                </c:pt>
                <c:pt idx="11195">
                  <c:v>6.6186000000000001E-4</c:v>
                </c:pt>
                <c:pt idx="11196">
                  <c:v>6.6186999999999995E-4</c:v>
                </c:pt>
                <c:pt idx="11197">
                  <c:v>6.6188E-4</c:v>
                </c:pt>
                <c:pt idx="11198">
                  <c:v>6.6189000000000005E-4</c:v>
                </c:pt>
                <c:pt idx="11199">
                  <c:v>6.6189999999999999E-4</c:v>
                </c:pt>
                <c:pt idx="11200">
                  <c:v>6.6191000000000004E-4</c:v>
                </c:pt>
                <c:pt idx="11201">
                  <c:v>6.6191999999999998E-4</c:v>
                </c:pt>
                <c:pt idx="11202">
                  <c:v>6.6193000000000003E-4</c:v>
                </c:pt>
                <c:pt idx="11203">
                  <c:v>6.6193999999999997E-4</c:v>
                </c:pt>
                <c:pt idx="11204">
                  <c:v>6.6195000000000002E-4</c:v>
                </c:pt>
                <c:pt idx="11205">
                  <c:v>6.6195999999999996E-4</c:v>
                </c:pt>
                <c:pt idx="11206">
                  <c:v>6.6197000000000001E-4</c:v>
                </c:pt>
                <c:pt idx="11207">
                  <c:v>6.6197999999999995E-4</c:v>
                </c:pt>
                <c:pt idx="11208">
                  <c:v>6.6199E-4</c:v>
                </c:pt>
                <c:pt idx="11209">
                  <c:v>6.6200000000000005E-4</c:v>
                </c:pt>
                <c:pt idx="11210">
                  <c:v>6.6200999999999999E-4</c:v>
                </c:pt>
                <c:pt idx="11211">
                  <c:v>6.6202000000000003E-4</c:v>
                </c:pt>
                <c:pt idx="11212">
                  <c:v>6.6202999999999998E-4</c:v>
                </c:pt>
                <c:pt idx="11213">
                  <c:v>6.6204000000000002E-4</c:v>
                </c:pt>
                <c:pt idx="11214">
                  <c:v>6.6204999999999996E-4</c:v>
                </c:pt>
                <c:pt idx="11215">
                  <c:v>6.6206000000000001E-4</c:v>
                </c:pt>
                <c:pt idx="11216">
                  <c:v>6.6206999999999995E-4</c:v>
                </c:pt>
                <c:pt idx="11217">
                  <c:v>6.6208E-4</c:v>
                </c:pt>
                <c:pt idx="11218">
                  <c:v>6.6209000000000005E-4</c:v>
                </c:pt>
                <c:pt idx="11219">
                  <c:v>6.6209999999999999E-4</c:v>
                </c:pt>
                <c:pt idx="11220">
                  <c:v>6.6211000000000004E-4</c:v>
                </c:pt>
                <c:pt idx="11221">
                  <c:v>6.6211999999999998E-4</c:v>
                </c:pt>
                <c:pt idx="11222">
                  <c:v>6.6213000000000003E-4</c:v>
                </c:pt>
                <c:pt idx="11223">
                  <c:v>6.6213999999999997E-4</c:v>
                </c:pt>
                <c:pt idx="11224">
                  <c:v>6.6215000000000002E-4</c:v>
                </c:pt>
                <c:pt idx="11225">
                  <c:v>6.6215999999999996E-4</c:v>
                </c:pt>
                <c:pt idx="11226">
                  <c:v>6.6217000000000001E-4</c:v>
                </c:pt>
                <c:pt idx="11227">
                  <c:v>6.6217999999999995E-4</c:v>
                </c:pt>
                <c:pt idx="11228">
                  <c:v>6.6219E-4</c:v>
                </c:pt>
                <c:pt idx="11229">
                  <c:v>6.6220000000000005E-4</c:v>
                </c:pt>
                <c:pt idx="11230">
                  <c:v>6.6220999999999999E-4</c:v>
                </c:pt>
                <c:pt idx="11231">
                  <c:v>6.6222000000000004E-4</c:v>
                </c:pt>
                <c:pt idx="11232">
                  <c:v>6.6222999999999998E-4</c:v>
                </c:pt>
                <c:pt idx="11233">
                  <c:v>6.6224000000000003E-4</c:v>
                </c:pt>
                <c:pt idx="11234">
                  <c:v>6.6224999999999997E-4</c:v>
                </c:pt>
                <c:pt idx="11235">
                  <c:v>6.6226000000000002E-4</c:v>
                </c:pt>
                <c:pt idx="11236">
                  <c:v>6.6226999999999996E-4</c:v>
                </c:pt>
                <c:pt idx="11237">
                  <c:v>6.6228000000000001E-4</c:v>
                </c:pt>
                <c:pt idx="11238">
                  <c:v>6.6228999999999995E-4</c:v>
                </c:pt>
                <c:pt idx="11239">
                  <c:v>6.623E-4</c:v>
                </c:pt>
                <c:pt idx="11240">
                  <c:v>6.6231000000000005E-4</c:v>
                </c:pt>
                <c:pt idx="11241">
                  <c:v>6.6231999999999999E-4</c:v>
                </c:pt>
                <c:pt idx="11242">
                  <c:v>6.6233000000000004E-4</c:v>
                </c:pt>
                <c:pt idx="11243">
                  <c:v>6.6233999999999998E-4</c:v>
                </c:pt>
                <c:pt idx="11244">
                  <c:v>6.6235000000000003E-4</c:v>
                </c:pt>
                <c:pt idx="11245">
                  <c:v>6.6235999999999997E-4</c:v>
                </c:pt>
                <c:pt idx="11246">
                  <c:v>6.6237000000000002E-4</c:v>
                </c:pt>
                <c:pt idx="11247">
                  <c:v>6.6237999999999996E-4</c:v>
                </c:pt>
                <c:pt idx="11248">
                  <c:v>6.6239000000000001E-4</c:v>
                </c:pt>
                <c:pt idx="11249">
                  <c:v>6.6239999999999995E-4</c:v>
                </c:pt>
                <c:pt idx="11250">
                  <c:v>6.6241E-4</c:v>
                </c:pt>
                <c:pt idx="11251">
                  <c:v>6.6242000000000004E-4</c:v>
                </c:pt>
                <c:pt idx="11252">
                  <c:v>6.6242999999999998E-4</c:v>
                </c:pt>
                <c:pt idx="11253">
                  <c:v>6.6244000000000003E-4</c:v>
                </c:pt>
                <c:pt idx="11254">
                  <c:v>6.6244999999999997E-4</c:v>
                </c:pt>
                <c:pt idx="11255">
                  <c:v>6.6246000000000002E-4</c:v>
                </c:pt>
                <c:pt idx="11256">
                  <c:v>6.6246999999999996E-4</c:v>
                </c:pt>
                <c:pt idx="11257">
                  <c:v>6.6248000000000001E-4</c:v>
                </c:pt>
                <c:pt idx="11258">
                  <c:v>6.6248999999999995E-4</c:v>
                </c:pt>
                <c:pt idx="11259">
                  <c:v>6.625E-4</c:v>
                </c:pt>
                <c:pt idx="11260">
                  <c:v>6.6251000000000005E-4</c:v>
                </c:pt>
                <c:pt idx="11261">
                  <c:v>6.6251999999999999E-4</c:v>
                </c:pt>
                <c:pt idx="11262">
                  <c:v>6.6253000000000004E-4</c:v>
                </c:pt>
                <c:pt idx="11263">
                  <c:v>6.6253999999999998E-4</c:v>
                </c:pt>
                <c:pt idx="11264">
                  <c:v>6.6255000000000003E-4</c:v>
                </c:pt>
                <c:pt idx="11265">
                  <c:v>6.6255999999999997E-4</c:v>
                </c:pt>
                <c:pt idx="11266">
                  <c:v>6.6257000000000002E-4</c:v>
                </c:pt>
                <c:pt idx="11267">
                  <c:v>6.6257999999999996E-4</c:v>
                </c:pt>
                <c:pt idx="11268">
                  <c:v>6.6259000000000001E-4</c:v>
                </c:pt>
                <c:pt idx="11269">
                  <c:v>6.6259999999999995E-4</c:v>
                </c:pt>
                <c:pt idx="11270">
                  <c:v>6.6261E-4</c:v>
                </c:pt>
                <c:pt idx="11271">
                  <c:v>6.6262000000000005E-4</c:v>
                </c:pt>
                <c:pt idx="11272">
                  <c:v>6.6262999999999999E-4</c:v>
                </c:pt>
                <c:pt idx="11273">
                  <c:v>6.6264000000000004E-4</c:v>
                </c:pt>
                <c:pt idx="11274">
                  <c:v>6.6264999999999998E-4</c:v>
                </c:pt>
                <c:pt idx="11275">
                  <c:v>6.6266000000000003E-4</c:v>
                </c:pt>
                <c:pt idx="11276">
                  <c:v>6.6266999999999997E-4</c:v>
                </c:pt>
                <c:pt idx="11277">
                  <c:v>6.6268000000000002E-4</c:v>
                </c:pt>
                <c:pt idx="11278">
                  <c:v>6.6268999999999996E-4</c:v>
                </c:pt>
                <c:pt idx="11279">
                  <c:v>6.6270000000000001E-4</c:v>
                </c:pt>
                <c:pt idx="11280">
                  <c:v>6.6270999999999995E-4</c:v>
                </c:pt>
                <c:pt idx="11281">
                  <c:v>6.6272E-4</c:v>
                </c:pt>
                <c:pt idx="11282">
                  <c:v>6.6273000000000005E-4</c:v>
                </c:pt>
                <c:pt idx="11283">
                  <c:v>6.6273999999999999E-4</c:v>
                </c:pt>
                <c:pt idx="11284">
                  <c:v>6.6275000000000004E-4</c:v>
                </c:pt>
                <c:pt idx="11285">
                  <c:v>6.6275999999999998E-4</c:v>
                </c:pt>
                <c:pt idx="11286">
                  <c:v>6.6277000000000003E-4</c:v>
                </c:pt>
                <c:pt idx="11287">
                  <c:v>6.6277999999999997E-4</c:v>
                </c:pt>
                <c:pt idx="11288">
                  <c:v>6.6279000000000002E-4</c:v>
                </c:pt>
                <c:pt idx="11289">
                  <c:v>6.6279999999999996E-4</c:v>
                </c:pt>
                <c:pt idx="11290">
                  <c:v>6.6281000000000001E-4</c:v>
                </c:pt>
                <c:pt idx="11291">
                  <c:v>6.6282000000000005E-4</c:v>
                </c:pt>
                <c:pt idx="11292">
                  <c:v>6.6282999999999999E-4</c:v>
                </c:pt>
                <c:pt idx="11293">
                  <c:v>6.6284000000000004E-4</c:v>
                </c:pt>
                <c:pt idx="11294">
                  <c:v>6.6284999999999998E-4</c:v>
                </c:pt>
                <c:pt idx="11295">
                  <c:v>6.6286000000000003E-4</c:v>
                </c:pt>
                <c:pt idx="11296">
                  <c:v>6.6286999999999997E-4</c:v>
                </c:pt>
                <c:pt idx="11297">
                  <c:v>6.6288000000000002E-4</c:v>
                </c:pt>
                <c:pt idx="11298">
                  <c:v>6.6288999999999996E-4</c:v>
                </c:pt>
                <c:pt idx="11299">
                  <c:v>6.6290000000000001E-4</c:v>
                </c:pt>
                <c:pt idx="11300">
                  <c:v>6.6290999999999995E-4</c:v>
                </c:pt>
                <c:pt idx="11301">
                  <c:v>6.6292E-4</c:v>
                </c:pt>
                <c:pt idx="11302">
                  <c:v>6.6293000000000005E-4</c:v>
                </c:pt>
                <c:pt idx="11303">
                  <c:v>6.6293999999999999E-4</c:v>
                </c:pt>
                <c:pt idx="11304">
                  <c:v>6.6295000000000004E-4</c:v>
                </c:pt>
                <c:pt idx="11305">
                  <c:v>6.6295999999999998E-4</c:v>
                </c:pt>
                <c:pt idx="11306">
                  <c:v>6.6297000000000003E-4</c:v>
                </c:pt>
                <c:pt idx="11307">
                  <c:v>6.6297999999999997E-4</c:v>
                </c:pt>
                <c:pt idx="11308">
                  <c:v>6.6299000000000002E-4</c:v>
                </c:pt>
                <c:pt idx="11309">
                  <c:v>6.6299999999999996E-4</c:v>
                </c:pt>
                <c:pt idx="11310">
                  <c:v>6.6301000000000001E-4</c:v>
                </c:pt>
                <c:pt idx="11311">
                  <c:v>6.6301999999999995E-4</c:v>
                </c:pt>
                <c:pt idx="11312">
                  <c:v>6.6303E-4</c:v>
                </c:pt>
                <c:pt idx="11313">
                  <c:v>6.6304000000000005E-4</c:v>
                </c:pt>
                <c:pt idx="11314">
                  <c:v>6.6304999999999999E-4</c:v>
                </c:pt>
                <c:pt idx="11315">
                  <c:v>6.6306000000000004E-4</c:v>
                </c:pt>
                <c:pt idx="11316">
                  <c:v>6.6306999999999998E-4</c:v>
                </c:pt>
                <c:pt idx="11317">
                  <c:v>6.6308000000000003E-4</c:v>
                </c:pt>
                <c:pt idx="11318">
                  <c:v>6.6308999999999997E-4</c:v>
                </c:pt>
                <c:pt idx="11319">
                  <c:v>6.6310000000000002E-4</c:v>
                </c:pt>
                <c:pt idx="11320">
                  <c:v>6.6310999999999996E-4</c:v>
                </c:pt>
                <c:pt idx="11321">
                  <c:v>6.6312000000000001E-4</c:v>
                </c:pt>
                <c:pt idx="11322">
                  <c:v>6.6312999999999995E-4</c:v>
                </c:pt>
                <c:pt idx="11323">
                  <c:v>6.6314E-4</c:v>
                </c:pt>
                <c:pt idx="11324">
                  <c:v>6.6315000000000005E-4</c:v>
                </c:pt>
                <c:pt idx="11325">
                  <c:v>6.6315999999999999E-4</c:v>
                </c:pt>
                <c:pt idx="11326">
                  <c:v>6.6317000000000004E-4</c:v>
                </c:pt>
                <c:pt idx="11327">
                  <c:v>6.6317999999999998E-4</c:v>
                </c:pt>
                <c:pt idx="11328">
                  <c:v>6.6319000000000003E-4</c:v>
                </c:pt>
                <c:pt idx="11329">
                  <c:v>6.6319999999999997E-4</c:v>
                </c:pt>
                <c:pt idx="11330">
                  <c:v>6.6321000000000001E-4</c:v>
                </c:pt>
                <c:pt idx="11331">
                  <c:v>6.6321999999999996E-4</c:v>
                </c:pt>
                <c:pt idx="11332">
                  <c:v>6.6323E-4</c:v>
                </c:pt>
                <c:pt idx="11333">
                  <c:v>6.6324000000000005E-4</c:v>
                </c:pt>
                <c:pt idx="11334">
                  <c:v>6.6324999999999999E-4</c:v>
                </c:pt>
                <c:pt idx="11335">
                  <c:v>6.6326000000000004E-4</c:v>
                </c:pt>
                <c:pt idx="11336">
                  <c:v>6.6326999999999998E-4</c:v>
                </c:pt>
                <c:pt idx="11337">
                  <c:v>6.6328000000000003E-4</c:v>
                </c:pt>
                <c:pt idx="11338">
                  <c:v>6.6328999999999997E-4</c:v>
                </c:pt>
                <c:pt idx="11339">
                  <c:v>6.6330000000000002E-4</c:v>
                </c:pt>
                <c:pt idx="11340">
                  <c:v>6.6330999999999996E-4</c:v>
                </c:pt>
                <c:pt idx="11341">
                  <c:v>6.6332000000000001E-4</c:v>
                </c:pt>
                <c:pt idx="11342">
                  <c:v>6.6332999999999995E-4</c:v>
                </c:pt>
                <c:pt idx="11343">
                  <c:v>6.6334E-4</c:v>
                </c:pt>
                <c:pt idx="11344">
                  <c:v>6.6335000000000005E-4</c:v>
                </c:pt>
                <c:pt idx="11345">
                  <c:v>6.6335999999999999E-4</c:v>
                </c:pt>
                <c:pt idx="11346">
                  <c:v>6.6337000000000004E-4</c:v>
                </c:pt>
                <c:pt idx="11347">
                  <c:v>6.6337999999999998E-4</c:v>
                </c:pt>
                <c:pt idx="11348">
                  <c:v>6.6339000000000003E-4</c:v>
                </c:pt>
                <c:pt idx="11349">
                  <c:v>6.6339999999999997E-4</c:v>
                </c:pt>
                <c:pt idx="11350">
                  <c:v>6.6341000000000002E-4</c:v>
                </c:pt>
                <c:pt idx="11351">
                  <c:v>6.6341999999999996E-4</c:v>
                </c:pt>
                <c:pt idx="11352">
                  <c:v>6.6343000000000001E-4</c:v>
                </c:pt>
                <c:pt idx="11353">
                  <c:v>6.6343999999999995E-4</c:v>
                </c:pt>
                <c:pt idx="11354">
                  <c:v>6.6345E-4</c:v>
                </c:pt>
                <c:pt idx="11355">
                  <c:v>6.6346000000000005E-4</c:v>
                </c:pt>
                <c:pt idx="11356">
                  <c:v>6.6346999999999999E-4</c:v>
                </c:pt>
                <c:pt idx="11357">
                  <c:v>6.6348000000000004E-4</c:v>
                </c:pt>
                <c:pt idx="11358">
                  <c:v>6.6348999999999998E-4</c:v>
                </c:pt>
                <c:pt idx="11359">
                  <c:v>6.6350000000000003E-4</c:v>
                </c:pt>
                <c:pt idx="11360">
                  <c:v>6.6350999999999997E-4</c:v>
                </c:pt>
                <c:pt idx="11361">
                  <c:v>6.6352000000000002E-4</c:v>
                </c:pt>
                <c:pt idx="11362">
                  <c:v>6.6352999999999996E-4</c:v>
                </c:pt>
                <c:pt idx="11363">
                  <c:v>6.6354000000000001E-4</c:v>
                </c:pt>
                <c:pt idx="11364">
                  <c:v>6.6354999999999995E-4</c:v>
                </c:pt>
                <c:pt idx="11365">
                  <c:v>6.6356E-4</c:v>
                </c:pt>
                <c:pt idx="11366">
                  <c:v>6.6357000000000005E-4</c:v>
                </c:pt>
                <c:pt idx="11367">
                  <c:v>6.6357999999999999E-4</c:v>
                </c:pt>
                <c:pt idx="11368">
                  <c:v>6.6359000000000003E-4</c:v>
                </c:pt>
                <c:pt idx="11369">
                  <c:v>6.6359999999999998E-4</c:v>
                </c:pt>
                <c:pt idx="11370">
                  <c:v>6.6361000000000002E-4</c:v>
                </c:pt>
                <c:pt idx="11371">
                  <c:v>6.6361999999999997E-4</c:v>
                </c:pt>
                <c:pt idx="11372">
                  <c:v>6.6363000000000001E-4</c:v>
                </c:pt>
                <c:pt idx="11373">
                  <c:v>6.6363999999999995E-4</c:v>
                </c:pt>
                <c:pt idx="11374">
                  <c:v>6.6365E-4</c:v>
                </c:pt>
                <c:pt idx="11375">
                  <c:v>6.6366000000000005E-4</c:v>
                </c:pt>
                <c:pt idx="11376">
                  <c:v>6.6366999999999999E-4</c:v>
                </c:pt>
                <c:pt idx="11377">
                  <c:v>6.6368000000000004E-4</c:v>
                </c:pt>
                <c:pt idx="11378">
                  <c:v>6.6368999999999998E-4</c:v>
                </c:pt>
                <c:pt idx="11379">
                  <c:v>6.6370000000000003E-4</c:v>
                </c:pt>
                <c:pt idx="11380">
                  <c:v>6.6370999999999997E-4</c:v>
                </c:pt>
                <c:pt idx="11381">
                  <c:v>6.6372000000000002E-4</c:v>
                </c:pt>
                <c:pt idx="11382">
                  <c:v>6.6372999999999996E-4</c:v>
                </c:pt>
                <c:pt idx="11383">
                  <c:v>6.6374000000000001E-4</c:v>
                </c:pt>
                <c:pt idx="11384">
                  <c:v>6.6374999999999995E-4</c:v>
                </c:pt>
                <c:pt idx="11385">
                  <c:v>6.6376E-4</c:v>
                </c:pt>
                <c:pt idx="11386">
                  <c:v>6.6377000000000005E-4</c:v>
                </c:pt>
                <c:pt idx="11387">
                  <c:v>6.6377999999999999E-4</c:v>
                </c:pt>
                <c:pt idx="11388">
                  <c:v>6.6379000000000004E-4</c:v>
                </c:pt>
                <c:pt idx="11389">
                  <c:v>6.6379999999999998E-4</c:v>
                </c:pt>
                <c:pt idx="11390">
                  <c:v>6.6381000000000003E-4</c:v>
                </c:pt>
                <c:pt idx="11391">
                  <c:v>6.6381999999999997E-4</c:v>
                </c:pt>
                <c:pt idx="11392">
                  <c:v>6.6383000000000002E-4</c:v>
                </c:pt>
                <c:pt idx="11393">
                  <c:v>6.6383999999999996E-4</c:v>
                </c:pt>
                <c:pt idx="11394">
                  <c:v>6.6385000000000001E-4</c:v>
                </c:pt>
                <c:pt idx="11395">
                  <c:v>6.6385999999999995E-4</c:v>
                </c:pt>
                <c:pt idx="11396">
                  <c:v>6.6387E-4</c:v>
                </c:pt>
                <c:pt idx="11397">
                  <c:v>6.6388000000000005E-4</c:v>
                </c:pt>
                <c:pt idx="11398">
                  <c:v>6.6388999999999999E-4</c:v>
                </c:pt>
                <c:pt idx="11399">
                  <c:v>6.6390000000000004E-4</c:v>
                </c:pt>
                <c:pt idx="11400">
                  <c:v>6.6390999999999998E-4</c:v>
                </c:pt>
                <c:pt idx="11401">
                  <c:v>6.6392000000000003E-4</c:v>
                </c:pt>
                <c:pt idx="11402">
                  <c:v>6.6392999999999997E-4</c:v>
                </c:pt>
                <c:pt idx="11403">
                  <c:v>6.6394000000000002E-4</c:v>
                </c:pt>
                <c:pt idx="11404">
                  <c:v>6.6394999999999996E-4</c:v>
                </c:pt>
                <c:pt idx="11405">
                  <c:v>6.6396000000000001E-4</c:v>
                </c:pt>
                <c:pt idx="11406">
                  <c:v>6.6396999999999995E-4</c:v>
                </c:pt>
                <c:pt idx="11407">
                  <c:v>6.6398E-4</c:v>
                </c:pt>
                <c:pt idx="11408">
                  <c:v>6.6399000000000004E-4</c:v>
                </c:pt>
                <c:pt idx="11409">
                  <c:v>6.6399999999999999E-4</c:v>
                </c:pt>
                <c:pt idx="11410">
                  <c:v>6.6401000000000003E-4</c:v>
                </c:pt>
                <c:pt idx="11411">
                  <c:v>6.6401999999999997E-4</c:v>
                </c:pt>
                <c:pt idx="11412">
                  <c:v>6.6403000000000002E-4</c:v>
                </c:pt>
                <c:pt idx="11413">
                  <c:v>6.6403999999999996E-4</c:v>
                </c:pt>
                <c:pt idx="11414">
                  <c:v>6.6405000000000001E-4</c:v>
                </c:pt>
                <c:pt idx="11415">
                  <c:v>6.6405999999999995E-4</c:v>
                </c:pt>
                <c:pt idx="11416">
                  <c:v>6.6407E-4</c:v>
                </c:pt>
                <c:pt idx="11417">
                  <c:v>6.6408000000000005E-4</c:v>
                </c:pt>
                <c:pt idx="11418">
                  <c:v>6.6408999999999999E-4</c:v>
                </c:pt>
                <c:pt idx="11419">
                  <c:v>6.6410000000000004E-4</c:v>
                </c:pt>
                <c:pt idx="11420">
                  <c:v>6.6410999999999998E-4</c:v>
                </c:pt>
                <c:pt idx="11421">
                  <c:v>6.6412000000000003E-4</c:v>
                </c:pt>
                <c:pt idx="11422">
                  <c:v>6.6412999999999997E-4</c:v>
                </c:pt>
                <c:pt idx="11423">
                  <c:v>6.6414000000000002E-4</c:v>
                </c:pt>
                <c:pt idx="11424">
                  <c:v>6.6414999999999996E-4</c:v>
                </c:pt>
                <c:pt idx="11425">
                  <c:v>6.6416000000000001E-4</c:v>
                </c:pt>
                <c:pt idx="11426">
                  <c:v>6.6416999999999995E-4</c:v>
                </c:pt>
                <c:pt idx="11427">
                  <c:v>6.6418E-4</c:v>
                </c:pt>
                <c:pt idx="11428">
                  <c:v>6.6419000000000005E-4</c:v>
                </c:pt>
                <c:pt idx="11429">
                  <c:v>6.6419999999999999E-4</c:v>
                </c:pt>
                <c:pt idx="11430">
                  <c:v>6.6421000000000004E-4</c:v>
                </c:pt>
                <c:pt idx="11431">
                  <c:v>6.6421999999999998E-4</c:v>
                </c:pt>
                <c:pt idx="11432">
                  <c:v>6.6423000000000003E-4</c:v>
                </c:pt>
                <c:pt idx="11433">
                  <c:v>6.6423999999999997E-4</c:v>
                </c:pt>
                <c:pt idx="11434">
                  <c:v>6.6425000000000002E-4</c:v>
                </c:pt>
                <c:pt idx="11435">
                  <c:v>6.6425999999999996E-4</c:v>
                </c:pt>
                <c:pt idx="11436">
                  <c:v>6.6427000000000001E-4</c:v>
                </c:pt>
                <c:pt idx="11437">
                  <c:v>6.6427999999999995E-4</c:v>
                </c:pt>
                <c:pt idx="11438">
                  <c:v>6.6429E-4</c:v>
                </c:pt>
                <c:pt idx="11439">
                  <c:v>6.6430000000000005E-4</c:v>
                </c:pt>
                <c:pt idx="11440">
                  <c:v>6.6430999999999999E-4</c:v>
                </c:pt>
                <c:pt idx="11441">
                  <c:v>6.6432000000000004E-4</c:v>
                </c:pt>
                <c:pt idx="11442">
                  <c:v>6.6432999999999998E-4</c:v>
                </c:pt>
                <c:pt idx="11443">
                  <c:v>6.6434000000000003E-4</c:v>
                </c:pt>
                <c:pt idx="11444">
                  <c:v>6.6434999999999997E-4</c:v>
                </c:pt>
                <c:pt idx="11445">
                  <c:v>6.6436000000000002E-4</c:v>
                </c:pt>
                <c:pt idx="11446">
                  <c:v>6.6436999999999996E-4</c:v>
                </c:pt>
                <c:pt idx="11447">
                  <c:v>6.6438000000000001E-4</c:v>
                </c:pt>
                <c:pt idx="11448">
                  <c:v>6.6438999999999995E-4</c:v>
                </c:pt>
                <c:pt idx="11449">
                  <c:v>6.6439999999999999E-4</c:v>
                </c:pt>
                <c:pt idx="11450">
                  <c:v>6.6441000000000004E-4</c:v>
                </c:pt>
                <c:pt idx="11451">
                  <c:v>6.6441999999999998E-4</c:v>
                </c:pt>
                <c:pt idx="11452">
                  <c:v>6.6443000000000003E-4</c:v>
                </c:pt>
                <c:pt idx="11453">
                  <c:v>6.6443999999999997E-4</c:v>
                </c:pt>
                <c:pt idx="11454">
                  <c:v>6.6445000000000002E-4</c:v>
                </c:pt>
                <c:pt idx="11455">
                  <c:v>6.6445999999999996E-4</c:v>
                </c:pt>
                <c:pt idx="11456">
                  <c:v>6.6447000000000001E-4</c:v>
                </c:pt>
                <c:pt idx="11457">
                  <c:v>6.6447999999999995E-4</c:v>
                </c:pt>
                <c:pt idx="11458">
                  <c:v>6.6449E-4</c:v>
                </c:pt>
                <c:pt idx="11459">
                  <c:v>6.6450000000000005E-4</c:v>
                </c:pt>
                <c:pt idx="11460">
                  <c:v>6.6450999999999999E-4</c:v>
                </c:pt>
                <c:pt idx="11461">
                  <c:v>6.6452000000000004E-4</c:v>
                </c:pt>
                <c:pt idx="11462">
                  <c:v>6.6452999999999998E-4</c:v>
                </c:pt>
                <c:pt idx="11463">
                  <c:v>6.6454000000000003E-4</c:v>
                </c:pt>
                <c:pt idx="11464">
                  <c:v>6.6454999999999997E-4</c:v>
                </c:pt>
                <c:pt idx="11465">
                  <c:v>6.6456000000000002E-4</c:v>
                </c:pt>
                <c:pt idx="11466">
                  <c:v>6.6456999999999996E-4</c:v>
                </c:pt>
                <c:pt idx="11467">
                  <c:v>6.6458000000000001E-4</c:v>
                </c:pt>
                <c:pt idx="11468">
                  <c:v>6.6458999999999995E-4</c:v>
                </c:pt>
                <c:pt idx="11469">
                  <c:v>6.646E-4</c:v>
                </c:pt>
                <c:pt idx="11470">
                  <c:v>6.6461000000000005E-4</c:v>
                </c:pt>
                <c:pt idx="11471">
                  <c:v>6.6461999999999999E-4</c:v>
                </c:pt>
                <c:pt idx="11472">
                  <c:v>6.6463000000000004E-4</c:v>
                </c:pt>
                <c:pt idx="11473">
                  <c:v>6.6463999999999998E-4</c:v>
                </c:pt>
                <c:pt idx="11474">
                  <c:v>6.6465000000000003E-4</c:v>
                </c:pt>
                <c:pt idx="11475">
                  <c:v>6.6465999999999997E-4</c:v>
                </c:pt>
                <c:pt idx="11476">
                  <c:v>6.6467000000000002E-4</c:v>
                </c:pt>
                <c:pt idx="11477">
                  <c:v>6.6467999999999996E-4</c:v>
                </c:pt>
                <c:pt idx="11478">
                  <c:v>6.6469000000000001E-4</c:v>
                </c:pt>
                <c:pt idx="11479">
                  <c:v>6.6469999999999995E-4</c:v>
                </c:pt>
                <c:pt idx="11480">
                  <c:v>6.6471E-4</c:v>
                </c:pt>
                <c:pt idx="11481">
                  <c:v>6.6472000000000005E-4</c:v>
                </c:pt>
                <c:pt idx="11482">
                  <c:v>6.6472999999999999E-4</c:v>
                </c:pt>
                <c:pt idx="11483">
                  <c:v>6.6474000000000004E-4</c:v>
                </c:pt>
                <c:pt idx="11484">
                  <c:v>6.6474999999999998E-4</c:v>
                </c:pt>
                <c:pt idx="11485">
                  <c:v>6.6476000000000003E-4</c:v>
                </c:pt>
                <c:pt idx="11486">
                  <c:v>6.6476999999999997E-4</c:v>
                </c:pt>
                <c:pt idx="11487">
                  <c:v>6.6478000000000002E-4</c:v>
                </c:pt>
                <c:pt idx="11488">
                  <c:v>6.6478999999999996E-4</c:v>
                </c:pt>
                <c:pt idx="11489">
                  <c:v>6.648E-4</c:v>
                </c:pt>
                <c:pt idx="11490">
                  <c:v>6.6481000000000005E-4</c:v>
                </c:pt>
                <c:pt idx="11491">
                  <c:v>6.6481999999999999E-4</c:v>
                </c:pt>
                <c:pt idx="11492">
                  <c:v>6.6483000000000004E-4</c:v>
                </c:pt>
                <c:pt idx="11493">
                  <c:v>6.6483999999999998E-4</c:v>
                </c:pt>
                <c:pt idx="11494">
                  <c:v>6.6485000000000003E-4</c:v>
                </c:pt>
                <c:pt idx="11495">
                  <c:v>6.6485999999999997E-4</c:v>
                </c:pt>
                <c:pt idx="11496">
                  <c:v>6.6487000000000002E-4</c:v>
                </c:pt>
                <c:pt idx="11497">
                  <c:v>6.6487999999999996E-4</c:v>
                </c:pt>
                <c:pt idx="11498">
                  <c:v>6.6489000000000001E-4</c:v>
                </c:pt>
                <c:pt idx="11499">
                  <c:v>6.6489999999999995E-4</c:v>
                </c:pt>
                <c:pt idx="11500">
                  <c:v>6.6491E-4</c:v>
                </c:pt>
                <c:pt idx="11501">
                  <c:v>6.6492000000000005E-4</c:v>
                </c:pt>
                <c:pt idx="11502">
                  <c:v>6.6492999999999999E-4</c:v>
                </c:pt>
                <c:pt idx="11503">
                  <c:v>6.6494000000000004E-4</c:v>
                </c:pt>
                <c:pt idx="11504">
                  <c:v>6.6494999999999998E-4</c:v>
                </c:pt>
                <c:pt idx="11505">
                  <c:v>6.6496000000000003E-4</c:v>
                </c:pt>
                <c:pt idx="11506">
                  <c:v>6.6496999999999997E-4</c:v>
                </c:pt>
                <c:pt idx="11507">
                  <c:v>6.6498000000000002E-4</c:v>
                </c:pt>
                <c:pt idx="11508">
                  <c:v>6.6498999999999996E-4</c:v>
                </c:pt>
                <c:pt idx="11509">
                  <c:v>6.6500000000000001E-4</c:v>
                </c:pt>
                <c:pt idx="11510">
                  <c:v>6.6500999999999995E-4</c:v>
                </c:pt>
                <c:pt idx="11511">
                  <c:v>6.6502E-4</c:v>
                </c:pt>
                <c:pt idx="11512">
                  <c:v>6.6503000000000005E-4</c:v>
                </c:pt>
                <c:pt idx="11513">
                  <c:v>6.6503999999999999E-4</c:v>
                </c:pt>
                <c:pt idx="11514">
                  <c:v>6.6505000000000004E-4</c:v>
                </c:pt>
                <c:pt idx="11515">
                  <c:v>6.6505999999999998E-4</c:v>
                </c:pt>
                <c:pt idx="11516">
                  <c:v>6.6507000000000003E-4</c:v>
                </c:pt>
                <c:pt idx="11517">
                  <c:v>6.6507999999999997E-4</c:v>
                </c:pt>
                <c:pt idx="11518">
                  <c:v>6.6509000000000002E-4</c:v>
                </c:pt>
                <c:pt idx="11519">
                  <c:v>6.6509999999999996E-4</c:v>
                </c:pt>
                <c:pt idx="11520">
                  <c:v>6.6511000000000001E-4</c:v>
                </c:pt>
                <c:pt idx="11521">
                  <c:v>6.6511999999999995E-4</c:v>
                </c:pt>
                <c:pt idx="11522">
                  <c:v>6.6513E-4</c:v>
                </c:pt>
                <c:pt idx="11523">
                  <c:v>6.6514000000000005E-4</c:v>
                </c:pt>
                <c:pt idx="11524">
                  <c:v>6.6514999999999999E-4</c:v>
                </c:pt>
                <c:pt idx="11525">
                  <c:v>6.6516000000000004E-4</c:v>
                </c:pt>
                <c:pt idx="11526">
                  <c:v>6.6516999999999998E-4</c:v>
                </c:pt>
                <c:pt idx="11527">
                  <c:v>6.6518000000000002E-4</c:v>
                </c:pt>
                <c:pt idx="11528">
                  <c:v>6.6518999999999997E-4</c:v>
                </c:pt>
                <c:pt idx="11529">
                  <c:v>6.6520000000000001E-4</c:v>
                </c:pt>
                <c:pt idx="11530">
                  <c:v>6.6520999999999995E-4</c:v>
                </c:pt>
                <c:pt idx="11531">
                  <c:v>6.6522E-4</c:v>
                </c:pt>
                <c:pt idx="11532">
                  <c:v>6.6523000000000005E-4</c:v>
                </c:pt>
                <c:pt idx="11533">
                  <c:v>6.6523999999999999E-4</c:v>
                </c:pt>
                <c:pt idx="11534">
                  <c:v>6.6525000000000004E-4</c:v>
                </c:pt>
                <c:pt idx="11535">
                  <c:v>6.6525999999999998E-4</c:v>
                </c:pt>
                <c:pt idx="11536">
                  <c:v>6.6527000000000003E-4</c:v>
                </c:pt>
                <c:pt idx="11537">
                  <c:v>6.6527999999999997E-4</c:v>
                </c:pt>
                <c:pt idx="11538">
                  <c:v>6.6529000000000002E-4</c:v>
                </c:pt>
                <c:pt idx="11539">
                  <c:v>6.6529999999999996E-4</c:v>
                </c:pt>
                <c:pt idx="11540">
                  <c:v>6.6531000000000001E-4</c:v>
                </c:pt>
                <c:pt idx="11541">
                  <c:v>6.6531999999999995E-4</c:v>
                </c:pt>
                <c:pt idx="11542">
                  <c:v>6.6533E-4</c:v>
                </c:pt>
                <c:pt idx="11543">
                  <c:v>6.6534000000000005E-4</c:v>
                </c:pt>
                <c:pt idx="11544">
                  <c:v>6.6534999999999999E-4</c:v>
                </c:pt>
                <c:pt idx="11545">
                  <c:v>6.6536000000000004E-4</c:v>
                </c:pt>
                <c:pt idx="11546">
                  <c:v>6.6536999999999998E-4</c:v>
                </c:pt>
                <c:pt idx="11547">
                  <c:v>6.6538000000000003E-4</c:v>
                </c:pt>
                <c:pt idx="11548">
                  <c:v>6.6538999999999997E-4</c:v>
                </c:pt>
                <c:pt idx="11549">
                  <c:v>6.6540000000000002E-4</c:v>
                </c:pt>
                <c:pt idx="11550">
                  <c:v>6.6540999999999996E-4</c:v>
                </c:pt>
                <c:pt idx="11551">
                  <c:v>6.6542000000000001E-4</c:v>
                </c:pt>
                <c:pt idx="11552">
                  <c:v>6.6542999999999995E-4</c:v>
                </c:pt>
                <c:pt idx="11553">
                  <c:v>6.6544E-4</c:v>
                </c:pt>
                <c:pt idx="11554">
                  <c:v>6.6545000000000005E-4</c:v>
                </c:pt>
                <c:pt idx="11555">
                  <c:v>6.6545999999999999E-4</c:v>
                </c:pt>
                <c:pt idx="11556">
                  <c:v>6.6547000000000004E-4</c:v>
                </c:pt>
                <c:pt idx="11557">
                  <c:v>6.6547999999999998E-4</c:v>
                </c:pt>
                <c:pt idx="11558">
                  <c:v>6.6549000000000003E-4</c:v>
                </c:pt>
                <c:pt idx="11559">
                  <c:v>6.6549999999999997E-4</c:v>
                </c:pt>
                <c:pt idx="11560">
                  <c:v>6.6551000000000002E-4</c:v>
                </c:pt>
                <c:pt idx="11561">
                  <c:v>6.6551999999999996E-4</c:v>
                </c:pt>
                <c:pt idx="11562">
                  <c:v>6.6553000000000001E-4</c:v>
                </c:pt>
                <c:pt idx="11563">
                  <c:v>6.6553999999999995E-4</c:v>
                </c:pt>
                <c:pt idx="11564">
                  <c:v>6.6555E-4</c:v>
                </c:pt>
                <c:pt idx="11565">
                  <c:v>6.6556000000000004E-4</c:v>
                </c:pt>
                <c:pt idx="11566">
                  <c:v>6.6556999999999999E-4</c:v>
                </c:pt>
                <c:pt idx="11567">
                  <c:v>6.6558000000000003E-4</c:v>
                </c:pt>
                <c:pt idx="11568">
                  <c:v>6.6558999999999998E-4</c:v>
                </c:pt>
                <c:pt idx="11569">
                  <c:v>6.6560000000000002E-4</c:v>
                </c:pt>
                <c:pt idx="11570">
                  <c:v>6.6560999999999996E-4</c:v>
                </c:pt>
                <c:pt idx="11571">
                  <c:v>6.6562000000000001E-4</c:v>
                </c:pt>
                <c:pt idx="11572">
                  <c:v>6.6562999999999995E-4</c:v>
                </c:pt>
                <c:pt idx="11573">
                  <c:v>6.6564E-4</c:v>
                </c:pt>
                <c:pt idx="11574">
                  <c:v>6.6565000000000005E-4</c:v>
                </c:pt>
                <c:pt idx="11575">
                  <c:v>6.6565999999999999E-4</c:v>
                </c:pt>
                <c:pt idx="11576">
                  <c:v>6.6567000000000004E-4</c:v>
                </c:pt>
                <c:pt idx="11577">
                  <c:v>6.6567999999999998E-4</c:v>
                </c:pt>
                <c:pt idx="11578">
                  <c:v>6.6569000000000003E-4</c:v>
                </c:pt>
                <c:pt idx="11579">
                  <c:v>6.6569999999999997E-4</c:v>
                </c:pt>
                <c:pt idx="11580">
                  <c:v>6.6571000000000002E-4</c:v>
                </c:pt>
                <c:pt idx="11581">
                  <c:v>6.6571999999999996E-4</c:v>
                </c:pt>
                <c:pt idx="11582">
                  <c:v>6.6573000000000001E-4</c:v>
                </c:pt>
                <c:pt idx="11583">
                  <c:v>6.6573999999999995E-4</c:v>
                </c:pt>
                <c:pt idx="11584">
                  <c:v>6.6575E-4</c:v>
                </c:pt>
                <c:pt idx="11585">
                  <c:v>6.6576000000000005E-4</c:v>
                </c:pt>
                <c:pt idx="11586">
                  <c:v>6.6576999999999999E-4</c:v>
                </c:pt>
                <c:pt idx="11587">
                  <c:v>6.6578000000000004E-4</c:v>
                </c:pt>
                <c:pt idx="11588">
                  <c:v>6.6578999999999998E-4</c:v>
                </c:pt>
                <c:pt idx="11589">
                  <c:v>6.6580000000000003E-4</c:v>
                </c:pt>
                <c:pt idx="11590">
                  <c:v>6.6580999999999997E-4</c:v>
                </c:pt>
                <c:pt idx="11591">
                  <c:v>6.6582000000000002E-4</c:v>
                </c:pt>
                <c:pt idx="11592">
                  <c:v>6.6582999999999996E-4</c:v>
                </c:pt>
                <c:pt idx="11593">
                  <c:v>6.6584000000000001E-4</c:v>
                </c:pt>
                <c:pt idx="11594">
                  <c:v>6.6584999999999995E-4</c:v>
                </c:pt>
                <c:pt idx="11595">
                  <c:v>6.6586E-4</c:v>
                </c:pt>
                <c:pt idx="11596">
                  <c:v>6.6587000000000005E-4</c:v>
                </c:pt>
                <c:pt idx="11597">
                  <c:v>6.6587999999999999E-4</c:v>
                </c:pt>
                <c:pt idx="11598">
                  <c:v>6.6589000000000004E-4</c:v>
                </c:pt>
                <c:pt idx="11599">
                  <c:v>6.6589999999999998E-4</c:v>
                </c:pt>
                <c:pt idx="11600">
                  <c:v>6.6591000000000003E-4</c:v>
                </c:pt>
                <c:pt idx="11601">
                  <c:v>6.6591999999999997E-4</c:v>
                </c:pt>
                <c:pt idx="11602">
                  <c:v>6.6593000000000002E-4</c:v>
                </c:pt>
                <c:pt idx="11603">
                  <c:v>6.6593999999999996E-4</c:v>
                </c:pt>
                <c:pt idx="11604">
                  <c:v>6.6595000000000001E-4</c:v>
                </c:pt>
                <c:pt idx="11605">
                  <c:v>6.6595999999999995E-4</c:v>
                </c:pt>
                <c:pt idx="11606">
                  <c:v>6.6597E-4</c:v>
                </c:pt>
                <c:pt idx="11607">
                  <c:v>6.6598000000000004E-4</c:v>
                </c:pt>
                <c:pt idx="11608">
                  <c:v>6.6598999999999998E-4</c:v>
                </c:pt>
                <c:pt idx="11609">
                  <c:v>6.6600000000000003E-4</c:v>
                </c:pt>
                <c:pt idx="11610">
                  <c:v>6.6600999999999997E-4</c:v>
                </c:pt>
                <c:pt idx="11611">
                  <c:v>6.6602000000000002E-4</c:v>
                </c:pt>
                <c:pt idx="11612">
                  <c:v>6.6602999999999996E-4</c:v>
                </c:pt>
                <c:pt idx="11613">
                  <c:v>6.6604000000000001E-4</c:v>
                </c:pt>
                <c:pt idx="11614">
                  <c:v>6.6604999999999995E-4</c:v>
                </c:pt>
                <c:pt idx="11615">
                  <c:v>6.6606E-4</c:v>
                </c:pt>
                <c:pt idx="11616">
                  <c:v>6.6607000000000005E-4</c:v>
                </c:pt>
                <c:pt idx="11617">
                  <c:v>6.6607999999999999E-4</c:v>
                </c:pt>
                <c:pt idx="11618">
                  <c:v>6.6609000000000004E-4</c:v>
                </c:pt>
                <c:pt idx="11619">
                  <c:v>6.6609999999999998E-4</c:v>
                </c:pt>
                <c:pt idx="11620">
                  <c:v>6.6611000000000003E-4</c:v>
                </c:pt>
                <c:pt idx="11621">
                  <c:v>6.6611999999999997E-4</c:v>
                </c:pt>
                <c:pt idx="11622">
                  <c:v>6.6613000000000002E-4</c:v>
                </c:pt>
                <c:pt idx="11623">
                  <c:v>6.6613999999999996E-4</c:v>
                </c:pt>
                <c:pt idx="11624">
                  <c:v>6.6615000000000001E-4</c:v>
                </c:pt>
                <c:pt idx="11625">
                  <c:v>6.6615999999999995E-4</c:v>
                </c:pt>
                <c:pt idx="11626">
                  <c:v>6.6617E-4</c:v>
                </c:pt>
                <c:pt idx="11627">
                  <c:v>6.6618000000000005E-4</c:v>
                </c:pt>
                <c:pt idx="11628">
                  <c:v>6.6618999999999999E-4</c:v>
                </c:pt>
                <c:pt idx="11629">
                  <c:v>6.6620000000000004E-4</c:v>
                </c:pt>
                <c:pt idx="11630">
                  <c:v>6.6620999999999998E-4</c:v>
                </c:pt>
                <c:pt idx="11631">
                  <c:v>6.6622000000000003E-4</c:v>
                </c:pt>
                <c:pt idx="11632">
                  <c:v>6.6622999999999997E-4</c:v>
                </c:pt>
                <c:pt idx="11633">
                  <c:v>6.6624000000000002E-4</c:v>
                </c:pt>
                <c:pt idx="11634">
                  <c:v>6.6624999999999996E-4</c:v>
                </c:pt>
                <c:pt idx="11635">
                  <c:v>6.6626000000000001E-4</c:v>
                </c:pt>
                <c:pt idx="11636">
                  <c:v>6.6626999999999995E-4</c:v>
                </c:pt>
                <c:pt idx="11637">
                  <c:v>6.6628E-4</c:v>
                </c:pt>
                <c:pt idx="11638">
                  <c:v>6.6629000000000005E-4</c:v>
                </c:pt>
                <c:pt idx="11639">
                  <c:v>6.6629999999999999E-4</c:v>
                </c:pt>
                <c:pt idx="11640">
                  <c:v>6.6631000000000004E-4</c:v>
                </c:pt>
                <c:pt idx="11641">
                  <c:v>6.6631999999999998E-4</c:v>
                </c:pt>
                <c:pt idx="11642">
                  <c:v>6.6633000000000003E-4</c:v>
                </c:pt>
                <c:pt idx="11643">
                  <c:v>6.6633999999999997E-4</c:v>
                </c:pt>
                <c:pt idx="11644">
                  <c:v>6.6635000000000002E-4</c:v>
                </c:pt>
                <c:pt idx="11645">
                  <c:v>6.6635999999999996E-4</c:v>
                </c:pt>
                <c:pt idx="11646">
                  <c:v>6.6637E-4</c:v>
                </c:pt>
                <c:pt idx="11647">
                  <c:v>6.6638000000000005E-4</c:v>
                </c:pt>
                <c:pt idx="11648">
                  <c:v>6.6638999999999999E-4</c:v>
                </c:pt>
                <c:pt idx="11649">
                  <c:v>6.6640000000000004E-4</c:v>
                </c:pt>
                <c:pt idx="11650">
                  <c:v>6.6640999999999998E-4</c:v>
                </c:pt>
                <c:pt idx="11651">
                  <c:v>6.6642000000000003E-4</c:v>
                </c:pt>
                <c:pt idx="11652">
                  <c:v>6.6642999999999997E-4</c:v>
                </c:pt>
                <c:pt idx="11653">
                  <c:v>6.6644000000000002E-4</c:v>
                </c:pt>
                <c:pt idx="11654">
                  <c:v>6.6644999999999996E-4</c:v>
                </c:pt>
                <c:pt idx="11655">
                  <c:v>6.6646000000000001E-4</c:v>
                </c:pt>
                <c:pt idx="11656">
                  <c:v>6.6646999999999995E-4</c:v>
                </c:pt>
                <c:pt idx="11657">
                  <c:v>6.6648E-4</c:v>
                </c:pt>
                <c:pt idx="11658">
                  <c:v>6.6649000000000005E-4</c:v>
                </c:pt>
                <c:pt idx="11659">
                  <c:v>6.6649999999999999E-4</c:v>
                </c:pt>
                <c:pt idx="11660">
                  <c:v>6.6651000000000004E-4</c:v>
                </c:pt>
                <c:pt idx="11661">
                  <c:v>6.6651999999999998E-4</c:v>
                </c:pt>
                <c:pt idx="11662">
                  <c:v>6.6653000000000003E-4</c:v>
                </c:pt>
                <c:pt idx="11663">
                  <c:v>6.6653999999999997E-4</c:v>
                </c:pt>
                <c:pt idx="11664">
                  <c:v>6.6655000000000002E-4</c:v>
                </c:pt>
                <c:pt idx="11665">
                  <c:v>6.6655999999999996E-4</c:v>
                </c:pt>
                <c:pt idx="11666">
                  <c:v>6.6657000000000001E-4</c:v>
                </c:pt>
                <c:pt idx="11667">
                  <c:v>6.6657999999999995E-4</c:v>
                </c:pt>
                <c:pt idx="11668">
                  <c:v>6.6659E-4</c:v>
                </c:pt>
                <c:pt idx="11669">
                  <c:v>6.6660000000000005E-4</c:v>
                </c:pt>
                <c:pt idx="11670">
                  <c:v>6.6660999999999999E-4</c:v>
                </c:pt>
                <c:pt idx="11671">
                  <c:v>6.6662000000000004E-4</c:v>
                </c:pt>
                <c:pt idx="11672">
                  <c:v>6.6662999999999998E-4</c:v>
                </c:pt>
                <c:pt idx="11673">
                  <c:v>6.6664000000000003E-4</c:v>
                </c:pt>
                <c:pt idx="11674">
                  <c:v>6.6664999999999997E-4</c:v>
                </c:pt>
                <c:pt idx="11675">
                  <c:v>6.6666000000000002E-4</c:v>
                </c:pt>
                <c:pt idx="11676">
                  <c:v>6.6666999999999996E-4</c:v>
                </c:pt>
                <c:pt idx="11677">
                  <c:v>6.6668000000000001E-4</c:v>
                </c:pt>
                <c:pt idx="11678">
                  <c:v>6.6668999999999995E-4</c:v>
                </c:pt>
                <c:pt idx="11679">
                  <c:v>6.667E-4</c:v>
                </c:pt>
                <c:pt idx="11680">
                  <c:v>6.6671000000000005E-4</c:v>
                </c:pt>
                <c:pt idx="11681">
                  <c:v>6.6671999999999999E-4</c:v>
                </c:pt>
                <c:pt idx="11682">
                  <c:v>6.6673000000000004E-4</c:v>
                </c:pt>
                <c:pt idx="11683">
                  <c:v>6.6673999999999998E-4</c:v>
                </c:pt>
                <c:pt idx="11684">
                  <c:v>6.6675000000000002E-4</c:v>
                </c:pt>
                <c:pt idx="11685">
                  <c:v>6.6675999999999997E-4</c:v>
                </c:pt>
                <c:pt idx="11686">
                  <c:v>6.6677000000000001E-4</c:v>
                </c:pt>
                <c:pt idx="11687">
                  <c:v>6.6677999999999996E-4</c:v>
                </c:pt>
                <c:pt idx="11688">
                  <c:v>6.6679E-4</c:v>
                </c:pt>
                <c:pt idx="11689">
                  <c:v>6.6680000000000005E-4</c:v>
                </c:pt>
                <c:pt idx="11690">
                  <c:v>6.6680999999999999E-4</c:v>
                </c:pt>
                <c:pt idx="11691">
                  <c:v>6.6682000000000004E-4</c:v>
                </c:pt>
                <c:pt idx="11692">
                  <c:v>6.6682999999999998E-4</c:v>
                </c:pt>
                <c:pt idx="11693">
                  <c:v>6.6684000000000003E-4</c:v>
                </c:pt>
                <c:pt idx="11694">
                  <c:v>6.6684999999999997E-4</c:v>
                </c:pt>
                <c:pt idx="11695">
                  <c:v>6.6686000000000002E-4</c:v>
                </c:pt>
                <c:pt idx="11696">
                  <c:v>6.6686999999999996E-4</c:v>
                </c:pt>
                <c:pt idx="11697">
                  <c:v>6.6688000000000001E-4</c:v>
                </c:pt>
                <c:pt idx="11698">
                  <c:v>6.6688999999999995E-4</c:v>
                </c:pt>
                <c:pt idx="11699">
                  <c:v>6.669E-4</c:v>
                </c:pt>
                <c:pt idx="11700">
                  <c:v>6.6691000000000005E-4</c:v>
                </c:pt>
                <c:pt idx="11701">
                  <c:v>6.6691999999999999E-4</c:v>
                </c:pt>
                <c:pt idx="11702">
                  <c:v>6.6693000000000004E-4</c:v>
                </c:pt>
                <c:pt idx="11703">
                  <c:v>6.6693999999999998E-4</c:v>
                </c:pt>
                <c:pt idx="11704">
                  <c:v>6.6695000000000003E-4</c:v>
                </c:pt>
                <c:pt idx="11705">
                  <c:v>6.6695999999999997E-4</c:v>
                </c:pt>
                <c:pt idx="11706">
                  <c:v>6.6697000000000002E-4</c:v>
                </c:pt>
                <c:pt idx="11707">
                  <c:v>6.6697999999999996E-4</c:v>
                </c:pt>
                <c:pt idx="11708">
                  <c:v>6.6699000000000001E-4</c:v>
                </c:pt>
                <c:pt idx="11709">
                  <c:v>6.6699999999999995E-4</c:v>
                </c:pt>
                <c:pt idx="11710">
                  <c:v>6.6701E-4</c:v>
                </c:pt>
                <c:pt idx="11711">
                  <c:v>6.6702000000000005E-4</c:v>
                </c:pt>
                <c:pt idx="11712">
                  <c:v>6.6702999999999999E-4</c:v>
                </c:pt>
                <c:pt idx="11713">
                  <c:v>6.6704000000000004E-4</c:v>
                </c:pt>
                <c:pt idx="11714">
                  <c:v>6.6704999999999998E-4</c:v>
                </c:pt>
                <c:pt idx="11715">
                  <c:v>6.6706000000000003E-4</c:v>
                </c:pt>
                <c:pt idx="11716">
                  <c:v>6.6706999999999997E-4</c:v>
                </c:pt>
                <c:pt idx="11717">
                  <c:v>6.6708000000000002E-4</c:v>
                </c:pt>
                <c:pt idx="11718">
                  <c:v>6.6708999999999996E-4</c:v>
                </c:pt>
                <c:pt idx="11719">
                  <c:v>6.6710000000000001E-4</c:v>
                </c:pt>
                <c:pt idx="11720">
                  <c:v>6.6710999999999995E-4</c:v>
                </c:pt>
                <c:pt idx="11721">
                  <c:v>6.6712E-4</c:v>
                </c:pt>
                <c:pt idx="11722">
                  <c:v>6.6713000000000005E-4</c:v>
                </c:pt>
                <c:pt idx="11723">
                  <c:v>6.6713999999999999E-4</c:v>
                </c:pt>
                <c:pt idx="11724">
                  <c:v>6.6715000000000003E-4</c:v>
                </c:pt>
                <c:pt idx="11725">
                  <c:v>6.6715999999999998E-4</c:v>
                </c:pt>
                <c:pt idx="11726">
                  <c:v>6.6717000000000002E-4</c:v>
                </c:pt>
                <c:pt idx="11727">
                  <c:v>6.6717999999999996E-4</c:v>
                </c:pt>
                <c:pt idx="11728">
                  <c:v>6.6719000000000001E-4</c:v>
                </c:pt>
                <c:pt idx="11729">
                  <c:v>6.6719999999999995E-4</c:v>
                </c:pt>
                <c:pt idx="11730">
                  <c:v>6.6721E-4</c:v>
                </c:pt>
                <c:pt idx="11731">
                  <c:v>6.6722000000000005E-4</c:v>
                </c:pt>
                <c:pt idx="11732">
                  <c:v>6.6722999999999999E-4</c:v>
                </c:pt>
                <c:pt idx="11733">
                  <c:v>6.6724000000000004E-4</c:v>
                </c:pt>
                <c:pt idx="11734">
                  <c:v>6.6724999999999998E-4</c:v>
                </c:pt>
                <c:pt idx="11735">
                  <c:v>6.6726000000000003E-4</c:v>
                </c:pt>
                <c:pt idx="11736">
                  <c:v>6.6726999999999997E-4</c:v>
                </c:pt>
                <c:pt idx="11737">
                  <c:v>6.6728000000000002E-4</c:v>
                </c:pt>
                <c:pt idx="11738">
                  <c:v>6.6728999999999996E-4</c:v>
                </c:pt>
                <c:pt idx="11739">
                  <c:v>6.6730000000000001E-4</c:v>
                </c:pt>
                <c:pt idx="11740">
                  <c:v>6.6730999999999995E-4</c:v>
                </c:pt>
                <c:pt idx="11741">
                  <c:v>6.6732E-4</c:v>
                </c:pt>
                <c:pt idx="11742">
                  <c:v>6.6733000000000005E-4</c:v>
                </c:pt>
                <c:pt idx="11743">
                  <c:v>6.6733999999999999E-4</c:v>
                </c:pt>
                <c:pt idx="11744">
                  <c:v>6.6735000000000004E-4</c:v>
                </c:pt>
                <c:pt idx="11745">
                  <c:v>6.6735999999999998E-4</c:v>
                </c:pt>
                <c:pt idx="11746">
                  <c:v>6.6737000000000003E-4</c:v>
                </c:pt>
                <c:pt idx="11747">
                  <c:v>6.6737999999999997E-4</c:v>
                </c:pt>
                <c:pt idx="11748">
                  <c:v>6.6739000000000002E-4</c:v>
                </c:pt>
                <c:pt idx="11749">
                  <c:v>6.6739999999999996E-4</c:v>
                </c:pt>
                <c:pt idx="11750">
                  <c:v>6.6741000000000001E-4</c:v>
                </c:pt>
                <c:pt idx="11751">
                  <c:v>6.6741999999999995E-4</c:v>
                </c:pt>
                <c:pt idx="11752">
                  <c:v>6.6743E-4</c:v>
                </c:pt>
                <c:pt idx="11753">
                  <c:v>6.6744000000000005E-4</c:v>
                </c:pt>
                <c:pt idx="11754">
                  <c:v>6.6744999999999999E-4</c:v>
                </c:pt>
                <c:pt idx="11755">
                  <c:v>6.6746000000000004E-4</c:v>
                </c:pt>
                <c:pt idx="11756">
                  <c:v>6.6746999999999998E-4</c:v>
                </c:pt>
                <c:pt idx="11757">
                  <c:v>6.6748000000000003E-4</c:v>
                </c:pt>
                <c:pt idx="11758">
                  <c:v>6.6748999999999997E-4</c:v>
                </c:pt>
                <c:pt idx="11759">
                  <c:v>6.6750000000000002E-4</c:v>
                </c:pt>
                <c:pt idx="11760">
                  <c:v>6.6750999999999996E-4</c:v>
                </c:pt>
                <c:pt idx="11761">
                  <c:v>6.6752000000000001E-4</c:v>
                </c:pt>
                <c:pt idx="11762">
                  <c:v>6.6752999999999995E-4</c:v>
                </c:pt>
                <c:pt idx="11763">
                  <c:v>6.6754E-4</c:v>
                </c:pt>
                <c:pt idx="11764">
                  <c:v>6.6755000000000004E-4</c:v>
                </c:pt>
                <c:pt idx="11765">
                  <c:v>6.6755999999999998E-4</c:v>
                </c:pt>
                <c:pt idx="11766">
                  <c:v>6.6757000000000003E-4</c:v>
                </c:pt>
                <c:pt idx="11767">
                  <c:v>6.6757999999999997E-4</c:v>
                </c:pt>
                <c:pt idx="11768">
                  <c:v>6.6759000000000002E-4</c:v>
                </c:pt>
                <c:pt idx="11769">
                  <c:v>6.6759999999999996E-4</c:v>
                </c:pt>
                <c:pt idx="11770">
                  <c:v>6.6761000000000001E-4</c:v>
                </c:pt>
                <c:pt idx="11771">
                  <c:v>6.6761999999999995E-4</c:v>
                </c:pt>
                <c:pt idx="11772">
                  <c:v>6.6763E-4</c:v>
                </c:pt>
                <c:pt idx="11773">
                  <c:v>6.6764000000000005E-4</c:v>
                </c:pt>
                <c:pt idx="11774">
                  <c:v>6.6764999999999999E-4</c:v>
                </c:pt>
                <c:pt idx="11775">
                  <c:v>6.6766000000000004E-4</c:v>
                </c:pt>
                <c:pt idx="11776">
                  <c:v>6.6766999999999998E-4</c:v>
                </c:pt>
                <c:pt idx="11777">
                  <c:v>6.6768000000000003E-4</c:v>
                </c:pt>
                <c:pt idx="11778">
                  <c:v>6.6768999999999997E-4</c:v>
                </c:pt>
                <c:pt idx="11779">
                  <c:v>6.6770000000000002E-4</c:v>
                </c:pt>
                <c:pt idx="11780">
                  <c:v>6.6770999999999996E-4</c:v>
                </c:pt>
                <c:pt idx="11781">
                  <c:v>6.6772000000000001E-4</c:v>
                </c:pt>
                <c:pt idx="11782">
                  <c:v>6.6772999999999995E-4</c:v>
                </c:pt>
                <c:pt idx="11783">
                  <c:v>6.6774E-4</c:v>
                </c:pt>
                <c:pt idx="11784">
                  <c:v>6.6775000000000005E-4</c:v>
                </c:pt>
                <c:pt idx="11785">
                  <c:v>6.6775999999999999E-4</c:v>
                </c:pt>
                <c:pt idx="11786">
                  <c:v>6.6777000000000004E-4</c:v>
                </c:pt>
                <c:pt idx="11787">
                  <c:v>6.6777999999999998E-4</c:v>
                </c:pt>
                <c:pt idx="11788">
                  <c:v>6.6779000000000003E-4</c:v>
                </c:pt>
                <c:pt idx="11789">
                  <c:v>6.6779999999999997E-4</c:v>
                </c:pt>
                <c:pt idx="11790">
                  <c:v>6.6781000000000002E-4</c:v>
                </c:pt>
                <c:pt idx="11791">
                  <c:v>6.6781999999999996E-4</c:v>
                </c:pt>
                <c:pt idx="11792">
                  <c:v>6.6783000000000001E-4</c:v>
                </c:pt>
                <c:pt idx="11793">
                  <c:v>6.6783999999999995E-4</c:v>
                </c:pt>
                <c:pt idx="11794">
                  <c:v>6.6785E-4</c:v>
                </c:pt>
                <c:pt idx="11795">
                  <c:v>6.6786000000000005E-4</c:v>
                </c:pt>
                <c:pt idx="11796">
                  <c:v>6.6786999999999999E-4</c:v>
                </c:pt>
                <c:pt idx="11797">
                  <c:v>6.6788000000000004E-4</c:v>
                </c:pt>
                <c:pt idx="11798">
                  <c:v>6.6788999999999998E-4</c:v>
                </c:pt>
                <c:pt idx="11799">
                  <c:v>6.6790000000000003E-4</c:v>
                </c:pt>
                <c:pt idx="11800">
                  <c:v>6.6790999999999997E-4</c:v>
                </c:pt>
                <c:pt idx="11801">
                  <c:v>6.6792000000000002E-4</c:v>
                </c:pt>
                <c:pt idx="11802">
                  <c:v>6.6792999999999996E-4</c:v>
                </c:pt>
                <c:pt idx="11803">
                  <c:v>6.6794000000000001E-4</c:v>
                </c:pt>
                <c:pt idx="11804">
                  <c:v>6.6795000000000005E-4</c:v>
                </c:pt>
                <c:pt idx="11805">
                  <c:v>6.6795999999999999E-4</c:v>
                </c:pt>
                <c:pt idx="11806">
                  <c:v>6.6797000000000004E-4</c:v>
                </c:pt>
                <c:pt idx="11807">
                  <c:v>6.6797999999999998E-4</c:v>
                </c:pt>
                <c:pt idx="11808">
                  <c:v>6.6799000000000003E-4</c:v>
                </c:pt>
                <c:pt idx="11809">
                  <c:v>6.6799999999999997E-4</c:v>
                </c:pt>
                <c:pt idx="11810">
                  <c:v>6.6801000000000002E-4</c:v>
                </c:pt>
                <c:pt idx="11811">
                  <c:v>6.6801999999999996E-4</c:v>
                </c:pt>
                <c:pt idx="11812">
                  <c:v>6.6803000000000001E-4</c:v>
                </c:pt>
                <c:pt idx="11813">
                  <c:v>6.6803999999999995E-4</c:v>
                </c:pt>
                <c:pt idx="11814">
                  <c:v>6.6805E-4</c:v>
                </c:pt>
                <c:pt idx="11815">
                  <c:v>6.6806000000000005E-4</c:v>
                </c:pt>
                <c:pt idx="11816">
                  <c:v>6.6806999999999999E-4</c:v>
                </c:pt>
                <c:pt idx="11817">
                  <c:v>6.6808000000000004E-4</c:v>
                </c:pt>
                <c:pt idx="11818">
                  <c:v>6.6808999999999998E-4</c:v>
                </c:pt>
                <c:pt idx="11819">
                  <c:v>6.6810000000000003E-4</c:v>
                </c:pt>
                <c:pt idx="11820">
                  <c:v>6.6810999999999997E-4</c:v>
                </c:pt>
                <c:pt idx="11821">
                  <c:v>6.6812000000000002E-4</c:v>
                </c:pt>
                <c:pt idx="11822">
                  <c:v>6.6812999999999996E-4</c:v>
                </c:pt>
                <c:pt idx="11823">
                  <c:v>6.6814000000000001E-4</c:v>
                </c:pt>
                <c:pt idx="11824">
                  <c:v>6.6814999999999995E-4</c:v>
                </c:pt>
                <c:pt idx="11825">
                  <c:v>6.6816E-4</c:v>
                </c:pt>
                <c:pt idx="11826">
                  <c:v>6.6817000000000005E-4</c:v>
                </c:pt>
                <c:pt idx="11827">
                  <c:v>6.6817999999999999E-4</c:v>
                </c:pt>
                <c:pt idx="11828">
                  <c:v>6.6819000000000004E-4</c:v>
                </c:pt>
                <c:pt idx="11829">
                  <c:v>6.6819999999999998E-4</c:v>
                </c:pt>
                <c:pt idx="11830">
                  <c:v>6.6821000000000003E-4</c:v>
                </c:pt>
                <c:pt idx="11831">
                  <c:v>6.6821999999999997E-4</c:v>
                </c:pt>
                <c:pt idx="11832">
                  <c:v>6.6823000000000002E-4</c:v>
                </c:pt>
                <c:pt idx="11833">
                  <c:v>6.6823999999999996E-4</c:v>
                </c:pt>
                <c:pt idx="11834">
                  <c:v>6.6825000000000001E-4</c:v>
                </c:pt>
                <c:pt idx="11835">
                  <c:v>6.6825999999999995E-4</c:v>
                </c:pt>
                <c:pt idx="11836">
                  <c:v>6.6827E-4</c:v>
                </c:pt>
                <c:pt idx="11837">
                  <c:v>6.6828000000000005E-4</c:v>
                </c:pt>
                <c:pt idx="11838">
                  <c:v>6.6828999999999999E-4</c:v>
                </c:pt>
                <c:pt idx="11839">
                  <c:v>6.6830000000000004E-4</c:v>
                </c:pt>
                <c:pt idx="11840">
                  <c:v>6.6830999999999998E-4</c:v>
                </c:pt>
                <c:pt idx="11841">
                  <c:v>6.6832000000000003E-4</c:v>
                </c:pt>
                <c:pt idx="11842">
                  <c:v>6.6832999999999997E-4</c:v>
                </c:pt>
                <c:pt idx="11843">
                  <c:v>6.6834000000000001E-4</c:v>
                </c:pt>
                <c:pt idx="11844">
                  <c:v>6.6834999999999996E-4</c:v>
                </c:pt>
                <c:pt idx="11845">
                  <c:v>6.6836E-4</c:v>
                </c:pt>
                <c:pt idx="11846">
                  <c:v>6.6837000000000005E-4</c:v>
                </c:pt>
                <c:pt idx="11847">
                  <c:v>6.6837999999999999E-4</c:v>
                </c:pt>
                <c:pt idx="11848">
                  <c:v>6.6839000000000004E-4</c:v>
                </c:pt>
                <c:pt idx="11849">
                  <c:v>6.6839999999999998E-4</c:v>
                </c:pt>
                <c:pt idx="11850">
                  <c:v>6.6841000000000003E-4</c:v>
                </c:pt>
                <c:pt idx="11851">
                  <c:v>6.6841999999999997E-4</c:v>
                </c:pt>
                <c:pt idx="11852">
                  <c:v>6.6843000000000002E-4</c:v>
                </c:pt>
                <c:pt idx="11853">
                  <c:v>6.6843999999999996E-4</c:v>
                </c:pt>
                <c:pt idx="11854">
                  <c:v>6.6845000000000001E-4</c:v>
                </c:pt>
                <c:pt idx="11855">
                  <c:v>6.6845999999999995E-4</c:v>
                </c:pt>
                <c:pt idx="11856">
                  <c:v>6.6847E-4</c:v>
                </c:pt>
                <c:pt idx="11857">
                  <c:v>6.6848000000000005E-4</c:v>
                </c:pt>
                <c:pt idx="11858">
                  <c:v>6.6848999999999999E-4</c:v>
                </c:pt>
                <c:pt idx="11859">
                  <c:v>6.6850000000000004E-4</c:v>
                </c:pt>
                <c:pt idx="11860">
                  <c:v>6.6850999999999998E-4</c:v>
                </c:pt>
                <c:pt idx="11861">
                  <c:v>6.6852000000000003E-4</c:v>
                </c:pt>
                <c:pt idx="11862">
                  <c:v>6.6852999999999997E-4</c:v>
                </c:pt>
                <c:pt idx="11863">
                  <c:v>6.6854000000000002E-4</c:v>
                </c:pt>
                <c:pt idx="11864">
                  <c:v>6.6854999999999996E-4</c:v>
                </c:pt>
                <c:pt idx="11865">
                  <c:v>6.6856000000000001E-4</c:v>
                </c:pt>
                <c:pt idx="11866">
                  <c:v>6.6856999999999995E-4</c:v>
                </c:pt>
                <c:pt idx="11867">
                  <c:v>6.6858E-4</c:v>
                </c:pt>
                <c:pt idx="11868">
                  <c:v>6.6859000000000005E-4</c:v>
                </c:pt>
                <c:pt idx="11869">
                  <c:v>6.6859999999999999E-4</c:v>
                </c:pt>
                <c:pt idx="11870">
                  <c:v>6.6861000000000004E-4</c:v>
                </c:pt>
                <c:pt idx="11871">
                  <c:v>6.6861999999999998E-4</c:v>
                </c:pt>
                <c:pt idx="11872">
                  <c:v>6.6863000000000003E-4</c:v>
                </c:pt>
                <c:pt idx="11873">
                  <c:v>6.6863999999999997E-4</c:v>
                </c:pt>
                <c:pt idx="11874">
                  <c:v>6.6865000000000002E-4</c:v>
                </c:pt>
                <c:pt idx="11875">
                  <c:v>6.6865999999999996E-4</c:v>
                </c:pt>
                <c:pt idx="11876">
                  <c:v>6.6867000000000001E-4</c:v>
                </c:pt>
                <c:pt idx="11877">
                  <c:v>6.6867999999999995E-4</c:v>
                </c:pt>
                <c:pt idx="11878">
                  <c:v>6.6869E-4</c:v>
                </c:pt>
                <c:pt idx="11879">
                  <c:v>6.6870000000000005E-4</c:v>
                </c:pt>
                <c:pt idx="11880">
                  <c:v>6.6870999999999999E-4</c:v>
                </c:pt>
                <c:pt idx="11881">
                  <c:v>6.6872000000000003E-4</c:v>
                </c:pt>
                <c:pt idx="11882">
                  <c:v>6.6872999999999998E-4</c:v>
                </c:pt>
                <c:pt idx="11883">
                  <c:v>6.6874000000000002E-4</c:v>
                </c:pt>
                <c:pt idx="11884">
                  <c:v>6.6874999999999997E-4</c:v>
                </c:pt>
                <c:pt idx="11885">
                  <c:v>6.6876000000000001E-4</c:v>
                </c:pt>
                <c:pt idx="11886">
                  <c:v>6.6876999999999995E-4</c:v>
                </c:pt>
                <c:pt idx="11887">
                  <c:v>6.6878E-4</c:v>
                </c:pt>
                <c:pt idx="11888">
                  <c:v>6.6879000000000005E-4</c:v>
                </c:pt>
                <c:pt idx="11889">
                  <c:v>6.6879999999999999E-4</c:v>
                </c:pt>
                <c:pt idx="11890">
                  <c:v>6.6881000000000004E-4</c:v>
                </c:pt>
                <c:pt idx="11891">
                  <c:v>6.6881999999999998E-4</c:v>
                </c:pt>
                <c:pt idx="11892">
                  <c:v>6.6883000000000003E-4</c:v>
                </c:pt>
                <c:pt idx="11893">
                  <c:v>6.6883999999999997E-4</c:v>
                </c:pt>
                <c:pt idx="11894">
                  <c:v>6.6885000000000002E-4</c:v>
                </c:pt>
                <c:pt idx="11895">
                  <c:v>6.6885999999999996E-4</c:v>
                </c:pt>
                <c:pt idx="11896">
                  <c:v>6.6887000000000001E-4</c:v>
                </c:pt>
                <c:pt idx="11897">
                  <c:v>6.6887999999999995E-4</c:v>
                </c:pt>
                <c:pt idx="11898">
                  <c:v>6.6889E-4</c:v>
                </c:pt>
                <c:pt idx="11899">
                  <c:v>6.6890000000000005E-4</c:v>
                </c:pt>
                <c:pt idx="11900">
                  <c:v>6.6890999999999999E-4</c:v>
                </c:pt>
                <c:pt idx="11901">
                  <c:v>6.6892000000000004E-4</c:v>
                </c:pt>
                <c:pt idx="11902">
                  <c:v>6.6892999999999998E-4</c:v>
                </c:pt>
                <c:pt idx="11903">
                  <c:v>6.6894000000000003E-4</c:v>
                </c:pt>
                <c:pt idx="11904">
                  <c:v>6.6894999999999997E-4</c:v>
                </c:pt>
                <c:pt idx="11905">
                  <c:v>6.6896000000000002E-4</c:v>
                </c:pt>
                <c:pt idx="11906">
                  <c:v>6.6896999999999996E-4</c:v>
                </c:pt>
                <c:pt idx="11907">
                  <c:v>6.6898000000000001E-4</c:v>
                </c:pt>
                <c:pt idx="11908">
                  <c:v>6.6898999999999995E-4</c:v>
                </c:pt>
                <c:pt idx="11909">
                  <c:v>6.69E-4</c:v>
                </c:pt>
                <c:pt idx="11910">
                  <c:v>6.6901000000000005E-4</c:v>
                </c:pt>
                <c:pt idx="11911">
                  <c:v>6.6901999999999999E-4</c:v>
                </c:pt>
                <c:pt idx="11912">
                  <c:v>6.6903000000000004E-4</c:v>
                </c:pt>
                <c:pt idx="11913">
                  <c:v>6.6903999999999998E-4</c:v>
                </c:pt>
                <c:pt idx="11914">
                  <c:v>6.6905000000000003E-4</c:v>
                </c:pt>
                <c:pt idx="11915">
                  <c:v>6.6905999999999997E-4</c:v>
                </c:pt>
                <c:pt idx="11916">
                  <c:v>6.6907000000000002E-4</c:v>
                </c:pt>
                <c:pt idx="11917">
                  <c:v>6.6907999999999996E-4</c:v>
                </c:pt>
                <c:pt idx="11918">
                  <c:v>6.6909000000000001E-4</c:v>
                </c:pt>
                <c:pt idx="11919">
                  <c:v>6.6909999999999995E-4</c:v>
                </c:pt>
                <c:pt idx="11920">
                  <c:v>6.6911E-4</c:v>
                </c:pt>
                <c:pt idx="11921">
                  <c:v>6.6912000000000004E-4</c:v>
                </c:pt>
                <c:pt idx="11922">
                  <c:v>6.6912999999999999E-4</c:v>
                </c:pt>
                <c:pt idx="11923">
                  <c:v>6.6914000000000003E-4</c:v>
                </c:pt>
                <c:pt idx="11924">
                  <c:v>6.6914999999999997E-4</c:v>
                </c:pt>
                <c:pt idx="11925">
                  <c:v>6.6916000000000002E-4</c:v>
                </c:pt>
                <c:pt idx="11926">
                  <c:v>6.6916999999999996E-4</c:v>
                </c:pt>
                <c:pt idx="11927">
                  <c:v>6.6918000000000001E-4</c:v>
                </c:pt>
                <c:pt idx="11928">
                  <c:v>6.6918999999999995E-4</c:v>
                </c:pt>
                <c:pt idx="11929">
                  <c:v>6.692E-4</c:v>
                </c:pt>
                <c:pt idx="11930">
                  <c:v>6.6921000000000005E-4</c:v>
                </c:pt>
                <c:pt idx="11931">
                  <c:v>6.6921999999999999E-4</c:v>
                </c:pt>
                <c:pt idx="11932">
                  <c:v>6.6923000000000004E-4</c:v>
                </c:pt>
                <c:pt idx="11933">
                  <c:v>6.6923999999999998E-4</c:v>
                </c:pt>
                <c:pt idx="11934">
                  <c:v>6.6925000000000003E-4</c:v>
                </c:pt>
                <c:pt idx="11935">
                  <c:v>6.6925999999999997E-4</c:v>
                </c:pt>
                <c:pt idx="11936">
                  <c:v>6.6927000000000002E-4</c:v>
                </c:pt>
                <c:pt idx="11937">
                  <c:v>6.6927999999999996E-4</c:v>
                </c:pt>
                <c:pt idx="11938">
                  <c:v>6.6929000000000001E-4</c:v>
                </c:pt>
                <c:pt idx="11939">
                  <c:v>6.6929999999999995E-4</c:v>
                </c:pt>
                <c:pt idx="11940">
                  <c:v>6.6931E-4</c:v>
                </c:pt>
                <c:pt idx="11941">
                  <c:v>6.6932000000000005E-4</c:v>
                </c:pt>
                <c:pt idx="11942">
                  <c:v>6.6932999999999999E-4</c:v>
                </c:pt>
                <c:pt idx="11943">
                  <c:v>6.6934000000000004E-4</c:v>
                </c:pt>
                <c:pt idx="11944">
                  <c:v>6.6934999999999998E-4</c:v>
                </c:pt>
                <c:pt idx="11945">
                  <c:v>6.6936000000000003E-4</c:v>
                </c:pt>
                <c:pt idx="11946">
                  <c:v>6.6936999999999997E-4</c:v>
                </c:pt>
                <c:pt idx="11947">
                  <c:v>6.6938000000000002E-4</c:v>
                </c:pt>
                <c:pt idx="11948">
                  <c:v>6.6938999999999996E-4</c:v>
                </c:pt>
                <c:pt idx="11949">
                  <c:v>6.6940000000000001E-4</c:v>
                </c:pt>
                <c:pt idx="11950">
                  <c:v>6.6940999999999995E-4</c:v>
                </c:pt>
                <c:pt idx="11951">
                  <c:v>6.6942E-4</c:v>
                </c:pt>
                <c:pt idx="11952">
                  <c:v>6.6943000000000005E-4</c:v>
                </c:pt>
                <c:pt idx="11953">
                  <c:v>6.6943999999999999E-4</c:v>
                </c:pt>
                <c:pt idx="11954">
                  <c:v>6.6945000000000004E-4</c:v>
                </c:pt>
                <c:pt idx="11955">
                  <c:v>6.6945999999999998E-4</c:v>
                </c:pt>
                <c:pt idx="11956">
                  <c:v>6.6947000000000003E-4</c:v>
                </c:pt>
                <c:pt idx="11957">
                  <c:v>6.6947999999999997E-4</c:v>
                </c:pt>
                <c:pt idx="11958">
                  <c:v>6.6949000000000002E-4</c:v>
                </c:pt>
                <c:pt idx="11959">
                  <c:v>6.6949999999999996E-4</c:v>
                </c:pt>
                <c:pt idx="11960">
                  <c:v>6.6951000000000001E-4</c:v>
                </c:pt>
                <c:pt idx="11961">
                  <c:v>6.6951999999999995E-4</c:v>
                </c:pt>
                <c:pt idx="11962">
                  <c:v>6.6952999999999999E-4</c:v>
                </c:pt>
                <c:pt idx="11963">
                  <c:v>6.6954000000000004E-4</c:v>
                </c:pt>
                <c:pt idx="11964">
                  <c:v>6.6954999999999998E-4</c:v>
                </c:pt>
                <c:pt idx="11965">
                  <c:v>6.6956000000000003E-4</c:v>
                </c:pt>
                <c:pt idx="11966">
                  <c:v>6.6956999999999997E-4</c:v>
                </c:pt>
                <c:pt idx="11967">
                  <c:v>6.6958000000000002E-4</c:v>
                </c:pt>
                <c:pt idx="11968">
                  <c:v>6.6958999999999996E-4</c:v>
                </c:pt>
                <c:pt idx="11969">
                  <c:v>6.6960000000000001E-4</c:v>
                </c:pt>
                <c:pt idx="11970">
                  <c:v>6.6960999999999995E-4</c:v>
                </c:pt>
                <c:pt idx="11971">
                  <c:v>6.6962E-4</c:v>
                </c:pt>
                <c:pt idx="11972">
                  <c:v>6.6963000000000005E-4</c:v>
                </c:pt>
                <c:pt idx="11973">
                  <c:v>6.6963999999999999E-4</c:v>
                </c:pt>
                <c:pt idx="11974">
                  <c:v>6.6965000000000004E-4</c:v>
                </c:pt>
                <c:pt idx="11975">
                  <c:v>6.6965999999999998E-4</c:v>
                </c:pt>
                <c:pt idx="11976">
                  <c:v>6.6967000000000003E-4</c:v>
                </c:pt>
                <c:pt idx="11977">
                  <c:v>6.6967999999999997E-4</c:v>
                </c:pt>
                <c:pt idx="11978">
                  <c:v>6.6969000000000002E-4</c:v>
                </c:pt>
                <c:pt idx="11979">
                  <c:v>6.6969999999999996E-4</c:v>
                </c:pt>
                <c:pt idx="11980">
                  <c:v>6.6971000000000001E-4</c:v>
                </c:pt>
                <c:pt idx="11981">
                  <c:v>6.6971999999999995E-4</c:v>
                </c:pt>
                <c:pt idx="11982">
                  <c:v>6.6973E-4</c:v>
                </c:pt>
                <c:pt idx="11983">
                  <c:v>6.6974000000000005E-4</c:v>
                </c:pt>
                <c:pt idx="11984">
                  <c:v>6.6974999999999999E-4</c:v>
                </c:pt>
                <c:pt idx="11985">
                  <c:v>6.6976000000000004E-4</c:v>
                </c:pt>
                <c:pt idx="11986">
                  <c:v>6.6976999999999998E-4</c:v>
                </c:pt>
                <c:pt idx="11987">
                  <c:v>6.6978000000000003E-4</c:v>
                </c:pt>
                <c:pt idx="11988">
                  <c:v>6.6978999999999997E-4</c:v>
                </c:pt>
                <c:pt idx="11989">
                  <c:v>6.6980000000000002E-4</c:v>
                </c:pt>
                <c:pt idx="11990">
                  <c:v>6.6980999999999996E-4</c:v>
                </c:pt>
                <c:pt idx="11991">
                  <c:v>6.6982000000000001E-4</c:v>
                </c:pt>
                <c:pt idx="11992">
                  <c:v>6.6982999999999995E-4</c:v>
                </c:pt>
                <c:pt idx="11993">
                  <c:v>6.6984E-4</c:v>
                </c:pt>
                <c:pt idx="11994">
                  <c:v>6.6985000000000005E-4</c:v>
                </c:pt>
                <c:pt idx="11995">
                  <c:v>6.6985999999999999E-4</c:v>
                </c:pt>
                <c:pt idx="11996">
                  <c:v>6.6987000000000004E-4</c:v>
                </c:pt>
                <c:pt idx="11997">
                  <c:v>6.6987999999999998E-4</c:v>
                </c:pt>
                <c:pt idx="11998">
                  <c:v>6.6989000000000003E-4</c:v>
                </c:pt>
                <c:pt idx="11999">
                  <c:v>6.6989999999999997E-4</c:v>
                </c:pt>
                <c:pt idx="12000">
                  <c:v>6.6991000000000002E-4</c:v>
                </c:pt>
                <c:pt idx="12001">
                  <c:v>6.6991999999999996E-4</c:v>
                </c:pt>
                <c:pt idx="12002">
                  <c:v>6.6993E-4</c:v>
                </c:pt>
                <c:pt idx="12003">
                  <c:v>6.6994000000000005E-4</c:v>
                </c:pt>
                <c:pt idx="12004">
                  <c:v>6.6994999999999999E-4</c:v>
                </c:pt>
                <c:pt idx="12005">
                  <c:v>6.6996000000000004E-4</c:v>
                </c:pt>
                <c:pt idx="12006">
                  <c:v>6.6996999999999998E-4</c:v>
                </c:pt>
                <c:pt idx="12007">
                  <c:v>6.6998000000000003E-4</c:v>
                </c:pt>
                <c:pt idx="12008">
                  <c:v>6.6998999999999997E-4</c:v>
                </c:pt>
                <c:pt idx="12009">
                  <c:v>6.7000000000000002E-4</c:v>
                </c:pt>
                <c:pt idx="12010">
                  <c:v>6.7000999999999996E-4</c:v>
                </c:pt>
                <c:pt idx="12011">
                  <c:v>6.7002000000000001E-4</c:v>
                </c:pt>
                <c:pt idx="12012">
                  <c:v>6.7002999999999995E-4</c:v>
                </c:pt>
                <c:pt idx="12013">
                  <c:v>6.7004E-4</c:v>
                </c:pt>
                <c:pt idx="12014">
                  <c:v>6.7005000000000005E-4</c:v>
                </c:pt>
                <c:pt idx="12015">
                  <c:v>6.7005999999999999E-4</c:v>
                </c:pt>
                <c:pt idx="12016">
                  <c:v>6.7007000000000004E-4</c:v>
                </c:pt>
                <c:pt idx="12017">
                  <c:v>6.7007999999999998E-4</c:v>
                </c:pt>
                <c:pt idx="12018">
                  <c:v>6.7009000000000003E-4</c:v>
                </c:pt>
                <c:pt idx="12019">
                  <c:v>6.7009999999999997E-4</c:v>
                </c:pt>
                <c:pt idx="12020">
                  <c:v>6.7011000000000002E-4</c:v>
                </c:pt>
                <c:pt idx="12021">
                  <c:v>6.7011999999999996E-4</c:v>
                </c:pt>
                <c:pt idx="12022">
                  <c:v>6.7013000000000001E-4</c:v>
                </c:pt>
                <c:pt idx="12023">
                  <c:v>6.7013999999999995E-4</c:v>
                </c:pt>
                <c:pt idx="12024">
                  <c:v>6.7015E-4</c:v>
                </c:pt>
                <c:pt idx="12025">
                  <c:v>6.7016000000000005E-4</c:v>
                </c:pt>
                <c:pt idx="12026">
                  <c:v>6.7016999999999999E-4</c:v>
                </c:pt>
                <c:pt idx="12027">
                  <c:v>6.7018000000000004E-4</c:v>
                </c:pt>
                <c:pt idx="12028">
                  <c:v>6.7018999999999998E-4</c:v>
                </c:pt>
                <c:pt idx="12029">
                  <c:v>6.7020000000000003E-4</c:v>
                </c:pt>
                <c:pt idx="12030">
                  <c:v>6.7020999999999997E-4</c:v>
                </c:pt>
                <c:pt idx="12031">
                  <c:v>6.7022000000000002E-4</c:v>
                </c:pt>
                <c:pt idx="12032">
                  <c:v>6.7022999999999996E-4</c:v>
                </c:pt>
                <c:pt idx="12033">
                  <c:v>6.7024000000000001E-4</c:v>
                </c:pt>
                <c:pt idx="12034">
                  <c:v>6.7024999999999995E-4</c:v>
                </c:pt>
                <c:pt idx="12035">
                  <c:v>6.7026E-4</c:v>
                </c:pt>
                <c:pt idx="12036">
                  <c:v>6.7027000000000005E-4</c:v>
                </c:pt>
                <c:pt idx="12037">
                  <c:v>6.7027999999999999E-4</c:v>
                </c:pt>
                <c:pt idx="12038">
                  <c:v>6.7029000000000004E-4</c:v>
                </c:pt>
                <c:pt idx="12039">
                  <c:v>6.7029999999999998E-4</c:v>
                </c:pt>
                <c:pt idx="12040">
                  <c:v>6.7031000000000002E-4</c:v>
                </c:pt>
                <c:pt idx="12041">
                  <c:v>6.7031999999999997E-4</c:v>
                </c:pt>
                <c:pt idx="12042">
                  <c:v>6.7033000000000001E-4</c:v>
                </c:pt>
                <c:pt idx="12043">
                  <c:v>6.7033999999999995E-4</c:v>
                </c:pt>
                <c:pt idx="12044">
                  <c:v>6.7035E-4</c:v>
                </c:pt>
                <c:pt idx="12045">
                  <c:v>6.7036000000000005E-4</c:v>
                </c:pt>
                <c:pt idx="12046">
                  <c:v>6.7036999999999999E-4</c:v>
                </c:pt>
                <c:pt idx="12047">
                  <c:v>6.7038000000000004E-4</c:v>
                </c:pt>
                <c:pt idx="12048">
                  <c:v>6.7038999999999998E-4</c:v>
                </c:pt>
                <c:pt idx="12049">
                  <c:v>6.7040000000000003E-4</c:v>
                </c:pt>
                <c:pt idx="12050">
                  <c:v>6.7040999999999997E-4</c:v>
                </c:pt>
                <c:pt idx="12051">
                  <c:v>6.7042000000000002E-4</c:v>
                </c:pt>
                <c:pt idx="12052">
                  <c:v>6.7042999999999996E-4</c:v>
                </c:pt>
                <c:pt idx="12053">
                  <c:v>6.7044000000000001E-4</c:v>
                </c:pt>
                <c:pt idx="12054">
                  <c:v>6.7044999999999995E-4</c:v>
                </c:pt>
                <c:pt idx="12055">
                  <c:v>6.7046E-4</c:v>
                </c:pt>
                <c:pt idx="12056">
                  <c:v>6.7047000000000005E-4</c:v>
                </c:pt>
                <c:pt idx="12057">
                  <c:v>6.7047999999999999E-4</c:v>
                </c:pt>
                <c:pt idx="12058">
                  <c:v>6.7049000000000004E-4</c:v>
                </c:pt>
                <c:pt idx="12059">
                  <c:v>6.7049999999999998E-4</c:v>
                </c:pt>
                <c:pt idx="12060">
                  <c:v>6.7051000000000003E-4</c:v>
                </c:pt>
                <c:pt idx="12061">
                  <c:v>6.7051999999999997E-4</c:v>
                </c:pt>
                <c:pt idx="12062">
                  <c:v>6.7053000000000002E-4</c:v>
                </c:pt>
                <c:pt idx="12063">
                  <c:v>6.7053999999999996E-4</c:v>
                </c:pt>
                <c:pt idx="12064">
                  <c:v>6.7055000000000001E-4</c:v>
                </c:pt>
                <c:pt idx="12065">
                  <c:v>6.7055999999999995E-4</c:v>
                </c:pt>
                <c:pt idx="12066">
                  <c:v>6.7057E-4</c:v>
                </c:pt>
                <c:pt idx="12067">
                  <c:v>6.7058000000000005E-4</c:v>
                </c:pt>
                <c:pt idx="12068">
                  <c:v>6.7058999999999999E-4</c:v>
                </c:pt>
                <c:pt idx="12069">
                  <c:v>6.7060000000000004E-4</c:v>
                </c:pt>
                <c:pt idx="12070">
                  <c:v>6.7060999999999998E-4</c:v>
                </c:pt>
                <c:pt idx="12071">
                  <c:v>6.7062000000000003E-4</c:v>
                </c:pt>
                <c:pt idx="12072">
                  <c:v>6.7062999999999997E-4</c:v>
                </c:pt>
                <c:pt idx="12073">
                  <c:v>6.7064000000000002E-4</c:v>
                </c:pt>
                <c:pt idx="12074">
                  <c:v>6.7064999999999996E-4</c:v>
                </c:pt>
                <c:pt idx="12075">
                  <c:v>6.7066000000000001E-4</c:v>
                </c:pt>
                <c:pt idx="12076">
                  <c:v>6.7066999999999995E-4</c:v>
                </c:pt>
                <c:pt idx="12077">
                  <c:v>6.7068E-4</c:v>
                </c:pt>
                <c:pt idx="12078">
                  <c:v>6.7069000000000004E-4</c:v>
                </c:pt>
                <c:pt idx="12079">
                  <c:v>6.7069999999999999E-4</c:v>
                </c:pt>
                <c:pt idx="12080">
                  <c:v>6.7071000000000003E-4</c:v>
                </c:pt>
                <c:pt idx="12081">
                  <c:v>6.7071999999999998E-4</c:v>
                </c:pt>
                <c:pt idx="12082">
                  <c:v>6.7073000000000002E-4</c:v>
                </c:pt>
                <c:pt idx="12083">
                  <c:v>6.7073999999999996E-4</c:v>
                </c:pt>
                <c:pt idx="12084">
                  <c:v>6.7075000000000001E-4</c:v>
                </c:pt>
                <c:pt idx="12085">
                  <c:v>6.7075999999999995E-4</c:v>
                </c:pt>
                <c:pt idx="12086">
                  <c:v>6.7077E-4</c:v>
                </c:pt>
                <c:pt idx="12087">
                  <c:v>6.7078000000000005E-4</c:v>
                </c:pt>
                <c:pt idx="12088">
                  <c:v>6.7078999999999999E-4</c:v>
                </c:pt>
                <c:pt idx="12089">
                  <c:v>6.7080000000000004E-4</c:v>
                </c:pt>
                <c:pt idx="12090">
                  <c:v>6.7080999999999998E-4</c:v>
                </c:pt>
                <c:pt idx="12091">
                  <c:v>6.7082000000000003E-4</c:v>
                </c:pt>
                <c:pt idx="12092">
                  <c:v>6.7082999999999997E-4</c:v>
                </c:pt>
                <c:pt idx="12093">
                  <c:v>6.7084000000000002E-4</c:v>
                </c:pt>
                <c:pt idx="12094">
                  <c:v>6.7084999999999996E-4</c:v>
                </c:pt>
                <c:pt idx="12095">
                  <c:v>6.7086000000000001E-4</c:v>
                </c:pt>
                <c:pt idx="12096">
                  <c:v>6.7086999999999995E-4</c:v>
                </c:pt>
                <c:pt idx="12097">
                  <c:v>6.7088E-4</c:v>
                </c:pt>
                <c:pt idx="12098">
                  <c:v>6.7089000000000005E-4</c:v>
                </c:pt>
                <c:pt idx="12099">
                  <c:v>6.7089999999999999E-4</c:v>
                </c:pt>
                <c:pt idx="12100">
                  <c:v>6.7091000000000004E-4</c:v>
                </c:pt>
                <c:pt idx="12101">
                  <c:v>6.7091999999999998E-4</c:v>
                </c:pt>
                <c:pt idx="12102">
                  <c:v>6.7093000000000003E-4</c:v>
                </c:pt>
                <c:pt idx="12103">
                  <c:v>6.7093999999999997E-4</c:v>
                </c:pt>
                <c:pt idx="12104">
                  <c:v>6.7095000000000002E-4</c:v>
                </c:pt>
                <c:pt idx="12105">
                  <c:v>6.7095999999999996E-4</c:v>
                </c:pt>
                <c:pt idx="12106">
                  <c:v>6.7097000000000001E-4</c:v>
                </c:pt>
                <c:pt idx="12107">
                  <c:v>6.7097999999999995E-4</c:v>
                </c:pt>
                <c:pt idx="12108">
                  <c:v>6.7099E-4</c:v>
                </c:pt>
                <c:pt idx="12109">
                  <c:v>6.7100000000000005E-4</c:v>
                </c:pt>
                <c:pt idx="12110">
                  <c:v>6.7100999999999999E-4</c:v>
                </c:pt>
                <c:pt idx="12111">
                  <c:v>6.7102000000000004E-4</c:v>
                </c:pt>
                <c:pt idx="12112">
                  <c:v>6.7102999999999998E-4</c:v>
                </c:pt>
                <c:pt idx="12113">
                  <c:v>6.7104000000000003E-4</c:v>
                </c:pt>
                <c:pt idx="12114">
                  <c:v>6.7104999999999997E-4</c:v>
                </c:pt>
                <c:pt idx="12115">
                  <c:v>6.7106000000000002E-4</c:v>
                </c:pt>
                <c:pt idx="12116">
                  <c:v>6.7106999999999996E-4</c:v>
                </c:pt>
                <c:pt idx="12117">
                  <c:v>6.7108000000000001E-4</c:v>
                </c:pt>
                <c:pt idx="12118">
                  <c:v>6.7108999999999995E-4</c:v>
                </c:pt>
                <c:pt idx="12119">
                  <c:v>6.711E-4</c:v>
                </c:pt>
                <c:pt idx="12120">
                  <c:v>6.7111000000000004E-4</c:v>
                </c:pt>
                <c:pt idx="12121">
                  <c:v>6.7111999999999998E-4</c:v>
                </c:pt>
                <c:pt idx="12122">
                  <c:v>6.7113000000000003E-4</c:v>
                </c:pt>
                <c:pt idx="12123">
                  <c:v>6.7113999999999997E-4</c:v>
                </c:pt>
                <c:pt idx="12124">
                  <c:v>6.7115000000000002E-4</c:v>
                </c:pt>
                <c:pt idx="12125">
                  <c:v>6.7115999999999996E-4</c:v>
                </c:pt>
                <c:pt idx="12126">
                  <c:v>6.7117000000000001E-4</c:v>
                </c:pt>
                <c:pt idx="12127">
                  <c:v>6.7117999999999995E-4</c:v>
                </c:pt>
                <c:pt idx="12128">
                  <c:v>6.7119E-4</c:v>
                </c:pt>
                <c:pt idx="12129">
                  <c:v>6.7120000000000005E-4</c:v>
                </c:pt>
                <c:pt idx="12130">
                  <c:v>6.7120999999999999E-4</c:v>
                </c:pt>
                <c:pt idx="12131">
                  <c:v>6.7122000000000004E-4</c:v>
                </c:pt>
                <c:pt idx="12132">
                  <c:v>6.7122999999999998E-4</c:v>
                </c:pt>
                <c:pt idx="12133">
                  <c:v>6.7124000000000003E-4</c:v>
                </c:pt>
                <c:pt idx="12134">
                  <c:v>6.7124999999999997E-4</c:v>
                </c:pt>
                <c:pt idx="12135">
                  <c:v>6.7126000000000002E-4</c:v>
                </c:pt>
                <c:pt idx="12136">
                  <c:v>6.7126999999999996E-4</c:v>
                </c:pt>
                <c:pt idx="12137">
                  <c:v>6.7128000000000001E-4</c:v>
                </c:pt>
                <c:pt idx="12138">
                  <c:v>6.7128999999999995E-4</c:v>
                </c:pt>
                <c:pt idx="12139">
                  <c:v>6.713E-4</c:v>
                </c:pt>
                <c:pt idx="12140">
                  <c:v>6.7131000000000005E-4</c:v>
                </c:pt>
                <c:pt idx="12141">
                  <c:v>6.7131999999999999E-4</c:v>
                </c:pt>
                <c:pt idx="12142">
                  <c:v>6.7133000000000004E-4</c:v>
                </c:pt>
                <c:pt idx="12143">
                  <c:v>6.7133999999999998E-4</c:v>
                </c:pt>
                <c:pt idx="12144">
                  <c:v>6.7135000000000003E-4</c:v>
                </c:pt>
                <c:pt idx="12145">
                  <c:v>6.7135999999999997E-4</c:v>
                </c:pt>
                <c:pt idx="12146">
                  <c:v>6.7137000000000002E-4</c:v>
                </c:pt>
                <c:pt idx="12147">
                  <c:v>6.7137999999999996E-4</c:v>
                </c:pt>
                <c:pt idx="12148">
                  <c:v>6.7139000000000001E-4</c:v>
                </c:pt>
                <c:pt idx="12149">
                  <c:v>6.7139999999999995E-4</c:v>
                </c:pt>
                <c:pt idx="12150">
                  <c:v>6.7141E-4</c:v>
                </c:pt>
                <c:pt idx="12151">
                  <c:v>6.7142000000000005E-4</c:v>
                </c:pt>
                <c:pt idx="12152">
                  <c:v>6.7142999999999999E-4</c:v>
                </c:pt>
                <c:pt idx="12153">
                  <c:v>6.7144000000000004E-4</c:v>
                </c:pt>
                <c:pt idx="12154">
                  <c:v>6.7144999999999998E-4</c:v>
                </c:pt>
                <c:pt idx="12155">
                  <c:v>6.7146000000000003E-4</c:v>
                </c:pt>
                <c:pt idx="12156">
                  <c:v>6.7146999999999997E-4</c:v>
                </c:pt>
                <c:pt idx="12157">
                  <c:v>6.7148000000000002E-4</c:v>
                </c:pt>
                <c:pt idx="12158">
                  <c:v>6.7148999999999996E-4</c:v>
                </c:pt>
                <c:pt idx="12159">
                  <c:v>6.715E-4</c:v>
                </c:pt>
                <c:pt idx="12160">
                  <c:v>6.7151000000000005E-4</c:v>
                </c:pt>
                <c:pt idx="12161">
                  <c:v>6.7151999999999999E-4</c:v>
                </c:pt>
                <c:pt idx="12162">
                  <c:v>6.7153000000000004E-4</c:v>
                </c:pt>
                <c:pt idx="12163">
                  <c:v>6.7153999999999998E-4</c:v>
                </c:pt>
                <c:pt idx="12164">
                  <c:v>6.7155000000000003E-4</c:v>
                </c:pt>
                <c:pt idx="12165">
                  <c:v>6.7155999999999997E-4</c:v>
                </c:pt>
                <c:pt idx="12166">
                  <c:v>6.7157000000000002E-4</c:v>
                </c:pt>
                <c:pt idx="12167">
                  <c:v>6.7157999999999996E-4</c:v>
                </c:pt>
                <c:pt idx="12168">
                  <c:v>6.7159000000000001E-4</c:v>
                </c:pt>
                <c:pt idx="12169">
                  <c:v>6.7159999999999995E-4</c:v>
                </c:pt>
                <c:pt idx="12170">
                  <c:v>6.7161E-4</c:v>
                </c:pt>
                <c:pt idx="12171">
                  <c:v>6.7162000000000005E-4</c:v>
                </c:pt>
                <c:pt idx="12172">
                  <c:v>6.7162999999999999E-4</c:v>
                </c:pt>
                <c:pt idx="12173">
                  <c:v>6.7164000000000004E-4</c:v>
                </c:pt>
                <c:pt idx="12174">
                  <c:v>6.7164999999999998E-4</c:v>
                </c:pt>
                <c:pt idx="12175">
                  <c:v>6.7166000000000003E-4</c:v>
                </c:pt>
                <c:pt idx="12176">
                  <c:v>6.7166999999999997E-4</c:v>
                </c:pt>
                <c:pt idx="12177">
                  <c:v>6.7168000000000002E-4</c:v>
                </c:pt>
                <c:pt idx="12178">
                  <c:v>6.7168999999999996E-4</c:v>
                </c:pt>
                <c:pt idx="12179">
                  <c:v>6.7170000000000001E-4</c:v>
                </c:pt>
                <c:pt idx="12180">
                  <c:v>6.7170999999999995E-4</c:v>
                </c:pt>
                <c:pt idx="12181">
                  <c:v>6.7172E-4</c:v>
                </c:pt>
                <c:pt idx="12182">
                  <c:v>6.7173000000000005E-4</c:v>
                </c:pt>
                <c:pt idx="12183">
                  <c:v>6.7173999999999999E-4</c:v>
                </c:pt>
                <c:pt idx="12184">
                  <c:v>6.7175000000000004E-4</c:v>
                </c:pt>
                <c:pt idx="12185">
                  <c:v>6.7175999999999998E-4</c:v>
                </c:pt>
                <c:pt idx="12186">
                  <c:v>6.7177000000000003E-4</c:v>
                </c:pt>
                <c:pt idx="12187">
                  <c:v>6.7177999999999997E-4</c:v>
                </c:pt>
                <c:pt idx="12188">
                  <c:v>6.7179000000000002E-4</c:v>
                </c:pt>
                <c:pt idx="12189">
                  <c:v>6.7179999999999996E-4</c:v>
                </c:pt>
                <c:pt idx="12190">
                  <c:v>6.7181000000000001E-4</c:v>
                </c:pt>
                <c:pt idx="12191">
                  <c:v>6.7181999999999995E-4</c:v>
                </c:pt>
                <c:pt idx="12192">
                  <c:v>6.7183E-4</c:v>
                </c:pt>
                <c:pt idx="12193">
                  <c:v>6.7184000000000005E-4</c:v>
                </c:pt>
                <c:pt idx="12194">
                  <c:v>6.7184999999999999E-4</c:v>
                </c:pt>
                <c:pt idx="12195">
                  <c:v>6.7186000000000004E-4</c:v>
                </c:pt>
                <c:pt idx="12196">
                  <c:v>6.7186999999999998E-4</c:v>
                </c:pt>
                <c:pt idx="12197">
                  <c:v>6.7188000000000002E-4</c:v>
                </c:pt>
                <c:pt idx="12198">
                  <c:v>6.7188999999999997E-4</c:v>
                </c:pt>
                <c:pt idx="12199">
                  <c:v>6.7190000000000001E-4</c:v>
                </c:pt>
                <c:pt idx="12200">
                  <c:v>6.7190999999999996E-4</c:v>
                </c:pt>
                <c:pt idx="12201">
                  <c:v>6.7192E-4</c:v>
                </c:pt>
                <c:pt idx="12202">
                  <c:v>6.7193000000000005E-4</c:v>
                </c:pt>
                <c:pt idx="12203">
                  <c:v>6.7193999999999999E-4</c:v>
                </c:pt>
                <c:pt idx="12204">
                  <c:v>6.7195000000000004E-4</c:v>
                </c:pt>
                <c:pt idx="12205">
                  <c:v>6.7195999999999998E-4</c:v>
                </c:pt>
                <c:pt idx="12206">
                  <c:v>6.7197000000000003E-4</c:v>
                </c:pt>
                <c:pt idx="12207">
                  <c:v>6.7197999999999997E-4</c:v>
                </c:pt>
                <c:pt idx="12208">
                  <c:v>6.7199000000000002E-4</c:v>
                </c:pt>
                <c:pt idx="12209">
                  <c:v>6.7199999999999996E-4</c:v>
                </c:pt>
                <c:pt idx="12210">
                  <c:v>6.7201000000000001E-4</c:v>
                </c:pt>
                <c:pt idx="12211">
                  <c:v>6.7201999999999995E-4</c:v>
                </c:pt>
                <c:pt idx="12212">
                  <c:v>6.7203E-4</c:v>
                </c:pt>
                <c:pt idx="12213">
                  <c:v>6.7204000000000005E-4</c:v>
                </c:pt>
                <c:pt idx="12214">
                  <c:v>6.7204999999999999E-4</c:v>
                </c:pt>
                <c:pt idx="12215">
                  <c:v>6.7206000000000004E-4</c:v>
                </c:pt>
                <c:pt idx="12216">
                  <c:v>6.7206999999999998E-4</c:v>
                </c:pt>
                <c:pt idx="12217">
                  <c:v>6.7208000000000003E-4</c:v>
                </c:pt>
                <c:pt idx="12218">
                  <c:v>6.7208999999999997E-4</c:v>
                </c:pt>
                <c:pt idx="12219">
                  <c:v>6.7210000000000002E-4</c:v>
                </c:pt>
                <c:pt idx="12220">
                  <c:v>6.7210999999999996E-4</c:v>
                </c:pt>
                <c:pt idx="12221">
                  <c:v>6.7212000000000001E-4</c:v>
                </c:pt>
                <c:pt idx="12222">
                  <c:v>6.7212999999999995E-4</c:v>
                </c:pt>
                <c:pt idx="12223">
                  <c:v>6.7214E-4</c:v>
                </c:pt>
                <c:pt idx="12224">
                  <c:v>6.7215000000000005E-4</c:v>
                </c:pt>
                <c:pt idx="12225">
                  <c:v>6.7215999999999999E-4</c:v>
                </c:pt>
                <c:pt idx="12226">
                  <c:v>6.7217000000000004E-4</c:v>
                </c:pt>
                <c:pt idx="12227">
                  <c:v>6.7217999999999998E-4</c:v>
                </c:pt>
                <c:pt idx="12228">
                  <c:v>6.7219000000000003E-4</c:v>
                </c:pt>
                <c:pt idx="12229">
                  <c:v>6.7219999999999997E-4</c:v>
                </c:pt>
                <c:pt idx="12230">
                  <c:v>6.7221000000000002E-4</c:v>
                </c:pt>
                <c:pt idx="12231">
                  <c:v>6.7221999999999996E-4</c:v>
                </c:pt>
                <c:pt idx="12232">
                  <c:v>6.7223000000000001E-4</c:v>
                </c:pt>
                <c:pt idx="12233">
                  <c:v>6.7223999999999995E-4</c:v>
                </c:pt>
                <c:pt idx="12234">
                  <c:v>6.7225E-4</c:v>
                </c:pt>
                <c:pt idx="12235">
                  <c:v>6.7226000000000005E-4</c:v>
                </c:pt>
                <c:pt idx="12236">
                  <c:v>6.7226999999999999E-4</c:v>
                </c:pt>
                <c:pt idx="12237">
                  <c:v>6.7228000000000003E-4</c:v>
                </c:pt>
                <c:pt idx="12238">
                  <c:v>6.7228999999999998E-4</c:v>
                </c:pt>
                <c:pt idx="12239">
                  <c:v>6.7230000000000002E-4</c:v>
                </c:pt>
                <c:pt idx="12240">
                  <c:v>6.7230999999999996E-4</c:v>
                </c:pt>
                <c:pt idx="12241">
                  <c:v>6.7232000000000001E-4</c:v>
                </c:pt>
                <c:pt idx="12242">
                  <c:v>6.7232999999999995E-4</c:v>
                </c:pt>
                <c:pt idx="12243">
                  <c:v>6.7234E-4</c:v>
                </c:pt>
                <c:pt idx="12244">
                  <c:v>6.7235000000000005E-4</c:v>
                </c:pt>
                <c:pt idx="12245">
                  <c:v>6.7235999999999999E-4</c:v>
                </c:pt>
                <c:pt idx="12246">
                  <c:v>6.7237000000000004E-4</c:v>
                </c:pt>
                <c:pt idx="12247">
                  <c:v>6.7237999999999998E-4</c:v>
                </c:pt>
                <c:pt idx="12248">
                  <c:v>6.7239000000000003E-4</c:v>
                </c:pt>
                <c:pt idx="12249">
                  <c:v>6.7239999999999997E-4</c:v>
                </c:pt>
                <c:pt idx="12250">
                  <c:v>6.7241000000000002E-4</c:v>
                </c:pt>
                <c:pt idx="12251">
                  <c:v>6.7241999999999996E-4</c:v>
                </c:pt>
                <c:pt idx="12252">
                  <c:v>6.7243000000000001E-4</c:v>
                </c:pt>
                <c:pt idx="12253">
                  <c:v>6.7243999999999995E-4</c:v>
                </c:pt>
                <c:pt idx="12254">
                  <c:v>6.7245E-4</c:v>
                </c:pt>
                <c:pt idx="12255">
                  <c:v>6.7246000000000005E-4</c:v>
                </c:pt>
                <c:pt idx="12256">
                  <c:v>6.7246999999999999E-4</c:v>
                </c:pt>
                <c:pt idx="12257">
                  <c:v>6.7248000000000004E-4</c:v>
                </c:pt>
                <c:pt idx="12258">
                  <c:v>6.7248999999999998E-4</c:v>
                </c:pt>
                <c:pt idx="12259">
                  <c:v>6.7250000000000003E-4</c:v>
                </c:pt>
                <c:pt idx="12260">
                  <c:v>6.7250999999999997E-4</c:v>
                </c:pt>
                <c:pt idx="12261">
                  <c:v>6.7252000000000002E-4</c:v>
                </c:pt>
                <c:pt idx="12262">
                  <c:v>6.7252999999999996E-4</c:v>
                </c:pt>
                <c:pt idx="12263">
                  <c:v>6.7254000000000001E-4</c:v>
                </c:pt>
                <c:pt idx="12264">
                  <c:v>6.7254999999999995E-4</c:v>
                </c:pt>
                <c:pt idx="12265">
                  <c:v>6.7256E-4</c:v>
                </c:pt>
                <c:pt idx="12266">
                  <c:v>6.7257000000000005E-4</c:v>
                </c:pt>
                <c:pt idx="12267">
                  <c:v>6.7257999999999999E-4</c:v>
                </c:pt>
                <c:pt idx="12268">
                  <c:v>6.7259000000000004E-4</c:v>
                </c:pt>
                <c:pt idx="12269">
                  <c:v>6.7259999999999998E-4</c:v>
                </c:pt>
                <c:pt idx="12270">
                  <c:v>6.7261000000000003E-4</c:v>
                </c:pt>
                <c:pt idx="12271">
                  <c:v>6.7261999999999997E-4</c:v>
                </c:pt>
                <c:pt idx="12272">
                  <c:v>6.7263000000000002E-4</c:v>
                </c:pt>
                <c:pt idx="12273">
                  <c:v>6.7263999999999996E-4</c:v>
                </c:pt>
                <c:pt idx="12274">
                  <c:v>6.7265000000000001E-4</c:v>
                </c:pt>
                <c:pt idx="12275">
                  <c:v>6.7265999999999995E-4</c:v>
                </c:pt>
                <c:pt idx="12276">
                  <c:v>6.7267E-4</c:v>
                </c:pt>
                <c:pt idx="12277">
                  <c:v>6.7268000000000004E-4</c:v>
                </c:pt>
                <c:pt idx="12278">
                  <c:v>6.7268999999999999E-4</c:v>
                </c:pt>
                <c:pt idx="12279">
                  <c:v>6.7270000000000003E-4</c:v>
                </c:pt>
                <c:pt idx="12280">
                  <c:v>6.7270999999999997E-4</c:v>
                </c:pt>
                <c:pt idx="12281">
                  <c:v>6.7272000000000002E-4</c:v>
                </c:pt>
                <c:pt idx="12282">
                  <c:v>6.7272999999999996E-4</c:v>
                </c:pt>
                <c:pt idx="12283">
                  <c:v>6.7274000000000001E-4</c:v>
                </c:pt>
                <c:pt idx="12284">
                  <c:v>6.7274999999999995E-4</c:v>
                </c:pt>
                <c:pt idx="12285">
                  <c:v>6.7276E-4</c:v>
                </c:pt>
                <c:pt idx="12286">
                  <c:v>6.7277000000000005E-4</c:v>
                </c:pt>
                <c:pt idx="12287">
                  <c:v>6.7277999999999999E-4</c:v>
                </c:pt>
                <c:pt idx="12288">
                  <c:v>6.7279000000000004E-4</c:v>
                </c:pt>
                <c:pt idx="12289">
                  <c:v>6.7279999999999998E-4</c:v>
                </c:pt>
                <c:pt idx="12290">
                  <c:v>6.7281000000000003E-4</c:v>
                </c:pt>
                <c:pt idx="12291">
                  <c:v>6.7281999999999997E-4</c:v>
                </c:pt>
                <c:pt idx="12292">
                  <c:v>6.7283000000000002E-4</c:v>
                </c:pt>
                <c:pt idx="12293">
                  <c:v>6.7283999999999996E-4</c:v>
                </c:pt>
                <c:pt idx="12294">
                  <c:v>6.7285000000000001E-4</c:v>
                </c:pt>
                <c:pt idx="12295">
                  <c:v>6.7285999999999995E-4</c:v>
                </c:pt>
                <c:pt idx="12296">
                  <c:v>6.7287E-4</c:v>
                </c:pt>
                <c:pt idx="12297">
                  <c:v>6.7288000000000005E-4</c:v>
                </c:pt>
                <c:pt idx="12298">
                  <c:v>6.7288999999999999E-4</c:v>
                </c:pt>
                <c:pt idx="12299">
                  <c:v>6.7290000000000004E-4</c:v>
                </c:pt>
                <c:pt idx="12300">
                  <c:v>6.7290999999999998E-4</c:v>
                </c:pt>
                <c:pt idx="12301">
                  <c:v>6.7292000000000003E-4</c:v>
                </c:pt>
                <c:pt idx="12302">
                  <c:v>6.7292999999999997E-4</c:v>
                </c:pt>
                <c:pt idx="12303">
                  <c:v>6.7294000000000002E-4</c:v>
                </c:pt>
                <c:pt idx="12304">
                  <c:v>6.7294999999999996E-4</c:v>
                </c:pt>
                <c:pt idx="12305">
                  <c:v>6.7296000000000001E-4</c:v>
                </c:pt>
                <c:pt idx="12306">
                  <c:v>6.7296999999999995E-4</c:v>
                </c:pt>
                <c:pt idx="12307">
                  <c:v>6.7298E-4</c:v>
                </c:pt>
                <c:pt idx="12308">
                  <c:v>6.7299000000000005E-4</c:v>
                </c:pt>
                <c:pt idx="12309">
                  <c:v>6.7299999999999999E-4</c:v>
                </c:pt>
                <c:pt idx="12310">
                  <c:v>6.7301000000000004E-4</c:v>
                </c:pt>
                <c:pt idx="12311">
                  <c:v>6.7301999999999998E-4</c:v>
                </c:pt>
                <c:pt idx="12312">
                  <c:v>6.7303000000000003E-4</c:v>
                </c:pt>
                <c:pt idx="12313">
                  <c:v>6.7303999999999997E-4</c:v>
                </c:pt>
                <c:pt idx="12314">
                  <c:v>6.7305000000000002E-4</c:v>
                </c:pt>
                <c:pt idx="12315">
                  <c:v>6.7305999999999996E-4</c:v>
                </c:pt>
                <c:pt idx="12316">
                  <c:v>6.7307000000000001E-4</c:v>
                </c:pt>
                <c:pt idx="12317">
                  <c:v>6.7308000000000005E-4</c:v>
                </c:pt>
                <c:pt idx="12318">
                  <c:v>6.7308999999999999E-4</c:v>
                </c:pt>
                <c:pt idx="12319">
                  <c:v>6.7310000000000004E-4</c:v>
                </c:pt>
                <c:pt idx="12320">
                  <c:v>6.7310999999999998E-4</c:v>
                </c:pt>
                <c:pt idx="12321">
                  <c:v>6.7312000000000003E-4</c:v>
                </c:pt>
                <c:pt idx="12322">
                  <c:v>6.7312999999999997E-4</c:v>
                </c:pt>
                <c:pt idx="12323">
                  <c:v>6.7314000000000002E-4</c:v>
                </c:pt>
                <c:pt idx="12324">
                  <c:v>6.7314999999999996E-4</c:v>
                </c:pt>
                <c:pt idx="12325">
                  <c:v>6.7316000000000001E-4</c:v>
                </c:pt>
                <c:pt idx="12326">
                  <c:v>6.7316999999999995E-4</c:v>
                </c:pt>
                <c:pt idx="12327">
                  <c:v>6.7318E-4</c:v>
                </c:pt>
                <c:pt idx="12328">
                  <c:v>6.7319000000000005E-4</c:v>
                </c:pt>
                <c:pt idx="12329">
                  <c:v>6.7319999999999999E-4</c:v>
                </c:pt>
                <c:pt idx="12330">
                  <c:v>6.7321000000000004E-4</c:v>
                </c:pt>
                <c:pt idx="12331">
                  <c:v>6.7321999999999998E-4</c:v>
                </c:pt>
                <c:pt idx="12332">
                  <c:v>6.7323000000000003E-4</c:v>
                </c:pt>
                <c:pt idx="12333">
                  <c:v>6.7323999999999997E-4</c:v>
                </c:pt>
                <c:pt idx="12334">
                  <c:v>6.7325000000000002E-4</c:v>
                </c:pt>
                <c:pt idx="12335">
                  <c:v>6.7325999999999996E-4</c:v>
                </c:pt>
                <c:pt idx="12336">
                  <c:v>6.7327000000000001E-4</c:v>
                </c:pt>
                <c:pt idx="12337">
                  <c:v>6.7327999999999995E-4</c:v>
                </c:pt>
                <c:pt idx="12338">
                  <c:v>6.7329E-4</c:v>
                </c:pt>
                <c:pt idx="12339">
                  <c:v>6.7330000000000005E-4</c:v>
                </c:pt>
                <c:pt idx="12340">
                  <c:v>6.7330999999999999E-4</c:v>
                </c:pt>
                <c:pt idx="12341">
                  <c:v>6.7332000000000004E-4</c:v>
                </c:pt>
                <c:pt idx="12342">
                  <c:v>6.7332999999999998E-4</c:v>
                </c:pt>
                <c:pt idx="12343">
                  <c:v>6.7334000000000003E-4</c:v>
                </c:pt>
                <c:pt idx="12344">
                  <c:v>6.7334999999999997E-4</c:v>
                </c:pt>
                <c:pt idx="12345">
                  <c:v>6.7336000000000002E-4</c:v>
                </c:pt>
                <c:pt idx="12346">
                  <c:v>6.7336999999999996E-4</c:v>
                </c:pt>
                <c:pt idx="12347">
                  <c:v>6.7338000000000001E-4</c:v>
                </c:pt>
                <c:pt idx="12348">
                  <c:v>6.7338999999999995E-4</c:v>
                </c:pt>
                <c:pt idx="12349">
                  <c:v>6.734E-4</c:v>
                </c:pt>
                <c:pt idx="12350">
                  <c:v>6.7341000000000005E-4</c:v>
                </c:pt>
                <c:pt idx="12351">
                  <c:v>6.7341999999999999E-4</c:v>
                </c:pt>
                <c:pt idx="12352">
                  <c:v>6.7343000000000004E-4</c:v>
                </c:pt>
                <c:pt idx="12353">
                  <c:v>6.7343999999999998E-4</c:v>
                </c:pt>
                <c:pt idx="12354">
                  <c:v>6.7345000000000003E-4</c:v>
                </c:pt>
                <c:pt idx="12355">
                  <c:v>6.7345999999999997E-4</c:v>
                </c:pt>
                <c:pt idx="12356">
                  <c:v>6.7347000000000001E-4</c:v>
                </c:pt>
                <c:pt idx="12357">
                  <c:v>6.7347999999999996E-4</c:v>
                </c:pt>
                <c:pt idx="12358">
                  <c:v>6.7349E-4</c:v>
                </c:pt>
                <c:pt idx="12359">
                  <c:v>6.7350000000000005E-4</c:v>
                </c:pt>
                <c:pt idx="12360">
                  <c:v>6.7350999999999999E-4</c:v>
                </c:pt>
                <c:pt idx="12361">
                  <c:v>6.7352000000000004E-4</c:v>
                </c:pt>
                <c:pt idx="12362">
                  <c:v>6.7352999999999998E-4</c:v>
                </c:pt>
                <c:pt idx="12363">
                  <c:v>6.7354000000000003E-4</c:v>
                </c:pt>
                <c:pt idx="12364">
                  <c:v>6.7354999999999997E-4</c:v>
                </c:pt>
                <c:pt idx="12365">
                  <c:v>6.7356000000000002E-4</c:v>
                </c:pt>
                <c:pt idx="12366">
                  <c:v>6.7356999999999996E-4</c:v>
                </c:pt>
                <c:pt idx="12367">
                  <c:v>6.7358000000000001E-4</c:v>
                </c:pt>
                <c:pt idx="12368">
                  <c:v>6.7358999999999995E-4</c:v>
                </c:pt>
                <c:pt idx="12369">
                  <c:v>6.736E-4</c:v>
                </c:pt>
                <c:pt idx="12370">
                  <c:v>6.7361000000000005E-4</c:v>
                </c:pt>
                <c:pt idx="12371">
                  <c:v>6.7361999999999999E-4</c:v>
                </c:pt>
                <c:pt idx="12372">
                  <c:v>6.7363000000000004E-4</c:v>
                </c:pt>
                <c:pt idx="12373">
                  <c:v>6.7363999999999998E-4</c:v>
                </c:pt>
                <c:pt idx="12374">
                  <c:v>6.7365000000000003E-4</c:v>
                </c:pt>
                <c:pt idx="12375">
                  <c:v>6.7365999999999997E-4</c:v>
                </c:pt>
                <c:pt idx="12376">
                  <c:v>6.7367000000000002E-4</c:v>
                </c:pt>
                <c:pt idx="12377">
                  <c:v>6.7367999999999996E-4</c:v>
                </c:pt>
                <c:pt idx="12378">
                  <c:v>6.7369000000000001E-4</c:v>
                </c:pt>
                <c:pt idx="12379">
                  <c:v>6.7369999999999995E-4</c:v>
                </c:pt>
                <c:pt idx="12380">
                  <c:v>6.7371E-4</c:v>
                </c:pt>
                <c:pt idx="12381">
                  <c:v>6.7372000000000005E-4</c:v>
                </c:pt>
                <c:pt idx="12382">
                  <c:v>6.7372999999999999E-4</c:v>
                </c:pt>
                <c:pt idx="12383">
                  <c:v>6.7374000000000004E-4</c:v>
                </c:pt>
                <c:pt idx="12384">
                  <c:v>6.7374999999999998E-4</c:v>
                </c:pt>
                <c:pt idx="12385">
                  <c:v>6.7376000000000003E-4</c:v>
                </c:pt>
                <c:pt idx="12386">
                  <c:v>6.7376999999999997E-4</c:v>
                </c:pt>
                <c:pt idx="12387">
                  <c:v>6.7378000000000002E-4</c:v>
                </c:pt>
                <c:pt idx="12388">
                  <c:v>6.7378999999999996E-4</c:v>
                </c:pt>
                <c:pt idx="12389">
                  <c:v>6.7380000000000001E-4</c:v>
                </c:pt>
                <c:pt idx="12390">
                  <c:v>6.7380999999999995E-4</c:v>
                </c:pt>
                <c:pt idx="12391">
                  <c:v>6.7382E-4</c:v>
                </c:pt>
                <c:pt idx="12392">
                  <c:v>6.7383000000000005E-4</c:v>
                </c:pt>
                <c:pt idx="12393">
                  <c:v>6.7383999999999999E-4</c:v>
                </c:pt>
                <c:pt idx="12394">
                  <c:v>6.7385000000000003E-4</c:v>
                </c:pt>
                <c:pt idx="12395">
                  <c:v>6.7385999999999998E-4</c:v>
                </c:pt>
                <c:pt idx="12396">
                  <c:v>6.7387000000000002E-4</c:v>
                </c:pt>
                <c:pt idx="12397">
                  <c:v>6.7387999999999997E-4</c:v>
                </c:pt>
                <c:pt idx="12398">
                  <c:v>6.7389000000000001E-4</c:v>
                </c:pt>
                <c:pt idx="12399">
                  <c:v>6.7389999999999995E-4</c:v>
                </c:pt>
                <c:pt idx="12400">
                  <c:v>6.7391E-4</c:v>
                </c:pt>
                <c:pt idx="12401">
                  <c:v>6.7392000000000005E-4</c:v>
                </c:pt>
                <c:pt idx="12402">
                  <c:v>6.7392999999999999E-4</c:v>
                </c:pt>
                <c:pt idx="12403">
                  <c:v>6.7394000000000004E-4</c:v>
                </c:pt>
                <c:pt idx="12404">
                  <c:v>6.7394999999999998E-4</c:v>
                </c:pt>
                <c:pt idx="12405">
                  <c:v>6.7396000000000003E-4</c:v>
                </c:pt>
                <c:pt idx="12406">
                  <c:v>6.7396999999999997E-4</c:v>
                </c:pt>
                <c:pt idx="12407">
                  <c:v>6.7398000000000002E-4</c:v>
                </c:pt>
                <c:pt idx="12408">
                  <c:v>6.7398999999999996E-4</c:v>
                </c:pt>
                <c:pt idx="12409">
                  <c:v>6.7400000000000001E-4</c:v>
                </c:pt>
                <c:pt idx="12410">
                  <c:v>6.7400999999999995E-4</c:v>
                </c:pt>
                <c:pt idx="12411">
                  <c:v>6.7402E-4</c:v>
                </c:pt>
                <c:pt idx="12412">
                  <c:v>6.7403000000000005E-4</c:v>
                </c:pt>
                <c:pt idx="12413">
                  <c:v>6.7403999999999999E-4</c:v>
                </c:pt>
                <c:pt idx="12414">
                  <c:v>6.7405000000000004E-4</c:v>
                </c:pt>
                <c:pt idx="12415">
                  <c:v>6.7405999999999998E-4</c:v>
                </c:pt>
                <c:pt idx="12416">
                  <c:v>6.7407000000000003E-4</c:v>
                </c:pt>
                <c:pt idx="12417">
                  <c:v>6.7407999999999997E-4</c:v>
                </c:pt>
                <c:pt idx="12418">
                  <c:v>6.7409000000000002E-4</c:v>
                </c:pt>
                <c:pt idx="12419">
                  <c:v>6.7409999999999996E-4</c:v>
                </c:pt>
                <c:pt idx="12420">
                  <c:v>6.7411000000000001E-4</c:v>
                </c:pt>
                <c:pt idx="12421">
                  <c:v>6.7411999999999995E-4</c:v>
                </c:pt>
                <c:pt idx="12422">
                  <c:v>6.7413E-4</c:v>
                </c:pt>
                <c:pt idx="12423">
                  <c:v>6.7414000000000005E-4</c:v>
                </c:pt>
                <c:pt idx="12424">
                  <c:v>6.7414999999999999E-4</c:v>
                </c:pt>
                <c:pt idx="12425">
                  <c:v>6.7416000000000004E-4</c:v>
                </c:pt>
                <c:pt idx="12426">
                  <c:v>6.7416999999999998E-4</c:v>
                </c:pt>
                <c:pt idx="12427">
                  <c:v>6.7418000000000003E-4</c:v>
                </c:pt>
                <c:pt idx="12428">
                  <c:v>6.7418999999999997E-4</c:v>
                </c:pt>
                <c:pt idx="12429">
                  <c:v>6.7420000000000002E-4</c:v>
                </c:pt>
                <c:pt idx="12430">
                  <c:v>6.7420999999999996E-4</c:v>
                </c:pt>
                <c:pt idx="12431">
                  <c:v>6.7422000000000001E-4</c:v>
                </c:pt>
                <c:pt idx="12432">
                  <c:v>6.7422999999999995E-4</c:v>
                </c:pt>
                <c:pt idx="12433">
                  <c:v>6.7424E-4</c:v>
                </c:pt>
                <c:pt idx="12434">
                  <c:v>6.7425000000000004E-4</c:v>
                </c:pt>
                <c:pt idx="12435">
                  <c:v>6.7425999999999999E-4</c:v>
                </c:pt>
                <c:pt idx="12436">
                  <c:v>6.7427000000000003E-4</c:v>
                </c:pt>
                <c:pt idx="12437">
                  <c:v>6.7427999999999997E-4</c:v>
                </c:pt>
                <c:pt idx="12438">
                  <c:v>6.7429000000000002E-4</c:v>
                </c:pt>
                <c:pt idx="12439">
                  <c:v>6.7429999999999996E-4</c:v>
                </c:pt>
                <c:pt idx="12440">
                  <c:v>6.7431000000000001E-4</c:v>
                </c:pt>
                <c:pt idx="12441">
                  <c:v>6.7431999999999995E-4</c:v>
                </c:pt>
                <c:pt idx="12442">
                  <c:v>6.7433E-4</c:v>
                </c:pt>
                <c:pt idx="12443">
                  <c:v>6.7434000000000005E-4</c:v>
                </c:pt>
                <c:pt idx="12444">
                  <c:v>6.7434999999999999E-4</c:v>
                </c:pt>
                <c:pt idx="12445">
                  <c:v>6.7436000000000004E-4</c:v>
                </c:pt>
                <c:pt idx="12446">
                  <c:v>6.7436999999999998E-4</c:v>
                </c:pt>
                <c:pt idx="12447">
                  <c:v>6.7438000000000003E-4</c:v>
                </c:pt>
                <c:pt idx="12448">
                  <c:v>6.7438999999999997E-4</c:v>
                </c:pt>
                <c:pt idx="12449">
                  <c:v>6.7440000000000002E-4</c:v>
                </c:pt>
                <c:pt idx="12450">
                  <c:v>6.7440999999999996E-4</c:v>
                </c:pt>
                <c:pt idx="12451">
                  <c:v>6.7442000000000001E-4</c:v>
                </c:pt>
                <c:pt idx="12452">
                  <c:v>6.7442999999999995E-4</c:v>
                </c:pt>
                <c:pt idx="12453">
                  <c:v>6.7444E-4</c:v>
                </c:pt>
                <c:pt idx="12454">
                  <c:v>6.7445000000000005E-4</c:v>
                </c:pt>
                <c:pt idx="12455">
                  <c:v>6.7445999999999999E-4</c:v>
                </c:pt>
                <c:pt idx="12456">
                  <c:v>6.7447000000000004E-4</c:v>
                </c:pt>
                <c:pt idx="12457">
                  <c:v>6.7447999999999998E-4</c:v>
                </c:pt>
                <c:pt idx="12458">
                  <c:v>6.7449000000000003E-4</c:v>
                </c:pt>
                <c:pt idx="12459">
                  <c:v>6.7449999999999997E-4</c:v>
                </c:pt>
                <c:pt idx="12460">
                  <c:v>6.7451000000000002E-4</c:v>
                </c:pt>
                <c:pt idx="12461">
                  <c:v>6.7451999999999996E-4</c:v>
                </c:pt>
                <c:pt idx="12462">
                  <c:v>6.7453000000000001E-4</c:v>
                </c:pt>
                <c:pt idx="12463">
                  <c:v>6.7453999999999995E-4</c:v>
                </c:pt>
                <c:pt idx="12464">
                  <c:v>6.7455E-4</c:v>
                </c:pt>
                <c:pt idx="12465">
                  <c:v>6.7456000000000005E-4</c:v>
                </c:pt>
                <c:pt idx="12466">
                  <c:v>6.7456999999999999E-4</c:v>
                </c:pt>
                <c:pt idx="12467">
                  <c:v>6.7458000000000004E-4</c:v>
                </c:pt>
                <c:pt idx="12468">
                  <c:v>6.7458999999999998E-4</c:v>
                </c:pt>
                <c:pt idx="12469">
                  <c:v>6.7460000000000003E-4</c:v>
                </c:pt>
                <c:pt idx="12470">
                  <c:v>6.7460999999999997E-4</c:v>
                </c:pt>
                <c:pt idx="12471">
                  <c:v>6.7462000000000002E-4</c:v>
                </c:pt>
                <c:pt idx="12472">
                  <c:v>6.7462999999999996E-4</c:v>
                </c:pt>
                <c:pt idx="12473">
                  <c:v>6.7464000000000001E-4</c:v>
                </c:pt>
                <c:pt idx="12474">
                  <c:v>6.7464999999999995E-4</c:v>
                </c:pt>
                <c:pt idx="12475">
                  <c:v>6.7465999999999999E-4</c:v>
                </c:pt>
                <c:pt idx="12476">
                  <c:v>6.7467000000000004E-4</c:v>
                </c:pt>
                <c:pt idx="12477">
                  <c:v>6.7467999999999998E-4</c:v>
                </c:pt>
                <c:pt idx="12478">
                  <c:v>6.7469000000000003E-4</c:v>
                </c:pt>
                <c:pt idx="12479">
                  <c:v>6.7469999999999997E-4</c:v>
                </c:pt>
                <c:pt idx="12480">
                  <c:v>6.7471000000000002E-4</c:v>
                </c:pt>
                <c:pt idx="12481">
                  <c:v>6.7471999999999996E-4</c:v>
                </c:pt>
                <c:pt idx="12482">
                  <c:v>6.7473000000000001E-4</c:v>
                </c:pt>
                <c:pt idx="12483">
                  <c:v>6.7473999999999995E-4</c:v>
                </c:pt>
                <c:pt idx="12484">
                  <c:v>6.7475E-4</c:v>
                </c:pt>
                <c:pt idx="12485">
                  <c:v>6.7476000000000005E-4</c:v>
                </c:pt>
                <c:pt idx="12486">
                  <c:v>6.7476999999999999E-4</c:v>
                </c:pt>
                <c:pt idx="12487">
                  <c:v>6.7478000000000004E-4</c:v>
                </c:pt>
                <c:pt idx="12488">
                  <c:v>6.7478999999999998E-4</c:v>
                </c:pt>
                <c:pt idx="12489">
                  <c:v>6.7480000000000003E-4</c:v>
                </c:pt>
                <c:pt idx="12490">
                  <c:v>6.7480999999999997E-4</c:v>
                </c:pt>
                <c:pt idx="12491">
                  <c:v>6.7482000000000002E-4</c:v>
                </c:pt>
                <c:pt idx="12492">
                  <c:v>6.7482999999999996E-4</c:v>
                </c:pt>
                <c:pt idx="12493">
                  <c:v>6.7484000000000001E-4</c:v>
                </c:pt>
                <c:pt idx="12494">
                  <c:v>6.7484999999999995E-4</c:v>
                </c:pt>
                <c:pt idx="12495">
                  <c:v>6.7486E-4</c:v>
                </c:pt>
                <c:pt idx="12496">
                  <c:v>6.7487000000000005E-4</c:v>
                </c:pt>
                <c:pt idx="12497">
                  <c:v>6.7487999999999999E-4</c:v>
                </c:pt>
                <c:pt idx="12498">
                  <c:v>6.7489000000000004E-4</c:v>
                </c:pt>
                <c:pt idx="12499">
                  <c:v>6.7489999999999998E-4</c:v>
                </c:pt>
                <c:pt idx="12500">
                  <c:v>6.7491000000000003E-4</c:v>
                </c:pt>
                <c:pt idx="12501">
                  <c:v>6.7491999999999997E-4</c:v>
                </c:pt>
                <c:pt idx="12502">
                  <c:v>6.7493000000000002E-4</c:v>
                </c:pt>
                <c:pt idx="12503">
                  <c:v>6.7493999999999996E-4</c:v>
                </c:pt>
                <c:pt idx="12504">
                  <c:v>6.7495000000000001E-4</c:v>
                </c:pt>
                <c:pt idx="12505">
                  <c:v>6.7495999999999995E-4</c:v>
                </c:pt>
                <c:pt idx="12506">
                  <c:v>6.7497E-4</c:v>
                </c:pt>
                <c:pt idx="12507">
                  <c:v>6.7498000000000005E-4</c:v>
                </c:pt>
                <c:pt idx="12508">
                  <c:v>6.7498999999999999E-4</c:v>
                </c:pt>
                <c:pt idx="12509">
                  <c:v>6.7500000000000004E-4</c:v>
                </c:pt>
                <c:pt idx="12510">
                  <c:v>6.7500999999999998E-4</c:v>
                </c:pt>
                <c:pt idx="12511">
                  <c:v>6.7502000000000003E-4</c:v>
                </c:pt>
                <c:pt idx="12512">
                  <c:v>6.7502999999999997E-4</c:v>
                </c:pt>
                <c:pt idx="12513">
                  <c:v>6.7504000000000002E-4</c:v>
                </c:pt>
                <c:pt idx="12514">
                  <c:v>6.7504999999999996E-4</c:v>
                </c:pt>
                <c:pt idx="12515">
                  <c:v>6.7506E-4</c:v>
                </c:pt>
                <c:pt idx="12516">
                  <c:v>6.7507000000000005E-4</c:v>
                </c:pt>
                <c:pt idx="12517">
                  <c:v>6.7507999999999999E-4</c:v>
                </c:pt>
                <c:pt idx="12518">
                  <c:v>6.7509000000000004E-4</c:v>
                </c:pt>
                <c:pt idx="12519">
                  <c:v>6.7509999999999998E-4</c:v>
                </c:pt>
                <c:pt idx="12520">
                  <c:v>6.7511000000000003E-4</c:v>
                </c:pt>
                <c:pt idx="12521">
                  <c:v>6.7511999999999997E-4</c:v>
                </c:pt>
                <c:pt idx="12522">
                  <c:v>6.7513000000000002E-4</c:v>
                </c:pt>
                <c:pt idx="12523">
                  <c:v>6.7513999999999996E-4</c:v>
                </c:pt>
                <c:pt idx="12524">
                  <c:v>6.7515000000000001E-4</c:v>
                </c:pt>
                <c:pt idx="12525">
                  <c:v>6.7515999999999995E-4</c:v>
                </c:pt>
                <c:pt idx="12526">
                  <c:v>6.7517E-4</c:v>
                </c:pt>
                <c:pt idx="12527">
                  <c:v>6.7518000000000005E-4</c:v>
                </c:pt>
                <c:pt idx="12528">
                  <c:v>6.7518999999999999E-4</c:v>
                </c:pt>
                <c:pt idx="12529">
                  <c:v>6.7520000000000004E-4</c:v>
                </c:pt>
                <c:pt idx="12530">
                  <c:v>6.7520999999999998E-4</c:v>
                </c:pt>
                <c:pt idx="12531">
                  <c:v>6.7522000000000003E-4</c:v>
                </c:pt>
                <c:pt idx="12532">
                  <c:v>6.7522999999999997E-4</c:v>
                </c:pt>
                <c:pt idx="12533">
                  <c:v>6.7524000000000002E-4</c:v>
                </c:pt>
                <c:pt idx="12534">
                  <c:v>6.7524999999999996E-4</c:v>
                </c:pt>
                <c:pt idx="12535">
                  <c:v>6.7526000000000001E-4</c:v>
                </c:pt>
                <c:pt idx="12536">
                  <c:v>6.7526999999999995E-4</c:v>
                </c:pt>
                <c:pt idx="12537">
                  <c:v>6.7528E-4</c:v>
                </c:pt>
                <c:pt idx="12538">
                  <c:v>6.7529000000000005E-4</c:v>
                </c:pt>
                <c:pt idx="12539">
                  <c:v>6.7529999999999999E-4</c:v>
                </c:pt>
                <c:pt idx="12540">
                  <c:v>6.7531000000000004E-4</c:v>
                </c:pt>
                <c:pt idx="12541">
                  <c:v>6.7531999999999998E-4</c:v>
                </c:pt>
                <c:pt idx="12542">
                  <c:v>6.7533000000000003E-4</c:v>
                </c:pt>
                <c:pt idx="12543">
                  <c:v>6.7533999999999997E-4</c:v>
                </c:pt>
                <c:pt idx="12544">
                  <c:v>6.7535000000000002E-4</c:v>
                </c:pt>
                <c:pt idx="12545">
                  <c:v>6.7535999999999996E-4</c:v>
                </c:pt>
                <c:pt idx="12546">
                  <c:v>6.7537000000000001E-4</c:v>
                </c:pt>
                <c:pt idx="12547">
                  <c:v>6.7537999999999995E-4</c:v>
                </c:pt>
                <c:pt idx="12548">
                  <c:v>6.7539E-4</c:v>
                </c:pt>
                <c:pt idx="12549">
                  <c:v>6.7540000000000005E-4</c:v>
                </c:pt>
                <c:pt idx="12550">
                  <c:v>6.7540999999999999E-4</c:v>
                </c:pt>
                <c:pt idx="12551">
                  <c:v>6.7542000000000004E-4</c:v>
                </c:pt>
                <c:pt idx="12552">
                  <c:v>6.7542999999999998E-4</c:v>
                </c:pt>
                <c:pt idx="12553">
                  <c:v>6.7544000000000002E-4</c:v>
                </c:pt>
                <c:pt idx="12554">
                  <c:v>6.7544999999999997E-4</c:v>
                </c:pt>
                <c:pt idx="12555">
                  <c:v>6.7546000000000001E-4</c:v>
                </c:pt>
                <c:pt idx="12556">
                  <c:v>6.7546999999999996E-4</c:v>
                </c:pt>
                <c:pt idx="12557">
                  <c:v>6.7548E-4</c:v>
                </c:pt>
                <c:pt idx="12558">
                  <c:v>6.7549000000000005E-4</c:v>
                </c:pt>
                <c:pt idx="12559">
                  <c:v>6.7549999999999999E-4</c:v>
                </c:pt>
                <c:pt idx="12560">
                  <c:v>6.7551000000000004E-4</c:v>
                </c:pt>
                <c:pt idx="12561">
                  <c:v>6.7551999999999998E-4</c:v>
                </c:pt>
                <c:pt idx="12562">
                  <c:v>6.7553000000000003E-4</c:v>
                </c:pt>
                <c:pt idx="12563">
                  <c:v>6.7553999999999997E-4</c:v>
                </c:pt>
                <c:pt idx="12564">
                  <c:v>6.7555000000000002E-4</c:v>
                </c:pt>
                <c:pt idx="12565">
                  <c:v>6.7555999999999996E-4</c:v>
                </c:pt>
                <c:pt idx="12566">
                  <c:v>6.7557000000000001E-4</c:v>
                </c:pt>
                <c:pt idx="12567">
                  <c:v>6.7557999999999995E-4</c:v>
                </c:pt>
                <c:pt idx="12568">
                  <c:v>6.7559E-4</c:v>
                </c:pt>
                <c:pt idx="12569">
                  <c:v>6.7560000000000005E-4</c:v>
                </c:pt>
                <c:pt idx="12570">
                  <c:v>6.7560999999999999E-4</c:v>
                </c:pt>
                <c:pt idx="12571">
                  <c:v>6.7562000000000004E-4</c:v>
                </c:pt>
                <c:pt idx="12572">
                  <c:v>6.7562999999999998E-4</c:v>
                </c:pt>
                <c:pt idx="12573">
                  <c:v>6.7564000000000003E-4</c:v>
                </c:pt>
                <c:pt idx="12574">
                  <c:v>6.7564999999999997E-4</c:v>
                </c:pt>
                <c:pt idx="12575">
                  <c:v>6.7566000000000002E-4</c:v>
                </c:pt>
                <c:pt idx="12576">
                  <c:v>6.7566999999999996E-4</c:v>
                </c:pt>
                <c:pt idx="12577">
                  <c:v>6.7568000000000001E-4</c:v>
                </c:pt>
                <c:pt idx="12578">
                  <c:v>6.7568999999999995E-4</c:v>
                </c:pt>
                <c:pt idx="12579">
                  <c:v>6.757E-4</c:v>
                </c:pt>
                <c:pt idx="12580">
                  <c:v>6.7571000000000005E-4</c:v>
                </c:pt>
                <c:pt idx="12581">
                  <c:v>6.7571999999999999E-4</c:v>
                </c:pt>
                <c:pt idx="12582">
                  <c:v>6.7573000000000004E-4</c:v>
                </c:pt>
                <c:pt idx="12583">
                  <c:v>6.7573999999999998E-4</c:v>
                </c:pt>
                <c:pt idx="12584">
                  <c:v>6.7575000000000003E-4</c:v>
                </c:pt>
                <c:pt idx="12585">
                  <c:v>6.7575999999999997E-4</c:v>
                </c:pt>
                <c:pt idx="12586">
                  <c:v>6.7577000000000002E-4</c:v>
                </c:pt>
                <c:pt idx="12587">
                  <c:v>6.7577999999999996E-4</c:v>
                </c:pt>
                <c:pt idx="12588">
                  <c:v>6.7579000000000001E-4</c:v>
                </c:pt>
                <c:pt idx="12589">
                  <c:v>6.7579999999999995E-4</c:v>
                </c:pt>
                <c:pt idx="12590">
                  <c:v>6.7581E-4</c:v>
                </c:pt>
                <c:pt idx="12591">
                  <c:v>6.7582000000000004E-4</c:v>
                </c:pt>
                <c:pt idx="12592">
                  <c:v>6.7582999999999999E-4</c:v>
                </c:pt>
                <c:pt idx="12593">
                  <c:v>6.7584000000000003E-4</c:v>
                </c:pt>
                <c:pt idx="12594">
                  <c:v>6.7584999999999998E-4</c:v>
                </c:pt>
                <c:pt idx="12595">
                  <c:v>6.7586000000000002E-4</c:v>
                </c:pt>
                <c:pt idx="12596">
                  <c:v>6.7586999999999996E-4</c:v>
                </c:pt>
                <c:pt idx="12597">
                  <c:v>6.7588000000000001E-4</c:v>
                </c:pt>
                <c:pt idx="12598">
                  <c:v>6.7588999999999995E-4</c:v>
                </c:pt>
                <c:pt idx="12599">
                  <c:v>6.759E-4</c:v>
                </c:pt>
                <c:pt idx="12600">
                  <c:v>6.7591000000000005E-4</c:v>
                </c:pt>
                <c:pt idx="12601">
                  <c:v>6.7591999999999999E-4</c:v>
                </c:pt>
                <c:pt idx="12602">
                  <c:v>6.7593000000000004E-4</c:v>
                </c:pt>
                <c:pt idx="12603">
                  <c:v>6.7593999999999998E-4</c:v>
                </c:pt>
                <c:pt idx="12604">
                  <c:v>6.7595000000000003E-4</c:v>
                </c:pt>
                <c:pt idx="12605">
                  <c:v>6.7595999999999997E-4</c:v>
                </c:pt>
                <c:pt idx="12606">
                  <c:v>6.7597000000000002E-4</c:v>
                </c:pt>
                <c:pt idx="12607">
                  <c:v>6.7597999999999996E-4</c:v>
                </c:pt>
                <c:pt idx="12608">
                  <c:v>6.7599000000000001E-4</c:v>
                </c:pt>
                <c:pt idx="12609">
                  <c:v>6.7599999999999995E-4</c:v>
                </c:pt>
                <c:pt idx="12610">
                  <c:v>6.7601E-4</c:v>
                </c:pt>
                <c:pt idx="12611">
                  <c:v>6.7602000000000005E-4</c:v>
                </c:pt>
                <c:pt idx="12612">
                  <c:v>6.7602999999999999E-4</c:v>
                </c:pt>
                <c:pt idx="12613">
                  <c:v>6.7604000000000004E-4</c:v>
                </c:pt>
                <c:pt idx="12614">
                  <c:v>6.7604999999999998E-4</c:v>
                </c:pt>
                <c:pt idx="12615">
                  <c:v>6.7606000000000003E-4</c:v>
                </c:pt>
                <c:pt idx="12616">
                  <c:v>6.7606999999999997E-4</c:v>
                </c:pt>
                <c:pt idx="12617">
                  <c:v>6.7608000000000002E-4</c:v>
                </c:pt>
                <c:pt idx="12618">
                  <c:v>6.7608999999999996E-4</c:v>
                </c:pt>
                <c:pt idx="12619">
                  <c:v>6.7610000000000001E-4</c:v>
                </c:pt>
                <c:pt idx="12620">
                  <c:v>6.7610999999999995E-4</c:v>
                </c:pt>
                <c:pt idx="12621">
                  <c:v>6.7612E-4</c:v>
                </c:pt>
                <c:pt idx="12622">
                  <c:v>6.7613000000000005E-4</c:v>
                </c:pt>
                <c:pt idx="12623">
                  <c:v>6.7613999999999999E-4</c:v>
                </c:pt>
                <c:pt idx="12624">
                  <c:v>6.7615000000000004E-4</c:v>
                </c:pt>
                <c:pt idx="12625">
                  <c:v>6.7615999999999998E-4</c:v>
                </c:pt>
                <c:pt idx="12626">
                  <c:v>6.7617000000000003E-4</c:v>
                </c:pt>
                <c:pt idx="12627">
                  <c:v>6.7617999999999997E-4</c:v>
                </c:pt>
                <c:pt idx="12628">
                  <c:v>6.7619000000000002E-4</c:v>
                </c:pt>
                <c:pt idx="12629">
                  <c:v>6.7619999999999996E-4</c:v>
                </c:pt>
                <c:pt idx="12630">
                  <c:v>6.7621000000000001E-4</c:v>
                </c:pt>
                <c:pt idx="12631">
                  <c:v>6.7621999999999995E-4</c:v>
                </c:pt>
                <c:pt idx="12632">
                  <c:v>6.7623E-4</c:v>
                </c:pt>
                <c:pt idx="12633">
                  <c:v>6.7624000000000004E-4</c:v>
                </c:pt>
                <c:pt idx="12634">
                  <c:v>6.7624999999999998E-4</c:v>
                </c:pt>
                <c:pt idx="12635">
                  <c:v>6.7626000000000003E-4</c:v>
                </c:pt>
                <c:pt idx="12636">
                  <c:v>6.7626999999999997E-4</c:v>
                </c:pt>
                <c:pt idx="12637">
                  <c:v>6.7628000000000002E-4</c:v>
                </c:pt>
                <c:pt idx="12638">
                  <c:v>6.7628999999999996E-4</c:v>
                </c:pt>
                <c:pt idx="12639">
                  <c:v>6.7630000000000001E-4</c:v>
                </c:pt>
                <c:pt idx="12640">
                  <c:v>6.7630999999999995E-4</c:v>
                </c:pt>
                <c:pt idx="12641">
                  <c:v>6.7632E-4</c:v>
                </c:pt>
                <c:pt idx="12642">
                  <c:v>6.7633000000000005E-4</c:v>
                </c:pt>
                <c:pt idx="12643">
                  <c:v>6.7633999999999999E-4</c:v>
                </c:pt>
                <c:pt idx="12644">
                  <c:v>6.7635000000000004E-4</c:v>
                </c:pt>
                <c:pt idx="12645">
                  <c:v>6.7635999999999998E-4</c:v>
                </c:pt>
                <c:pt idx="12646">
                  <c:v>6.7637000000000003E-4</c:v>
                </c:pt>
                <c:pt idx="12647">
                  <c:v>6.7637999999999997E-4</c:v>
                </c:pt>
                <c:pt idx="12648">
                  <c:v>6.7639000000000002E-4</c:v>
                </c:pt>
                <c:pt idx="12649">
                  <c:v>6.7639999999999996E-4</c:v>
                </c:pt>
                <c:pt idx="12650">
                  <c:v>6.7641000000000001E-4</c:v>
                </c:pt>
                <c:pt idx="12651">
                  <c:v>6.7641999999999995E-4</c:v>
                </c:pt>
                <c:pt idx="12652">
                  <c:v>6.7643E-4</c:v>
                </c:pt>
                <c:pt idx="12653">
                  <c:v>6.7644000000000005E-4</c:v>
                </c:pt>
                <c:pt idx="12654">
                  <c:v>6.7644999999999999E-4</c:v>
                </c:pt>
                <c:pt idx="12655">
                  <c:v>6.7646000000000004E-4</c:v>
                </c:pt>
                <c:pt idx="12656">
                  <c:v>6.7646999999999998E-4</c:v>
                </c:pt>
                <c:pt idx="12657">
                  <c:v>6.7648000000000003E-4</c:v>
                </c:pt>
                <c:pt idx="12658">
                  <c:v>6.7648999999999997E-4</c:v>
                </c:pt>
                <c:pt idx="12659">
                  <c:v>6.7650000000000002E-4</c:v>
                </c:pt>
                <c:pt idx="12660">
                  <c:v>6.7650999999999996E-4</c:v>
                </c:pt>
                <c:pt idx="12661">
                  <c:v>6.7652000000000001E-4</c:v>
                </c:pt>
                <c:pt idx="12662">
                  <c:v>6.7652999999999995E-4</c:v>
                </c:pt>
                <c:pt idx="12663">
                  <c:v>6.7654E-4</c:v>
                </c:pt>
                <c:pt idx="12664">
                  <c:v>6.7655000000000005E-4</c:v>
                </c:pt>
                <c:pt idx="12665">
                  <c:v>6.7655999999999999E-4</c:v>
                </c:pt>
                <c:pt idx="12666">
                  <c:v>6.7657000000000004E-4</c:v>
                </c:pt>
                <c:pt idx="12667">
                  <c:v>6.7657999999999998E-4</c:v>
                </c:pt>
                <c:pt idx="12668">
                  <c:v>6.7659000000000003E-4</c:v>
                </c:pt>
                <c:pt idx="12669">
                  <c:v>6.7659999999999997E-4</c:v>
                </c:pt>
                <c:pt idx="12670">
                  <c:v>6.7661000000000002E-4</c:v>
                </c:pt>
                <c:pt idx="12671">
                  <c:v>6.7661999999999996E-4</c:v>
                </c:pt>
                <c:pt idx="12672">
                  <c:v>6.7663E-4</c:v>
                </c:pt>
                <c:pt idx="12673">
                  <c:v>6.7664000000000005E-4</c:v>
                </c:pt>
                <c:pt idx="12674">
                  <c:v>6.7664999999999999E-4</c:v>
                </c:pt>
                <c:pt idx="12675">
                  <c:v>6.7666000000000004E-4</c:v>
                </c:pt>
                <c:pt idx="12676">
                  <c:v>6.7666999999999998E-4</c:v>
                </c:pt>
                <c:pt idx="12677">
                  <c:v>6.7668000000000003E-4</c:v>
                </c:pt>
                <c:pt idx="12678">
                  <c:v>6.7668999999999997E-4</c:v>
                </c:pt>
                <c:pt idx="12679">
                  <c:v>6.7670000000000002E-4</c:v>
                </c:pt>
                <c:pt idx="12680">
                  <c:v>6.7670999999999996E-4</c:v>
                </c:pt>
                <c:pt idx="12681">
                  <c:v>6.7672000000000001E-4</c:v>
                </c:pt>
                <c:pt idx="12682">
                  <c:v>6.7672999999999995E-4</c:v>
                </c:pt>
                <c:pt idx="12683">
                  <c:v>6.7674E-4</c:v>
                </c:pt>
                <c:pt idx="12684">
                  <c:v>6.7675000000000005E-4</c:v>
                </c:pt>
                <c:pt idx="12685">
                  <c:v>6.7675999999999999E-4</c:v>
                </c:pt>
                <c:pt idx="12686">
                  <c:v>6.7677000000000004E-4</c:v>
                </c:pt>
                <c:pt idx="12687">
                  <c:v>6.7677999999999998E-4</c:v>
                </c:pt>
                <c:pt idx="12688">
                  <c:v>6.7679000000000003E-4</c:v>
                </c:pt>
                <c:pt idx="12689">
                  <c:v>6.7679999999999997E-4</c:v>
                </c:pt>
                <c:pt idx="12690">
                  <c:v>6.7681000000000002E-4</c:v>
                </c:pt>
                <c:pt idx="12691">
                  <c:v>6.7681999999999996E-4</c:v>
                </c:pt>
                <c:pt idx="12692">
                  <c:v>6.7683000000000001E-4</c:v>
                </c:pt>
                <c:pt idx="12693">
                  <c:v>6.7683999999999995E-4</c:v>
                </c:pt>
                <c:pt idx="12694">
                  <c:v>6.7685E-4</c:v>
                </c:pt>
                <c:pt idx="12695">
                  <c:v>6.7686000000000005E-4</c:v>
                </c:pt>
                <c:pt idx="12696">
                  <c:v>6.7686999999999999E-4</c:v>
                </c:pt>
                <c:pt idx="12697">
                  <c:v>6.7688000000000004E-4</c:v>
                </c:pt>
                <c:pt idx="12698">
                  <c:v>6.7688999999999998E-4</c:v>
                </c:pt>
                <c:pt idx="12699">
                  <c:v>6.7690000000000003E-4</c:v>
                </c:pt>
                <c:pt idx="12700">
                  <c:v>6.7690999999999997E-4</c:v>
                </c:pt>
                <c:pt idx="12701">
                  <c:v>6.7692000000000002E-4</c:v>
                </c:pt>
                <c:pt idx="12702">
                  <c:v>6.7692999999999996E-4</c:v>
                </c:pt>
                <c:pt idx="12703">
                  <c:v>6.7694000000000001E-4</c:v>
                </c:pt>
                <c:pt idx="12704">
                  <c:v>6.7694999999999995E-4</c:v>
                </c:pt>
                <c:pt idx="12705">
                  <c:v>6.7696E-4</c:v>
                </c:pt>
                <c:pt idx="12706">
                  <c:v>6.7697000000000005E-4</c:v>
                </c:pt>
                <c:pt idx="12707">
                  <c:v>6.7697999999999999E-4</c:v>
                </c:pt>
                <c:pt idx="12708">
                  <c:v>6.7699000000000004E-4</c:v>
                </c:pt>
                <c:pt idx="12709">
                  <c:v>6.7699999999999998E-4</c:v>
                </c:pt>
                <c:pt idx="12710">
                  <c:v>6.7701000000000002E-4</c:v>
                </c:pt>
                <c:pt idx="12711">
                  <c:v>6.7701999999999997E-4</c:v>
                </c:pt>
                <c:pt idx="12712">
                  <c:v>6.7703000000000001E-4</c:v>
                </c:pt>
                <c:pt idx="12713">
                  <c:v>6.7703999999999996E-4</c:v>
                </c:pt>
                <c:pt idx="12714">
                  <c:v>6.7705E-4</c:v>
                </c:pt>
                <c:pt idx="12715">
                  <c:v>6.7706000000000005E-4</c:v>
                </c:pt>
                <c:pt idx="12716">
                  <c:v>6.7706999999999999E-4</c:v>
                </c:pt>
                <c:pt idx="12717">
                  <c:v>6.7708000000000004E-4</c:v>
                </c:pt>
                <c:pt idx="12718">
                  <c:v>6.7708999999999998E-4</c:v>
                </c:pt>
                <c:pt idx="12719">
                  <c:v>6.7710000000000003E-4</c:v>
                </c:pt>
                <c:pt idx="12720">
                  <c:v>6.7710999999999997E-4</c:v>
                </c:pt>
                <c:pt idx="12721">
                  <c:v>6.7712000000000002E-4</c:v>
                </c:pt>
                <c:pt idx="12722">
                  <c:v>6.7712999999999996E-4</c:v>
                </c:pt>
                <c:pt idx="12723">
                  <c:v>6.7714000000000001E-4</c:v>
                </c:pt>
                <c:pt idx="12724">
                  <c:v>6.7714999999999995E-4</c:v>
                </c:pt>
                <c:pt idx="12725">
                  <c:v>6.7716E-4</c:v>
                </c:pt>
                <c:pt idx="12726">
                  <c:v>6.7717000000000005E-4</c:v>
                </c:pt>
                <c:pt idx="12727">
                  <c:v>6.7717999999999999E-4</c:v>
                </c:pt>
                <c:pt idx="12728">
                  <c:v>6.7719000000000004E-4</c:v>
                </c:pt>
                <c:pt idx="12729">
                  <c:v>6.7719999999999998E-4</c:v>
                </c:pt>
                <c:pt idx="12730">
                  <c:v>6.7721000000000003E-4</c:v>
                </c:pt>
                <c:pt idx="12731">
                  <c:v>6.7721999999999997E-4</c:v>
                </c:pt>
                <c:pt idx="12732">
                  <c:v>6.7723000000000002E-4</c:v>
                </c:pt>
                <c:pt idx="12733">
                  <c:v>6.7723999999999996E-4</c:v>
                </c:pt>
                <c:pt idx="12734">
                  <c:v>6.7725000000000001E-4</c:v>
                </c:pt>
                <c:pt idx="12735">
                  <c:v>6.7725999999999995E-4</c:v>
                </c:pt>
                <c:pt idx="12736">
                  <c:v>6.7727E-4</c:v>
                </c:pt>
                <c:pt idx="12737">
                  <c:v>6.7728000000000005E-4</c:v>
                </c:pt>
                <c:pt idx="12738">
                  <c:v>6.7728999999999999E-4</c:v>
                </c:pt>
                <c:pt idx="12739">
                  <c:v>6.7730000000000004E-4</c:v>
                </c:pt>
                <c:pt idx="12740">
                  <c:v>6.7730999999999998E-4</c:v>
                </c:pt>
                <c:pt idx="12741">
                  <c:v>6.7732000000000003E-4</c:v>
                </c:pt>
                <c:pt idx="12742">
                  <c:v>6.7732999999999997E-4</c:v>
                </c:pt>
                <c:pt idx="12743">
                  <c:v>6.7734000000000002E-4</c:v>
                </c:pt>
                <c:pt idx="12744">
                  <c:v>6.7734999999999996E-4</c:v>
                </c:pt>
                <c:pt idx="12745">
                  <c:v>6.7736000000000001E-4</c:v>
                </c:pt>
                <c:pt idx="12746">
                  <c:v>6.7736999999999995E-4</c:v>
                </c:pt>
                <c:pt idx="12747">
                  <c:v>6.7738E-4</c:v>
                </c:pt>
                <c:pt idx="12748">
                  <c:v>6.7739000000000005E-4</c:v>
                </c:pt>
                <c:pt idx="12749">
                  <c:v>6.7739999999999999E-4</c:v>
                </c:pt>
                <c:pt idx="12750">
                  <c:v>6.7741000000000003E-4</c:v>
                </c:pt>
                <c:pt idx="12751">
                  <c:v>6.7741999999999998E-4</c:v>
                </c:pt>
                <c:pt idx="12752">
                  <c:v>6.7743000000000002E-4</c:v>
                </c:pt>
                <c:pt idx="12753">
                  <c:v>6.7743999999999996E-4</c:v>
                </c:pt>
                <c:pt idx="12754">
                  <c:v>6.7745000000000001E-4</c:v>
                </c:pt>
                <c:pt idx="12755">
                  <c:v>6.7745999999999995E-4</c:v>
                </c:pt>
                <c:pt idx="12756">
                  <c:v>6.7747E-4</c:v>
                </c:pt>
                <c:pt idx="12757">
                  <c:v>6.7748000000000005E-4</c:v>
                </c:pt>
                <c:pt idx="12758">
                  <c:v>6.7748999999999999E-4</c:v>
                </c:pt>
                <c:pt idx="12759">
                  <c:v>6.7750000000000004E-4</c:v>
                </c:pt>
                <c:pt idx="12760">
                  <c:v>6.7750999999999998E-4</c:v>
                </c:pt>
                <c:pt idx="12761">
                  <c:v>6.7752000000000003E-4</c:v>
                </c:pt>
                <c:pt idx="12762">
                  <c:v>6.7752999999999997E-4</c:v>
                </c:pt>
                <c:pt idx="12763">
                  <c:v>6.7754000000000002E-4</c:v>
                </c:pt>
                <c:pt idx="12764">
                  <c:v>6.7754999999999996E-4</c:v>
                </c:pt>
                <c:pt idx="12765">
                  <c:v>6.7756000000000001E-4</c:v>
                </c:pt>
                <c:pt idx="12766">
                  <c:v>6.7756999999999995E-4</c:v>
                </c:pt>
                <c:pt idx="12767">
                  <c:v>6.7758E-4</c:v>
                </c:pt>
                <c:pt idx="12768">
                  <c:v>6.7759000000000005E-4</c:v>
                </c:pt>
                <c:pt idx="12769">
                  <c:v>6.7759999999999999E-4</c:v>
                </c:pt>
                <c:pt idx="12770">
                  <c:v>6.7761000000000004E-4</c:v>
                </c:pt>
                <c:pt idx="12771">
                  <c:v>6.7761999999999998E-4</c:v>
                </c:pt>
                <c:pt idx="12772">
                  <c:v>6.7763000000000003E-4</c:v>
                </c:pt>
                <c:pt idx="12773">
                  <c:v>6.7763999999999997E-4</c:v>
                </c:pt>
                <c:pt idx="12774">
                  <c:v>6.7765000000000002E-4</c:v>
                </c:pt>
                <c:pt idx="12775">
                  <c:v>6.7765999999999996E-4</c:v>
                </c:pt>
                <c:pt idx="12776">
                  <c:v>6.7767000000000001E-4</c:v>
                </c:pt>
                <c:pt idx="12777">
                  <c:v>6.7767999999999995E-4</c:v>
                </c:pt>
                <c:pt idx="12778">
                  <c:v>6.7769E-4</c:v>
                </c:pt>
                <c:pt idx="12779">
                  <c:v>6.7770000000000005E-4</c:v>
                </c:pt>
                <c:pt idx="12780">
                  <c:v>6.7770999999999999E-4</c:v>
                </c:pt>
                <c:pt idx="12781">
                  <c:v>6.7772000000000004E-4</c:v>
                </c:pt>
                <c:pt idx="12782">
                  <c:v>6.7772999999999998E-4</c:v>
                </c:pt>
                <c:pt idx="12783">
                  <c:v>6.7774000000000003E-4</c:v>
                </c:pt>
                <c:pt idx="12784">
                  <c:v>6.7774999999999997E-4</c:v>
                </c:pt>
                <c:pt idx="12785">
                  <c:v>6.7776000000000002E-4</c:v>
                </c:pt>
                <c:pt idx="12786">
                  <c:v>6.7776999999999996E-4</c:v>
                </c:pt>
                <c:pt idx="12787">
                  <c:v>6.7778000000000001E-4</c:v>
                </c:pt>
                <c:pt idx="12788">
                  <c:v>6.7778999999999995E-4</c:v>
                </c:pt>
                <c:pt idx="12789">
                  <c:v>6.778E-4</c:v>
                </c:pt>
                <c:pt idx="12790">
                  <c:v>6.7781000000000004E-4</c:v>
                </c:pt>
                <c:pt idx="12791">
                  <c:v>6.7781999999999999E-4</c:v>
                </c:pt>
                <c:pt idx="12792">
                  <c:v>6.7783000000000003E-4</c:v>
                </c:pt>
                <c:pt idx="12793">
                  <c:v>6.7783999999999997E-4</c:v>
                </c:pt>
                <c:pt idx="12794">
                  <c:v>6.7785000000000002E-4</c:v>
                </c:pt>
                <c:pt idx="12795">
                  <c:v>6.7785999999999996E-4</c:v>
                </c:pt>
                <c:pt idx="12796">
                  <c:v>6.7787000000000001E-4</c:v>
                </c:pt>
                <c:pt idx="12797">
                  <c:v>6.7787999999999995E-4</c:v>
                </c:pt>
                <c:pt idx="12798">
                  <c:v>6.7789E-4</c:v>
                </c:pt>
                <c:pt idx="12799">
                  <c:v>6.7790000000000005E-4</c:v>
                </c:pt>
                <c:pt idx="12800">
                  <c:v>6.7790999999999999E-4</c:v>
                </c:pt>
                <c:pt idx="12801">
                  <c:v>6.7792000000000004E-4</c:v>
                </c:pt>
                <c:pt idx="12802">
                  <c:v>6.7792999999999998E-4</c:v>
                </c:pt>
                <c:pt idx="12803">
                  <c:v>6.7794000000000003E-4</c:v>
                </c:pt>
                <c:pt idx="12804">
                  <c:v>6.7794999999999997E-4</c:v>
                </c:pt>
                <c:pt idx="12805">
                  <c:v>6.7796000000000002E-4</c:v>
                </c:pt>
                <c:pt idx="12806">
                  <c:v>6.7796999999999996E-4</c:v>
                </c:pt>
                <c:pt idx="12807">
                  <c:v>6.7798000000000001E-4</c:v>
                </c:pt>
                <c:pt idx="12808">
                  <c:v>6.7798999999999995E-4</c:v>
                </c:pt>
                <c:pt idx="12809">
                  <c:v>6.78E-4</c:v>
                </c:pt>
                <c:pt idx="12810">
                  <c:v>6.7801000000000005E-4</c:v>
                </c:pt>
                <c:pt idx="12811">
                  <c:v>6.7801999999999999E-4</c:v>
                </c:pt>
                <c:pt idx="12812">
                  <c:v>6.7803000000000004E-4</c:v>
                </c:pt>
                <c:pt idx="12813">
                  <c:v>6.7803999999999998E-4</c:v>
                </c:pt>
                <c:pt idx="12814">
                  <c:v>6.7805000000000003E-4</c:v>
                </c:pt>
                <c:pt idx="12815">
                  <c:v>6.7805999999999997E-4</c:v>
                </c:pt>
                <c:pt idx="12816">
                  <c:v>6.7807000000000002E-4</c:v>
                </c:pt>
                <c:pt idx="12817">
                  <c:v>6.7807999999999996E-4</c:v>
                </c:pt>
                <c:pt idx="12818">
                  <c:v>6.7809000000000001E-4</c:v>
                </c:pt>
                <c:pt idx="12819">
                  <c:v>6.7809999999999995E-4</c:v>
                </c:pt>
                <c:pt idx="12820">
                  <c:v>6.7811E-4</c:v>
                </c:pt>
                <c:pt idx="12821">
                  <c:v>6.7812000000000005E-4</c:v>
                </c:pt>
                <c:pt idx="12822">
                  <c:v>6.7812999999999999E-4</c:v>
                </c:pt>
                <c:pt idx="12823">
                  <c:v>6.7814000000000004E-4</c:v>
                </c:pt>
                <c:pt idx="12824">
                  <c:v>6.7814999999999998E-4</c:v>
                </c:pt>
                <c:pt idx="12825">
                  <c:v>6.7816000000000003E-4</c:v>
                </c:pt>
                <c:pt idx="12826">
                  <c:v>6.7816999999999997E-4</c:v>
                </c:pt>
                <c:pt idx="12827">
                  <c:v>6.7818000000000002E-4</c:v>
                </c:pt>
                <c:pt idx="12828">
                  <c:v>6.7818999999999996E-4</c:v>
                </c:pt>
                <c:pt idx="12829">
                  <c:v>6.7820000000000001E-4</c:v>
                </c:pt>
                <c:pt idx="12830">
                  <c:v>6.7821000000000005E-4</c:v>
                </c:pt>
                <c:pt idx="12831">
                  <c:v>6.7821999999999999E-4</c:v>
                </c:pt>
                <c:pt idx="12832">
                  <c:v>6.7823000000000004E-4</c:v>
                </c:pt>
                <c:pt idx="12833">
                  <c:v>6.7823999999999998E-4</c:v>
                </c:pt>
                <c:pt idx="12834">
                  <c:v>6.7825000000000003E-4</c:v>
                </c:pt>
                <c:pt idx="12835">
                  <c:v>6.7825999999999997E-4</c:v>
                </c:pt>
                <c:pt idx="12836">
                  <c:v>6.7827000000000002E-4</c:v>
                </c:pt>
                <c:pt idx="12837">
                  <c:v>6.7827999999999996E-4</c:v>
                </c:pt>
                <c:pt idx="12838">
                  <c:v>6.7829000000000001E-4</c:v>
                </c:pt>
                <c:pt idx="12839">
                  <c:v>6.7829999999999995E-4</c:v>
                </c:pt>
                <c:pt idx="12840">
                  <c:v>6.7831E-4</c:v>
                </c:pt>
                <c:pt idx="12841">
                  <c:v>6.7832000000000005E-4</c:v>
                </c:pt>
                <c:pt idx="12842">
                  <c:v>6.7832999999999999E-4</c:v>
                </c:pt>
                <c:pt idx="12843">
                  <c:v>6.7834000000000004E-4</c:v>
                </c:pt>
                <c:pt idx="12844">
                  <c:v>6.7834999999999998E-4</c:v>
                </c:pt>
                <c:pt idx="12845">
                  <c:v>6.7836000000000003E-4</c:v>
                </c:pt>
                <c:pt idx="12846">
                  <c:v>6.7836999999999997E-4</c:v>
                </c:pt>
                <c:pt idx="12847">
                  <c:v>6.7838000000000002E-4</c:v>
                </c:pt>
                <c:pt idx="12848">
                  <c:v>6.7838999999999996E-4</c:v>
                </c:pt>
                <c:pt idx="12849">
                  <c:v>6.7840000000000001E-4</c:v>
                </c:pt>
                <c:pt idx="12850">
                  <c:v>6.7840999999999995E-4</c:v>
                </c:pt>
                <c:pt idx="12851">
                  <c:v>6.7842E-4</c:v>
                </c:pt>
                <c:pt idx="12852">
                  <c:v>6.7843000000000005E-4</c:v>
                </c:pt>
                <c:pt idx="12853">
                  <c:v>6.7843999999999999E-4</c:v>
                </c:pt>
                <c:pt idx="12854">
                  <c:v>6.7845000000000004E-4</c:v>
                </c:pt>
                <c:pt idx="12855">
                  <c:v>6.7845999999999998E-4</c:v>
                </c:pt>
                <c:pt idx="12856">
                  <c:v>6.7847000000000003E-4</c:v>
                </c:pt>
                <c:pt idx="12857">
                  <c:v>6.7847999999999997E-4</c:v>
                </c:pt>
                <c:pt idx="12858">
                  <c:v>6.7849000000000002E-4</c:v>
                </c:pt>
                <c:pt idx="12859">
                  <c:v>6.7849999999999996E-4</c:v>
                </c:pt>
                <c:pt idx="12860">
                  <c:v>6.7851000000000001E-4</c:v>
                </c:pt>
                <c:pt idx="12861">
                  <c:v>6.7851999999999995E-4</c:v>
                </c:pt>
                <c:pt idx="12862">
                  <c:v>6.7853E-4</c:v>
                </c:pt>
                <c:pt idx="12863">
                  <c:v>6.7854000000000005E-4</c:v>
                </c:pt>
                <c:pt idx="12864">
                  <c:v>6.7854999999999999E-4</c:v>
                </c:pt>
                <c:pt idx="12865">
                  <c:v>6.7856000000000004E-4</c:v>
                </c:pt>
                <c:pt idx="12866">
                  <c:v>6.7856999999999998E-4</c:v>
                </c:pt>
                <c:pt idx="12867">
                  <c:v>6.7858000000000003E-4</c:v>
                </c:pt>
                <c:pt idx="12868">
                  <c:v>6.7858999999999997E-4</c:v>
                </c:pt>
                <c:pt idx="12869">
                  <c:v>6.7860000000000001E-4</c:v>
                </c:pt>
                <c:pt idx="12870">
                  <c:v>6.7860999999999996E-4</c:v>
                </c:pt>
                <c:pt idx="12871">
                  <c:v>6.7862E-4</c:v>
                </c:pt>
                <c:pt idx="12872">
                  <c:v>6.7863000000000005E-4</c:v>
                </c:pt>
                <c:pt idx="12873">
                  <c:v>6.7863999999999999E-4</c:v>
                </c:pt>
                <c:pt idx="12874">
                  <c:v>6.7865000000000004E-4</c:v>
                </c:pt>
                <c:pt idx="12875">
                  <c:v>6.7865999999999998E-4</c:v>
                </c:pt>
                <c:pt idx="12876">
                  <c:v>6.7867000000000003E-4</c:v>
                </c:pt>
                <c:pt idx="12877">
                  <c:v>6.7867999999999997E-4</c:v>
                </c:pt>
                <c:pt idx="12878">
                  <c:v>6.7869000000000002E-4</c:v>
                </c:pt>
                <c:pt idx="12879">
                  <c:v>6.7869999999999996E-4</c:v>
                </c:pt>
                <c:pt idx="12880">
                  <c:v>6.7871000000000001E-4</c:v>
                </c:pt>
                <c:pt idx="12881">
                  <c:v>6.7871999999999995E-4</c:v>
                </c:pt>
                <c:pt idx="12882">
                  <c:v>6.7873E-4</c:v>
                </c:pt>
                <c:pt idx="12883">
                  <c:v>6.7874000000000005E-4</c:v>
                </c:pt>
                <c:pt idx="12884">
                  <c:v>6.7874999999999999E-4</c:v>
                </c:pt>
                <c:pt idx="12885">
                  <c:v>6.7876000000000004E-4</c:v>
                </c:pt>
                <c:pt idx="12886">
                  <c:v>6.7876999999999998E-4</c:v>
                </c:pt>
                <c:pt idx="12887">
                  <c:v>6.7878000000000003E-4</c:v>
                </c:pt>
                <c:pt idx="12888">
                  <c:v>6.7878999999999997E-4</c:v>
                </c:pt>
                <c:pt idx="12889">
                  <c:v>6.7880000000000002E-4</c:v>
                </c:pt>
                <c:pt idx="12890">
                  <c:v>6.7880999999999996E-4</c:v>
                </c:pt>
                <c:pt idx="12891">
                  <c:v>6.7882000000000001E-4</c:v>
                </c:pt>
                <c:pt idx="12892">
                  <c:v>6.7882999999999995E-4</c:v>
                </c:pt>
                <c:pt idx="12893">
                  <c:v>6.7884E-4</c:v>
                </c:pt>
                <c:pt idx="12894">
                  <c:v>6.7885000000000005E-4</c:v>
                </c:pt>
                <c:pt idx="12895">
                  <c:v>6.7885999999999999E-4</c:v>
                </c:pt>
                <c:pt idx="12896">
                  <c:v>6.7887000000000004E-4</c:v>
                </c:pt>
                <c:pt idx="12897">
                  <c:v>6.7887999999999998E-4</c:v>
                </c:pt>
                <c:pt idx="12898">
                  <c:v>6.7889000000000003E-4</c:v>
                </c:pt>
                <c:pt idx="12899">
                  <c:v>6.7889999999999997E-4</c:v>
                </c:pt>
                <c:pt idx="12900">
                  <c:v>6.7891000000000002E-4</c:v>
                </c:pt>
                <c:pt idx="12901">
                  <c:v>6.7891999999999996E-4</c:v>
                </c:pt>
                <c:pt idx="12902">
                  <c:v>6.7893000000000001E-4</c:v>
                </c:pt>
                <c:pt idx="12903">
                  <c:v>6.7893999999999995E-4</c:v>
                </c:pt>
                <c:pt idx="12904">
                  <c:v>6.7895E-4</c:v>
                </c:pt>
                <c:pt idx="12905">
                  <c:v>6.7896000000000005E-4</c:v>
                </c:pt>
                <c:pt idx="12906">
                  <c:v>6.7896999999999999E-4</c:v>
                </c:pt>
                <c:pt idx="12907">
                  <c:v>6.7898000000000003E-4</c:v>
                </c:pt>
                <c:pt idx="12908">
                  <c:v>6.7898999999999998E-4</c:v>
                </c:pt>
                <c:pt idx="12909">
                  <c:v>6.7900000000000002E-4</c:v>
                </c:pt>
                <c:pt idx="12910">
                  <c:v>6.7900999999999997E-4</c:v>
                </c:pt>
                <c:pt idx="12911">
                  <c:v>6.7902000000000001E-4</c:v>
                </c:pt>
                <c:pt idx="12912">
                  <c:v>6.7902999999999995E-4</c:v>
                </c:pt>
                <c:pt idx="12913">
                  <c:v>6.7904E-4</c:v>
                </c:pt>
                <c:pt idx="12914">
                  <c:v>6.7905000000000005E-4</c:v>
                </c:pt>
                <c:pt idx="12915">
                  <c:v>6.7905999999999999E-4</c:v>
                </c:pt>
                <c:pt idx="12916">
                  <c:v>6.7907000000000004E-4</c:v>
                </c:pt>
                <c:pt idx="12917">
                  <c:v>6.7907999999999998E-4</c:v>
                </c:pt>
                <c:pt idx="12918">
                  <c:v>6.7909000000000003E-4</c:v>
                </c:pt>
                <c:pt idx="12919">
                  <c:v>6.7909999999999997E-4</c:v>
                </c:pt>
                <c:pt idx="12920">
                  <c:v>6.7911000000000002E-4</c:v>
                </c:pt>
                <c:pt idx="12921">
                  <c:v>6.7911999999999996E-4</c:v>
                </c:pt>
                <c:pt idx="12922">
                  <c:v>6.7913000000000001E-4</c:v>
                </c:pt>
                <c:pt idx="12923">
                  <c:v>6.7913999999999995E-4</c:v>
                </c:pt>
                <c:pt idx="12924">
                  <c:v>6.7915E-4</c:v>
                </c:pt>
                <c:pt idx="12925">
                  <c:v>6.7916000000000005E-4</c:v>
                </c:pt>
                <c:pt idx="12926">
                  <c:v>6.7916999999999999E-4</c:v>
                </c:pt>
                <c:pt idx="12927">
                  <c:v>6.7918000000000004E-4</c:v>
                </c:pt>
                <c:pt idx="12928">
                  <c:v>6.7918999999999998E-4</c:v>
                </c:pt>
                <c:pt idx="12929">
                  <c:v>6.7920000000000003E-4</c:v>
                </c:pt>
                <c:pt idx="12930">
                  <c:v>6.7920999999999997E-4</c:v>
                </c:pt>
                <c:pt idx="12931">
                  <c:v>6.7922000000000002E-4</c:v>
                </c:pt>
                <c:pt idx="12932">
                  <c:v>6.7922999999999996E-4</c:v>
                </c:pt>
                <c:pt idx="12933">
                  <c:v>6.7924000000000001E-4</c:v>
                </c:pt>
                <c:pt idx="12934">
                  <c:v>6.7924999999999995E-4</c:v>
                </c:pt>
                <c:pt idx="12935">
                  <c:v>6.7926E-4</c:v>
                </c:pt>
                <c:pt idx="12936">
                  <c:v>6.7927000000000005E-4</c:v>
                </c:pt>
                <c:pt idx="12937">
                  <c:v>6.7927999999999999E-4</c:v>
                </c:pt>
                <c:pt idx="12938">
                  <c:v>6.7929000000000004E-4</c:v>
                </c:pt>
                <c:pt idx="12939">
                  <c:v>6.7929999999999998E-4</c:v>
                </c:pt>
                <c:pt idx="12940">
                  <c:v>6.7931000000000003E-4</c:v>
                </c:pt>
                <c:pt idx="12941">
                  <c:v>6.7931999999999997E-4</c:v>
                </c:pt>
                <c:pt idx="12942">
                  <c:v>6.7933000000000002E-4</c:v>
                </c:pt>
                <c:pt idx="12943">
                  <c:v>6.7933999999999996E-4</c:v>
                </c:pt>
                <c:pt idx="12944">
                  <c:v>6.7935000000000001E-4</c:v>
                </c:pt>
                <c:pt idx="12945">
                  <c:v>6.7935999999999995E-4</c:v>
                </c:pt>
                <c:pt idx="12946">
                  <c:v>6.7937E-4</c:v>
                </c:pt>
                <c:pt idx="12947">
                  <c:v>6.7938000000000004E-4</c:v>
                </c:pt>
                <c:pt idx="12948">
                  <c:v>6.7938999999999999E-4</c:v>
                </c:pt>
                <c:pt idx="12949">
                  <c:v>6.7940000000000003E-4</c:v>
                </c:pt>
                <c:pt idx="12950">
                  <c:v>6.7940999999999997E-4</c:v>
                </c:pt>
                <c:pt idx="12951">
                  <c:v>6.7942000000000002E-4</c:v>
                </c:pt>
                <c:pt idx="12952">
                  <c:v>6.7942999999999996E-4</c:v>
                </c:pt>
                <c:pt idx="12953">
                  <c:v>6.7944000000000001E-4</c:v>
                </c:pt>
                <c:pt idx="12954">
                  <c:v>6.7944999999999995E-4</c:v>
                </c:pt>
                <c:pt idx="12955">
                  <c:v>6.7946E-4</c:v>
                </c:pt>
                <c:pt idx="12956">
                  <c:v>6.7947000000000005E-4</c:v>
                </c:pt>
                <c:pt idx="12957">
                  <c:v>6.7947999999999999E-4</c:v>
                </c:pt>
                <c:pt idx="12958">
                  <c:v>6.7949000000000004E-4</c:v>
                </c:pt>
                <c:pt idx="12959">
                  <c:v>6.7949999999999998E-4</c:v>
                </c:pt>
                <c:pt idx="12960">
                  <c:v>6.7951000000000003E-4</c:v>
                </c:pt>
                <c:pt idx="12961">
                  <c:v>6.7951999999999997E-4</c:v>
                </c:pt>
                <c:pt idx="12962">
                  <c:v>6.7953000000000002E-4</c:v>
                </c:pt>
                <c:pt idx="12963">
                  <c:v>6.7953999999999996E-4</c:v>
                </c:pt>
                <c:pt idx="12964">
                  <c:v>6.7955000000000001E-4</c:v>
                </c:pt>
                <c:pt idx="12965">
                  <c:v>6.7955999999999995E-4</c:v>
                </c:pt>
                <c:pt idx="12966">
                  <c:v>6.7957E-4</c:v>
                </c:pt>
                <c:pt idx="12967">
                  <c:v>6.7958000000000005E-4</c:v>
                </c:pt>
                <c:pt idx="12968">
                  <c:v>6.7958999999999999E-4</c:v>
                </c:pt>
                <c:pt idx="12969">
                  <c:v>6.7960000000000004E-4</c:v>
                </c:pt>
                <c:pt idx="12970">
                  <c:v>6.7960999999999998E-4</c:v>
                </c:pt>
                <c:pt idx="12971">
                  <c:v>6.7962000000000003E-4</c:v>
                </c:pt>
                <c:pt idx="12972">
                  <c:v>6.7962999999999997E-4</c:v>
                </c:pt>
                <c:pt idx="12973">
                  <c:v>6.7964000000000002E-4</c:v>
                </c:pt>
                <c:pt idx="12974">
                  <c:v>6.7964999999999996E-4</c:v>
                </c:pt>
                <c:pt idx="12975">
                  <c:v>6.7966000000000001E-4</c:v>
                </c:pt>
                <c:pt idx="12976">
                  <c:v>6.7966999999999995E-4</c:v>
                </c:pt>
                <c:pt idx="12977">
                  <c:v>6.7968E-4</c:v>
                </c:pt>
                <c:pt idx="12978">
                  <c:v>6.7969000000000005E-4</c:v>
                </c:pt>
                <c:pt idx="12979">
                  <c:v>6.7969999999999999E-4</c:v>
                </c:pt>
                <c:pt idx="12980">
                  <c:v>6.7971000000000004E-4</c:v>
                </c:pt>
                <c:pt idx="12981">
                  <c:v>6.7971999999999998E-4</c:v>
                </c:pt>
                <c:pt idx="12982">
                  <c:v>6.7973000000000003E-4</c:v>
                </c:pt>
                <c:pt idx="12983">
                  <c:v>6.7973999999999997E-4</c:v>
                </c:pt>
                <c:pt idx="12984">
                  <c:v>6.7975000000000002E-4</c:v>
                </c:pt>
                <c:pt idx="12985">
                  <c:v>6.7975999999999996E-4</c:v>
                </c:pt>
                <c:pt idx="12986">
                  <c:v>6.7977000000000001E-4</c:v>
                </c:pt>
                <c:pt idx="12987">
                  <c:v>6.7977999999999995E-4</c:v>
                </c:pt>
                <c:pt idx="12988">
                  <c:v>6.7978999999999999E-4</c:v>
                </c:pt>
                <c:pt idx="12989">
                  <c:v>6.7980000000000004E-4</c:v>
                </c:pt>
                <c:pt idx="12990">
                  <c:v>6.7980999999999998E-4</c:v>
                </c:pt>
                <c:pt idx="12991">
                  <c:v>6.7982000000000003E-4</c:v>
                </c:pt>
                <c:pt idx="12992">
                  <c:v>6.7982999999999997E-4</c:v>
                </c:pt>
                <c:pt idx="12993">
                  <c:v>6.7984000000000002E-4</c:v>
                </c:pt>
                <c:pt idx="12994">
                  <c:v>6.7984999999999996E-4</c:v>
                </c:pt>
                <c:pt idx="12995">
                  <c:v>6.7986000000000001E-4</c:v>
                </c:pt>
                <c:pt idx="12996">
                  <c:v>6.7986999999999995E-4</c:v>
                </c:pt>
                <c:pt idx="12997">
                  <c:v>6.7988E-4</c:v>
                </c:pt>
                <c:pt idx="12998">
                  <c:v>6.7989000000000005E-4</c:v>
                </c:pt>
                <c:pt idx="12999">
                  <c:v>6.7989999999999999E-4</c:v>
                </c:pt>
                <c:pt idx="13000">
                  <c:v>6.7991000000000004E-4</c:v>
                </c:pt>
                <c:pt idx="13001">
                  <c:v>6.7991999999999998E-4</c:v>
                </c:pt>
                <c:pt idx="13002">
                  <c:v>6.7993000000000003E-4</c:v>
                </c:pt>
                <c:pt idx="13003">
                  <c:v>6.7993999999999997E-4</c:v>
                </c:pt>
                <c:pt idx="13004">
                  <c:v>6.7995000000000002E-4</c:v>
                </c:pt>
                <c:pt idx="13005">
                  <c:v>6.7995999999999996E-4</c:v>
                </c:pt>
                <c:pt idx="13006">
                  <c:v>6.7997000000000001E-4</c:v>
                </c:pt>
                <c:pt idx="13007">
                  <c:v>6.7997999999999995E-4</c:v>
                </c:pt>
                <c:pt idx="13008">
                  <c:v>6.7999E-4</c:v>
                </c:pt>
                <c:pt idx="13009">
                  <c:v>6.8000000000000005E-4</c:v>
                </c:pt>
                <c:pt idx="13010">
                  <c:v>6.8000999999999999E-4</c:v>
                </c:pt>
                <c:pt idx="13011">
                  <c:v>6.8002000000000004E-4</c:v>
                </c:pt>
                <c:pt idx="13012">
                  <c:v>6.8002999999999998E-4</c:v>
                </c:pt>
                <c:pt idx="13013">
                  <c:v>6.8004000000000003E-4</c:v>
                </c:pt>
                <c:pt idx="13014">
                  <c:v>6.8004999999999997E-4</c:v>
                </c:pt>
                <c:pt idx="13015">
                  <c:v>6.8006000000000002E-4</c:v>
                </c:pt>
                <c:pt idx="13016">
                  <c:v>6.8006999999999996E-4</c:v>
                </c:pt>
                <c:pt idx="13017">
                  <c:v>6.8008000000000001E-4</c:v>
                </c:pt>
                <c:pt idx="13018">
                  <c:v>6.8008999999999995E-4</c:v>
                </c:pt>
                <c:pt idx="13019">
                  <c:v>6.801E-4</c:v>
                </c:pt>
                <c:pt idx="13020">
                  <c:v>6.8011000000000005E-4</c:v>
                </c:pt>
                <c:pt idx="13021">
                  <c:v>6.8011999999999999E-4</c:v>
                </c:pt>
                <c:pt idx="13022">
                  <c:v>6.8013000000000004E-4</c:v>
                </c:pt>
                <c:pt idx="13023">
                  <c:v>6.8013999999999998E-4</c:v>
                </c:pt>
                <c:pt idx="13024">
                  <c:v>6.8015000000000003E-4</c:v>
                </c:pt>
                <c:pt idx="13025">
                  <c:v>6.8015999999999997E-4</c:v>
                </c:pt>
                <c:pt idx="13026">
                  <c:v>6.8017000000000002E-4</c:v>
                </c:pt>
                <c:pt idx="13027">
                  <c:v>6.8017999999999996E-4</c:v>
                </c:pt>
                <c:pt idx="13028">
                  <c:v>6.8019E-4</c:v>
                </c:pt>
                <c:pt idx="13029">
                  <c:v>6.8020000000000005E-4</c:v>
                </c:pt>
                <c:pt idx="13030">
                  <c:v>6.8020999999999999E-4</c:v>
                </c:pt>
                <c:pt idx="13031">
                  <c:v>6.8022000000000004E-4</c:v>
                </c:pt>
                <c:pt idx="13032">
                  <c:v>6.8022999999999998E-4</c:v>
                </c:pt>
                <c:pt idx="13033">
                  <c:v>6.8024000000000003E-4</c:v>
                </c:pt>
                <c:pt idx="13034">
                  <c:v>6.8024999999999997E-4</c:v>
                </c:pt>
                <c:pt idx="13035">
                  <c:v>6.8026000000000002E-4</c:v>
                </c:pt>
                <c:pt idx="13036">
                  <c:v>6.8026999999999996E-4</c:v>
                </c:pt>
                <c:pt idx="13037">
                  <c:v>6.8028000000000001E-4</c:v>
                </c:pt>
                <c:pt idx="13038">
                  <c:v>6.8028999999999995E-4</c:v>
                </c:pt>
                <c:pt idx="13039">
                  <c:v>6.803E-4</c:v>
                </c:pt>
                <c:pt idx="13040">
                  <c:v>6.8031000000000005E-4</c:v>
                </c:pt>
                <c:pt idx="13041">
                  <c:v>6.8031999999999999E-4</c:v>
                </c:pt>
                <c:pt idx="13042">
                  <c:v>6.8033000000000004E-4</c:v>
                </c:pt>
                <c:pt idx="13043">
                  <c:v>6.8033999999999998E-4</c:v>
                </c:pt>
                <c:pt idx="13044">
                  <c:v>6.8035000000000003E-4</c:v>
                </c:pt>
                <c:pt idx="13045">
                  <c:v>6.8035999999999997E-4</c:v>
                </c:pt>
                <c:pt idx="13046">
                  <c:v>6.8037000000000002E-4</c:v>
                </c:pt>
                <c:pt idx="13047">
                  <c:v>6.8037999999999996E-4</c:v>
                </c:pt>
                <c:pt idx="13048">
                  <c:v>6.8039000000000001E-4</c:v>
                </c:pt>
                <c:pt idx="13049">
                  <c:v>6.8039999999999995E-4</c:v>
                </c:pt>
                <c:pt idx="13050">
                  <c:v>6.8041E-4</c:v>
                </c:pt>
                <c:pt idx="13051">
                  <c:v>6.8042000000000005E-4</c:v>
                </c:pt>
                <c:pt idx="13052">
                  <c:v>6.8042999999999999E-4</c:v>
                </c:pt>
                <c:pt idx="13053">
                  <c:v>6.8044000000000004E-4</c:v>
                </c:pt>
                <c:pt idx="13054">
                  <c:v>6.8044999999999998E-4</c:v>
                </c:pt>
                <c:pt idx="13055">
                  <c:v>6.8046000000000003E-4</c:v>
                </c:pt>
                <c:pt idx="13056">
                  <c:v>6.8046999999999997E-4</c:v>
                </c:pt>
                <c:pt idx="13057">
                  <c:v>6.8048000000000002E-4</c:v>
                </c:pt>
                <c:pt idx="13058">
                  <c:v>6.8048999999999996E-4</c:v>
                </c:pt>
                <c:pt idx="13059">
                  <c:v>6.8050000000000001E-4</c:v>
                </c:pt>
                <c:pt idx="13060">
                  <c:v>6.8050999999999995E-4</c:v>
                </c:pt>
                <c:pt idx="13061">
                  <c:v>6.8052E-4</c:v>
                </c:pt>
                <c:pt idx="13062">
                  <c:v>6.8053000000000005E-4</c:v>
                </c:pt>
                <c:pt idx="13063">
                  <c:v>6.8053999999999999E-4</c:v>
                </c:pt>
                <c:pt idx="13064">
                  <c:v>6.8055000000000004E-4</c:v>
                </c:pt>
                <c:pt idx="13065">
                  <c:v>6.8055999999999998E-4</c:v>
                </c:pt>
                <c:pt idx="13066">
                  <c:v>6.8057000000000002E-4</c:v>
                </c:pt>
                <c:pt idx="13067">
                  <c:v>6.8057999999999997E-4</c:v>
                </c:pt>
                <c:pt idx="13068">
                  <c:v>6.8059000000000001E-4</c:v>
                </c:pt>
                <c:pt idx="13069">
                  <c:v>6.8059999999999996E-4</c:v>
                </c:pt>
                <c:pt idx="13070">
                  <c:v>6.8061E-4</c:v>
                </c:pt>
                <c:pt idx="13071">
                  <c:v>6.8062000000000005E-4</c:v>
                </c:pt>
                <c:pt idx="13072">
                  <c:v>6.8062999999999999E-4</c:v>
                </c:pt>
                <c:pt idx="13073">
                  <c:v>6.8064000000000004E-4</c:v>
                </c:pt>
                <c:pt idx="13074">
                  <c:v>6.8064999999999998E-4</c:v>
                </c:pt>
                <c:pt idx="13075">
                  <c:v>6.8066000000000003E-4</c:v>
                </c:pt>
                <c:pt idx="13076">
                  <c:v>6.8066999999999997E-4</c:v>
                </c:pt>
                <c:pt idx="13077">
                  <c:v>6.8068000000000002E-4</c:v>
                </c:pt>
                <c:pt idx="13078">
                  <c:v>6.8068999999999996E-4</c:v>
                </c:pt>
                <c:pt idx="13079">
                  <c:v>6.8070000000000001E-4</c:v>
                </c:pt>
                <c:pt idx="13080">
                  <c:v>6.8070999999999995E-4</c:v>
                </c:pt>
                <c:pt idx="13081">
                  <c:v>6.8072E-4</c:v>
                </c:pt>
                <c:pt idx="13082">
                  <c:v>6.8073000000000005E-4</c:v>
                </c:pt>
                <c:pt idx="13083">
                  <c:v>6.8073999999999999E-4</c:v>
                </c:pt>
                <c:pt idx="13084">
                  <c:v>6.8075000000000004E-4</c:v>
                </c:pt>
                <c:pt idx="13085">
                  <c:v>6.8075999999999998E-4</c:v>
                </c:pt>
                <c:pt idx="13086">
                  <c:v>6.8077000000000003E-4</c:v>
                </c:pt>
                <c:pt idx="13087">
                  <c:v>6.8077999999999997E-4</c:v>
                </c:pt>
                <c:pt idx="13088">
                  <c:v>6.8079000000000002E-4</c:v>
                </c:pt>
                <c:pt idx="13089">
                  <c:v>6.8079999999999996E-4</c:v>
                </c:pt>
                <c:pt idx="13090">
                  <c:v>6.8081000000000001E-4</c:v>
                </c:pt>
                <c:pt idx="13091">
                  <c:v>6.8081999999999995E-4</c:v>
                </c:pt>
                <c:pt idx="13092">
                  <c:v>6.8083E-4</c:v>
                </c:pt>
                <c:pt idx="13093">
                  <c:v>6.8084000000000005E-4</c:v>
                </c:pt>
                <c:pt idx="13094">
                  <c:v>6.8084999999999999E-4</c:v>
                </c:pt>
                <c:pt idx="13095">
                  <c:v>6.8086000000000004E-4</c:v>
                </c:pt>
                <c:pt idx="13096">
                  <c:v>6.8086999999999998E-4</c:v>
                </c:pt>
                <c:pt idx="13097">
                  <c:v>6.8088000000000003E-4</c:v>
                </c:pt>
                <c:pt idx="13098">
                  <c:v>6.8088999999999997E-4</c:v>
                </c:pt>
                <c:pt idx="13099">
                  <c:v>6.8090000000000002E-4</c:v>
                </c:pt>
                <c:pt idx="13100">
                  <c:v>6.8090999999999996E-4</c:v>
                </c:pt>
                <c:pt idx="13101">
                  <c:v>6.8092000000000001E-4</c:v>
                </c:pt>
                <c:pt idx="13102">
                  <c:v>6.8092999999999995E-4</c:v>
                </c:pt>
                <c:pt idx="13103">
                  <c:v>6.8094E-4</c:v>
                </c:pt>
                <c:pt idx="13104">
                  <c:v>6.8095000000000004E-4</c:v>
                </c:pt>
                <c:pt idx="13105">
                  <c:v>6.8095999999999999E-4</c:v>
                </c:pt>
                <c:pt idx="13106">
                  <c:v>6.8097000000000003E-4</c:v>
                </c:pt>
                <c:pt idx="13107">
                  <c:v>6.8097999999999998E-4</c:v>
                </c:pt>
                <c:pt idx="13108">
                  <c:v>6.8099000000000002E-4</c:v>
                </c:pt>
                <c:pt idx="13109">
                  <c:v>6.8099999999999996E-4</c:v>
                </c:pt>
                <c:pt idx="13110">
                  <c:v>6.8101000000000001E-4</c:v>
                </c:pt>
                <c:pt idx="13111">
                  <c:v>6.8101999999999995E-4</c:v>
                </c:pt>
                <c:pt idx="13112">
                  <c:v>6.8103E-4</c:v>
                </c:pt>
                <c:pt idx="13113">
                  <c:v>6.8104000000000005E-4</c:v>
                </c:pt>
                <c:pt idx="13114">
                  <c:v>6.8104999999999999E-4</c:v>
                </c:pt>
                <c:pt idx="13115">
                  <c:v>6.8106000000000004E-4</c:v>
                </c:pt>
                <c:pt idx="13116">
                  <c:v>6.8106999999999998E-4</c:v>
                </c:pt>
                <c:pt idx="13117">
                  <c:v>6.8108000000000003E-4</c:v>
                </c:pt>
                <c:pt idx="13118">
                  <c:v>6.8108999999999997E-4</c:v>
                </c:pt>
                <c:pt idx="13119">
                  <c:v>6.8110000000000002E-4</c:v>
                </c:pt>
                <c:pt idx="13120">
                  <c:v>6.8110999999999996E-4</c:v>
                </c:pt>
                <c:pt idx="13121">
                  <c:v>6.8112000000000001E-4</c:v>
                </c:pt>
                <c:pt idx="13122">
                  <c:v>6.8112999999999995E-4</c:v>
                </c:pt>
                <c:pt idx="13123">
                  <c:v>6.8114E-4</c:v>
                </c:pt>
                <c:pt idx="13124">
                  <c:v>6.8115000000000005E-4</c:v>
                </c:pt>
                <c:pt idx="13125">
                  <c:v>6.8115999999999999E-4</c:v>
                </c:pt>
                <c:pt idx="13126">
                  <c:v>6.8117000000000004E-4</c:v>
                </c:pt>
                <c:pt idx="13127">
                  <c:v>6.8117999999999998E-4</c:v>
                </c:pt>
                <c:pt idx="13128">
                  <c:v>6.8119000000000003E-4</c:v>
                </c:pt>
                <c:pt idx="13129">
                  <c:v>6.8119999999999997E-4</c:v>
                </c:pt>
                <c:pt idx="13130">
                  <c:v>6.8121000000000002E-4</c:v>
                </c:pt>
                <c:pt idx="13131">
                  <c:v>6.8121999999999996E-4</c:v>
                </c:pt>
                <c:pt idx="13132">
                  <c:v>6.8123000000000001E-4</c:v>
                </c:pt>
                <c:pt idx="13133">
                  <c:v>6.8123999999999995E-4</c:v>
                </c:pt>
                <c:pt idx="13134">
                  <c:v>6.8125E-4</c:v>
                </c:pt>
                <c:pt idx="13135">
                  <c:v>6.8126000000000005E-4</c:v>
                </c:pt>
                <c:pt idx="13136">
                  <c:v>6.8126999999999999E-4</c:v>
                </c:pt>
                <c:pt idx="13137">
                  <c:v>6.8128000000000004E-4</c:v>
                </c:pt>
                <c:pt idx="13138">
                  <c:v>6.8128999999999998E-4</c:v>
                </c:pt>
                <c:pt idx="13139">
                  <c:v>6.8130000000000003E-4</c:v>
                </c:pt>
                <c:pt idx="13140">
                  <c:v>6.8130999999999997E-4</c:v>
                </c:pt>
                <c:pt idx="13141">
                  <c:v>6.8132000000000002E-4</c:v>
                </c:pt>
                <c:pt idx="13142">
                  <c:v>6.8132999999999996E-4</c:v>
                </c:pt>
                <c:pt idx="13143">
                  <c:v>6.8134000000000001E-4</c:v>
                </c:pt>
                <c:pt idx="13144">
                  <c:v>6.8134999999999995E-4</c:v>
                </c:pt>
                <c:pt idx="13145">
                  <c:v>6.8136E-4</c:v>
                </c:pt>
                <c:pt idx="13146">
                  <c:v>6.8137000000000004E-4</c:v>
                </c:pt>
                <c:pt idx="13147">
                  <c:v>6.8137999999999998E-4</c:v>
                </c:pt>
                <c:pt idx="13148">
                  <c:v>6.8139000000000003E-4</c:v>
                </c:pt>
                <c:pt idx="13149">
                  <c:v>6.8139999999999997E-4</c:v>
                </c:pt>
                <c:pt idx="13150">
                  <c:v>6.8141000000000002E-4</c:v>
                </c:pt>
                <c:pt idx="13151">
                  <c:v>6.8141999999999996E-4</c:v>
                </c:pt>
                <c:pt idx="13152">
                  <c:v>6.8143000000000001E-4</c:v>
                </c:pt>
                <c:pt idx="13153">
                  <c:v>6.8143999999999995E-4</c:v>
                </c:pt>
                <c:pt idx="13154">
                  <c:v>6.8145E-4</c:v>
                </c:pt>
                <c:pt idx="13155">
                  <c:v>6.8146000000000005E-4</c:v>
                </c:pt>
                <c:pt idx="13156">
                  <c:v>6.8146999999999999E-4</c:v>
                </c:pt>
                <c:pt idx="13157">
                  <c:v>6.8148000000000004E-4</c:v>
                </c:pt>
                <c:pt idx="13158">
                  <c:v>6.8148999999999998E-4</c:v>
                </c:pt>
                <c:pt idx="13159">
                  <c:v>6.8150000000000003E-4</c:v>
                </c:pt>
                <c:pt idx="13160">
                  <c:v>6.8150999999999997E-4</c:v>
                </c:pt>
                <c:pt idx="13161">
                  <c:v>6.8152000000000002E-4</c:v>
                </c:pt>
                <c:pt idx="13162">
                  <c:v>6.8152999999999996E-4</c:v>
                </c:pt>
                <c:pt idx="13163">
                  <c:v>6.8154000000000001E-4</c:v>
                </c:pt>
                <c:pt idx="13164">
                  <c:v>6.8154999999999995E-4</c:v>
                </c:pt>
                <c:pt idx="13165">
                  <c:v>6.8156E-4</c:v>
                </c:pt>
                <c:pt idx="13166">
                  <c:v>6.8157000000000005E-4</c:v>
                </c:pt>
                <c:pt idx="13167">
                  <c:v>6.8157999999999999E-4</c:v>
                </c:pt>
                <c:pt idx="13168">
                  <c:v>6.8159000000000004E-4</c:v>
                </c:pt>
                <c:pt idx="13169">
                  <c:v>6.8159999999999998E-4</c:v>
                </c:pt>
                <c:pt idx="13170">
                  <c:v>6.8161000000000003E-4</c:v>
                </c:pt>
                <c:pt idx="13171">
                  <c:v>6.8161999999999997E-4</c:v>
                </c:pt>
                <c:pt idx="13172">
                  <c:v>6.8163000000000002E-4</c:v>
                </c:pt>
                <c:pt idx="13173">
                  <c:v>6.8163999999999996E-4</c:v>
                </c:pt>
                <c:pt idx="13174">
                  <c:v>6.8165000000000001E-4</c:v>
                </c:pt>
                <c:pt idx="13175">
                  <c:v>6.8165999999999995E-4</c:v>
                </c:pt>
                <c:pt idx="13176">
                  <c:v>6.8167E-4</c:v>
                </c:pt>
                <c:pt idx="13177">
                  <c:v>6.8168000000000005E-4</c:v>
                </c:pt>
                <c:pt idx="13178">
                  <c:v>6.8168999999999999E-4</c:v>
                </c:pt>
                <c:pt idx="13179">
                  <c:v>6.8170000000000004E-4</c:v>
                </c:pt>
                <c:pt idx="13180">
                  <c:v>6.8170999999999998E-4</c:v>
                </c:pt>
                <c:pt idx="13181">
                  <c:v>6.8172000000000003E-4</c:v>
                </c:pt>
                <c:pt idx="13182">
                  <c:v>6.8172999999999997E-4</c:v>
                </c:pt>
                <c:pt idx="13183">
                  <c:v>6.8174000000000002E-4</c:v>
                </c:pt>
                <c:pt idx="13184">
                  <c:v>6.8174999999999996E-4</c:v>
                </c:pt>
                <c:pt idx="13185">
                  <c:v>6.8176E-4</c:v>
                </c:pt>
                <c:pt idx="13186">
                  <c:v>6.8177000000000005E-4</c:v>
                </c:pt>
                <c:pt idx="13187">
                  <c:v>6.8177999999999999E-4</c:v>
                </c:pt>
                <c:pt idx="13188">
                  <c:v>6.8179000000000004E-4</c:v>
                </c:pt>
                <c:pt idx="13189">
                  <c:v>6.8179999999999998E-4</c:v>
                </c:pt>
                <c:pt idx="13190">
                  <c:v>6.8181000000000003E-4</c:v>
                </c:pt>
                <c:pt idx="13191">
                  <c:v>6.8181999999999997E-4</c:v>
                </c:pt>
                <c:pt idx="13192">
                  <c:v>6.8183000000000002E-4</c:v>
                </c:pt>
                <c:pt idx="13193">
                  <c:v>6.8183999999999996E-4</c:v>
                </c:pt>
                <c:pt idx="13194">
                  <c:v>6.8185000000000001E-4</c:v>
                </c:pt>
                <c:pt idx="13195">
                  <c:v>6.8185999999999995E-4</c:v>
                </c:pt>
                <c:pt idx="13196">
                  <c:v>6.8187E-4</c:v>
                </c:pt>
                <c:pt idx="13197">
                  <c:v>6.8188000000000005E-4</c:v>
                </c:pt>
                <c:pt idx="13198">
                  <c:v>6.8188999999999999E-4</c:v>
                </c:pt>
                <c:pt idx="13199">
                  <c:v>6.8190000000000004E-4</c:v>
                </c:pt>
                <c:pt idx="13200">
                  <c:v>6.8190999999999998E-4</c:v>
                </c:pt>
                <c:pt idx="13201">
                  <c:v>6.8192000000000003E-4</c:v>
                </c:pt>
                <c:pt idx="13202">
                  <c:v>6.8192999999999997E-4</c:v>
                </c:pt>
                <c:pt idx="13203">
                  <c:v>6.8194000000000002E-4</c:v>
                </c:pt>
                <c:pt idx="13204">
                  <c:v>6.8194999999999996E-4</c:v>
                </c:pt>
                <c:pt idx="13205">
                  <c:v>6.8196000000000001E-4</c:v>
                </c:pt>
                <c:pt idx="13206">
                  <c:v>6.8196999999999995E-4</c:v>
                </c:pt>
                <c:pt idx="13207">
                  <c:v>6.8198E-4</c:v>
                </c:pt>
                <c:pt idx="13208">
                  <c:v>6.8199000000000005E-4</c:v>
                </c:pt>
                <c:pt idx="13209">
                  <c:v>6.8199999999999999E-4</c:v>
                </c:pt>
                <c:pt idx="13210">
                  <c:v>6.8201000000000004E-4</c:v>
                </c:pt>
                <c:pt idx="13211">
                  <c:v>6.8201999999999998E-4</c:v>
                </c:pt>
                <c:pt idx="13212">
                  <c:v>6.8203000000000003E-4</c:v>
                </c:pt>
                <c:pt idx="13213">
                  <c:v>6.8203999999999997E-4</c:v>
                </c:pt>
                <c:pt idx="13214">
                  <c:v>6.8205000000000002E-4</c:v>
                </c:pt>
                <c:pt idx="13215">
                  <c:v>6.8205999999999996E-4</c:v>
                </c:pt>
                <c:pt idx="13216">
                  <c:v>6.8207000000000001E-4</c:v>
                </c:pt>
                <c:pt idx="13217">
                  <c:v>6.8207999999999995E-4</c:v>
                </c:pt>
                <c:pt idx="13218">
                  <c:v>6.8209E-4</c:v>
                </c:pt>
                <c:pt idx="13219">
                  <c:v>6.8210000000000005E-4</c:v>
                </c:pt>
                <c:pt idx="13220">
                  <c:v>6.8210999999999999E-4</c:v>
                </c:pt>
                <c:pt idx="13221">
                  <c:v>6.8212000000000004E-4</c:v>
                </c:pt>
                <c:pt idx="13222">
                  <c:v>6.8212999999999998E-4</c:v>
                </c:pt>
                <c:pt idx="13223">
                  <c:v>6.8214000000000002E-4</c:v>
                </c:pt>
                <c:pt idx="13224">
                  <c:v>6.8214999999999997E-4</c:v>
                </c:pt>
                <c:pt idx="13225">
                  <c:v>6.8216000000000001E-4</c:v>
                </c:pt>
                <c:pt idx="13226">
                  <c:v>6.8216999999999996E-4</c:v>
                </c:pt>
                <c:pt idx="13227">
                  <c:v>6.8218E-4</c:v>
                </c:pt>
                <c:pt idx="13228">
                  <c:v>6.8219000000000005E-4</c:v>
                </c:pt>
                <c:pt idx="13229">
                  <c:v>6.8219999999999999E-4</c:v>
                </c:pt>
                <c:pt idx="13230">
                  <c:v>6.8221000000000004E-4</c:v>
                </c:pt>
                <c:pt idx="13231">
                  <c:v>6.8221999999999998E-4</c:v>
                </c:pt>
                <c:pt idx="13232">
                  <c:v>6.8223000000000003E-4</c:v>
                </c:pt>
                <c:pt idx="13233">
                  <c:v>6.8223999999999997E-4</c:v>
                </c:pt>
                <c:pt idx="13234">
                  <c:v>6.8225000000000002E-4</c:v>
                </c:pt>
                <c:pt idx="13235">
                  <c:v>6.8225999999999996E-4</c:v>
                </c:pt>
                <c:pt idx="13236">
                  <c:v>6.8227000000000001E-4</c:v>
                </c:pt>
                <c:pt idx="13237">
                  <c:v>6.8227999999999995E-4</c:v>
                </c:pt>
                <c:pt idx="13238">
                  <c:v>6.8229E-4</c:v>
                </c:pt>
                <c:pt idx="13239">
                  <c:v>6.8230000000000005E-4</c:v>
                </c:pt>
                <c:pt idx="13240">
                  <c:v>6.8230999999999999E-4</c:v>
                </c:pt>
                <c:pt idx="13241">
                  <c:v>6.8232000000000004E-4</c:v>
                </c:pt>
                <c:pt idx="13242">
                  <c:v>6.8232999999999998E-4</c:v>
                </c:pt>
                <c:pt idx="13243">
                  <c:v>6.8234000000000003E-4</c:v>
                </c:pt>
                <c:pt idx="13244">
                  <c:v>6.8234999999999997E-4</c:v>
                </c:pt>
                <c:pt idx="13245">
                  <c:v>6.8236000000000002E-4</c:v>
                </c:pt>
                <c:pt idx="13246">
                  <c:v>6.8236999999999996E-4</c:v>
                </c:pt>
                <c:pt idx="13247">
                  <c:v>6.8238000000000001E-4</c:v>
                </c:pt>
                <c:pt idx="13248">
                  <c:v>6.8238999999999995E-4</c:v>
                </c:pt>
                <c:pt idx="13249">
                  <c:v>6.824E-4</c:v>
                </c:pt>
                <c:pt idx="13250">
                  <c:v>6.8241000000000005E-4</c:v>
                </c:pt>
                <c:pt idx="13251">
                  <c:v>6.8241999999999999E-4</c:v>
                </c:pt>
                <c:pt idx="13252">
                  <c:v>6.8243000000000004E-4</c:v>
                </c:pt>
                <c:pt idx="13253">
                  <c:v>6.8243999999999998E-4</c:v>
                </c:pt>
                <c:pt idx="13254">
                  <c:v>6.8245000000000003E-4</c:v>
                </c:pt>
                <c:pt idx="13255">
                  <c:v>6.8245999999999997E-4</c:v>
                </c:pt>
                <c:pt idx="13256">
                  <c:v>6.8247000000000002E-4</c:v>
                </c:pt>
                <c:pt idx="13257">
                  <c:v>6.8247999999999996E-4</c:v>
                </c:pt>
                <c:pt idx="13258">
                  <c:v>6.8249000000000001E-4</c:v>
                </c:pt>
                <c:pt idx="13259">
                  <c:v>6.8249999999999995E-4</c:v>
                </c:pt>
                <c:pt idx="13260">
                  <c:v>6.8251E-4</c:v>
                </c:pt>
                <c:pt idx="13261">
                  <c:v>6.8252000000000005E-4</c:v>
                </c:pt>
                <c:pt idx="13262">
                  <c:v>6.8252999999999999E-4</c:v>
                </c:pt>
                <c:pt idx="13263">
                  <c:v>6.8254000000000003E-4</c:v>
                </c:pt>
                <c:pt idx="13264">
                  <c:v>6.8254999999999998E-4</c:v>
                </c:pt>
                <c:pt idx="13265">
                  <c:v>6.8256000000000002E-4</c:v>
                </c:pt>
                <c:pt idx="13266">
                  <c:v>6.8256999999999996E-4</c:v>
                </c:pt>
                <c:pt idx="13267">
                  <c:v>6.8258000000000001E-4</c:v>
                </c:pt>
                <c:pt idx="13268">
                  <c:v>6.8258999999999995E-4</c:v>
                </c:pt>
                <c:pt idx="13269">
                  <c:v>6.826E-4</c:v>
                </c:pt>
                <c:pt idx="13270">
                  <c:v>6.8261000000000005E-4</c:v>
                </c:pt>
                <c:pt idx="13271">
                  <c:v>6.8261999999999999E-4</c:v>
                </c:pt>
                <c:pt idx="13272">
                  <c:v>6.8263000000000004E-4</c:v>
                </c:pt>
                <c:pt idx="13273">
                  <c:v>6.8263999999999998E-4</c:v>
                </c:pt>
                <c:pt idx="13274">
                  <c:v>6.8265000000000003E-4</c:v>
                </c:pt>
                <c:pt idx="13275">
                  <c:v>6.8265999999999997E-4</c:v>
                </c:pt>
                <c:pt idx="13276">
                  <c:v>6.8267000000000002E-4</c:v>
                </c:pt>
                <c:pt idx="13277">
                  <c:v>6.8267999999999996E-4</c:v>
                </c:pt>
                <c:pt idx="13278">
                  <c:v>6.8269000000000001E-4</c:v>
                </c:pt>
                <c:pt idx="13279">
                  <c:v>6.8269999999999995E-4</c:v>
                </c:pt>
                <c:pt idx="13280">
                  <c:v>6.8271E-4</c:v>
                </c:pt>
                <c:pt idx="13281">
                  <c:v>6.8272000000000005E-4</c:v>
                </c:pt>
                <c:pt idx="13282">
                  <c:v>6.8272999999999999E-4</c:v>
                </c:pt>
                <c:pt idx="13283">
                  <c:v>6.8274000000000004E-4</c:v>
                </c:pt>
                <c:pt idx="13284">
                  <c:v>6.8274999999999998E-4</c:v>
                </c:pt>
                <c:pt idx="13285">
                  <c:v>6.8276000000000003E-4</c:v>
                </c:pt>
                <c:pt idx="13286">
                  <c:v>6.8276999999999997E-4</c:v>
                </c:pt>
                <c:pt idx="13287">
                  <c:v>6.8278000000000002E-4</c:v>
                </c:pt>
                <c:pt idx="13288">
                  <c:v>6.8278999999999996E-4</c:v>
                </c:pt>
                <c:pt idx="13289">
                  <c:v>6.8280000000000001E-4</c:v>
                </c:pt>
                <c:pt idx="13290">
                  <c:v>6.8280999999999995E-4</c:v>
                </c:pt>
                <c:pt idx="13291">
                  <c:v>6.8282E-4</c:v>
                </c:pt>
                <c:pt idx="13292">
                  <c:v>6.8283000000000005E-4</c:v>
                </c:pt>
                <c:pt idx="13293">
                  <c:v>6.8283999999999999E-4</c:v>
                </c:pt>
                <c:pt idx="13294">
                  <c:v>6.8285000000000004E-4</c:v>
                </c:pt>
                <c:pt idx="13295">
                  <c:v>6.8285999999999998E-4</c:v>
                </c:pt>
                <c:pt idx="13296">
                  <c:v>6.8287000000000003E-4</c:v>
                </c:pt>
                <c:pt idx="13297">
                  <c:v>6.8287999999999997E-4</c:v>
                </c:pt>
                <c:pt idx="13298">
                  <c:v>6.8289000000000002E-4</c:v>
                </c:pt>
                <c:pt idx="13299">
                  <c:v>6.8289999999999996E-4</c:v>
                </c:pt>
                <c:pt idx="13300">
                  <c:v>6.8291000000000001E-4</c:v>
                </c:pt>
                <c:pt idx="13301">
                  <c:v>6.8291999999999995E-4</c:v>
                </c:pt>
                <c:pt idx="13302">
                  <c:v>6.8293E-4</c:v>
                </c:pt>
                <c:pt idx="13303">
                  <c:v>6.8294000000000004E-4</c:v>
                </c:pt>
                <c:pt idx="13304">
                  <c:v>6.8294999999999999E-4</c:v>
                </c:pt>
                <c:pt idx="13305">
                  <c:v>6.8296000000000003E-4</c:v>
                </c:pt>
                <c:pt idx="13306">
                  <c:v>6.8296999999999997E-4</c:v>
                </c:pt>
                <c:pt idx="13307">
                  <c:v>6.8298000000000002E-4</c:v>
                </c:pt>
                <c:pt idx="13308">
                  <c:v>6.8298999999999996E-4</c:v>
                </c:pt>
                <c:pt idx="13309">
                  <c:v>6.8300000000000001E-4</c:v>
                </c:pt>
                <c:pt idx="13310">
                  <c:v>6.8300999999999995E-4</c:v>
                </c:pt>
                <c:pt idx="13311">
                  <c:v>6.8302E-4</c:v>
                </c:pt>
                <c:pt idx="13312">
                  <c:v>6.8303000000000005E-4</c:v>
                </c:pt>
                <c:pt idx="13313">
                  <c:v>6.8303999999999999E-4</c:v>
                </c:pt>
                <c:pt idx="13314">
                  <c:v>6.8305000000000004E-4</c:v>
                </c:pt>
                <c:pt idx="13315">
                  <c:v>6.8305999999999998E-4</c:v>
                </c:pt>
                <c:pt idx="13316">
                  <c:v>6.8307000000000003E-4</c:v>
                </c:pt>
                <c:pt idx="13317">
                  <c:v>6.8307999999999997E-4</c:v>
                </c:pt>
                <c:pt idx="13318">
                  <c:v>6.8309000000000002E-4</c:v>
                </c:pt>
                <c:pt idx="13319">
                  <c:v>6.8309999999999996E-4</c:v>
                </c:pt>
                <c:pt idx="13320">
                  <c:v>6.8311000000000001E-4</c:v>
                </c:pt>
                <c:pt idx="13321">
                  <c:v>6.8311999999999995E-4</c:v>
                </c:pt>
                <c:pt idx="13322">
                  <c:v>6.8313E-4</c:v>
                </c:pt>
                <c:pt idx="13323">
                  <c:v>6.8314000000000005E-4</c:v>
                </c:pt>
                <c:pt idx="13324">
                  <c:v>6.8314999999999999E-4</c:v>
                </c:pt>
                <c:pt idx="13325">
                  <c:v>6.8316000000000004E-4</c:v>
                </c:pt>
                <c:pt idx="13326">
                  <c:v>6.8316999999999998E-4</c:v>
                </c:pt>
                <c:pt idx="13327">
                  <c:v>6.8318000000000003E-4</c:v>
                </c:pt>
                <c:pt idx="13328">
                  <c:v>6.8318999999999997E-4</c:v>
                </c:pt>
                <c:pt idx="13329">
                  <c:v>6.8320000000000002E-4</c:v>
                </c:pt>
                <c:pt idx="13330">
                  <c:v>6.8320999999999996E-4</c:v>
                </c:pt>
                <c:pt idx="13331">
                  <c:v>6.8322000000000001E-4</c:v>
                </c:pt>
                <c:pt idx="13332">
                  <c:v>6.8322999999999995E-4</c:v>
                </c:pt>
                <c:pt idx="13333">
                  <c:v>6.8324E-4</c:v>
                </c:pt>
                <c:pt idx="13334">
                  <c:v>6.8325000000000005E-4</c:v>
                </c:pt>
                <c:pt idx="13335">
                  <c:v>6.8325999999999999E-4</c:v>
                </c:pt>
                <c:pt idx="13336">
                  <c:v>6.8327000000000004E-4</c:v>
                </c:pt>
                <c:pt idx="13337">
                  <c:v>6.8327999999999998E-4</c:v>
                </c:pt>
                <c:pt idx="13338">
                  <c:v>6.8329000000000003E-4</c:v>
                </c:pt>
                <c:pt idx="13339">
                  <c:v>6.8329999999999997E-4</c:v>
                </c:pt>
                <c:pt idx="13340">
                  <c:v>6.8331000000000002E-4</c:v>
                </c:pt>
                <c:pt idx="13341">
                  <c:v>6.8331999999999996E-4</c:v>
                </c:pt>
                <c:pt idx="13342">
                  <c:v>6.8333000000000001E-4</c:v>
                </c:pt>
                <c:pt idx="13343">
                  <c:v>6.8334000000000005E-4</c:v>
                </c:pt>
                <c:pt idx="13344">
                  <c:v>6.8334999999999999E-4</c:v>
                </c:pt>
                <c:pt idx="13345">
                  <c:v>6.8336000000000004E-4</c:v>
                </c:pt>
                <c:pt idx="13346">
                  <c:v>6.8336999999999998E-4</c:v>
                </c:pt>
                <c:pt idx="13347">
                  <c:v>6.8338000000000003E-4</c:v>
                </c:pt>
                <c:pt idx="13348">
                  <c:v>6.8338999999999997E-4</c:v>
                </c:pt>
                <c:pt idx="13349">
                  <c:v>6.8340000000000002E-4</c:v>
                </c:pt>
                <c:pt idx="13350">
                  <c:v>6.8340999999999996E-4</c:v>
                </c:pt>
                <c:pt idx="13351">
                  <c:v>6.8342000000000001E-4</c:v>
                </c:pt>
                <c:pt idx="13352">
                  <c:v>6.8342999999999995E-4</c:v>
                </c:pt>
                <c:pt idx="13353">
                  <c:v>6.8344E-4</c:v>
                </c:pt>
                <c:pt idx="13354">
                  <c:v>6.8345000000000005E-4</c:v>
                </c:pt>
                <c:pt idx="13355">
                  <c:v>6.8345999999999999E-4</c:v>
                </c:pt>
                <c:pt idx="13356">
                  <c:v>6.8347000000000004E-4</c:v>
                </c:pt>
                <c:pt idx="13357">
                  <c:v>6.8347999999999998E-4</c:v>
                </c:pt>
                <c:pt idx="13358">
                  <c:v>6.8349000000000003E-4</c:v>
                </c:pt>
                <c:pt idx="13359">
                  <c:v>6.8349999999999997E-4</c:v>
                </c:pt>
                <c:pt idx="13360">
                  <c:v>6.8351000000000002E-4</c:v>
                </c:pt>
                <c:pt idx="13361">
                  <c:v>6.8351999999999996E-4</c:v>
                </c:pt>
                <c:pt idx="13362">
                  <c:v>6.8353000000000001E-4</c:v>
                </c:pt>
                <c:pt idx="13363">
                  <c:v>6.8353999999999995E-4</c:v>
                </c:pt>
                <c:pt idx="13364">
                  <c:v>6.8355E-4</c:v>
                </c:pt>
                <c:pt idx="13365">
                  <c:v>6.8356000000000005E-4</c:v>
                </c:pt>
                <c:pt idx="13366">
                  <c:v>6.8356999999999999E-4</c:v>
                </c:pt>
                <c:pt idx="13367">
                  <c:v>6.8358000000000004E-4</c:v>
                </c:pt>
                <c:pt idx="13368">
                  <c:v>6.8358999999999998E-4</c:v>
                </c:pt>
                <c:pt idx="13369">
                  <c:v>6.8360000000000003E-4</c:v>
                </c:pt>
                <c:pt idx="13370">
                  <c:v>6.8360999999999997E-4</c:v>
                </c:pt>
                <c:pt idx="13371">
                  <c:v>6.8362000000000002E-4</c:v>
                </c:pt>
                <c:pt idx="13372">
                  <c:v>6.8362999999999996E-4</c:v>
                </c:pt>
                <c:pt idx="13373">
                  <c:v>6.8364000000000001E-4</c:v>
                </c:pt>
                <c:pt idx="13374">
                  <c:v>6.8364999999999995E-4</c:v>
                </c:pt>
                <c:pt idx="13375">
                  <c:v>6.8366E-4</c:v>
                </c:pt>
                <c:pt idx="13376">
                  <c:v>6.8367000000000005E-4</c:v>
                </c:pt>
                <c:pt idx="13377">
                  <c:v>6.8367999999999999E-4</c:v>
                </c:pt>
                <c:pt idx="13378">
                  <c:v>6.8369000000000004E-4</c:v>
                </c:pt>
                <c:pt idx="13379">
                  <c:v>6.8369999999999998E-4</c:v>
                </c:pt>
                <c:pt idx="13380">
                  <c:v>6.8371000000000003E-4</c:v>
                </c:pt>
                <c:pt idx="13381">
                  <c:v>6.8371999999999997E-4</c:v>
                </c:pt>
                <c:pt idx="13382">
                  <c:v>6.8373000000000001E-4</c:v>
                </c:pt>
                <c:pt idx="13383">
                  <c:v>6.8373999999999996E-4</c:v>
                </c:pt>
                <c:pt idx="13384">
                  <c:v>6.8375E-4</c:v>
                </c:pt>
                <c:pt idx="13385">
                  <c:v>6.8376000000000005E-4</c:v>
                </c:pt>
                <c:pt idx="13386">
                  <c:v>6.8376999999999999E-4</c:v>
                </c:pt>
                <c:pt idx="13387">
                  <c:v>6.8378000000000004E-4</c:v>
                </c:pt>
                <c:pt idx="13388">
                  <c:v>6.8378999999999998E-4</c:v>
                </c:pt>
                <c:pt idx="13389">
                  <c:v>6.8380000000000003E-4</c:v>
                </c:pt>
                <c:pt idx="13390">
                  <c:v>6.8380999999999997E-4</c:v>
                </c:pt>
                <c:pt idx="13391">
                  <c:v>6.8382000000000002E-4</c:v>
                </c:pt>
                <c:pt idx="13392">
                  <c:v>6.8382999999999996E-4</c:v>
                </c:pt>
                <c:pt idx="13393">
                  <c:v>6.8384000000000001E-4</c:v>
                </c:pt>
                <c:pt idx="13394">
                  <c:v>6.8384999999999995E-4</c:v>
                </c:pt>
                <c:pt idx="13395">
                  <c:v>6.8386E-4</c:v>
                </c:pt>
                <c:pt idx="13396">
                  <c:v>6.8387000000000005E-4</c:v>
                </c:pt>
                <c:pt idx="13397">
                  <c:v>6.8387999999999999E-4</c:v>
                </c:pt>
                <c:pt idx="13398">
                  <c:v>6.8389000000000004E-4</c:v>
                </c:pt>
                <c:pt idx="13399">
                  <c:v>6.8389999999999998E-4</c:v>
                </c:pt>
                <c:pt idx="13400">
                  <c:v>6.8391000000000003E-4</c:v>
                </c:pt>
                <c:pt idx="13401">
                  <c:v>6.8391999999999997E-4</c:v>
                </c:pt>
                <c:pt idx="13402">
                  <c:v>6.8393000000000002E-4</c:v>
                </c:pt>
                <c:pt idx="13403">
                  <c:v>6.8393999999999996E-4</c:v>
                </c:pt>
                <c:pt idx="13404">
                  <c:v>6.8395000000000001E-4</c:v>
                </c:pt>
                <c:pt idx="13405">
                  <c:v>6.8395999999999995E-4</c:v>
                </c:pt>
                <c:pt idx="13406">
                  <c:v>6.8397E-4</c:v>
                </c:pt>
                <c:pt idx="13407">
                  <c:v>6.8398000000000005E-4</c:v>
                </c:pt>
                <c:pt idx="13408">
                  <c:v>6.8398999999999999E-4</c:v>
                </c:pt>
                <c:pt idx="13409">
                  <c:v>6.8400000000000004E-4</c:v>
                </c:pt>
                <c:pt idx="13410">
                  <c:v>6.8400999999999998E-4</c:v>
                </c:pt>
                <c:pt idx="13411">
                  <c:v>6.8402000000000003E-4</c:v>
                </c:pt>
                <c:pt idx="13412">
                  <c:v>6.8402999999999997E-4</c:v>
                </c:pt>
                <c:pt idx="13413">
                  <c:v>6.8404000000000002E-4</c:v>
                </c:pt>
                <c:pt idx="13414">
                  <c:v>6.8404999999999996E-4</c:v>
                </c:pt>
                <c:pt idx="13415">
                  <c:v>6.8406000000000001E-4</c:v>
                </c:pt>
                <c:pt idx="13416">
                  <c:v>6.8406999999999995E-4</c:v>
                </c:pt>
                <c:pt idx="13417">
                  <c:v>6.8408E-4</c:v>
                </c:pt>
                <c:pt idx="13418">
                  <c:v>6.8409000000000005E-4</c:v>
                </c:pt>
                <c:pt idx="13419">
                  <c:v>6.8409999999999999E-4</c:v>
                </c:pt>
                <c:pt idx="13420">
                  <c:v>6.8411000000000003E-4</c:v>
                </c:pt>
                <c:pt idx="13421">
                  <c:v>6.8411999999999998E-4</c:v>
                </c:pt>
                <c:pt idx="13422">
                  <c:v>6.8413000000000002E-4</c:v>
                </c:pt>
                <c:pt idx="13423">
                  <c:v>6.8413999999999997E-4</c:v>
                </c:pt>
                <c:pt idx="13424">
                  <c:v>6.8415000000000001E-4</c:v>
                </c:pt>
                <c:pt idx="13425">
                  <c:v>6.8415999999999995E-4</c:v>
                </c:pt>
                <c:pt idx="13426">
                  <c:v>6.8417E-4</c:v>
                </c:pt>
                <c:pt idx="13427">
                  <c:v>6.8418000000000005E-4</c:v>
                </c:pt>
                <c:pt idx="13428">
                  <c:v>6.8418999999999999E-4</c:v>
                </c:pt>
                <c:pt idx="13429">
                  <c:v>6.8420000000000004E-4</c:v>
                </c:pt>
                <c:pt idx="13430">
                  <c:v>6.8420999999999998E-4</c:v>
                </c:pt>
                <c:pt idx="13431">
                  <c:v>6.8422000000000003E-4</c:v>
                </c:pt>
                <c:pt idx="13432">
                  <c:v>6.8422999999999997E-4</c:v>
                </c:pt>
                <c:pt idx="13433">
                  <c:v>6.8424000000000002E-4</c:v>
                </c:pt>
                <c:pt idx="13434">
                  <c:v>6.8424999999999996E-4</c:v>
                </c:pt>
                <c:pt idx="13435">
                  <c:v>6.8426000000000001E-4</c:v>
                </c:pt>
                <c:pt idx="13436">
                  <c:v>6.8426999999999995E-4</c:v>
                </c:pt>
                <c:pt idx="13437">
                  <c:v>6.8428E-4</c:v>
                </c:pt>
                <c:pt idx="13438">
                  <c:v>6.8429000000000005E-4</c:v>
                </c:pt>
                <c:pt idx="13439">
                  <c:v>6.8429999999999999E-4</c:v>
                </c:pt>
                <c:pt idx="13440">
                  <c:v>6.8431000000000004E-4</c:v>
                </c:pt>
                <c:pt idx="13441">
                  <c:v>6.8431999999999998E-4</c:v>
                </c:pt>
                <c:pt idx="13442">
                  <c:v>6.8433000000000003E-4</c:v>
                </c:pt>
                <c:pt idx="13443">
                  <c:v>6.8433999999999997E-4</c:v>
                </c:pt>
                <c:pt idx="13444">
                  <c:v>6.8435000000000002E-4</c:v>
                </c:pt>
                <c:pt idx="13445">
                  <c:v>6.8435999999999996E-4</c:v>
                </c:pt>
                <c:pt idx="13446">
                  <c:v>6.8437000000000001E-4</c:v>
                </c:pt>
                <c:pt idx="13447">
                  <c:v>6.8437999999999995E-4</c:v>
                </c:pt>
                <c:pt idx="13448">
                  <c:v>6.8439E-4</c:v>
                </c:pt>
                <c:pt idx="13449">
                  <c:v>6.8440000000000005E-4</c:v>
                </c:pt>
                <c:pt idx="13450">
                  <c:v>6.8440999999999999E-4</c:v>
                </c:pt>
                <c:pt idx="13451">
                  <c:v>6.8442000000000004E-4</c:v>
                </c:pt>
                <c:pt idx="13452">
                  <c:v>6.8442999999999998E-4</c:v>
                </c:pt>
                <c:pt idx="13453">
                  <c:v>6.8444000000000003E-4</c:v>
                </c:pt>
                <c:pt idx="13454">
                  <c:v>6.8444999999999997E-4</c:v>
                </c:pt>
                <c:pt idx="13455">
                  <c:v>6.8446000000000002E-4</c:v>
                </c:pt>
                <c:pt idx="13456">
                  <c:v>6.8446999999999996E-4</c:v>
                </c:pt>
                <c:pt idx="13457">
                  <c:v>6.8448000000000001E-4</c:v>
                </c:pt>
                <c:pt idx="13458">
                  <c:v>6.8448999999999995E-4</c:v>
                </c:pt>
                <c:pt idx="13459">
                  <c:v>6.845E-4</c:v>
                </c:pt>
                <c:pt idx="13460">
                  <c:v>6.8451000000000004E-4</c:v>
                </c:pt>
                <c:pt idx="13461">
                  <c:v>6.8451999999999999E-4</c:v>
                </c:pt>
                <c:pt idx="13462">
                  <c:v>6.8453000000000003E-4</c:v>
                </c:pt>
                <c:pt idx="13463">
                  <c:v>6.8453999999999997E-4</c:v>
                </c:pt>
                <c:pt idx="13464">
                  <c:v>6.8455000000000002E-4</c:v>
                </c:pt>
                <c:pt idx="13465">
                  <c:v>6.8455999999999996E-4</c:v>
                </c:pt>
                <c:pt idx="13466">
                  <c:v>6.8457000000000001E-4</c:v>
                </c:pt>
                <c:pt idx="13467">
                  <c:v>6.8457999999999995E-4</c:v>
                </c:pt>
                <c:pt idx="13468">
                  <c:v>6.8459E-4</c:v>
                </c:pt>
                <c:pt idx="13469">
                  <c:v>6.8460000000000005E-4</c:v>
                </c:pt>
                <c:pt idx="13470">
                  <c:v>6.8460999999999999E-4</c:v>
                </c:pt>
                <c:pt idx="13471">
                  <c:v>6.8462000000000004E-4</c:v>
                </c:pt>
                <c:pt idx="13472">
                  <c:v>6.8462999999999998E-4</c:v>
                </c:pt>
                <c:pt idx="13473">
                  <c:v>6.8464000000000003E-4</c:v>
                </c:pt>
                <c:pt idx="13474">
                  <c:v>6.8464999999999997E-4</c:v>
                </c:pt>
                <c:pt idx="13475">
                  <c:v>6.8466000000000002E-4</c:v>
                </c:pt>
                <c:pt idx="13476">
                  <c:v>6.8466999999999996E-4</c:v>
                </c:pt>
                <c:pt idx="13477">
                  <c:v>6.8468000000000001E-4</c:v>
                </c:pt>
                <c:pt idx="13478">
                  <c:v>6.8468999999999995E-4</c:v>
                </c:pt>
                <c:pt idx="13479">
                  <c:v>6.847E-4</c:v>
                </c:pt>
                <c:pt idx="13480">
                  <c:v>6.8471000000000005E-4</c:v>
                </c:pt>
                <c:pt idx="13481">
                  <c:v>6.8471999999999999E-4</c:v>
                </c:pt>
                <c:pt idx="13482">
                  <c:v>6.8473000000000004E-4</c:v>
                </c:pt>
                <c:pt idx="13483">
                  <c:v>6.8473999999999998E-4</c:v>
                </c:pt>
                <c:pt idx="13484">
                  <c:v>6.8475000000000003E-4</c:v>
                </c:pt>
                <c:pt idx="13485">
                  <c:v>6.8475999999999997E-4</c:v>
                </c:pt>
                <c:pt idx="13486">
                  <c:v>6.8477000000000002E-4</c:v>
                </c:pt>
                <c:pt idx="13487">
                  <c:v>6.8477999999999996E-4</c:v>
                </c:pt>
                <c:pt idx="13488">
                  <c:v>6.8479000000000001E-4</c:v>
                </c:pt>
                <c:pt idx="13489">
                  <c:v>6.8479999999999995E-4</c:v>
                </c:pt>
                <c:pt idx="13490">
                  <c:v>6.8481E-4</c:v>
                </c:pt>
                <c:pt idx="13491">
                  <c:v>6.8482000000000005E-4</c:v>
                </c:pt>
                <c:pt idx="13492">
                  <c:v>6.8482999999999999E-4</c:v>
                </c:pt>
                <c:pt idx="13493">
                  <c:v>6.8484000000000004E-4</c:v>
                </c:pt>
                <c:pt idx="13494">
                  <c:v>6.8484999999999998E-4</c:v>
                </c:pt>
                <c:pt idx="13495">
                  <c:v>6.8486000000000003E-4</c:v>
                </c:pt>
                <c:pt idx="13496">
                  <c:v>6.8486999999999997E-4</c:v>
                </c:pt>
                <c:pt idx="13497">
                  <c:v>6.8488000000000002E-4</c:v>
                </c:pt>
                <c:pt idx="13498">
                  <c:v>6.8488999999999996E-4</c:v>
                </c:pt>
                <c:pt idx="13499">
                  <c:v>6.8490000000000001E-4</c:v>
                </c:pt>
                <c:pt idx="13500">
                  <c:v>6.8490999999999995E-4</c:v>
                </c:pt>
                <c:pt idx="13501">
                  <c:v>6.8491999999999999E-4</c:v>
                </c:pt>
                <c:pt idx="13502">
                  <c:v>6.8493000000000004E-4</c:v>
                </c:pt>
                <c:pt idx="13503">
                  <c:v>6.8493999999999998E-4</c:v>
                </c:pt>
                <c:pt idx="13504">
                  <c:v>6.8495000000000003E-4</c:v>
                </c:pt>
                <c:pt idx="13505">
                  <c:v>6.8495999999999997E-4</c:v>
                </c:pt>
                <c:pt idx="13506">
                  <c:v>6.8497000000000002E-4</c:v>
                </c:pt>
                <c:pt idx="13507">
                  <c:v>6.8497999999999996E-4</c:v>
                </c:pt>
                <c:pt idx="13508">
                  <c:v>6.8499000000000001E-4</c:v>
                </c:pt>
                <c:pt idx="13509">
                  <c:v>6.8499999999999995E-4</c:v>
                </c:pt>
                <c:pt idx="13510">
                  <c:v>6.8501E-4</c:v>
                </c:pt>
                <c:pt idx="13511">
                  <c:v>6.8502000000000005E-4</c:v>
                </c:pt>
                <c:pt idx="13512">
                  <c:v>6.8502999999999999E-4</c:v>
                </c:pt>
                <c:pt idx="13513">
                  <c:v>6.8504000000000004E-4</c:v>
                </c:pt>
                <c:pt idx="13514">
                  <c:v>6.8504999999999998E-4</c:v>
                </c:pt>
                <c:pt idx="13515">
                  <c:v>6.8506000000000003E-4</c:v>
                </c:pt>
                <c:pt idx="13516">
                  <c:v>6.8506999999999997E-4</c:v>
                </c:pt>
                <c:pt idx="13517">
                  <c:v>6.8508000000000002E-4</c:v>
                </c:pt>
                <c:pt idx="13518">
                  <c:v>6.8508999999999996E-4</c:v>
                </c:pt>
                <c:pt idx="13519">
                  <c:v>6.8510000000000001E-4</c:v>
                </c:pt>
                <c:pt idx="13520">
                  <c:v>6.8510999999999995E-4</c:v>
                </c:pt>
                <c:pt idx="13521">
                  <c:v>6.8512E-4</c:v>
                </c:pt>
                <c:pt idx="13522">
                  <c:v>6.8513000000000005E-4</c:v>
                </c:pt>
                <c:pt idx="13523">
                  <c:v>6.8513999999999999E-4</c:v>
                </c:pt>
                <c:pt idx="13524">
                  <c:v>6.8515000000000004E-4</c:v>
                </c:pt>
                <c:pt idx="13525">
                  <c:v>6.8515999999999998E-4</c:v>
                </c:pt>
                <c:pt idx="13526">
                  <c:v>6.8517000000000003E-4</c:v>
                </c:pt>
                <c:pt idx="13527">
                  <c:v>6.8517999999999997E-4</c:v>
                </c:pt>
                <c:pt idx="13528">
                  <c:v>6.8519000000000002E-4</c:v>
                </c:pt>
                <c:pt idx="13529">
                  <c:v>6.8519999999999996E-4</c:v>
                </c:pt>
                <c:pt idx="13530">
                  <c:v>6.8521000000000001E-4</c:v>
                </c:pt>
                <c:pt idx="13531">
                  <c:v>6.8521999999999995E-4</c:v>
                </c:pt>
                <c:pt idx="13532">
                  <c:v>6.8523E-4</c:v>
                </c:pt>
                <c:pt idx="13533">
                  <c:v>6.8524000000000005E-4</c:v>
                </c:pt>
                <c:pt idx="13534">
                  <c:v>6.8524999999999999E-4</c:v>
                </c:pt>
                <c:pt idx="13535">
                  <c:v>6.8526000000000004E-4</c:v>
                </c:pt>
                <c:pt idx="13536">
                  <c:v>6.8526999999999998E-4</c:v>
                </c:pt>
                <c:pt idx="13537">
                  <c:v>6.8528000000000003E-4</c:v>
                </c:pt>
                <c:pt idx="13538">
                  <c:v>6.8528999999999997E-4</c:v>
                </c:pt>
                <c:pt idx="13539">
                  <c:v>6.8530000000000002E-4</c:v>
                </c:pt>
                <c:pt idx="13540">
                  <c:v>6.8530999999999996E-4</c:v>
                </c:pt>
                <c:pt idx="13541">
                  <c:v>6.8532E-4</c:v>
                </c:pt>
                <c:pt idx="13542">
                  <c:v>6.8533000000000005E-4</c:v>
                </c:pt>
                <c:pt idx="13543">
                  <c:v>6.8533999999999999E-4</c:v>
                </c:pt>
                <c:pt idx="13544">
                  <c:v>6.8535000000000004E-4</c:v>
                </c:pt>
                <c:pt idx="13545">
                  <c:v>6.8535999999999998E-4</c:v>
                </c:pt>
                <c:pt idx="13546">
                  <c:v>6.8537000000000003E-4</c:v>
                </c:pt>
                <c:pt idx="13547">
                  <c:v>6.8537999999999997E-4</c:v>
                </c:pt>
                <c:pt idx="13548">
                  <c:v>6.8539000000000002E-4</c:v>
                </c:pt>
                <c:pt idx="13549">
                  <c:v>6.8539999999999996E-4</c:v>
                </c:pt>
                <c:pt idx="13550">
                  <c:v>6.8541000000000001E-4</c:v>
                </c:pt>
                <c:pt idx="13551">
                  <c:v>6.8541999999999995E-4</c:v>
                </c:pt>
                <c:pt idx="13552">
                  <c:v>6.8543E-4</c:v>
                </c:pt>
                <c:pt idx="13553">
                  <c:v>6.8544000000000005E-4</c:v>
                </c:pt>
                <c:pt idx="13554">
                  <c:v>6.8544999999999999E-4</c:v>
                </c:pt>
                <c:pt idx="13555">
                  <c:v>6.8546000000000004E-4</c:v>
                </c:pt>
                <c:pt idx="13556">
                  <c:v>6.8546999999999998E-4</c:v>
                </c:pt>
                <c:pt idx="13557">
                  <c:v>6.8548000000000003E-4</c:v>
                </c:pt>
                <c:pt idx="13558">
                  <c:v>6.8548999999999997E-4</c:v>
                </c:pt>
                <c:pt idx="13559">
                  <c:v>6.8550000000000002E-4</c:v>
                </c:pt>
                <c:pt idx="13560">
                  <c:v>6.8550999999999996E-4</c:v>
                </c:pt>
                <c:pt idx="13561">
                  <c:v>6.8552000000000001E-4</c:v>
                </c:pt>
                <c:pt idx="13562">
                  <c:v>6.8552999999999995E-4</c:v>
                </c:pt>
                <c:pt idx="13563">
                  <c:v>6.8554E-4</c:v>
                </c:pt>
                <c:pt idx="13564">
                  <c:v>6.8555000000000005E-4</c:v>
                </c:pt>
                <c:pt idx="13565">
                  <c:v>6.8555999999999999E-4</c:v>
                </c:pt>
                <c:pt idx="13566">
                  <c:v>6.8557000000000004E-4</c:v>
                </c:pt>
                <c:pt idx="13567">
                  <c:v>6.8557999999999998E-4</c:v>
                </c:pt>
                <c:pt idx="13568">
                  <c:v>6.8559000000000003E-4</c:v>
                </c:pt>
                <c:pt idx="13569">
                  <c:v>6.8559999999999997E-4</c:v>
                </c:pt>
                <c:pt idx="13570">
                  <c:v>6.8561000000000002E-4</c:v>
                </c:pt>
                <c:pt idx="13571">
                  <c:v>6.8561999999999996E-4</c:v>
                </c:pt>
                <c:pt idx="13572">
                  <c:v>6.8563000000000001E-4</c:v>
                </c:pt>
                <c:pt idx="13573">
                  <c:v>6.8563999999999995E-4</c:v>
                </c:pt>
                <c:pt idx="13574">
                  <c:v>6.8565E-4</c:v>
                </c:pt>
                <c:pt idx="13575">
                  <c:v>6.8566000000000005E-4</c:v>
                </c:pt>
                <c:pt idx="13576">
                  <c:v>6.8566999999999999E-4</c:v>
                </c:pt>
                <c:pt idx="13577">
                  <c:v>6.8568000000000004E-4</c:v>
                </c:pt>
                <c:pt idx="13578">
                  <c:v>6.8568999999999998E-4</c:v>
                </c:pt>
                <c:pt idx="13579">
                  <c:v>6.8570000000000002E-4</c:v>
                </c:pt>
                <c:pt idx="13580">
                  <c:v>6.8570999999999997E-4</c:v>
                </c:pt>
                <c:pt idx="13581">
                  <c:v>6.8572000000000001E-4</c:v>
                </c:pt>
                <c:pt idx="13582">
                  <c:v>6.8572999999999996E-4</c:v>
                </c:pt>
                <c:pt idx="13583">
                  <c:v>6.8574E-4</c:v>
                </c:pt>
                <c:pt idx="13584">
                  <c:v>6.8575000000000005E-4</c:v>
                </c:pt>
                <c:pt idx="13585">
                  <c:v>6.8575999999999999E-4</c:v>
                </c:pt>
                <c:pt idx="13586">
                  <c:v>6.8577000000000004E-4</c:v>
                </c:pt>
                <c:pt idx="13587">
                  <c:v>6.8577999999999998E-4</c:v>
                </c:pt>
                <c:pt idx="13588">
                  <c:v>6.8579000000000003E-4</c:v>
                </c:pt>
                <c:pt idx="13589">
                  <c:v>6.8579999999999997E-4</c:v>
                </c:pt>
                <c:pt idx="13590">
                  <c:v>6.8581000000000002E-4</c:v>
                </c:pt>
                <c:pt idx="13591">
                  <c:v>6.8581999999999996E-4</c:v>
                </c:pt>
                <c:pt idx="13592">
                  <c:v>6.8583000000000001E-4</c:v>
                </c:pt>
                <c:pt idx="13593">
                  <c:v>6.8583999999999995E-4</c:v>
                </c:pt>
                <c:pt idx="13594">
                  <c:v>6.8585E-4</c:v>
                </c:pt>
                <c:pt idx="13595">
                  <c:v>6.8586000000000005E-4</c:v>
                </c:pt>
                <c:pt idx="13596">
                  <c:v>6.8586999999999999E-4</c:v>
                </c:pt>
                <c:pt idx="13597">
                  <c:v>6.8588000000000004E-4</c:v>
                </c:pt>
                <c:pt idx="13598">
                  <c:v>6.8588999999999998E-4</c:v>
                </c:pt>
                <c:pt idx="13599">
                  <c:v>6.8590000000000003E-4</c:v>
                </c:pt>
                <c:pt idx="13600">
                  <c:v>6.8590999999999997E-4</c:v>
                </c:pt>
                <c:pt idx="13601">
                  <c:v>6.8592000000000002E-4</c:v>
                </c:pt>
                <c:pt idx="13602">
                  <c:v>6.8592999999999996E-4</c:v>
                </c:pt>
                <c:pt idx="13603">
                  <c:v>6.8594000000000001E-4</c:v>
                </c:pt>
                <c:pt idx="13604">
                  <c:v>6.8594999999999995E-4</c:v>
                </c:pt>
                <c:pt idx="13605">
                  <c:v>6.8596E-4</c:v>
                </c:pt>
                <c:pt idx="13606">
                  <c:v>6.8597000000000005E-4</c:v>
                </c:pt>
                <c:pt idx="13607">
                  <c:v>6.8597999999999999E-4</c:v>
                </c:pt>
                <c:pt idx="13608">
                  <c:v>6.8599000000000004E-4</c:v>
                </c:pt>
                <c:pt idx="13609">
                  <c:v>6.8599999999999998E-4</c:v>
                </c:pt>
                <c:pt idx="13610">
                  <c:v>6.8601000000000003E-4</c:v>
                </c:pt>
                <c:pt idx="13611">
                  <c:v>6.8601999999999997E-4</c:v>
                </c:pt>
                <c:pt idx="13612">
                  <c:v>6.8603000000000002E-4</c:v>
                </c:pt>
                <c:pt idx="13613">
                  <c:v>6.8603999999999996E-4</c:v>
                </c:pt>
                <c:pt idx="13614">
                  <c:v>6.8605000000000001E-4</c:v>
                </c:pt>
                <c:pt idx="13615">
                  <c:v>6.8605999999999995E-4</c:v>
                </c:pt>
                <c:pt idx="13616">
                  <c:v>6.8607E-4</c:v>
                </c:pt>
                <c:pt idx="13617">
                  <c:v>6.8608000000000004E-4</c:v>
                </c:pt>
                <c:pt idx="13618">
                  <c:v>6.8608999999999999E-4</c:v>
                </c:pt>
                <c:pt idx="13619">
                  <c:v>6.8610000000000003E-4</c:v>
                </c:pt>
                <c:pt idx="13620">
                  <c:v>6.8610999999999998E-4</c:v>
                </c:pt>
                <c:pt idx="13621">
                  <c:v>6.8612000000000002E-4</c:v>
                </c:pt>
                <c:pt idx="13622">
                  <c:v>6.8612999999999996E-4</c:v>
                </c:pt>
                <c:pt idx="13623">
                  <c:v>6.8614000000000001E-4</c:v>
                </c:pt>
                <c:pt idx="13624">
                  <c:v>6.8614999999999995E-4</c:v>
                </c:pt>
                <c:pt idx="13625">
                  <c:v>6.8616E-4</c:v>
                </c:pt>
                <c:pt idx="13626">
                  <c:v>6.8617000000000005E-4</c:v>
                </c:pt>
                <c:pt idx="13627">
                  <c:v>6.8617999999999999E-4</c:v>
                </c:pt>
                <c:pt idx="13628">
                  <c:v>6.8619000000000004E-4</c:v>
                </c:pt>
                <c:pt idx="13629">
                  <c:v>6.8619999999999998E-4</c:v>
                </c:pt>
                <c:pt idx="13630">
                  <c:v>6.8621000000000003E-4</c:v>
                </c:pt>
                <c:pt idx="13631">
                  <c:v>6.8621999999999997E-4</c:v>
                </c:pt>
                <c:pt idx="13632">
                  <c:v>6.8623000000000002E-4</c:v>
                </c:pt>
                <c:pt idx="13633">
                  <c:v>6.8623999999999996E-4</c:v>
                </c:pt>
                <c:pt idx="13634">
                  <c:v>6.8625000000000001E-4</c:v>
                </c:pt>
                <c:pt idx="13635">
                  <c:v>6.8625999999999995E-4</c:v>
                </c:pt>
                <c:pt idx="13636">
                  <c:v>6.8627E-4</c:v>
                </c:pt>
                <c:pt idx="13637">
                  <c:v>6.8628000000000005E-4</c:v>
                </c:pt>
                <c:pt idx="13638">
                  <c:v>6.8628999999999999E-4</c:v>
                </c:pt>
                <c:pt idx="13639">
                  <c:v>6.8630000000000004E-4</c:v>
                </c:pt>
                <c:pt idx="13640">
                  <c:v>6.8630999999999998E-4</c:v>
                </c:pt>
                <c:pt idx="13641">
                  <c:v>6.8632000000000003E-4</c:v>
                </c:pt>
                <c:pt idx="13642">
                  <c:v>6.8632999999999997E-4</c:v>
                </c:pt>
                <c:pt idx="13643">
                  <c:v>6.8634000000000002E-4</c:v>
                </c:pt>
                <c:pt idx="13644">
                  <c:v>6.8634999999999996E-4</c:v>
                </c:pt>
                <c:pt idx="13645">
                  <c:v>6.8636000000000001E-4</c:v>
                </c:pt>
                <c:pt idx="13646">
                  <c:v>6.8636999999999995E-4</c:v>
                </c:pt>
                <c:pt idx="13647">
                  <c:v>6.8638E-4</c:v>
                </c:pt>
                <c:pt idx="13648">
                  <c:v>6.8639000000000005E-4</c:v>
                </c:pt>
                <c:pt idx="13649">
                  <c:v>6.8639999999999999E-4</c:v>
                </c:pt>
                <c:pt idx="13650">
                  <c:v>6.8641000000000004E-4</c:v>
                </c:pt>
                <c:pt idx="13651">
                  <c:v>6.8641999999999998E-4</c:v>
                </c:pt>
                <c:pt idx="13652">
                  <c:v>6.8643000000000003E-4</c:v>
                </c:pt>
                <c:pt idx="13653">
                  <c:v>6.8643999999999997E-4</c:v>
                </c:pt>
                <c:pt idx="13654">
                  <c:v>6.8645000000000002E-4</c:v>
                </c:pt>
                <c:pt idx="13655">
                  <c:v>6.8645999999999996E-4</c:v>
                </c:pt>
                <c:pt idx="13656">
                  <c:v>6.8647000000000001E-4</c:v>
                </c:pt>
                <c:pt idx="13657">
                  <c:v>6.8647999999999995E-4</c:v>
                </c:pt>
                <c:pt idx="13658">
                  <c:v>6.8649E-4</c:v>
                </c:pt>
                <c:pt idx="13659">
                  <c:v>6.8650000000000004E-4</c:v>
                </c:pt>
                <c:pt idx="13660">
                  <c:v>6.8650999999999998E-4</c:v>
                </c:pt>
                <c:pt idx="13661">
                  <c:v>6.8652000000000003E-4</c:v>
                </c:pt>
                <c:pt idx="13662">
                  <c:v>6.8652999999999997E-4</c:v>
                </c:pt>
                <c:pt idx="13663">
                  <c:v>6.8654000000000002E-4</c:v>
                </c:pt>
                <c:pt idx="13664">
                  <c:v>6.8654999999999996E-4</c:v>
                </c:pt>
                <c:pt idx="13665">
                  <c:v>6.8656000000000001E-4</c:v>
                </c:pt>
                <c:pt idx="13666">
                  <c:v>6.8656999999999995E-4</c:v>
                </c:pt>
                <c:pt idx="13667">
                  <c:v>6.8658E-4</c:v>
                </c:pt>
                <c:pt idx="13668">
                  <c:v>6.8659000000000005E-4</c:v>
                </c:pt>
                <c:pt idx="13669">
                  <c:v>6.8659999999999999E-4</c:v>
                </c:pt>
                <c:pt idx="13670">
                  <c:v>6.8661000000000004E-4</c:v>
                </c:pt>
                <c:pt idx="13671">
                  <c:v>6.8661999999999998E-4</c:v>
                </c:pt>
                <c:pt idx="13672">
                  <c:v>6.8663000000000003E-4</c:v>
                </c:pt>
                <c:pt idx="13673">
                  <c:v>6.8663999999999997E-4</c:v>
                </c:pt>
                <c:pt idx="13674">
                  <c:v>6.8665000000000002E-4</c:v>
                </c:pt>
                <c:pt idx="13675">
                  <c:v>6.8665999999999996E-4</c:v>
                </c:pt>
                <c:pt idx="13676">
                  <c:v>6.8667000000000001E-4</c:v>
                </c:pt>
                <c:pt idx="13677">
                  <c:v>6.8667999999999995E-4</c:v>
                </c:pt>
                <c:pt idx="13678">
                  <c:v>6.8669E-4</c:v>
                </c:pt>
                <c:pt idx="13679">
                  <c:v>6.8670000000000005E-4</c:v>
                </c:pt>
                <c:pt idx="13680">
                  <c:v>6.8670999999999999E-4</c:v>
                </c:pt>
                <c:pt idx="13681">
                  <c:v>6.8672000000000004E-4</c:v>
                </c:pt>
                <c:pt idx="13682">
                  <c:v>6.8672999999999998E-4</c:v>
                </c:pt>
                <c:pt idx="13683">
                  <c:v>6.8674000000000003E-4</c:v>
                </c:pt>
                <c:pt idx="13684">
                  <c:v>6.8674999999999997E-4</c:v>
                </c:pt>
                <c:pt idx="13685">
                  <c:v>6.8676000000000002E-4</c:v>
                </c:pt>
                <c:pt idx="13686">
                  <c:v>6.8676999999999996E-4</c:v>
                </c:pt>
                <c:pt idx="13687">
                  <c:v>6.8678000000000001E-4</c:v>
                </c:pt>
                <c:pt idx="13688">
                  <c:v>6.8678999999999995E-4</c:v>
                </c:pt>
                <c:pt idx="13689">
                  <c:v>6.868E-4</c:v>
                </c:pt>
                <c:pt idx="13690">
                  <c:v>6.8681000000000005E-4</c:v>
                </c:pt>
                <c:pt idx="13691">
                  <c:v>6.8681999999999999E-4</c:v>
                </c:pt>
                <c:pt idx="13692">
                  <c:v>6.8683000000000004E-4</c:v>
                </c:pt>
                <c:pt idx="13693">
                  <c:v>6.8683999999999998E-4</c:v>
                </c:pt>
                <c:pt idx="13694">
                  <c:v>6.8685000000000003E-4</c:v>
                </c:pt>
                <c:pt idx="13695">
                  <c:v>6.8685999999999997E-4</c:v>
                </c:pt>
                <c:pt idx="13696">
                  <c:v>6.8687000000000002E-4</c:v>
                </c:pt>
                <c:pt idx="13697">
                  <c:v>6.8687999999999996E-4</c:v>
                </c:pt>
                <c:pt idx="13698">
                  <c:v>6.8689E-4</c:v>
                </c:pt>
                <c:pt idx="13699">
                  <c:v>6.8690000000000005E-4</c:v>
                </c:pt>
                <c:pt idx="13700">
                  <c:v>6.8690999999999999E-4</c:v>
                </c:pt>
                <c:pt idx="13701">
                  <c:v>6.8692000000000004E-4</c:v>
                </c:pt>
                <c:pt idx="13702">
                  <c:v>6.8692999999999998E-4</c:v>
                </c:pt>
                <c:pt idx="13703">
                  <c:v>6.8694000000000003E-4</c:v>
                </c:pt>
                <c:pt idx="13704">
                  <c:v>6.8694999999999997E-4</c:v>
                </c:pt>
                <c:pt idx="13705">
                  <c:v>6.8696000000000002E-4</c:v>
                </c:pt>
                <c:pt idx="13706">
                  <c:v>6.8696999999999996E-4</c:v>
                </c:pt>
                <c:pt idx="13707">
                  <c:v>6.8698000000000001E-4</c:v>
                </c:pt>
                <c:pt idx="13708">
                  <c:v>6.8698999999999995E-4</c:v>
                </c:pt>
                <c:pt idx="13709">
                  <c:v>6.87E-4</c:v>
                </c:pt>
                <c:pt idx="13710">
                  <c:v>6.8701000000000005E-4</c:v>
                </c:pt>
                <c:pt idx="13711">
                  <c:v>6.8701999999999999E-4</c:v>
                </c:pt>
                <c:pt idx="13712">
                  <c:v>6.8703000000000004E-4</c:v>
                </c:pt>
                <c:pt idx="13713">
                  <c:v>6.8703999999999998E-4</c:v>
                </c:pt>
                <c:pt idx="13714">
                  <c:v>6.8705000000000003E-4</c:v>
                </c:pt>
                <c:pt idx="13715">
                  <c:v>6.8705999999999997E-4</c:v>
                </c:pt>
                <c:pt idx="13716">
                  <c:v>6.8707000000000002E-4</c:v>
                </c:pt>
                <c:pt idx="13717">
                  <c:v>6.8707999999999996E-4</c:v>
                </c:pt>
                <c:pt idx="13718">
                  <c:v>6.8709000000000001E-4</c:v>
                </c:pt>
                <c:pt idx="13719">
                  <c:v>6.8709999999999995E-4</c:v>
                </c:pt>
                <c:pt idx="13720">
                  <c:v>6.8711E-4</c:v>
                </c:pt>
                <c:pt idx="13721">
                  <c:v>6.8712000000000005E-4</c:v>
                </c:pt>
                <c:pt idx="13722">
                  <c:v>6.8712999999999999E-4</c:v>
                </c:pt>
                <c:pt idx="13723">
                  <c:v>6.8714000000000004E-4</c:v>
                </c:pt>
                <c:pt idx="13724">
                  <c:v>6.8714999999999998E-4</c:v>
                </c:pt>
                <c:pt idx="13725">
                  <c:v>6.8716000000000003E-4</c:v>
                </c:pt>
                <c:pt idx="13726">
                  <c:v>6.8716999999999997E-4</c:v>
                </c:pt>
                <c:pt idx="13727">
                  <c:v>6.8718000000000002E-4</c:v>
                </c:pt>
                <c:pt idx="13728">
                  <c:v>6.8718999999999996E-4</c:v>
                </c:pt>
                <c:pt idx="13729">
                  <c:v>6.8720000000000001E-4</c:v>
                </c:pt>
                <c:pt idx="13730">
                  <c:v>6.8720999999999995E-4</c:v>
                </c:pt>
                <c:pt idx="13731">
                  <c:v>6.8722E-4</c:v>
                </c:pt>
                <c:pt idx="13732">
                  <c:v>6.8723000000000005E-4</c:v>
                </c:pt>
                <c:pt idx="13733">
                  <c:v>6.8723999999999999E-4</c:v>
                </c:pt>
                <c:pt idx="13734">
                  <c:v>6.8725000000000004E-4</c:v>
                </c:pt>
                <c:pt idx="13735">
                  <c:v>6.8725999999999998E-4</c:v>
                </c:pt>
                <c:pt idx="13736">
                  <c:v>6.8727000000000002E-4</c:v>
                </c:pt>
                <c:pt idx="13737">
                  <c:v>6.8727999999999997E-4</c:v>
                </c:pt>
                <c:pt idx="13738">
                  <c:v>6.8729000000000001E-4</c:v>
                </c:pt>
                <c:pt idx="13739">
                  <c:v>6.8729999999999996E-4</c:v>
                </c:pt>
                <c:pt idx="13740">
                  <c:v>6.8731E-4</c:v>
                </c:pt>
                <c:pt idx="13741">
                  <c:v>6.8732000000000005E-4</c:v>
                </c:pt>
                <c:pt idx="13742">
                  <c:v>6.8732999999999999E-4</c:v>
                </c:pt>
                <c:pt idx="13743">
                  <c:v>6.8734000000000004E-4</c:v>
                </c:pt>
                <c:pt idx="13744">
                  <c:v>6.8734999999999998E-4</c:v>
                </c:pt>
                <c:pt idx="13745">
                  <c:v>6.8736000000000003E-4</c:v>
                </c:pt>
                <c:pt idx="13746">
                  <c:v>6.8736999999999997E-4</c:v>
                </c:pt>
                <c:pt idx="13747">
                  <c:v>6.8738000000000002E-4</c:v>
                </c:pt>
                <c:pt idx="13748">
                  <c:v>6.8738999999999996E-4</c:v>
                </c:pt>
                <c:pt idx="13749">
                  <c:v>6.8740000000000001E-4</c:v>
                </c:pt>
                <c:pt idx="13750">
                  <c:v>6.8740999999999995E-4</c:v>
                </c:pt>
                <c:pt idx="13751">
                  <c:v>6.8742E-4</c:v>
                </c:pt>
                <c:pt idx="13752">
                  <c:v>6.8743000000000005E-4</c:v>
                </c:pt>
                <c:pt idx="13753">
                  <c:v>6.8743999999999999E-4</c:v>
                </c:pt>
                <c:pt idx="13754">
                  <c:v>6.8745000000000004E-4</c:v>
                </c:pt>
                <c:pt idx="13755">
                  <c:v>6.8745999999999998E-4</c:v>
                </c:pt>
                <c:pt idx="13756">
                  <c:v>6.8747000000000003E-4</c:v>
                </c:pt>
                <c:pt idx="13757">
                  <c:v>6.8747999999999997E-4</c:v>
                </c:pt>
                <c:pt idx="13758">
                  <c:v>6.8749000000000002E-4</c:v>
                </c:pt>
                <c:pt idx="13759">
                  <c:v>6.8749999999999996E-4</c:v>
                </c:pt>
                <c:pt idx="13760">
                  <c:v>6.8751000000000001E-4</c:v>
                </c:pt>
                <c:pt idx="13761">
                  <c:v>6.8751999999999995E-4</c:v>
                </c:pt>
                <c:pt idx="13762">
                  <c:v>6.8753E-4</c:v>
                </c:pt>
                <c:pt idx="13763">
                  <c:v>6.8754000000000005E-4</c:v>
                </c:pt>
                <c:pt idx="13764">
                  <c:v>6.8754999999999999E-4</c:v>
                </c:pt>
                <c:pt idx="13765">
                  <c:v>6.8756000000000004E-4</c:v>
                </c:pt>
                <c:pt idx="13766">
                  <c:v>6.8756999999999998E-4</c:v>
                </c:pt>
                <c:pt idx="13767">
                  <c:v>6.8758000000000003E-4</c:v>
                </c:pt>
                <c:pt idx="13768">
                  <c:v>6.8758999999999997E-4</c:v>
                </c:pt>
                <c:pt idx="13769">
                  <c:v>6.8760000000000002E-4</c:v>
                </c:pt>
                <c:pt idx="13770">
                  <c:v>6.8760999999999996E-4</c:v>
                </c:pt>
                <c:pt idx="13771">
                  <c:v>6.8762000000000001E-4</c:v>
                </c:pt>
                <c:pt idx="13772">
                  <c:v>6.8762999999999995E-4</c:v>
                </c:pt>
                <c:pt idx="13773">
                  <c:v>6.8764E-4</c:v>
                </c:pt>
                <c:pt idx="13774">
                  <c:v>6.8765000000000005E-4</c:v>
                </c:pt>
                <c:pt idx="13775">
                  <c:v>6.8765999999999999E-4</c:v>
                </c:pt>
                <c:pt idx="13776">
                  <c:v>6.8767000000000003E-4</c:v>
                </c:pt>
                <c:pt idx="13777">
                  <c:v>6.8767999999999998E-4</c:v>
                </c:pt>
                <c:pt idx="13778">
                  <c:v>6.8769000000000002E-4</c:v>
                </c:pt>
                <c:pt idx="13779">
                  <c:v>6.8769999999999996E-4</c:v>
                </c:pt>
                <c:pt idx="13780">
                  <c:v>6.8771000000000001E-4</c:v>
                </c:pt>
                <c:pt idx="13781">
                  <c:v>6.8771999999999995E-4</c:v>
                </c:pt>
                <c:pt idx="13782">
                  <c:v>6.8773E-4</c:v>
                </c:pt>
                <c:pt idx="13783">
                  <c:v>6.8774000000000005E-4</c:v>
                </c:pt>
                <c:pt idx="13784">
                  <c:v>6.8774999999999999E-4</c:v>
                </c:pt>
                <c:pt idx="13785">
                  <c:v>6.8776000000000004E-4</c:v>
                </c:pt>
                <c:pt idx="13786">
                  <c:v>6.8776999999999998E-4</c:v>
                </c:pt>
                <c:pt idx="13787">
                  <c:v>6.8778000000000003E-4</c:v>
                </c:pt>
                <c:pt idx="13788">
                  <c:v>6.8778999999999997E-4</c:v>
                </c:pt>
                <c:pt idx="13789">
                  <c:v>6.8780000000000002E-4</c:v>
                </c:pt>
                <c:pt idx="13790">
                  <c:v>6.8780999999999996E-4</c:v>
                </c:pt>
                <c:pt idx="13791">
                  <c:v>6.8782000000000001E-4</c:v>
                </c:pt>
                <c:pt idx="13792">
                  <c:v>6.8782999999999995E-4</c:v>
                </c:pt>
                <c:pt idx="13793">
                  <c:v>6.8784E-4</c:v>
                </c:pt>
                <c:pt idx="13794">
                  <c:v>6.8785000000000005E-4</c:v>
                </c:pt>
                <c:pt idx="13795">
                  <c:v>6.8785999999999999E-4</c:v>
                </c:pt>
                <c:pt idx="13796">
                  <c:v>6.8787000000000004E-4</c:v>
                </c:pt>
                <c:pt idx="13797">
                  <c:v>6.8787999999999998E-4</c:v>
                </c:pt>
                <c:pt idx="13798">
                  <c:v>6.8789000000000003E-4</c:v>
                </c:pt>
                <c:pt idx="13799">
                  <c:v>6.8789999999999997E-4</c:v>
                </c:pt>
                <c:pt idx="13800">
                  <c:v>6.8791000000000002E-4</c:v>
                </c:pt>
                <c:pt idx="13801">
                  <c:v>6.8791999999999996E-4</c:v>
                </c:pt>
                <c:pt idx="13802">
                  <c:v>6.8793000000000001E-4</c:v>
                </c:pt>
                <c:pt idx="13803">
                  <c:v>6.8793999999999995E-4</c:v>
                </c:pt>
                <c:pt idx="13804">
                  <c:v>6.8795E-4</c:v>
                </c:pt>
                <c:pt idx="13805">
                  <c:v>6.8796000000000005E-4</c:v>
                </c:pt>
                <c:pt idx="13806">
                  <c:v>6.8796999999999999E-4</c:v>
                </c:pt>
                <c:pt idx="13807">
                  <c:v>6.8798000000000004E-4</c:v>
                </c:pt>
                <c:pt idx="13808">
                  <c:v>6.8798999999999998E-4</c:v>
                </c:pt>
                <c:pt idx="13809">
                  <c:v>6.8800000000000003E-4</c:v>
                </c:pt>
                <c:pt idx="13810">
                  <c:v>6.8800999999999997E-4</c:v>
                </c:pt>
                <c:pt idx="13811">
                  <c:v>6.8802000000000002E-4</c:v>
                </c:pt>
                <c:pt idx="13812">
                  <c:v>6.8802999999999996E-4</c:v>
                </c:pt>
                <c:pt idx="13813">
                  <c:v>6.8804000000000001E-4</c:v>
                </c:pt>
                <c:pt idx="13814">
                  <c:v>6.8804999999999995E-4</c:v>
                </c:pt>
                <c:pt idx="13815">
                  <c:v>6.8806E-4</c:v>
                </c:pt>
                <c:pt idx="13816">
                  <c:v>6.8807000000000004E-4</c:v>
                </c:pt>
                <c:pt idx="13817">
                  <c:v>6.8807999999999999E-4</c:v>
                </c:pt>
                <c:pt idx="13818">
                  <c:v>6.8809000000000003E-4</c:v>
                </c:pt>
                <c:pt idx="13819">
                  <c:v>6.8809999999999997E-4</c:v>
                </c:pt>
                <c:pt idx="13820">
                  <c:v>6.8811000000000002E-4</c:v>
                </c:pt>
                <c:pt idx="13821">
                  <c:v>6.8811999999999996E-4</c:v>
                </c:pt>
                <c:pt idx="13822">
                  <c:v>6.8813000000000001E-4</c:v>
                </c:pt>
                <c:pt idx="13823">
                  <c:v>6.8813999999999995E-4</c:v>
                </c:pt>
                <c:pt idx="13824">
                  <c:v>6.8815E-4</c:v>
                </c:pt>
                <c:pt idx="13825">
                  <c:v>6.8816000000000005E-4</c:v>
                </c:pt>
                <c:pt idx="13826">
                  <c:v>6.8816999999999999E-4</c:v>
                </c:pt>
                <c:pt idx="13827">
                  <c:v>6.8818000000000004E-4</c:v>
                </c:pt>
                <c:pt idx="13828">
                  <c:v>6.8818999999999998E-4</c:v>
                </c:pt>
                <c:pt idx="13829">
                  <c:v>6.8820000000000003E-4</c:v>
                </c:pt>
                <c:pt idx="13830">
                  <c:v>6.8820999999999997E-4</c:v>
                </c:pt>
                <c:pt idx="13831">
                  <c:v>6.8822000000000002E-4</c:v>
                </c:pt>
                <c:pt idx="13832">
                  <c:v>6.8822999999999996E-4</c:v>
                </c:pt>
                <c:pt idx="13833">
                  <c:v>6.8824000000000001E-4</c:v>
                </c:pt>
                <c:pt idx="13834">
                  <c:v>6.8824999999999995E-4</c:v>
                </c:pt>
                <c:pt idx="13835">
                  <c:v>6.8826E-4</c:v>
                </c:pt>
                <c:pt idx="13836">
                  <c:v>6.8827000000000005E-4</c:v>
                </c:pt>
                <c:pt idx="13837">
                  <c:v>6.8827999999999999E-4</c:v>
                </c:pt>
                <c:pt idx="13838">
                  <c:v>6.8829000000000004E-4</c:v>
                </c:pt>
                <c:pt idx="13839">
                  <c:v>6.8829999999999998E-4</c:v>
                </c:pt>
                <c:pt idx="13840">
                  <c:v>6.8831000000000003E-4</c:v>
                </c:pt>
                <c:pt idx="13841">
                  <c:v>6.8831999999999997E-4</c:v>
                </c:pt>
                <c:pt idx="13842">
                  <c:v>6.8833000000000002E-4</c:v>
                </c:pt>
                <c:pt idx="13843">
                  <c:v>6.8833999999999996E-4</c:v>
                </c:pt>
                <c:pt idx="13844">
                  <c:v>6.8835000000000001E-4</c:v>
                </c:pt>
                <c:pt idx="13845">
                  <c:v>6.8835999999999995E-4</c:v>
                </c:pt>
                <c:pt idx="13846">
                  <c:v>6.8837E-4</c:v>
                </c:pt>
                <c:pt idx="13847">
                  <c:v>6.8838000000000005E-4</c:v>
                </c:pt>
                <c:pt idx="13848">
                  <c:v>6.8838999999999999E-4</c:v>
                </c:pt>
                <c:pt idx="13849">
                  <c:v>6.8840000000000004E-4</c:v>
                </c:pt>
                <c:pt idx="13850">
                  <c:v>6.8840999999999998E-4</c:v>
                </c:pt>
                <c:pt idx="13851">
                  <c:v>6.8842000000000003E-4</c:v>
                </c:pt>
                <c:pt idx="13852">
                  <c:v>6.8842999999999997E-4</c:v>
                </c:pt>
                <c:pt idx="13853">
                  <c:v>6.8844000000000002E-4</c:v>
                </c:pt>
                <c:pt idx="13854">
                  <c:v>6.8844999999999996E-4</c:v>
                </c:pt>
                <c:pt idx="13855">
                  <c:v>6.8846000000000001E-4</c:v>
                </c:pt>
                <c:pt idx="13856">
                  <c:v>6.8847000000000005E-4</c:v>
                </c:pt>
                <c:pt idx="13857">
                  <c:v>6.8847999999999999E-4</c:v>
                </c:pt>
                <c:pt idx="13858">
                  <c:v>6.8849000000000004E-4</c:v>
                </c:pt>
                <c:pt idx="13859">
                  <c:v>6.8849999999999998E-4</c:v>
                </c:pt>
                <c:pt idx="13860">
                  <c:v>6.8851000000000003E-4</c:v>
                </c:pt>
                <c:pt idx="13861">
                  <c:v>6.8851999999999997E-4</c:v>
                </c:pt>
                <c:pt idx="13862">
                  <c:v>6.8853000000000002E-4</c:v>
                </c:pt>
                <c:pt idx="13863">
                  <c:v>6.8853999999999996E-4</c:v>
                </c:pt>
                <c:pt idx="13864">
                  <c:v>6.8855000000000001E-4</c:v>
                </c:pt>
                <c:pt idx="13865">
                  <c:v>6.8855999999999995E-4</c:v>
                </c:pt>
                <c:pt idx="13866">
                  <c:v>6.8857E-4</c:v>
                </c:pt>
                <c:pt idx="13867">
                  <c:v>6.8858000000000005E-4</c:v>
                </c:pt>
                <c:pt idx="13868">
                  <c:v>6.8858999999999999E-4</c:v>
                </c:pt>
                <c:pt idx="13869">
                  <c:v>6.8860000000000004E-4</c:v>
                </c:pt>
                <c:pt idx="13870">
                  <c:v>6.8860999999999998E-4</c:v>
                </c:pt>
                <c:pt idx="13871">
                  <c:v>6.8862000000000003E-4</c:v>
                </c:pt>
                <c:pt idx="13872">
                  <c:v>6.8862999999999997E-4</c:v>
                </c:pt>
                <c:pt idx="13873">
                  <c:v>6.8864000000000002E-4</c:v>
                </c:pt>
                <c:pt idx="13874">
                  <c:v>6.8864999999999996E-4</c:v>
                </c:pt>
                <c:pt idx="13875">
                  <c:v>6.8866000000000001E-4</c:v>
                </c:pt>
                <c:pt idx="13876">
                  <c:v>6.8866999999999995E-4</c:v>
                </c:pt>
                <c:pt idx="13877">
                  <c:v>6.8868E-4</c:v>
                </c:pt>
                <c:pt idx="13878">
                  <c:v>6.8869000000000005E-4</c:v>
                </c:pt>
                <c:pt idx="13879">
                  <c:v>6.8869999999999999E-4</c:v>
                </c:pt>
                <c:pt idx="13880">
                  <c:v>6.8871000000000004E-4</c:v>
                </c:pt>
                <c:pt idx="13881">
                  <c:v>6.8871999999999998E-4</c:v>
                </c:pt>
                <c:pt idx="13882">
                  <c:v>6.8873000000000003E-4</c:v>
                </c:pt>
                <c:pt idx="13883">
                  <c:v>6.8873999999999997E-4</c:v>
                </c:pt>
                <c:pt idx="13884">
                  <c:v>6.8875000000000002E-4</c:v>
                </c:pt>
                <c:pt idx="13885">
                  <c:v>6.8875999999999996E-4</c:v>
                </c:pt>
                <c:pt idx="13886">
                  <c:v>6.8877000000000001E-4</c:v>
                </c:pt>
                <c:pt idx="13887">
                  <c:v>6.8877999999999995E-4</c:v>
                </c:pt>
                <c:pt idx="13888">
                  <c:v>6.8879E-4</c:v>
                </c:pt>
                <c:pt idx="13889">
                  <c:v>6.8880000000000005E-4</c:v>
                </c:pt>
                <c:pt idx="13890">
                  <c:v>6.8880999999999999E-4</c:v>
                </c:pt>
                <c:pt idx="13891">
                  <c:v>6.8882000000000004E-4</c:v>
                </c:pt>
                <c:pt idx="13892">
                  <c:v>6.8882999999999998E-4</c:v>
                </c:pt>
                <c:pt idx="13893">
                  <c:v>6.8884000000000003E-4</c:v>
                </c:pt>
                <c:pt idx="13894">
                  <c:v>6.8884999999999997E-4</c:v>
                </c:pt>
                <c:pt idx="13895">
                  <c:v>6.8886000000000001E-4</c:v>
                </c:pt>
                <c:pt idx="13896">
                  <c:v>6.8886999999999996E-4</c:v>
                </c:pt>
                <c:pt idx="13897">
                  <c:v>6.8888E-4</c:v>
                </c:pt>
                <c:pt idx="13898">
                  <c:v>6.8889000000000005E-4</c:v>
                </c:pt>
                <c:pt idx="13899">
                  <c:v>6.8889999999999999E-4</c:v>
                </c:pt>
                <c:pt idx="13900">
                  <c:v>6.8891000000000004E-4</c:v>
                </c:pt>
                <c:pt idx="13901">
                  <c:v>6.8891999999999998E-4</c:v>
                </c:pt>
                <c:pt idx="13902">
                  <c:v>6.8893000000000003E-4</c:v>
                </c:pt>
                <c:pt idx="13903">
                  <c:v>6.8893999999999997E-4</c:v>
                </c:pt>
                <c:pt idx="13904">
                  <c:v>6.8895000000000002E-4</c:v>
                </c:pt>
                <c:pt idx="13905">
                  <c:v>6.8895999999999996E-4</c:v>
                </c:pt>
                <c:pt idx="13906">
                  <c:v>6.8897000000000001E-4</c:v>
                </c:pt>
                <c:pt idx="13907">
                  <c:v>6.8897999999999995E-4</c:v>
                </c:pt>
                <c:pt idx="13908">
                  <c:v>6.8899E-4</c:v>
                </c:pt>
                <c:pt idx="13909">
                  <c:v>6.8900000000000005E-4</c:v>
                </c:pt>
                <c:pt idx="13910">
                  <c:v>6.8900999999999999E-4</c:v>
                </c:pt>
                <c:pt idx="13911">
                  <c:v>6.8902000000000004E-4</c:v>
                </c:pt>
                <c:pt idx="13912">
                  <c:v>6.8902999999999998E-4</c:v>
                </c:pt>
                <c:pt idx="13913">
                  <c:v>6.8904000000000003E-4</c:v>
                </c:pt>
                <c:pt idx="13914">
                  <c:v>6.8904999999999997E-4</c:v>
                </c:pt>
                <c:pt idx="13915">
                  <c:v>6.8906000000000002E-4</c:v>
                </c:pt>
                <c:pt idx="13916">
                  <c:v>6.8906999999999996E-4</c:v>
                </c:pt>
                <c:pt idx="13917">
                  <c:v>6.8908000000000001E-4</c:v>
                </c:pt>
                <c:pt idx="13918">
                  <c:v>6.8908999999999995E-4</c:v>
                </c:pt>
                <c:pt idx="13919">
                  <c:v>6.891E-4</c:v>
                </c:pt>
                <c:pt idx="13920">
                  <c:v>6.8911000000000005E-4</c:v>
                </c:pt>
                <c:pt idx="13921">
                  <c:v>6.8911999999999999E-4</c:v>
                </c:pt>
                <c:pt idx="13922">
                  <c:v>6.8913000000000004E-4</c:v>
                </c:pt>
                <c:pt idx="13923">
                  <c:v>6.8913999999999998E-4</c:v>
                </c:pt>
                <c:pt idx="13924">
                  <c:v>6.8915000000000003E-4</c:v>
                </c:pt>
                <c:pt idx="13925">
                  <c:v>6.8915999999999997E-4</c:v>
                </c:pt>
                <c:pt idx="13926">
                  <c:v>6.8917000000000002E-4</c:v>
                </c:pt>
                <c:pt idx="13927">
                  <c:v>6.8917999999999996E-4</c:v>
                </c:pt>
                <c:pt idx="13928">
                  <c:v>6.8919000000000001E-4</c:v>
                </c:pt>
                <c:pt idx="13929">
                  <c:v>6.8919999999999995E-4</c:v>
                </c:pt>
                <c:pt idx="13930">
                  <c:v>6.8921E-4</c:v>
                </c:pt>
                <c:pt idx="13931">
                  <c:v>6.8922000000000005E-4</c:v>
                </c:pt>
                <c:pt idx="13932">
                  <c:v>6.8922999999999999E-4</c:v>
                </c:pt>
                <c:pt idx="13933">
                  <c:v>6.8924000000000003E-4</c:v>
                </c:pt>
                <c:pt idx="13934">
                  <c:v>6.8924999999999998E-4</c:v>
                </c:pt>
                <c:pt idx="13935">
                  <c:v>6.8926000000000002E-4</c:v>
                </c:pt>
                <c:pt idx="13936">
                  <c:v>6.8926999999999997E-4</c:v>
                </c:pt>
                <c:pt idx="13937">
                  <c:v>6.8928000000000001E-4</c:v>
                </c:pt>
                <c:pt idx="13938">
                  <c:v>6.8928999999999995E-4</c:v>
                </c:pt>
                <c:pt idx="13939">
                  <c:v>6.893E-4</c:v>
                </c:pt>
                <c:pt idx="13940">
                  <c:v>6.8931000000000005E-4</c:v>
                </c:pt>
                <c:pt idx="13941">
                  <c:v>6.8931999999999999E-4</c:v>
                </c:pt>
                <c:pt idx="13942">
                  <c:v>6.8933000000000004E-4</c:v>
                </c:pt>
                <c:pt idx="13943">
                  <c:v>6.8933999999999998E-4</c:v>
                </c:pt>
                <c:pt idx="13944">
                  <c:v>6.8935000000000003E-4</c:v>
                </c:pt>
                <c:pt idx="13945">
                  <c:v>6.8935999999999997E-4</c:v>
                </c:pt>
                <c:pt idx="13946">
                  <c:v>6.8937000000000002E-4</c:v>
                </c:pt>
                <c:pt idx="13947">
                  <c:v>6.8937999999999996E-4</c:v>
                </c:pt>
                <c:pt idx="13948">
                  <c:v>6.8939000000000001E-4</c:v>
                </c:pt>
                <c:pt idx="13949">
                  <c:v>6.8939999999999995E-4</c:v>
                </c:pt>
                <c:pt idx="13950">
                  <c:v>6.8941E-4</c:v>
                </c:pt>
                <c:pt idx="13951">
                  <c:v>6.8942000000000005E-4</c:v>
                </c:pt>
                <c:pt idx="13952">
                  <c:v>6.8942999999999999E-4</c:v>
                </c:pt>
                <c:pt idx="13953">
                  <c:v>6.8944000000000004E-4</c:v>
                </c:pt>
                <c:pt idx="13954">
                  <c:v>6.8944999999999998E-4</c:v>
                </c:pt>
                <c:pt idx="13955">
                  <c:v>6.8946000000000003E-4</c:v>
                </c:pt>
                <c:pt idx="13956">
                  <c:v>6.8946999999999997E-4</c:v>
                </c:pt>
                <c:pt idx="13957">
                  <c:v>6.8948000000000002E-4</c:v>
                </c:pt>
                <c:pt idx="13958">
                  <c:v>6.8948999999999996E-4</c:v>
                </c:pt>
                <c:pt idx="13959">
                  <c:v>6.8950000000000001E-4</c:v>
                </c:pt>
                <c:pt idx="13960">
                  <c:v>6.8950999999999995E-4</c:v>
                </c:pt>
                <c:pt idx="13961">
                  <c:v>6.8952E-4</c:v>
                </c:pt>
                <c:pt idx="13962">
                  <c:v>6.8953000000000005E-4</c:v>
                </c:pt>
                <c:pt idx="13963">
                  <c:v>6.8953999999999999E-4</c:v>
                </c:pt>
                <c:pt idx="13964">
                  <c:v>6.8955000000000004E-4</c:v>
                </c:pt>
                <c:pt idx="13965">
                  <c:v>6.8955999999999998E-4</c:v>
                </c:pt>
                <c:pt idx="13966">
                  <c:v>6.8957000000000003E-4</c:v>
                </c:pt>
                <c:pt idx="13967">
                  <c:v>6.8957999999999997E-4</c:v>
                </c:pt>
                <c:pt idx="13968">
                  <c:v>6.8959000000000002E-4</c:v>
                </c:pt>
                <c:pt idx="13969">
                  <c:v>6.8959999999999996E-4</c:v>
                </c:pt>
                <c:pt idx="13970">
                  <c:v>6.8961000000000001E-4</c:v>
                </c:pt>
                <c:pt idx="13971">
                  <c:v>6.8961999999999995E-4</c:v>
                </c:pt>
                <c:pt idx="13972">
                  <c:v>6.8963E-4</c:v>
                </c:pt>
                <c:pt idx="13973">
                  <c:v>6.8964000000000004E-4</c:v>
                </c:pt>
                <c:pt idx="13974">
                  <c:v>6.8964999999999999E-4</c:v>
                </c:pt>
                <c:pt idx="13975">
                  <c:v>6.8966000000000003E-4</c:v>
                </c:pt>
                <c:pt idx="13976">
                  <c:v>6.8966999999999997E-4</c:v>
                </c:pt>
                <c:pt idx="13977">
                  <c:v>6.8968000000000002E-4</c:v>
                </c:pt>
                <c:pt idx="13978">
                  <c:v>6.8968999999999996E-4</c:v>
                </c:pt>
                <c:pt idx="13979">
                  <c:v>6.8970000000000001E-4</c:v>
                </c:pt>
                <c:pt idx="13980">
                  <c:v>6.8970999999999995E-4</c:v>
                </c:pt>
                <c:pt idx="13981">
                  <c:v>6.8972E-4</c:v>
                </c:pt>
                <c:pt idx="13982">
                  <c:v>6.8973000000000005E-4</c:v>
                </c:pt>
                <c:pt idx="13983">
                  <c:v>6.8973999999999999E-4</c:v>
                </c:pt>
                <c:pt idx="13984">
                  <c:v>6.8975000000000004E-4</c:v>
                </c:pt>
                <c:pt idx="13985">
                  <c:v>6.8975999999999998E-4</c:v>
                </c:pt>
                <c:pt idx="13986">
                  <c:v>6.8977000000000003E-4</c:v>
                </c:pt>
                <c:pt idx="13987">
                  <c:v>6.8977999999999997E-4</c:v>
                </c:pt>
                <c:pt idx="13988">
                  <c:v>6.8979000000000002E-4</c:v>
                </c:pt>
                <c:pt idx="13989">
                  <c:v>6.8979999999999996E-4</c:v>
                </c:pt>
                <c:pt idx="13990">
                  <c:v>6.8981000000000001E-4</c:v>
                </c:pt>
                <c:pt idx="13991">
                  <c:v>6.8981999999999995E-4</c:v>
                </c:pt>
                <c:pt idx="13992">
                  <c:v>6.8983E-4</c:v>
                </c:pt>
                <c:pt idx="13993">
                  <c:v>6.8984000000000005E-4</c:v>
                </c:pt>
                <c:pt idx="13994">
                  <c:v>6.8984999999999999E-4</c:v>
                </c:pt>
                <c:pt idx="13995">
                  <c:v>6.8986000000000004E-4</c:v>
                </c:pt>
                <c:pt idx="13996">
                  <c:v>6.8986999999999998E-4</c:v>
                </c:pt>
                <c:pt idx="13997">
                  <c:v>6.8988000000000003E-4</c:v>
                </c:pt>
                <c:pt idx="13998">
                  <c:v>6.8988999999999997E-4</c:v>
                </c:pt>
                <c:pt idx="13999">
                  <c:v>6.8990000000000002E-4</c:v>
                </c:pt>
                <c:pt idx="14000">
                  <c:v>6.8990999999999996E-4</c:v>
                </c:pt>
                <c:pt idx="14001">
                  <c:v>6.8992000000000001E-4</c:v>
                </c:pt>
                <c:pt idx="14002">
                  <c:v>6.8992999999999995E-4</c:v>
                </c:pt>
                <c:pt idx="14003">
                  <c:v>6.8994E-4</c:v>
                </c:pt>
                <c:pt idx="14004">
                  <c:v>6.8995000000000005E-4</c:v>
                </c:pt>
                <c:pt idx="14005">
                  <c:v>6.8995999999999999E-4</c:v>
                </c:pt>
                <c:pt idx="14006">
                  <c:v>6.8997000000000004E-4</c:v>
                </c:pt>
                <c:pt idx="14007">
                  <c:v>6.8997999999999998E-4</c:v>
                </c:pt>
                <c:pt idx="14008">
                  <c:v>6.8999000000000003E-4</c:v>
                </c:pt>
                <c:pt idx="14009">
                  <c:v>6.8999999999999997E-4</c:v>
                </c:pt>
                <c:pt idx="14010">
                  <c:v>6.9001000000000002E-4</c:v>
                </c:pt>
                <c:pt idx="14011">
                  <c:v>6.9001999999999996E-4</c:v>
                </c:pt>
                <c:pt idx="14012">
                  <c:v>6.9003000000000001E-4</c:v>
                </c:pt>
                <c:pt idx="14013">
                  <c:v>6.9003999999999995E-4</c:v>
                </c:pt>
                <c:pt idx="14014">
                  <c:v>6.9004999999999999E-4</c:v>
                </c:pt>
                <c:pt idx="14015">
                  <c:v>6.9006000000000004E-4</c:v>
                </c:pt>
                <c:pt idx="14016">
                  <c:v>6.9006999999999998E-4</c:v>
                </c:pt>
                <c:pt idx="14017">
                  <c:v>6.9008000000000003E-4</c:v>
                </c:pt>
                <c:pt idx="14018">
                  <c:v>6.9008999999999997E-4</c:v>
                </c:pt>
                <c:pt idx="14019">
                  <c:v>6.9010000000000002E-4</c:v>
                </c:pt>
                <c:pt idx="14020">
                  <c:v>6.9010999999999996E-4</c:v>
                </c:pt>
                <c:pt idx="14021">
                  <c:v>6.9012000000000001E-4</c:v>
                </c:pt>
                <c:pt idx="14022">
                  <c:v>6.9012999999999995E-4</c:v>
                </c:pt>
                <c:pt idx="14023">
                  <c:v>6.9014E-4</c:v>
                </c:pt>
                <c:pt idx="14024">
                  <c:v>6.9015000000000005E-4</c:v>
                </c:pt>
                <c:pt idx="14025">
                  <c:v>6.9015999999999999E-4</c:v>
                </c:pt>
                <c:pt idx="14026">
                  <c:v>6.9017000000000004E-4</c:v>
                </c:pt>
                <c:pt idx="14027">
                  <c:v>6.9017999999999998E-4</c:v>
                </c:pt>
                <c:pt idx="14028">
                  <c:v>6.9019000000000003E-4</c:v>
                </c:pt>
                <c:pt idx="14029">
                  <c:v>6.9019999999999997E-4</c:v>
                </c:pt>
                <c:pt idx="14030">
                  <c:v>6.9021000000000002E-4</c:v>
                </c:pt>
                <c:pt idx="14031">
                  <c:v>6.9021999999999996E-4</c:v>
                </c:pt>
                <c:pt idx="14032">
                  <c:v>6.9023000000000001E-4</c:v>
                </c:pt>
                <c:pt idx="14033">
                  <c:v>6.9023999999999995E-4</c:v>
                </c:pt>
                <c:pt idx="14034">
                  <c:v>6.9025E-4</c:v>
                </c:pt>
                <c:pt idx="14035">
                  <c:v>6.9026000000000005E-4</c:v>
                </c:pt>
                <c:pt idx="14036">
                  <c:v>6.9026999999999999E-4</c:v>
                </c:pt>
                <c:pt idx="14037">
                  <c:v>6.9028000000000004E-4</c:v>
                </c:pt>
                <c:pt idx="14038">
                  <c:v>6.9028999999999998E-4</c:v>
                </c:pt>
                <c:pt idx="14039">
                  <c:v>6.9030000000000003E-4</c:v>
                </c:pt>
                <c:pt idx="14040">
                  <c:v>6.9030999999999997E-4</c:v>
                </c:pt>
                <c:pt idx="14041">
                  <c:v>6.9032000000000002E-4</c:v>
                </c:pt>
                <c:pt idx="14042">
                  <c:v>6.9032999999999996E-4</c:v>
                </c:pt>
                <c:pt idx="14043">
                  <c:v>6.9034000000000001E-4</c:v>
                </c:pt>
                <c:pt idx="14044">
                  <c:v>6.9034999999999995E-4</c:v>
                </c:pt>
                <c:pt idx="14045">
                  <c:v>6.9036E-4</c:v>
                </c:pt>
                <c:pt idx="14046">
                  <c:v>6.9037000000000005E-4</c:v>
                </c:pt>
                <c:pt idx="14047">
                  <c:v>6.9037999999999999E-4</c:v>
                </c:pt>
                <c:pt idx="14048">
                  <c:v>6.9039000000000004E-4</c:v>
                </c:pt>
                <c:pt idx="14049">
                  <c:v>6.9039999999999998E-4</c:v>
                </c:pt>
                <c:pt idx="14050">
                  <c:v>6.9041000000000003E-4</c:v>
                </c:pt>
                <c:pt idx="14051">
                  <c:v>6.9041999999999997E-4</c:v>
                </c:pt>
                <c:pt idx="14052">
                  <c:v>6.9043000000000002E-4</c:v>
                </c:pt>
                <c:pt idx="14053">
                  <c:v>6.9043999999999996E-4</c:v>
                </c:pt>
                <c:pt idx="14054">
                  <c:v>6.9045E-4</c:v>
                </c:pt>
                <c:pt idx="14055">
                  <c:v>6.9046000000000005E-4</c:v>
                </c:pt>
                <c:pt idx="14056">
                  <c:v>6.9046999999999999E-4</c:v>
                </c:pt>
                <c:pt idx="14057">
                  <c:v>6.9048000000000004E-4</c:v>
                </c:pt>
                <c:pt idx="14058">
                  <c:v>6.9048999999999998E-4</c:v>
                </c:pt>
                <c:pt idx="14059">
                  <c:v>6.9050000000000003E-4</c:v>
                </c:pt>
                <c:pt idx="14060">
                  <c:v>6.9050999999999997E-4</c:v>
                </c:pt>
                <c:pt idx="14061">
                  <c:v>6.9052000000000002E-4</c:v>
                </c:pt>
                <c:pt idx="14062">
                  <c:v>6.9052999999999996E-4</c:v>
                </c:pt>
                <c:pt idx="14063">
                  <c:v>6.9054000000000001E-4</c:v>
                </c:pt>
                <c:pt idx="14064">
                  <c:v>6.9054999999999995E-4</c:v>
                </c:pt>
                <c:pt idx="14065">
                  <c:v>6.9056E-4</c:v>
                </c:pt>
                <c:pt idx="14066">
                  <c:v>6.9057000000000005E-4</c:v>
                </c:pt>
                <c:pt idx="14067">
                  <c:v>6.9057999999999999E-4</c:v>
                </c:pt>
                <c:pt idx="14068">
                  <c:v>6.9059000000000004E-4</c:v>
                </c:pt>
                <c:pt idx="14069">
                  <c:v>6.9059999999999998E-4</c:v>
                </c:pt>
                <c:pt idx="14070">
                  <c:v>6.9061000000000003E-4</c:v>
                </c:pt>
                <c:pt idx="14071">
                  <c:v>6.9061999999999997E-4</c:v>
                </c:pt>
                <c:pt idx="14072">
                  <c:v>6.9063000000000002E-4</c:v>
                </c:pt>
                <c:pt idx="14073">
                  <c:v>6.9063999999999996E-4</c:v>
                </c:pt>
                <c:pt idx="14074">
                  <c:v>6.9065000000000001E-4</c:v>
                </c:pt>
                <c:pt idx="14075">
                  <c:v>6.9065999999999995E-4</c:v>
                </c:pt>
                <c:pt idx="14076">
                  <c:v>6.9067E-4</c:v>
                </c:pt>
                <c:pt idx="14077">
                  <c:v>6.9068000000000005E-4</c:v>
                </c:pt>
                <c:pt idx="14078">
                  <c:v>6.9068999999999999E-4</c:v>
                </c:pt>
                <c:pt idx="14079">
                  <c:v>6.9070000000000004E-4</c:v>
                </c:pt>
                <c:pt idx="14080">
                  <c:v>6.9070999999999998E-4</c:v>
                </c:pt>
                <c:pt idx="14081">
                  <c:v>6.9072000000000003E-4</c:v>
                </c:pt>
                <c:pt idx="14082">
                  <c:v>6.9072999999999997E-4</c:v>
                </c:pt>
                <c:pt idx="14083">
                  <c:v>6.9074000000000002E-4</c:v>
                </c:pt>
                <c:pt idx="14084">
                  <c:v>6.9074999999999996E-4</c:v>
                </c:pt>
                <c:pt idx="14085">
                  <c:v>6.9076000000000001E-4</c:v>
                </c:pt>
                <c:pt idx="14086">
                  <c:v>6.9076999999999995E-4</c:v>
                </c:pt>
                <c:pt idx="14087">
                  <c:v>6.9078E-4</c:v>
                </c:pt>
                <c:pt idx="14088">
                  <c:v>6.9079000000000005E-4</c:v>
                </c:pt>
                <c:pt idx="14089">
                  <c:v>6.9079999999999999E-4</c:v>
                </c:pt>
                <c:pt idx="14090">
                  <c:v>6.9081000000000004E-4</c:v>
                </c:pt>
                <c:pt idx="14091">
                  <c:v>6.9081999999999998E-4</c:v>
                </c:pt>
                <c:pt idx="14092">
                  <c:v>6.9083000000000002E-4</c:v>
                </c:pt>
                <c:pt idx="14093">
                  <c:v>6.9083999999999997E-4</c:v>
                </c:pt>
                <c:pt idx="14094">
                  <c:v>6.9085000000000001E-4</c:v>
                </c:pt>
                <c:pt idx="14095">
                  <c:v>6.9085999999999996E-4</c:v>
                </c:pt>
                <c:pt idx="14096">
                  <c:v>6.9087E-4</c:v>
                </c:pt>
                <c:pt idx="14097">
                  <c:v>6.9088000000000005E-4</c:v>
                </c:pt>
                <c:pt idx="14098">
                  <c:v>6.9088999999999999E-4</c:v>
                </c:pt>
                <c:pt idx="14099">
                  <c:v>6.9090000000000004E-4</c:v>
                </c:pt>
                <c:pt idx="14100">
                  <c:v>6.9090999999999998E-4</c:v>
                </c:pt>
                <c:pt idx="14101">
                  <c:v>6.9092000000000003E-4</c:v>
                </c:pt>
                <c:pt idx="14102">
                  <c:v>6.9092999999999997E-4</c:v>
                </c:pt>
                <c:pt idx="14103">
                  <c:v>6.9094000000000002E-4</c:v>
                </c:pt>
                <c:pt idx="14104">
                  <c:v>6.9094999999999996E-4</c:v>
                </c:pt>
                <c:pt idx="14105">
                  <c:v>6.9096000000000001E-4</c:v>
                </c:pt>
                <c:pt idx="14106">
                  <c:v>6.9096999999999995E-4</c:v>
                </c:pt>
                <c:pt idx="14107">
                  <c:v>6.9098E-4</c:v>
                </c:pt>
                <c:pt idx="14108">
                  <c:v>6.9099000000000005E-4</c:v>
                </c:pt>
                <c:pt idx="14109">
                  <c:v>6.9099999999999999E-4</c:v>
                </c:pt>
                <c:pt idx="14110">
                  <c:v>6.9101000000000004E-4</c:v>
                </c:pt>
                <c:pt idx="14111">
                  <c:v>6.9101999999999998E-4</c:v>
                </c:pt>
                <c:pt idx="14112">
                  <c:v>6.9103000000000003E-4</c:v>
                </c:pt>
                <c:pt idx="14113">
                  <c:v>6.9103999999999997E-4</c:v>
                </c:pt>
                <c:pt idx="14114">
                  <c:v>6.9105000000000002E-4</c:v>
                </c:pt>
                <c:pt idx="14115">
                  <c:v>6.9105999999999996E-4</c:v>
                </c:pt>
                <c:pt idx="14116">
                  <c:v>6.9107000000000001E-4</c:v>
                </c:pt>
                <c:pt idx="14117">
                  <c:v>6.9107999999999995E-4</c:v>
                </c:pt>
                <c:pt idx="14118">
                  <c:v>6.9109E-4</c:v>
                </c:pt>
                <c:pt idx="14119">
                  <c:v>6.9110000000000005E-4</c:v>
                </c:pt>
                <c:pt idx="14120">
                  <c:v>6.9110999999999999E-4</c:v>
                </c:pt>
                <c:pt idx="14121">
                  <c:v>6.9112000000000004E-4</c:v>
                </c:pt>
                <c:pt idx="14122">
                  <c:v>6.9112999999999998E-4</c:v>
                </c:pt>
                <c:pt idx="14123">
                  <c:v>6.9114000000000003E-4</c:v>
                </c:pt>
                <c:pt idx="14124">
                  <c:v>6.9114999999999997E-4</c:v>
                </c:pt>
                <c:pt idx="14125">
                  <c:v>6.9116000000000002E-4</c:v>
                </c:pt>
                <c:pt idx="14126">
                  <c:v>6.9116999999999996E-4</c:v>
                </c:pt>
                <c:pt idx="14127">
                  <c:v>6.9118000000000001E-4</c:v>
                </c:pt>
                <c:pt idx="14128">
                  <c:v>6.9118999999999995E-4</c:v>
                </c:pt>
                <c:pt idx="14129">
                  <c:v>6.912E-4</c:v>
                </c:pt>
                <c:pt idx="14130">
                  <c:v>6.9121000000000004E-4</c:v>
                </c:pt>
                <c:pt idx="14131">
                  <c:v>6.9121999999999999E-4</c:v>
                </c:pt>
                <c:pt idx="14132">
                  <c:v>6.9123000000000003E-4</c:v>
                </c:pt>
                <c:pt idx="14133">
                  <c:v>6.9123999999999998E-4</c:v>
                </c:pt>
                <c:pt idx="14134">
                  <c:v>6.9125000000000002E-4</c:v>
                </c:pt>
                <c:pt idx="14135">
                  <c:v>6.9125999999999996E-4</c:v>
                </c:pt>
                <c:pt idx="14136">
                  <c:v>6.9127000000000001E-4</c:v>
                </c:pt>
                <c:pt idx="14137">
                  <c:v>6.9127999999999995E-4</c:v>
                </c:pt>
                <c:pt idx="14138">
                  <c:v>6.9129E-4</c:v>
                </c:pt>
                <c:pt idx="14139">
                  <c:v>6.9130000000000005E-4</c:v>
                </c:pt>
                <c:pt idx="14140">
                  <c:v>6.9130999999999999E-4</c:v>
                </c:pt>
                <c:pt idx="14141">
                  <c:v>6.9132000000000004E-4</c:v>
                </c:pt>
                <c:pt idx="14142">
                  <c:v>6.9132999999999998E-4</c:v>
                </c:pt>
                <c:pt idx="14143">
                  <c:v>6.9134000000000003E-4</c:v>
                </c:pt>
                <c:pt idx="14144">
                  <c:v>6.9134999999999997E-4</c:v>
                </c:pt>
                <c:pt idx="14145">
                  <c:v>6.9136000000000002E-4</c:v>
                </c:pt>
                <c:pt idx="14146">
                  <c:v>6.9136999999999996E-4</c:v>
                </c:pt>
                <c:pt idx="14147">
                  <c:v>6.9138000000000001E-4</c:v>
                </c:pt>
                <c:pt idx="14148">
                  <c:v>6.9138999999999995E-4</c:v>
                </c:pt>
                <c:pt idx="14149">
                  <c:v>6.914E-4</c:v>
                </c:pt>
                <c:pt idx="14150">
                  <c:v>6.9141000000000005E-4</c:v>
                </c:pt>
                <c:pt idx="14151">
                  <c:v>6.9141999999999999E-4</c:v>
                </c:pt>
                <c:pt idx="14152">
                  <c:v>6.9143000000000004E-4</c:v>
                </c:pt>
                <c:pt idx="14153">
                  <c:v>6.9143999999999998E-4</c:v>
                </c:pt>
                <c:pt idx="14154">
                  <c:v>6.9145000000000003E-4</c:v>
                </c:pt>
                <c:pt idx="14155">
                  <c:v>6.9145999999999997E-4</c:v>
                </c:pt>
                <c:pt idx="14156">
                  <c:v>6.9147000000000002E-4</c:v>
                </c:pt>
                <c:pt idx="14157">
                  <c:v>6.9147999999999996E-4</c:v>
                </c:pt>
                <c:pt idx="14158">
                  <c:v>6.9149000000000001E-4</c:v>
                </c:pt>
                <c:pt idx="14159">
                  <c:v>6.9149999999999995E-4</c:v>
                </c:pt>
                <c:pt idx="14160">
                  <c:v>6.9151E-4</c:v>
                </c:pt>
                <c:pt idx="14161">
                  <c:v>6.9152000000000005E-4</c:v>
                </c:pt>
                <c:pt idx="14162">
                  <c:v>6.9152999999999999E-4</c:v>
                </c:pt>
                <c:pt idx="14163">
                  <c:v>6.9154000000000004E-4</c:v>
                </c:pt>
                <c:pt idx="14164">
                  <c:v>6.9154999999999998E-4</c:v>
                </c:pt>
                <c:pt idx="14165">
                  <c:v>6.9156000000000003E-4</c:v>
                </c:pt>
                <c:pt idx="14166">
                  <c:v>6.9156999999999997E-4</c:v>
                </c:pt>
                <c:pt idx="14167">
                  <c:v>6.9158000000000002E-4</c:v>
                </c:pt>
                <c:pt idx="14168">
                  <c:v>6.9158999999999996E-4</c:v>
                </c:pt>
                <c:pt idx="14169">
                  <c:v>6.9160000000000001E-4</c:v>
                </c:pt>
                <c:pt idx="14170">
                  <c:v>6.9160999999999995E-4</c:v>
                </c:pt>
                <c:pt idx="14171">
                  <c:v>6.9162E-4</c:v>
                </c:pt>
                <c:pt idx="14172">
                  <c:v>6.9163000000000004E-4</c:v>
                </c:pt>
                <c:pt idx="14173">
                  <c:v>6.9163999999999998E-4</c:v>
                </c:pt>
                <c:pt idx="14174">
                  <c:v>6.9165000000000003E-4</c:v>
                </c:pt>
                <c:pt idx="14175">
                  <c:v>6.9165999999999997E-4</c:v>
                </c:pt>
                <c:pt idx="14176">
                  <c:v>6.9167000000000002E-4</c:v>
                </c:pt>
                <c:pt idx="14177">
                  <c:v>6.9167999999999996E-4</c:v>
                </c:pt>
                <c:pt idx="14178">
                  <c:v>6.9169000000000001E-4</c:v>
                </c:pt>
                <c:pt idx="14179">
                  <c:v>6.9169999999999995E-4</c:v>
                </c:pt>
                <c:pt idx="14180">
                  <c:v>6.9171E-4</c:v>
                </c:pt>
                <c:pt idx="14181">
                  <c:v>6.9172000000000005E-4</c:v>
                </c:pt>
                <c:pt idx="14182">
                  <c:v>6.9172999999999999E-4</c:v>
                </c:pt>
                <c:pt idx="14183">
                  <c:v>6.9174000000000004E-4</c:v>
                </c:pt>
                <c:pt idx="14184">
                  <c:v>6.9174999999999998E-4</c:v>
                </c:pt>
                <c:pt idx="14185">
                  <c:v>6.9176000000000003E-4</c:v>
                </c:pt>
                <c:pt idx="14186">
                  <c:v>6.9176999999999997E-4</c:v>
                </c:pt>
                <c:pt idx="14187">
                  <c:v>6.9178000000000002E-4</c:v>
                </c:pt>
                <c:pt idx="14188">
                  <c:v>6.9178999999999996E-4</c:v>
                </c:pt>
                <c:pt idx="14189">
                  <c:v>6.9180000000000001E-4</c:v>
                </c:pt>
                <c:pt idx="14190">
                  <c:v>6.9180999999999995E-4</c:v>
                </c:pt>
                <c:pt idx="14191">
                  <c:v>6.9182E-4</c:v>
                </c:pt>
                <c:pt idx="14192">
                  <c:v>6.9183000000000005E-4</c:v>
                </c:pt>
                <c:pt idx="14193">
                  <c:v>6.9183999999999999E-4</c:v>
                </c:pt>
                <c:pt idx="14194">
                  <c:v>6.9185000000000004E-4</c:v>
                </c:pt>
                <c:pt idx="14195">
                  <c:v>6.9185999999999998E-4</c:v>
                </c:pt>
                <c:pt idx="14196">
                  <c:v>6.9187000000000003E-4</c:v>
                </c:pt>
                <c:pt idx="14197">
                  <c:v>6.9187999999999997E-4</c:v>
                </c:pt>
                <c:pt idx="14198">
                  <c:v>6.9189000000000002E-4</c:v>
                </c:pt>
                <c:pt idx="14199">
                  <c:v>6.9189999999999996E-4</c:v>
                </c:pt>
                <c:pt idx="14200">
                  <c:v>6.9191000000000001E-4</c:v>
                </c:pt>
                <c:pt idx="14201">
                  <c:v>6.9191999999999995E-4</c:v>
                </c:pt>
                <c:pt idx="14202">
                  <c:v>6.9193E-4</c:v>
                </c:pt>
                <c:pt idx="14203">
                  <c:v>6.9194000000000005E-4</c:v>
                </c:pt>
                <c:pt idx="14204">
                  <c:v>6.9194999999999999E-4</c:v>
                </c:pt>
                <c:pt idx="14205">
                  <c:v>6.9196000000000004E-4</c:v>
                </c:pt>
                <c:pt idx="14206">
                  <c:v>6.9196999999999998E-4</c:v>
                </c:pt>
                <c:pt idx="14207">
                  <c:v>6.9198000000000003E-4</c:v>
                </c:pt>
                <c:pt idx="14208">
                  <c:v>6.9198999999999997E-4</c:v>
                </c:pt>
                <c:pt idx="14209">
                  <c:v>6.9200000000000002E-4</c:v>
                </c:pt>
                <c:pt idx="14210">
                  <c:v>6.9200999999999996E-4</c:v>
                </c:pt>
                <c:pt idx="14211">
                  <c:v>6.9202E-4</c:v>
                </c:pt>
                <c:pt idx="14212">
                  <c:v>6.9203000000000005E-4</c:v>
                </c:pt>
                <c:pt idx="14213">
                  <c:v>6.9203999999999999E-4</c:v>
                </c:pt>
                <c:pt idx="14214">
                  <c:v>6.9205000000000004E-4</c:v>
                </c:pt>
                <c:pt idx="14215">
                  <c:v>6.9205999999999998E-4</c:v>
                </c:pt>
                <c:pt idx="14216">
                  <c:v>6.9207000000000003E-4</c:v>
                </c:pt>
                <c:pt idx="14217">
                  <c:v>6.9207999999999997E-4</c:v>
                </c:pt>
                <c:pt idx="14218">
                  <c:v>6.9209000000000002E-4</c:v>
                </c:pt>
                <c:pt idx="14219">
                  <c:v>6.9209999999999996E-4</c:v>
                </c:pt>
                <c:pt idx="14220">
                  <c:v>6.9211000000000001E-4</c:v>
                </c:pt>
                <c:pt idx="14221">
                  <c:v>6.9211999999999995E-4</c:v>
                </c:pt>
                <c:pt idx="14222">
                  <c:v>6.9213E-4</c:v>
                </c:pt>
                <c:pt idx="14223">
                  <c:v>6.9214000000000005E-4</c:v>
                </c:pt>
                <c:pt idx="14224">
                  <c:v>6.9214999999999999E-4</c:v>
                </c:pt>
                <c:pt idx="14225">
                  <c:v>6.9216000000000004E-4</c:v>
                </c:pt>
                <c:pt idx="14226">
                  <c:v>6.9216999999999998E-4</c:v>
                </c:pt>
                <c:pt idx="14227">
                  <c:v>6.9218000000000003E-4</c:v>
                </c:pt>
                <c:pt idx="14228">
                  <c:v>6.9218999999999997E-4</c:v>
                </c:pt>
                <c:pt idx="14229">
                  <c:v>6.9220000000000002E-4</c:v>
                </c:pt>
                <c:pt idx="14230">
                  <c:v>6.9220999999999996E-4</c:v>
                </c:pt>
                <c:pt idx="14231">
                  <c:v>6.9222000000000001E-4</c:v>
                </c:pt>
                <c:pt idx="14232">
                  <c:v>6.9222999999999995E-4</c:v>
                </c:pt>
                <c:pt idx="14233">
                  <c:v>6.9224E-4</c:v>
                </c:pt>
                <c:pt idx="14234">
                  <c:v>6.9225000000000005E-4</c:v>
                </c:pt>
                <c:pt idx="14235">
                  <c:v>6.9225999999999999E-4</c:v>
                </c:pt>
                <c:pt idx="14236">
                  <c:v>6.9227000000000004E-4</c:v>
                </c:pt>
                <c:pt idx="14237">
                  <c:v>6.9227999999999998E-4</c:v>
                </c:pt>
                <c:pt idx="14238">
                  <c:v>6.9229000000000003E-4</c:v>
                </c:pt>
                <c:pt idx="14239">
                  <c:v>6.9229999999999997E-4</c:v>
                </c:pt>
                <c:pt idx="14240">
                  <c:v>6.9231000000000002E-4</c:v>
                </c:pt>
                <c:pt idx="14241">
                  <c:v>6.9231999999999996E-4</c:v>
                </c:pt>
                <c:pt idx="14242">
                  <c:v>6.9233000000000001E-4</c:v>
                </c:pt>
                <c:pt idx="14243">
                  <c:v>6.9233999999999995E-4</c:v>
                </c:pt>
                <c:pt idx="14244">
                  <c:v>6.9235E-4</c:v>
                </c:pt>
                <c:pt idx="14245">
                  <c:v>6.9236000000000005E-4</c:v>
                </c:pt>
                <c:pt idx="14246">
                  <c:v>6.9236999999999999E-4</c:v>
                </c:pt>
                <c:pt idx="14247">
                  <c:v>6.9238000000000004E-4</c:v>
                </c:pt>
                <c:pt idx="14248">
                  <c:v>6.9238999999999998E-4</c:v>
                </c:pt>
                <c:pt idx="14249">
                  <c:v>6.9240000000000002E-4</c:v>
                </c:pt>
                <c:pt idx="14250">
                  <c:v>6.9240999999999997E-4</c:v>
                </c:pt>
                <c:pt idx="14251">
                  <c:v>6.9242000000000001E-4</c:v>
                </c:pt>
                <c:pt idx="14252">
                  <c:v>6.9242999999999996E-4</c:v>
                </c:pt>
                <c:pt idx="14253">
                  <c:v>6.9244E-4</c:v>
                </c:pt>
                <c:pt idx="14254">
                  <c:v>6.9245000000000005E-4</c:v>
                </c:pt>
                <c:pt idx="14255">
                  <c:v>6.9245999999999999E-4</c:v>
                </c:pt>
                <c:pt idx="14256">
                  <c:v>6.9247000000000004E-4</c:v>
                </c:pt>
                <c:pt idx="14257">
                  <c:v>6.9247999999999998E-4</c:v>
                </c:pt>
                <c:pt idx="14258">
                  <c:v>6.9249000000000003E-4</c:v>
                </c:pt>
                <c:pt idx="14259">
                  <c:v>6.9249999999999997E-4</c:v>
                </c:pt>
                <c:pt idx="14260">
                  <c:v>6.9251000000000002E-4</c:v>
                </c:pt>
                <c:pt idx="14261">
                  <c:v>6.9251999999999996E-4</c:v>
                </c:pt>
                <c:pt idx="14262">
                  <c:v>6.9253000000000001E-4</c:v>
                </c:pt>
                <c:pt idx="14263">
                  <c:v>6.9253999999999995E-4</c:v>
                </c:pt>
                <c:pt idx="14264">
                  <c:v>6.9255E-4</c:v>
                </c:pt>
                <c:pt idx="14265">
                  <c:v>6.9256000000000005E-4</c:v>
                </c:pt>
                <c:pt idx="14266">
                  <c:v>6.9256999999999999E-4</c:v>
                </c:pt>
                <c:pt idx="14267">
                  <c:v>6.9258000000000004E-4</c:v>
                </c:pt>
                <c:pt idx="14268">
                  <c:v>6.9258999999999998E-4</c:v>
                </c:pt>
                <c:pt idx="14269">
                  <c:v>6.9260000000000003E-4</c:v>
                </c:pt>
                <c:pt idx="14270">
                  <c:v>6.9260999999999997E-4</c:v>
                </c:pt>
                <c:pt idx="14271">
                  <c:v>6.9262000000000002E-4</c:v>
                </c:pt>
                <c:pt idx="14272">
                  <c:v>6.9262999999999996E-4</c:v>
                </c:pt>
                <c:pt idx="14273">
                  <c:v>6.9264000000000001E-4</c:v>
                </c:pt>
                <c:pt idx="14274">
                  <c:v>6.9264999999999995E-4</c:v>
                </c:pt>
                <c:pt idx="14275">
                  <c:v>6.9266E-4</c:v>
                </c:pt>
                <c:pt idx="14276">
                  <c:v>6.9267000000000005E-4</c:v>
                </c:pt>
                <c:pt idx="14277">
                  <c:v>6.9267999999999999E-4</c:v>
                </c:pt>
                <c:pt idx="14278">
                  <c:v>6.9269000000000004E-4</c:v>
                </c:pt>
                <c:pt idx="14279">
                  <c:v>6.9269999999999998E-4</c:v>
                </c:pt>
                <c:pt idx="14280">
                  <c:v>6.9271000000000003E-4</c:v>
                </c:pt>
                <c:pt idx="14281">
                  <c:v>6.9271999999999997E-4</c:v>
                </c:pt>
                <c:pt idx="14282">
                  <c:v>6.9273000000000002E-4</c:v>
                </c:pt>
                <c:pt idx="14283">
                  <c:v>6.9273999999999996E-4</c:v>
                </c:pt>
                <c:pt idx="14284">
                  <c:v>6.9275000000000001E-4</c:v>
                </c:pt>
                <c:pt idx="14285">
                  <c:v>6.9275999999999995E-4</c:v>
                </c:pt>
                <c:pt idx="14286">
                  <c:v>6.9277E-4</c:v>
                </c:pt>
                <c:pt idx="14287">
                  <c:v>6.9278000000000005E-4</c:v>
                </c:pt>
                <c:pt idx="14288">
                  <c:v>6.9278999999999999E-4</c:v>
                </c:pt>
                <c:pt idx="14289">
                  <c:v>6.9280000000000003E-4</c:v>
                </c:pt>
                <c:pt idx="14290">
                  <c:v>6.9280999999999998E-4</c:v>
                </c:pt>
                <c:pt idx="14291">
                  <c:v>6.9282000000000002E-4</c:v>
                </c:pt>
                <c:pt idx="14292">
                  <c:v>6.9282999999999996E-4</c:v>
                </c:pt>
                <c:pt idx="14293">
                  <c:v>6.9284000000000001E-4</c:v>
                </c:pt>
                <c:pt idx="14294">
                  <c:v>6.9284999999999995E-4</c:v>
                </c:pt>
                <c:pt idx="14295">
                  <c:v>6.9286E-4</c:v>
                </c:pt>
                <c:pt idx="14296">
                  <c:v>6.9287000000000005E-4</c:v>
                </c:pt>
                <c:pt idx="14297">
                  <c:v>6.9287999999999999E-4</c:v>
                </c:pt>
                <c:pt idx="14298">
                  <c:v>6.9289000000000004E-4</c:v>
                </c:pt>
                <c:pt idx="14299">
                  <c:v>6.9289999999999998E-4</c:v>
                </c:pt>
                <c:pt idx="14300">
                  <c:v>6.9291000000000003E-4</c:v>
                </c:pt>
                <c:pt idx="14301">
                  <c:v>6.9291999999999997E-4</c:v>
                </c:pt>
                <c:pt idx="14302">
                  <c:v>6.9293000000000002E-4</c:v>
                </c:pt>
                <c:pt idx="14303">
                  <c:v>6.9293999999999996E-4</c:v>
                </c:pt>
                <c:pt idx="14304">
                  <c:v>6.9295000000000001E-4</c:v>
                </c:pt>
                <c:pt idx="14305">
                  <c:v>6.9295999999999995E-4</c:v>
                </c:pt>
                <c:pt idx="14306">
                  <c:v>6.9297E-4</c:v>
                </c:pt>
                <c:pt idx="14307">
                  <c:v>6.9298000000000005E-4</c:v>
                </c:pt>
                <c:pt idx="14308">
                  <c:v>6.9298999999999999E-4</c:v>
                </c:pt>
                <c:pt idx="14309">
                  <c:v>6.9300000000000004E-4</c:v>
                </c:pt>
                <c:pt idx="14310">
                  <c:v>6.9300999999999998E-4</c:v>
                </c:pt>
                <c:pt idx="14311">
                  <c:v>6.9302000000000003E-4</c:v>
                </c:pt>
                <c:pt idx="14312">
                  <c:v>6.9302999999999997E-4</c:v>
                </c:pt>
                <c:pt idx="14313">
                  <c:v>6.9304000000000002E-4</c:v>
                </c:pt>
                <c:pt idx="14314">
                  <c:v>6.9304999999999996E-4</c:v>
                </c:pt>
                <c:pt idx="14315">
                  <c:v>6.9306000000000001E-4</c:v>
                </c:pt>
                <c:pt idx="14316">
                  <c:v>6.9306999999999995E-4</c:v>
                </c:pt>
                <c:pt idx="14317">
                  <c:v>6.9308E-4</c:v>
                </c:pt>
                <c:pt idx="14318">
                  <c:v>6.9309000000000005E-4</c:v>
                </c:pt>
                <c:pt idx="14319">
                  <c:v>6.9309999999999999E-4</c:v>
                </c:pt>
                <c:pt idx="14320">
                  <c:v>6.9311000000000004E-4</c:v>
                </c:pt>
                <c:pt idx="14321">
                  <c:v>6.9311999999999998E-4</c:v>
                </c:pt>
                <c:pt idx="14322">
                  <c:v>6.9313000000000003E-4</c:v>
                </c:pt>
                <c:pt idx="14323">
                  <c:v>6.9313999999999997E-4</c:v>
                </c:pt>
                <c:pt idx="14324">
                  <c:v>6.9315000000000002E-4</c:v>
                </c:pt>
                <c:pt idx="14325">
                  <c:v>6.9315999999999996E-4</c:v>
                </c:pt>
                <c:pt idx="14326">
                  <c:v>6.9317000000000001E-4</c:v>
                </c:pt>
                <c:pt idx="14327">
                  <c:v>6.9317999999999995E-4</c:v>
                </c:pt>
                <c:pt idx="14328">
                  <c:v>6.9319E-4</c:v>
                </c:pt>
                <c:pt idx="14329">
                  <c:v>6.9320000000000004E-4</c:v>
                </c:pt>
                <c:pt idx="14330">
                  <c:v>6.9320999999999999E-4</c:v>
                </c:pt>
                <c:pt idx="14331">
                  <c:v>6.9322000000000003E-4</c:v>
                </c:pt>
                <c:pt idx="14332">
                  <c:v>6.9322999999999997E-4</c:v>
                </c:pt>
                <c:pt idx="14333">
                  <c:v>6.9324000000000002E-4</c:v>
                </c:pt>
                <c:pt idx="14334">
                  <c:v>6.9324999999999996E-4</c:v>
                </c:pt>
                <c:pt idx="14335">
                  <c:v>6.9326000000000001E-4</c:v>
                </c:pt>
                <c:pt idx="14336">
                  <c:v>6.9326999999999995E-4</c:v>
                </c:pt>
                <c:pt idx="14337">
                  <c:v>6.9328E-4</c:v>
                </c:pt>
                <c:pt idx="14338">
                  <c:v>6.9329000000000005E-4</c:v>
                </c:pt>
                <c:pt idx="14339">
                  <c:v>6.9329999999999999E-4</c:v>
                </c:pt>
                <c:pt idx="14340">
                  <c:v>6.9331000000000004E-4</c:v>
                </c:pt>
                <c:pt idx="14341">
                  <c:v>6.9331999999999998E-4</c:v>
                </c:pt>
                <c:pt idx="14342">
                  <c:v>6.9333000000000003E-4</c:v>
                </c:pt>
                <c:pt idx="14343">
                  <c:v>6.9333999999999997E-4</c:v>
                </c:pt>
                <c:pt idx="14344">
                  <c:v>6.9335000000000002E-4</c:v>
                </c:pt>
                <c:pt idx="14345">
                  <c:v>6.9335999999999996E-4</c:v>
                </c:pt>
                <c:pt idx="14346">
                  <c:v>6.9337000000000001E-4</c:v>
                </c:pt>
                <c:pt idx="14347">
                  <c:v>6.9337999999999995E-4</c:v>
                </c:pt>
                <c:pt idx="14348">
                  <c:v>6.9339E-4</c:v>
                </c:pt>
                <c:pt idx="14349">
                  <c:v>6.9340000000000005E-4</c:v>
                </c:pt>
                <c:pt idx="14350">
                  <c:v>6.9340999999999999E-4</c:v>
                </c:pt>
                <c:pt idx="14351">
                  <c:v>6.9342000000000004E-4</c:v>
                </c:pt>
                <c:pt idx="14352">
                  <c:v>6.9342999999999998E-4</c:v>
                </c:pt>
                <c:pt idx="14353">
                  <c:v>6.9344000000000003E-4</c:v>
                </c:pt>
                <c:pt idx="14354">
                  <c:v>6.9344999999999997E-4</c:v>
                </c:pt>
                <c:pt idx="14355">
                  <c:v>6.9346000000000002E-4</c:v>
                </c:pt>
                <c:pt idx="14356">
                  <c:v>6.9346999999999996E-4</c:v>
                </c:pt>
                <c:pt idx="14357">
                  <c:v>6.9348000000000001E-4</c:v>
                </c:pt>
                <c:pt idx="14358">
                  <c:v>6.9348999999999995E-4</c:v>
                </c:pt>
                <c:pt idx="14359">
                  <c:v>6.935E-4</c:v>
                </c:pt>
                <c:pt idx="14360">
                  <c:v>6.9351000000000005E-4</c:v>
                </c:pt>
                <c:pt idx="14361">
                  <c:v>6.9351999999999999E-4</c:v>
                </c:pt>
                <c:pt idx="14362">
                  <c:v>6.9353000000000004E-4</c:v>
                </c:pt>
                <c:pt idx="14363">
                  <c:v>6.9353999999999998E-4</c:v>
                </c:pt>
                <c:pt idx="14364">
                  <c:v>6.9355000000000003E-4</c:v>
                </c:pt>
                <c:pt idx="14365">
                  <c:v>6.9355999999999997E-4</c:v>
                </c:pt>
                <c:pt idx="14366">
                  <c:v>6.9357000000000002E-4</c:v>
                </c:pt>
                <c:pt idx="14367">
                  <c:v>6.9357999999999996E-4</c:v>
                </c:pt>
                <c:pt idx="14368">
                  <c:v>6.9359000000000001E-4</c:v>
                </c:pt>
                <c:pt idx="14369">
                  <c:v>6.9360000000000005E-4</c:v>
                </c:pt>
                <c:pt idx="14370">
                  <c:v>6.9360999999999999E-4</c:v>
                </c:pt>
                <c:pt idx="14371">
                  <c:v>6.9362000000000004E-4</c:v>
                </c:pt>
                <c:pt idx="14372">
                  <c:v>6.9362999999999998E-4</c:v>
                </c:pt>
                <c:pt idx="14373">
                  <c:v>6.9364000000000003E-4</c:v>
                </c:pt>
                <c:pt idx="14374">
                  <c:v>6.9364999999999997E-4</c:v>
                </c:pt>
                <c:pt idx="14375">
                  <c:v>6.9366000000000002E-4</c:v>
                </c:pt>
                <c:pt idx="14376">
                  <c:v>6.9366999999999996E-4</c:v>
                </c:pt>
                <c:pt idx="14377">
                  <c:v>6.9368000000000001E-4</c:v>
                </c:pt>
                <c:pt idx="14378">
                  <c:v>6.9368999999999995E-4</c:v>
                </c:pt>
                <c:pt idx="14379">
                  <c:v>6.937E-4</c:v>
                </c:pt>
                <c:pt idx="14380">
                  <c:v>6.9371000000000005E-4</c:v>
                </c:pt>
                <c:pt idx="14381">
                  <c:v>6.9371999999999999E-4</c:v>
                </c:pt>
                <c:pt idx="14382">
                  <c:v>6.9373000000000004E-4</c:v>
                </c:pt>
                <c:pt idx="14383">
                  <c:v>6.9373999999999998E-4</c:v>
                </c:pt>
                <c:pt idx="14384">
                  <c:v>6.9375000000000003E-4</c:v>
                </c:pt>
                <c:pt idx="14385">
                  <c:v>6.9375999999999997E-4</c:v>
                </c:pt>
                <c:pt idx="14386">
                  <c:v>6.9377000000000002E-4</c:v>
                </c:pt>
                <c:pt idx="14387">
                  <c:v>6.9377999999999996E-4</c:v>
                </c:pt>
                <c:pt idx="14388">
                  <c:v>6.9379000000000001E-4</c:v>
                </c:pt>
                <c:pt idx="14389">
                  <c:v>6.9379999999999995E-4</c:v>
                </c:pt>
                <c:pt idx="14390">
                  <c:v>6.9381E-4</c:v>
                </c:pt>
                <c:pt idx="14391">
                  <c:v>6.9382000000000005E-4</c:v>
                </c:pt>
                <c:pt idx="14392">
                  <c:v>6.9382999999999999E-4</c:v>
                </c:pt>
                <c:pt idx="14393">
                  <c:v>6.9384000000000004E-4</c:v>
                </c:pt>
                <c:pt idx="14394">
                  <c:v>6.9384999999999998E-4</c:v>
                </c:pt>
                <c:pt idx="14395">
                  <c:v>6.9386000000000003E-4</c:v>
                </c:pt>
                <c:pt idx="14396">
                  <c:v>6.9386999999999997E-4</c:v>
                </c:pt>
                <c:pt idx="14397">
                  <c:v>6.9388000000000002E-4</c:v>
                </c:pt>
                <c:pt idx="14398">
                  <c:v>6.9388999999999996E-4</c:v>
                </c:pt>
                <c:pt idx="14399">
                  <c:v>6.9390000000000001E-4</c:v>
                </c:pt>
                <c:pt idx="14400">
                  <c:v>6.9390999999999995E-4</c:v>
                </c:pt>
                <c:pt idx="14401">
                  <c:v>6.9392E-4</c:v>
                </c:pt>
                <c:pt idx="14402">
                  <c:v>6.9393000000000005E-4</c:v>
                </c:pt>
                <c:pt idx="14403">
                  <c:v>6.9393999999999999E-4</c:v>
                </c:pt>
                <c:pt idx="14404">
                  <c:v>6.9395000000000004E-4</c:v>
                </c:pt>
                <c:pt idx="14405">
                  <c:v>6.9395999999999998E-4</c:v>
                </c:pt>
                <c:pt idx="14406">
                  <c:v>6.9397000000000003E-4</c:v>
                </c:pt>
                <c:pt idx="14407">
                  <c:v>6.9397999999999997E-4</c:v>
                </c:pt>
                <c:pt idx="14408">
                  <c:v>6.9399000000000001E-4</c:v>
                </c:pt>
                <c:pt idx="14409">
                  <c:v>6.9399999999999996E-4</c:v>
                </c:pt>
                <c:pt idx="14410">
                  <c:v>6.9401E-4</c:v>
                </c:pt>
                <c:pt idx="14411">
                  <c:v>6.9402000000000005E-4</c:v>
                </c:pt>
                <c:pt idx="14412">
                  <c:v>6.9402999999999999E-4</c:v>
                </c:pt>
                <c:pt idx="14413">
                  <c:v>6.9404000000000004E-4</c:v>
                </c:pt>
                <c:pt idx="14414">
                  <c:v>6.9404999999999998E-4</c:v>
                </c:pt>
                <c:pt idx="14415">
                  <c:v>6.9406000000000003E-4</c:v>
                </c:pt>
                <c:pt idx="14416">
                  <c:v>6.9406999999999997E-4</c:v>
                </c:pt>
                <c:pt idx="14417">
                  <c:v>6.9408000000000002E-4</c:v>
                </c:pt>
                <c:pt idx="14418">
                  <c:v>6.9408999999999996E-4</c:v>
                </c:pt>
                <c:pt idx="14419">
                  <c:v>6.9410000000000001E-4</c:v>
                </c:pt>
                <c:pt idx="14420">
                  <c:v>6.9410999999999995E-4</c:v>
                </c:pt>
                <c:pt idx="14421">
                  <c:v>6.9412E-4</c:v>
                </c:pt>
                <c:pt idx="14422">
                  <c:v>6.9413000000000005E-4</c:v>
                </c:pt>
                <c:pt idx="14423">
                  <c:v>6.9413999999999999E-4</c:v>
                </c:pt>
                <c:pt idx="14424">
                  <c:v>6.9415000000000004E-4</c:v>
                </c:pt>
                <c:pt idx="14425">
                  <c:v>6.9415999999999998E-4</c:v>
                </c:pt>
                <c:pt idx="14426">
                  <c:v>6.9417000000000003E-4</c:v>
                </c:pt>
                <c:pt idx="14427">
                  <c:v>6.9417999999999997E-4</c:v>
                </c:pt>
                <c:pt idx="14428">
                  <c:v>6.9419000000000002E-4</c:v>
                </c:pt>
                <c:pt idx="14429">
                  <c:v>6.9419999999999996E-4</c:v>
                </c:pt>
                <c:pt idx="14430">
                  <c:v>6.9421000000000001E-4</c:v>
                </c:pt>
                <c:pt idx="14431">
                  <c:v>6.9421999999999995E-4</c:v>
                </c:pt>
                <c:pt idx="14432">
                  <c:v>6.9423E-4</c:v>
                </c:pt>
                <c:pt idx="14433">
                  <c:v>6.9424000000000005E-4</c:v>
                </c:pt>
                <c:pt idx="14434">
                  <c:v>6.9424999999999999E-4</c:v>
                </c:pt>
                <c:pt idx="14435">
                  <c:v>6.9426000000000004E-4</c:v>
                </c:pt>
                <c:pt idx="14436">
                  <c:v>6.9426999999999998E-4</c:v>
                </c:pt>
                <c:pt idx="14437">
                  <c:v>6.9428000000000003E-4</c:v>
                </c:pt>
                <c:pt idx="14438">
                  <c:v>6.9428999999999997E-4</c:v>
                </c:pt>
                <c:pt idx="14439">
                  <c:v>6.9430000000000002E-4</c:v>
                </c:pt>
                <c:pt idx="14440">
                  <c:v>6.9430999999999996E-4</c:v>
                </c:pt>
                <c:pt idx="14441">
                  <c:v>6.9432000000000001E-4</c:v>
                </c:pt>
                <c:pt idx="14442">
                  <c:v>6.9432999999999995E-4</c:v>
                </c:pt>
                <c:pt idx="14443">
                  <c:v>6.9434E-4</c:v>
                </c:pt>
                <c:pt idx="14444">
                  <c:v>6.9435000000000005E-4</c:v>
                </c:pt>
                <c:pt idx="14445">
                  <c:v>6.9435999999999999E-4</c:v>
                </c:pt>
                <c:pt idx="14446">
                  <c:v>6.9437000000000003E-4</c:v>
                </c:pt>
                <c:pt idx="14447">
                  <c:v>6.9437999999999998E-4</c:v>
                </c:pt>
                <c:pt idx="14448">
                  <c:v>6.9439000000000002E-4</c:v>
                </c:pt>
                <c:pt idx="14449">
                  <c:v>6.9439999999999997E-4</c:v>
                </c:pt>
                <c:pt idx="14450">
                  <c:v>6.9441000000000001E-4</c:v>
                </c:pt>
                <c:pt idx="14451">
                  <c:v>6.9441999999999995E-4</c:v>
                </c:pt>
                <c:pt idx="14452">
                  <c:v>6.9443E-4</c:v>
                </c:pt>
                <c:pt idx="14453">
                  <c:v>6.9444000000000005E-4</c:v>
                </c:pt>
                <c:pt idx="14454">
                  <c:v>6.9444999999999999E-4</c:v>
                </c:pt>
                <c:pt idx="14455">
                  <c:v>6.9446000000000004E-4</c:v>
                </c:pt>
                <c:pt idx="14456">
                  <c:v>6.9446999999999998E-4</c:v>
                </c:pt>
                <c:pt idx="14457">
                  <c:v>6.9448000000000003E-4</c:v>
                </c:pt>
                <c:pt idx="14458">
                  <c:v>6.9448999999999997E-4</c:v>
                </c:pt>
                <c:pt idx="14459">
                  <c:v>6.9450000000000002E-4</c:v>
                </c:pt>
                <c:pt idx="14460">
                  <c:v>6.9450999999999996E-4</c:v>
                </c:pt>
                <c:pt idx="14461">
                  <c:v>6.9452000000000001E-4</c:v>
                </c:pt>
                <c:pt idx="14462">
                  <c:v>6.9452999999999995E-4</c:v>
                </c:pt>
                <c:pt idx="14463">
                  <c:v>6.9454E-4</c:v>
                </c:pt>
                <c:pt idx="14464">
                  <c:v>6.9455000000000005E-4</c:v>
                </c:pt>
                <c:pt idx="14465">
                  <c:v>6.9455999999999999E-4</c:v>
                </c:pt>
                <c:pt idx="14466">
                  <c:v>6.9457000000000004E-4</c:v>
                </c:pt>
                <c:pt idx="14467">
                  <c:v>6.9457999999999998E-4</c:v>
                </c:pt>
                <c:pt idx="14468">
                  <c:v>6.9459000000000003E-4</c:v>
                </c:pt>
                <c:pt idx="14469">
                  <c:v>6.9459999999999997E-4</c:v>
                </c:pt>
                <c:pt idx="14470">
                  <c:v>6.9461000000000002E-4</c:v>
                </c:pt>
                <c:pt idx="14471">
                  <c:v>6.9461999999999996E-4</c:v>
                </c:pt>
                <c:pt idx="14472">
                  <c:v>6.9463000000000001E-4</c:v>
                </c:pt>
                <c:pt idx="14473">
                  <c:v>6.9463999999999995E-4</c:v>
                </c:pt>
                <c:pt idx="14474">
                  <c:v>6.9465E-4</c:v>
                </c:pt>
                <c:pt idx="14475">
                  <c:v>6.9466000000000005E-4</c:v>
                </c:pt>
                <c:pt idx="14476">
                  <c:v>6.9466999999999999E-4</c:v>
                </c:pt>
                <c:pt idx="14477">
                  <c:v>6.9468000000000004E-4</c:v>
                </c:pt>
                <c:pt idx="14478">
                  <c:v>6.9468999999999998E-4</c:v>
                </c:pt>
                <c:pt idx="14479">
                  <c:v>6.9470000000000003E-4</c:v>
                </c:pt>
                <c:pt idx="14480">
                  <c:v>6.9470999999999997E-4</c:v>
                </c:pt>
                <c:pt idx="14481">
                  <c:v>6.9472000000000002E-4</c:v>
                </c:pt>
                <c:pt idx="14482">
                  <c:v>6.9472999999999996E-4</c:v>
                </c:pt>
                <c:pt idx="14483">
                  <c:v>6.9474000000000001E-4</c:v>
                </c:pt>
                <c:pt idx="14484">
                  <c:v>6.9474999999999995E-4</c:v>
                </c:pt>
                <c:pt idx="14485">
                  <c:v>6.9476E-4</c:v>
                </c:pt>
                <c:pt idx="14486">
                  <c:v>6.9477000000000004E-4</c:v>
                </c:pt>
                <c:pt idx="14487">
                  <c:v>6.9477999999999999E-4</c:v>
                </c:pt>
                <c:pt idx="14488">
                  <c:v>6.9479000000000003E-4</c:v>
                </c:pt>
                <c:pt idx="14489">
                  <c:v>6.9479999999999997E-4</c:v>
                </c:pt>
                <c:pt idx="14490">
                  <c:v>6.9481000000000002E-4</c:v>
                </c:pt>
                <c:pt idx="14491">
                  <c:v>6.9481999999999996E-4</c:v>
                </c:pt>
                <c:pt idx="14492">
                  <c:v>6.9483000000000001E-4</c:v>
                </c:pt>
                <c:pt idx="14493">
                  <c:v>6.9483999999999995E-4</c:v>
                </c:pt>
                <c:pt idx="14494">
                  <c:v>6.9485E-4</c:v>
                </c:pt>
                <c:pt idx="14495">
                  <c:v>6.9486000000000005E-4</c:v>
                </c:pt>
                <c:pt idx="14496">
                  <c:v>6.9486999999999999E-4</c:v>
                </c:pt>
                <c:pt idx="14497">
                  <c:v>6.9488000000000004E-4</c:v>
                </c:pt>
                <c:pt idx="14498">
                  <c:v>6.9488999999999998E-4</c:v>
                </c:pt>
                <c:pt idx="14499">
                  <c:v>6.9490000000000003E-4</c:v>
                </c:pt>
                <c:pt idx="14500">
                  <c:v>6.9490999999999997E-4</c:v>
                </c:pt>
                <c:pt idx="14501">
                  <c:v>6.9492000000000002E-4</c:v>
                </c:pt>
                <c:pt idx="14502">
                  <c:v>6.9492999999999996E-4</c:v>
                </c:pt>
                <c:pt idx="14503">
                  <c:v>6.9494000000000001E-4</c:v>
                </c:pt>
                <c:pt idx="14504">
                  <c:v>6.9494999999999995E-4</c:v>
                </c:pt>
                <c:pt idx="14505">
                  <c:v>6.9496E-4</c:v>
                </c:pt>
                <c:pt idx="14506">
                  <c:v>6.9497000000000005E-4</c:v>
                </c:pt>
                <c:pt idx="14507">
                  <c:v>6.9497999999999999E-4</c:v>
                </c:pt>
                <c:pt idx="14508">
                  <c:v>6.9499000000000004E-4</c:v>
                </c:pt>
                <c:pt idx="14509">
                  <c:v>6.9499999999999998E-4</c:v>
                </c:pt>
                <c:pt idx="14510">
                  <c:v>6.9501000000000003E-4</c:v>
                </c:pt>
                <c:pt idx="14511">
                  <c:v>6.9501999999999997E-4</c:v>
                </c:pt>
                <c:pt idx="14512">
                  <c:v>6.9503000000000002E-4</c:v>
                </c:pt>
                <c:pt idx="14513">
                  <c:v>6.9503999999999996E-4</c:v>
                </c:pt>
                <c:pt idx="14514">
                  <c:v>6.9505000000000001E-4</c:v>
                </c:pt>
                <c:pt idx="14515">
                  <c:v>6.9505999999999995E-4</c:v>
                </c:pt>
                <c:pt idx="14516">
                  <c:v>6.9507E-4</c:v>
                </c:pt>
                <c:pt idx="14517">
                  <c:v>6.9508000000000005E-4</c:v>
                </c:pt>
                <c:pt idx="14518">
                  <c:v>6.9508999999999999E-4</c:v>
                </c:pt>
                <c:pt idx="14519">
                  <c:v>6.9510000000000004E-4</c:v>
                </c:pt>
                <c:pt idx="14520">
                  <c:v>6.9510999999999998E-4</c:v>
                </c:pt>
                <c:pt idx="14521">
                  <c:v>6.9512000000000003E-4</c:v>
                </c:pt>
                <c:pt idx="14522">
                  <c:v>6.9512999999999997E-4</c:v>
                </c:pt>
                <c:pt idx="14523">
                  <c:v>6.9514000000000002E-4</c:v>
                </c:pt>
                <c:pt idx="14524">
                  <c:v>6.9514999999999996E-4</c:v>
                </c:pt>
                <c:pt idx="14525">
                  <c:v>6.9516000000000001E-4</c:v>
                </c:pt>
                <c:pt idx="14526">
                  <c:v>6.9516999999999995E-4</c:v>
                </c:pt>
                <c:pt idx="14527">
                  <c:v>6.9517999999999999E-4</c:v>
                </c:pt>
                <c:pt idx="14528">
                  <c:v>6.9519000000000004E-4</c:v>
                </c:pt>
                <c:pt idx="14529">
                  <c:v>6.9519999999999998E-4</c:v>
                </c:pt>
                <c:pt idx="14530">
                  <c:v>6.9521000000000003E-4</c:v>
                </c:pt>
                <c:pt idx="14531">
                  <c:v>6.9521999999999997E-4</c:v>
                </c:pt>
                <c:pt idx="14532">
                  <c:v>6.9523000000000002E-4</c:v>
                </c:pt>
                <c:pt idx="14533">
                  <c:v>6.9523999999999996E-4</c:v>
                </c:pt>
                <c:pt idx="14534">
                  <c:v>6.9525000000000001E-4</c:v>
                </c:pt>
                <c:pt idx="14535">
                  <c:v>6.9525999999999995E-4</c:v>
                </c:pt>
                <c:pt idx="14536">
                  <c:v>6.9527E-4</c:v>
                </c:pt>
                <c:pt idx="14537">
                  <c:v>6.9528000000000005E-4</c:v>
                </c:pt>
                <c:pt idx="14538">
                  <c:v>6.9528999999999999E-4</c:v>
                </c:pt>
                <c:pt idx="14539">
                  <c:v>6.9530000000000004E-4</c:v>
                </c:pt>
                <c:pt idx="14540">
                  <c:v>6.9530999999999998E-4</c:v>
                </c:pt>
                <c:pt idx="14541">
                  <c:v>6.9532000000000003E-4</c:v>
                </c:pt>
                <c:pt idx="14542">
                  <c:v>6.9532999999999997E-4</c:v>
                </c:pt>
                <c:pt idx="14543">
                  <c:v>6.9534000000000002E-4</c:v>
                </c:pt>
                <c:pt idx="14544">
                  <c:v>6.9534999999999996E-4</c:v>
                </c:pt>
                <c:pt idx="14545">
                  <c:v>6.9536000000000001E-4</c:v>
                </c:pt>
                <c:pt idx="14546">
                  <c:v>6.9536999999999995E-4</c:v>
                </c:pt>
                <c:pt idx="14547">
                  <c:v>6.9538E-4</c:v>
                </c:pt>
                <c:pt idx="14548">
                  <c:v>6.9539000000000005E-4</c:v>
                </c:pt>
                <c:pt idx="14549">
                  <c:v>6.9539999999999999E-4</c:v>
                </c:pt>
                <c:pt idx="14550">
                  <c:v>6.9541000000000004E-4</c:v>
                </c:pt>
                <c:pt idx="14551">
                  <c:v>6.9541999999999998E-4</c:v>
                </c:pt>
                <c:pt idx="14552">
                  <c:v>6.9543000000000003E-4</c:v>
                </c:pt>
                <c:pt idx="14553">
                  <c:v>6.9543999999999997E-4</c:v>
                </c:pt>
                <c:pt idx="14554">
                  <c:v>6.9545000000000002E-4</c:v>
                </c:pt>
                <c:pt idx="14555">
                  <c:v>6.9545999999999996E-4</c:v>
                </c:pt>
                <c:pt idx="14556">
                  <c:v>6.9547000000000001E-4</c:v>
                </c:pt>
                <c:pt idx="14557">
                  <c:v>6.9547999999999995E-4</c:v>
                </c:pt>
                <c:pt idx="14558">
                  <c:v>6.9549E-4</c:v>
                </c:pt>
                <c:pt idx="14559">
                  <c:v>6.9550000000000005E-4</c:v>
                </c:pt>
                <c:pt idx="14560">
                  <c:v>6.9550999999999999E-4</c:v>
                </c:pt>
                <c:pt idx="14561">
                  <c:v>6.9552000000000004E-4</c:v>
                </c:pt>
                <c:pt idx="14562">
                  <c:v>6.9552999999999998E-4</c:v>
                </c:pt>
                <c:pt idx="14563">
                  <c:v>6.9554000000000003E-4</c:v>
                </c:pt>
                <c:pt idx="14564">
                  <c:v>6.9554999999999997E-4</c:v>
                </c:pt>
                <c:pt idx="14565">
                  <c:v>6.9556000000000002E-4</c:v>
                </c:pt>
                <c:pt idx="14566">
                  <c:v>6.9556999999999996E-4</c:v>
                </c:pt>
                <c:pt idx="14567">
                  <c:v>6.9558E-4</c:v>
                </c:pt>
                <c:pt idx="14568">
                  <c:v>6.9559000000000005E-4</c:v>
                </c:pt>
                <c:pt idx="14569">
                  <c:v>6.9559999999999999E-4</c:v>
                </c:pt>
                <c:pt idx="14570">
                  <c:v>6.9561000000000004E-4</c:v>
                </c:pt>
                <c:pt idx="14571">
                  <c:v>6.9561999999999998E-4</c:v>
                </c:pt>
                <c:pt idx="14572">
                  <c:v>6.9563000000000003E-4</c:v>
                </c:pt>
                <c:pt idx="14573">
                  <c:v>6.9563999999999997E-4</c:v>
                </c:pt>
                <c:pt idx="14574">
                  <c:v>6.9565000000000002E-4</c:v>
                </c:pt>
                <c:pt idx="14575">
                  <c:v>6.9565999999999996E-4</c:v>
                </c:pt>
                <c:pt idx="14576">
                  <c:v>6.9567000000000001E-4</c:v>
                </c:pt>
                <c:pt idx="14577">
                  <c:v>6.9567999999999995E-4</c:v>
                </c:pt>
                <c:pt idx="14578">
                  <c:v>6.9569E-4</c:v>
                </c:pt>
                <c:pt idx="14579">
                  <c:v>6.9570000000000005E-4</c:v>
                </c:pt>
                <c:pt idx="14580">
                  <c:v>6.9570999999999999E-4</c:v>
                </c:pt>
                <c:pt idx="14581">
                  <c:v>6.9572000000000004E-4</c:v>
                </c:pt>
                <c:pt idx="14582">
                  <c:v>6.9572999999999998E-4</c:v>
                </c:pt>
                <c:pt idx="14583">
                  <c:v>6.9574000000000003E-4</c:v>
                </c:pt>
                <c:pt idx="14584">
                  <c:v>6.9574999999999997E-4</c:v>
                </c:pt>
                <c:pt idx="14585">
                  <c:v>6.9576000000000002E-4</c:v>
                </c:pt>
                <c:pt idx="14586">
                  <c:v>6.9576999999999996E-4</c:v>
                </c:pt>
                <c:pt idx="14587">
                  <c:v>6.9578000000000001E-4</c:v>
                </c:pt>
                <c:pt idx="14588">
                  <c:v>6.9578999999999995E-4</c:v>
                </c:pt>
                <c:pt idx="14589">
                  <c:v>6.958E-4</c:v>
                </c:pt>
                <c:pt idx="14590">
                  <c:v>6.9581000000000005E-4</c:v>
                </c:pt>
                <c:pt idx="14591">
                  <c:v>6.9581999999999999E-4</c:v>
                </c:pt>
                <c:pt idx="14592">
                  <c:v>6.9583000000000004E-4</c:v>
                </c:pt>
                <c:pt idx="14593">
                  <c:v>6.9583999999999998E-4</c:v>
                </c:pt>
                <c:pt idx="14594">
                  <c:v>6.9585000000000003E-4</c:v>
                </c:pt>
                <c:pt idx="14595">
                  <c:v>6.9585999999999997E-4</c:v>
                </c:pt>
                <c:pt idx="14596">
                  <c:v>6.9587000000000002E-4</c:v>
                </c:pt>
                <c:pt idx="14597">
                  <c:v>6.9587999999999996E-4</c:v>
                </c:pt>
                <c:pt idx="14598">
                  <c:v>6.9589000000000001E-4</c:v>
                </c:pt>
                <c:pt idx="14599">
                  <c:v>6.9589999999999995E-4</c:v>
                </c:pt>
                <c:pt idx="14600">
                  <c:v>6.9591E-4</c:v>
                </c:pt>
                <c:pt idx="14601">
                  <c:v>6.9592000000000005E-4</c:v>
                </c:pt>
                <c:pt idx="14602">
                  <c:v>6.9592999999999999E-4</c:v>
                </c:pt>
                <c:pt idx="14603">
                  <c:v>6.9594000000000004E-4</c:v>
                </c:pt>
                <c:pt idx="14604">
                  <c:v>6.9594999999999998E-4</c:v>
                </c:pt>
                <c:pt idx="14605">
                  <c:v>6.9596000000000002E-4</c:v>
                </c:pt>
                <c:pt idx="14606">
                  <c:v>6.9596999999999997E-4</c:v>
                </c:pt>
                <c:pt idx="14607">
                  <c:v>6.9598000000000001E-4</c:v>
                </c:pt>
                <c:pt idx="14608">
                  <c:v>6.9598999999999996E-4</c:v>
                </c:pt>
                <c:pt idx="14609">
                  <c:v>6.96E-4</c:v>
                </c:pt>
                <c:pt idx="14610">
                  <c:v>6.9601000000000005E-4</c:v>
                </c:pt>
                <c:pt idx="14611">
                  <c:v>6.9601999999999999E-4</c:v>
                </c:pt>
                <c:pt idx="14612">
                  <c:v>6.9603000000000004E-4</c:v>
                </c:pt>
                <c:pt idx="14613">
                  <c:v>6.9603999999999998E-4</c:v>
                </c:pt>
                <c:pt idx="14614">
                  <c:v>6.9605000000000003E-4</c:v>
                </c:pt>
                <c:pt idx="14615">
                  <c:v>6.9605999999999997E-4</c:v>
                </c:pt>
                <c:pt idx="14616">
                  <c:v>6.9607000000000002E-4</c:v>
                </c:pt>
                <c:pt idx="14617">
                  <c:v>6.9607999999999996E-4</c:v>
                </c:pt>
                <c:pt idx="14618">
                  <c:v>6.9609000000000001E-4</c:v>
                </c:pt>
                <c:pt idx="14619">
                  <c:v>6.9609999999999995E-4</c:v>
                </c:pt>
                <c:pt idx="14620">
                  <c:v>6.9611E-4</c:v>
                </c:pt>
                <c:pt idx="14621">
                  <c:v>6.9612000000000005E-4</c:v>
                </c:pt>
                <c:pt idx="14622">
                  <c:v>6.9612999999999999E-4</c:v>
                </c:pt>
                <c:pt idx="14623">
                  <c:v>6.9614000000000004E-4</c:v>
                </c:pt>
                <c:pt idx="14624">
                  <c:v>6.9614999999999998E-4</c:v>
                </c:pt>
                <c:pt idx="14625">
                  <c:v>6.9616000000000003E-4</c:v>
                </c:pt>
                <c:pt idx="14626">
                  <c:v>6.9616999999999997E-4</c:v>
                </c:pt>
                <c:pt idx="14627">
                  <c:v>6.9618000000000002E-4</c:v>
                </c:pt>
                <c:pt idx="14628">
                  <c:v>6.9618999999999996E-4</c:v>
                </c:pt>
                <c:pt idx="14629">
                  <c:v>6.9620000000000001E-4</c:v>
                </c:pt>
                <c:pt idx="14630">
                  <c:v>6.9620999999999995E-4</c:v>
                </c:pt>
                <c:pt idx="14631">
                  <c:v>6.9622E-4</c:v>
                </c:pt>
                <c:pt idx="14632">
                  <c:v>6.9623000000000005E-4</c:v>
                </c:pt>
                <c:pt idx="14633">
                  <c:v>6.9623999999999999E-4</c:v>
                </c:pt>
                <c:pt idx="14634">
                  <c:v>6.9625000000000004E-4</c:v>
                </c:pt>
                <c:pt idx="14635">
                  <c:v>6.9625999999999998E-4</c:v>
                </c:pt>
                <c:pt idx="14636">
                  <c:v>6.9627000000000003E-4</c:v>
                </c:pt>
                <c:pt idx="14637">
                  <c:v>6.9627999999999997E-4</c:v>
                </c:pt>
                <c:pt idx="14638">
                  <c:v>6.9629000000000002E-4</c:v>
                </c:pt>
                <c:pt idx="14639">
                  <c:v>6.9629999999999996E-4</c:v>
                </c:pt>
                <c:pt idx="14640">
                  <c:v>6.9631000000000001E-4</c:v>
                </c:pt>
                <c:pt idx="14641">
                  <c:v>6.9631999999999995E-4</c:v>
                </c:pt>
                <c:pt idx="14642">
                  <c:v>6.9633E-4</c:v>
                </c:pt>
                <c:pt idx="14643">
                  <c:v>6.9634000000000004E-4</c:v>
                </c:pt>
                <c:pt idx="14644">
                  <c:v>6.9634999999999999E-4</c:v>
                </c:pt>
                <c:pt idx="14645">
                  <c:v>6.9636000000000003E-4</c:v>
                </c:pt>
                <c:pt idx="14646">
                  <c:v>6.9636999999999998E-4</c:v>
                </c:pt>
                <c:pt idx="14647">
                  <c:v>6.9638000000000002E-4</c:v>
                </c:pt>
                <c:pt idx="14648">
                  <c:v>6.9638999999999996E-4</c:v>
                </c:pt>
                <c:pt idx="14649">
                  <c:v>6.9640000000000001E-4</c:v>
                </c:pt>
                <c:pt idx="14650">
                  <c:v>6.9640999999999995E-4</c:v>
                </c:pt>
                <c:pt idx="14651">
                  <c:v>6.9642E-4</c:v>
                </c:pt>
                <c:pt idx="14652">
                  <c:v>6.9643000000000005E-4</c:v>
                </c:pt>
                <c:pt idx="14653">
                  <c:v>6.9643999999999999E-4</c:v>
                </c:pt>
                <c:pt idx="14654">
                  <c:v>6.9645000000000004E-4</c:v>
                </c:pt>
                <c:pt idx="14655">
                  <c:v>6.9645999999999998E-4</c:v>
                </c:pt>
                <c:pt idx="14656">
                  <c:v>6.9647000000000003E-4</c:v>
                </c:pt>
                <c:pt idx="14657">
                  <c:v>6.9647999999999997E-4</c:v>
                </c:pt>
                <c:pt idx="14658">
                  <c:v>6.9649000000000002E-4</c:v>
                </c:pt>
                <c:pt idx="14659">
                  <c:v>6.9649999999999996E-4</c:v>
                </c:pt>
                <c:pt idx="14660">
                  <c:v>6.9651000000000001E-4</c:v>
                </c:pt>
                <c:pt idx="14661">
                  <c:v>6.9651999999999995E-4</c:v>
                </c:pt>
                <c:pt idx="14662">
                  <c:v>6.9653E-4</c:v>
                </c:pt>
                <c:pt idx="14663">
                  <c:v>6.9654000000000005E-4</c:v>
                </c:pt>
                <c:pt idx="14664">
                  <c:v>6.9654999999999999E-4</c:v>
                </c:pt>
                <c:pt idx="14665">
                  <c:v>6.9656000000000004E-4</c:v>
                </c:pt>
                <c:pt idx="14666">
                  <c:v>6.9656999999999998E-4</c:v>
                </c:pt>
                <c:pt idx="14667">
                  <c:v>6.9658000000000003E-4</c:v>
                </c:pt>
                <c:pt idx="14668">
                  <c:v>6.9658999999999997E-4</c:v>
                </c:pt>
                <c:pt idx="14669">
                  <c:v>6.9660000000000002E-4</c:v>
                </c:pt>
                <c:pt idx="14670">
                  <c:v>6.9660999999999996E-4</c:v>
                </c:pt>
                <c:pt idx="14671">
                  <c:v>6.9662000000000001E-4</c:v>
                </c:pt>
                <c:pt idx="14672">
                  <c:v>6.9662999999999995E-4</c:v>
                </c:pt>
                <c:pt idx="14673">
                  <c:v>6.9664E-4</c:v>
                </c:pt>
                <c:pt idx="14674">
                  <c:v>6.9665000000000005E-4</c:v>
                </c:pt>
                <c:pt idx="14675">
                  <c:v>6.9665999999999999E-4</c:v>
                </c:pt>
                <c:pt idx="14676">
                  <c:v>6.9667000000000004E-4</c:v>
                </c:pt>
                <c:pt idx="14677">
                  <c:v>6.9667999999999998E-4</c:v>
                </c:pt>
                <c:pt idx="14678">
                  <c:v>6.9669000000000003E-4</c:v>
                </c:pt>
                <c:pt idx="14679">
                  <c:v>6.9669999999999997E-4</c:v>
                </c:pt>
                <c:pt idx="14680">
                  <c:v>6.9671000000000002E-4</c:v>
                </c:pt>
                <c:pt idx="14681">
                  <c:v>6.9671999999999996E-4</c:v>
                </c:pt>
                <c:pt idx="14682">
                  <c:v>6.9673000000000001E-4</c:v>
                </c:pt>
                <c:pt idx="14683">
                  <c:v>6.9673999999999995E-4</c:v>
                </c:pt>
                <c:pt idx="14684">
                  <c:v>6.9675E-4</c:v>
                </c:pt>
                <c:pt idx="14685">
                  <c:v>6.9676000000000004E-4</c:v>
                </c:pt>
                <c:pt idx="14686">
                  <c:v>6.9676999999999998E-4</c:v>
                </c:pt>
                <c:pt idx="14687">
                  <c:v>6.9678000000000003E-4</c:v>
                </c:pt>
                <c:pt idx="14688">
                  <c:v>6.9678999999999997E-4</c:v>
                </c:pt>
                <c:pt idx="14689">
                  <c:v>6.9680000000000002E-4</c:v>
                </c:pt>
                <c:pt idx="14690">
                  <c:v>6.9680999999999996E-4</c:v>
                </c:pt>
                <c:pt idx="14691">
                  <c:v>6.9682000000000001E-4</c:v>
                </c:pt>
                <c:pt idx="14692">
                  <c:v>6.9682999999999995E-4</c:v>
                </c:pt>
                <c:pt idx="14693">
                  <c:v>6.9684E-4</c:v>
                </c:pt>
                <c:pt idx="14694">
                  <c:v>6.9685000000000005E-4</c:v>
                </c:pt>
                <c:pt idx="14695">
                  <c:v>6.9685999999999999E-4</c:v>
                </c:pt>
                <c:pt idx="14696">
                  <c:v>6.9687000000000004E-4</c:v>
                </c:pt>
                <c:pt idx="14697">
                  <c:v>6.9687999999999998E-4</c:v>
                </c:pt>
                <c:pt idx="14698">
                  <c:v>6.9689000000000003E-4</c:v>
                </c:pt>
                <c:pt idx="14699">
                  <c:v>6.9689999999999997E-4</c:v>
                </c:pt>
                <c:pt idx="14700">
                  <c:v>6.9691000000000002E-4</c:v>
                </c:pt>
                <c:pt idx="14701">
                  <c:v>6.9691999999999996E-4</c:v>
                </c:pt>
                <c:pt idx="14702">
                  <c:v>6.9693000000000001E-4</c:v>
                </c:pt>
                <c:pt idx="14703">
                  <c:v>6.9693999999999995E-4</c:v>
                </c:pt>
                <c:pt idx="14704">
                  <c:v>6.9695E-4</c:v>
                </c:pt>
                <c:pt idx="14705">
                  <c:v>6.9696000000000005E-4</c:v>
                </c:pt>
                <c:pt idx="14706">
                  <c:v>6.9696999999999999E-4</c:v>
                </c:pt>
                <c:pt idx="14707">
                  <c:v>6.9698000000000004E-4</c:v>
                </c:pt>
                <c:pt idx="14708">
                  <c:v>6.9698999999999998E-4</c:v>
                </c:pt>
                <c:pt idx="14709">
                  <c:v>6.9700000000000003E-4</c:v>
                </c:pt>
                <c:pt idx="14710">
                  <c:v>6.9700999999999997E-4</c:v>
                </c:pt>
                <c:pt idx="14711">
                  <c:v>6.9702000000000002E-4</c:v>
                </c:pt>
                <c:pt idx="14712">
                  <c:v>6.9702999999999996E-4</c:v>
                </c:pt>
                <c:pt idx="14713">
                  <c:v>6.9704000000000001E-4</c:v>
                </c:pt>
                <c:pt idx="14714">
                  <c:v>6.9704999999999995E-4</c:v>
                </c:pt>
                <c:pt idx="14715">
                  <c:v>6.9706E-4</c:v>
                </c:pt>
                <c:pt idx="14716">
                  <c:v>6.9707000000000005E-4</c:v>
                </c:pt>
                <c:pt idx="14717">
                  <c:v>6.9707999999999999E-4</c:v>
                </c:pt>
                <c:pt idx="14718">
                  <c:v>6.9709000000000004E-4</c:v>
                </c:pt>
                <c:pt idx="14719">
                  <c:v>6.9709999999999998E-4</c:v>
                </c:pt>
                <c:pt idx="14720">
                  <c:v>6.9711000000000003E-4</c:v>
                </c:pt>
                <c:pt idx="14721">
                  <c:v>6.9711999999999997E-4</c:v>
                </c:pt>
                <c:pt idx="14722">
                  <c:v>6.9713000000000002E-4</c:v>
                </c:pt>
                <c:pt idx="14723">
                  <c:v>6.9713999999999996E-4</c:v>
                </c:pt>
                <c:pt idx="14724">
                  <c:v>6.9715E-4</c:v>
                </c:pt>
                <c:pt idx="14725">
                  <c:v>6.9716000000000005E-4</c:v>
                </c:pt>
                <c:pt idx="14726">
                  <c:v>6.9716999999999999E-4</c:v>
                </c:pt>
                <c:pt idx="14727">
                  <c:v>6.9718000000000004E-4</c:v>
                </c:pt>
                <c:pt idx="14728">
                  <c:v>6.9718999999999998E-4</c:v>
                </c:pt>
                <c:pt idx="14729">
                  <c:v>6.9720000000000003E-4</c:v>
                </c:pt>
                <c:pt idx="14730">
                  <c:v>6.9720999999999997E-4</c:v>
                </c:pt>
                <c:pt idx="14731">
                  <c:v>6.9722000000000002E-4</c:v>
                </c:pt>
                <c:pt idx="14732">
                  <c:v>6.9722999999999996E-4</c:v>
                </c:pt>
                <c:pt idx="14733">
                  <c:v>6.9724000000000001E-4</c:v>
                </c:pt>
                <c:pt idx="14734">
                  <c:v>6.9724999999999995E-4</c:v>
                </c:pt>
                <c:pt idx="14735">
                  <c:v>6.9726E-4</c:v>
                </c:pt>
                <c:pt idx="14736">
                  <c:v>6.9727000000000005E-4</c:v>
                </c:pt>
                <c:pt idx="14737">
                  <c:v>6.9727999999999999E-4</c:v>
                </c:pt>
                <c:pt idx="14738">
                  <c:v>6.9729000000000004E-4</c:v>
                </c:pt>
                <c:pt idx="14739">
                  <c:v>6.9729999999999998E-4</c:v>
                </c:pt>
                <c:pt idx="14740">
                  <c:v>6.9731000000000003E-4</c:v>
                </c:pt>
                <c:pt idx="14741">
                  <c:v>6.9731999999999997E-4</c:v>
                </c:pt>
                <c:pt idx="14742">
                  <c:v>6.9733000000000002E-4</c:v>
                </c:pt>
                <c:pt idx="14743">
                  <c:v>6.9733999999999996E-4</c:v>
                </c:pt>
                <c:pt idx="14744">
                  <c:v>6.9735000000000001E-4</c:v>
                </c:pt>
                <c:pt idx="14745">
                  <c:v>6.9735999999999995E-4</c:v>
                </c:pt>
                <c:pt idx="14746">
                  <c:v>6.9737E-4</c:v>
                </c:pt>
                <c:pt idx="14747">
                  <c:v>6.9738000000000005E-4</c:v>
                </c:pt>
                <c:pt idx="14748">
                  <c:v>6.9738999999999999E-4</c:v>
                </c:pt>
                <c:pt idx="14749">
                  <c:v>6.9740000000000004E-4</c:v>
                </c:pt>
                <c:pt idx="14750">
                  <c:v>6.9740999999999998E-4</c:v>
                </c:pt>
                <c:pt idx="14751">
                  <c:v>6.9742000000000003E-4</c:v>
                </c:pt>
                <c:pt idx="14752">
                  <c:v>6.9742999999999997E-4</c:v>
                </c:pt>
                <c:pt idx="14753">
                  <c:v>6.9744000000000002E-4</c:v>
                </c:pt>
                <c:pt idx="14754">
                  <c:v>6.9744999999999996E-4</c:v>
                </c:pt>
                <c:pt idx="14755">
                  <c:v>6.9746000000000001E-4</c:v>
                </c:pt>
                <c:pt idx="14756">
                  <c:v>6.9746999999999995E-4</c:v>
                </c:pt>
                <c:pt idx="14757">
                  <c:v>6.9748E-4</c:v>
                </c:pt>
                <c:pt idx="14758">
                  <c:v>6.9749000000000005E-4</c:v>
                </c:pt>
                <c:pt idx="14759">
                  <c:v>6.9749999999999999E-4</c:v>
                </c:pt>
                <c:pt idx="14760">
                  <c:v>6.9751000000000004E-4</c:v>
                </c:pt>
                <c:pt idx="14761">
                  <c:v>6.9751999999999998E-4</c:v>
                </c:pt>
                <c:pt idx="14762">
                  <c:v>6.9753000000000003E-4</c:v>
                </c:pt>
                <c:pt idx="14763">
                  <c:v>6.9753999999999997E-4</c:v>
                </c:pt>
                <c:pt idx="14764">
                  <c:v>6.9755000000000001E-4</c:v>
                </c:pt>
                <c:pt idx="14765">
                  <c:v>6.9755999999999996E-4</c:v>
                </c:pt>
                <c:pt idx="14766">
                  <c:v>6.9757E-4</c:v>
                </c:pt>
                <c:pt idx="14767">
                  <c:v>6.9758000000000005E-4</c:v>
                </c:pt>
                <c:pt idx="14768">
                  <c:v>6.9758999999999999E-4</c:v>
                </c:pt>
                <c:pt idx="14769">
                  <c:v>6.9760000000000004E-4</c:v>
                </c:pt>
                <c:pt idx="14770">
                  <c:v>6.9760999999999998E-4</c:v>
                </c:pt>
                <c:pt idx="14771">
                  <c:v>6.9762000000000003E-4</c:v>
                </c:pt>
                <c:pt idx="14772">
                  <c:v>6.9762999999999997E-4</c:v>
                </c:pt>
                <c:pt idx="14773">
                  <c:v>6.9764000000000002E-4</c:v>
                </c:pt>
                <c:pt idx="14774">
                  <c:v>6.9764999999999996E-4</c:v>
                </c:pt>
                <c:pt idx="14775">
                  <c:v>6.9766000000000001E-4</c:v>
                </c:pt>
                <c:pt idx="14776">
                  <c:v>6.9766999999999995E-4</c:v>
                </c:pt>
                <c:pt idx="14777">
                  <c:v>6.9768E-4</c:v>
                </c:pt>
                <c:pt idx="14778">
                  <c:v>6.9769000000000005E-4</c:v>
                </c:pt>
                <c:pt idx="14779">
                  <c:v>6.9769999999999999E-4</c:v>
                </c:pt>
                <c:pt idx="14780">
                  <c:v>6.9771000000000004E-4</c:v>
                </c:pt>
                <c:pt idx="14781">
                  <c:v>6.9771999999999998E-4</c:v>
                </c:pt>
                <c:pt idx="14782">
                  <c:v>6.9773000000000003E-4</c:v>
                </c:pt>
                <c:pt idx="14783">
                  <c:v>6.9773999999999997E-4</c:v>
                </c:pt>
                <c:pt idx="14784">
                  <c:v>6.9775000000000002E-4</c:v>
                </c:pt>
                <c:pt idx="14785">
                  <c:v>6.9775999999999996E-4</c:v>
                </c:pt>
                <c:pt idx="14786">
                  <c:v>6.9777000000000001E-4</c:v>
                </c:pt>
                <c:pt idx="14787">
                  <c:v>6.9777999999999995E-4</c:v>
                </c:pt>
                <c:pt idx="14788">
                  <c:v>6.9779E-4</c:v>
                </c:pt>
                <c:pt idx="14789">
                  <c:v>6.9780000000000005E-4</c:v>
                </c:pt>
                <c:pt idx="14790">
                  <c:v>6.9780999999999999E-4</c:v>
                </c:pt>
                <c:pt idx="14791">
                  <c:v>6.9782000000000004E-4</c:v>
                </c:pt>
                <c:pt idx="14792">
                  <c:v>6.9782999999999998E-4</c:v>
                </c:pt>
                <c:pt idx="14793">
                  <c:v>6.9784000000000003E-4</c:v>
                </c:pt>
                <c:pt idx="14794">
                  <c:v>6.9784999999999997E-4</c:v>
                </c:pt>
                <c:pt idx="14795">
                  <c:v>6.9786000000000002E-4</c:v>
                </c:pt>
                <c:pt idx="14796">
                  <c:v>6.9786999999999996E-4</c:v>
                </c:pt>
                <c:pt idx="14797">
                  <c:v>6.9788000000000001E-4</c:v>
                </c:pt>
                <c:pt idx="14798">
                  <c:v>6.9788999999999995E-4</c:v>
                </c:pt>
                <c:pt idx="14799">
                  <c:v>6.979E-4</c:v>
                </c:pt>
                <c:pt idx="14800">
                  <c:v>6.9791000000000005E-4</c:v>
                </c:pt>
                <c:pt idx="14801">
                  <c:v>6.9791999999999999E-4</c:v>
                </c:pt>
                <c:pt idx="14802">
                  <c:v>6.9793000000000003E-4</c:v>
                </c:pt>
                <c:pt idx="14803">
                  <c:v>6.9793999999999998E-4</c:v>
                </c:pt>
                <c:pt idx="14804">
                  <c:v>6.9795000000000002E-4</c:v>
                </c:pt>
                <c:pt idx="14805">
                  <c:v>6.9795999999999996E-4</c:v>
                </c:pt>
                <c:pt idx="14806">
                  <c:v>6.9797000000000001E-4</c:v>
                </c:pt>
                <c:pt idx="14807">
                  <c:v>6.9797999999999995E-4</c:v>
                </c:pt>
                <c:pt idx="14808">
                  <c:v>6.9799E-4</c:v>
                </c:pt>
                <c:pt idx="14809">
                  <c:v>6.9800000000000005E-4</c:v>
                </c:pt>
                <c:pt idx="14810">
                  <c:v>6.9800999999999999E-4</c:v>
                </c:pt>
                <c:pt idx="14811">
                  <c:v>6.9802000000000004E-4</c:v>
                </c:pt>
                <c:pt idx="14812">
                  <c:v>6.9802999999999998E-4</c:v>
                </c:pt>
                <c:pt idx="14813">
                  <c:v>6.9804000000000003E-4</c:v>
                </c:pt>
                <c:pt idx="14814">
                  <c:v>6.9804999999999997E-4</c:v>
                </c:pt>
                <c:pt idx="14815">
                  <c:v>6.9806000000000002E-4</c:v>
                </c:pt>
                <c:pt idx="14816">
                  <c:v>6.9806999999999996E-4</c:v>
                </c:pt>
                <c:pt idx="14817">
                  <c:v>6.9808000000000001E-4</c:v>
                </c:pt>
                <c:pt idx="14818">
                  <c:v>6.9808999999999995E-4</c:v>
                </c:pt>
                <c:pt idx="14819">
                  <c:v>6.981E-4</c:v>
                </c:pt>
                <c:pt idx="14820">
                  <c:v>6.9811000000000005E-4</c:v>
                </c:pt>
                <c:pt idx="14821">
                  <c:v>6.9811999999999999E-4</c:v>
                </c:pt>
                <c:pt idx="14822">
                  <c:v>6.9813000000000004E-4</c:v>
                </c:pt>
                <c:pt idx="14823">
                  <c:v>6.9813999999999998E-4</c:v>
                </c:pt>
                <c:pt idx="14824">
                  <c:v>6.9815000000000003E-4</c:v>
                </c:pt>
                <c:pt idx="14825">
                  <c:v>6.9815999999999997E-4</c:v>
                </c:pt>
                <c:pt idx="14826">
                  <c:v>6.9817000000000002E-4</c:v>
                </c:pt>
                <c:pt idx="14827">
                  <c:v>6.9817999999999996E-4</c:v>
                </c:pt>
                <c:pt idx="14828">
                  <c:v>6.9819000000000001E-4</c:v>
                </c:pt>
                <c:pt idx="14829">
                  <c:v>6.9819999999999995E-4</c:v>
                </c:pt>
                <c:pt idx="14830">
                  <c:v>6.9821E-4</c:v>
                </c:pt>
                <c:pt idx="14831">
                  <c:v>6.9822000000000005E-4</c:v>
                </c:pt>
                <c:pt idx="14832">
                  <c:v>6.9822999999999999E-4</c:v>
                </c:pt>
                <c:pt idx="14833">
                  <c:v>6.9824000000000004E-4</c:v>
                </c:pt>
                <c:pt idx="14834">
                  <c:v>6.9824999999999998E-4</c:v>
                </c:pt>
                <c:pt idx="14835">
                  <c:v>6.9826000000000003E-4</c:v>
                </c:pt>
                <c:pt idx="14836">
                  <c:v>6.9826999999999997E-4</c:v>
                </c:pt>
                <c:pt idx="14837">
                  <c:v>6.9828000000000002E-4</c:v>
                </c:pt>
                <c:pt idx="14838">
                  <c:v>6.9828999999999996E-4</c:v>
                </c:pt>
                <c:pt idx="14839">
                  <c:v>6.9830000000000001E-4</c:v>
                </c:pt>
                <c:pt idx="14840">
                  <c:v>6.9830999999999995E-4</c:v>
                </c:pt>
                <c:pt idx="14841">
                  <c:v>6.9832E-4</c:v>
                </c:pt>
                <c:pt idx="14842">
                  <c:v>6.9833000000000004E-4</c:v>
                </c:pt>
                <c:pt idx="14843">
                  <c:v>6.9833999999999999E-4</c:v>
                </c:pt>
                <c:pt idx="14844">
                  <c:v>6.9835000000000003E-4</c:v>
                </c:pt>
                <c:pt idx="14845">
                  <c:v>6.9835999999999997E-4</c:v>
                </c:pt>
                <c:pt idx="14846">
                  <c:v>6.9837000000000002E-4</c:v>
                </c:pt>
                <c:pt idx="14847">
                  <c:v>6.9837999999999996E-4</c:v>
                </c:pt>
                <c:pt idx="14848">
                  <c:v>6.9839000000000001E-4</c:v>
                </c:pt>
                <c:pt idx="14849">
                  <c:v>6.9839999999999995E-4</c:v>
                </c:pt>
                <c:pt idx="14850">
                  <c:v>6.9841E-4</c:v>
                </c:pt>
                <c:pt idx="14851">
                  <c:v>6.9842000000000005E-4</c:v>
                </c:pt>
                <c:pt idx="14852">
                  <c:v>6.9842999999999999E-4</c:v>
                </c:pt>
                <c:pt idx="14853">
                  <c:v>6.9844000000000004E-4</c:v>
                </c:pt>
                <c:pt idx="14854">
                  <c:v>6.9844999999999998E-4</c:v>
                </c:pt>
                <c:pt idx="14855">
                  <c:v>6.9846000000000003E-4</c:v>
                </c:pt>
                <c:pt idx="14856">
                  <c:v>6.9846999999999997E-4</c:v>
                </c:pt>
                <c:pt idx="14857">
                  <c:v>6.9848000000000002E-4</c:v>
                </c:pt>
                <c:pt idx="14858">
                  <c:v>6.9848999999999996E-4</c:v>
                </c:pt>
                <c:pt idx="14859">
                  <c:v>6.9850000000000001E-4</c:v>
                </c:pt>
                <c:pt idx="14860">
                  <c:v>6.9850999999999995E-4</c:v>
                </c:pt>
                <c:pt idx="14861">
                  <c:v>6.9852E-4</c:v>
                </c:pt>
                <c:pt idx="14862">
                  <c:v>6.9853000000000005E-4</c:v>
                </c:pt>
                <c:pt idx="14863">
                  <c:v>6.9853999999999999E-4</c:v>
                </c:pt>
                <c:pt idx="14864">
                  <c:v>6.9855000000000004E-4</c:v>
                </c:pt>
                <c:pt idx="14865">
                  <c:v>6.9855999999999998E-4</c:v>
                </c:pt>
                <c:pt idx="14866">
                  <c:v>6.9857000000000003E-4</c:v>
                </c:pt>
                <c:pt idx="14867">
                  <c:v>6.9857999999999997E-4</c:v>
                </c:pt>
                <c:pt idx="14868">
                  <c:v>6.9859000000000002E-4</c:v>
                </c:pt>
                <c:pt idx="14869">
                  <c:v>6.9859999999999996E-4</c:v>
                </c:pt>
                <c:pt idx="14870">
                  <c:v>6.9861000000000001E-4</c:v>
                </c:pt>
                <c:pt idx="14871">
                  <c:v>6.9861999999999995E-4</c:v>
                </c:pt>
                <c:pt idx="14872">
                  <c:v>6.9863E-4</c:v>
                </c:pt>
                <c:pt idx="14873">
                  <c:v>6.9864000000000005E-4</c:v>
                </c:pt>
                <c:pt idx="14874">
                  <c:v>6.9864999999999999E-4</c:v>
                </c:pt>
                <c:pt idx="14875">
                  <c:v>6.9866000000000004E-4</c:v>
                </c:pt>
                <c:pt idx="14876">
                  <c:v>6.9866999999999998E-4</c:v>
                </c:pt>
                <c:pt idx="14877">
                  <c:v>6.9868000000000003E-4</c:v>
                </c:pt>
                <c:pt idx="14878">
                  <c:v>6.9868999999999997E-4</c:v>
                </c:pt>
                <c:pt idx="14879">
                  <c:v>6.9870000000000002E-4</c:v>
                </c:pt>
                <c:pt idx="14880">
                  <c:v>6.9870999999999996E-4</c:v>
                </c:pt>
                <c:pt idx="14881">
                  <c:v>6.9872000000000001E-4</c:v>
                </c:pt>
                <c:pt idx="14882">
                  <c:v>6.9873000000000005E-4</c:v>
                </c:pt>
                <c:pt idx="14883">
                  <c:v>6.9873999999999999E-4</c:v>
                </c:pt>
                <c:pt idx="14884">
                  <c:v>6.9875000000000004E-4</c:v>
                </c:pt>
                <c:pt idx="14885">
                  <c:v>6.9875999999999998E-4</c:v>
                </c:pt>
                <c:pt idx="14886">
                  <c:v>6.9877000000000003E-4</c:v>
                </c:pt>
                <c:pt idx="14887">
                  <c:v>6.9877999999999997E-4</c:v>
                </c:pt>
                <c:pt idx="14888">
                  <c:v>6.9879000000000002E-4</c:v>
                </c:pt>
                <c:pt idx="14889">
                  <c:v>6.9879999999999996E-4</c:v>
                </c:pt>
                <c:pt idx="14890">
                  <c:v>6.9881000000000001E-4</c:v>
                </c:pt>
                <c:pt idx="14891">
                  <c:v>6.9881999999999995E-4</c:v>
                </c:pt>
                <c:pt idx="14892">
                  <c:v>6.9883E-4</c:v>
                </c:pt>
                <c:pt idx="14893">
                  <c:v>6.9884000000000005E-4</c:v>
                </c:pt>
                <c:pt idx="14894">
                  <c:v>6.9884999999999999E-4</c:v>
                </c:pt>
                <c:pt idx="14895">
                  <c:v>6.9886000000000004E-4</c:v>
                </c:pt>
                <c:pt idx="14896">
                  <c:v>6.9886999999999998E-4</c:v>
                </c:pt>
                <c:pt idx="14897">
                  <c:v>6.9888000000000003E-4</c:v>
                </c:pt>
                <c:pt idx="14898">
                  <c:v>6.9888999999999997E-4</c:v>
                </c:pt>
                <c:pt idx="14899">
                  <c:v>6.9890000000000002E-4</c:v>
                </c:pt>
                <c:pt idx="14900">
                  <c:v>6.9890999999999996E-4</c:v>
                </c:pt>
                <c:pt idx="14901">
                  <c:v>6.9892000000000001E-4</c:v>
                </c:pt>
                <c:pt idx="14902">
                  <c:v>6.9892999999999995E-4</c:v>
                </c:pt>
                <c:pt idx="14903">
                  <c:v>6.9894E-4</c:v>
                </c:pt>
                <c:pt idx="14904">
                  <c:v>6.9895000000000005E-4</c:v>
                </c:pt>
                <c:pt idx="14905">
                  <c:v>6.9895999999999999E-4</c:v>
                </c:pt>
                <c:pt idx="14906">
                  <c:v>6.9897000000000004E-4</c:v>
                </c:pt>
                <c:pt idx="14907">
                  <c:v>6.9897999999999998E-4</c:v>
                </c:pt>
                <c:pt idx="14908">
                  <c:v>6.9899000000000003E-4</c:v>
                </c:pt>
                <c:pt idx="14909">
                  <c:v>6.9899999999999997E-4</c:v>
                </c:pt>
                <c:pt idx="14910">
                  <c:v>6.9901000000000002E-4</c:v>
                </c:pt>
                <c:pt idx="14911">
                  <c:v>6.9901999999999996E-4</c:v>
                </c:pt>
                <c:pt idx="14912">
                  <c:v>6.9903000000000001E-4</c:v>
                </c:pt>
                <c:pt idx="14913">
                  <c:v>6.9903999999999995E-4</c:v>
                </c:pt>
                <c:pt idx="14914">
                  <c:v>6.9905E-4</c:v>
                </c:pt>
                <c:pt idx="14915">
                  <c:v>6.9906000000000005E-4</c:v>
                </c:pt>
                <c:pt idx="14916">
                  <c:v>6.9906999999999999E-4</c:v>
                </c:pt>
                <c:pt idx="14917">
                  <c:v>6.9908000000000004E-4</c:v>
                </c:pt>
                <c:pt idx="14918">
                  <c:v>6.9908999999999998E-4</c:v>
                </c:pt>
                <c:pt idx="14919">
                  <c:v>6.9910000000000003E-4</c:v>
                </c:pt>
                <c:pt idx="14920">
                  <c:v>6.9910999999999997E-4</c:v>
                </c:pt>
                <c:pt idx="14921">
                  <c:v>6.9912000000000001E-4</c:v>
                </c:pt>
                <c:pt idx="14922">
                  <c:v>6.9912999999999996E-4</c:v>
                </c:pt>
                <c:pt idx="14923">
                  <c:v>6.9914E-4</c:v>
                </c:pt>
                <c:pt idx="14924">
                  <c:v>6.9915000000000005E-4</c:v>
                </c:pt>
                <c:pt idx="14925">
                  <c:v>6.9915999999999999E-4</c:v>
                </c:pt>
                <c:pt idx="14926">
                  <c:v>6.9917000000000004E-4</c:v>
                </c:pt>
                <c:pt idx="14927">
                  <c:v>6.9917999999999998E-4</c:v>
                </c:pt>
                <c:pt idx="14928">
                  <c:v>6.9919000000000003E-4</c:v>
                </c:pt>
                <c:pt idx="14929">
                  <c:v>6.9919999999999997E-4</c:v>
                </c:pt>
                <c:pt idx="14930">
                  <c:v>6.9921000000000002E-4</c:v>
                </c:pt>
                <c:pt idx="14931">
                  <c:v>6.9921999999999996E-4</c:v>
                </c:pt>
                <c:pt idx="14932">
                  <c:v>6.9923000000000001E-4</c:v>
                </c:pt>
                <c:pt idx="14933">
                  <c:v>6.9923999999999995E-4</c:v>
                </c:pt>
                <c:pt idx="14934">
                  <c:v>6.9925E-4</c:v>
                </c:pt>
                <c:pt idx="14935">
                  <c:v>6.9926000000000005E-4</c:v>
                </c:pt>
                <c:pt idx="14936">
                  <c:v>6.9926999999999999E-4</c:v>
                </c:pt>
                <c:pt idx="14937">
                  <c:v>6.9928000000000004E-4</c:v>
                </c:pt>
                <c:pt idx="14938">
                  <c:v>6.9928999999999998E-4</c:v>
                </c:pt>
                <c:pt idx="14939">
                  <c:v>6.9930000000000003E-4</c:v>
                </c:pt>
                <c:pt idx="14940">
                  <c:v>6.9930999999999997E-4</c:v>
                </c:pt>
                <c:pt idx="14941">
                  <c:v>6.9932000000000002E-4</c:v>
                </c:pt>
                <c:pt idx="14942">
                  <c:v>6.9932999999999996E-4</c:v>
                </c:pt>
                <c:pt idx="14943">
                  <c:v>6.9934000000000001E-4</c:v>
                </c:pt>
                <c:pt idx="14944">
                  <c:v>6.9934999999999995E-4</c:v>
                </c:pt>
                <c:pt idx="14945">
                  <c:v>6.9936E-4</c:v>
                </c:pt>
                <c:pt idx="14946">
                  <c:v>6.9937000000000005E-4</c:v>
                </c:pt>
                <c:pt idx="14947">
                  <c:v>6.9937999999999999E-4</c:v>
                </c:pt>
                <c:pt idx="14948">
                  <c:v>6.9939000000000004E-4</c:v>
                </c:pt>
                <c:pt idx="14949">
                  <c:v>6.9939999999999998E-4</c:v>
                </c:pt>
                <c:pt idx="14950">
                  <c:v>6.9941000000000003E-4</c:v>
                </c:pt>
                <c:pt idx="14951">
                  <c:v>6.9941999999999997E-4</c:v>
                </c:pt>
                <c:pt idx="14952">
                  <c:v>6.9943000000000002E-4</c:v>
                </c:pt>
                <c:pt idx="14953">
                  <c:v>6.9943999999999996E-4</c:v>
                </c:pt>
                <c:pt idx="14954">
                  <c:v>6.9945000000000001E-4</c:v>
                </c:pt>
                <c:pt idx="14955">
                  <c:v>6.9945999999999995E-4</c:v>
                </c:pt>
                <c:pt idx="14956">
                  <c:v>6.9947E-4</c:v>
                </c:pt>
                <c:pt idx="14957">
                  <c:v>6.9948000000000005E-4</c:v>
                </c:pt>
                <c:pt idx="14958">
                  <c:v>6.9948999999999999E-4</c:v>
                </c:pt>
                <c:pt idx="14959">
                  <c:v>6.9950000000000003E-4</c:v>
                </c:pt>
                <c:pt idx="14960">
                  <c:v>6.9950999999999998E-4</c:v>
                </c:pt>
                <c:pt idx="14961">
                  <c:v>6.9952000000000002E-4</c:v>
                </c:pt>
                <c:pt idx="14962">
                  <c:v>6.9952999999999997E-4</c:v>
                </c:pt>
                <c:pt idx="14963">
                  <c:v>6.9954000000000001E-4</c:v>
                </c:pt>
                <c:pt idx="14964">
                  <c:v>6.9954999999999995E-4</c:v>
                </c:pt>
                <c:pt idx="14965">
                  <c:v>6.9956E-4</c:v>
                </c:pt>
                <c:pt idx="14966">
                  <c:v>6.9957000000000005E-4</c:v>
                </c:pt>
                <c:pt idx="14967">
                  <c:v>6.9957999999999999E-4</c:v>
                </c:pt>
                <c:pt idx="14968">
                  <c:v>6.9959000000000004E-4</c:v>
                </c:pt>
                <c:pt idx="14969">
                  <c:v>6.9959999999999998E-4</c:v>
                </c:pt>
                <c:pt idx="14970">
                  <c:v>6.9961000000000003E-4</c:v>
                </c:pt>
                <c:pt idx="14971">
                  <c:v>6.9961999999999997E-4</c:v>
                </c:pt>
                <c:pt idx="14972">
                  <c:v>6.9963000000000002E-4</c:v>
                </c:pt>
                <c:pt idx="14973">
                  <c:v>6.9963999999999996E-4</c:v>
                </c:pt>
                <c:pt idx="14974">
                  <c:v>6.9965000000000001E-4</c:v>
                </c:pt>
                <c:pt idx="14975">
                  <c:v>6.9965999999999995E-4</c:v>
                </c:pt>
                <c:pt idx="14976">
                  <c:v>6.9967E-4</c:v>
                </c:pt>
                <c:pt idx="14977">
                  <c:v>6.9968000000000005E-4</c:v>
                </c:pt>
                <c:pt idx="14978">
                  <c:v>6.9968999999999999E-4</c:v>
                </c:pt>
                <c:pt idx="14979">
                  <c:v>6.9970000000000004E-4</c:v>
                </c:pt>
                <c:pt idx="14980">
                  <c:v>6.9970999999999998E-4</c:v>
                </c:pt>
                <c:pt idx="14981">
                  <c:v>6.9972000000000003E-4</c:v>
                </c:pt>
                <c:pt idx="14982">
                  <c:v>6.9972999999999997E-4</c:v>
                </c:pt>
                <c:pt idx="14983">
                  <c:v>6.9974000000000002E-4</c:v>
                </c:pt>
                <c:pt idx="14984">
                  <c:v>6.9974999999999996E-4</c:v>
                </c:pt>
                <c:pt idx="14985">
                  <c:v>6.9976000000000001E-4</c:v>
                </c:pt>
                <c:pt idx="14986">
                  <c:v>6.9976999999999995E-4</c:v>
                </c:pt>
                <c:pt idx="14987">
                  <c:v>6.9978E-4</c:v>
                </c:pt>
                <c:pt idx="14988">
                  <c:v>6.9979000000000005E-4</c:v>
                </c:pt>
                <c:pt idx="14989">
                  <c:v>6.9979999999999999E-4</c:v>
                </c:pt>
                <c:pt idx="14990">
                  <c:v>6.9981000000000004E-4</c:v>
                </c:pt>
                <c:pt idx="14991">
                  <c:v>6.9981999999999998E-4</c:v>
                </c:pt>
                <c:pt idx="14992">
                  <c:v>6.9983000000000003E-4</c:v>
                </c:pt>
                <c:pt idx="14993">
                  <c:v>6.9983999999999997E-4</c:v>
                </c:pt>
                <c:pt idx="14994">
                  <c:v>6.9985000000000002E-4</c:v>
                </c:pt>
                <c:pt idx="14995">
                  <c:v>6.9985999999999996E-4</c:v>
                </c:pt>
                <c:pt idx="14996">
                  <c:v>6.9987000000000001E-4</c:v>
                </c:pt>
                <c:pt idx="14997">
                  <c:v>6.9987999999999995E-4</c:v>
                </c:pt>
                <c:pt idx="14998">
                  <c:v>6.9989E-4</c:v>
                </c:pt>
                <c:pt idx="14999">
                  <c:v>6.9990000000000004E-4</c:v>
                </c:pt>
                <c:pt idx="15000">
                  <c:v>6.9990999999999999E-4</c:v>
                </c:pt>
                <c:pt idx="15001">
                  <c:v>6.9992000000000003E-4</c:v>
                </c:pt>
                <c:pt idx="15002">
                  <c:v>6.9992999999999997E-4</c:v>
                </c:pt>
                <c:pt idx="15003">
                  <c:v>6.9994000000000002E-4</c:v>
                </c:pt>
                <c:pt idx="15004">
                  <c:v>6.9994999999999996E-4</c:v>
                </c:pt>
                <c:pt idx="15005">
                  <c:v>6.9996000000000001E-4</c:v>
                </c:pt>
                <c:pt idx="15006">
                  <c:v>6.9996999999999995E-4</c:v>
                </c:pt>
                <c:pt idx="15007">
                  <c:v>6.9998E-4</c:v>
                </c:pt>
                <c:pt idx="15008">
                  <c:v>6.9999000000000005E-4</c:v>
                </c:pt>
                <c:pt idx="15009">
                  <c:v>6.9999999999999999E-4</c:v>
                </c:pt>
                <c:pt idx="15010">
                  <c:v>7.0001000000000004E-4</c:v>
                </c:pt>
                <c:pt idx="15011">
                  <c:v>7.0001999999999998E-4</c:v>
                </c:pt>
                <c:pt idx="15012">
                  <c:v>7.0003000000000003E-4</c:v>
                </c:pt>
                <c:pt idx="15013">
                  <c:v>7.0003999999999997E-4</c:v>
                </c:pt>
                <c:pt idx="15014">
                  <c:v>7.0005000000000002E-4</c:v>
                </c:pt>
                <c:pt idx="15015">
                  <c:v>7.0005999999999996E-4</c:v>
                </c:pt>
                <c:pt idx="15016">
                  <c:v>7.0007000000000001E-4</c:v>
                </c:pt>
                <c:pt idx="15017">
                  <c:v>7.0007999999999995E-4</c:v>
                </c:pt>
                <c:pt idx="15018">
                  <c:v>7.0009E-4</c:v>
                </c:pt>
                <c:pt idx="15019">
                  <c:v>7.0010000000000005E-4</c:v>
                </c:pt>
                <c:pt idx="15020">
                  <c:v>7.0010999999999999E-4</c:v>
                </c:pt>
                <c:pt idx="15021">
                  <c:v>7.0012000000000004E-4</c:v>
                </c:pt>
                <c:pt idx="15022">
                  <c:v>7.0012999999999998E-4</c:v>
                </c:pt>
                <c:pt idx="15023">
                  <c:v>7.0014000000000003E-4</c:v>
                </c:pt>
                <c:pt idx="15024">
                  <c:v>7.0014999999999997E-4</c:v>
                </c:pt>
                <c:pt idx="15025">
                  <c:v>7.0016000000000002E-4</c:v>
                </c:pt>
                <c:pt idx="15026">
                  <c:v>7.0016999999999996E-4</c:v>
                </c:pt>
                <c:pt idx="15027">
                  <c:v>7.0018000000000001E-4</c:v>
                </c:pt>
                <c:pt idx="15028">
                  <c:v>7.0018999999999995E-4</c:v>
                </c:pt>
                <c:pt idx="15029">
                  <c:v>7.002E-4</c:v>
                </c:pt>
                <c:pt idx="15030">
                  <c:v>7.0021000000000005E-4</c:v>
                </c:pt>
                <c:pt idx="15031">
                  <c:v>7.0021999999999999E-4</c:v>
                </c:pt>
                <c:pt idx="15032">
                  <c:v>7.0023000000000004E-4</c:v>
                </c:pt>
                <c:pt idx="15033">
                  <c:v>7.0023999999999998E-4</c:v>
                </c:pt>
                <c:pt idx="15034">
                  <c:v>7.0025000000000003E-4</c:v>
                </c:pt>
                <c:pt idx="15035">
                  <c:v>7.0025999999999997E-4</c:v>
                </c:pt>
                <c:pt idx="15036">
                  <c:v>7.0027000000000002E-4</c:v>
                </c:pt>
                <c:pt idx="15037">
                  <c:v>7.0027999999999996E-4</c:v>
                </c:pt>
                <c:pt idx="15038">
                  <c:v>7.0029000000000001E-4</c:v>
                </c:pt>
                <c:pt idx="15039">
                  <c:v>7.0029999999999995E-4</c:v>
                </c:pt>
                <c:pt idx="15040">
                  <c:v>7.0031E-4</c:v>
                </c:pt>
                <c:pt idx="15041">
                  <c:v>7.0032000000000004E-4</c:v>
                </c:pt>
                <c:pt idx="15042">
                  <c:v>7.0032999999999998E-4</c:v>
                </c:pt>
                <c:pt idx="15043">
                  <c:v>7.0034000000000003E-4</c:v>
                </c:pt>
                <c:pt idx="15044">
                  <c:v>7.0034999999999997E-4</c:v>
                </c:pt>
                <c:pt idx="15045">
                  <c:v>7.0036000000000002E-4</c:v>
                </c:pt>
                <c:pt idx="15046">
                  <c:v>7.0036999999999996E-4</c:v>
                </c:pt>
                <c:pt idx="15047">
                  <c:v>7.0038000000000001E-4</c:v>
                </c:pt>
                <c:pt idx="15048">
                  <c:v>7.0038999999999995E-4</c:v>
                </c:pt>
                <c:pt idx="15049">
                  <c:v>7.004E-4</c:v>
                </c:pt>
                <c:pt idx="15050">
                  <c:v>7.0041000000000005E-4</c:v>
                </c:pt>
                <c:pt idx="15051">
                  <c:v>7.0041999999999999E-4</c:v>
                </c:pt>
                <c:pt idx="15052">
                  <c:v>7.0043000000000004E-4</c:v>
                </c:pt>
                <c:pt idx="15053">
                  <c:v>7.0043999999999998E-4</c:v>
                </c:pt>
                <c:pt idx="15054">
                  <c:v>7.0045000000000003E-4</c:v>
                </c:pt>
                <c:pt idx="15055">
                  <c:v>7.0045999999999997E-4</c:v>
                </c:pt>
                <c:pt idx="15056">
                  <c:v>7.0047000000000002E-4</c:v>
                </c:pt>
                <c:pt idx="15057">
                  <c:v>7.0047999999999996E-4</c:v>
                </c:pt>
                <c:pt idx="15058">
                  <c:v>7.0049000000000001E-4</c:v>
                </c:pt>
                <c:pt idx="15059">
                  <c:v>7.0049999999999995E-4</c:v>
                </c:pt>
                <c:pt idx="15060">
                  <c:v>7.0051E-4</c:v>
                </c:pt>
                <c:pt idx="15061">
                  <c:v>7.0052000000000005E-4</c:v>
                </c:pt>
                <c:pt idx="15062">
                  <c:v>7.0052999999999999E-4</c:v>
                </c:pt>
                <c:pt idx="15063">
                  <c:v>7.0054000000000004E-4</c:v>
                </c:pt>
                <c:pt idx="15064">
                  <c:v>7.0054999999999998E-4</c:v>
                </c:pt>
                <c:pt idx="15065">
                  <c:v>7.0056000000000003E-4</c:v>
                </c:pt>
                <c:pt idx="15066">
                  <c:v>7.0056999999999997E-4</c:v>
                </c:pt>
                <c:pt idx="15067">
                  <c:v>7.0058000000000002E-4</c:v>
                </c:pt>
                <c:pt idx="15068">
                  <c:v>7.0058999999999996E-4</c:v>
                </c:pt>
                <c:pt idx="15069">
                  <c:v>7.0060000000000001E-4</c:v>
                </c:pt>
                <c:pt idx="15070">
                  <c:v>7.0060999999999995E-4</c:v>
                </c:pt>
                <c:pt idx="15071">
                  <c:v>7.0062E-4</c:v>
                </c:pt>
                <c:pt idx="15072">
                  <c:v>7.0063000000000005E-4</c:v>
                </c:pt>
                <c:pt idx="15073">
                  <c:v>7.0063999999999999E-4</c:v>
                </c:pt>
                <c:pt idx="15074">
                  <c:v>7.0065000000000004E-4</c:v>
                </c:pt>
                <c:pt idx="15075">
                  <c:v>7.0065999999999998E-4</c:v>
                </c:pt>
                <c:pt idx="15076">
                  <c:v>7.0067000000000003E-4</c:v>
                </c:pt>
                <c:pt idx="15077">
                  <c:v>7.0067999999999997E-4</c:v>
                </c:pt>
                <c:pt idx="15078">
                  <c:v>7.0069000000000002E-4</c:v>
                </c:pt>
                <c:pt idx="15079">
                  <c:v>7.0069999999999996E-4</c:v>
                </c:pt>
                <c:pt idx="15080">
                  <c:v>7.0071E-4</c:v>
                </c:pt>
                <c:pt idx="15081">
                  <c:v>7.0072000000000005E-4</c:v>
                </c:pt>
                <c:pt idx="15082">
                  <c:v>7.0072999999999999E-4</c:v>
                </c:pt>
                <c:pt idx="15083">
                  <c:v>7.0074000000000004E-4</c:v>
                </c:pt>
                <c:pt idx="15084">
                  <c:v>7.0074999999999998E-4</c:v>
                </c:pt>
                <c:pt idx="15085">
                  <c:v>7.0076000000000003E-4</c:v>
                </c:pt>
                <c:pt idx="15086">
                  <c:v>7.0076999999999997E-4</c:v>
                </c:pt>
                <c:pt idx="15087">
                  <c:v>7.0078000000000002E-4</c:v>
                </c:pt>
                <c:pt idx="15088">
                  <c:v>7.0078999999999996E-4</c:v>
                </c:pt>
                <c:pt idx="15089">
                  <c:v>7.0080000000000001E-4</c:v>
                </c:pt>
                <c:pt idx="15090">
                  <c:v>7.0080999999999995E-4</c:v>
                </c:pt>
                <c:pt idx="15091">
                  <c:v>7.0082E-4</c:v>
                </c:pt>
                <c:pt idx="15092">
                  <c:v>7.0083000000000005E-4</c:v>
                </c:pt>
                <c:pt idx="15093">
                  <c:v>7.0083999999999999E-4</c:v>
                </c:pt>
                <c:pt idx="15094">
                  <c:v>7.0085000000000004E-4</c:v>
                </c:pt>
                <c:pt idx="15095">
                  <c:v>7.0085999999999998E-4</c:v>
                </c:pt>
                <c:pt idx="15096">
                  <c:v>7.0087000000000003E-4</c:v>
                </c:pt>
                <c:pt idx="15097">
                  <c:v>7.0087999999999997E-4</c:v>
                </c:pt>
                <c:pt idx="15098">
                  <c:v>7.0089000000000002E-4</c:v>
                </c:pt>
                <c:pt idx="15099">
                  <c:v>7.0089999999999996E-4</c:v>
                </c:pt>
                <c:pt idx="15100">
                  <c:v>7.0091000000000001E-4</c:v>
                </c:pt>
                <c:pt idx="15101">
                  <c:v>7.0091999999999995E-4</c:v>
                </c:pt>
                <c:pt idx="15102">
                  <c:v>7.0093E-4</c:v>
                </c:pt>
                <c:pt idx="15103">
                  <c:v>7.0094000000000005E-4</c:v>
                </c:pt>
                <c:pt idx="15104">
                  <c:v>7.0094999999999999E-4</c:v>
                </c:pt>
                <c:pt idx="15105">
                  <c:v>7.0096000000000004E-4</c:v>
                </c:pt>
                <c:pt idx="15106">
                  <c:v>7.0096999999999998E-4</c:v>
                </c:pt>
                <c:pt idx="15107">
                  <c:v>7.0098000000000003E-4</c:v>
                </c:pt>
                <c:pt idx="15108">
                  <c:v>7.0098999999999997E-4</c:v>
                </c:pt>
                <c:pt idx="15109">
                  <c:v>7.0100000000000002E-4</c:v>
                </c:pt>
                <c:pt idx="15110">
                  <c:v>7.0100999999999996E-4</c:v>
                </c:pt>
                <c:pt idx="15111">
                  <c:v>7.0102000000000001E-4</c:v>
                </c:pt>
                <c:pt idx="15112">
                  <c:v>7.0102999999999995E-4</c:v>
                </c:pt>
                <c:pt idx="15113">
                  <c:v>7.0104E-4</c:v>
                </c:pt>
                <c:pt idx="15114">
                  <c:v>7.0105000000000005E-4</c:v>
                </c:pt>
                <c:pt idx="15115">
                  <c:v>7.0105999999999999E-4</c:v>
                </c:pt>
                <c:pt idx="15116">
                  <c:v>7.0107000000000004E-4</c:v>
                </c:pt>
                <c:pt idx="15117">
                  <c:v>7.0107999999999998E-4</c:v>
                </c:pt>
                <c:pt idx="15118">
                  <c:v>7.0109000000000002E-4</c:v>
                </c:pt>
                <c:pt idx="15119">
                  <c:v>7.0109999999999997E-4</c:v>
                </c:pt>
                <c:pt idx="15120">
                  <c:v>7.0111000000000001E-4</c:v>
                </c:pt>
                <c:pt idx="15121">
                  <c:v>7.0111999999999996E-4</c:v>
                </c:pt>
                <c:pt idx="15122">
                  <c:v>7.0113E-4</c:v>
                </c:pt>
                <c:pt idx="15123">
                  <c:v>7.0114000000000005E-4</c:v>
                </c:pt>
                <c:pt idx="15124">
                  <c:v>7.0114999999999999E-4</c:v>
                </c:pt>
                <c:pt idx="15125">
                  <c:v>7.0116000000000004E-4</c:v>
                </c:pt>
                <c:pt idx="15126">
                  <c:v>7.0116999999999998E-4</c:v>
                </c:pt>
                <c:pt idx="15127">
                  <c:v>7.0118000000000003E-4</c:v>
                </c:pt>
                <c:pt idx="15128">
                  <c:v>7.0118999999999997E-4</c:v>
                </c:pt>
                <c:pt idx="15129">
                  <c:v>7.0120000000000002E-4</c:v>
                </c:pt>
                <c:pt idx="15130">
                  <c:v>7.0120999999999996E-4</c:v>
                </c:pt>
                <c:pt idx="15131">
                  <c:v>7.0122000000000001E-4</c:v>
                </c:pt>
                <c:pt idx="15132">
                  <c:v>7.0122999999999995E-4</c:v>
                </c:pt>
                <c:pt idx="15133">
                  <c:v>7.0124E-4</c:v>
                </c:pt>
                <c:pt idx="15134">
                  <c:v>7.0125000000000005E-4</c:v>
                </c:pt>
                <c:pt idx="15135">
                  <c:v>7.0125999999999999E-4</c:v>
                </c:pt>
                <c:pt idx="15136">
                  <c:v>7.0127000000000004E-4</c:v>
                </c:pt>
                <c:pt idx="15137">
                  <c:v>7.0127999999999998E-4</c:v>
                </c:pt>
                <c:pt idx="15138">
                  <c:v>7.0129000000000003E-4</c:v>
                </c:pt>
                <c:pt idx="15139">
                  <c:v>7.0129999999999997E-4</c:v>
                </c:pt>
                <c:pt idx="15140">
                  <c:v>7.0131000000000002E-4</c:v>
                </c:pt>
                <c:pt idx="15141">
                  <c:v>7.0131999999999996E-4</c:v>
                </c:pt>
                <c:pt idx="15142">
                  <c:v>7.0133000000000001E-4</c:v>
                </c:pt>
                <c:pt idx="15143">
                  <c:v>7.0133999999999995E-4</c:v>
                </c:pt>
                <c:pt idx="15144">
                  <c:v>7.0135E-4</c:v>
                </c:pt>
                <c:pt idx="15145">
                  <c:v>7.0136000000000005E-4</c:v>
                </c:pt>
                <c:pt idx="15146">
                  <c:v>7.0136999999999999E-4</c:v>
                </c:pt>
                <c:pt idx="15147">
                  <c:v>7.0138000000000004E-4</c:v>
                </c:pt>
                <c:pt idx="15148">
                  <c:v>7.0138999999999998E-4</c:v>
                </c:pt>
                <c:pt idx="15149">
                  <c:v>7.0140000000000003E-4</c:v>
                </c:pt>
                <c:pt idx="15150">
                  <c:v>7.0140999999999997E-4</c:v>
                </c:pt>
                <c:pt idx="15151">
                  <c:v>7.0142000000000002E-4</c:v>
                </c:pt>
                <c:pt idx="15152">
                  <c:v>7.0142999999999996E-4</c:v>
                </c:pt>
                <c:pt idx="15153">
                  <c:v>7.0144000000000001E-4</c:v>
                </c:pt>
                <c:pt idx="15154">
                  <c:v>7.0144999999999995E-4</c:v>
                </c:pt>
                <c:pt idx="15155">
                  <c:v>7.0146E-4</c:v>
                </c:pt>
                <c:pt idx="15156">
                  <c:v>7.0147000000000004E-4</c:v>
                </c:pt>
                <c:pt idx="15157">
                  <c:v>7.0147999999999999E-4</c:v>
                </c:pt>
                <c:pt idx="15158">
                  <c:v>7.0149000000000003E-4</c:v>
                </c:pt>
                <c:pt idx="15159">
                  <c:v>7.0149999999999998E-4</c:v>
                </c:pt>
                <c:pt idx="15160">
                  <c:v>7.0151000000000002E-4</c:v>
                </c:pt>
                <c:pt idx="15161">
                  <c:v>7.0151999999999996E-4</c:v>
                </c:pt>
                <c:pt idx="15162">
                  <c:v>7.0153000000000001E-4</c:v>
                </c:pt>
                <c:pt idx="15163">
                  <c:v>7.0153999999999995E-4</c:v>
                </c:pt>
                <c:pt idx="15164">
                  <c:v>7.0155E-4</c:v>
                </c:pt>
                <c:pt idx="15165">
                  <c:v>7.0156000000000005E-4</c:v>
                </c:pt>
                <c:pt idx="15166">
                  <c:v>7.0156999999999999E-4</c:v>
                </c:pt>
                <c:pt idx="15167">
                  <c:v>7.0158000000000004E-4</c:v>
                </c:pt>
                <c:pt idx="15168">
                  <c:v>7.0158999999999998E-4</c:v>
                </c:pt>
                <c:pt idx="15169">
                  <c:v>7.0160000000000003E-4</c:v>
                </c:pt>
                <c:pt idx="15170">
                  <c:v>7.0160999999999997E-4</c:v>
                </c:pt>
                <c:pt idx="15171">
                  <c:v>7.0162000000000002E-4</c:v>
                </c:pt>
                <c:pt idx="15172">
                  <c:v>7.0162999999999996E-4</c:v>
                </c:pt>
                <c:pt idx="15173">
                  <c:v>7.0164000000000001E-4</c:v>
                </c:pt>
                <c:pt idx="15174">
                  <c:v>7.0164999999999995E-4</c:v>
                </c:pt>
                <c:pt idx="15175">
                  <c:v>7.0166E-4</c:v>
                </c:pt>
                <c:pt idx="15176">
                  <c:v>7.0167000000000005E-4</c:v>
                </c:pt>
                <c:pt idx="15177">
                  <c:v>7.0167999999999999E-4</c:v>
                </c:pt>
                <c:pt idx="15178">
                  <c:v>7.0169000000000004E-4</c:v>
                </c:pt>
                <c:pt idx="15179">
                  <c:v>7.0169999999999998E-4</c:v>
                </c:pt>
                <c:pt idx="15180">
                  <c:v>7.0171000000000003E-4</c:v>
                </c:pt>
                <c:pt idx="15181">
                  <c:v>7.0171999999999997E-4</c:v>
                </c:pt>
                <c:pt idx="15182">
                  <c:v>7.0173000000000002E-4</c:v>
                </c:pt>
                <c:pt idx="15183">
                  <c:v>7.0173999999999996E-4</c:v>
                </c:pt>
                <c:pt idx="15184">
                  <c:v>7.0175000000000001E-4</c:v>
                </c:pt>
                <c:pt idx="15185">
                  <c:v>7.0175999999999995E-4</c:v>
                </c:pt>
                <c:pt idx="15186">
                  <c:v>7.0177E-4</c:v>
                </c:pt>
                <c:pt idx="15187">
                  <c:v>7.0178000000000005E-4</c:v>
                </c:pt>
                <c:pt idx="15188">
                  <c:v>7.0178999999999999E-4</c:v>
                </c:pt>
                <c:pt idx="15189">
                  <c:v>7.0180000000000004E-4</c:v>
                </c:pt>
                <c:pt idx="15190">
                  <c:v>7.0180999999999998E-4</c:v>
                </c:pt>
                <c:pt idx="15191">
                  <c:v>7.0182000000000003E-4</c:v>
                </c:pt>
                <c:pt idx="15192">
                  <c:v>7.0182999999999997E-4</c:v>
                </c:pt>
                <c:pt idx="15193">
                  <c:v>7.0184000000000002E-4</c:v>
                </c:pt>
                <c:pt idx="15194">
                  <c:v>7.0184999999999996E-4</c:v>
                </c:pt>
                <c:pt idx="15195">
                  <c:v>7.0186000000000001E-4</c:v>
                </c:pt>
                <c:pt idx="15196">
                  <c:v>7.0186999999999995E-4</c:v>
                </c:pt>
                <c:pt idx="15197">
                  <c:v>7.0188E-4</c:v>
                </c:pt>
                <c:pt idx="15198">
                  <c:v>7.0189000000000004E-4</c:v>
                </c:pt>
                <c:pt idx="15199">
                  <c:v>7.0189999999999998E-4</c:v>
                </c:pt>
                <c:pt idx="15200">
                  <c:v>7.0191000000000003E-4</c:v>
                </c:pt>
                <c:pt idx="15201">
                  <c:v>7.0191999999999997E-4</c:v>
                </c:pt>
                <c:pt idx="15202">
                  <c:v>7.0193000000000002E-4</c:v>
                </c:pt>
                <c:pt idx="15203">
                  <c:v>7.0193999999999996E-4</c:v>
                </c:pt>
                <c:pt idx="15204">
                  <c:v>7.0195000000000001E-4</c:v>
                </c:pt>
                <c:pt idx="15205">
                  <c:v>7.0195999999999995E-4</c:v>
                </c:pt>
                <c:pt idx="15206">
                  <c:v>7.0197E-4</c:v>
                </c:pt>
                <c:pt idx="15207">
                  <c:v>7.0198000000000005E-4</c:v>
                </c:pt>
                <c:pt idx="15208">
                  <c:v>7.0198999999999999E-4</c:v>
                </c:pt>
                <c:pt idx="15209">
                  <c:v>7.0200000000000004E-4</c:v>
                </c:pt>
                <c:pt idx="15210">
                  <c:v>7.0200999999999998E-4</c:v>
                </c:pt>
                <c:pt idx="15211">
                  <c:v>7.0202000000000003E-4</c:v>
                </c:pt>
                <c:pt idx="15212">
                  <c:v>7.0202999999999997E-4</c:v>
                </c:pt>
                <c:pt idx="15213">
                  <c:v>7.0204000000000002E-4</c:v>
                </c:pt>
                <c:pt idx="15214">
                  <c:v>7.0204999999999996E-4</c:v>
                </c:pt>
                <c:pt idx="15215">
                  <c:v>7.0206000000000001E-4</c:v>
                </c:pt>
                <c:pt idx="15216">
                  <c:v>7.0206999999999995E-4</c:v>
                </c:pt>
                <c:pt idx="15217">
                  <c:v>7.0208E-4</c:v>
                </c:pt>
                <c:pt idx="15218">
                  <c:v>7.0209000000000005E-4</c:v>
                </c:pt>
                <c:pt idx="15219">
                  <c:v>7.0209999999999999E-4</c:v>
                </c:pt>
                <c:pt idx="15220">
                  <c:v>7.0211000000000004E-4</c:v>
                </c:pt>
                <c:pt idx="15221">
                  <c:v>7.0211999999999998E-4</c:v>
                </c:pt>
                <c:pt idx="15222">
                  <c:v>7.0213000000000003E-4</c:v>
                </c:pt>
                <c:pt idx="15223">
                  <c:v>7.0213999999999997E-4</c:v>
                </c:pt>
                <c:pt idx="15224">
                  <c:v>7.0215000000000002E-4</c:v>
                </c:pt>
                <c:pt idx="15225">
                  <c:v>7.0215999999999996E-4</c:v>
                </c:pt>
                <c:pt idx="15226">
                  <c:v>7.0217000000000001E-4</c:v>
                </c:pt>
                <c:pt idx="15227">
                  <c:v>7.0217999999999995E-4</c:v>
                </c:pt>
                <c:pt idx="15228">
                  <c:v>7.0219E-4</c:v>
                </c:pt>
                <c:pt idx="15229">
                  <c:v>7.0220000000000005E-4</c:v>
                </c:pt>
                <c:pt idx="15230">
                  <c:v>7.0220999999999999E-4</c:v>
                </c:pt>
                <c:pt idx="15231">
                  <c:v>7.0222000000000004E-4</c:v>
                </c:pt>
                <c:pt idx="15232">
                  <c:v>7.0222999999999998E-4</c:v>
                </c:pt>
                <c:pt idx="15233">
                  <c:v>7.0224000000000003E-4</c:v>
                </c:pt>
                <c:pt idx="15234">
                  <c:v>7.0224999999999997E-4</c:v>
                </c:pt>
                <c:pt idx="15235">
                  <c:v>7.0226000000000002E-4</c:v>
                </c:pt>
                <c:pt idx="15236">
                  <c:v>7.0226999999999996E-4</c:v>
                </c:pt>
                <c:pt idx="15237">
                  <c:v>7.0228E-4</c:v>
                </c:pt>
                <c:pt idx="15238">
                  <c:v>7.0229000000000005E-4</c:v>
                </c:pt>
                <c:pt idx="15239">
                  <c:v>7.0229999999999999E-4</c:v>
                </c:pt>
                <c:pt idx="15240">
                  <c:v>7.0231000000000004E-4</c:v>
                </c:pt>
                <c:pt idx="15241">
                  <c:v>7.0231999999999998E-4</c:v>
                </c:pt>
                <c:pt idx="15242">
                  <c:v>7.0233000000000003E-4</c:v>
                </c:pt>
                <c:pt idx="15243">
                  <c:v>7.0233999999999997E-4</c:v>
                </c:pt>
                <c:pt idx="15244">
                  <c:v>7.0235000000000002E-4</c:v>
                </c:pt>
                <c:pt idx="15245">
                  <c:v>7.0235999999999996E-4</c:v>
                </c:pt>
                <c:pt idx="15246">
                  <c:v>7.0237000000000001E-4</c:v>
                </c:pt>
                <c:pt idx="15247">
                  <c:v>7.0237999999999995E-4</c:v>
                </c:pt>
                <c:pt idx="15248">
                  <c:v>7.0239E-4</c:v>
                </c:pt>
                <c:pt idx="15249">
                  <c:v>7.0240000000000005E-4</c:v>
                </c:pt>
                <c:pt idx="15250">
                  <c:v>7.0240999999999999E-4</c:v>
                </c:pt>
                <c:pt idx="15251">
                  <c:v>7.0242000000000004E-4</c:v>
                </c:pt>
                <c:pt idx="15252">
                  <c:v>7.0242999999999998E-4</c:v>
                </c:pt>
                <c:pt idx="15253">
                  <c:v>7.0244000000000003E-4</c:v>
                </c:pt>
                <c:pt idx="15254">
                  <c:v>7.0244999999999997E-4</c:v>
                </c:pt>
                <c:pt idx="15255">
                  <c:v>7.0246000000000002E-4</c:v>
                </c:pt>
                <c:pt idx="15256">
                  <c:v>7.0246999999999996E-4</c:v>
                </c:pt>
                <c:pt idx="15257">
                  <c:v>7.0248000000000001E-4</c:v>
                </c:pt>
                <c:pt idx="15258">
                  <c:v>7.0248999999999995E-4</c:v>
                </c:pt>
                <c:pt idx="15259">
                  <c:v>7.025E-4</c:v>
                </c:pt>
                <c:pt idx="15260">
                  <c:v>7.0251000000000005E-4</c:v>
                </c:pt>
                <c:pt idx="15261">
                  <c:v>7.0251999999999999E-4</c:v>
                </c:pt>
                <c:pt idx="15262">
                  <c:v>7.0253000000000004E-4</c:v>
                </c:pt>
                <c:pt idx="15263">
                  <c:v>7.0253999999999998E-4</c:v>
                </c:pt>
                <c:pt idx="15264">
                  <c:v>7.0255000000000003E-4</c:v>
                </c:pt>
                <c:pt idx="15265">
                  <c:v>7.0255999999999997E-4</c:v>
                </c:pt>
                <c:pt idx="15266">
                  <c:v>7.0257000000000002E-4</c:v>
                </c:pt>
                <c:pt idx="15267">
                  <c:v>7.0257999999999996E-4</c:v>
                </c:pt>
                <c:pt idx="15268">
                  <c:v>7.0259000000000001E-4</c:v>
                </c:pt>
                <c:pt idx="15269">
                  <c:v>7.0259999999999995E-4</c:v>
                </c:pt>
                <c:pt idx="15270">
                  <c:v>7.0261E-4</c:v>
                </c:pt>
                <c:pt idx="15271">
                  <c:v>7.0262000000000005E-4</c:v>
                </c:pt>
                <c:pt idx="15272">
                  <c:v>7.0262999999999999E-4</c:v>
                </c:pt>
                <c:pt idx="15273">
                  <c:v>7.0264000000000004E-4</c:v>
                </c:pt>
                <c:pt idx="15274">
                  <c:v>7.0264999999999998E-4</c:v>
                </c:pt>
                <c:pt idx="15275">
                  <c:v>7.0266000000000003E-4</c:v>
                </c:pt>
                <c:pt idx="15276">
                  <c:v>7.0266999999999997E-4</c:v>
                </c:pt>
                <c:pt idx="15277">
                  <c:v>7.0268000000000001E-4</c:v>
                </c:pt>
                <c:pt idx="15278">
                  <c:v>7.0268999999999996E-4</c:v>
                </c:pt>
                <c:pt idx="15279">
                  <c:v>7.027E-4</c:v>
                </c:pt>
                <c:pt idx="15280">
                  <c:v>7.0271000000000005E-4</c:v>
                </c:pt>
                <c:pt idx="15281">
                  <c:v>7.0271999999999999E-4</c:v>
                </c:pt>
                <c:pt idx="15282">
                  <c:v>7.0273000000000004E-4</c:v>
                </c:pt>
                <c:pt idx="15283">
                  <c:v>7.0273999999999998E-4</c:v>
                </c:pt>
                <c:pt idx="15284">
                  <c:v>7.0275000000000003E-4</c:v>
                </c:pt>
                <c:pt idx="15285">
                  <c:v>7.0275999999999997E-4</c:v>
                </c:pt>
                <c:pt idx="15286">
                  <c:v>7.0277000000000002E-4</c:v>
                </c:pt>
                <c:pt idx="15287">
                  <c:v>7.0277999999999996E-4</c:v>
                </c:pt>
                <c:pt idx="15288">
                  <c:v>7.0279000000000001E-4</c:v>
                </c:pt>
                <c:pt idx="15289">
                  <c:v>7.0279999999999995E-4</c:v>
                </c:pt>
                <c:pt idx="15290">
                  <c:v>7.0281E-4</c:v>
                </c:pt>
                <c:pt idx="15291">
                  <c:v>7.0282000000000005E-4</c:v>
                </c:pt>
                <c:pt idx="15292">
                  <c:v>7.0282999999999999E-4</c:v>
                </c:pt>
                <c:pt idx="15293">
                  <c:v>7.0284000000000004E-4</c:v>
                </c:pt>
                <c:pt idx="15294">
                  <c:v>7.0284999999999998E-4</c:v>
                </c:pt>
                <c:pt idx="15295">
                  <c:v>7.0286000000000003E-4</c:v>
                </c:pt>
                <c:pt idx="15296">
                  <c:v>7.0286999999999997E-4</c:v>
                </c:pt>
                <c:pt idx="15297">
                  <c:v>7.0288000000000002E-4</c:v>
                </c:pt>
                <c:pt idx="15298">
                  <c:v>7.0288999999999996E-4</c:v>
                </c:pt>
                <c:pt idx="15299">
                  <c:v>7.0290000000000001E-4</c:v>
                </c:pt>
                <c:pt idx="15300">
                  <c:v>7.0290999999999995E-4</c:v>
                </c:pt>
                <c:pt idx="15301">
                  <c:v>7.0292E-4</c:v>
                </c:pt>
                <c:pt idx="15302">
                  <c:v>7.0293000000000005E-4</c:v>
                </c:pt>
                <c:pt idx="15303">
                  <c:v>7.0293999999999999E-4</c:v>
                </c:pt>
                <c:pt idx="15304">
                  <c:v>7.0295000000000004E-4</c:v>
                </c:pt>
                <c:pt idx="15305">
                  <c:v>7.0295999999999998E-4</c:v>
                </c:pt>
                <c:pt idx="15306">
                  <c:v>7.0297000000000003E-4</c:v>
                </c:pt>
                <c:pt idx="15307">
                  <c:v>7.0297999999999997E-4</c:v>
                </c:pt>
                <c:pt idx="15308">
                  <c:v>7.0299000000000002E-4</c:v>
                </c:pt>
                <c:pt idx="15309">
                  <c:v>7.0299999999999996E-4</c:v>
                </c:pt>
                <c:pt idx="15310">
                  <c:v>7.0301000000000001E-4</c:v>
                </c:pt>
                <c:pt idx="15311">
                  <c:v>7.0301999999999995E-4</c:v>
                </c:pt>
                <c:pt idx="15312">
                  <c:v>7.0303E-4</c:v>
                </c:pt>
                <c:pt idx="15313">
                  <c:v>7.0304000000000005E-4</c:v>
                </c:pt>
                <c:pt idx="15314">
                  <c:v>7.0304999999999999E-4</c:v>
                </c:pt>
                <c:pt idx="15315">
                  <c:v>7.0306000000000003E-4</c:v>
                </c:pt>
                <c:pt idx="15316">
                  <c:v>7.0306999999999998E-4</c:v>
                </c:pt>
                <c:pt idx="15317">
                  <c:v>7.0308000000000002E-4</c:v>
                </c:pt>
                <c:pt idx="15318">
                  <c:v>7.0308999999999996E-4</c:v>
                </c:pt>
                <c:pt idx="15319">
                  <c:v>7.0310000000000001E-4</c:v>
                </c:pt>
                <c:pt idx="15320">
                  <c:v>7.0310999999999995E-4</c:v>
                </c:pt>
                <c:pt idx="15321">
                  <c:v>7.0312E-4</c:v>
                </c:pt>
                <c:pt idx="15322">
                  <c:v>7.0313000000000005E-4</c:v>
                </c:pt>
                <c:pt idx="15323">
                  <c:v>7.0313999999999999E-4</c:v>
                </c:pt>
                <c:pt idx="15324">
                  <c:v>7.0315000000000004E-4</c:v>
                </c:pt>
                <c:pt idx="15325">
                  <c:v>7.0315999999999998E-4</c:v>
                </c:pt>
                <c:pt idx="15326">
                  <c:v>7.0317000000000003E-4</c:v>
                </c:pt>
                <c:pt idx="15327">
                  <c:v>7.0317999999999997E-4</c:v>
                </c:pt>
                <c:pt idx="15328">
                  <c:v>7.0319000000000002E-4</c:v>
                </c:pt>
                <c:pt idx="15329">
                  <c:v>7.0319999999999996E-4</c:v>
                </c:pt>
                <c:pt idx="15330">
                  <c:v>7.0321000000000001E-4</c:v>
                </c:pt>
                <c:pt idx="15331">
                  <c:v>7.0321999999999995E-4</c:v>
                </c:pt>
                <c:pt idx="15332">
                  <c:v>7.0323E-4</c:v>
                </c:pt>
                <c:pt idx="15333">
                  <c:v>7.0324000000000005E-4</c:v>
                </c:pt>
                <c:pt idx="15334">
                  <c:v>7.0324999999999999E-4</c:v>
                </c:pt>
                <c:pt idx="15335">
                  <c:v>7.0326000000000004E-4</c:v>
                </c:pt>
                <c:pt idx="15336">
                  <c:v>7.0326999999999998E-4</c:v>
                </c:pt>
                <c:pt idx="15337">
                  <c:v>7.0328000000000003E-4</c:v>
                </c:pt>
                <c:pt idx="15338">
                  <c:v>7.0328999999999997E-4</c:v>
                </c:pt>
                <c:pt idx="15339">
                  <c:v>7.0330000000000002E-4</c:v>
                </c:pt>
                <c:pt idx="15340">
                  <c:v>7.0330999999999996E-4</c:v>
                </c:pt>
                <c:pt idx="15341">
                  <c:v>7.0332000000000001E-4</c:v>
                </c:pt>
                <c:pt idx="15342">
                  <c:v>7.0332999999999995E-4</c:v>
                </c:pt>
                <c:pt idx="15343">
                  <c:v>7.0334E-4</c:v>
                </c:pt>
                <c:pt idx="15344">
                  <c:v>7.0335000000000005E-4</c:v>
                </c:pt>
                <c:pt idx="15345">
                  <c:v>7.0335999999999999E-4</c:v>
                </c:pt>
                <c:pt idx="15346">
                  <c:v>7.0337000000000004E-4</c:v>
                </c:pt>
                <c:pt idx="15347">
                  <c:v>7.0337999999999998E-4</c:v>
                </c:pt>
                <c:pt idx="15348">
                  <c:v>7.0339000000000003E-4</c:v>
                </c:pt>
                <c:pt idx="15349">
                  <c:v>7.0339999999999997E-4</c:v>
                </c:pt>
                <c:pt idx="15350">
                  <c:v>7.0341000000000002E-4</c:v>
                </c:pt>
                <c:pt idx="15351">
                  <c:v>7.0341999999999996E-4</c:v>
                </c:pt>
                <c:pt idx="15352">
                  <c:v>7.0343000000000001E-4</c:v>
                </c:pt>
                <c:pt idx="15353">
                  <c:v>7.0343999999999995E-4</c:v>
                </c:pt>
                <c:pt idx="15354">
                  <c:v>7.0345E-4</c:v>
                </c:pt>
                <c:pt idx="15355">
                  <c:v>7.0346000000000004E-4</c:v>
                </c:pt>
                <c:pt idx="15356">
                  <c:v>7.0346999999999999E-4</c:v>
                </c:pt>
                <c:pt idx="15357">
                  <c:v>7.0348000000000003E-4</c:v>
                </c:pt>
                <c:pt idx="15358">
                  <c:v>7.0348999999999997E-4</c:v>
                </c:pt>
                <c:pt idx="15359">
                  <c:v>7.0350000000000002E-4</c:v>
                </c:pt>
                <c:pt idx="15360">
                  <c:v>7.0350999999999996E-4</c:v>
                </c:pt>
                <c:pt idx="15361">
                  <c:v>7.0352000000000001E-4</c:v>
                </c:pt>
                <c:pt idx="15362">
                  <c:v>7.0352999999999995E-4</c:v>
                </c:pt>
                <c:pt idx="15363">
                  <c:v>7.0354E-4</c:v>
                </c:pt>
                <c:pt idx="15364">
                  <c:v>7.0355000000000005E-4</c:v>
                </c:pt>
                <c:pt idx="15365">
                  <c:v>7.0355999999999999E-4</c:v>
                </c:pt>
                <c:pt idx="15366">
                  <c:v>7.0357000000000004E-4</c:v>
                </c:pt>
                <c:pt idx="15367">
                  <c:v>7.0357999999999998E-4</c:v>
                </c:pt>
                <c:pt idx="15368">
                  <c:v>7.0359000000000003E-4</c:v>
                </c:pt>
                <c:pt idx="15369">
                  <c:v>7.0359999999999997E-4</c:v>
                </c:pt>
                <c:pt idx="15370">
                  <c:v>7.0361000000000002E-4</c:v>
                </c:pt>
                <c:pt idx="15371">
                  <c:v>7.0361999999999996E-4</c:v>
                </c:pt>
                <c:pt idx="15372">
                  <c:v>7.0363000000000001E-4</c:v>
                </c:pt>
                <c:pt idx="15373">
                  <c:v>7.0363999999999995E-4</c:v>
                </c:pt>
                <c:pt idx="15374">
                  <c:v>7.0365E-4</c:v>
                </c:pt>
                <c:pt idx="15375">
                  <c:v>7.0366000000000005E-4</c:v>
                </c:pt>
                <c:pt idx="15376">
                  <c:v>7.0366999999999999E-4</c:v>
                </c:pt>
                <c:pt idx="15377">
                  <c:v>7.0368000000000004E-4</c:v>
                </c:pt>
                <c:pt idx="15378">
                  <c:v>7.0368999999999998E-4</c:v>
                </c:pt>
                <c:pt idx="15379">
                  <c:v>7.0370000000000003E-4</c:v>
                </c:pt>
                <c:pt idx="15380">
                  <c:v>7.0370999999999997E-4</c:v>
                </c:pt>
                <c:pt idx="15381">
                  <c:v>7.0372000000000002E-4</c:v>
                </c:pt>
                <c:pt idx="15382">
                  <c:v>7.0372999999999996E-4</c:v>
                </c:pt>
                <c:pt idx="15383">
                  <c:v>7.0374000000000001E-4</c:v>
                </c:pt>
                <c:pt idx="15384">
                  <c:v>7.0374999999999995E-4</c:v>
                </c:pt>
                <c:pt idx="15385">
                  <c:v>7.0376E-4</c:v>
                </c:pt>
                <c:pt idx="15386">
                  <c:v>7.0377000000000005E-4</c:v>
                </c:pt>
                <c:pt idx="15387">
                  <c:v>7.0377999999999999E-4</c:v>
                </c:pt>
                <c:pt idx="15388">
                  <c:v>7.0379000000000004E-4</c:v>
                </c:pt>
                <c:pt idx="15389">
                  <c:v>7.0379999999999998E-4</c:v>
                </c:pt>
                <c:pt idx="15390">
                  <c:v>7.0381000000000003E-4</c:v>
                </c:pt>
                <c:pt idx="15391">
                  <c:v>7.0381999999999997E-4</c:v>
                </c:pt>
                <c:pt idx="15392">
                  <c:v>7.0383000000000002E-4</c:v>
                </c:pt>
                <c:pt idx="15393">
                  <c:v>7.0383999999999996E-4</c:v>
                </c:pt>
                <c:pt idx="15394">
                  <c:v>7.0385000000000001E-4</c:v>
                </c:pt>
                <c:pt idx="15395">
                  <c:v>7.0385999999999995E-4</c:v>
                </c:pt>
                <c:pt idx="15396">
                  <c:v>7.0386999999999999E-4</c:v>
                </c:pt>
                <c:pt idx="15397">
                  <c:v>7.0388000000000004E-4</c:v>
                </c:pt>
                <c:pt idx="15398">
                  <c:v>7.0388999999999998E-4</c:v>
                </c:pt>
                <c:pt idx="15399">
                  <c:v>7.0390000000000003E-4</c:v>
                </c:pt>
                <c:pt idx="15400">
                  <c:v>7.0390999999999997E-4</c:v>
                </c:pt>
                <c:pt idx="15401">
                  <c:v>7.0392000000000002E-4</c:v>
                </c:pt>
                <c:pt idx="15402">
                  <c:v>7.0392999999999996E-4</c:v>
                </c:pt>
                <c:pt idx="15403">
                  <c:v>7.0394000000000001E-4</c:v>
                </c:pt>
                <c:pt idx="15404">
                  <c:v>7.0394999999999995E-4</c:v>
                </c:pt>
                <c:pt idx="15405">
                  <c:v>7.0396E-4</c:v>
                </c:pt>
                <c:pt idx="15406">
                  <c:v>7.0397000000000005E-4</c:v>
                </c:pt>
                <c:pt idx="15407">
                  <c:v>7.0397999999999999E-4</c:v>
                </c:pt>
                <c:pt idx="15408">
                  <c:v>7.0399000000000004E-4</c:v>
                </c:pt>
                <c:pt idx="15409">
                  <c:v>7.0399999999999998E-4</c:v>
                </c:pt>
                <c:pt idx="15410">
                  <c:v>7.0401000000000003E-4</c:v>
                </c:pt>
                <c:pt idx="15411">
                  <c:v>7.0401999999999997E-4</c:v>
                </c:pt>
                <c:pt idx="15412">
                  <c:v>7.0403000000000002E-4</c:v>
                </c:pt>
                <c:pt idx="15413">
                  <c:v>7.0403999999999996E-4</c:v>
                </c:pt>
                <c:pt idx="15414">
                  <c:v>7.0405000000000001E-4</c:v>
                </c:pt>
                <c:pt idx="15415">
                  <c:v>7.0405999999999995E-4</c:v>
                </c:pt>
                <c:pt idx="15416">
                  <c:v>7.0407E-4</c:v>
                </c:pt>
                <c:pt idx="15417">
                  <c:v>7.0408000000000005E-4</c:v>
                </c:pt>
                <c:pt idx="15418">
                  <c:v>7.0408999999999999E-4</c:v>
                </c:pt>
                <c:pt idx="15419">
                  <c:v>7.0410000000000004E-4</c:v>
                </c:pt>
                <c:pt idx="15420">
                  <c:v>7.0410999999999998E-4</c:v>
                </c:pt>
                <c:pt idx="15421">
                  <c:v>7.0412000000000003E-4</c:v>
                </c:pt>
                <c:pt idx="15422">
                  <c:v>7.0412999999999997E-4</c:v>
                </c:pt>
                <c:pt idx="15423">
                  <c:v>7.0414000000000002E-4</c:v>
                </c:pt>
                <c:pt idx="15424">
                  <c:v>7.0414999999999996E-4</c:v>
                </c:pt>
                <c:pt idx="15425">
                  <c:v>7.0416000000000001E-4</c:v>
                </c:pt>
                <c:pt idx="15426">
                  <c:v>7.0416999999999995E-4</c:v>
                </c:pt>
                <c:pt idx="15427">
                  <c:v>7.0418E-4</c:v>
                </c:pt>
                <c:pt idx="15428">
                  <c:v>7.0419000000000005E-4</c:v>
                </c:pt>
                <c:pt idx="15429">
                  <c:v>7.0419999999999999E-4</c:v>
                </c:pt>
                <c:pt idx="15430">
                  <c:v>7.0421000000000004E-4</c:v>
                </c:pt>
                <c:pt idx="15431">
                  <c:v>7.0421999999999998E-4</c:v>
                </c:pt>
                <c:pt idx="15432">
                  <c:v>7.0423000000000003E-4</c:v>
                </c:pt>
                <c:pt idx="15433">
                  <c:v>7.0423999999999997E-4</c:v>
                </c:pt>
                <c:pt idx="15434">
                  <c:v>7.0425000000000001E-4</c:v>
                </c:pt>
                <c:pt idx="15435">
                  <c:v>7.0425999999999996E-4</c:v>
                </c:pt>
                <c:pt idx="15436">
                  <c:v>7.0427E-4</c:v>
                </c:pt>
                <c:pt idx="15437">
                  <c:v>7.0428000000000005E-4</c:v>
                </c:pt>
                <c:pt idx="15438">
                  <c:v>7.0428999999999999E-4</c:v>
                </c:pt>
                <c:pt idx="15439">
                  <c:v>7.0430000000000004E-4</c:v>
                </c:pt>
                <c:pt idx="15440">
                  <c:v>7.0430999999999998E-4</c:v>
                </c:pt>
                <c:pt idx="15441">
                  <c:v>7.0432000000000003E-4</c:v>
                </c:pt>
                <c:pt idx="15442">
                  <c:v>7.0432999999999997E-4</c:v>
                </c:pt>
                <c:pt idx="15443">
                  <c:v>7.0434000000000002E-4</c:v>
                </c:pt>
                <c:pt idx="15444">
                  <c:v>7.0434999999999996E-4</c:v>
                </c:pt>
                <c:pt idx="15445">
                  <c:v>7.0436000000000001E-4</c:v>
                </c:pt>
                <c:pt idx="15446">
                  <c:v>7.0436999999999995E-4</c:v>
                </c:pt>
                <c:pt idx="15447">
                  <c:v>7.0438E-4</c:v>
                </c:pt>
                <c:pt idx="15448">
                  <c:v>7.0439000000000005E-4</c:v>
                </c:pt>
                <c:pt idx="15449">
                  <c:v>7.0439999999999999E-4</c:v>
                </c:pt>
                <c:pt idx="15450">
                  <c:v>7.0441000000000004E-4</c:v>
                </c:pt>
                <c:pt idx="15451">
                  <c:v>7.0441999999999998E-4</c:v>
                </c:pt>
                <c:pt idx="15452">
                  <c:v>7.0443000000000003E-4</c:v>
                </c:pt>
                <c:pt idx="15453">
                  <c:v>7.0443999999999997E-4</c:v>
                </c:pt>
                <c:pt idx="15454">
                  <c:v>7.0445000000000002E-4</c:v>
                </c:pt>
                <c:pt idx="15455">
                  <c:v>7.0445999999999996E-4</c:v>
                </c:pt>
                <c:pt idx="15456">
                  <c:v>7.0447000000000001E-4</c:v>
                </c:pt>
                <c:pt idx="15457">
                  <c:v>7.0447999999999995E-4</c:v>
                </c:pt>
                <c:pt idx="15458">
                  <c:v>7.0449E-4</c:v>
                </c:pt>
                <c:pt idx="15459">
                  <c:v>7.0450000000000005E-4</c:v>
                </c:pt>
                <c:pt idx="15460">
                  <c:v>7.0450999999999999E-4</c:v>
                </c:pt>
                <c:pt idx="15461">
                  <c:v>7.0452000000000004E-4</c:v>
                </c:pt>
                <c:pt idx="15462">
                  <c:v>7.0452999999999998E-4</c:v>
                </c:pt>
                <c:pt idx="15463">
                  <c:v>7.0454000000000003E-4</c:v>
                </c:pt>
                <c:pt idx="15464">
                  <c:v>7.0454999999999997E-4</c:v>
                </c:pt>
                <c:pt idx="15465">
                  <c:v>7.0456000000000002E-4</c:v>
                </c:pt>
                <c:pt idx="15466">
                  <c:v>7.0456999999999996E-4</c:v>
                </c:pt>
                <c:pt idx="15467">
                  <c:v>7.0458000000000001E-4</c:v>
                </c:pt>
                <c:pt idx="15468">
                  <c:v>7.0458999999999995E-4</c:v>
                </c:pt>
                <c:pt idx="15469">
                  <c:v>7.046E-4</c:v>
                </c:pt>
                <c:pt idx="15470">
                  <c:v>7.0461000000000005E-4</c:v>
                </c:pt>
                <c:pt idx="15471">
                  <c:v>7.0461999999999999E-4</c:v>
                </c:pt>
                <c:pt idx="15472">
                  <c:v>7.0463000000000003E-4</c:v>
                </c:pt>
                <c:pt idx="15473">
                  <c:v>7.0463999999999998E-4</c:v>
                </c:pt>
                <c:pt idx="15474">
                  <c:v>7.0465000000000002E-4</c:v>
                </c:pt>
                <c:pt idx="15475">
                  <c:v>7.0465999999999997E-4</c:v>
                </c:pt>
                <c:pt idx="15476">
                  <c:v>7.0467000000000001E-4</c:v>
                </c:pt>
                <c:pt idx="15477">
                  <c:v>7.0467999999999995E-4</c:v>
                </c:pt>
                <c:pt idx="15478">
                  <c:v>7.0469E-4</c:v>
                </c:pt>
                <c:pt idx="15479">
                  <c:v>7.0470000000000005E-4</c:v>
                </c:pt>
                <c:pt idx="15480">
                  <c:v>7.0470999999999999E-4</c:v>
                </c:pt>
                <c:pt idx="15481">
                  <c:v>7.0472000000000004E-4</c:v>
                </c:pt>
                <c:pt idx="15482">
                  <c:v>7.0472999999999998E-4</c:v>
                </c:pt>
                <c:pt idx="15483">
                  <c:v>7.0474000000000003E-4</c:v>
                </c:pt>
                <c:pt idx="15484">
                  <c:v>7.0474999999999997E-4</c:v>
                </c:pt>
                <c:pt idx="15485">
                  <c:v>7.0476000000000002E-4</c:v>
                </c:pt>
                <c:pt idx="15486">
                  <c:v>7.0476999999999996E-4</c:v>
                </c:pt>
                <c:pt idx="15487">
                  <c:v>7.0478000000000001E-4</c:v>
                </c:pt>
                <c:pt idx="15488">
                  <c:v>7.0478999999999995E-4</c:v>
                </c:pt>
                <c:pt idx="15489">
                  <c:v>7.048E-4</c:v>
                </c:pt>
                <c:pt idx="15490">
                  <c:v>7.0481000000000005E-4</c:v>
                </c:pt>
                <c:pt idx="15491">
                  <c:v>7.0481999999999999E-4</c:v>
                </c:pt>
                <c:pt idx="15492">
                  <c:v>7.0483000000000004E-4</c:v>
                </c:pt>
                <c:pt idx="15493">
                  <c:v>7.0483999999999998E-4</c:v>
                </c:pt>
                <c:pt idx="15494">
                  <c:v>7.0485000000000003E-4</c:v>
                </c:pt>
                <c:pt idx="15495">
                  <c:v>7.0485999999999997E-4</c:v>
                </c:pt>
                <c:pt idx="15496">
                  <c:v>7.0487000000000002E-4</c:v>
                </c:pt>
                <c:pt idx="15497">
                  <c:v>7.0487999999999996E-4</c:v>
                </c:pt>
                <c:pt idx="15498">
                  <c:v>7.0489000000000001E-4</c:v>
                </c:pt>
                <c:pt idx="15499">
                  <c:v>7.0489999999999995E-4</c:v>
                </c:pt>
                <c:pt idx="15500">
                  <c:v>7.0491E-4</c:v>
                </c:pt>
                <c:pt idx="15501">
                  <c:v>7.0492000000000005E-4</c:v>
                </c:pt>
                <c:pt idx="15502">
                  <c:v>7.0492999999999999E-4</c:v>
                </c:pt>
                <c:pt idx="15503">
                  <c:v>7.0494000000000004E-4</c:v>
                </c:pt>
                <c:pt idx="15504">
                  <c:v>7.0494999999999998E-4</c:v>
                </c:pt>
                <c:pt idx="15505">
                  <c:v>7.0496000000000003E-4</c:v>
                </c:pt>
                <c:pt idx="15506">
                  <c:v>7.0496999999999997E-4</c:v>
                </c:pt>
                <c:pt idx="15507">
                  <c:v>7.0498000000000002E-4</c:v>
                </c:pt>
                <c:pt idx="15508">
                  <c:v>7.0498999999999996E-4</c:v>
                </c:pt>
                <c:pt idx="15509">
                  <c:v>7.0500000000000001E-4</c:v>
                </c:pt>
                <c:pt idx="15510">
                  <c:v>7.0500999999999995E-4</c:v>
                </c:pt>
                <c:pt idx="15511">
                  <c:v>7.0502E-4</c:v>
                </c:pt>
                <c:pt idx="15512">
                  <c:v>7.0503000000000004E-4</c:v>
                </c:pt>
                <c:pt idx="15513">
                  <c:v>7.0503999999999999E-4</c:v>
                </c:pt>
                <c:pt idx="15514">
                  <c:v>7.0505000000000003E-4</c:v>
                </c:pt>
                <c:pt idx="15515">
                  <c:v>7.0505999999999997E-4</c:v>
                </c:pt>
                <c:pt idx="15516">
                  <c:v>7.0507000000000002E-4</c:v>
                </c:pt>
                <c:pt idx="15517">
                  <c:v>7.0507999999999996E-4</c:v>
                </c:pt>
                <c:pt idx="15518">
                  <c:v>7.0509000000000001E-4</c:v>
                </c:pt>
                <c:pt idx="15519">
                  <c:v>7.0509999999999995E-4</c:v>
                </c:pt>
                <c:pt idx="15520">
                  <c:v>7.0511E-4</c:v>
                </c:pt>
                <c:pt idx="15521">
                  <c:v>7.0512000000000005E-4</c:v>
                </c:pt>
                <c:pt idx="15522">
                  <c:v>7.0512999999999999E-4</c:v>
                </c:pt>
                <c:pt idx="15523">
                  <c:v>7.0514000000000004E-4</c:v>
                </c:pt>
                <c:pt idx="15524">
                  <c:v>7.0514999999999998E-4</c:v>
                </c:pt>
                <c:pt idx="15525">
                  <c:v>7.0516000000000003E-4</c:v>
                </c:pt>
                <c:pt idx="15526">
                  <c:v>7.0516999999999997E-4</c:v>
                </c:pt>
                <c:pt idx="15527">
                  <c:v>7.0518000000000002E-4</c:v>
                </c:pt>
                <c:pt idx="15528">
                  <c:v>7.0518999999999996E-4</c:v>
                </c:pt>
                <c:pt idx="15529">
                  <c:v>7.0520000000000001E-4</c:v>
                </c:pt>
                <c:pt idx="15530">
                  <c:v>7.0520999999999995E-4</c:v>
                </c:pt>
                <c:pt idx="15531">
                  <c:v>7.0522E-4</c:v>
                </c:pt>
                <c:pt idx="15532">
                  <c:v>7.0523000000000005E-4</c:v>
                </c:pt>
                <c:pt idx="15533">
                  <c:v>7.0523999999999999E-4</c:v>
                </c:pt>
                <c:pt idx="15534">
                  <c:v>7.0525000000000004E-4</c:v>
                </c:pt>
                <c:pt idx="15535">
                  <c:v>7.0525999999999998E-4</c:v>
                </c:pt>
                <c:pt idx="15536">
                  <c:v>7.0527000000000003E-4</c:v>
                </c:pt>
                <c:pt idx="15537">
                  <c:v>7.0527999999999997E-4</c:v>
                </c:pt>
                <c:pt idx="15538">
                  <c:v>7.0529000000000002E-4</c:v>
                </c:pt>
                <c:pt idx="15539">
                  <c:v>7.0529999999999996E-4</c:v>
                </c:pt>
                <c:pt idx="15540">
                  <c:v>7.0531000000000001E-4</c:v>
                </c:pt>
                <c:pt idx="15541">
                  <c:v>7.0531999999999995E-4</c:v>
                </c:pt>
                <c:pt idx="15542">
                  <c:v>7.0533E-4</c:v>
                </c:pt>
                <c:pt idx="15543">
                  <c:v>7.0534000000000005E-4</c:v>
                </c:pt>
                <c:pt idx="15544">
                  <c:v>7.0534999999999999E-4</c:v>
                </c:pt>
                <c:pt idx="15545">
                  <c:v>7.0536000000000004E-4</c:v>
                </c:pt>
                <c:pt idx="15546">
                  <c:v>7.0536999999999998E-4</c:v>
                </c:pt>
                <c:pt idx="15547">
                  <c:v>7.0538000000000003E-4</c:v>
                </c:pt>
                <c:pt idx="15548">
                  <c:v>7.0538999999999997E-4</c:v>
                </c:pt>
                <c:pt idx="15549">
                  <c:v>7.0540000000000002E-4</c:v>
                </c:pt>
                <c:pt idx="15550">
                  <c:v>7.0540999999999996E-4</c:v>
                </c:pt>
                <c:pt idx="15551">
                  <c:v>7.0542000000000001E-4</c:v>
                </c:pt>
                <c:pt idx="15552">
                  <c:v>7.0542999999999995E-4</c:v>
                </c:pt>
                <c:pt idx="15553">
                  <c:v>7.0544E-4</c:v>
                </c:pt>
                <c:pt idx="15554">
                  <c:v>7.0545000000000004E-4</c:v>
                </c:pt>
                <c:pt idx="15555">
                  <c:v>7.0545999999999998E-4</c:v>
                </c:pt>
                <c:pt idx="15556">
                  <c:v>7.0547000000000003E-4</c:v>
                </c:pt>
                <c:pt idx="15557">
                  <c:v>7.0547999999999997E-4</c:v>
                </c:pt>
                <c:pt idx="15558">
                  <c:v>7.0549000000000002E-4</c:v>
                </c:pt>
                <c:pt idx="15559">
                  <c:v>7.0549999999999996E-4</c:v>
                </c:pt>
                <c:pt idx="15560">
                  <c:v>7.0551000000000001E-4</c:v>
                </c:pt>
                <c:pt idx="15561">
                  <c:v>7.0551999999999995E-4</c:v>
                </c:pt>
                <c:pt idx="15562">
                  <c:v>7.0553E-4</c:v>
                </c:pt>
                <c:pt idx="15563">
                  <c:v>7.0554000000000005E-4</c:v>
                </c:pt>
                <c:pt idx="15564">
                  <c:v>7.0554999999999999E-4</c:v>
                </c:pt>
                <c:pt idx="15565">
                  <c:v>7.0556000000000004E-4</c:v>
                </c:pt>
                <c:pt idx="15566">
                  <c:v>7.0556999999999998E-4</c:v>
                </c:pt>
                <c:pt idx="15567">
                  <c:v>7.0558000000000003E-4</c:v>
                </c:pt>
                <c:pt idx="15568">
                  <c:v>7.0558999999999997E-4</c:v>
                </c:pt>
                <c:pt idx="15569">
                  <c:v>7.0560000000000002E-4</c:v>
                </c:pt>
                <c:pt idx="15570">
                  <c:v>7.0560999999999996E-4</c:v>
                </c:pt>
                <c:pt idx="15571">
                  <c:v>7.0562000000000001E-4</c:v>
                </c:pt>
                <c:pt idx="15572">
                  <c:v>7.0562999999999995E-4</c:v>
                </c:pt>
                <c:pt idx="15573">
                  <c:v>7.0564E-4</c:v>
                </c:pt>
                <c:pt idx="15574">
                  <c:v>7.0565000000000005E-4</c:v>
                </c:pt>
                <c:pt idx="15575">
                  <c:v>7.0565999999999999E-4</c:v>
                </c:pt>
                <c:pt idx="15576">
                  <c:v>7.0567000000000004E-4</c:v>
                </c:pt>
                <c:pt idx="15577">
                  <c:v>7.0567999999999998E-4</c:v>
                </c:pt>
                <c:pt idx="15578">
                  <c:v>7.0569000000000003E-4</c:v>
                </c:pt>
                <c:pt idx="15579">
                  <c:v>7.0569999999999997E-4</c:v>
                </c:pt>
                <c:pt idx="15580">
                  <c:v>7.0571000000000002E-4</c:v>
                </c:pt>
                <c:pt idx="15581">
                  <c:v>7.0571999999999996E-4</c:v>
                </c:pt>
                <c:pt idx="15582">
                  <c:v>7.0573000000000001E-4</c:v>
                </c:pt>
                <c:pt idx="15583">
                  <c:v>7.0573999999999995E-4</c:v>
                </c:pt>
                <c:pt idx="15584">
                  <c:v>7.0575E-4</c:v>
                </c:pt>
                <c:pt idx="15585">
                  <c:v>7.0576000000000005E-4</c:v>
                </c:pt>
                <c:pt idx="15586">
                  <c:v>7.0576999999999999E-4</c:v>
                </c:pt>
                <c:pt idx="15587">
                  <c:v>7.0578000000000004E-4</c:v>
                </c:pt>
                <c:pt idx="15588">
                  <c:v>7.0578999999999998E-4</c:v>
                </c:pt>
                <c:pt idx="15589">
                  <c:v>7.0580000000000003E-4</c:v>
                </c:pt>
                <c:pt idx="15590">
                  <c:v>7.0580999999999997E-4</c:v>
                </c:pt>
                <c:pt idx="15591">
                  <c:v>7.0582000000000002E-4</c:v>
                </c:pt>
                <c:pt idx="15592">
                  <c:v>7.0582999999999996E-4</c:v>
                </c:pt>
                <c:pt idx="15593">
                  <c:v>7.0584E-4</c:v>
                </c:pt>
                <c:pt idx="15594">
                  <c:v>7.0585000000000005E-4</c:v>
                </c:pt>
                <c:pt idx="15595">
                  <c:v>7.0585999999999999E-4</c:v>
                </c:pt>
                <c:pt idx="15596">
                  <c:v>7.0587000000000004E-4</c:v>
                </c:pt>
                <c:pt idx="15597">
                  <c:v>7.0587999999999998E-4</c:v>
                </c:pt>
                <c:pt idx="15598">
                  <c:v>7.0589000000000003E-4</c:v>
                </c:pt>
                <c:pt idx="15599">
                  <c:v>7.0589999999999997E-4</c:v>
                </c:pt>
                <c:pt idx="15600">
                  <c:v>7.0591000000000002E-4</c:v>
                </c:pt>
                <c:pt idx="15601">
                  <c:v>7.0591999999999996E-4</c:v>
                </c:pt>
                <c:pt idx="15602">
                  <c:v>7.0593000000000001E-4</c:v>
                </c:pt>
                <c:pt idx="15603">
                  <c:v>7.0593999999999995E-4</c:v>
                </c:pt>
                <c:pt idx="15604">
                  <c:v>7.0595E-4</c:v>
                </c:pt>
                <c:pt idx="15605">
                  <c:v>7.0596000000000005E-4</c:v>
                </c:pt>
                <c:pt idx="15606">
                  <c:v>7.0596999999999999E-4</c:v>
                </c:pt>
                <c:pt idx="15607">
                  <c:v>7.0598000000000004E-4</c:v>
                </c:pt>
                <c:pt idx="15608">
                  <c:v>7.0598999999999998E-4</c:v>
                </c:pt>
                <c:pt idx="15609">
                  <c:v>7.0600000000000003E-4</c:v>
                </c:pt>
                <c:pt idx="15610">
                  <c:v>7.0600999999999997E-4</c:v>
                </c:pt>
                <c:pt idx="15611">
                  <c:v>7.0602000000000002E-4</c:v>
                </c:pt>
                <c:pt idx="15612">
                  <c:v>7.0602999999999996E-4</c:v>
                </c:pt>
                <c:pt idx="15613">
                  <c:v>7.0604000000000001E-4</c:v>
                </c:pt>
                <c:pt idx="15614">
                  <c:v>7.0604999999999995E-4</c:v>
                </c:pt>
                <c:pt idx="15615">
                  <c:v>7.0606E-4</c:v>
                </c:pt>
                <c:pt idx="15616">
                  <c:v>7.0607000000000005E-4</c:v>
                </c:pt>
                <c:pt idx="15617">
                  <c:v>7.0607999999999999E-4</c:v>
                </c:pt>
                <c:pt idx="15618">
                  <c:v>7.0609000000000004E-4</c:v>
                </c:pt>
                <c:pt idx="15619">
                  <c:v>7.0609999999999998E-4</c:v>
                </c:pt>
                <c:pt idx="15620">
                  <c:v>7.0611000000000003E-4</c:v>
                </c:pt>
                <c:pt idx="15621">
                  <c:v>7.0611999999999997E-4</c:v>
                </c:pt>
                <c:pt idx="15622">
                  <c:v>7.0613000000000002E-4</c:v>
                </c:pt>
                <c:pt idx="15623">
                  <c:v>7.0613999999999996E-4</c:v>
                </c:pt>
                <c:pt idx="15624">
                  <c:v>7.0615000000000001E-4</c:v>
                </c:pt>
                <c:pt idx="15625">
                  <c:v>7.0615999999999995E-4</c:v>
                </c:pt>
                <c:pt idx="15626">
                  <c:v>7.0617E-4</c:v>
                </c:pt>
                <c:pt idx="15627">
                  <c:v>7.0618000000000005E-4</c:v>
                </c:pt>
                <c:pt idx="15628">
                  <c:v>7.0618999999999999E-4</c:v>
                </c:pt>
                <c:pt idx="15629">
                  <c:v>7.0620000000000004E-4</c:v>
                </c:pt>
                <c:pt idx="15630">
                  <c:v>7.0620999999999998E-4</c:v>
                </c:pt>
                <c:pt idx="15631">
                  <c:v>7.0622000000000002E-4</c:v>
                </c:pt>
                <c:pt idx="15632">
                  <c:v>7.0622999999999997E-4</c:v>
                </c:pt>
                <c:pt idx="15633">
                  <c:v>7.0624000000000001E-4</c:v>
                </c:pt>
                <c:pt idx="15634">
                  <c:v>7.0624999999999996E-4</c:v>
                </c:pt>
                <c:pt idx="15635">
                  <c:v>7.0626E-4</c:v>
                </c:pt>
                <c:pt idx="15636">
                  <c:v>7.0627000000000005E-4</c:v>
                </c:pt>
                <c:pt idx="15637">
                  <c:v>7.0627999999999999E-4</c:v>
                </c:pt>
                <c:pt idx="15638">
                  <c:v>7.0629000000000004E-4</c:v>
                </c:pt>
                <c:pt idx="15639">
                  <c:v>7.0629999999999998E-4</c:v>
                </c:pt>
                <c:pt idx="15640">
                  <c:v>7.0631000000000003E-4</c:v>
                </c:pt>
                <c:pt idx="15641">
                  <c:v>7.0631999999999997E-4</c:v>
                </c:pt>
                <c:pt idx="15642">
                  <c:v>7.0633000000000002E-4</c:v>
                </c:pt>
                <c:pt idx="15643">
                  <c:v>7.0633999999999996E-4</c:v>
                </c:pt>
                <c:pt idx="15644">
                  <c:v>7.0635000000000001E-4</c:v>
                </c:pt>
                <c:pt idx="15645">
                  <c:v>7.0635999999999995E-4</c:v>
                </c:pt>
                <c:pt idx="15646">
                  <c:v>7.0637E-4</c:v>
                </c:pt>
                <c:pt idx="15647">
                  <c:v>7.0638000000000005E-4</c:v>
                </c:pt>
                <c:pt idx="15648">
                  <c:v>7.0638999999999999E-4</c:v>
                </c:pt>
                <c:pt idx="15649">
                  <c:v>7.0640000000000004E-4</c:v>
                </c:pt>
                <c:pt idx="15650">
                  <c:v>7.0640999999999998E-4</c:v>
                </c:pt>
                <c:pt idx="15651">
                  <c:v>7.0642000000000003E-4</c:v>
                </c:pt>
                <c:pt idx="15652">
                  <c:v>7.0642999999999997E-4</c:v>
                </c:pt>
                <c:pt idx="15653">
                  <c:v>7.0644000000000002E-4</c:v>
                </c:pt>
                <c:pt idx="15654">
                  <c:v>7.0644999999999996E-4</c:v>
                </c:pt>
                <c:pt idx="15655">
                  <c:v>7.0646000000000001E-4</c:v>
                </c:pt>
                <c:pt idx="15656">
                  <c:v>7.0646999999999995E-4</c:v>
                </c:pt>
                <c:pt idx="15657">
                  <c:v>7.0648E-4</c:v>
                </c:pt>
                <c:pt idx="15658">
                  <c:v>7.0649000000000005E-4</c:v>
                </c:pt>
                <c:pt idx="15659">
                  <c:v>7.0649999999999999E-4</c:v>
                </c:pt>
                <c:pt idx="15660">
                  <c:v>7.0651000000000004E-4</c:v>
                </c:pt>
                <c:pt idx="15661">
                  <c:v>7.0651999999999998E-4</c:v>
                </c:pt>
                <c:pt idx="15662">
                  <c:v>7.0653000000000003E-4</c:v>
                </c:pt>
                <c:pt idx="15663">
                  <c:v>7.0653999999999997E-4</c:v>
                </c:pt>
                <c:pt idx="15664">
                  <c:v>7.0655000000000002E-4</c:v>
                </c:pt>
                <c:pt idx="15665">
                  <c:v>7.0655999999999996E-4</c:v>
                </c:pt>
                <c:pt idx="15666">
                  <c:v>7.0657000000000001E-4</c:v>
                </c:pt>
                <c:pt idx="15667">
                  <c:v>7.0657999999999995E-4</c:v>
                </c:pt>
                <c:pt idx="15668">
                  <c:v>7.0659E-4</c:v>
                </c:pt>
                <c:pt idx="15669">
                  <c:v>7.0660000000000004E-4</c:v>
                </c:pt>
                <c:pt idx="15670">
                  <c:v>7.0660999999999999E-4</c:v>
                </c:pt>
                <c:pt idx="15671">
                  <c:v>7.0662000000000003E-4</c:v>
                </c:pt>
                <c:pt idx="15672">
                  <c:v>7.0662999999999998E-4</c:v>
                </c:pt>
                <c:pt idx="15673">
                  <c:v>7.0664000000000002E-4</c:v>
                </c:pt>
                <c:pt idx="15674">
                  <c:v>7.0664999999999996E-4</c:v>
                </c:pt>
                <c:pt idx="15675">
                  <c:v>7.0666000000000001E-4</c:v>
                </c:pt>
                <c:pt idx="15676">
                  <c:v>7.0666999999999995E-4</c:v>
                </c:pt>
                <c:pt idx="15677">
                  <c:v>7.0668E-4</c:v>
                </c:pt>
                <c:pt idx="15678">
                  <c:v>7.0669000000000005E-4</c:v>
                </c:pt>
                <c:pt idx="15679">
                  <c:v>7.0669999999999999E-4</c:v>
                </c:pt>
                <c:pt idx="15680">
                  <c:v>7.0671000000000004E-4</c:v>
                </c:pt>
                <c:pt idx="15681">
                  <c:v>7.0671999999999998E-4</c:v>
                </c:pt>
                <c:pt idx="15682">
                  <c:v>7.0673000000000003E-4</c:v>
                </c:pt>
                <c:pt idx="15683">
                  <c:v>7.0673999999999997E-4</c:v>
                </c:pt>
                <c:pt idx="15684">
                  <c:v>7.0675000000000002E-4</c:v>
                </c:pt>
                <c:pt idx="15685">
                  <c:v>7.0675999999999996E-4</c:v>
                </c:pt>
                <c:pt idx="15686">
                  <c:v>7.0677000000000001E-4</c:v>
                </c:pt>
                <c:pt idx="15687">
                  <c:v>7.0677999999999995E-4</c:v>
                </c:pt>
                <c:pt idx="15688">
                  <c:v>7.0679E-4</c:v>
                </c:pt>
                <c:pt idx="15689">
                  <c:v>7.0680000000000005E-4</c:v>
                </c:pt>
                <c:pt idx="15690">
                  <c:v>7.0680999999999999E-4</c:v>
                </c:pt>
                <c:pt idx="15691">
                  <c:v>7.0682000000000004E-4</c:v>
                </c:pt>
                <c:pt idx="15692">
                  <c:v>7.0682999999999998E-4</c:v>
                </c:pt>
                <c:pt idx="15693">
                  <c:v>7.0684000000000003E-4</c:v>
                </c:pt>
                <c:pt idx="15694">
                  <c:v>7.0684999999999997E-4</c:v>
                </c:pt>
                <c:pt idx="15695">
                  <c:v>7.0686000000000002E-4</c:v>
                </c:pt>
                <c:pt idx="15696">
                  <c:v>7.0686999999999996E-4</c:v>
                </c:pt>
                <c:pt idx="15697">
                  <c:v>7.0688000000000001E-4</c:v>
                </c:pt>
                <c:pt idx="15698">
                  <c:v>7.0688999999999995E-4</c:v>
                </c:pt>
                <c:pt idx="15699">
                  <c:v>7.069E-4</c:v>
                </c:pt>
                <c:pt idx="15700">
                  <c:v>7.0691000000000005E-4</c:v>
                </c:pt>
                <c:pt idx="15701">
                  <c:v>7.0691999999999999E-4</c:v>
                </c:pt>
                <c:pt idx="15702">
                  <c:v>7.0693000000000004E-4</c:v>
                </c:pt>
                <c:pt idx="15703">
                  <c:v>7.0693999999999998E-4</c:v>
                </c:pt>
                <c:pt idx="15704">
                  <c:v>7.0695000000000003E-4</c:v>
                </c:pt>
                <c:pt idx="15705">
                  <c:v>7.0695999999999997E-4</c:v>
                </c:pt>
                <c:pt idx="15706">
                  <c:v>7.0697000000000002E-4</c:v>
                </c:pt>
                <c:pt idx="15707">
                  <c:v>7.0697999999999996E-4</c:v>
                </c:pt>
                <c:pt idx="15708">
                  <c:v>7.0699000000000001E-4</c:v>
                </c:pt>
                <c:pt idx="15709">
                  <c:v>7.0699999999999995E-4</c:v>
                </c:pt>
                <c:pt idx="15710">
                  <c:v>7.0701E-4</c:v>
                </c:pt>
                <c:pt idx="15711">
                  <c:v>7.0702000000000004E-4</c:v>
                </c:pt>
                <c:pt idx="15712">
                  <c:v>7.0702999999999998E-4</c:v>
                </c:pt>
                <c:pt idx="15713">
                  <c:v>7.0704000000000003E-4</c:v>
                </c:pt>
                <c:pt idx="15714">
                  <c:v>7.0704999999999997E-4</c:v>
                </c:pt>
                <c:pt idx="15715">
                  <c:v>7.0706000000000002E-4</c:v>
                </c:pt>
                <c:pt idx="15716">
                  <c:v>7.0706999999999996E-4</c:v>
                </c:pt>
                <c:pt idx="15717">
                  <c:v>7.0708000000000001E-4</c:v>
                </c:pt>
                <c:pt idx="15718">
                  <c:v>7.0708999999999995E-4</c:v>
                </c:pt>
                <c:pt idx="15719">
                  <c:v>7.071E-4</c:v>
                </c:pt>
                <c:pt idx="15720">
                  <c:v>7.0711000000000005E-4</c:v>
                </c:pt>
                <c:pt idx="15721">
                  <c:v>7.0711999999999999E-4</c:v>
                </c:pt>
                <c:pt idx="15722">
                  <c:v>7.0713000000000004E-4</c:v>
                </c:pt>
                <c:pt idx="15723">
                  <c:v>7.0713999999999998E-4</c:v>
                </c:pt>
                <c:pt idx="15724">
                  <c:v>7.0715000000000003E-4</c:v>
                </c:pt>
                <c:pt idx="15725">
                  <c:v>7.0715999999999997E-4</c:v>
                </c:pt>
                <c:pt idx="15726">
                  <c:v>7.0717000000000002E-4</c:v>
                </c:pt>
                <c:pt idx="15727">
                  <c:v>7.0717999999999996E-4</c:v>
                </c:pt>
                <c:pt idx="15728">
                  <c:v>7.0719000000000001E-4</c:v>
                </c:pt>
                <c:pt idx="15729">
                  <c:v>7.0719999999999995E-4</c:v>
                </c:pt>
                <c:pt idx="15730">
                  <c:v>7.0721E-4</c:v>
                </c:pt>
                <c:pt idx="15731">
                  <c:v>7.0722000000000005E-4</c:v>
                </c:pt>
                <c:pt idx="15732">
                  <c:v>7.0722999999999999E-4</c:v>
                </c:pt>
                <c:pt idx="15733">
                  <c:v>7.0724000000000004E-4</c:v>
                </c:pt>
                <c:pt idx="15734">
                  <c:v>7.0724999999999998E-4</c:v>
                </c:pt>
                <c:pt idx="15735">
                  <c:v>7.0726000000000003E-4</c:v>
                </c:pt>
                <c:pt idx="15736">
                  <c:v>7.0726999999999997E-4</c:v>
                </c:pt>
                <c:pt idx="15737">
                  <c:v>7.0728000000000002E-4</c:v>
                </c:pt>
                <c:pt idx="15738">
                  <c:v>7.0728999999999996E-4</c:v>
                </c:pt>
                <c:pt idx="15739">
                  <c:v>7.0730000000000001E-4</c:v>
                </c:pt>
                <c:pt idx="15740">
                  <c:v>7.0730999999999995E-4</c:v>
                </c:pt>
                <c:pt idx="15741">
                  <c:v>7.0732E-4</c:v>
                </c:pt>
                <c:pt idx="15742">
                  <c:v>7.0733000000000005E-4</c:v>
                </c:pt>
                <c:pt idx="15743">
                  <c:v>7.0733999999999999E-4</c:v>
                </c:pt>
                <c:pt idx="15744">
                  <c:v>7.0735000000000004E-4</c:v>
                </c:pt>
                <c:pt idx="15745">
                  <c:v>7.0735999999999998E-4</c:v>
                </c:pt>
                <c:pt idx="15746">
                  <c:v>7.0737000000000003E-4</c:v>
                </c:pt>
                <c:pt idx="15747">
                  <c:v>7.0737999999999997E-4</c:v>
                </c:pt>
                <c:pt idx="15748">
                  <c:v>7.0739000000000002E-4</c:v>
                </c:pt>
                <c:pt idx="15749">
                  <c:v>7.0739999999999996E-4</c:v>
                </c:pt>
                <c:pt idx="15750">
                  <c:v>7.0741E-4</c:v>
                </c:pt>
                <c:pt idx="15751">
                  <c:v>7.0742000000000005E-4</c:v>
                </c:pt>
                <c:pt idx="15752">
                  <c:v>7.0742999999999999E-4</c:v>
                </c:pt>
                <c:pt idx="15753">
                  <c:v>7.0744000000000004E-4</c:v>
                </c:pt>
                <c:pt idx="15754">
                  <c:v>7.0744999999999998E-4</c:v>
                </c:pt>
                <c:pt idx="15755">
                  <c:v>7.0746000000000003E-4</c:v>
                </c:pt>
                <c:pt idx="15756">
                  <c:v>7.0746999999999997E-4</c:v>
                </c:pt>
                <c:pt idx="15757">
                  <c:v>7.0748000000000002E-4</c:v>
                </c:pt>
                <c:pt idx="15758">
                  <c:v>7.0748999999999996E-4</c:v>
                </c:pt>
                <c:pt idx="15759">
                  <c:v>7.0750000000000001E-4</c:v>
                </c:pt>
                <c:pt idx="15760">
                  <c:v>7.0750999999999995E-4</c:v>
                </c:pt>
                <c:pt idx="15761">
                  <c:v>7.0752E-4</c:v>
                </c:pt>
                <c:pt idx="15762">
                  <c:v>7.0753000000000005E-4</c:v>
                </c:pt>
                <c:pt idx="15763">
                  <c:v>7.0753999999999999E-4</c:v>
                </c:pt>
                <c:pt idx="15764">
                  <c:v>7.0755000000000004E-4</c:v>
                </c:pt>
                <c:pt idx="15765">
                  <c:v>7.0755999999999998E-4</c:v>
                </c:pt>
                <c:pt idx="15766">
                  <c:v>7.0757000000000003E-4</c:v>
                </c:pt>
                <c:pt idx="15767">
                  <c:v>7.0757999999999997E-4</c:v>
                </c:pt>
                <c:pt idx="15768">
                  <c:v>7.0759000000000002E-4</c:v>
                </c:pt>
                <c:pt idx="15769">
                  <c:v>7.0759999999999996E-4</c:v>
                </c:pt>
                <c:pt idx="15770">
                  <c:v>7.0761000000000001E-4</c:v>
                </c:pt>
                <c:pt idx="15771">
                  <c:v>7.0761999999999995E-4</c:v>
                </c:pt>
                <c:pt idx="15772">
                  <c:v>7.0763E-4</c:v>
                </c:pt>
                <c:pt idx="15773">
                  <c:v>7.0764000000000005E-4</c:v>
                </c:pt>
                <c:pt idx="15774">
                  <c:v>7.0764999999999999E-4</c:v>
                </c:pt>
                <c:pt idx="15775">
                  <c:v>7.0766000000000004E-4</c:v>
                </c:pt>
                <c:pt idx="15776">
                  <c:v>7.0766999999999998E-4</c:v>
                </c:pt>
                <c:pt idx="15777">
                  <c:v>7.0768000000000003E-4</c:v>
                </c:pt>
                <c:pt idx="15778">
                  <c:v>7.0768999999999997E-4</c:v>
                </c:pt>
                <c:pt idx="15779">
                  <c:v>7.0770000000000002E-4</c:v>
                </c:pt>
                <c:pt idx="15780">
                  <c:v>7.0770999999999996E-4</c:v>
                </c:pt>
                <c:pt idx="15781">
                  <c:v>7.0772000000000001E-4</c:v>
                </c:pt>
                <c:pt idx="15782">
                  <c:v>7.0772999999999995E-4</c:v>
                </c:pt>
                <c:pt idx="15783">
                  <c:v>7.0774E-4</c:v>
                </c:pt>
                <c:pt idx="15784">
                  <c:v>7.0775000000000005E-4</c:v>
                </c:pt>
                <c:pt idx="15785">
                  <c:v>7.0775999999999999E-4</c:v>
                </c:pt>
                <c:pt idx="15786">
                  <c:v>7.0777000000000004E-4</c:v>
                </c:pt>
                <c:pt idx="15787">
                  <c:v>7.0777999999999998E-4</c:v>
                </c:pt>
                <c:pt idx="15788">
                  <c:v>7.0779000000000003E-4</c:v>
                </c:pt>
                <c:pt idx="15789">
                  <c:v>7.0779999999999997E-4</c:v>
                </c:pt>
                <c:pt idx="15790">
                  <c:v>7.0781000000000001E-4</c:v>
                </c:pt>
                <c:pt idx="15791">
                  <c:v>7.0781999999999996E-4</c:v>
                </c:pt>
                <c:pt idx="15792">
                  <c:v>7.0783E-4</c:v>
                </c:pt>
                <c:pt idx="15793">
                  <c:v>7.0784000000000005E-4</c:v>
                </c:pt>
                <c:pt idx="15794">
                  <c:v>7.0784999999999999E-4</c:v>
                </c:pt>
                <c:pt idx="15795">
                  <c:v>7.0786000000000004E-4</c:v>
                </c:pt>
                <c:pt idx="15796">
                  <c:v>7.0786999999999998E-4</c:v>
                </c:pt>
                <c:pt idx="15797">
                  <c:v>7.0788000000000003E-4</c:v>
                </c:pt>
                <c:pt idx="15798">
                  <c:v>7.0788999999999997E-4</c:v>
                </c:pt>
                <c:pt idx="15799">
                  <c:v>7.0790000000000002E-4</c:v>
                </c:pt>
                <c:pt idx="15800">
                  <c:v>7.0790999999999996E-4</c:v>
                </c:pt>
                <c:pt idx="15801">
                  <c:v>7.0792000000000001E-4</c:v>
                </c:pt>
                <c:pt idx="15802">
                  <c:v>7.0792999999999995E-4</c:v>
                </c:pt>
                <c:pt idx="15803">
                  <c:v>7.0794E-4</c:v>
                </c:pt>
                <c:pt idx="15804">
                  <c:v>7.0795000000000005E-4</c:v>
                </c:pt>
                <c:pt idx="15805">
                  <c:v>7.0795999999999999E-4</c:v>
                </c:pt>
                <c:pt idx="15806">
                  <c:v>7.0797000000000004E-4</c:v>
                </c:pt>
                <c:pt idx="15807">
                  <c:v>7.0797999999999998E-4</c:v>
                </c:pt>
                <c:pt idx="15808">
                  <c:v>7.0799000000000003E-4</c:v>
                </c:pt>
                <c:pt idx="15809">
                  <c:v>7.0799999999999997E-4</c:v>
                </c:pt>
                <c:pt idx="15810">
                  <c:v>7.0801000000000002E-4</c:v>
                </c:pt>
                <c:pt idx="15811">
                  <c:v>7.0801999999999996E-4</c:v>
                </c:pt>
                <c:pt idx="15812">
                  <c:v>7.0803000000000001E-4</c:v>
                </c:pt>
                <c:pt idx="15813">
                  <c:v>7.0803999999999995E-4</c:v>
                </c:pt>
                <c:pt idx="15814">
                  <c:v>7.0805E-4</c:v>
                </c:pt>
                <c:pt idx="15815">
                  <c:v>7.0806000000000005E-4</c:v>
                </c:pt>
                <c:pt idx="15816">
                  <c:v>7.0806999999999999E-4</c:v>
                </c:pt>
                <c:pt idx="15817">
                  <c:v>7.0808000000000004E-4</c:v>
                </c:pt>
                <c:pt idx="15818">
                  <c:v>7.0808999999999998E-4</c:v>
                </c:pt>
                <c:pt idx="15819">
                  <c:v>7.0810000000000003E-4</c:v>
                </c:pt>
                <c:pt idx="15820">
                  <c:v>7.0810999999999997E-4</c:v>
                </c:pt>
                <c:pt idx="15821">
                  <c:v>7.0812000000000002E-4</c:v>
                </c:pt>
                <c:pt idx="15822">
                  <c:v>7.0812999999999996E-4</c:v>
                </c:pt>
                <c:pt idx="15823">
                  <c:v>7.0814000000000001E-4</c:v>
                </c:pt>
                <c:pt idx="15824">
                  <c:v>7.0814999999999995E-4</c:v>
                </c:pt>
                <c:pt idx="15825">
                  <c:v>7.0816E-4</c:v>
                </c:pt>
                <c:pt idx="15826">
                  <c:v>7.0817000000000005E-4</c:v>
                </c:pt>
                <c:pt idx="15827">
                  <c:v>7.0817999999999999E-4</c:v>
                </c:pt>
                <c:pt idx="15828">
                  <c:v>7.0819000000000003E-4</c:v>
                </c:pt>
                <c:pt idx="15829">
                  <c:v>7.0819999999999998E-4</c:v>
                </c:pt>
                <c:pt idx="15830">
                  <c:v>7.0821000000000002E-4</c:v>
                </c:pt>
                <c:pt idx="15831">
                  <c:v>7.0821999999999997E-4</c:v>
                </c:pt>
                <c:pt idx="15832">
                  <c:v>7.0823000000000001E-4</c:v>
                </c:pt>
                <c:pt idx="15833">
                  <c:v>7.0823999999999995E-4</c:v>
                </c:pt>
                <c:pt idx="15834">
                  <c:v>7.0825E-4</c:v>
                </c:pt>
                <c:pt idx="15835">
                  <c:v>7.0826000000000005E-4</c:v>
                </c:pt>
                <c:pt idx="15836">
                  <c:v>7.0826999999999999E-4</c:v>
                </c:pt>
                <c:pt idx="15837">
                  <c:v>7.0828000000000004E-4</c:v>
                </c:pt>
                <c:pt idx="15838">
                  <c:v>7.0828999999999998E-4</c:v>
                </c:pt>
                <c:pt idx="15839">
                  <c:v>7.0830000000000003E-4</c:v>
                </c:pt>
                <c:pt idx="15840">
                  <c:v>7.0830999999999997E-4</c:v>
                </c:pt>
                <c:pt idx="15841">
                  <c:v>7.0832000000000002E-4</c:v>
                </c:pt>
                <c:pt idx="15842">
                  <c:v>7.0832999999999996E-4</c:v>
                </c:pt>
                <c:pt idx="15843">
                  <c:v>7.0834000000000001E-4</c:v>
                </c:pt>
                <c:pt idx="15844">
                  <c:v>7.0834999999999995E-4</c:v>
                </c:pt>
                <c:pt idx="15845">
                  <c:v>7.0836E-4</c:v>
                </c:pt>
                <c:pt idx="15846">
                  <c:v>7.0837000000000005E-4</c:v>
                </c:pt>
                <c:pt idx="15847">
                  <c:v>7.0837999999999999E-4</c:v>
                </c:pt>
                <c:pt idx="15848">
                  <c:v>7.0839000000000004E-4</c:v>
                </c:pt>
                <c:pt idx="15849">
                  <c:v>7.0839999999999998E-4</c:v>
                </c:pt>
                <c:pt idx="15850">
                  <c:v>7.0841000000000003E-4</c:v>
                </c:pt>
                <c:pt idx="15851">
                  <c:v>7.0841999999999997E-4</c:v>
                </c:pt>
                <c:pt idx="15852">
                  <c:v>7.0843000000000002E-4</c:v>
                </c:pt>
                <c:pt idx="15853">
                  <c:v>7.0843999999999996E-4</c:v>
                </c:pt>
                <c:pt idx="15854">
                  <c:v>7.0845000000000001E-4</c:v>
                </c:pt>
                <c:pt idx="15855">
                  <c:v>7.0845999999999995E-4</c:v>
                </c:pt>
                <c:pt idx="15856">
                  <c:v>7.0847E-4</c:v>
                </c:pt>
                <c:pt idx="15857">
                  <c:v>7.0848000000000005E-4</c:v>
                </c:pt>
                <c:pt idx="15858">
                  <c:v>7.0848999999999999E-4</c:v>
                </c:pt>
                <c:pt idx="15859">
                  <c:v>7.0850000000000004E-4</c:v>
                </c:pt>
                <c:pt idx="15860">
                  <c:v>7.0850999999999998E-4</c:v>
                </c:pt>
                <c:pt idx="15861">
                  <c:v>7.0852000000000003E-4</c:v>
                </c:pt>
                <c:pt idx="15862">
                  <c:v>7.0852999999999997E-4</c:v>
                </c:pt>
                <c:pt idx="15863">
                  <c:v>7.0854000000000002E-4</c:v>
                </c:pt>
                <c:pt idx="15864">
                  <c:v>7.0854999999999996E-4</c:v>
                </c:pt>
                <c:pt idx="15865">
                  <c:v>7.0856000000000001E-4</c:v>
                </c:pt>
                <c:pt idx="15866">
                  <c:v>7.0856999999999995E-4</c:v>
                </c:pt>
                <c:pt idx="15867">
                  <c:v>7.0858E-4</c:v>
                </c:pt>
                <c:pt idx="15868">
                  <c:v>7.0859000000000004E-4</c:v>
                </c:pt>
                <c:pt idx="15869">
                  <c:v>7.0859999999999999E-4</c:v>
                </c:pt>
                <c:pt idx="15870">
                  <c:v>7.0861000000000003E-4</c:v>
                </c:pt>
                <c:pt idx="15871">
                  <c:v>7.0861999999999997E-4</c:v>
                </c:pt>
                <c:pt idx="15872">
                  <c:v>7.0863000000000002E-4</c:v>
                </c:pt>
                <c:pt idx="15873">
                  <c:v>7.0863999999999996E-4</c:v>
                </c:pt>
                <c:pt idx="15874">
                  <c:v>7.0865000000000001E-4</c:v>
                </c:pt>
                <c:pt idx="15875">
                  <c:v>7.0865999999999995E-4</c:v>
                </c:pt>
                <c:pt idx="15876">
                  <c:v>7.0867E-4</c:v>
                </c:pt>
                <c:pt idx="15877">
                  <c:v>7.0868000000000005E-4</c:v>
                </c:pt>
                <c:pt idx="15878">
                  <c:v>7.0868999999999999E-4</c:v>
                </c:pt>
                <c:pt idx="15879">
                  <c:v>7.0870000000000004E-4</c:v>
                </c:pt>
                <c:pt idx="15880">
                  <c:v>7.0870999999999998E-4</c:v>
                </c:pt>
                <c:pt idx="15881">
                  <c:v>7.0872000000000003E-4</c:v>
                </c:pt>
                <c:pt idx="15882">
                  <c:v>7.0872999999999997E-4</c:v>
                </c:pt>
                <c:pt idx="15883">
                  <c:v>7.0874000000000002E-4</c:v>
                </c:pt>
                <c:pt idx="15884">
                  <c:v>7.0874999999999996E-4</c:v>
                </c:pt>
                <c:pt idx="15885">
                  <c:v>7.0876000000000001E-4</c:v>
                </c:pt>
                <c:pt idx="15886">
                  <c:v>7.0876999999999995E-4</c:v>
                </c:pt>
                <c:pt idx="15887">
                  <c:v>7.0878E-4</c:v>
                </c:pt>
                <c:pt idx="15888">
                  <c:v>7.0879000000000005E-4</c:v>
                </c:pt>
                <c:pt idx="15889">
                  <c:v>7.0879999999999999E-4</c:v>
                </c:pt>
                <c:pt idx="15890">
                  <c:v>7.0881000000000004E-4</c:v>
                </c:pt>
                <c:pt idx="15891">
                  <c:v>7.0881999999999998E-4</c:v>
                </c:pt>
                <c:pt idx="15892">
                  <c:v>7.0883000000000003E-4</c:v>
                </c:pt>
                <c:pt idx="15893">
                  <c:v>7.0883999999999997E-4</c:v>
                </c:pt>
                <c:pt idx="15894">
                  <c:v>7.0885000000000002E-4</c:v>
                </c:pt>
                <c:pt idx="15895">
                  <c:v>7.0885999999999996E-4</c:v>
                </c:pt>
                <c:pt idx="15896">
                  <c:v>7.0887000000000001E-4</c:v>
                </c:pt>
                <c:pt idx="15897">
                  <c:v>7.0887999999999995E-4</c:v>
                </c:pt>
                <c:pt idx="15898">
                  <c:v>7.0889E-4</c:v>
                </c:pt>
                <c:pt idx="15899">
                  <c:v>7.0890000000000005E-4</c:v>
                </c:pt>
                <c:pt idx="15900">
                  <c:v>7.0890999999999999E-4</c:v>
                </c:pt>
                <c:pt idx="15901">
                  <c:v>7.0892000000000004E-4</c:v>
                </c:pt>
                <c:pt idx="15902">
                  <c:v>7.0892999999999998E-4</c:v>
                </c:pt>
                <c:pt idx="15903">
                  <c:v>7.0894000000000003E-4</c:v>
                </c:pt>
                <c:pt idx="15904">
                  <c:v>7.0894999999999997E-4</c:v>
                </c:pt>
                <c:pt idx="15905">
                  <c:v>7.0896000000000002E-4</c:v>
                </c:pt>
                <c:pt idx="15906">
                  <c:v>7.0896999999999996E-4</c:v>
                </c:pt>
                <c:pt idx="15907">
                  <c:v>7.0898000000000001E-4</c:v>
                </c:pt>
                <c:pt idx="15908">
                  <c:v>7.0899000000000005E-4</c:v>
                </c:pt>
                <c:pt idx="15909">
                  <c:v>7.0899999999999999E-4</c:v>
                </c:pt>
                <c:pt idx="15910">
                  <c:v>7.0901000000000004E-4</c:v>
                </c:pt>
                <c:pt idx="15911">
                  <c:v>7.0901999999999998E-4</c:v>
                </c:pt>
                <c:pt idx="15912">
                  <c:v>7.0903000000000003E-4</c:v>
                </c:pt>
                <c:pt idx="15913">
                  <c:v>7.0903999999999997E-4</c:v>
                </c:pt>
                <c:pt idx="15914">
                  <c:v>7.0905000000000002E-4</c:v>
                </c:pt>
                <c:pt idx="15915">
                  <c:v>7.0905999999999996E-4</c:v>
                </c:pt>
                <c:pt idx="15916">
                  <c:v>7.0907000000000001E-4</c:v>
                </c:pt>
                <c:pt idx="15917">
                  <c:v>7.0907999999999995E-4</c:v>
                </c:pt>
                <c:pt idx="15918">
                  <c:v>7.0909E-4</c:v>
                </c:pt>
                <c:pt idx="15919">
                  <c:v>7.0910000000000005E-4</c:v>
                </c:pt>
                <c:pt idx="15920">
                  <c:v>7.0910999999999999E-4</c:v>
                </c:pt>
                <c:pt idx="15921">
                  <c:v>7.0912000000000004E-4</c:v>
                </c:pt>
                <c:pt idx="15922">
                  <c:v>7.0912999999999998E-4</c:v>
                </c:pt>
                <c:pt idx="15923">
                  <c:v>7.0914000000000003E-4</c:v>
                </c:pt>
                <c:pt idx="15924">
                  <c:v>7.0914999999999997E-4</c:v>
                </c:pt>
                <c:pt idx="15925">
                  <c:v>7.0916000000000002E-4</c:v>
                </c:pt>
                <c:pt idx="15926">
                  <c:v>7.0916999999999996E-4</c:v>
                </c:pt>
                <c:pt idx="15927">
                  <c:v>7.0918000000000001E-4</c:v>
                </c:pt>
                <c:pt idx="15928">
                  <c:v>7.0918999999999995E-4</c:v>
                </c:pt>
                <c:pt idx="15929">
                  <c:v>7.092E-4</c:v>
                </c:pt>
                <c:pt idx="15930">
                  <c:v>7.0921000000000005E-4</c:v>
                </c:pt>
                <c:pt idx="15931">
                  <c:v>7.0921999999999999E-4</c:v>
                </c:pt>
                <c:pt idx="15932">
                  <c:v>7.0923000000000004E-4</c:v>
                </c:pt>
                <c:pt idx="15933">
                  <c:v>7.0923999999999998E-4</c:v>
                </c:pt>
                <c:pt idx="15934">
                  <c:v>7.0925000000000003E-4</c:v>
                </c:pt>
                <c:pt idx="15935">
                  <c:v>7.0925999999999997E-4</c:v>
                </c:pt>
                <c:pt idx="15936">
                  <c:v>7.0927000000000002E-4</c:v>
                </c:pt>
                <c:pt idx="15937">
                  <c:v>7.0927999999999996E-4</c:v>
                </c:pt>
                <c:pt idx="15938">
                  <c:v>7.0929000000000001E-4</c:v>
                </c:pt>
                <c:pt idx="15939">
                  <c:v>7.0929999999999995E-4</c:v>
                </c:pt>
                <c:pt idx="15940">
                  <c:v>7.0931E-4</c:v>
                </c:pt>
                <c:pt idx="15941">
                  <c:v>7.0932000000000005E-4</c:v>
                </c:pt>
                <c:pt idx="15942">
                  <c:v>7.0932999999999999E-4</c:v>
                </c:pt>
                <c:pt idx="15943">
                  <c:v>7.0934000000000004E-4</c:v>
                </c:pt>
                <c:pt idx="15944">
                  <c:v>7.0934999999999998E-4</c:v>
                </c:pt>
                <c:pt idx="15945">
                  <c:v>7.0936000000000003E-4</c:v>
                </c:pt>
                <c:pt idx="15946">
                  <c:v>7.0936999999999997E-4</c:v>
                </c:pt>
                <c:pt idx="15947">
                  <c:v>7.0938000000000001E-4</c:v>
                </c:pt>
                <c:pt idx="15948">
                  <c:v>7.0938999999999996E-4</c:v>
                </c:pt>
                <c:pt idx="15949">
                  <c:v>7.094E-4</c:v>
                </c:pt>
                <c:pt idx="15950">
                  <c:v>7.0941000000000005E-4</c:v>
                </c:pt>
                <c:pt idx="15951">
                  <c:v>7.0941999999999999E-4</c:v>
                </c:pt>
                <c:pt idx="15952">
                  <c:v>7.0943000000000004E-4</c:v>
                </c:pt>
                <c:pt idx="15953">
                  <c:v>7.0943999999999998E-4</c:v>
                </c:pt>
                <c:pt idx="15954">
                  <c:v>7.0945000000000003E-4</c:v>
                </c:pt>
                <c:pt idx="15955">
                  <c:v>7.0945999999999997E-4</c:v>
                </c:pt>
                <c:pt idx="15956">
                  <c:v>7.0947000000000002E-4</c:v>
                </c:pt>
                <c:pt idx="15957">
                  <c:v>7.0947999999999996E-4</c:v>
                </c:pt>
                <c:pt idx="15958">
                  <c:v>7.0949000000000001E-4</c:v>
                </c:pt>
                <c:pt idx="15959">
                  <c:v>7.0949999999999995E-4</c:v>
                </c:pt>
                <c:pt idx="15960">
                  <c:v>7.0951E-4</c:v>
                </c:pt>
                <c:pt idx="15961">
                  <c:v>7.0952000000000005E-4</c:v>
                </c:pt>
                <c:pt idx="15962">
                  <c:v>7.0952999999999999E-4</c:v>
                </c:pt>
                <c:pt idx="15963">
                  <c:v>7.0954000000000004E-4</c:v>
                </c:pt>
                <c:pt idx="15964">
                  <c:v>7.0954999999999998E-4</c:v>
                </c:pt>
                <c:pt idx="15965">
                  <c:v>7.0956000000000003E-4</c:v>
                </c:pt>
                <c:pt idx="15966">
                  <c:v>7.0956999999999997E-4</c:v>
                </c:pt>
                <c:pt idx="15967">
                  <c:v>7.0958000000000002E-4</c:v>
                </c:pt>
                <c:pt idx="15968">
                  <c:v>7.0958999999999996E-4</c:v>
                </c:pt>
                <c:pt idx="15969">
                  <c:v>7.0960000000000001E-4</c:v>
                </c:pt>
                <c:pt idx="15970">
                  <c:v>7.0960999999999995E-4</c:v>
                </c:pt>
                <c:pt idx="15971">
                  <c:v>7.0962E-4</c:v>
                </c:pt>
                <c:pt idx="15972">
                  <c:v>7.0963000000000005E-4</c:v>
                </c:pt>
                <c:pt idx="15973">
                  <c:v>7.0963999999999999E-4</c:v>
                </c:pt>
                <c:pt idx="15974">
                  <c:v>7.0965000000000004E-4</c:v>
                </c:pt>
                <c:pt idx="15975">
                  <c:v>7.0965999999999998E-4</c:v>
                </c:pt>
                <c:pt idx="15976">
                  <c:v>7.0967000000000003E-4</c:v>
                </c:pt>
                <c:pt idx="15977">
                  <c:v>7.0967999999999997E-4</c:v>
                </c:pt>
                <c:pt idx="15978">
                  <c:v>7.0969000000000002E-4</c:v>
                </c:pt>
                <c:pt idx="15979">
                  <c:v>7.0969999999999996E-4</c:v>
                </c:pt>
                <c:pt idx="15980">
                  <c:v>7.0971000000000001E-4</c:v>
                </c:pt>
                <c:pt idx="15981">
                  <c:v>7.0971999999999995E-4</c:v>
                </c:pt>
                <c:pt idx="15982">
                  <c:v>7.0973E-4</c:v>
                </c:pt>
                <c:pt idx="15983">
                  <c:v>7.0974000000000005E-4</c:v>
                </c:pt>
                <c:pt idx="15984">
                  <c:v>7.0974999999999999E-4</c:v>
                </c:pt>
                <c:pt idx="15985">
                  <c:v>7.0976000000000003E-4</c:v>
                </c:pt>
                <c:pt idx="15986">
                  <c:v>7.0976999999999998E-4</c:v>
                </c:pt>
                <c:pt idx="15987">
                  <c:v>7.0978000000000002E-4</c:v>
                </c:pt>
                <c:pt idx="15988">
                  <c:v>7.0978999999999997E-4</c:v>
                </c:pt>
                <c:pt idx="15989">
                  <c:v>7.0980000000000001E-4</c:v>
                </c:pt>
                <c:pt idx="15990">
                  <c:v>7.0980999999999995E-4</c:v>
                </c:pt>
                <c:pt idx="15991">
                  <c:v>7.0982E-4</c:v>
                </c:pt>
                <c:pt idx="15992">
                  <c:v>7.0983000000000005E-4</c:v>
                </c:pt>
                <c:pt idx="15993">
                  <c:v>7.0983999999999999E-4</c:v>
                </c:pt>
                <c:pt idx="15994">
                  <c:v>7.0985000000000004E-4</c:v>
                </c:pt>
                <c:pt idx="15995">
                  <c:v>7.0985999999999998E-4</c:v>
                </c:pt>
                <c:pt idx="15996">
                  <c:v>7.0987000000000003E-4</c:v>
                </c:pt>
                <c:pt idx="15997">
                  <c:v>7.0987999999999997E-4</c:v>
                </c:pt>
                <c:pt idx="15998">
                  <c:v>7.0989000000000002E-4</c:v>
                </c:pt>
                <c:pt idx="15999">
                  <c:v>7.0989999999999996E-4</c:v>
                </c:pt>
                <c:pt idx="16000">
                  <c:v>7.0991000000000001E-4</c:v>
                </c:pt>
                <c:pt idx="16001">
                  <c:v>7.0991999999999995E-4</c:v>
                </c:pt>
                <c:pt idx="16002">
                  <c:v>7.0993E-4</c:v>
                </c:pt>
                <c:pt idx="16003">
                  <c:v>7.0994000000000005E-4</c:v>
                </c:pt>
                <c:pt idx="16004">
                  <c:v>7.0994999999999999E-4</c:v>
                </c:pt>
                <c:pt idx="16005">
                  <c:v>7.0996000000000004E-4</c:v>
                </c:pt>
                <c:pt idx="16006">
                  <c:v>7.0996999999999998E-4</c:v>
                </c:pt>
                <c:pt idx="16007">
                  <c:v>7.0998000000000003E-4</c:v>
                </c:pt>
                <c:pt idx="16008">
                  <c:v>7.0998999999999997E-4</c:v>
                </c:pt>
                <c:pt idx="16009">
                  <c:v>7.1000000000000002E-4</c:v>
                </c:pt>
                <c:pt idx="16010">
                  <c:v>7.1000999999999996E-4</c:v>
                </c:pt>
                <c:pt idx="16011">
                  <c:v>7.1002000000000001E-4</c:v>
                </c:pt>
                <c:pt idx="16012">
                  <c:v>7.1002999999999995E-4</c:v>
                </c:pt>
                <c:pt idx="16013">
                  <c:v>7.1004E-4</c:v>
                </c:pt>
                <c:pt idx="16014">
                  <c:v>7.1005000000000005E-4</c:v>
                </c:pt>
                <c:pt idx="16015">
                  <c:v>7.1005999999999999E-4</c:v>
                </c:pt>
                <c:pt idx="16016">
                  <c:v>7.1007000000000004E-4</c:v>
                </c:pt>
                <c:pt idx="16017">
                  <c:v>7.1007999999999998E-4</c:v>
                </c:pt>
                <c:pt idx="16018">
                  <c:v>7.1009000000000003E-4</c:v>
                </c:pt>
                <c:pt idx="16019">
                  <c:v>7.1009999999999997E-4</c:v>
                </c:pt>
                <c:pt idx="16020">
                  <c:v>7.1011000000000002E-4</c:v>
                </c:pt>
                <c:pt idx="16021">
                  <c:v>7.1011999999999996E-4</c:v>
                </c:pt>
                <c:pt idx="16022">
                  <c:v>7.1013000000000001E-4</c:v>
                </c:pt>
                <c:pt idx="16023">
                  <c:v>7.1013999999999995E-4</c:v>
                </c:pt>
                <c:pt idx="16024">
                  <c:v>7.1015E-4</c:v>
                </c:pt>
                <c:pt idx="16025">
                  <c:v>7.1016000000000004E-4</c:v>
                </c:pt>
                <c:pt idx="16026">
                  <c:v>7.1016999999999999E-4</c:v>
                </c:pt>
                <c:pt idx="16027">
                  <c:v>7.1018000000000003E-4</c:v>
                </c:pt>
                <c:pt idx="16028">
                  <c:v>7.1018999999999997E-4</c:v>
                </c:pt>
                <c:pt idx="16029">
                  <c:v>7.1020000000000002E-4</c:v>
                </c:pt>
                <c:pt idx="16030">
                  <c:v>7.1020999999999996E-4</c:v>
                </c:pt>
                <c:pt idx="16031">
                  <c:v>7.1022000000000001E-4</c:v>
                </c:pt>
                <c:pt idx="16032">
                  <c:v>7.1022999999999995E-4</c:v>
                </c:pt>
                <c:pt idx="16033">
                  <c:v>7.1024E-4</c:v>
                </c:pt>
                <c:pt idx="16034">
                  <c:v>7.1025000000000005E-4</c:v>
                </c:pt>
                <c:pt idx="16035">
                  <c:v>7.1025999999999999E-4</c:v>
                </c:pt>
                <c:pt idx="16036">
                  <c:v>7.1027000000000004E-4</c:v>
                </c:pt>
                <c:pt idx="16037">
                  <c:v>7.1027999999999998E-4</c:v>
                </c:pt>
                <c:pt idx="16038">
                  <c:v>7.1029000000000003E-4</c:v>
                </c:pt>
                <c:pt idx="16039">
                  <c:v>7.1029999999999997E-4</c:v>
                </c:pt>
                <c:pt idx="16040">
                  <c:v>7.1031000000000002E-4</c:v>
                </c:pt>
                <c:pt idx="16041">
                  <c:v>7.1031999999999996E-4</c:v>
                </c:pt>
                <c:pt idx="16042">
                  <c:v>7.1033000000000001E-4</c:v>
                </c:pt>
                <c:pt idx="16043">
                  <c:v>7.1033999999999995E-4</c:v>
                </c:pt>
                <c:pt idx="16044">
                  <c:v>7.1035E-4</c:v>
                </c:pt>
                <c:pt idx="16045">
                  <c:v>7.1036000000000005E-4</c:v>
                </c:pt>
                <c:pt idx="16046">
                  <c:v>7.1036999999999999E-4</c:v>
                </c:pt>
                <c:pt idx="16047">
                  <c:v>7.1038000000000004E-4</c:v>
                </c:pt>
                <c:pt idx="16048">
                  <c:v>7.1038999999999998E-4</c:v>
                </c:pt>
                <c:pt idx="16049">
                  <c:v>7.1040000000000003E-4</c:v>
                </c:pt>
                <c:pt idx="16050">
                  <c:v>7.1040999999999997E-4</c:v>
                </c:pt>
                <c:pt idx="16051">
                  <c:v>7.1042000000000002E-4</c:v>
                </c:pt>
                <c:pt idx="16052">
                  <c:v>7.1042999999999996E-4</c:v>
                </c:pt>
                <c:pt idx="16053">
                  <c:v>7.1044000000000001E-4</c:v>
                </c:pt>
                <c:pt idx="16054">
                  <c:v>7.1044999999999995E-4</c:v>
                </c:pt>
                <c:pt idx="16055">
                  <c:v>7.1046E-4</c:v>
                </c:pt>
                <c:pt idx="16056">
                  <c:v>7.1047000000000005E-4</c:v>
                </c:pt>
                <c:pt idx="16057">
                  <c:v>7.1047999999999999E-4</c:v>
                </c:pt>
                <c:pt idx="16058">
                  <c:v>7.1049000000000004E-4</c:v>
                </c:pt>
                <c:pt idx="16059">
                  <c:v>7.1049999999999998E-4</c:v>
                </c:pt>
                <c:pt idx="16060">
                  <c:v>7.1051000000000003E-4</c:v>
                </c:pt>
                <c:pt idx="16061">
                  <c:v>7.1051999999999997E-4</c:v>
                </c:pt>
                <c:pt idx="16062">
                  <c:v>7.1053000000000002E-4</c:v>
                </c:pt>
                <c:pt idx="16063">
                  <c:v>7.1053999999999996E-4</c:v>
                </c:pt>
                <c:pt idx="16064">
                  <c:v>7.1055000000000001E-4</c:v>
                </c:pt>
                <c:pt idx="16065">
                  <c:v>7.1055999999999995E-4</c:v>
                </c:pt>
                <c:pt idx="16066">
                  <c:v>7.1057E-4</c:v>
                </c:pt>
                <c:pt idx="16067">
                  <c:v>7.1058000000000004E-4</c:v>
                </c:pt>
                <c:pt idx="16068">
                  <c:v>7.1058999999999998E-4</c:v>
                </c:pt>
                <c:pt idx="16069">
                  <c:v>7.1060000000000003E-4</c:v>
                </c:pt>
                <c:pt idx="16070">
                  <c:v>7.1060999999999997E-4</c:v>
                </c:pt>
                <c:pt idx="16071">
                  <c:v>7.1062000000000002E-4</c:v>
                </c:pt>
                <c:pt idx="16072">
                  <c:v>7.1062999999999996E-4</c:v>
                </c:pt>
                <c:pt idx="16073">
                  <c:v>7.1064000000000001E-4</c:v>
                </c:pt>
                <c:pt idx="16074">
                  <c:v>7.1064999999999995E-4</c:v>
                </c:pt>
                <c:pt idx="16075">
                  <c:v>7.1066E-4</c:v>
                </c:pt>
                <c:pt idx="16076">
                  <c:v>7.1067000000000005E-4</c:v>
                </c:pt>
                <c:pt idx="16077">
                  <c:v>7.1067999999999999E-4</c:v>
                </c:pt>
                <c:pt idx="16078">
                  <c:v>7.1069000000000004E-4</c:v>
                </c:pt>
                <c:pt idx="16079">
                  <c:v>7.1069999999999998E-4</c:v>
                </c:pt>
                <c:pt idx="16080">
                  <c:v>7.1071000000000003E-4</c:v>
                </c:pt>
                <c:pt idx="16081">
                  <c:v>7.1071999999999997E-4</c:v>
                </c:pt>
                <c:pt idx="16082">
                  <c:v>7.1073000000000002E-4</c:v>
                </c:pt>
                <c:pt idx="16083">
                  <c:v>7.1073999999999996E-4</c:v>
                </c:pt>
                <c:pt idx="16084">
                  <c:v>7.1075000000000001E-4</c:v>
                </c:pt>
                <c:pt idx="16085">
                  <c:v>7.1075999999999995E-4</c:v>
                </c:pt>
                <c:pt idx="16086">
                  <c:v>7.1077E-4</c:v>
                </c:pt>
                <c:pt idx="16087">
                  <c:v>7.1078000000000005E-4</c:v>
                </c:pt>
                <c:pt idx="16088">
                  <c:v>7.1078999999999999E-4</c:v>
                </c:pt>
                <c:pt idx="16089">
                  <c:v>7.1080000000000004E-4</c:v>
                </c:pt>
                <c:pt idx="16090">
                  <c:v>7.1080999999999998E-4</c:v>
                </c:pt>
                <c:pt idx="16091">
                  <c:v>7.1082000000000003E-4</c:v>
                </c:pt>
                <c:pt idx="16092">
                  <c:v>7.1082999999999997E-4</c:v>
                </c:pt>
                <c:pt idx="16093">
                  <c:v>7.1084000000000002E-4</c:v>
                </c:pt>
                <c:pt idx="16094">
                  <c:v>7.1084999999999996E-4</c:v>
                </c:pt>
                <c:pt idx="16095">
                  <c:v>7.1086000000000001E-4</c:v>
                </c:pt>
                <c:pt idx="16096">
                  <c:v>7.1086999999999995E-4</c:v>
                </c:pt>
                <c:pt idx="16097">
                  <c:v>7.1088E-4</c:v>
                </c:pt>
                <c:pt idx="16098">
                  <c:v>7.1089000000000005E-4</c:v>
                </c:pt>
                <c:pt idx="16099">
                  <c:v>7.1089999999999999E-4</c:v>
                </c:pt>
                <c:pt idx="16100">
                  <c:v>7.1091000000000004E-4</c:v>
                </c:pt>
                <c:pt idx="16101">
                  <c:v>7.1091999999999998E-4</c:v>
                </c:pt>
                <c:pt idx="16102">
                  <c:v>7.1093000000000003E-4</c:v>
                </c:pt>
                <c:pt idx="16103">
                  <c:v>7.1093999999999997E-4</c:v>
                </c:pt>
                <c:pt idx="16104">
                  <c:v>7.1095000000000002E-4</c:v>
                </c:pt>
                <c:pt idx="16105">
                  <c:v>7.1095999999999996E-4</c:v>
                </c:pt>
                <c:pt idx="16106">
                  <c:v>7.1097E-4</c:v>
                </c:pt>
                <c:pt idx="16107">
                  <c:v>7.1098000000000005E-4</c:v>
                </c:pt>
                <c:pt idx="16108">
                  <c:v>7.1098999999999999E-4</c:v>
                </c:pt>
                <c:pt idx="16109">
                  <c:v>7.1100000000000004E-4</c:v>
                </c:pt>
                <c:pt idx="16110">
                  <c:v>7.1100999999999998E-4</c:v>
                </c:pt>
                <c:pt idx="16111">
                  <c:v>7.1102000000000003E-4</c:v>
                </c:pt>
                <c:pt idx="16112">
                  <c:v>7.1102999999999997E-4</c:v>
                </c:pt>
                <c:pt idx="16113">
                  <c:v>7.1104000000000002E-4</c:v>
                </c:pt>
                <c:pt idx="16114">
                  <c:v>7.1104999999999996E-4</c:v>
                </c:pt>
                <c:pt idx="16115">
                  <c:v>7.1106000000000001E-4</c:v>
                </c:pt>
                <c:pt idx="16116">
                  <c:v>7.1106999999999995E-4</c:v>
                </c:pt>
                <c:pt idx="16117">
                  <c:v>7.1108E-4</c:v>
                </c:pt>
                <c:pt idx="16118">
                  <c:v>7.1109000000000005E-4</c:v>
                </c:pt>
                <c:pt idx="16119">
                  <c:v>7.1109999999999999E-4</c:v>
                </c:pt>
                <c:pt idx="16120">
                  <c:v>7.1111000000000004E-4</c:v>
                </c:pt>
                <c:pt idx="16121">
                  <c:v>7.1111999999999998E-4</c:v>
                </c:pt>
                <c:pt idx="16122">
                  <c:v>7.1113000000000003E-4</c:v>
                </c:pt>
                <c:pt idx="16123">
                  <c:v>7.1113999999999997E-4</c:v>
                </c:pt>
                <c:pt idx="16124">
                  <c:v>7.1115000000000002E-4</c:v>
                </c:pt>
                <c:pt idx="16125">
                  <c:v>7.1115999999999996E-4</c:v>
                </c:pt>
                <c:pt idx="16126">
                  <c:v>7.1117000000000001E-4</c:v>
                </c:pt>
                <c:pt idx="16127">
                  <c:v>7.1117999999999995E-4</c:v>
                </c:pt>
                <c:pt idx="16128">
                  <c:v>7.1119E-4</c:v>
                </c:pt>
                <c:pt idx="16129">
                  <c:v>7.1120000000000005E-4</c:v>
                </c:pt>
                <c:pt idx="16130">
                  <c:v>7.1120999999999999E-4</c:v>
                </c:pt>
                <c:pt idx="16131">
                  <c:v>7.1122000000000004E-4</c:v>
                </c:pt>
                <c:pt idx="16132">
                  <c:v>7.1122999999999998E-4</c:v>
                </c:pt>
                <c:pt idx="16133">
                  <c:v>7.1124000000000003E-4</c:v>
                </c:pt>
                <c:pt idx="16134">
                  <c:v>7.1124999999999997E-4</c:v>
                </c:pt>
                <c:pt idx="16135">
                  <c:v>7.1126000000000002E-4</c:v>
                </c:pt>
                <c:pt idx="16136">
                  <c:v>7.1126999999999996E-4</c:v>
                </c:pt>
                <c:pt idx="16137">
                  <c:v>7.1128000000000001E-4</c:v>
                </c:pt>
                <c:pt idx="16138">
                  <c:v>7.1128999999999995E-4</c:v>
                </c:pt>
                <c:pt idx="16139">
                  <c:v>7.113E-4</c:v>
                </c:pt>
                <c:pt idx="16140">
                  <c:v>7.1131000000000005E-4</c:v>
                </c:pt>
                <c:pt idx="16141">
                  <c:v>7.1131999999999999E-4</c:v>
                </c:pt>
                <c:pt idx="16142">
                  <c:v>7.1133000000000004E-4</c:v>
                </c:pt>
                <c:pt idx="16143">
                  <c:v>7.1133999999999998E-4</c:v>
                </c:pt>
                <c:pt idx="16144">
                  <c:v>7.1135000000000002E-4</c:v>
                </c:pt>
                <c:pt idx="16145">
                  <c:v>7.1135999999999997E-4</c:v>
                </c:pt>
                <c:pt idx="16146">
                  <c:v>7.1137000000000001E-4</c:v>
                </c:pt>
                <c:pt idx="16147">
                  <c:v>7.1137999999999996E-4</c:v>
                </c:pt>
                <c:pt idx="16148">
                  <c:v>7.1139E-4</c:v>
                </c:pt>
                <c:pt idx="16149">
                  <c:v>7.1140000000000005E-4</c:v>
                </c:pt>
                <c:pt idx="16150">
                  <c:v>7.1140999999999999E-4</c:v>
                </c:pt>
                <c:pt idx="16151">
                  <c:v>7.1142000000000004E-4</c:v>
                </c:pt>
                <c:pt idx="16152">
                  <c:v>7.1142999999999998E-4</c:v>
                </c:pt>
                <c:pt idx="16153">
                  <c:v>7.1144000000000003E-4</c:v>
                </c:pt>
                <c:pt idx="16154">
                  <c:v>7.1144999999999997E-4</c:v>
                </c:pt>
                <c:pt idx="16155">
                  <c:v>7.1146000000000002E-4</c:v>
                </c:pt>
                <c:pt idx="16156">
                  <c:v>7.1146999999999996E-4</c:v>
                </c:pt>
                <c:pt idx="16157">
                  <c:v>7.1148000000000001E-4</c:v>
                </c:pt>
                <c:pt idx="16158">
                  <c:v>7.1148999999999995E-4</c:v>
                </c:pt>
                <c:pt idx="16159">
                  <c:v>7.115E-4</c:v>
                </c:pt>
                <c:pt idx="16160">
                  <c:v>7.1151000000000005E-4</c:v>
                </c:pt>
                <c:pt idx="16161">
                  <c:v>7.1151999999999999E-4</c:v>
                </c:pt>
                <c:pt idx="16162">
                  <c:v>7.1153000000000004E-4</c:v>
                </c:pt>
                <c:pt idx="16163">
                  <c:v>7.1153999999999998E-4</c:v>
                </c:pt>
                <c:pt idx="16164">
                  <c:v>7.1155000000000003E-4</c:v>
                </c:pt>
                <c:pt idx="16165">
                  <c:v>7.1155999999999997E-4</c:v>
                </c:pt>
                <c:pt idx="16166">
                  <c:v>7.1157000000000002E-4</c:v>
                </c:pt>
                <c:pt idx="16167">
                  <c:v>7.1157999999999996E-4</c:v>
                </c:pt>
                <c:pt idx="16168">
                  <c:v>7.1159000000000001E-4</c:v>
                </c:pt>
                <c:pt idx="16169">
                  <c:v>7.1159999999999995E-4</c:v>
                </c:pt>
                <c:pt idx="16170">
                  <c:v>7.1161E-4</c:v>
                </c:pt>
                <c:pt idx="16171">
                  <c:v>7.1162000000000005E-4</c:v>
                </c:pt>
                <c:pt idx="16172">
                  <c:v>7.1162999999999999E-4</c:v>
                </c:pt>
                <c:pt idx="16173">
                  <c:v>7.1164000000000004E-4</c:v>
                </c:pt>
                <c:pt idx="16174">
                  <c:v>7.1164999999999998E-4</c:v>
                </c:pt>
                <c:pt idx="16175">
                  <c:v>7.1166000000000003E-4</c:v>
                </c:pt>
                <c:pt idx="16176">
                  <c:v>7.1166999999999997E-4</c:v>
                </c:pt>
                <c:pt idx="16177">
                  <c:v>7.1168000000000002E-4</c:v>
                </c:pt>
                <c:pt idx="16178">
                  <c:v>7.1168999999999996E-4</c:v>
                </c:pt>
                <c:pt idx="16179">
                  <c:v>7.1170000000000001E-4</c:v>
                </c:pt>
                <c:pt idx="16180">
                  <c:v>7.1170999999999995E-4</c:v>
                </c:pt>
                <c:pt idx="16181">
                  <c:v>7.1172E-4</c:v>
                </c:pt>
                <c:pt idx="16182">
                  <c:v>7.1173000000000004E-4</c:v>
                </c:pt>
                <c:pt idx="16183">
                  <c:v>7.1173999999999999E-4</c:v>
                </c:pt>
                <c:pt idx="16184">
                  <c:v>7.1175000000000003E-4</c:v>
                </c:pt>
                <c:pt idx="16185">
                  <c:v>7.1175999999999998E-4</c:v>
                </c:pt>
                <c:pt idx="16186">
                  <c:v>7.1177000000000002E-4</c:v>
                </c:pt>
                <c:pt idx="16187">
                  <c:v>7.1177999999999996E-4</c:v>
                </c:pt>
                <c:pt idx="16188">
                  <c:v>7.1179000000000001E-4</c:v>
                </c:pt>
                <c:pt idx="16189">
                  <c:v>7.1179999999999995E-4</c:v>
                </c:pt>
                <c:pt idx="16190">
                  <c:v>7.1181E-4</c:v>
                </c:pt>
                <c:pt idx="16191">
                  <c:v>7.1182000000000005E-4</c:v>
                </c:pt>
                <c:pt idx="16192">
                  <c:v>7.1182999999999999E-4</c:v>
                </c:pt>
                <c:pt idx="16193">
                  <c:v>7.1184000000000004E-4</c:v>
                </c:pt>
                <c:pt idx="16194">
                  <c:v>7.1184999999999998E-4</c:v>
                </c:pt>
                <c:pt idx="16195">
                  <c:v>7.1186000000000003E-4</c:v>
                </c:pt>
                <c:pt idx="16196">
                  <c:v>7.1186999999999997E-4</c:v>
                </c:pt>
                <c:pt idx="16197">
                  <c:v>7.1188000000000002E-4</c:v>
                </c:pt>
                <c:pt idx="16198">
                  <c:v>7.1188999999999996E-4</c:v>
                </c:pt>
                <c:pt idx="16199">
                  <c:v>7.1190000000000001E-4</c:v>
                </c:pt>
                <c:pt idx="16200">
                  <c:v>7.1190999999999995E-4</c:v>
                </c:pt>
                <c:pt idx="16201">
                  <c:v>7.1192E-4</c:v>
                </c:pt>
                <c:pt idx="16202">
                  <c:v>7.1193000000000005E-4</c:v>
                </c:pt>
                <c:pt idx="16203">
                  <c:v>7.1193999999999999E-4</c:v>
                </c:pt>
                <c:pt idx="16204">
                  <c:v>7.1195000000000004E-4</c:v>
                </c:pt>
                <c:pt idx="16205">
                  <c:v>7.1195999999999998E-4</c:v>
                </c:pt>
                <c:pt idx="16206">
                  <c:v>7.1197000000000003E-4</c:v>
                </c:pt>
                <c:pt idx="16207">
                  <c:v>7.1197999999999997E-4</c:v>
                </c:pt>
                <c:pt idx="16208">
                  <c:v>7.1199000000000002E-4</c:v>
                </c:pt>
                <c:pt idx="16209">
                  <c:v>7.1199999999999996E-4</c:v>
                </c:pt>
                <c:pt idx="16210">
                  <c:v>7.1201000000000001E-4</c:v>
                </c:pt>
                <c:pt idx="16211">
                  <c:v>7.1201999999999995E-4</c:v>
                </c:pt>
                <c:pt idx="16212">
                  <c:v>7.1203E-4</c:v>
                </c:pt>
                <c:pt idx="16213">
                  <c:v>7.1204000000000005E-4</c:v>
                </c:pt>
                <c:pt idx="16214">
                  <c:v>7.1204999999999999E-4</c:v>
                </c:pt>
                <c:pt idx="16215">
                  <c:v>7.1206000000000004E-4</c:v>
                </c:pt>
                <c:pt idx="16216">
                  <c:v>7.1206999999999998E-4</c:v>
                </c:pt>
                <c:pt idx="16217">
                  <c:v>7.1208000000000003E-4</c:v>
                </c:pt>
                <c:pt idx="16218">
                  <c:v>7.1208999999999997E-4</c:v>
                </c:pt>
                <c:pt idx="16219">
                  <c:v>7.1210000000000002E-4</c:v>
                </c:pt>
                <c:pt idx="16220">
                  <c:v>7.1210999999999996E-4</c:v>
                </c:pt>
                <c:pt idx="16221">
                  <c:v>7.1212000000000001E-4</c:v>
                </c:pt>
                <c:pt idx="16222">
                  <c:v>7.1212999999999995E-4</c:v>
                </c:pt>
                <c:pt idx="16223">
                  <c:v>7.1214E-4</c:v>
                </c:pt>
                <c:pt idx="16224">
                  <c:v>7.1215000000000004E-4</c:v>
                </c:pt>
                <c:pt idx="16225">
                  <c:v>7.1215999999999998E-4</c:v>
                </c:pt>
                <c:pt idx="16226">
                  <c:v>7.1217000000000003E-4</c:v>
                </c:pt>
                <c:pt idx="16227">
                  <c:v>7.1217999999999997E-4</c:v>
                </c:pt>
                <c:pt idx="16228">
                  <c:v>7.1219000000000002E-4</c:v>
                </c:pt>
                <c:pt idx="16229">
                  <c:v>7.1219999999999996E-4</c:v>
                </c:pt>
                <c:pt idx="16230">
                  <c:v>7.1221000000000001E-4</c:v>
                </c:pt>
                <c:pt idx="16231">
                  <c:v>7.1221999999999995E-4</c:v>
                </c:pt>
                <c:pt idx="16232">
                  <c:v>7.1223E-4</c:v>
                </c:pt>
                <c:pt idx="16233">
                  <c:v>7.1224000000000005E-4</c:v>
                </c:pt>
                <c:pt idx="16234">
                  <c:v>7.1224999999999999E-4</c:v>
                </c:pt>
                <c:pt idx="16235">
                  <c:v>7.1226000000000004E-4</c:v>
                </c:pt>
                <c:pt idx="16236">
                  <c:v>7.1226999999999998E-4</c:v>
                </c:pt>
                <c:pt idx="16237">
                  <c:v>7.1228000000000003E-4</c:v>
                </c:pt>
                <c:pt idx="16238">
                  <c:v>7.1228999999999997E-4</c:v>
                </c:pt>
                <c:pt idx="16239">
                  <c:v>7.1230000000000002E-4</c:v>
                </c:pt>
                <c:pt idx="16240">
                  <c:v>7.1230999999999996E-4</c:v>
                </c:pt>
                <c:pt idx="16241">
                  <c:v>7.1232000000000001E-4</c:v>
                </c:pt>
                <c:pt idx="16242">
                  <c:v>7.1232999999999995E-4</c:v>
                </c:pt>
                <c:pt idx="16243">
                  <c:v>7.1234E-4</c:v>
                </c:pt>
                <c:pt idx="16244">
                  <c:v>7.1235000000000005E-4</c:v>
                </c:pt>
                <c:pt idx="16245">
                  <c:v>7.1235999999999999E-4</c:v>
                </c:pt>
                <c:pt idx="16246">
                  <c:v>7.1237000000000004E-4</c:v>
                </c:pt>
                <c:pt idx="16247">
                  <c:v>7.1237999999999998E-4</c:v>
                </c:pt>
                <c:pt idx="16248">
                  <c:v>7.1239000000000003E-4</c:v>
                </c:pt>
                <c:pt idx="16249">
                  <c:v>7.1239999999999997E-4</c:v>
                </c:pt>
                <c:pt idx="16250">
                  <c:v>7.1241000000000002E-4</c:v>
                </c:pt>
                <c:pt idx="16251">
                  <c:v>7.1241999999999996E-4</c:v>
                </c:pt>
                <c:pt idx="16252">
                  <c:v>7.1243000000000001E-4</c:v>
                </c:pt>
                <c:pt idx="16253">
                  <c:v>7.1243999999999995E-4</c:v>
                </c:pt>
                <c:pt idx="16254">
                  <c:v>7.1245E-4</c:v>
                </c:pt>
                <c:pt idx="16255">
                  <c:v>7.1246000000000005E-4</c:v>
                </c:pt>
                <c:pt idx="16256">
                  <c:v>7.1246999999999999E-4</c:v>
                </c:pt>
                <c:pt idx="16257">
                  <c:v>7.1248000000000004E-4</c:v>
                </c:pt>
                <c:pt idx="16258">
                  <c:v>7.1248999999999998E-4</c:v>
                </c:pt>
                <c:pt idx="16259">
                  <c:v>7.1250000000000003E-4</c:v>
                </c:pt>
                <c:pt idx="16260">
                  <c:v>7.1250999999999997E-4</c:v>
                </c:pt>
                <c:pt idx="16261">
                  <c:v>7.1252000000000002E-4</c:v>
                </c:pt>
                <c:pt idx="16262">
                  <c:v>7.1252999999999996E-4</c:v>
                </c:pt>
                <c:pt idx="16263">
                  <c:v>7.1254E-4</c:v>
                </c:pt>
                <c:pt idx="16264">
                  <c:v>7.1255000000000005E-4</c:v>
                </c:pt>
                <c:pt idx="16265">
                  <c:v>7.1255999999999999E-4</c:v>
                </c:pt>
                <c:pt idx="16266">
                  <c:v>7.1257000000000004E-4</c:v>
                </c:pt>
                <c:pt idx="16267">
                  <c:v>7.1257999999999998E-4</c:v>
                </c:pt>
                <c:pt idx="16268">
                  <c:v>7.1259000000000003E-4</c:v>
                </c:pt>
                <c:pt idx="16269">
                  <c:v>7.1259999999999997E-4</c:v>
                </c:pt>
                <c:pt idx="16270">
                  <c:v>7.1261000000000002E-4</c:v>
                </c:pt>
                <c:pt idx="16271">
                  <c:v>7.1261999999999996E-4</c:v>
                </c:pt>
                <c:pt idx="16272">
                  <c:v>7.1263000000000001E-4</c:v>
                </c:pt>
                <c:pt idx="16273">
                  <c:v>7.1263999999999995E-4</c:v>
                </c:pt>
                <c:pt idx="16274">
                  <c:v>7.1265E-4</c:v>
                </c:pt>
                <c:pt idx="16275">
                  <c:v>7.1266000000000005E-4</c:v>
                </c:pt>
                <c:pt idx="16276">
                  <c:v>7.1266999999999999E-4</c:v>
                </c:pt>
                <c:pt idx="16277">
                  <c:v>7.1268000000000004E-4</c:v>
                </c:pt>
                <c:pt idx="16278">
                  <c:v>7.1268999999999998E-4</c:v>
                </c:pt>
                <c:pt idx="16279">
                  <c:v>7.1270000000000003E-4</c:v>
                </c:pt>
                <c:pt idx="16280">
                  <c:v>7.1270999999999997E-4</c:v>
                </c:pt>
                <c:pt idx="16281">
                  <c:v>7.1272000000000002E-4</c:v>
                </c:pt>
                <c:pt idx="16282">
                  <c:v>7.1272999999999996E-4</c:v>
                </c:pt>
                <c:pt idx="16283">
                  <c:v>7.1274000000000001E-4</c:v>
                </c:pt>
                <c:pt idx="16284">
                  <c:v>7.1274999999999995E-4</c:v>
                </c:pt>
                <c:pt idx="16285">
                  <c:v>7.1276E-4</c:v>
                </c:pt>
                <c:pt idx="16286">
                  <c:v>7.1277000000000005E-4</c:v>
                </c:pt>
                <c:pt idx="16287">
                  <c:v>7.1277999999999999E-4</c:v>
                </c:pt>
                <c:pt idx="16288">
                  <c:v>7.1279000000000004E-4</c:v>
                </c:pt>
                <c:pt idx="16289">
                  <c:v>7.1279999999999998E-4</c:v>
                </c:pt>
                <c:pt idx="16290">
                  <c:v>7.1281000000000003E-4</c:v>
                </c:pt>
                <c:pt idx="16291">
                  <c:v>7.1281999999999997E-4</c:v>
                </c:pt>
                <c:pt idx="16292">
                  <c:v>7.1283000000000002E-4</c:v>
                </c:pt>
                <c:pt idx="16293">
                  <c:v>7.1283999999999996E-4</c:v>
                </c:pt>
                <c:pt idx="16294">
                  <c:v>7.1285000000000001E-4</c:v>
                </c:pt>
                <c:pt idx="16295">
                  <c:v>7.1285999999999995E-4</c:v>
                </c:pt>
                <c:pt idx="16296">
                  <c:v>7.1287E-4</c:v>
                </c:pt>
                <c:pt idx="16297">
                  <c:v>7.1288000000000005E-4</c:v>
                </c:pt>
                <c:pt idx="16298">
                  <c:v>7.1288999999999999E-4</c:v>
                </c:pt>
                <c:pt idx="16299">
                  <c:v>7.1290000000000004E-4</c:v>
                </c:pt>
                <c:pt idx="16300">
                  <c:v>7.1290999999999998E-4</c:v>
                </c:pt>
                <c:pt idx="16301">
                  <c:v>7.1292000000000003E-4</c:v>
                </c:pt>
                <c:pt idx="16302">
                  <c:v>7.1292999999999997E-4</c:v>
                </c:pt>
                <c:pt idx="16303">
                  <c:v>7.1294000000000001E-4</c:v>
                </c:pt>
                <c:pt idx="16304">
                  <c:v>7.1294999999999996E-4</c:v>
                </c:pt>
                <c:pt idx="16305">
                  <c:v>7.1296E-4</c:v>
                </c:pt>
                <c:pt idx="16306">
                  <c:v>7.1297000000000005E-4</c:v>
                </c:pt>
                <c:pt idx="16307">
                  <c:v>7.1297999999999999E-4</c:v>
                </c:pt>
                <c:pt idx="16308">
                  <c:v>7.1299000000000004E-4</c:v>
                </c:pt>
                <c:pt idx="16309">
                  <c:v>7.1299999999999998E-4</c:v>
                </c:pt>
                <c:pt idx="16310">
                  <c:v>7.1301000000000003E-4</c:v>
                </c:pt>
                <c:pt idx="16311">
                  <c:v>7.1301999999999997E-4</c:v>
                </c:pt>
                <c:pt idx="16312">
                  <c:v>7.1303000000000002E-4</c:v>
                </c:pt>
                <c:pt idx="16313">
                  <c:v>7.1303999999999996E-4</c:v>
                </c:pt>
                <c:pt idx="16314">
                  <c:v>7.1305000000000001E-4</c:v>
                </c:pt>
                <c:pt idx="16315">
                  <c:v>7.1305999999999995E-4</c:v>
                </c:pt>
                <c:pt idx="16316">
                  <c:v>7.1307E-4</c:v>
                </c:pt>
                <c:pt idx="16317">
                  <c:v>7.1308000000000005E-4</c:v>
                </c:pt>
                <c:pt idx="16318">
                  <c:v>7.1308999999999999E-4</c:v>
                </c:pt>
                <c:pt idx="16319">
                  <c:v>7.1310000000000004E-4</c:v>
                </c:pt>
                <c:pt idx="16320">
                  <c:v>7.1310999999999998E-4</c:v>
                </c:pt>
                <c:pt idx="16321">
                  <c:v>7.1312000000000003E-4</c:v>
                </c:pt>
                <c:pt idx="16322">
                  <c:v>7.1312999999999997E-4</c:v>
                </c:pt>
                <c:pt idx="16323">
                  <c:v>7.1314000000000002E-4</c:v>
                </c:pt>
                <c:pt idx="16324">
                  <c:v>7.1314999999999996E-4</c:v>
                </c:pt>
                <c:pt idx="16325">
                  <c:v>7.1316000000000001E-4</c:v>
                </c:pt>
                <c:pt idx="16326">
                  <c:v>7.1316999999999995E-4</c:v>
                </c:pt>
                <c:pt idx="16327">
                  <c:v>7.1318E-4</c:v>
                </c:pt>
                <c:pt idx="16328">
                  <c:v>7.1319000000000005E-4</c:v>
                </c:pt>
                <c:pt idx="16329">
                  <c:v>7.1319999999999999E-4</c:v>
                </c:pt>
                <c:pt idx="16330">
                  <c:v>7.1321000000000004E-4</c:v>
                </c:pt>
                <c:pt idx="16331">
                  <c:v>7.1321999999999998E-4</c:v>
                </c:pt>
                <c:pt idx="16332">
                  <c:v>7.1323000000000003E-4</c:v>
                </c:pt>
                <c:pt idx="16333">
                  <c:v>7.1323999999999997E-4</c:v>
                </c:pt>
                <c:pt idx="16334">
                  <c:v>7.1325000000000002E-4</c:v>
                </c:pt>
                <c:pt idx="16335">
                  <c:v>7.1325999999999996E-4</c:v>
                </c:pt>
                <c:pt idx="16336">
                  <c:v>7.1327000000000001E-4</c:v>
                </c:pt>
                <c:pt idx="16337">
                  <c:v>7.1327999999999995E-4</c:v>
                </c:pt>
                <c:pt idx="16338">
                  <c:v>7.1329E-4</c:v>
                </c:pt>
                <c:pt idx="16339">
                  <c:v>7.1330000000000005E-4</c:v>
                </c:pt>
                <c:pt idx="16340">
                  <c:v>7.1330999999999999E-4</c:v>
                </c:pt>
                <c:pt idx="16341">
                  <c:v>7.1332000000000003E-4</c:v>
                </c:pt>
                <c:pt idx="16342">
                  <c:v>7.1332999999999998E-4</c:v>
                </c:pt>
                <c:pt idx="16343">
                  <c:v>7.1334000000000002E-4</c:v>
                </c:pt>
                <c:pt idx="16344">
                  <c:v>7.1334999999999997E-4</c:v>
                </c:pt>
                <c:pt idx="16345">
                  <c:v>7.1336000000000001E-4</c:v>
                </c:pt>
                <c:pt idx="16346">
                  <c:v>7.1336999999999995E-4</c:v>
                </c:pt>
                <c:pt idx="16347">
                  <c:v>7.1338E-4</c:v>
                </c:pt>
                <c:pt idx="16348">
                  <c:v>7.1339000000000005E-4</c:v>
                </c:pt>
                <c:pt idx="16349">
                  <c:v>7.1339999999999999E-4</c:v>
                </c:pt>
                <c:pt idx="16350">
                  <c:v>7.1341000000000004E-4</c:v>
                </c:pt>
                <c:pt idx="16351">
                  <c:v>7.1341999999999998E-4</c:v>
                </c:pt>
                <c:pt idx="16352">
                  <c:v>7.1343000000000003E-4</c:v>
                </c:pt>
                <c:pt idx="16353">
                  <c:v>7.1343999999999997E-4</c:v>
                </c:pt>
                <c:pt idx="16354">
                  <c:v>7.1345000000000002E-4</c:v>
                </c:pt>
                <c:pt idx="16355">
                  <c:v>7.1345999999999996E-4</c:v>
                </c:pt>
                <c:pt idx="16356">
                  <c:v>7.1347000000000001E-4</c:v>
                </c:pt>
                <c:pt idx="16357">
                  <c:v>7.1347999999999995E-4</c:v>
                </c:pt>
                <c:pt idx="16358">
                  <c:v>7.1349E-4</c:v>
                </c:pt>
                <c:pt idx="16359">
                  <c:v>7.1350000000000005E-4</c:v>
                </c:pt>
                <c:pt idx="16360">
                  <c:v>7.1350999999999999E-4</c:v>
                </c:pt>
                <c:pt idx="16361">
                  <c:v>7.1352000000000004E-4</c:v>
                </c:pt>
                <c:pt idx="16362">
                  <c:v>7.1352999999999998E-4</c:v>
                </c:pt>
                <c:pt idx="16363">
                  <c:v>7.1354000000000003E-4</c:v>
                </c:pt>
                <c:pt idx="16364">
                  <c:v>7.1354999999999997E-4</c:v>
                </c:pt>
                <c:pt idx="16365">
                  <c:v>7.1356000000000002E-4</c:v>
                </c:pt>
                <c:pt idx="16366">
                  <c:v>7.1356999999999996E-4</c:v>
                </c:pt>
                <c:pt idx="16367">
                  <c:v>7.1358000000000001E-4</c:v>
                </c:pt>
                <c:pt idx="16368">
                  <c:v>7.1358999999999995E-4</c:v>
                </c:pt>
                <c:pt idx="16369">
                  <c:v>7.136E-4</c:v>
                </c:pt>
                <c:pt idx="16370">
                  <c:v>7.1361000000000005E-4</c:v>
                </c:pt>
                <c:pt idx="16371">
                  <c:v>7.1361999999999999E-4</c:v>
                </c:pt>
                <c:pt idx="16372">
                  <c:v>7.1363000000000004E-4</c:v>
                </c:pt>
                <c:pt idx="16373">
                  <c:v>7.1363999999999998E-4</c:v>
                </c:pt>
                <c:pt idx="16374">
                  <c:v>7.1365000000000003E-4</c:v>
                </c:pt>
                <c:pt idx="16375">
                  <c:v>7.1365999999999997E-4</c:v>
                </c:pt>
                <c:pt idx="16376">
                  <c:v>7.1367000000000002E-4</c:v>
                </c:pt>
                <c:pt idx="16377">
                  <c:v>7.1367999999999996E-4</c:v>
                </c:pt>
                <c:pt idx="16378">
                  <c:v>7.1369000000000001E-4</c:v>
                </c:pt>
                <c:pt idx="16379">
                  <c:v>7.1369999999999995E-4</c:v>
                </c:pt>
                <c:pt idx="16380">
                  <c:v>7.1371E-4</c:v>
                </c:pt>
                <c:pt idx="16381">
                  <c:v>7.1372000000000004E-4</c:v>
                </c:pt>
                <c:pt idx="16382">
                  <c:v>7.1372999999999999E-4</c:v>
                </c:pt>
                <c:pt idx="16383">
                  <c:v>7.1374000000000003E-4</c:v>
                </c:pt>
                <c:pt idx="16384">
                  <c:v>7.1374999999999997E-4</c:v>
                </c:pt>
                <c:pt idx="16385">
                  <c:v>7.1376000000000002E-4</c:v>
                </c:pt>
                <c:pt idx="16386">
                  <c:v>7.1376999999999996E-4</c:v>
                </c:pt>
                <c:pt idx="16387">
                  <c:v>7.1378000000000001E-4</c:v>
                </c:pt>
                <c:pt idx="16388">
                  <c:v>7.1378999999999995E-4</c:v>
                </c:pt>
                <c:pt idx="16389">
                  <c:v>7.138E-4</c:v>
                </c:pt>
                <c:pt idx="16390">
                  <c:v>7.1381000000000005E-4</c:v>
                </c:pt>
                <c:pt idx="16391">
                  <c:v>7.1381999999999999E-4</c:v>
                </c:pt>
                <c:pt idx="16392">
                  <c:v>7.1383000000000004E-4</c:v>
                </c:pt>
                <c:pt idx="16393">
                  <c:v>7.1383999999999998E-4</c:v>
                </c:pt>
                <c:pt idx="16394">
                  <c:v>7.1385000000000003E-4</c:v>
                </c:pt>
                <c:pt idx="16395">
                  <c:v>7.1385999999999997E-4</c:v>
                </c:pt>
                <c:pt idx="16396">
                  <c:v>7.1387000000000002E-4</c:v>
                </c:pt>
                <c:pt idx="16397">
                  <c:v>7.1387999999999996E-4</c:v>
                </c:pt>
                <c:pt idx="16398">
                  <c:v>7.1389000000000001E-4</c:v>
                </c:pt>
                <c:pt idx="16399">
                  <c:v>7.1389999999999995E-4</c:v>
                </c:pt>
                <c:pt idx="16400">
                  <c:v>7.1391E-4</c:v>
                </c:pt>
                <c:pt idx="16401">
                  <c:v>7.1392000000000005E-4</c:v>
                </c:pt>
                <c:pt idx="16402">
                  <c:v>7.1392999999999999E-4</c:v>
                </c:pt>
                <c:pt idx="16403">
                  <c:v>7.1394000000000004E-4</c:v>
                </c:pt>
                <c:pt idx="16404">
                  <c:v>7.1394999999999998E-4</c:v>
                </c:pt>
                <c:pt idx="16405">
                  <c:v>7.1396000000000003E-4</c:v>
                </c:pt>
                <c:pt idx="16406">
                  <c:v>7.1396999999999997E-4</c:v>
                </c:pt>
                <c:pt idx="16407">
                  <c:v>7.1398000000000002E-4</c:v>
                </c:pt>
                <c:pt idx="16408">
                  <c:v>7.1398999999999996E-4</c:v>
                </c:pt>
                <c:pt idx="16409">
                  <c:v>7.1400000000000001E-4</c:v>
                </c:pt>
                <c:pt idx="16410">
                  <c:v>7.1400999999999995E-4</c:v>
                </c:pt>
                <c:pt idx="16411">
                  <c:v>7.1402E-4</c:v>
                </c:pt>
                <c:pt idx="16412">
                  <c:v>7.1403000000000005E-4</c:v>
                </c:pt>
                <c:pt idx="16413">
                  <c:v>7.1403999999999999E-4</c:v>
                </c:pt>
                <c:pt idx="16414">
                  <c:v>7.1405000000000004E-4</c:v>
                </c:pt>
                <c:pt idx="16415">
                  <c:v>7.1405999999999998E-4</c:v>
                </c:pt>
                <c:pt idx="16416">
                  <c:v>7.1407000000000003E-4</c:v>
                </c:pt>
                <c:pt idx="16417">
                  <c:v>7.1407999999999997E-4</c:v>
                </c:pt>
                <c:pt idx="16418">
                  <c:v>7.1409000000000002E-4</c:v>
                </c:pt>
                <c:pt idx="16419">
                  <c:v>7.1409999999999996E-4</c:v>
                </c:pt>
                <c:pt idx="16420">
                  <c:v>7.1411000000000001E-4</c:v>
                </c:pt>
                <c:pt idx="16421">
                  <c:v>7.1411999999999995E-4</c:v>
                </c:pt>
                <c:pt idx="16422">
                  <c:v>7.1412999999999999E-4</c:v>
                </c:pt>
                <c:pt idx="16423">
                  <c:v>7.1414000000000004E-4</c:v>
                </c:pt>
                <c:pt idx="16424">
                  <c:v>7.1414999999999998E-4</c:v>
                </c:pt>
                <c:pt idx="16425">
                  <c:v>7.1416000000000003E-4</c:v>
                </c:pt>
                <c:pt idx="16426">
                  <c:v>7.1416999999999997E-4</c:v>
                </c:pt>
                <c:pt idx="16427">
                  <c:v>7.1418000000000002E-4</c:v>
                </c:pt>
                <c:pt idx="16428">
                  <c:v>7.1418999999999996E-4</c:v>
                </c:pt>
                <c:pt idx="16429">
                  <c:v>7.1420000000000001E-4</c:v>
                </c:pt>
                <c:pt idx="16430">
                  <c:v>7.1420999999999995E-4</c:v>
                </c:pt>
                <c:pt idx="16431">
                  <c:v>7.1422E-4</c:v>
                </c:pt>
                <c:pt idx="16432">
                  <c:v>7.1423000000000005E-4</c:v>
                </c:pt>
                <c:pt idx="16433">
                  <c:v>7.1423999999999999E-4</c:v>
                </c:pt>
                <c:pt idx="16434">
                  <c:v>7.1425000000000004E-4</c:v>
                </c:pt>
                <c:pt idx="16435">
                  <c:v>7.1425999999999998E-4</c:v>
                </c:pt>
                <c:pt idx="16436">
                  <c:v>7.1427000000000003E-4</c:v>
                </c:pt>
                <c:pt idx="16437">
                  <c:v>7.1427999999999997E-4</c:v>
                </c:pt>
                <c:pt idx="16438">
                  <c:v>7.1429000000000002E-4</c:v>
                </c:pt>
                <c:pt idx="16439">
                  <c:v>7.1429999999999996E-4</c:v>
                </c:pt>
                <c:pt idx="16440">
                  <c:v>7.1431000000000001E-4</c:v>
                </c:pt>
                <c:pt idx="16441">
                  <c:v>7.1431999999999995E-4</c:v>
                </c:pt>
                <c:pt idx="16442">
                  <c:v>7.1433E-4</c:v>
                </c:pt>
                <c:pt idx="16443">
                  <c:v>7.1434000000000005E-4</c:v>
                </c:pt>
                <c:pt idx="16444">
                  <c:v>7.1434999999999999E-4</c:v>
                </c:pt>
                <c:pt idx="16445">
                  <c:v>7.1436000000000004E-4</c:v>
                </c:pt>
                <c:pt idx="16446">
                  <c:v>7.1436999999999998E-4</c:v>
                </c:pt>
                <c:pt idx="16447">
                  <c:v>7.1438000000000003E-4</c:v>
                </c:pt>
                <c:pt idx="16448">
                  <c:v>7.1438999999999997E-4</c:v>
                </c:pt>
                <c:pt idx="16449">
                  <c:v>7.1440000000000002E-4</c:v>
                </c:pt>
                <c:pt idx="16450">
                  <c:v>7.1440999999999996E-4</c:v>
                </c:pt>
                <c:pt idx="16451">
                  <c:v>7.1442000000000001E-4</c:v>
                </c:pt>
                <c:pt idx="16452">
                  <c:v>7.1442999999999995E-4</c:v>
                </c:pt>
                <c:pt idx="16453">
                  <c:v>7.1444E-4</c:v>
                </c:pt>
                <c:pt idx="16454">
                  <c:v>7.1445000000000005E-4</c:v>
                </c:pt>
                <c:pt idx="16455">
                  <c:v>7.1445999999999999E-4</c:v>
                </c:pt>
                <c:pt idx="16456">
                  <c:v>7.1447000000000004E-4</c:v>
                </c:pt>
                <c:pt idx="16457">
                  <c:v>7.1447999999999998E-4</c:v>
                </c:pt>
                <c:pt idx="16458">
                  <c:v>7.1449000000000003E-4</c:v>
                </c:pt>
                <c:pt idx="16459">
                  <c:v>7.1449999999999997E-4</c:v>
                </c:pt>
                <c:pt idx="16460">
                  <c:v>7.1451000000000001E-4</c:v>
                </c:pt>
                <c:pt idx="16461">
                  <c:v>7.1451999999999996E-4</c:v>
                </c:pt>
                <c:pt idx="16462">
                  <c:v>7.1453E-4</c:v>
                </c:pt>
                <c:pt idx="16463">
                  <c:v>7.1454000000000005E-4</c:v>
                </c:pt>
                <c:pt idx="16464">
                  <c:v>7.1454999999999999E-4</c:v>
                </c:pt>
                <c:pt idx="16465">
                  <c:v>7.1456000000000004E-4</c:v>
                </c:pt>
                <c:pt idx="16466">
                  <c:v>7.1456999999999998E-4</c:v>
                </c:pt>
                <c:pt idx="16467">
                  <c:v>7.1458000000000003E-4</c:v>
                </c:pt>
                <c:pt idx="16468">
                  <c:v>7.1458999999999997E-4</c:v>
                </c:pt>
                <c:pt idx="16469">
                  <c:v>7.1460000000000002E-4</c:v>
                </c:pt>
                <c:pt idx="16470">
                  <c:v>7.1460999999999996E-4</c:v>
                </c:pt>
                <c:pt idx="16471">
                  <c:v>7.1462000000000001E-4</c:v>
                </c:pt>
                <c:pt idx="16472">
                  <c:v>7.1462999999999995E-4</c:v>
                </c:pt>
                <c:pt idx="16473">
                  <c:v>7.1464E-4</c:v>
                </c:pt>
                <c:pt idx="16474">
                  <c:v>7.1465000000000005E-4</c:v>
                </c:pt>
                <c:pt idx="16475">
                  <c:v>7.1465999999999999E-4</c:v>
                </c:pt>
                <c:pt idx="16476">
                  <c:v>7.1467000000000004E-4</c:v>
                </c:pt>
                <c:pt idx="16477">
                  <c:v>7.1467999999999998E-4</c:v>
                </c:pt>
                <c:pt idx="16478">
                  <c:v>7.1469000000000003E-4</c:v>
                </c:pt>
                <c:pt idx="16479">
                  <c:v>7.1469999999999997E-4</c:v>
                </c:pt>
                <c:pt idx="16480">
                  <c:v>7.1471000000000002E-4</c:v>
                </c:pt>
                <c:pt idx="16481">
                  <c:v>7.1471999999999996E-4</c:v>
                </c:pt>
                <c:pt idx="16482">
                  <c:v>7.1473000000000001E-4</c:v>
                </c:pt>
                <c:pt idx="16483">
                  <c:v>7.1473999999999995E-4</c:v>
                </c:pt>
                <c:pt idx="16484">
                  <c:v>7.1475E-4</c:v>
                </c:pt>
                <c:pt idx="16485">
                  <c:v>7.1476000000000005E-4</c:v>
                </c:pt>
                <c:pt idx="16486">
                  <c:v>7.1476999999999999E-4</c:v>
                </c:pt>
                <c:pt idx="16487">
                  <c:v>7.1478000000000004E-4</c:v>
                </c:pt>
                <c:pt idx="16488">
                  <c:v>7.1478999999999998E-4</c:v>
                </c:pt>
                <c:pt idx="16489">
                  <c:v>7.1480000000000003E-4</c:v>
                </c:pt>
                <c:pt idx="16490">
                  <c:v>7.1480999999999997E-4</c:v>
                </c:pt>
                <c:pt idx="16491">
                  <c:v>7.1482000000000002E-4</c:v>
                </c:pt>
                <c:pt idx="16492">
                  <c:v>7.1482999999999996E-4</c:v>
                </c:pt>
                <c:pt idx="16493">
                  <c:v>7.1484000000000001E-4</c:v>
                </c:pt>
                <c:pt idx="16494">
                  <c:v>7.1484999999999995E-4</c:v>
                </c:pt>
                <c:pt idx="16495">
                  <c:v>7.1486E-4</c:v>
                </c:pt>
                <c:pt idx="16496">
                  <c:v>7.1487000000000005E-4</c:v>
                </c:pt>
                <c:pt idx="16497">
                  <c:v>7.1487999999999999E-4</c:v>
                </c:pt>
                <c:pt idx="16498">
                  <c:v>7.1489000000000003E-4</c:v>
                </c:pt>
                <c:pt idx="16499">
                  <c:v>7.1489999999999998E-4</c:v>
                </c:pt>
                <c:pt idx="16500">
                  <c:v>7.1491000000000002E-4</c:v>
                </c:pt>
                <c:pt idx="16501">
                  <c:v>7.1491999999999997E-4</c:v>
                </c:pt>
                <c:pt idx="16502">
                  <c:v>7.1493000000000001E-4</c:v>
                </c:pt>
                <c:pt idx="16503">
                  <c:v>7.1493999999999995E-4</c:v>
                </c:pt>
                <c:pt idx="16504">
                  <c:v>7.1495E-4</c:v>
                </c:pt>
                <c:pt idx="16505">
                  <c:v>7.1496000000000005E-4</c:v>
                </c:pt>
                <c:pt idx="16506">
                  <c:v>7.1496999999999999E-4</c:v>
                </c:pt>
                <c:pt idx="16507">
                  <c:v>7.1498000000000004E-4</c:v>
                </c:pt>
                <c:pt idx="16508">
                  <c:v>7.1498999999999998E-4</c:v>
                </c:pt>
                <c:pt idx="16509">
                  <c:v>7.1500000000000003E-4</c:v>
                </c:pt>
                <c:pt idx="16510">
                  <c:v>7.1500999999999997E-4</c:v>
                </c:pt>
                <c:pt idx="16511">
                  <c:v>7.1502000000000002E-4</c:v>
                </c:pt>
                <c:pt idx="16512">
                  <c:v>7.1502999999999996E-4</c:v>
                </c:pt>
                <c:pt idx="16513">
                  <c:v>7.1504000000000001E-4</c:v>
                </c:pt>
                <c:pt idx="16514">
                  <c:v>7.1504999999999995E-4</c:v>
                </c:pt>
                <c:pt idx="16515">
                  <c:v>7.1506E-4</c:v>
                </c:pt>
                <c:pt idx="16516">
                  <c:v>7.1507000000000005E-4</c:v>
                </c:pt>
                <c:pt idx="16517">
                  <c:v>7.1507999999999999E-4</c:v>
                </c:pt>
                <c:pt idx="16518">
                  <c:v>7.1509000000000004E-4</c:v>
                </c:pt>
                <c:pt idx="16519">
                  <c:v>7.1509999999999998E-4</c:v>
                </c:pt>
                <c:pt idx="16520">
                  <c:v>7.1511000000000003E-4</c:v>
                </c:pt>
                <c:pt idx="16521">
                  <c:v>7.1511999999999997E-4</c:v>
                </c:pt>
                <c:pt idx="16522">
                  <c:v>7.1513000000000002E-4</c:v>
                </c:pt>
                <c:pt idx="16523">
                  <c:v>7.1513999999999996E-4</c:v>
                </c:pt>
                <c:pt idx="16524">
                  <c:v>7.1515000000000001E-4</c:v>
                </c:pt>
                <c:pt idx="16525">
                  <c:v>7.1515999999999995E-4</c:v>
                </c:pt>
                <c:pt idx="16526">
                  <c:v>7.1517E-4</c:v>
                </c:pt>
                <c:pt idx="16527">
                  <c:v>7.1518000000000005E-4</c:v>
                </c:pt>
                <c:pt idx="16528">
                  <c:v>7.1518999999999999E-4</c:v>
                </c:pt>
                <c:pt idx="16529">
                  <c:v>7.1520000000000004E-4</c:v>
                </c:pt>
                <c:pt idx="16530">
                  <c:v>7.1520999999999998E-4</c:v>
                </c:pt>
                <c:pt idx="16531">
                  <c:v>7.1522000000000003E-4</c:v>
                </c:pt>
                <c:pt idx="16532">
                  <c:v>7.1522999999999997E-4</c:v>
                </c:pt>
                <c:pt idx="16533">
                  <c:v>7.1524000000000002E-4</c:v>
                </c:pt>
                <c:pt idx="16534">
                  <c:v>7.1524999999999996E-4</c:v>
                </c:pt>
                <c:pt idx="16535">
                  <c:v>7.1526000000000001E-4</c:v>
                </c:pt>
                <c:pt idx="16536">
                  <c:v>7.1526999999999995E-4</c:v>
                </c:pt>
                <c:pt idx="16537">
                  <c:v>7.1528E-4</c:v>
                </c:pt>
                <c:pt idx="16538">
                  <c:v>7.1529000000000004E-4</c:v>
                </c:pt>
                <c:pt idx="16539">
                  <c:v>7.1529999999999999E-4</c:v>
                </c:pt>
                <c:pt idx="16540">
                  <c:v>7.1531000000000003E-4</c:v>
                </c:pt>
                <c:pt idx="16541">
                  <c:v>7.1531999999999997E-4</c:v>
                </c:pt>
                <c:pt idx="16542">
                  <c:v>7.1533000000000002E-4</c:v>
                </c:pt>
                <c:pt idx="16543">
                  <c:v>7.1533999999999996E-4</c:v>
                </c:pt>
                <c:pt idx="16544">
                  <c:v>7.1535000000000001E-4</c:v>
                </c:pt>
                <c:pt idx="16545">
                  <c:v>7.1535999999999995E-4</c:v>
                </c:pt>
                <c:pt idx="16546">
                  <c:v>7.1537E-4</c:v>
                </c:pt>
                <c:pt idx="16547">
                  <c:v>7.1538000000000005E-4</c:v>
                </c:pt>
                <c:pt idx="16548">
                  <c:v>7.1538999999999999E-4</c:v>
                </c:pt>
                <c:pt idx="16549">
                  <c:v>7.1540000000000004E-4</c:v>
                </c:pt>
                <c:pt idx="16550">
                  <c:v>7.1540999999999998E-4</c:v>
                </c:pt>
                <c:pt idx="16551">
                  <c:v>7.1542000000000003E-4</c:v>
                </c:pt>
                <c:pt idx="16552">
                  <c:v>7.1542999999999997E-4</c:v>
                </c:pt>
                <c:pt idx="16553">
                  <c:v>7.1544000000000002E-4</c:v>
                </c:pt>
                <c:pt idx="16554">
                  <c:v>7.1544999999999996E-4</c:v>
                </c:pt>
                <c:pt idx="16555">
                  <c:v>7.1546000000000001E-4</c:v>
                </c:pt>
                <c:pt idx="16556">
                  <c:v>7.1546999999999995E-4</c:v>
                </c:pt>
                <c:pt idx="16557">
                  <c:v>7.1548E-4</c:v>
                </c:pt>
                <c:pt idx="16558">
                  <c:v>7.1549000000000005E-4</c:v>
                </c:pt>
                <c:pt idx="16559">
                  <c:v>7.1549999999999999E-4</c:v>
                </c:pt>
                <c:pt idx="16560">
                  <c:v>7.1551000000000004E-4</c:v>
                </c:pt>
                <c:pt idx="16561">
                  <c:v>7.1551999999999998E-4</c:v>
                </c:pt>
                <c:pt idx="16562">
                  <c:v>7.1553000000000003E-4</c:v>
                </c:pt>
                <c:pt idx="16563">
                  <c:v>7.1553999999999997E-4</c:v>
                </c:pt>
                <c:pt idx="16564">
                  <c:v>7.1555000000000002E-4</c:v>
                </c:pt>
                <c:pt idx="16565">
                  <c:v>7.1555999999999996E-4</c:v>
                </c:pt>
                <c:pt idx="16566">
                  <c:v>7.1557000000000001E-4</c:v>
                </c:pt>
                <c:pt idx="16567">
                  <c:v>7.1557999999999995E-4</c:v>
                </c:pt>
                <c:pt idx="16568">
                  <c:v>7.1559E-4</c:v>
                </c:pt>
                <c:pt idx="16569">
                  <c:v>7.1560000000000005E-4</c:v>
                </c:pt>
                <c:pt idx="16570">
                  <c:v>7.1560999999999999E-4</c:v>
                </c:pt>
                <c:pt idx="16571">
                  <c:v>7.1562000000000004E-4</c:v>
                </c:pt>
                <c:pt idx="16572">
                  <c:v>7.1562999999999998E-4</c:v>
                </c:pt>
                <c:pt idx="16573">
                  <c:v>7.1564000000000003E-4</c:v>
                </c:pt>
                <c:pt idx="16574">
                  <c:v>7.1564999999999997E-4</c:v>
                </c:pt>
                <c:pt idx="16575">
                  <c:v>7.1566000000000002E-4</c:v>
                </c:pt>
                <c:pt idx="16576">
                  <c:v>7.1566999999999996E-4</c:v>
                </c:pt>
                <c:pt idx="16577">
                  <c:v>7.1568000000000001E-4</c:v>
                </c:pt>
                <c:pt idx="16578">
                  <c:v>7.1568999999999995E-4</c:v>
                </c:pt>
                <c:pt idx="16579">
                  <c:v>7.157E-4</c:v>
                </c:pt>
                <c:pt idx="16580">
                  <c:v>7.1571000000000004E-4</c:v>
                </c:pt>
                <c:pt idx="16581">
                  <c:v>7.1571999999999998E-4</c:v>
                </c:pt>
                <c:pt idx="16582">
                  <c:v>7.1573000000000003E-4</c:v>
                </c:pt>
                <c:pt idx="16583">
                  <c:v>7.1573999999999997E-4</c:v>
                </c:pt>
                <c:pt idx="16584">
                  <c:v>7.1575000000000002E-4</c:v>
                </c:pt>
                <c:pt idx="16585">
                  <c:v>7.1575999999999996E-4</c:v>
                </c:pt>
                <c:pt idx="16586">
                  <c:v>7.1577000000000001E-4</c:v>
                </c:pt>
                <c:pt idx="16587">
                  <c:v>7.1577999999999995E-4</c:v>
                </c:pt>
                <c:pt idx="16588">
                  <c:v>7.1579E-4</c:v>
                </c:pt>
                <c:pt idx="16589">
                  <c:v>7.1580000000000005E-4</c:v>
                </c:pt>
                <c:pt idx="16590">
                  <c:v>7.1580999999999999E-4</c:v>
                </c:pt>
                <c:pt idx="16591">
                  <c:v>7.1582000000000004E-4</c:v>
                </c:pt>
                <c:pt idx="16592">
                  <c:v>7.1582999999999998E-4</c:v>
                </c:pt>
                <c:pt idx="16593">
                  <c:v>7.1584000000000003E-4</c:v>
                </c:pt>
                <c:pt idx="16594">
                  <c:v>7.1584999999999997E-4</c:v>
                </c:pt>
                <c:pt idx="16595">
                  <c:v>7.1586000000000002E-4</c:v>
                </c:pt>
                <c:pt idx="16596">
                  <c:v>7.1586999999999996E-4</c:v>
                </c:pt>
                <c:pt idx="16597">
                  <c:v>7.1588000000000001E-4</c:v>
                </c:pt>
                <c:pt idx="16598">
                  <c:v>7.1588999999999995E-4</c:v>
                </c:pt>
                <c:pt idx="16599">
                  <c:v>7.159E-4</c:v>
                </c:pt>
                <c:pt idx="16600">
                  <c:v>7.1591000000000005E-4</c:v>
                </c:pt>
                <c:pt idx="16601">
                  <c:v>7.1591999999999999E-4</c:v>
                </c:pt>
                <c:pt idx="16602">
                  <c:v>7.1593000000000004E-4</c:v>
                </c:pt>
                <c:pt idx="16603">
                  <c:v>7.1593999999999998E-4</c:v>
                </c:pt>
                <c:pt idx="16604">
                  <c:v>7.1595000000000003E-4</c:v>
                </c:pt>
                <c:pt idx="16605">
                  <c:v>7.1595999999999997E-4</c:v>
                </c:pt>
                <c:pt idx="16606">
                  <c:v>7.1597000000000002E-4</c:v>
                </c:pt>
                <c:pt idx="16607">
                  <c:v>7.1597999999999996E-4</c:v>
                </c:pt>
                <c:pt idx="16608">
                  <c:v>7.1599000000000001E-4</c:v>
                </c:pt>
                <c:pt idx="16609">
                  <c:v>7.1599999999999995E-4</c:v>
                </c:pt>
                <c:pt idx="16610">
                  <c:v>7.1601E-4</c:v>
                </c:pt>
                <c:pt idx="16611">
                  <c:v>7.1602000000000005E-4</c:v>
                </c:pt>
                <c:pt idx="16612">
                  <c:v>7.1602999999999999E-4</c:v>
                </c:pt>
                <c:pt idx="16613">
                  <c:v>7.1604000000000004E-4</c:v>
                </c:pt>
                <c:pt idx="16614">
                  <c:v>7.1604999999999998E-4</c:v>
                </c:pt>
                <c:pt idx="16615">
                  <c:v>7.1606000000000003E-4</c:v>
                </c:pt>
                <c:pt idx="16616">
                  <c:v>7.1606999999999997E-4</c:v>
                </c:pt>
                <c:pt idx="16617">
                  <c:v>7.1608000000000002E-4</c:v>
                </c:pt>
                <c:pt idx="16618">
                  <c:v>7.1608999999999996E-4</c:v>
                </c:pt>
                <c:pt idx="16619">
                  <c:v>7.161E-4</c:v>
                </c:pt>
                <c:pt idx="16620">
                  <c:v>7.1611000000000005E-4</c:v>
                </c:pt>
                <c:pt idx="16621">
                  <c:v>7.1611999999999999E-4</c:v>
                </c:pt>
                <c:pt idx="16622">
                  <c:v>7.1613000000000004E-4</c:v>
                </c:pt>
                <c:pt idx="16623">
                  <c:v>7.1613999999999998E-4</c:v>
                </c:pt>
                <c:pt idx="16624">
                  <c:v>7.1615000000000003E-4</c:v>
                </c:pt>
                <c:pt idx="16625">
                  <c:v>7.1615999999999997E-4</c:v>
                </c:pt>
                <c:pt idx="16626">
                  <c:v>7.1617000000000002E-4</c:v>
                </c:pt>
                <c:pt idx="16627">
                  <c:v>7.1617999999999996E-4</c:v>
                </c:pt>
                <c:pt idx="16628">
                  <c:v>7.1619000000000001E-4</c:v>
                </c:pt>
                <c:pt idx="16629">
                  <c:v>7.1619999999999995E-4</c:v>
                </c:pt>
                <c:pt idx="16630">
                  <c:v>7.1621E-4</c:v>
                </c:pt>
                <c:pt idx="16631">
                  <c:v>7.1622000000000005E-4</c:v>
                </c:pt>
                <c:pt idx="16632">
                  <c:v>7.1622999999999999E-4</c:v>
                </c:pt>
                <c:pt idx="16633">
                  <c:v>7.1624000000000004E-4</c:v>
                </c:pt>
                <c:pt idx="16634">
                  <c:v>7.1624999999999998E-4</c:v>
                </c:pt>
                <c:pt idx="16635">
                  <c:v>7.1626000000000003E-4</c:v>
                </c:pt>
                <c:pt idx="16636">
                  <c:v>7.1626999999999997E-4</c:v>
                </c:pt>
                <c:pt idx="16637">
                  <c:v>7.1628000000000002E-4</c:v>
                </c:pt>
                <c:pt idx="16638">
                  <c:v>7.1628999999999996E-4</c:v>
                </c:pt>
                <c:pt idx="16639">
                  <c:v>7.1630000000000001E-4</c:v>
                </c:pt>
                <c:pt idx="16640">
                  <c:v>7.1630999999999995E-4</c:v>
                </c:pt>
                <c:pt idx="16641">
                  <c:v>7.1632E-4</c:v>
                </c:pt>
                <c:pt idx="16642">
                  <c:v>7.1633000000000005E-4</c:v>
                </c:pt>
                <c:pt idx="16643">
                  <c:v>7.1633999999999999E-4</c:v>
                </c:pt>
                <c:pt idx="16644">
                  <c:v>7.1635000000000004E-4</c:v>
                </c:pt>
                <c:pt idx="16645">
                  <c:v>7.1635999999999998E-4</c:v>
                </c:pt>
                <c:pt idx="16646">
                  <c:v>7.1637000000000003E-4</c:v>
                </c:pt>
                <c:pt idx="16647">
                  <c:v>7.1637999999999997E-4</c:v>
                </c:pt>
                <c:pt idx="16648">
                  <c:v>7.1639000000000002E-4</c:v>
                </c:pt>
                <c:pt idx="16649">
                  <c:v>7.1639999999999996E-4</c:v>
                </c:pt>
                <c:pt idx="16650">
                  <c:v>7.1641000000000001E-4</c:v>
                </c:pt>
                <c:pt idx="16651">
                  <c:v>7.1641999999999995E-4</c:v>
                </c:pt>
                <c:pt idx="16652">
                  <c:v>7.1643E-4</c:v>
                </c:pt>
                <c:pt idx="16653">
                  <c:v>7.1644000000000005E-4</c:v>
                </c:pt>
                <c:pt idx="16654">
                  <c:v>7.1644999999999999E-4</c:v>
                </c:pt>
                <c:pt idx="16655">
                  <c:v>7.1646000000000004E-4</c:v>
                </c:pt>
                <c:pt idx="16656">
                  <c:v>7.1646999999999998E-4</c:v>
                </c:pt>
                <c:pt idx="16657">
                  <c:v>7.1648000000000002E-4</c:v>
                </c:pt>
                <c:pt idx="16658">
                  <c:v>7.1648999999999997E-4</c:v>
                </c:pt>
                <c:pt idx="16659">
                  <c:v>7.1650000000000001E-4</c:v>
                </c:pt>
                <c:pt idx="16660">
                  <c:v>7.1650999999999996E-4</c:v>
                </c:pt>
                <c:pt idx="16661">
                  <c:v>7.1652E-4</c:v>
                </c:pt>
                <c:pt idx="16662">
                  <c:v>7.1653000000000005E-4</c:v>
                </c:pt>
                <c:pt idx="16663">
                  <c:v>7.1653999999999999E-4</c:v>
                </c:pt>
                <c:pt idx="16664">
                  <c:v>7.1655000000000004E-4</c:v>
                </c:pt>
                <c:pt idx="16665">
                  <c:v>7.1655999999999998E-4</c:v>
                </c:pt>
                <c:pt idx="16666">
                  <c:v>7.1657000000000003E-4</c:v>
                </c:pt>
                <c:pt idx="16667">
                  <c:v>7.1657999999999997E-4</c:v>
                </c:pt>
                <c:pt idx="16668">
                  <c:v>7.1659000000000002E-4</c:v>
                </c:pt>
                <c:pt idx="16669">
                  <c:v>7.1659999999999996E-4</c:v>
                </c:pt>
                <c:pt idx="16670">
                  <c:v>7.1661000000000001E-4</c:v>
                </c:pt>
                <c:pt idx="16671">
                  <c:v>7.1661999999999995E-4</c:v>
                </c:pt>
                <c:pt idx="16672">
                  <c:v>7.1663E-4</c:v>
                </c:pt>
                <c:pt idx="16673">
                  <c:v>7.1664000000000005E-4</c:v>
                </c:pt>
                <c:pt idx="16674">
                  <c:v>7.1664999999999999E-4</c:v>
                </c:pt>
                <c:pt idx="16675">
                  <c:v>7.1666000000000004E-4</c:v>
                </c:pt>
                <c:pt idx="16676">
                  <c:v>7.1666999999999998E-4</c:v>
                </c:pt>
                <c:pt idx="16677">
                  <c:v>7.1668000000000003E-4</c:v>
                </c:pt>
                <c:pt idx="16678">
                  <c:v>7.1668999999999997E-4</c:v>
                </c:pt>
                <c:pt idx="16679">
                  <c:v>7.1670000000000002E-4</c:v>
                </c:pt>
                <c:pt idx="16680">
                  <c:v>7.1670999999999996E-4</c:v>
                </c:pt>
                <c:pt idx="16681">
                  <c:v>7.1672000000000001E-4</c:v>
                </c:pt>
                <c:pt idx="16682">
                  <c:v>7.1672999999999995E-4</c:v>
                </c:pt>
                <c:pt idx="16683">
                  <c:v>7.1674E-4</c:v>
                </c:pt>
                <c:pt idx="16684">
                  <c:v>7.1675000000000005E-4</c:v>
                </c:pt>
                <c:pt idx="16685">
                  <c:v>7.1675999999999999E-4</c:v>
                </c:pt>
                <c:pt idx="16686">
                  <c:v>7.1677000000000004E-4</c:v>
                </c:pt>
                <c:pt idx="16687">
                  <c:v>7.1677999999999998E-4</c:v>
                </c:pt>
                <c:pt idx="16688">
                  <c:v>7.1679000000000003E-4</c:v>
                </c:pt>
                <c:pt idx="16689">
                  <c:v>7.1679999999999997E-4</c:v>
                </c:pt>
                <c:pt idx="16690">
                  <c:v>7.1681000000000002E-4</c:v>
                </c:pt>
                <c:pt idx="16691">
                  <c:v>7.1681999999999996E-4</c:v>
                </c:pt>
                <c:pt idx="16692">
                  <c:v>7.1683000000000001E-4</c:v>
                </c:pt>
                <c:pt idx="16693">
                  <c:v>7.1683999999999995E-4</c:v>
                </c:pt>
                <c:pt idx="16694">
                  <c:v>7.1685E-4</c:v>
                </c:pt>
                <c:pt idx="16695">
                  <c:v>7.1686000000000004E-4</c:v>
                </c:pt>
                <c:pt idx="16696">
                  <c:v>7.1686999999999999E-4</c:v>
                </c:pt>
                <c:pt idx="16697">
                  <c:v>7.1688000000000003E-4</c:v>
                </c:pt>
                <c:pt idx="16698">
                  <c:v>7.1688999999999998E-4</c:v>
                </c:pt>
                <c:pt idx="16699">
                  <c:v>7.1690000000000002E-4</c:v>
                </c:pt>
                <c:pt idx="16700">
                  <c:v>7.1690999999999996E-4</c:v>
                </c:pt>
                <c:pt idx="16701">
                  <c:v>7.1692000000000001E-4</c:v>
                </c:pt>
                <c:pt idx="16702">
                  <c:v>7.1692999999999995E-4</c:v>
                </c:pt>
                <c:pt idx="16703">
                  <c:v>7.1694E-4</c:v>
                </c:pt>
                <c:pt idx="16704">
                  <c:v>7.1695000000000005E-4</c:v>
                </c:pt>
                <c:pt idx="16705">
                  <c:v>7.1695999999999999E-4</c:v>
                </c:pt>
                <c:pt idx="16706">
                  <c:v>7.1697000000000004E-4</c:v>
                </c:pt>
                <c:pt idx="16707">
                  <c:v>7.1697999999999998E-4</c:v>
                </c:pt>
                <c:pt idx="16708">
                  <c:v>7.1699000000000003E-4</c:v>
                </c:pt>
                <c:pt idx="16709">
                  <c:v>7.1699999999999997E-4</c:v>
                </c:pt>
                <c:pt idx="16710">
                  <c:v>7.1701000000000002E-4</c:v>
                </c:pt>
                <c:pt idx="16711">
                  <c:v>7.1701999999999996E-4</c:v>
                </c:pt>
                <c:pt idx="16712">
                  <c:v>7.1703000000000001E-4</c:v>
                </c:pt>
                <c:pt idx="16713">
                  <c:v>7.1703999999999995E-4</c:v>
                </c:pt>
                <c:pt idx="16714">
                  <c:v>7.1705E-4</c:v>
                </c:pt>
                <c:pt idx="16715">
                  <c:v>7.1706000000000005E-4</c:v>
                </c:pt>
                <c:pt idx="16716">
                  <c:v>7.1706999999999999E-4</c:v>
                </c:pt>
                <c:pt idx="16717">
                  <c:v>7.1708000000000004E-4</c:v>
                </c:pt>
                <c:pt idx="16718">
                  <c:v>7.1708999999999998E-4</c:v>
                </c:pt>
                <c:pt idx="16719">
                  <c:v>7.1710000000000003E-4</c:v>
                </c:pt>
                <c:pt idx="16720">
                  <c:v>7.1710999999999997E-4</c:v>
                </c:pt>
                <c:pt idx="16721">
                  <c:v>7.1712000000000002E-4</c:v>
                </c:pt>
                <c:pt idx="16722">
                  <c:v>7.1712999999999996E-4</c:v>
                </c:pt>
                <c:pt idx="16723">
                  <c:v>7.1714000000000001E-4</c:v>
                </c:pt>
                <c:pt idx="16724">
                  <c:v>7.1714999999999995E-4</c:v>
                </c:pt>
                <c:pt idx="16725">
                  <c:v>7.1716E-4</c:v>
                </c:pt>
                <c:pt idx="16726">
                  <c:v>7.1717000000000005E-4</c:v>
                </c:pt>
                <c:pt idx="16727">
                  <c:v>7.1717999999999999E-4</c:v>
                </c:pt>
                <c:pt idx="16728">
                  <c:v>7.1719000000000004E-4</c:v>
                </c:pt>
                <c:pt idx="16729">
                  <c:v>7.1719999999999998E-4</c:v>
                </c:pt>
                <c:pt idx="16730">
                  <c:v>7.1721000000000003E-4</c:v>
                </c:pt>
                <c:pt idx="16731">
                  <c:v>7.1721999999999997E-4</c:v>
                </c:pt>
                <c:pt idx="16732">
                  <c:v>7.1723000000000002E-4</c:v>
                </c:pt>
                <c:pt idx="16733">
                  <c:v>7.1723999999999996E-4</c:v>
                </c:pt>
                <c:pt idx="16734">
                  <c:v>7.1725000000000001E-4</c:v>
                </c:pt>
                <c:pt idx="16735">
                  <c:v>7.1725999999999995E-4</c:v>
                </c:pt>
                <c:pt idx="16736">
                  <c:v>7.1727E-4</c:v>
                </c:pt>
                <c:pt idx="16737">
                  <c:v>7.1728000000000004E-4</c:v>
                </c:pt>
                <c:pt idx="16738">
                  <c:v>7.1728999999999998E-4</c:v>
                </c:pt>
                <c:pt idx="16739">
                  <c:v>7.1730000000000003E-4</c:v>
                </c:pt>
                <c:pt idx="16740">
                  <c:v>7.1730999999999997E-4</c:v>
                </c:pt>
                <c:pt idx="16741">
                  <c:v>7.1732000000000002E-4</c:v>
                </c:pt>
                <c:pt idx="16742">
                  <c:v>7.1732999999999996E-4</c:v>
                </c:pt>
                <c:pt idx="16743">
                  <c:v>7.1734000000000001E-4</c:v>
                </c:pt>
                <c:pt idx="16744">
                  <c:v>7.1734999999999995E-4</c:v>
                </c:pt>
                <c:pt idx="16745">
                  <c:v>7.1736E-4</c:v>
                </c:pt>
                <c:pt idx="16746">
                  <c:v>7.1737000000000005E-4</c:v>
                </c:pt>
                <c:pt idx="16747">
                  <c:v>7.1737999999999999E-4</c:v>
                </c:pt>
                <c:pt idx="16748">
                  <c:v>7.1739000000000004E-4</c:v>
                </c:pt>
                <c:pt idx="16749">
                  <c:v>7.1739999999999998E-4</c:v>
                </c:pt>
                <c:pt idx="16750">
                  <c:v>7.1741000000000003E-4</c:v>
                </c:pt>
                <c:pt idx="16751">
                  <c:v>7.1741999999999997E-4</c:v>
                </c:pt>
                <c:pt idx="16752">
                  <c:v>7.1743000000000002E-4</c:v>
                </c:pt>
                <c:pt idx="16753">
                  <c:v>7.1743999999999996E-4</c:v>
                </c:pt>
                <c:pt idx="16754">
                  <c:v>7.1745000000000001E-4</c:v>
                </c:pt>
                <c:pt idx="16755">
                  <c:v>7.1745999999999995E-4</c:v>
                </c:pt>
                <c:pt idx="16756">
                  <c:v>7.1747E-4</c:v>
                </c:pt>
                <c:pt idx="16757">
                  <c:v>7.1748000000000005E-4</c:v>
                </c:pt>
                <c:pt idx="16758">
                  <c:v>7.1748999999999999E-4</c:v>
                </c:pt>
                <c:pt idx="16759">
                  <c:v>7.1750000000000004E-4</c:v>
                </c:pt>
                <c:pt idx="16760">
                  <c:v>7.1750999999999998E-4</c:v>
                </c:pt>
                <c:pt idx="16761">
                  <c:v>7.1752000000000003E-4</c:v>
                </c:pt>
                <c:pt idx="16762">
                  <c:v>7.1752999999999997E-4</c:v>
                </c:pt>
                <c:pt idx="16763">
                  <c:v>7.1754000000000002E-4</c:v>
                </c:pt>
                <c:pt idx="16764">
                  <c:v>7.1754999999999996E-4</c:v>
                </c:pt>
                <c:pt idx="16765">
                  <c:v>7.1756000000000001E-4</c:v>
                </c:pt>
                <c:pt idx="16766">
                  <c:v>7.1756999999999995E-4</c:v>
                </c:pt>
                <c:pt idx="16767">
                  <c:v>7.1758E-4</c:v>
                </c:pt>
                <c:pt idx="16768">
                  <c:v>7.1759000000000005E-4</c:v>
                </c:pt>
                <c:pt idx="16769">
                  <c:v>7.1759999999999999E-4</c:v>
                </c:pt>
                <c:pt idx="16770">
                  <c:v>7.1761000000000004E-4</c:v>
                </c:pt>
                <c:pt idx="16771">
                  <c:v>7.1761999999999998E-4</c:v>
                </c:pt>
                <c:pt idx="16772">
                  <c:v>7.1763000000000003E-4</c:v>
                </c:pt>
                <c:pt idx="16773">
                  <c:v>7.1763999999999997E-4</c:v>
                </c:pt>
                <c:pt idx="16774">
                  <c:v>7.1765000000000002E-4</c:v>
                </c:pt>
                <c:pt idx="16775">
                  <c:v>7.1765999999999996E-4</c:v>
                </c:pt>
                <c:pt idx="16776">
                  <c:v>7.1767E-4</c:v>
                </c:pt>
                <c:pt idx="16777">
                  <c:v>7.1768000000000005E-4</c:v>
                </c:pt>
                <c:pt idx="16778">
                  <c:v>7.1768999999999999E-4</c:v>
                </c:pt>
                <c:pt idx="16779">
                  <c:v>7.1770000000000004E-4</c:v>
                </c:pt>
                <c:pt idx="16780">
                  <c:v>7.1770999999999998E-4</c:v>
                </c:pt>
                <c:pt idx="16781">
                  <c:v>7.1772000000000003E-4</c:v>
                </c:pt>
                <c:pt idx="16782">
                  <c:v>7.1772999999999997E-4</c:v>
                </c:pt>
                <c:pt idx="16783">
                  <c:v>7.1774000000000002E-4</c:v>
                </c:pt>
                <c:pt idx="16784">
                  <c:v>7.1774999999999996E-4</c:v>
                </c:pt>
                <c:pt idx="16785">
                  <c:v>7.1776000000000001E-4</c:v>
                </c:pt>
                <c:pt idx="16786">
                  <c:v>7.1776999999999995E-4</c:v>
                </c:pt>
                <c:pt idx="16787">
                  <c:v>7.1778E-4</c:v>
                </c:pt>
                <c:pt idx="16788">
                  <c:v>7.1779000000000005E-4</c:v>
                </c:pt>
                <c:pt idx="16789">
                  <c:v>7.1779999999999999E-4</c:v>
                </c:pt>
                <c:pt idx="16790">
                  <c:v>7.1781000000000004E-4</c:v>
                </c:pt>
                <c:pt idx="16791">
                  <c:v>7.1781999999999998E-4</c:v>
                </c:pt>
                <c:pt idx="16792">
                  <c:v>7.1783000000000003E-4</c:v>
                </c:pt>
                <c:pt idx="16793">
                  <c:v>7.1783999999999997E-4</c:v>
                </c:pt>
                <c:pt idx="16794">
                  <c:v>7.1785000000000002E-4</c:v>
                </c:pt>
                <c:pt idx="16795">
                  <c:v>7.1785999999999996E-4</c:v>
                </c:pt>
                <c:pt idx="16796">
                  <c:v>7.1787000000000001E-4</c:v>
                </c:pt>
                <c:pt idx="16797">
                  <c:v>7.1787999999999995E-4</c:v>
                </c:pt>
                <c:pt idx="16798">
                  <c:v>7.1789E-4</c:v>
                </c:pt>
                <c:pt idx="16799">
                  <c:v>7.1790000000000005E-4</c:v>
                </c:pt>
                <c:pt idx="16800">
                  <c:v>7.1790999999999999E-4</c:v>
                </c:pt>
                <c:pt idx="16801">
                  <c:v>7.1792000000000004E-4</c:v>
                </c:pt>
                <c:pt idx="16802">
                  <c:v>7.1792999999999998E-4</c:v>
                </c:pt>
                <c:pt idx="16803">
                  <c:v>7.1794000000000003E-4</c:v>
                </c:pt>
                <c:pt idx="16804">
                  <c:v>7.1794999999999997E-4</c:v>
                </c:pt>
                <c:pt idx="16805">
                  <c:v>7.1796000000000002E-4</c:v>
                </c:pt>
                <c:pt idx="16806">
                  <c:v>7.1796999999999996E-4</c:v>
                </c:pt>
                <c:pt idx="16807">
                  <c:v>7.1798000000000001E-4</c:v>
                </c:pt>
                <c:pt idx="16808">
                  <c:v>7.1798999999999995E-4</c:v>
                </c:pt>
                <c:pt idx="16809">
                  <c:v>7.18E-4</c:v>
                </c:pt>
                <c:pt idx="16810">
                  <c:v>7.1801000000000005E-4</c:v>
                </c:pt>
                <c:pt idx="16811">
                  <c:v>7.1801999999999999E-4</c:v>
                </c:pt>
                <c:pt idx="16812">
                  <c:v>7.1803000000000004E-4</c:v>
                </c:pt>
                <c:pt idx="16813">
                  <c:v>7.1803999999999998E-4</c:v>
                </c:pt>
                <c:pt idx="16814">
                  <c:v>7.1805000000000003E-4</c:v>
                </c:pt>
                <c:pt idx="16815">
                  <c:v>7.1805999999999997E-4</c:v>
                </c:pt>
                <c:pt idx="16816">
                  <c:v>7.1807000000000001E-4</c:v>
                </c:pt>
                <c:pt idx="16817">
                  <c:v>7.1807999999999996E-4</c:v>
                </c:pt>
                <c:pt idx="16818">
                  <c:v>7.1809E-4</c:v>
                </c:pt>
                <c:pt idx="16819">
                  <c:v>7.1810000000000005E-4</c:v>
                </c:pt>
                <c:pt idx="16820">
                  <c:v>7.1810999999999999E-4</c:v>
                </c:pt>
                <c:pt idx="16821">
                  <c:v>7.1812000000000004E-4</c:v>
                </c:pt>
                <c:pt idx="16822">
                  <c:v>7.1812999999999998E-4</c:v>
                </c:pt>
                <c:pt idx="16823">
                  <c:v>7.1814000000000003E-4</c:v>
                </c:pt>
                <c:pt idx="16824">
                  <c:v>7.1814999999999997E-4</c:v>
                </c:pt>
                <c:pt idx="16825">
                  <c:v>7.1816000000000002E-4</c:v>
                </c:pt>
                <c:pt idx="16826">
                  <c:v>7.1816999999999996E-4</c:v>
                </c:pt>
                <c:pt idx="16827">
                  <c:v>7.1818000000000001E-4</c:v>
                </c:pt>
                <c:pt idx="16828">
                  <c:v>7.1818999999999995E-4</c:v>
                </c:pt>
                <c:pt idx="16829">
                  <c:v>7.182E-4</c:v>
                </c:pt>
                <c:pt idx="16830">
                  <c:v>7.1821000000000005E-4</c:v>
                </c:pt>
                <c:pt idx="16831">
                  <c:v>7.1821999999999999E-4</c:v>
                </c:pt>
                <c:pt idx="16832">
                  <c:v>7.1823000000000004E-4</c:v>
                </c:pt>
                <c:pt idx="16833">
                  <c:v>7.1823999999999998E-4</c:v>
                </c:pt>
                <c:pt idx="16834">
                  <c:v>7.1825000000000003E-4</c:v>
                </c:pt>
                <c:pt idx="16835">
                  <c:v>7.1825999999999997E-4</c:v>
                </c:pt>
                <c:pt idx="16836">
                  <c:v>7.1827000000000002E-4</c:v>
                </c:pt>
                <c:pt idx="16837">
                  <c:v>7.1827999999999996E-4</c:v>
                </c:pt>
                <c:pt idx="16838">
                  <c:v>7.1829000000000001E-4</c:v>
                </c:pt>
                <c:pt idx="16839">
                  <c:v>7.1829999999999995E-4</c:v>
                </c:pt>
                <c:pt idx="16840">
                  <c:v>7.1831E-4</c:v>
                </c:pt>
                <c:pt idx="16841">
                  <c:v>7.1832000000000005E-4</c:v>
                </c:pt>
                <c:pt idx="16842">
                  <c:v>7.1832999999999999E-4</c:v>
                </c:pt>
                <c:pt idx="16843">
                  <c:v>7.1834000000000004E-4</c:v>
                </c:pt>
                <c:pt idx="16844">
                  <c:v>7.1834999999999998E-4</c:v>
                </c:pt>
                <c:pt idx="16845">
                  <c:v>7.1836000000000003E-4</c:v>
                </c:pt>
                <c:pt idx="16846">
                  <c:v>7.1836999999999997E-4</c:v>
                </c:pt>
                <c:pt idx="16847">
                  <c:v>7.1838000000000002E-4</c:v>
                </c:pt>
                <c:pt idx="16848">
                  <c:v>7.1838999999999996E-4</c:v>
                </c:pt>
                <c:pt idx="16849">
                  <c:v>7.1840000000000001E-4</c:v>
                </c:pt>
                <c:pt idx="16850">
                  <c:v>7.1840999999999995E-4</c:v>
                </c:pt>
                <c:pt idx="16851">
                  <c:v>7.1842E-4</c:v>
                </c:pt>
                <c:pt idx="16852">
                  <c:v>7.1843000000000005E-4</c:v>
                </c:pt>
                <c:pt idx="16853">
                  <c:v>7.1843999999999999E-4</c:v>
                </c:pt>
                <c:pt idx="16854">
                  <c:v>7.1845000000000003E-4</c:v>
                </c:pt>
                <c:pt idx="16855">
                  <c:v>7.1845999999999998E-4</c:v>
                </c:pt>
                <c:pt idx="16856">
                  <c:v>7.1847000000000002E-4</c:v>
                </c:pt>
                <c:pt idx="16857">
                  <c:v>7.1847999999999997E-4</c:v>
                </c:pt>
                <c:pt idx="16858">
                  <c:v>7.1849000000000001E-4</c:v>
                </c:pt>
                <c:pt idx="16859">
                  <c:v>7.1849999999999995E-4</c:v>
                </c:pt>
                <c:pt idx="16860">
                  <c:v>7.1851E-4</c:v>
                </c:pt>
                <c:pt idx="16861">
                  <c:v>7.1852000000000005E-4</c:v>
                </c:pt>
                <c:pt idx="16862">
                  <c:v>7.1852999999999999E-4</c:v>
                </c:pt>
                <c:pt idx="16863">
                  <c:v>7.1854000000000004E-4</c:v>
                </c:pt>
                <c:pt idx="16864">
                  <c:v>7.1854999999999998E-4</c:v>
                </c:pt>
                <c:pt idx="16865">
                  <c:v>7.1856000000000003E-4</c:v>
                </c:pt>
                <c:pt idx="16866">
                  <c:v>7.1856999999999997E-4</c:v>
                </c:pt>
                <c:pt idx="16867">
                  <c:v>7.1858000000000002E-4</c:v>
                </c:pt>
                <c:pt idx="16868">
                  <c:v>7.1858999999999996E-4</c:v>
                </c:pt>
                <c:pt idx="16869">
                  <c:v>7.1860000000000001E-4</c:v>
                </c:pt>
                <c:pt idx="16870">
                  <c:v>7.1860999999999995E-4</c:v>
                </c:pt>
                <c:pt idx="16871">
                  <c:v>7.1862E-4</c:v>
                </c:pt>
                <c:pt idx="16872">
                  <c:v>7.1863000000000005E-4</c:v>
                </c:pt>
                <c:pt idx="16873">
                  <c:v>7.1863999999999999E-4</c:v>
                </c:pt>
                <c:pt idx="16874">
                  <c:v>7.1865000000000004E-4</c:v>
                </c:pt>
                <c:pt idx="16875">
                  <c:v>7.1865999999999998E-4</c:v>
                </c:pt>
                <c:pt idx="16876">
                  <c:v>7.1867000000000003E-4</c:v>
                </c:pt>
                <c:pt idx="16877">
                  <c:v>7.1867999999999997E-4</c:v>
                </c:pt>
                <c:pt idx="16878">
                  <c:v>7.1869000000000002E-4</c:v>
                </c:pt>
                <c:pt idx="16879">
                  <c:v>7.1869999999999996E-4</c:v>
                </c:pt>
                <c:pt idx="16880">
                  <c:v>7.1871000000000001E-4</c:v>
                </c:pt>
                <c:pt idx="16881">
                  <c:v>7.1871999999999995E-4</c:v>
                </c:pt>
                <c:pt idx="16882">
                  <c:v>7.1873E-4</c:v>
                </c:pt>
                <c:pt idx="16883">
                  <c:v>7.1874000000000005E-4</c:v>
                </c:pt>
                <c:pt idx="16884">
                  <c:v>7.1874999999999999E-4</c:v>
                </c:pt>
                <c:pt idx="16885">
                  <c:v>7.1876000000000004E-4</c:v>
                </c:pt>
                <c:pt idx="16886">
                  <c:v>7.1876999999999998E-4</c:v>
                </c:pt>
                <c:pt idx="16887">
                  <c:v>7.1878000000000003E-4</c:v>
                </c:pt>
                <c:pt idx="16888">
                  <c:v>7.1878999999999997E-4</c:v>
                </c:pt>
                <c:pt idx="16889">
                  <c:v>7.1880000000000002E-4</c:v>
                </c:pt>
                <c:pt idx="16890">
                  <c:v>7.1880999999999996E-4</c:v>
                </c:pt>
                <c:pt idx="16891">
                  <c:v>7.1882000000000001E-4</c:v>
                </c:pt>
                <c:pt idx="16892">
                  <c:v>7.1882999999999995E-4</c:v>
                </c:pt>
                <c:pt idx="16893">
                  <c:v>7.1884E-4</c:v>
                </c:pt>
                <c:pt idx="16894">
                  <c:v>7.1885000000000004E-4</c:v>
                </c:pt>
                <c:pt idx="16895">
                  <c:v>7.1885999999999999E-4</c:v>
                </c:pt>
                <c:pt idx="16896">
                  <c:v>7.1887000000000003E-4</c:v>
                </c:pt>
                <c:pt idx="16897">
                  <c:v>7.1887999999999997E-4</c:v>
                </c:pt>
                <c:pt idx="16898">
                  <c:v>7.1889000000000002E-4</c:v>
                </c:pt>
                <c:pt idx="16899">
                  <c:v>7.1889999999999996E-4</c:v>
                </c:pt>
                <c:pt idx="16900">
                  <c:v>7.1891000000000001E-4</c:v>
                </c:pt>
                <c:pt idx="16901">
                  <c:v>7.1891999999999995E-4</c:v>
                </c:pt>
                <c:pt idx="16902">
                  <c:v>7.1893E-4</c:v>
                </c:pt>
                <c:pt idx="16903">
                  <c:v>7.1894000000000005E-4</c:v>
                </c:pt>
                <c:pt idx="16904">
                  <c:v>7.1894999999999999E-4</c:v>
                </c:pt>
                <c:pt idx="16905">
                  <c:v>7.1896000000000004E-4</c:v>
                </c:pt>
                <c:pt idx="16906">
                  <c:v>7.1896999999999998E-4</c:v>
                </c:pt>
                <c:pt idx="16907">
                  <c:v>7.1898000000000003E-4</c:v>
                </c:pt>
                <c:pt idx="16908">
                  <c:v>7.1898999999999997E-4</c:v>
                </c:pt>
                <c:pt idx="16909">
                  <c:v>7.1900000000000002E-4</c:v>
                </c:pt>
                <c:pt idx="16910">
                  <c:v>7.1900999999999996E-4</c:v>
                </c:pt>
                <c:pt idx="16911">
                  <c:v>7.1902000000000001E-4</c:v>
                </c:pt>
                <c:pt idx="16912">
                  <c:v>7.1902999999999995E-4</c:v>
                </c:pt>
                <c:pt idx="16913">
                  <c:v>7.1904E-4</c:v>
                </c:pt>
                <c:pt idx="16914">
                  <c:v>7.1905000000000005E-4</c:v>
                </c:pt>
                <c:pt idx="16915">
                  <c:v>7.1905999999999999E-4</c:v>
                </c:pt>
                <c:pt idx="16916">
                  <c:v>7.1907000000000004E-4</c:v>
                </c:pt>
                <c:pt idx="16917">
                  <c:v>7.1907999999999998E-4</c:v>
                </c:pt>
                <c:pt idx="16918">
                  <c:v>7.1909000000000003E-4</c:v>
                </c:pt>
                <c:pt idx="16919">
                  <c:v>7.1909999999999997E-4</c:v>
                </c:pt>
                <c:pt idx="16920">
                  <c:v>7.1911000000000002E-4</c:v>
                </c:pt>
                <c:pt idx="16921">
                  <c:v>7.1911999999999996E-4</c:v>
                </c:pt>
                <c:pt idx="16922">
                  <c:v>7.1913000000000001E-4</c:v>
                </c:pt>
                <c:pt idx="16923">
                  <c:v>7.1913999999999995E-4</c:v>
                </c:pt>
                <c:pt idx="16924">
                  <c:v>7.1915E-4</c:v>
                </c:pt>
                <c:pt idx="16925">
                  <c:v>7.1916000000000005E-4</c:v>
                </c:pt>
                <c:pt idx="16926">
                  <c:v>7.1916999999999999E-4</c:v>
                </c:pt>
                <c:pt idx="16927">
                  <c:v>7.1918000000000004E-4</c:v>
                </c:pt>
                <c:pt idx="16928">
                  <c:v>7.1918999999999998E-4</c:v>
                </c:pt>
                <c:pt idx="16929">
                  <c:v>7.1920000000000003E-4</c:v>
                </c:pt>
                <c:pt idx="16930">
                  <c:v>7.1920999999999997E-4</c:v>
                </c:pt>
                <c:pt idx="16931">
                  <c:v>7.1922000000000002E-4</c:v>
                </c:pt>
                <c:pt idx="16932">
                  <c:v>7.1922999999999996E-4</c:v>
                </c:pt>
                <c:pt idx="16933">
                  <c:v>7.1924000000000001E-4</c:v>
                </c:pt>
                <c:pt idx="16934">
                  <c:v>7.1925000000000005E-4</c:v>
                </c:pt>
                <c:pt idx="16935">
                  <c:v>7.1925999999999999E-4</c:v>
                </c:pt>
                <c:pt idx="16936">
                  <c:v>7.1927000000000004E-4</c:v>
                </c:pt>
                <c:pt idx="16937">
                  <c:v>7.1927999999999998E-4</c:v>
                </c:pt>
                <c:pt idx="16938">
                  <c:v>7.1929000000000003E-4</c:v>
                </c:pt>
                <c:pt idx="16939">
                  <c:v>7.1929999999999997E-4</c:v>
                </c:pt>
                <c:pt idx="16940">
                  <c:v>7.1931000000000002E-4</c:v>
                </c:pt>
                <c:pt idx="16941">
                  <c:v>7.1931999999999996E-4</c:v>
                </c:pt>
                <c:pt idx="16942">
                  <c:v>7.1933000000000001E-4</c:v>
                </c:pt>
                <c:pt idx="16943">
                  <c:v>7.1933999999999995E-4</c:v>
                </c:pt>
                <c:pt idx="16944">
                  <c:v>7.1935E-4</c:v>
                </c:pt>
                <c:pt idx="16945">
                  <c:v>7.1936000000000005E-4</c:v>
                </c:pt>
                <c:pt idx="16946">
                  <c:v>7.1936999999999999E-4</c:v>
                </c:pt>
                <c:pt idx="16947">
                  <c:v>7.1938000000000004E-4</c:v>
                </c:pt>
                <c:pt idx="16948">
                  <c:v>7.1938999999999998E-4</c:v>
                </c:pt>
                <c:pt idx="16949">
                  <c:v>7.1940000000000003E-4</c:v>
                </c:pt>
                <c:pt idx="16950">
                  <c:v>7.1940999999999997E-4</c:v>
                </c:pt>
                <c:pt idx="16951">
                  <c:v>7.1942000000000002E-4</c:v>
                </c:pt>
                <c:pt idx="16952">
                  <c:v>7.1942999999999996E-4</c:v>
                </c:pt>
                <c:pt idx="16953">
                  <c:v>7.1944000000000001E-4</c:v>
                </c:pt>
                <c:pt idx="16954">
                  <c:v>7.1944999999999995E-4</c:v>
                </c:pt>
                <c:pt idx="16955">
                  <c:v>7.1946E-4</c:v>
                </c:pt>
                <c:pt idx="16956">
                  <c:v>7.1947000000000005E-4</c:v>
                </c:pt>
                <c:pt idx="16957">
                  <c:v>7.1947999999999999E-4</c:v>
                </c:pt>
                <c:pt idx="16958">
                  <c:v>7.1949000000000004E-4</c:v>
                </c:pt>
                <c:pt idx="16959">
                  <c:v>7.1949999999999998E-4</c:v>
                </c:pt>
                <c:pt idx="16960">
                  <c:v>7.1951000000000003E-4</c:v>
                </c:pt>
                <c:pt idx="16961">
                  <c:v>7.1951999999999997E-4</c:v>
                </c:pt>
                <c:pt idx="16962">
                  <c:v>7.1953000000000002E-4</c:v>
                </c:pt>
                <c:pt idx="16963">
                  <c:v>7.1953999999999996E-4</c:v>
                </c:pt>
                <c:pt idx="16964">
                  <c:v>7.1955000000000001E-4</c:v>
                </c:pt>
                <c:pt idx="16965">
                  <c:v>7.1955999999999995E-4</c:v>
                </c:pt>
                <c:pt idx="16966">
                  <c:v>7.1957E-4</c:v>
                </c:pt>
                <c:pt idx="16967">
                  <c:v>7.1958000000000005E-4</c:v>
                </c:pt>
                <c:pt idx="16968">
                  <c:v>7.1958999999999999E-4</c:v>
                </c:pt>
                <c:pt idx="16969">
                  <c:v>7.1960000000000004E-4</c:v>
                </c:pt>
                <c:pt idx="16970">
                  <c:v>7.1960999999999998E-4</c:v>
                </c:pt>
                <c:pt idx="16971">
                  <c:v>7.1962000000000003E-4</c:v>
                </c:pt>
                <c:pt idx="16972">
                  <c:v>7.1962999999999997E-4</c:v>
                </c:pt>
                <c:pt idx="16973">
                  <c:v>7.1964000000000001E-4</c:v>
                </c:pt>
                <c:pt idx="16974">
                  <c:v>7.1964999999999996E-4</c:v>
                </c:pt>
                <c:pt idx="16975">
                  <c:v>7.1966E-4</c:v>
                </c:pt>
                <c:pt idx="16976">
                  <c:v>7.1967000000000005E-4</c:v>
                </c:pt>
                <c:pt idx="16977">
                  <c:v>7.1967999999999999E-4</c:v>
                </c:pt>
                <c:pt idx="16978">
                  <c:v>7.1969000000000004E-4</c:v>
                </c:pt>
                <c:pt idx="16979">
                  <c:v>7.1969999999999998E-4</c:v>
                </c:pt>
                <c:pt idx="16980">
                  <c:v>7.1971000000000003E-4</c:v>
                </c:pt>
                <c:pt idx="16981">
                  <c:v>7.1971999999999997E-4</c:v>
                </c:pt>
                <c:pt idx="16982">
                  <c:v>7.1973000000000002E-4</c:v>
                </c:pt>
                <c:pt idx="16983">
                  <c:v>7.1973999999999996E-4</c:v>
                </c:pt>
                <c:pt idx="16984">
                  <c:v>7.1975000000000001E-4</c:v>
                </c:pt>
                <c:pt idx="16985">
                  <c:v>7.1975999999999995E-4</c:v>
                </c:pt>
                <c:pt idx="16986">
                  <c:v>7.1977E-4</c:v>
                </c:pt>
                <c:pt idx="16987">
                  <c:v>7.1978000000000005E-4</c:v>
                </c:pt>
                <c:pt idx="16988">
                  <c:v>7.1978999999999999E-4</c:v>
                </c:pt>
                <c:pt idx="16989">
                  <c:v>7.1980000000000004E-4</c:v>
                </c:pt>
                <c:pt idx="16990">
                  <c:v>7.1980999999999998E-4</c:v>
                </c:pt>
                <c:pt idx="16991">
                  <c:v>7.1982000000000003E-4</c:v>
                </c:pt>
                <c:pt idx="16992">
                  <c:v>7.1982999999999997E-4</c:v>
                </c:pt>
                <c:pt idx="16993">
                  <c:v>7.1984000000000002E-4</c:v>
                </c:pt>
                <c:pt idx="16994">
                  <c:v>7.1984999999999996E-4</c:v>
                </c:pt>
                <c:pt idx="16995">
                  <c:v>7.1986000000000001E-4</c:v>
                </c:pt>
                <c:pt idx="16996">
                  <c:v>7.1986999999999995E-4</c:v>
                </c:pt>
                <c:pt idx="16997">
                  <c:v>7.1988E-4</c:v>
                </c:pt>
                <c:pt idx="16998">
                  <c:v>7.1989000000000005E-4</c:v>
                </c:pt>
                <c:pt idx="16999">
                  <c:v>7.1989999999999999E-4</c:v>
                </c:pt>
                <c:pt idx="17000">
                  <c:v>7.1991000000000004E-4</c:v>
                </c:pt>
                <c:pt idx="17001">
                  <c:v>7.1991999999999998E-4</c:v>
                </c:pt>
                <c:pt idx="17002">
                  <c:v>7.1993000000000003E-4</c:v>
                </c:pt>
                <c:pt idx="17003">
                  <c:v>7.1993999999999997E-4</c:v>
                </c:pt>
                <c:pt idx="17004">
                  <c:v>7.1995000000000002E-4</c:v>
                </c:pt>
                <c:pt idx="17005">
                  <c:v>7.1995999999999996E-4</c:v>
                </c:pt>
                <c:pt idx="17006">
                  <c:v>7.1997000000000001E-4</c:v>
                </c:pt>
                <c:pt idx="17007">
                  <c:v>7.1997999999999995E-4</c:v>
                </c:pt>
                <c:pt idx="17008">
                  <c:v>7.1999E-4</c:v>
                </c:pt>
                <c:pt idx="17009">
                  <c:v>7.2000000000000005E-4</c:v>
                </c:pt>
                <c:pt idx="17010">
                  <c:v>7.2000999999999999E-4</c:v>
                </c:pt>
                <c:pt idx="17011">
                  <c:v>7.2002000000000003E-4</c:v>
                </c:pt>
                <c:pt idx="17012">
                  <c:v>7.2002999999999998E-4</c:v>
                </c:pt>
                <c:pt idx="17013">
                  <c:v>7.2004000000000002E-4</c:v>
                </c:pt>
                <c:pt idx="17014">
                  <c:v>7.2004999999999997E-4</c:v>
                </c:pt>
                <c:pt idx="17015">
                  <c:v>7.2006000000000001E-4</c:v>
                </c:pt>
                <c:pt idx="17016">
                  <c:v>7.2006999999999995E-4</c:v>
                </c:pt>
                <c:pt idx="17017">
                  <c:v>7.2008E-4</c:v>
                </c:pt>
                <c:pt idx="17018">
                  <c:v>7.2009000000000005E-4</c:v>
                </c:pt>
                <c:pt idx="17019">
                  <c:v>7.2009999999999999E-4</c:v>
                </c:pt>
                <c:pt idx="17020">
                  <c:v>7.2011000000000004E-4</c:v>
                </c:pt>
                <c:pt idx="17021">
                  <c:v>7.2011999999999998E-4</c:v>
                </c:pt>
                <c:pt idx="17022">
                  <c:v>7.2013000000000003E-4</c:v>
                </c:pt>
                <c:pt idx="17023">
                  <c:v>7.2013999999999997E-4</c:v>
                </c:pt>
                <c:pt idx="17024">
                  <c:v>7.2015000000000002E-4</c:v>
                </c:pt>
                <c:pt idx="17025">
                  <c:v>7.2015999999999996E-4</c:v>
                </c:pt>
                <c:pt idx="17026">
                  <c:v>7.2017000000000001E-4</c:v>
                </c:pt>
                <c:pt idx="17027">
                  <c:v>7.2017999999999995E-4</c:v>
                </c:pt>
                <c:pt idx="17028">
                  <c:v>7.2019E-4</c:v>
                </c:pt>
                <c:pt idx="17029">
                  <c:v>7.2020000000000005E-4</c:v>
                </c:pt>
                <c:pt idx="17030">
                  <c:v>7.2020999999999999E-4</c:v>
                </c:pt>
                <c:pt idx="17031">
                  <c:v>7.2022000000000004E-4</c:v>
                </c:pt>
                <c:pt idx="17032">
                  <c:v>7.2022999999999998E-4</c:v>
                </c:pt>
                <c:pt idx="17033">
                  <c:v>7.2024000000000003E-4</c:v>
                </c:pt>
                <c:pt idx="17034">
                  <c:v>7.2024999999999997E-4</c:v>
                </c:pt>
                <c:pt idx="17035">
                  <c:v>7.2026000000000002E-4</c:v>
                </c:pt>
                <c:pt idx="17036">
                  <c:v>7.2026999999999996E-4</c:v>
                </c:pt>
                <c:pt idx="17037">
                  <c:v>7.2028000000000001E-4</c:v>
                </c:pt>
                <c:pt idx="17038">
                  <c:v>7.2028999999999995E-4</c:v>
                </c:pt>
                <c:pt idx="17039">
                  <c:v>7.203E-4</c:v>
                </c:pt>
                <c:pt idx="17040">
                  <c:v>7.2031000000000005E-4</c:v>
                </c:pt>
                <c:pt idx="17041">
                  <c:v>7.2031999999999999E-4</c:v>
                </c:pt>
                <c:pt idx="17042">
                  <c:v>7.2033000000000004E-4</c:v>
                </c:pt>
                <c:pt idx="17043">
                  <c:v>7.2033999999999998E-4</c:v>
                </c:pt>
                <c:pt idx="17044">
                  <c:v>7.2035000000000003E-4</c:v>
                </c:pt>
                <c:pt idx="17045">
                  <c:v>7.2035999999999997E-4</c:v>
                </c:pt>
                <c:pt idx="17046">
                  <c:v>7.2037000000000002E-4</c:v>
                </c:pt>
                <c:pt idx="17047">
                  <c:v>7.2037999999999996E-4</c:v>
                </c:pt>
                <c:pt idx="17048">
                  <c:v>7.2039000000000001E-4</c:v>
                </c:pt>
                <c:pt idx="17049">
                  <c:v>7.2039999999999995E-4</c:v>
                </c:pt>
                <c:pt idx="17050">
                  <c:v>7.2041E-4</c:v>
                </c:pt>
                <c:pt idx="17051">
                  <c:v>7.2042000000000004E-4</c:v>
                </c:pt>
                <c:pt idx="17052">
                  <c:v>7.2042999999999999E-4</c:v>
                </c:pt>
                <c:pt idx="17053">
                  <c:v>7.2044000000000003E-4</c:v>
                </c:pt>
                <c:pt idx="17054">
                  <c:v>7.2044999999999997E-4</c:v>
                </c:pt>
                <c:pt idx="17055">
                  <c:v>7.2046000000000002E-4</c:v>
                </c:pt>
                <c:pt idx="17056">
                  <c:v>7.2046999999999996E-4</c:v>
                </c:pt>
                <c:pt idx="17057">
                  <c:v>7.2048000000000001E-4</c:v>
                </c:pt>
                <c:pt idx="17058">
                  <c:v>7.2048999999999995E-4</c:v>
                </c:pt>
                <c:pt idx="17059">
                  <c:v>7.205E-4</c:v>
                </c:pt>
                <c:pt idx="17060">
                  <c:v>7.2051000000000005E-4</c:v>
                </c:pt>
                <c:pt idx="17061">
                  <c:v>7.2051999999999999E-4</c:v>
                </c:pt>
                <c:pt idx="17062">
                  <c:v>7.2053000000000004E-4</c:v>
                </c:pt>
                <c:pt idx="17063">
                  <c:v>7.2053999999999998E-4</c:v>
                </c:pt>
                <c:pt idx="17064">
                  <c:v>7.2055000000000003E-4</c:v>
                </c:pt>
                <c:pt idx="17065">
                  <c:v>7.2055999999999997E-4</c:v>
                </c:pt>
                <c:pt idx="17066">
                  <c:v>7.2057000000000002E-4</c:v>
                </c:pt>
                <c:pt idx="17067">
                  <c:v>7.2057999999999996E-4</c:v>
                </c:pt>
                <c:pt idx="17068">
                  <c:v>7.2059000000000001E-4</c:v>
                </c:pt>
                <c:pt idx="17069">
                  <c:v>7.2059999999999995E-4</c:v>
                </c:pt>
                <c:pt idx="17070">
                  <c:v>7.2061E-4</c:v>
                </c:pt>
                <c:pt idx="17071">
                  <c:v>7.2062000000000005E-4</c:v>
                </c:pt>
                <c:pt idx="17072">
                  <c:v>7.2062999999999999E-4</c:v>
                </c:pt>
                <c:pt idx="17073">
                  <c:v>7.2064000000000004E-4</c:v>
                </c:pt>
                <c:pt idx="17074">
                  <c:v>7.2064999999999998E-4</c:v>
                </c:pt>
                <c:pt idx="17075">
                  <c:v>7.2066000000000003E-4</c:v>
                </c:pt>
                <c:pt idx="17076">
                  <c:v>7.2066999999999997E-4</c:v>
                </c:pt>
                <c:pt idx="17077">
                  <c:v>7.2068000000000002E-4</c:v>
                </c:pt>
                <c:pt idx="17078">
                  <c:v>7.2068999999999996E-4</c:v>
                </c:pt>
                <c:pt idx="17079">
                  <c:v>7.2070000000000001E-4</c:v>
                </c:pt>
                <c:pt idx="17080">
                  <c:v>7.2070999999999995E-4</c:v>
                </c:pt>
                <c:pt idx="17081">
                  <c:v>7.2072E-4</c:v>
                </c:pt>
                <c:pt idx="17082">
                  <c:v>7.2073000000000005E-4</c:v>
                </c:pt>
                <c:pt idx="17083">
                  <c:v>7.2073999999999999E-4</c:v>
                </c:pt>
                <c:pt idx="17084">
                  <c:v>7.2075000000000004E-4</c:v>
                </c:pt>
                <c:pt idx="17085">
                  <c:v>7.2075999999999998E-4</c:v>
                </c:pt>
                <c:pt idx="17086">
                  <c:v>7.2077000000000003E-4</c:v>
                </c:pt>
                <c:pt idx="17087">
                  <c:v>7.2077999999999997E-4</c:v>
                </c:pt>
                <c:pt idx="17088">
                  <c:v>7.2079000000000002E-4</c:v>
                </c:pt>
                <c:pt idx="17089">
                  <c:v>7.2079999999999996E-4</c:v>
                </c:pt>
                <c:pt idx="17090">
                  <c:v>7.2081000000000001E-4</c:v>
                </c:pt>
                <c:pt idx="17091">
                  <c:v>7.2081999999999995E-4</c:v>
                </c:pt>
                <c:pt idx="17092">
                  <c:v>7.2083E-4</c:v>
                </c:pt>
                <c:pt idx="17093">
                  <c:v>7.2084000000000004E-4</c:v>
                </c:pt>
                <c:pt idx="17094">
                  <c:v>7.2084999999999998E-4</c:v>
                </c:pt>
                <c:pt idx="17095">
                  <c:v>7.2086000000000003E-4</c:v>
                </c:pt>
                <c:pt idx="17096">
                  <c:v>7.2086999999999997E-4</c:v>
                </c:pt>
                <c:pt idx="17097">
                  <c:v>7.2088000000000002E-4</c:v>
                </c:pt>
                <c:pt idx="17098">
                  <c:v>7.2088999999999996E-4</c:v>
                </c:pt>
                <c:pt idx="17099">
                  <c:v>7.2090000000000001E-4</c:v>
                </c:pt>
                <c:pt idx="17100">
                  <c:v>7.2090999999999995E-4</c:v>
                </c:pt>
                <c:pt idx="17101">
                  <c:v>7.2092E-4</c:v>
                </c:pt>
                <c:pt idx="17102">
                  <c:v>7.2093000000000005E-4</c:v>
                </c:pt>
                <c:pt idx="17103">
                  <c:v>7.2093999999999999E-4</c:v>
                </c:pt>
                <c:pt idx="17104">
                  <c:v>7.2095000000000004E-4</c:v>
                </c:pt>
                <c:pt idx="17105">
                  <c:v>7.2095999999999998E-4</c:v>
                </c:pt>
                <c:pt idx="17106">
                  <c:v>7.2097000000000003E-4</c:v>
                </c:pt>
                <c:pt idx="17107">
                  <c:v>7.2097999999999997E-4</c:v>
                </c:pt>
                <c:pt idx="17108">
                  <c:v>7.2099000000000002E-4</c:v>
                </c:pt>
                <c:pt idx="17109">
                  <c:v>7.2099999999999996E-4</c:v>
                </c:pt>
                <c:pt idx="17110">
                  <c:v>7.2101000000000001E-4</c:v>
                </c:pt>
                <c:pt idx="17111">
                  <c:v>7.2101999999999995E-4</c:v>
                </c:pt>
                <c:pt idx="17112">
                  <c:v>7.2103E-4</c:v>
                </c:pt>
                <c:pt idx="17113">
                  <c:v>7.2104000000000005E-4</c:v>
                </c:pt>
                <c:pt idx="17114">
                  <c:v>7.2104999999999999E-4</c:v>
                </c:pt>
                <c:pt idx="17115">
                  <c:v>7.2106000000000004E-4</c:v>
                </c:pt>
                <c:pt idx="17116">
                  <c:v>7.2106999999999998E-4</c:v>
                </c:pt>
                <c:pt idx="17117">
                  <c:v>7.2108000000000003E-4</c:v>
                </c:pt>
                <c:pt idx="17118">
                  <c:v>7.2108999999999997E-4</c:v>
                </c:pt>
                <c:pt idx="17119">
                  <c:v>7.2110000000000002E-4</c:v>
                </c:pt>
                <c:pt idx="17120">
                  <c:v>7.2110999999999996E-4</c:v>
                </c:pt>
                <c:pt idx="17121">
                  <c:v>7.2112000000000001E-4</c:v>
                </c:pt>
                <c:pt idx="17122">
                  <c:v>7.2112999999999995E-4</c:v>
                </c:pt>
                <c:pt idx="17123">
                  <c:v>7.2114E-4</c:v>
                </c:pt>
                <c:pt idx="17124">
                  <c:v>7.2115000000000005E-4</c:v>
                </c:pt>
                <c:pt idx="17125">
                  <c:v>7.2115999999999999E-4</c:v>
                </c:pt>
                <c:pt idx="17126">
                  <c:v>7.2117000000000004E-4</c:v>
                </c:pt>
                <c:pt idx="17127">
                  <c:v>7.2117999999999998E-4</c:v>
                </c:pt>
                <c:pt idx="17128">
                  <c:v>7.2119000000000003E-4</c:v>
                </c:pt>
                <c:pt idx="17129">
                  <c:v>7.2119999999999997E-4</c:v>
                </c:pt>
                <c:pt idx="17130">
                  <c:v>7.2121000000000002E-4</c:v>
                </c:pt>
                <c:pt idx="17131">
                  <c:v>7.2121999999999996E-4</c:v>
                </c:pt>
                <c:pt idx="17132">
                  <c:v>7.2123E-4</c:v>
                </c:pt>
                <c:pt idx="17133">
                  <c:v>7.2124000000000005E-4</c:v>
                </c:pt>
                <c:pt idx="17134">
                  <c:v>7.2124999999999999E-4</c:v>
                </c:pt>
                <c:pt idx="17135">
                  <c:v>7.2126000000000004E-4</c:v>
                </c:pt>
                <c:pt idx="17136">
                  <c:v>7.2126999999999998E-4</c:v>
                </c:pt>
                <c:pt idx="17137">
                  <c:v>7.2128000000000003E-4</c:v>
                </c:pt>
                <c:pt idx="17138">
                  <c:v>7.2128999999999997E-4</c:v>
                </c:pt>
                <c:pt idx="17139">
                  <c:v>7.2130000000000002E-4</c:v>
                </c:pt>
                <c:pt idx="17140">
                  <c:v>7.2130999999999996E-4</c:v>
                </c:pt>
                <c:pt idx="17141">
                  <c:v>7.2132000000000001E-4</c:v>
                </c:pt>
                <c:pt idx="17142">
                  <c:v>7.2132999999999995E-4</c:v>
                </c:pt>
                <c:pt idx="17143">
                  <c:v>7.2134E-4</c:v>
                </c:pt>
                <c:pt idx="17144">
                  <c:v>7.2135000000000005E-4</c:v>
                </c:pt>
                <c:pt idx="17145">
                  <c:v>7.2135999999999999E-4</c:v>
                </c:pt>
                <c:pt idx="17146">
                  <c:v>7.2137000000000004E-4</c:v>
                </c:pt>
                <c:pt idx="17147">
                  <c:v>7.2137999999999998E-4</c:v>
                </c:pt>
                <c:pt idx="17148">
                  <c:v>7.2139000000000003E-4</c:v>
                </c:pt>
                <c:pt idx="17149">
                  <c:v>7.2139999999999997E-4</c:v>
                </c:pt>
                <c:pt idx="17150">
                  <c:v>7.2141000000000002E-4</c:v>
                </c:pt>
                <c:pt idx="17151">
                  <c:v>7.2141999999999996E-4</c:v>
                </c:pt>
                <c:pt idx="17152">
                  <c:v>7.2143000000000001E-4</c:v>
                </c:pt>
                <c:pt idx="17153">
                  <c:v>7.2143999999999995E-4</c:v>
                </c:pt>
                <c:pt idx="17154">
                  <c:v>7.2145E-4</c:v>
                </c:pt>
                <c:pt idx="17155">
                  <c:v>7.2146000000000005E-4</c:v>
                </c:pt>
                <c:pt idx="17156">
                  <c:v>7.2146999999999999E-4</c:v>
                </c:pt>
                <c:pt idx="17157">
                  <c:v>7.2148000000000004E-4</c:v>
                </c:pt>
                <c:pt idx="17158">
                  <c:v>7.2148999999999998E-4</c:v>
                </c:pt>
                <c:pt idx="17159">
                  <c:v>7.2150000000000003E-4</c:v>
                </c:pt>
                <c:pt idx="17160">
                  <c:v>7.2150999999999997E-4</c:v>
                </c:pt>
                <c:pt idx="17161">
                  <c:v>7.2152000000000002E-4</c:v>
                </c:pt>
                <c:pt idx="17162">
                  <c:v>7.2152999999999996E-4</c:v>
                </c:pt>
                <c:pt idx="17163">
                  <c:v>7.2154000000000001E-4</c:v>
                </c:pt>
                <c:pt idx="17164">
                  <c:v>7.2154999999999995E-4</c:v>
                </c:pt>
                <c:pt idx="17165">
                  <c:v>7.2156E-4</c:v>
                </c:pt>
                <c:pt idx="17166">
                  <c:v>7.2157000000000005E-4</c:v>
                </c:pt>
                <c:pt idx="17167">
                  <c:v>7.2157999999999999E-4</c:v>
                </c:pt>
                <c:pt idx="17168">
                  <c:v>7.2159000000000004E-4</c:v>
                </c:pt>
                <c:pt idx="17169">
                  <c:v>7.2159999999999998E-4</c:v>
                </c:pt>
                <c:pt idx="17170">
                  <c:v>7.2161000000000002E-4</c:v>
                </c:pt>
                <c:pt idx="17171">
                  <c:v>7.2161999999999997E-4</c:v>
                </c:pt>
                <c:pt idx="17172">
                  <c:v>7.2163000000000001E-4</c:v>
                </c:pt>
                <c:pt idx="17173">
                  <c:v>7.2163999999999996E-4</c:v>
                </c:pt>
                <c:pt idx="17174">
                  <c:v>7.2165E-4</c:v>
                </c:pt>
                <c:pt idx="17175">
                  <c:v>7.2166000000000005E-4</c:v>
                </c:pt>
                <c:pt idx="17176">
                  <c:v>7.2166999999999999E-4</c:v>
                </c:pt>
                <c:pt idx="17177">
                  <c:v>7.2168000000000004E-4</c:v>
                </c:pt>
                <c:pt idx="17178">
                  <c:v>7.2168999999999998E-4</c:v>
                </c:pt>
                <c:pt idx="17179">
                  <c:v>7.2170000000000003E-4</c:v>
                </c:pt>
                <c:pt idx="17180">
                  <c:v>7.2170999999999997E-4</c:v>
                </c:pt>
                <c:pt idx="17181">
                  <c:v>7.2172000000000002E-4</c:v>
                </c:pt>
                <c:pt idx="17182">
                  <c:v>7.2172999999999996E-4</c:v>
                </c:pt>
                <c:pt idx="17183">
                  <c:v>7.2174000000000001E-4</c:v>
                </c:pt>
                <c:pt idx="17184">
                  <c:v>7.2174999999999995E-4</c:v>
                </c:pt>
                <c:pt idx="17185">
                  <c:v>7.2176E-4</c:v>
                </c:pt>
                <c:pt idx="17186">
                  <c:v>7.2177000000000005E-4</c:v>
                </c:pt>
                <c:pt idx="17187">
                  <c:v>7.2177999999999999E-4</c:v>
                </c:pt>
                <c:pt idx="17188">
                  <c:v>7.2179000000000004E-4</c:v>
                </c:pt>
                <c:pt idx="17189">
                  <c:v>7.2179999999999998E-4</c:v>
                </c:pt>
                <c:pt idx="17190">
                  <c:v>7.2181000000000003E-4</c:v>
                </c:pt>
                <c:pt idx="17191">
                  <c:v>7.2181999999999997E-4</c:v>
                </c:pt>
                <c:pt idx="17192">
                  <c:v>7.2183000000000002E-4</c:v>
                </c:pt>
                <c:pt idx="17193">
                  <c:v>7.2183999999999996E-4</c:v>
                </c:pt>
                <c:pt idx="17194">
                  <c:v>7.2185000000000001E-4</c:v>
                </c:pt>
                <c:pt idx="17195">
                  <c:v>7.2185999999999995E-4</c:v>
                </c:pt>
                <c:pt idx="17196">
                  <c:v>7.2187E-4</c:v>
                </c:pt>
                <c:pt idx="17197">
                  <c:v>7.2188000000000005E-4</c:v>
                </c:pt>
                <c:pt idx="17198">
                  <c:v>7.2188999999999999E-4</c:v>
                </c:pt>
                <c:pt idx="17199">
                  <c:v>7.2190000000000004E-4</c:v>
                </c:pt>
                <c:pt idx="17200">
                  <c:v>7.2190999999999998E-4</c:v>
                </c:pt>
                <c:pt idx="17201">
                  <c:v>7.2192000000000003E-4</c:v>
                </c:pt>
                <c:pt idx="17202">
                  <c:v>7.2192999999999997E-4</c:v>
                </c:pt>
                <c:pt idx="17203">
                  <c:v>7.2194000000000002E-4</c:v>
                </c:pt>
                <c:pt idx="17204">
                  <c:v>7.2194999999999996E-4</c:v>
                </c:pt>
                <c:pt idx="17205">
                  <c:v>7.2196000000000001E-4</c:v>
                </c:pt>
                <c:pt idx="17206">
                  <c:v>7.2196999999999995E-4</c:v>
                </c:pt>
                <c:pt idx="17207">
                  <c:v>7.2198E-4</c:v>
                </c:pt>
                <c:pt idx="17208">
                  <c:v>7.2199000000000004E-4</c:v>
                </c:pt>
                <c:pt idx="17209">
                  <c:v>7.2199999999999999E-4</c:v>
                </c:pt>
                <c:pt idx="17210">
                  <c:v>7.2201000000000003E-4</c:v>
                </c:pt>
                <c:pt idx="17211">
                  <c:v>7.2201999999999998E-4</c:v>
                </c:pt>
                <c:pt idx="17212">
                  <c:v>7.2203000000000002E-4</c:v>
                </c:pt>
                <c:pt idx="17213">
                  <c:v>7.2203999999999996E-4</c:v>
                </c:pt>
                <c:pt idx="17214">
                  <c:v>7.2205000000000001E-4</c:v>
                </c:pt>
                <c:pt idx="17215">
                  <c:v>7.2205999999999995E-4</c:v>
                </c:pt>
                <c:pt idx="17216">
                  <c:v>7.2207E-4</c:v>
                </c:pt>
                <c:pt idx="17217">
                  <c:v>7.2208000000000005E-4</c:v>
                </c:pt>
                <c:pt idx="17218">
                  <c:v>7.2208999999999999E-4</c:v>
                </c:pt>
                <c:pt idx="17219">
                  <c:v>7.2210000000000004E-4</c:v>
                </c:pt>
                <c:pt idx="17220">
                  <c:v>7.2210999999999998E-4</c:v>
                </c:pt>
                <c:pt idx="17221">
                  <c:v>7.2212000000000003E-4</c:v>
                </c:pt>
                <c:pt idx="17222">
                  <c:v>7.2212999999999997E-4</c:v>
                </c:pt>
                <c:pt idx="17223">
                  <c:v>7.2214000000000002E-4</c:v>
                </c:pt>
                <c:pt idx="17224">
                  <c:v>7.2214999999999996E-4</c:v>
                </c:pt>
                <c:pt idx="17225">
                  <c:v>7.2216000000000001E-4</c:v>
                </c:pt>
                <c:pt idx="17226">
                  <c:v>7.2216999999999995E-4</c:v>
                </c:pt>
                <c:pt idx="17227">
                  <c:v>7.2218E-4</c:v>
                </c:pt>
                <c:pt idx="17228">
                  <c:v>7.2219000000000005E-4</c:v>
                </c:pt>
                <c:pt idx="17229">
                  <c:v>7.2219999999999999E-4</c:v>
                </c:pt>
                <c:pt idx="17230">
                  <c:v>7.2221000000000004E-4</c:v>
                </c:pt>
                <c:pt idx="17231">
                  <c:v>7.2221999999999998E-4</c:v>
                </c:pt>
                <c:pt idx="17232">
                  <c:v>7.2223000000000003E-4</c:v>
                </c:pt>
                <c:pt idx="17233">
                  <c:v>7.2223999999999997E-4</c:v>
                </c:pt>
                <c:pt idx="17234">
                  <c:v>7.2225000000000002E-4</c:v>
                </c:pt>
                <c:pt idx="17235">
                  <c:v>7.2225999999999996E-4</c:v>
                </c:pt>
                <c:pt idx="17236">
                  <c:v>7.2227000000000001E-4</c:v>
                </c:pt>
                <c:pt idx="17237">
                  <c:v>7.2227999999999995E-4</c:v>
                </c:pt>
                <c:pt idx="17238">
                  <c:v>7.2229E-4</c:v>
                </c:pt>
                <c:pt idx="17239">
                  <c:v>7.2230000000000005E-4</c:v>
                </c:pt>
                <c:pt idx="17240">
                  <c:v>7.2230999999999999E-4</c:v>
                </c:pt>
                <c:pt idx="17241">
                  <c:v>7.2232000000000004E-4</c:v>
                </c:pt>
                <c:pt idx="17242">
                  <c:v>7.2232999999999998E-4</c:v>
                </c:pt>
                <c:pt idx="17243">
                  <c:v>7.2234000000000003E-4</c:v>
                </c:pt>
                <c:pt idx="17244">
                  <c:v>7.2234999999999997E-4</c:v>
                </c:pt>
                <c:pt idx="17245">
                  <c:v>7.2236000000000002E-4</c:v>
                </c:pt>
                <c:pt idx="17246">
                  <c:v>7.2236999999999996E-4</c:v>
                </c:pt>
                <c:pt idx="17247">
                  <c:v>7.2238000000000001E-4</c:v>
                </c:pt>
                <c:pt idx="17248">
                  <c:v>7.2238999999999995E-4</c:v>
                </c:pt>
                <c:pt idx="17249">
                  <c:v>7.224E-4</c:v>
                </c:pt>
                <c:pt idx="17250">
                  <c:v>7.2241000000000004E-4</c:v>
                </c:pt>
                <c:pt idx="17251">
                  <c:v>7.2241999999999998E-4</c:v>
                </c:pt>
                <c:pt idx="17252">
                  <c:v>7.2243000000000003E-4</c:v>
                </c:pt>
                <c:pt idx="17253">
                  <c:v>7.2243999999999997E-4</c:v>
                </c:pt>
                <c:pt idx="17254">
                  <c:v>7.2245000000000002E-4</c:v>
                </c:pt>
                <c:pt idx="17255">
                  <c:v>7.2245999999999996E-4</c:v>
                </c:pt>
                <c:pt idx="17256">
                  <c:v>7.2247000000000001E-4</c:v>
                </c:pt>
                <c:pt idx="17257">
                  <c:v>7.2247999999999995E-4</c:v>
                </c:pt>
                <c:pt idx="17258">
                  <c:v>7.2249E-4</c:v>
                </c:pt>
                <c:pt idx="17259">
                  <c:v>7.2250000000000005E-4</c:v>
                </c:pt>
                <c:pt idx="17260">
                  <c:v>7.2250999999999999E-4</c:v>
                </c:pt>
                <c:pt idx="17261">
                  <c:v>7.2252000000000004E-4</c:v>
                </c:pt>
                <c:pt idx="17262">
                  <c:v>7.2252999999999998E-4</c:v>
                </c:pt>
                <c:pt idx="17263">
                  <c:v>7.2254000000000003E-4</c:v>
                </c:pt>
                <c:pt idx="17264">
                  <c:v>7.2254999999999997E-4</c:v>
                </c:pt>
                <c:pt idx="17265">
                  <c:v>7.2256000000000002E-4</c:v>
                </c:pt>
                <c:pt idx="17266">
                  <c:v>7.2256999999999996E-4</c:v>
                </c:pt>
                <c:pt idx="17267">
                  <c:v>7.2258000000000001E-4</c:v>
                </c:pt>
                <c:pt idx="17268">
                  <c:v>7.2258999999999995E-4</c:v>
                </c:pt>
                <c:pt idx="17269">
                  <c:v>7.226E-4</c:v>
                </c:pt>
                <c:pt idx="17270">
                  <c:v>7.2261000000000005E-4</c:v>
                </c:pt>
                <c:pt idx="17271">
                  <c:v>7.2261999999999999E-4</c:v>
                </c:pt>
                <c:pt idx="17272">
                  <c:v>7.2263000000000004E-4</c:v>
                </c:pt>
                <c:pt idx="17273">
                  <c:v>7.2263999999999998E-4</c:v>
                </c:pt>
                <c:pt idx="17274">
                  <c:v>7.2265000000000003E-4</c:v>
                </c:pt>
                <c:pt idx="17275">
                  <c:v>7.2265999999999997E-4</c:v>
                </c:pt>
                <c:pt idx="17276">
                  <c:v>7.2267000000000002E-4</c:v>
                </c:pt>
                <c:pt idx="17277">
                  <c:v>7.2267999999999996E-4</c:v>
                </c:pt>
                <c:pt idx="17278">
                  <c:v>7.2269000000000001E-4</c:v>
                </c:pt>
                <c:pt idx="17279">
                  <c:v>7.2269999999999995E-4</c:v>
                </c:pt>
                <c:pt idx="17280">
                  <c:v>7.2271E-4</c:v>
                </c:pt>
                <c:pt idx="17281">
                  <c:v>7.2272000000000005E-4</c:v>
                </c:pt>
                <c:pt idx="17282">
                  <c:v>7.2272999999999999E-4</c:v>
                </c:pt>
                <c:pt idx="17283">
                  <c:v>7.2274000000000004E-4</c:v>
                </c:pt>
                <c:pt idx="17284">
                  <c:v>7.2274999999999998E-4</c:v>
                </c:pt>
                <c:pt idx="17285">
                  <c:v>7.2276000000000003E-4</c:v>
                </c:pt>
                <c:pt idx="17286">
                  <c:v>7.2276999999999997E-4</c:v>
                </c:pt>
                <c:pt idx="17287">
                  <c:v>7.2278000000000002E-4</c:v>
                </c:pt>
                <c:pt idx="17288">
                  <c:v>7.2278999999999996E-4</c:v>
                </c:pt>
                <c:pt idx="17289">
                  <c:v>7.228E-4</c:v>
                </c:pt>
                <c:pt idx="17290">
                  <c:v>7.2281000000000005E-4</c:v>
                </c:pt>
                <c:pt idx="17291">
                  <c:v>7.2281999999999999E-4</c:v>
                </c:pt>
                <c:pt idx="17292">
                  <c:v>7.2283000000000004E-4</c:v>
                </c:pt>
                <c:pt idx="17293">
                  <c:v>7.2283999999999998E-4</c:v>
                </c:pt>
                <c:pt idx="17294">
                  <c:v>7.2285000000000003E-4</c:v>
                </c:pt>
                <c:pt idx="17295">
                  <c:v>7.2285999999999997E-4</c:v>
                </c:pt>
                <c:pt idx="17296">
                  <c:v>7.2287000000000002E-4</c:v>
                </c:pt>
                <c:pt idx="17297">
                  <c:v>7.2287999999999996E-4</c:v>
                </c:pt>
                <c:pt idx="17298">
                  <c:v>7.2289000000000001E-4</c:v>
                </c:pt>
                <c:pt idx="17299">
                  <c:v>7.2289999999999995E-4</c:v>
                </c:pt>
                <c:pt idx="17300">
                  <c:v>7.2291E-4</c:v>
                </c:pt>
                <c:pt idx="17301">
                  <c:v>7.2292000000000005E-4</c:v>
                </c:pt>
                <c:pt idx="17302">
                  <c:v>7.2292999999999999E-4</c:v>
                </c:pt>
                <c:pt idx="17303">
                  <c:v>7.2294000000000004E-4</c:v>
                </c:pt>
                <c:pt idx="17304">
                  <c:v>7.2294999999999998E-4</c:v>
                </c:pt>
                <c:pt idx="17305">
                  <c:v>7.2296000000000003E-4</c:v>
                </c:pt>
                <c:pt idx="17306">
                  <c:v>7.2296999999999997E-4</c:v>
                </c:pt>
                <c:pt idx="17307">
                  <c:v>7.2298000000000002E-4</c:v>
                </c:pt>
                <c:pt idx="17308">
                  <c:v>7.2298999999999996E-4</c:v>
                </c:pt>
                <c:pt idx="17309">
                  <c:v>7.2300000000000001E-4</c:v>
                </c:pt>
                <c:pt idx="17310">
                  <c:v>7.2300999999999995E-4</c:v>
                </c:pt>
                <c:pt idx="17311">
                  <c:v>7.2302E-4</c:v>
                </c:pt>
                <c:pt idx="17312">
                  <c:v>7.2303000000000005E-4</c:v>
                </c:pt>
                <c:pt idx="17313">
                  <c:v>7.2303999999999999E-4</c:v>
                </c:pt>
                <c:pt idx="17314">
                  <c:v>7.2305000000000004E-4</c:v>
                </c:pt>
                <c:pt idx="17315">
                  <c:v>7.2305999999999998E-4</c:v>
                </c:pt>
                <c:pt idx="17316">
                  <c:v>7.2307000000000003E-4</c:v>
                </c:pt>
                <c:pt idx="17317">
                  <c:v>7.2307999999999997E-4</c:v>
                </c:pt>
                <c:pt idx="17318">
                  <c:v>7.2309000000000002E-4</c:v>
                </c:pt>
                <c:pt idx="17319">
                  <c:v>7.2309999999999996E-4</c:v>
                </c:pt>
                <c:pt idx="17320">
                  <c:v>7.2311000000000001E-4</c:v>
                </c:pt>
                <c:pt idx="17321">
                  <c:v>7.2311999999999995E-4</c:v>
                </c:pt>
                <c:pt idx="17322">
                  <c:v>7.2313E-4</c:v>
                </c:pt>
                <c:pt idx="17323">
                  <c:v>7.2314000000000005E-4</c:v>
                </c:pt>
                <c:pt idx="17324">
                  <c:v>7.2314999999999999E-4</c:v>
                </c:pt>
                <c:pt idx="17325">
                  <c:v>7.2316000000000004E-4</c:v>
                </c:pt>
                <c:pt idx="17326">
                  <c:v>7.2316999999999998E-4</c:v>
                </c:pt>
                <c:pt idx="17327">
                  <c:v>7.2318000000000003E-4</c:v>
                </c:pt>
                <c:pt idx="17328">
                  <c:v>7.2318999999999997E-4</c:v>
                </c:pt>
                <c:pt idx="17329">
                  <c:v>7.2320000000000001E-4</c:v>
                </c:pt>
                <c:pt idx="17330">
                  <c:v>7.2320999999999996E-4</c:v>
                </c:pt>
                <c:pt idx="17331">
                  <c:v>7.2322E-4</c:v>
                </c:pt>
                <c:pt idx="17332">
                  <c:v>7.2323000000000005E-4</c:v>
                </c:pt>
                <c:pt idx="17333">
                  <c:v>7.2323999999999999E-4</c:v>
                </c:pt>
                <c:pt idx="17334">
                  <c:v>7.2325000000000004E-4</c:v>
                </c:pt>
                <c:pt idx="17335">
                  <c:v>7.2325999999999998E-4</c:v>
                </c:pt>
                <c:pt idx="17336">
                  <c:v>7.2327000000000003E-4</c:v>
                </c:pt>
                <c:pt idx="17337">
                  <c:v>7.2327999999999997E-4</c:v>
                </c:pt>
                <c:pt idx="17338">
                  <c:v>7.2329000000000002E-4</c:v>
                </c:pt>
                <c:pt idx="17339">
                  <c:v>7.2329999999999996E-4</c:v>
                </c:pt>
                <c:pt idx="17340">
                  <c:v>7.2331000000000001E-4</c:v>
                </c:pt>
                <c:pt idx="17341">
                  <c:v>7.2331999999999995E-4</c:v>
                </c:pt>
                <c:pt idx="17342">
                  <c:v>7.2333E-4</c:v>
                </c:pt>
                <c:pt idx="17343">
                  <c:v>7.2334000000000005E-4</c:v>
                </c:pt>
                <c:pt idx="17344">
                  <c:v>7.2334999999999999E-4</c:v>
                </c:pt>
                <c:pt idx="17345">
                  <c:v>7.2336000000000004E-4</c:v>
                </c:pt>
                <c:pt idx="17346">
                  <c:v>7.2336999999999998E-4</c:v>
                </c:pt>
                <c:pt idx="17347">
                  <c:v>7.2338000000000003E-4</c:v>
                </c:pt>
                <c:pt idx="17348">
                  <c:v>7.2338999999999997E-4</c:v>
                </c:pt>
                <c:pt idx="17349">
                  <c:v>7.2340000000000002E-4</c:v>
                </c:pt>
                <c:pt idx="17350">
                  <c:v>7.2340999999999996E-4</c:v>
                </c:pt>
                <c:pt idx="17351">
                  <c:v>7.2342000000000001E-4</c:v>
                </c:pt>
                <c:pt idx="17352">
                  <c:v>7.2342999999999995E-4</c:v>
                </c:pt>
                <c:pt idx="17353">
                  <c:v>7.2344E-4</c:v>
                </c:pt>
                <c:pt idx="17354">
                  <c:v>7.2345000000000005E-4</c:v>
                </c:pt>
                <c:pt idx="17355">
                  <c:v>7.2345999999999999E-4</c:v>
                </c:pt>
                <c:pt idx="17356">
                  <c:v>7.2347000000000004E-4</c:v>
                </c:pt>
                <c:pt idx="17357">
                  <c:v>7.2347999999999998E-4</c:v>
                </c:pt>
                <c:pt idx="17358">
                  <c:v>7.2349000000000003E-4</c:v>
                </c:pt>
                <c:pt idx="17359">
                  <c:v>7.2349999999999997E-4</c:v>
                </c:pt>
                <c:pt idx="17360">
                  <c:v>7.2351000000000002E-4</c:v>
                </c:pt>
                <c:pt idx="17361">
                  <c:v>7.2351999999999996E-4</c:v>
                </c:pt>
                <c:pt idx="17362">
                  <c:v>7.2353000000000001E-4</c:v>
                </c:pt>
                <c:pt idx="17363">
                  <c:v>7.2353999999999995E-4</c:v>
                </c:pt>
                <c:pt idx="17364">
                  <c:v>7.2355E-4</c:v>
                </c:pt>
                <c:pt idx="17365">
                  <c:v>7.2356000000000005E-4</c:v>
                </c:pt>
                <c:pt idx="17366">
                  <c:v>7.2356999999999999E-4</c:v>
                </c:pt>
                <c:pt idx="17367">
                  <c:v>7.2358000000000003E-4</c:v>
                </c:pt>
                <c:pt idx="17368">
                  <c:v>7.2358999999999998E-4</c:v>
                </c:pt>
                <c:pt idx="17369">
                  <c:v>7.2360000000000002E-4</c:v>
                </c:pt>
                <c:pt idx="17370">
                  <c:v>7.2360999999999997E-4</c:v>
                </c:pt>
                <c:pt idx="17371">
                  <c:v>7.2362000000000001E-4</c:v>
                </c:pt>
                <c:pt idx="17372">
                  <c:v>7.2362999999999995E-4</c:v>
                </c:pt>
                <c:pt idx="17373">
                  <c:v>7.2364E-4</c:v>
                </c:pt>
                <c:pt idx="17374">
                  <c:v>7.2365000000000005E-4</c:v>
                </c:pt>
                <c:pt idx="17375">
                  <c:v>7.2365999999999999E-4</c:v>
                </c:pt>
                <c:pt idx="17376">
                  <c:v>7.2367000000000004E-4</c:v>
                </c:pt>
                <c:pt idx="17377">
                  <c:v>7.2367999999999998E-4</c:v>
                </c:pt>
                <c:pt idx="17378">
                  <c:v>7.2369000000000003E-4</c:v>
                </c:pt>
                <c:pt idx="17379">
                  <c:v>7.2369999999999997E-4</c:v>
                </c:pt>
                <c:pt idx="17380">
                  <c:v>7.2371000000000002E-4</c:v>
                </c:pt>
                <c:pt idx="17381">
                  <c:v>7.2371999999999996E-4</c:v>
                </c:pt>
                <c:pt idx="17382">
                  <c:v>7.2373000000000001E-4</c:v>
                </c:pt>
                <c:pt idx="17383">
                  <c:v>7.2373999999999995E-4</c:v>
                </c:pt>
                <c:pt idx="17384">
                  <c:v>7.2375E-4</c:v>
                </c:pt>
                <c:pt idx="17385">
                  <c:v>7.2376000000000005E-4</c:v>
                </c:pt>
                <c:pt idx="17386">
                  <c:v>7.2376999999999999E-4</c:v>
                </c:pt>
                <c:pt idx="17387">
                  <c:v>7.2378000000000004E-4</c:v>
                </c:pt>
                <c:pt idx="17388">
                  <c:v>7.2378999999999998E-4</c:v>
                </c:pt>
                <c:pt idx="17389">
                  <c:v>7.2380000000000003E-4</c:v>
                </c:pt>
                <c:pt idx="17390">
                  <c:v>7.2380999999999997E-4</c:v>
                </c:pt>
                <c:pt idx="17391">
                  <c:v>7.2382000000000002E-4</c:v>
                </c:pt>
                <c:pt idx="17392">
                  <c:v>7.2382999999999996E-4</c:v>
                </c:pt>
                <c:pt idx="17393">
                  <c:v>7.2384000000000001E-4</c:v>
                </c:pt>
                <c:pt idx="17394">
                  <c:v>7.2384999999999995E-4</c:v>
                </c:pt>
                <c:pt idx="17395">
                  <c:v>7.2386E-4</c:v>
                </c:pt>
                <c:pt idx="17396">
                  <c:v>7.2387000000000005E-4</c:v>
                </c:pt>
                <c:pt idx="17397">
                  <c:v>7.2387999999999999E-4</c:v>
                </c:pt>
                <c:pt idx="17398">
                  <c:v>7.2389000000000004E-4</c:v>
                </c:pt>
                <c:pt idx="17399">
                  <c:v>7.2389999999999998E-4</c:v>
                </c:pt>
                <c:pt idx="17400">
                  <c:v>7.2391000000000003E-4</c:v>
                </c:pt>
                <c:pt idx="17401">
                  <c:v>7.2391999999999997E-4</c:v>
                </c:pt>
                <c:pt idx="17402">
                  <c:v>7.2393000000000002E-4</c:v>
                </c:pt>
                <c:pt idx="17403">
                  <c:v>7.2393999999999996E-4</c:v>
                </c:pt>
                <c:pt idx="17404">
                  <c:v>7.2395000000000001E-4</c:v>
                </c:pt>
                <c:pt idx="17405">
                  <c:v>7.2395999999999995E-4</c:v>
                </c:pt>
                <c:pt idx="17406">
                  <c:v>7.2397E-4</c:v>
                </c:pt>
                <c:pt idx="17407">
                  <c:v>7.2398000000000004E-4</c:v>
                </c:pt>
                <c:pt idx="17408">
                  <c:v>7.2398999999999999E-4</c:v>
                </c:pt>
                <c:pt idx="17409">
                  <c:v>7.2400000000000003E-4</c:v>
                </c:pt>
                <c:pt idx="17410">
                  <c:v>7.2400999999999997E-4</c:v>
                </c:pt>
                <c:pt idx="17411">
                  <c:v>7.2402000000000002E-4</c:v>
                </c:pt>
                <c:pt idx="17412">
                  <c:v>7.2402999999999996E-4</c:v>
                </c:pt>
                <c:pt idx="17413">
                  <c:v>7.2404000000000001E-4</c:v>
                </c:pt>
                <c:pt idx="17414">
                  <c:v>7.2404999999999995E-4</c:v>
                </c:pt>
                <c:pt idx="17415">
                  <c:v>7.2406E-4</c:v>
                </c:pt>
                <c:pt idx="17416">
                  <c:v>7.2407000000000005E-4</c:v>
                </c:pt>
                <c:pt idx="17417">
                  <c:v>7.2407999999999999E-4</c:v>
                </c:pt>
                <c:pt idx="17418">
                  <c:v>7.2409000000000004E-4</c:v>
                </c:pt>
                <c:pt idx="17419">
                  <c:v>7.2409999999999998E-4</c:v>
                </c:pt>
                <c:pt idx="17420">
                  <c:v>7.2411000000000003E-4</c:v>
                </c:pt>
                <c:pt idx="17421">
                  <c:v>7.2411999999999997E-4</c:v>
                </c:pt>
                <c:pt idx="17422">
                  <c:v>7.2413000000000002E-4</c:v>
                </c:pt>
                <c:pt idx="17423">
                  <c:v>7.2413999999999996E-4</c:v>
                </c:pt>
                <c:pt idx="17424">
                  <c:v>7.2415000000000001E-4</c:v>
                </c:pt>
                <c:pt idx="17425">
                  <c:v>7.2415999999999995E-4</c:v>
                </c:pt>
                <c:pt idx="17426">
                  <c:v>7.2417E-4</c:v>
                </c:pt>
                <c:pt idx="17427">
                  <c:v>7.2418000000000005E-4</c:v>
                </c:pt>
                <c:pt idx="17428">
                  <c:v>7.2418999999999999E-4</c:v>
                </c:pt>
                <c:pt idx="17429">
                  <c:v>7.2420000000000004E-4</c:v>
                </c:pt>
                <c:pt idx="17430">
                  <c:v>7.2420999999999998E-4</c:v>
                </c:pt>
                <c:pt idx="17431">
                  <c:v>7.2422000000000003E-4</c:v>
                </c:pt>
                <c:pt idx="17432">
                  <c:v>7.2422999999999997E-4</c:v>
                </c:pt>
                <c:pt idx="17433">
                  <c:v>7.2424000000000002E-4</c:v>
                </c:pt>
                <c:pt idx="17434">
                  <c:v>7.2424999999999996E-4</c:v>
                </c:pt>
                <c:pt idx="17435">
                  <c:v>7.2426000000000001E-4</c:v>
                </c:pt>
                <c:pt idx="17436">
                  <c:v>7.2426999999999995E-4</c:v>
                </c:pt>
                <c:pt idx="17437">
                  <c:v>7.2428E-4</c:v>
                </c:pt>
                <c:pt idx="17438">
                  <c:v>7.2429000000000005E-4</c:v>
                </c:pt>
                <c:pt idx="17439">
                  <c:v>7.2429999999999999E-4</c:v>
                </c:pt>
                <c:pt idx="17440">
                  <c:v>7.2431000000000004E-4</c:v>
                </c:pt>
                <c:pt idx="17441">
                  <c:v>7.2431999999999998E-4</c:v>
                </c:pt>
                <c:pt idx="17442">
                  <c:v>7.2433000000000003E-4</c:v>
                </c:pt>
                <c:pt idx="17443">
                  <c:v>7.2433999999999997E-4</c:v>
                </c:pt>
                <c:pt idx="17444">
                  <c:v>7.2435000000000002E-4</c:v>
                </c:pt>
                <c:pt idx="17445">
                  <c:v>7.2435999999999996E-4</c:v>
                </c:pt>
                <c:pt idx="17446">
                  <c:v>7.2437000000000001E-4</c:v>
                </c:pt>
                <c:pt idx="17447">
                  <c:v>7.2437999999999995E-4</c:v>
                </c:pt>
                <c:pt idx="17448">
                  <c:v>7.2438999999999999E-4</c:v>
                </c:pt>
                <c:pt idx="17449">
                  <c:v>7.2440000000000004E-4</c:v>
                </c:pt>
                <c:pt idx="17450">
                  <c:v>7.2440999999999998E-4</c:v>
                </c:pt>
                <c:pt idx="17451">
                  <c:v>7.2442000000000003E-4</c:v>
                </c:pt>
                <c:pt idx="17452">
                  <c:v>7.2442999999999997E-4</c:v>
                </c:pt>
                <c:pt idx="17453">
                  <c:v>7.2444000000000002E-4</c:v>
                </c:pt>
                <c:pt idx="17454">
                  <c:v>7.2444999999999996E-4</c:v>
                </c:pt>
                <c:pt idx="17455">
                  <c:v>7.2446000000000001E-4</c:v>
                </c:pt>
                <c:pt idx="17456">
                  <c:v>7.2446999999999995E-4</c:v>
                </c:pt>
                <c:pt idx="17457">
                  <c:v>7.2448E-4</c:v>
                </c:pt>
                <c:pt idx="17458">
                  <c:v>7.2449000000000005E-4</c:v>
                </c:pt>
                <c:pt idx="17459">
                  <c:v>7.2449999999999999E-4</c:v>
                </c:pt>
                <c:pt idx="17460">
                  <c:v>7.2451000000000004E-4</c:v>
                </c:pt>
                <c:pt idx="17461">
                  <c:v>7.2451999999999998E-4</c:v>
                </c:pt>
                <c:pt idx="17462">
                  <c:v>7.2453000000000003E-4</c:v>
                </c:pt>
                <c:pt idx="17463">
                  <c:v>7.2453999999999997E-4</c:v>
                </c:pt>
                <c:pt idx="17464">
                  <c:v>7.2455000000000002E-4</c:v>
                </c:pt>
                <c:pt idx="17465">
                  <c:v>7.2455999999999996E-4</c:v>
                </c:pt>
                <c:pt idx="17466">
                  <c:v>7.2457000000000001E-4</c:v>
                </c:pt>
                <c:pt idx="17467">
                  <c:v>7.2457999999999995E-4</c:v>
                </c:pt>
                <c:pt idx="17468">
                  <c:v>7.2459E-4</c:v>
                </c:pt>
                <c:pt idx="17469">
                  <c:v>7.2460000000000005E-4</c:v>
                </c:pt>
                <c:pt idx="17470">
                  <c:v>7.2460999999999999E-4</c:v>
                </c:pt>
                <c:pt idx="17471">
                  <c:v>7.2462000000000004E-4</c:v>
                </c:pt>
                <c:pt idx="17472">
                  <c:v>7.2462999999999998E-4</c:v>
                </c:pt>
                <c:pt idx="17473">
                  <c:v>7.2464000000000003E-4</c:v>
                </c:pt>
                <c:pt idx="17474">
                  <c:v>7.2464999999999997E-4</c:v>
                </c:pt>
                <c:pt idx="17475">
                  <c:v>7.2466000000000002E-4</c:v>
                </c:pt>
                <c:pt idx="17476">
                  <c:v>7.2466999999999996E-4</c:v>
                </c:pt>
                <c:pt idx="17477">
                  <c:v>7.2468000000000001E-4</c:v>
                </c:pt>
                <c:pt idx="17478">
                  <c:v>7.2468999999999995E-4</c:v>
                </c:pt>
                <c:pt idx="17479">
                  <c:v>7.247E-4</c:v>
                </c:pt>
                <c:pt idx="17480">
                  <c:v>7.2471000000000005E-4</c:v>
                </c:pt>
                <c:pt idx="17481">
                  <c:v>7.2471999999999999E-4</c:v>
                </c:pt>
                <c:pt idx="17482">
                  <c:v>7.2473000000000004E-4</c:v>
                </c:pt>
                <c:pt idx="17483">
                  <c:v>7.2473999999999998E-4</c:v>
                </c:pt>
                <c:pt idx="17484">
                  <c:v>7.2475000000000003E-4</c:v>
                </c:pt>
                <c:pt idx="17485">
                  <c:v>7.2475999999999997E-4</c:v>
                </c:pt>
                <c:pt idx="17486">
                  <c:v>7.2477000000000001E-4</c:v>
                </c:pt>
                <c:pt idx="17487">
                  <c:v>7.2477999999999996E-4</c:v>
                </c:pt>
                <c:pt idx="17488">
                  <c:v>7.2479E-4</c:v>
                </c:pt>
                <c:pt idx="17489">
                  <c:v>7.2480000000000005E-4</c:v>
                </c:pt>
                <c:pt idx="17490">
                  <c:v>7.2480999999999999E-4</c:v>
                </c:pt>
                <c:pt idx="17491">
                  <c:v>7.2482000000000004E-4</c:v>
                </c:pt>
                <c:pt idx="17492">
                  <c:v>7.2482999999999998E-4</c:v>
                </c:pt>
                <c:pt idx="17493">
                  <c:v>7.2484000000000003E-4</c:v>
                </c:pt>
                <c:pt idx="17494">
                  <c:v>7.2484999999999997E-4</c:v>
                </c:pt>
                <c:pt idx="17495">
                  <c:v>7.2486000000000002E-4</c:v>
                </c:pt>
                <c:pt idx="17496">
                  <c:v>7.2486999999999996E-4</c:v>
                </c:pt>
                <c:pt idx="17497">
                  <c:v>7.2488000000000001E-4</c:v>
                </c:pt>
                <c:pt idx="17498">
                  <c:v>7.2488999999999995E-4</c:v>
                </c:pt>
                <c:pt idx="17499">
                  <c:v>7.249E-4</c:v>
                </c:pt>
                <c:pt idx="17500">
                  <c:v>7.2491000000000005E-4</c:v>
                </c:pt>
                <c:pt idx="17501">
                  <c:v>7.2491999999999999E-4</c:v>
                </c:pt>
                <c:pt idx="17502">
                  <c:v>7.2493000000000004E-4</c:v>
                </c:pt>
                <c:pt idx="17503">
                  <c:v>7.2493999999999998E-4</c:v>
                </c:pt>
                <c:pt idx="17504">
                  <c:v>7.2495000000000003E-4</c:v>
                </c:pt>
                <c:pt idx="17505">
                  <c:v>7.2495999999999997E-4</c:v>
                </c:pt>
                <c:pt idx="17506">
                  <c:v>7.2497000000000002E-4</c:v>
                </c:pt>
                <c:pt idx="17507">
                  <c:v>7.2497999999999996E-4</c:v>
                </c:pt>
                <c:pt idx="17508">
                  <c:v>7.2499000000000001E-4</c:v>
                </c:pt>
                <c:pt idx="17509">
                  <c:v>7.2499999999999995E-4</c:v>
                </c:pt>
                <c:pt idx="17510">
                  <c:v>7.2501E-4</c:v>
                </c:pt>
                <c:pt idx="17511">
                  <c:v>7.2502000000000005E-4</c:v>
                </c:pt>
                <c:pt idx="17512">
                  <c:v>7.2502999999999999E-4</c:v>
                </c:pt>
                <c:pt idx="17513">
                  <c:v>7.2504000000000004E-4</c:v>
                </c:pt>
                <c:pt idx="17514">
                  <c:v>7.2504999999999998E-4</c:v>
                </c:pt>
                <c:pt idx="17515">
                  <c:v>7.2506000000000003E-4</c:v>
                </c:pt>
                <c:pt idx="17516">
                  <c:v>7.2506999999999997E-4</c:v>
                </c:pt>
                <c:pt idx="17517">
                  <c:v>7.2508000000000002E-4</c:v>
                </c:pt>
                <c:pt idx="17518">
                  <c:v>7.2508999999999996E-4</c:v>
                </c:pt>
                <c:pt idx="17519">
                  <c:v>7.2510000000000001E-4</c:v>
                </c:pt>
                <c:pt idx="17520">
                  <c:v>7.2510999999999995E-4</c:v>
                </c:pt>
                <c:pt idx="17521">
                  <c:v>7.2512E-4</c:v>
                </c:pt>
                <c:pt idx="17522">
                  <c:v>7.2513000000000005E-4</c:v>
                </c:pt>
                <c:pt idx="17523">
                  <c:v>7.2513999999999999E-4</c:v>
                </c:pt>
                <c:pt idx="17524">
                  <c:v>7.2515000000000004E-4</c:v>
                </c:pt>
                <c:pt idx="17525">
                  <c:v>7.2515999999999998E-4</c:v>
                </c:pt>
                <c:pt idx="17526">
                  <c:v>7.2517000000000002E-4</c:v>
                </c:pt>
                <c:pt idx="17527">
                  <c:v>7.2517999999999997E-4</c:v>
                </c:pt>
                <c:pt idx="17528">
                  <c:v>7.2519000000000001E-4</c:v>
                </c:pt>
                <c:pt idx="17529">
                  <c:v>7.2519999999999995E-4</c:v>
                </c:pt>
                <c:pt idx="17530">
                  <c:v>7.2521E-4</c:v>
                </c:pt>
                <c:pt idx="17531">
                  <c:v>7.2522000000000005E-4</c:v>
                </c:pt>
                <c:pt idx="17532">
                  <c:v>7.2522999999999999E-4</c:v>
                </c:pt>
                <c:pt idx="17533">
                  <c:v>7.2524000000000004E-4</c:v>
                </c:pt>
                <c:pt idx="17534">
                  <c:v>7.2524999999999998E-4</c:v>
                </c:pt>
                <c:pt idx="17535">
                  <c:v>7.2526000000000003E-4</c:v>
                </c:pt>
                <c:pt idx="17536">
                  <c:v>7.2526999999999997E-4</c:v>
                </c:pt>
                <c:pt idx="17537">
                  <c:v>7.2528000000000002E-4</c:v>
                </c:pt>
                <c:pt idx="17538">
                  <c:v>7.2528999999999996E-4</c:v>
                </c:pt>
                <c:pt idx="17539">
                  <c:v>7.2530000000000001E-4</c:v>
                </c:pt>
                <c:pt idx="17540">
                  <c:v>7.2530999999999995E-4</c:v>
                </c:pt>
                <c:pt idx="17541">
                  <c:v>7.2532E-4</c:v>
                </c:pt>
                <c:pt idx="17542">
                  <c:v>7.2533000000000005E-4</c:v>
                </c:pt>
                <c:pt idx="17543">
                  <c:v>7.2533999999999999E-4</c:v>
                </c:pt>
                <c:pt idx="17544">
                  <c:v>7.2535000000000004E-4</c:v>
                </c:pt>
                <c:pt idx="17545">
                  <c:v>7.2535999999999998E-4</c:v>
                </c:pt>
                <c:pt idx="17546">
                  <c:v>7.2537000000000003E-4</c:v>
                </c:pt>
                <c:pt idx="17547">
                  <c:v>7.2537999999999997E-4</c:v>
                </c:pt>
                <c:pt idx="17548">
                  <c:v>7.2539000000000002E-4</c:v>
                </c:pt>
                <c:pt idx="17549">
                  <c:v>7.2539999999999996E-4</c:v>
                </c:pt>
                <c:pt idx="17550">
                  <c:v>7.2541000000000001E-4</c:v>
                </c:pt>
                <c:pt idx="17551">
                  <c:v>7.2541999999999995E-4</c:v>
                </c:pt>
                <c:pt idx="17552">
                  <c:v>7.2543E-4</c:v>
                </c:pt>
                <c:pt idx="17553">
                  <c:v>7.2544000000000005E-4</c:v>
                </c:pt>
                <c:pt idx="17554">
                  <c:v>7.2544999999999999E-4</c:v>
                </c:pt>
                <c:pt idx="17555">
                  <c:v>7.2546000000000004E-4</c:v>
                </c:pt>
                <c:pt idx="17556">
                  <c:v>7.2546999999999998E-4</c:v>
                </c:pt>
                <c:pt idx="17557">
                  <c:v>7.2548000000000003E-4</c:v>
                </c:pt>
                <c:pt idx="17558">
                  <c:v>7.2548999999999997E-4</c:v>
                </c:pt>
                <c:pt idx="17559">
                  <c:v>7.2550000000000002E-4</c:v>
                </c:pt>
                <c:pt idx="17560">
                  <c:v>7.2550999999999996E-4</c:v>
                </c:pt>
                <c:pt idx="17561">
                  <c:v>7.2552000000000001E-4</c:v>
                </c:pt>
                <c:pt idx="17562">
                  <c:v>7.2552999999999995E-4</c:v>
                </c:pt>
                <c:pt idx="17563">
                  <c:v>7.2554E-4</c:v>
                </c:pt>
                <c:pt idx="17564">
                  <c:v>7.2555000000000004E-4</c:v>
                </c:pt>
                <c:pt idx="17565">
                  <c:v>7.2555999999999999E-4</c:v>
                </c:pt>
                <c:pt idx="17566">
                  <c:v>7.2557000000000003E-4</c:v>
                </c:pt>
                <c:pt idx="17567">
                  <c:v>7.2557999999999997E-4</c:v>
                </c:pt>
                <c:pt idx="17568">
                  <c:v>7.2559000000000002E-4</c:v>
                </c:pt>
                <c:pt idx="17569">
                  <c:v>7.2559999999999996E-4</c:v>
                </c:pt>
                <c:pt idx="17570">
                  <c:v>7.2561000000000001E-4</c:v>
                </c:pt>
                <c:pt idx="17571">
                  <c:v>7.2561999999999995E-4</c:v>
                </c:pt>
                <c:pt idx="17572">
                  <c:v>7.2563E-4</c:v>
                </c:pt>
                <c:pt idx="17573">
                  <c:v>7.2564000000000005E-4</c:v>
                </c:pt>
                <c:pt idx="17574">
                  <c:v>7.2564999999999999E-4</c:v>
                </c:pt>
                <c:pt idx="17575">
                  <c:v>7.2566000000000004E-4</c:v>
                </c:pt>
                <c:pt idx="17576">
                  <c:v>7.2566999999999998E-4</c:v>
                </c:pt>
                <c:pt idx="17577">
                  <c:v>7.2568000000000003E-4</c:v>
                </c:pt>
                <c:pt idx="17578">
                  <c:v>7.2568999999999997E-4</c:v>
                </c:pt>
                <c:pt idx="17579">
                  <c:v>7.2570000000000002E-4</c:v>
                </c:pt>
                <c:pt idx="17580">
                  <c:v>7.2570999999999996E-4</c:v>
                </c:pt>
                <c:pt idx="17581">
                  <c:v>7.2572000000000001E-4</c:v>
                </c:pt>
                <c:pt idx="17582">
                  <c:v>7.2572999999999995E-4</c:v>
                </c:pt>
                <c:pt idx="17583">
                  <c:v>7.2574E-4</c:v>
                </c:pt>
                <c:pt idx="17584">
                  <c:v>7.2575000000000005E-4</c:v>
                </c:pt>
                <c:pt idx="17585">
                  <c:v>7.2575999999999999E-4</c:v>
                </c:pt>
                <c:pt idx="17586">
                  <c:v>7.2577000000000004E-4</c:v>
                </c:pt>
                <c:pt idx="17587">
                  <c:v>7.2577999999999998E-4</c:v>
                </c:pt>
                <c:pt idx="17588">
                  <c:v>7.2579000000000003E-4</c:v>
                </c:pt>
                <c:pt idx="17589">
                  <c:v>7.2579999999999997E-4</c:v>
                </c:pt>
                <c:pt idx="17590">
                  <c:v>7.2581000000000002E-4</c:v>
                </c:pt>
                <c:pt idx="17591">
                  <c:v>7.2581999999999996E-4</c:v>
                </c:pt>
                <c:pt idx="17592">
                  <c:v>7.2583000000000001E-4</c:v>
                </c:pt>
                <c:pt idx="17593">
                  <c:v>7.2583999999999995E-4</c:v>
                </c:pt>
                <c:pt idx="17594">
                  <c:v>7.2585E-4</c:v>
                </c:pt>
                <c:pt idx="17595">
                  <c:v>7.2586000000000005E-4</c:v>
                </c:pt>
                <c:pt idx="17596">
                  <c:v>7.2586999999999999E-4</c:v>
                </c:pt>
                <c:pt idx="17597">
                  <c:v>7.2588000000000004E-4</c:v>
                </c:pt>
                <c:pt idx="17598">
                  <c:v>7.2588999999999998E-4</c:v>
                </c:pt>
                <c:pt idx="17599">
                  <c:v>7.2590000000000003E-4</c:v>
                </c:pt>
                <c:pt idx="17600">
                  <c:v>7.2590999999999997E-4</c:v>
                </c:pt>
                <c:pt idx="17601">
                  <c:v>7.2592000000000002E-4</c:v>
                </c:pt>
                <c:pt idx="17602">
                  <c:v>7.2592999999999996E-4</c:v>
                </c:pt>
                <c:pt idx="17603">
                  <c:v>7.2594000000000001E-4</c:v>
                </c:pt>
                <c:pt idx="17604">
                  <c:v>7.2594999999999995E-4</c:v>
                </c:pt>
                <c:pt idx="17605">
                  <c:v>7.2596E-4</c:v>
                </c:pt>
                <c:pt idx="17606">
                  <c:v>7.2597000000000004E-4</c:v>
                </c:pt>
                <c:pt idx="17607">
                  <c:v>7.2597999999999998E-4</c:v>
                </c:pt>
                <c:pt idx="17608">
                  <c:v>7.2599000000000003E-4</c:v>
                </c:pt>
                <c:pt idx="17609">
                  <c:v>7.2599999999999997E-4</c:v>
                </c:pt>
                <c:pt idx="17610">
                  <c:v>7.2601000000000002E-4</c:v>
                </c:pt>
                <c:pt idx="17611">
                  <c:v>7.2601999999999996E-4</c:v>
                </c:pt>
                <c:pt idx="17612">
                  <c:v>7.2603000000000001E-4</c:v>
                </c:pt>
                <c:pt idx="17613">
                  <c:v>7.2603999999999995E-4</c:v>
                </c:pt>
                <c:pt idx="17614">
                  <c:v>7.2605E-4</c:v>
                </c:pt>
                <c:pt idx="17615">
                  <c:v>7.2606000000000005E-4</c:v>
                </c:pt>
                <c:pt idx="17616">
                  <c:v>7.2606999999999999E-4</c:v>
                </c:pt>
                <c:pt idx="17617">
                  <c:v>7.2608000000000004E-4</c:v>
                </c:pt>
                <c:pt idx="17618">
                  <c:v>7.2608999999999998E-4</c:v>
                </c:pt>
                <c:pt idx="17619">
                  <c:v>7.2610000000000003E-4</c:v>
                </c:pt>
                <c:pt idx="17620">
                  <c:v>7.2610999999999997E-4</c:v>
                </c:pt>
                <c:pt idx="17621">
                  <c:v>7.2612000000000002E-4</c:v>
                </c:pt>
                <c:pt idx="17622">
                  <c:v>7.2612999999999996E-4</c:v>
                </c:pt>
                <c:pt idx="17623">
                  <c:v>7.2614000000000001E-4</c:v>
                </c:pt>
                <c:pt idx="17624">
                  <c:v>7.2614999999999995E-4</c:v>
                </c:pt>
                <c:pt idx="17625">
                  <c:v>7.2616E-4</c:v>
                </c:pt>
                <c:pt idx="17626">
                  <c:v>7.2617000000000005E-4</c:v>
                </c:pt>
                <c:pt idx="17627">
                  <c:v>7.2617999999999999E-4</c:v>
                </c:pt>
                <c:pt idx="17628">
                  <c:v>7.2619000000000004E-4</c:v>
                </c:pt>
                <c:pt idx="17629">
                  <c:v>7.2619999999999998E-4</c:v>
                </c:pt>
                <c:pt idx="17630">
                  <c:v>7.2621000000000003E-4</c:v>
                </c:pt>
                <c:pt idx="17631">
                  <c:v>7.2621999999999997E-4</c:v>
                </c:pt>
                <c:pt idx="17632">
                  <c:v>7.2623000000000002E-4</c:v>
                </c:pt>
                <c:pt idx="17633">
                  <c:v>7.2623999999999996E-4</c:v>
                </c:pt>
                <c:pt idx="17634">
                  <c:v>7.2625000000000001E-4</c:v>
                </c:pt>
                <c:pt idx="17635">
                  <c:v>7.2625999999999995E-4</c:v>
                </c:pt>
                <c:pt idx="17636">
                  <c:v>7.2627E-4</c:v>
                </c:pt>
                <c:pt idx="17637">
                  <c:v>7.2628000000000005E-4</c:v>
                </c:pt>
                <c:pt idx="17638">
                  <c:v>7.2628999999999999E-4</c:v>
                </c:pt>
                <c:pt idx="17639">
                  <c:v>7.2630000000000004E-4</c:v>
                </c:pt>
                <c:pt idx="17640">
                  <c:v>7.2630999999999998E-4</c:v>
                </c:pt>
                <c:pt idx="17641">
                  <c:v>7.2632000000000003E-4</c:v>
                </c:pt>
                <c:pt idx="17642">
                  <c:v>7.2632999999999997E-4</c:v>
                </c:pt>
                <c:pt idx="17643">
                  <c:v>7.2634000000000002E-4</c:v>
                </c:pt>
                <c:pt idx="17644">
                  <c:v>7.2634999999999996E-4</c:v>
                </c:pt>
                <c:pt idx="17645">
                  <c:v>7.2636E-4</c:v>
                </c:pt>
                <c:pt idx="17646">
                  <c:v>7.2637000000000005E-4</c:v>
                </c:pt>
                <c:pt idx="17647">
                  <c:v>7.2637999999999999E-4</c:v>
                </c:pt>
                <c:pt idx="17648">
                  <c:v>7.2639000000000004E-4</c:v>
                </c:pt>
                <c:pt idx="17649">
                  <c:v>7.2639999999999998E-4</c:v>
                </c:pt>
                <c:pt idx="17650">
                  <c:v>7.2641000000000003E-4</c:v>
                </c:pt>
                <c:pt idx="17651">
                  <c:v>7.2641999999999997E-4</c:v>
                </c:pt>
                <c:pt idx="17652">
                  <c:v>7.2643000000000002E-4</c:v>
                </c:pt>
                <c:pt idx="17653">
                  <c:v>7.2643999999999996E-4</c:v>
                </c:pt>
                <c:pt idx="17654">
                  <c:v>7.2645000000000001E-4</c:v>
                </c:pt>
                <c:pt idx="17655">
                  <c:v>7.2645999999999995E-4</c:v>
                </c:pt>
                <c:pt idx="17656">
                  <c:v>7.2647E-4</c:v>
                </c:pt>
                <c:pt idx="17657">
                  <c:v>7.2648000000000005E-4</c:v>
                </c:pt>
                <c:pt idx="17658">
                  <c:v>7.2648999999999999E-4</c:v>
                </c:pt>
                <c:pt idx="17659">
                  <c:v>7.2650000000000004E-4</c:v>
                </c:pt>
                <c:pt idx="17660">
                  <c:v>7.2650999999999998E-4</c:v>
                </c:pt>
                <c:pt idx="17661">
                  <c:v>7.2652000000000003E-4</c:v>
                </c:pt>
                <c:pt idx="17662">
                  <c:v>7.2652999999999997E-4</c:v>
                </c:pt>
                <c:pt idx="17663">
                  <c:v>7.2654000000000002E-4</c:v>
                </c:pt>
                <c:pt idx="17664">
                  <c:v>7.2654999999999996E-4</c:v>
                </c:pt>
                <c:pt idx="17665">
                  <c:v>7.2656000000000001E-4</c:v>
                </c:pt>
                <c:pt idx="17666">
                  <c:v>7.2656999999999995E-4</c:v>
                </c:pt>
                <c:pt idx="17667">
                  <c:v>7.2658E-4</c:v>
                </c:pt>
                <c:pt idx="17668">
                  <c:v>7.2659000000000005E-4</c:v>
                </c:pt>
                <c:pt idx="17669">
                  <c:v>7.2659999999999999E-4</c:v>
                </c:pt>
                <c:pt idx="17670">
                  <c:v>7.2661000000000004E-4</c:v>
                </c:pt>
                <c:pt idx="17671">
                  <c:v>7.2661999999999998E-4</c:v>
                </c:pt>
                <c:pt idx="17672">
                  <c:v>7.2663000000000003E-4</c:v>
                </c:pt>
                <c:pt idx="17673">
                  <c:v>7.2663999999999997E-4</c:v>
                </c:pt>
                <c:pt idx="17674">
                  <c:v>7.2665000000000002E-4</c:v>
                </c:pt>
                <c:pt idx="17675">
                  <c:v>7.2665999999999996E-4</c:v>
                </c:pt>
                <c:pt idx="17676">
                  <c:v>7.2667000000000001E-4</c:v>
                </c:pt>
                <c:pt idx="17677">
                  <c:v>7.2667999999999995E-4</c:v>
                </c:pt>
                <c:pt idx="17678">
                  <c:v>7.2669E-4</c:v>
                </c:pt>
                <c:pt idx="17679">
                  <c:v>7.2670000000000005E-4</c:v>
                </c:pt>
                <c:pt idx="17680">
                  <c:v>7.2670999999999999E-4</c:v>
                </c:pt>
                <c:pt idx="17681">
                  <c:v>7.2672000000000004E-4</c:v>
                </c:pt>
                <c:pt idx="17682">
                  <c:v>7.2672999999999998E-4</c:v>
                </c:pt>
                <c:pt idx="17683">
                  <c:v>7.2674000000000002E-4</c:v>
                </c:pt>
                <c:pt idx="17684">
                  <c:v>7.2674999999999997E-4</c:v>
                </c:pt>
                <c:pt idx="17685">
                  <c:v>7.2676000000000001E-4</c:v>
                </c:pt>
                <c:pt idx="17686">
                  <c:v>7.2676999999999996E-4</c:v>
                </c:pt>
                <c:pt idx="17687">
                  <c:v>7.2678E-4</c:v>
                </c:pt>
                <c:pt idx="17688">
                  <c:v>7.2679000000000005E-4</c:v>
                </c:pt>
                <c:pt idx="17689">
                  <c:v>7.2679999999999999E-4</c:v>
                </c:pt>
                <c:pt idx="17690">
                  <c:v>7.2681000000000004E-4</c:v>
                </c:pt>
                <c:pt idx="17691">
                  <c:v>7.2681999999999998E-4</c:v>
                </c:pt>
                <c:pt idx="17692">
                  <c:v>7.2683000000000003E-4</c:v>
                </c:pt>
                <c:pt idx="17693">
                  <c:v>7.2683999999999997E-4</c:v>
                </c:pt>
                <c:pt idx="17694">
                  <c:v>7.2685000000000002E-4</c:v>
                </c:pt>
                <c:pt idx="17695">
                  <c:v>7.2685999999999996E-4</c:v>
                </c:pt>
                <c:pt idx="17696">
                  <c:v>7.2687000000000001E-4</c:v>
                </c:pt>
                <c:pt idx="17697">
                  <c:v>7.2687999999999995E-4</c:v>
                </c:pt>
                <c:pt idx="17698">
                  <c:v>7.2689E-4</c:v>
                </c:pt>
                <c:pt idx="17699">
                  <c:v>7.2690000000000005E-4</c:v>
                </c:pt>
                <c:pt idx="17700">
                  <c:v>7.2690999999999999E-4</c:v>
                </c:pt>
                <c:pt idx="17701">
                  <c:v>7.2692000000000004E-4</c:v>
                </c:pt>
                <c:pt idx="17702">
                  <c:v>7.2692999999999998E-4</c:v>
                </c:pt>
                <c:pt idx="17703">
                  <c:v>7.2694000000000003E-4</c:v>
                </c:pt>
                <c:pt idx="17704">
                  <c:v>7.2694999999999997E-4</c:v>
                </c:pt>
                <c:pt idx="17705">
                  <c:v>7.2696000000000002E-4</c:v>
                </c:pt>
                <c:pt idx="17706">
                  <c:v>7.2696999999999996E-4</c:v>
                </c:pt>
                <c:pt idx="17707">
                  <c:v>7.2698000000000001E-4</c:v>
                </c:pt>
                <c:pt idx="17708">
                  <c:v>7.2698999999999995E-4</c:v>
                </c:pt>
                <c:pt idx="17709">
                  <c:v>7.27E-4</c:v>
                </c:pt>
                <c:pt idx="17710">
                  <c:v>7.2701000000000005E-4</c:v>
                </c:pt>
                <c:pt idx="17711">
                  <c:v>7.2701999999999999E-4</c:v>
                </c:pt>
                <c:pt idx="17712">
                  <c:v>7.2703000000000004E-4</c:v>
                </c:pt>
                <c:pt idx="17713">
                  <c:v>7.2703999999999998E-4</c:v>
                </c:pt>
                <c:pt idx="17714">
                  <c:v>7.2705000000000003E-4</c:v>
                </c:pt>
                <c:pt idx="17715">
                  <c:v>7.2705999999999997E-4</c:v>
                </c:pt>
                <c:pt idx="17716">
                  <c:v>7.2707000000000002E-4</c:v>
                </c:pt>
                <c:pt idx="17717">
                  <c:v>7.2707999999999996E-4</c:v>
                </c:pt>
                <c:pt idx="17718">
                  <c:v>7.2709000000000001E-4</c:v>
                </c:pt>
                <c:pt idx="17719">
                  <c:v>7.2709999999999995E-4</c:v>
                </c:pt>
                <c:pt idx="17720">
                  <c:v>7.2711E-4</c:v>
                </c:pt>
                <c:pt idx="17721">
                  <c:v>7.2712000000000004E-4</c:v>
                </c:pt>
                <c:pt idx="17722">
                  <c:v>7.2712999999999999E-4</c:v>
                </c:pt>
                <c:pt idx="17723">
                  <c:v>7.2714000000000003E-4</c:v>
                </c:pt>
                <c:pt idx="17724">
                  <c:v>7.2714999999999998E-4</c:v>
                </c:pt>
                <c:pt idx="17725">
                  <c:v>7.2716000000000002E-4</c:v>
                </c:pt>
                <c:pt idx="17726">
                  <c:v>7.2716999999999996E-4</c:v>
                </c:pt>
                <c:pt idx="17727">
                  <c:v>7.2718000000000001E-4</c:v>
                </c:pt>
                <c:pt idx="17728">
                  <c:v>7.2718999999999995E-4</c:v>
                </c:pt>
                <c:pt idx="17729">
                  <c:v>7.272E-4</c:v>
                </c:pt>
                <c:pt idx="17730">
                  <c:v>7.2721000000000005E-4</c:v>
                </c:pt>
                <c:pt idx="17731">
                  <c:v>7.2721999999999999E-4</c:v>
                </c:pt>
                <c:pt idx="17732">
                  <c:v>7.2723000000000004E-4</c:v>
                </c:pt>
                <c:pt idx="17733">
                  <c:v>7.2723999999999998E-4</c:v>
                </c:pt>
                <c:pt idx="17734">
                  <c:v>7.2725000000000003E-4</c:v>
                </c:pt>
                <c:pt idx="17735">
                  <c:v>7.2725999999999997E-4</c:v>
                </c:pt>
                <c:pt idx="17736">
                  <c:v>7.2727000000000002E-4</c:v>
                </c:pt>
                <c:pt idx="17737">
                  <c:v>7.2727999999999996E-4</c:v>
                </c:pt>
                <c:pt idx="17738">
                  <c:v>7.2729000000000001E-4</c:v>
                </c:pt>
                <c:pt idx="17739">
                  <c:v>7.2729999999999995E-4</c:v>
                </c:pt>
                <c:pt idx="17740">
                  <c:v>7.2731E-4</c:v>
                </c:pt>
                <c:pt idx="17741">
                  <c:v>7.2732000000000005E-4</c:v>
                </c:pt>
                <c:pt idx="17742">
                  <c:v>7.2732999999999999E-4</c:v>
                </c:pt>
                <c:pt idx="17743">
                  <c:v>7.2734000000000004E-4</c:v>
                </c:pt>
                <c:pt idx="17744">
                  <c:v>7.2734999999999998E-4</c:v>
                </c:pt>
                <c:pt idx="17745">
                  <c:v>7.2736000000000003E-4</c:v>
                </c:pt>
                <c:pt idx="17746">
                  <c:v>7.2736999999999997E-4</c:v>
                </c:pt>
                <c:pt idx="17747">
                  <c:v>7.2738000000000002E-4</c:v>
                </c:pt>
                <c:pt idx="17748">
                  <c:v>7.2738999999999996E-4</c:v>
                </c:pt>
                <c:pt idx="17749">
                  <c:v>7.2740000000000001E-4</c:v>
                </c:pt>
                <c:pt idx="17750">
                  <c:v>7.2740999999999995E-4</c:v>
                </c:pt>
                <c:pt idx="17751">
                  <c:v>7.2742E-4</c:v>
                </c:pt>
                <c:pt idx="17752">
                  <c:v>7.2743000000000005E-4</c:v>
                </c:pt>
                <c:pt idx="17753">
                  <c:v>7.2743999999999999E-4</c:v>
                </c:pt>
                <c:pt idx="17754">
                  <c:v>7.2745000000000004E-4</c:v>
                </c:pt>
                <c:pt idx="17755">
                  <c:v>7.2745999999999998E-4</c:v>
                </c:pt>
                <c:pt idx="17756">
                  <c:v>7.2747000000000003E-4</c:v>
                </c:pt>
                <c:pt idx="17757">
                  <c:v>7.2747999999999997E-4</c:v>
                </c:pt>
                <c:pt idx="17758">
                  <c:v>7.2749000000000002E-4</c:v>
                </c:pt>
                <c:pt idx="17759">
                  <c:v>7.2749999999999996E-4</c:v>
                </c:pt>
                <c:pt idx="17760">
                  <c:v>7.2751000000000001E-4</c:v>
                </c:pt>
                <c:pt idx="17761">
                  <c:v>7.2751999999999995E-4</c:v>
                </c:pt>
                <c:pt idx="17762">
                  <c:v>7.2753E-4</c:v>
                </c:pt>
                <c:pt idx="17763">
                  <c:v>7.2754000000000004E-4</c:v>
                </c:pt>
                <c:pt idx="17764">
                  <c:v>7.2754999999999998E-4</c:v>
                </c:pt>
                <c:pt idx="17765">
                  <c:v>7.2756000000000003E-4</c:v>
                </c:pt>
                <c:pt idx="17766">
                  <c:v>7.2756999999999997E-4</c:v>
                </c:pt>
                <c:pt idx="17767">
                  <c:v>7.2758000000000002E-4</c:v>
                </c:pt>
                <c:pt idx="17768">
                  <c:v>7.2758999999999996E-4</c:v>
                </c:pt>
                <c:pt idx="17769">
                  <c:v>7.2760000000000001E-4</c:v>
                </c:pt>
                <c:pt idx="17770">
                  <c:v>7.2760999999999995E-4</c:v>
                </c:pt>
                <c:pt idx="17771">
                  <c:v>7.2762E-4</c:v>
                </c:pt>
                <c:pt idx="17772">
                  <c:v>7.2763000000000005E-4</c:v>
                </c:pt>
                <c:pt idx="17773">
                  <c:v>7.2763999999999999E-4</c:v>
                </c:pt>
                <c:pt idx="17774">
                  <c:v>7.2765000000000004E-4</c:v>
                </c:pt>
                <c:pt idx="17775">
                  <c:v>7.2765999999999998E-4</c:v>
                </c:pt>
                <c:pt idx="17776">
                  <c:v>7.2767000000000003E-4</c:v>
                </c:pt>
                <c:pt idx="17777">
                  <c:v>7.2767999999999997E-4</c:v>
                </c:pt>
                <c:pt idx="17778">
                  <c:v>7.2769000000000002E-4</c:v>
                </c:pt>
                <c:pt idx="17779">
                  <c:v>7.2769999999999996E-4</c:v>
                </c:pt>
                <c:pt idx="17780">
                  <c:v>7.2771000000000001E-4</c:v>
                </c:pt>
                <c:pt idx="17781">
                  <c:v>7.2771999999999995E-4</c:v>
                </c:pt>
                <c:pt idx="17782">
                  <c:v>7.2773E-4</c:v>
                </c:pt>
                <c:pt idx="17783">
                  <c:v>7.2774000000000005E-4</c:v>
                </c:pt>
                <c:pt idx="17784">
                  <c:v>7.2774999999999999E-4</c:v>
                </c:pt>
                <c:pt idx="17785">
                  <c:v>7.2776000000000004E-4</c:v>
                </c:pt>
                <c:pt idx="17786">
                  <c:v>7.2776999999999998E-4</c:v>
                </c:pt>
                <c:pt idx="17787">
                  <c:v>7.2778000000000003E-4</c:v>
                </c:pt>
                <c:pt idx="17788">
                  <c:v>7.2778999999999997E-4</c:v>
                </c:pt>
                <c:pt idx="17789">
                  <c:v>7.2780000000000002E-4</c:v>
                </c:pt>
                <c:pt idx="17790">
                  <c:v>7.2780999999999996E-4</c:v>
                </c:pt>
                <c:pt idx="17791">
                  <c:v>7.2782000000000001E-4</c:v>
                </c:pt>
                <c:pt idx="17792">
                  <c:v>7.2782999999999995E-4</c:v>
                </c:pt>
                <c:pt idx="17793">
                  <c:v>7.2784E-4</c:v>
                </c:pt>
                <c:pt idx="17794">
                  <c:v>7.2785000000000005E-4</c:v>
                </c:pt>
                <c:pt idx="17795">
                  <c:v>7.2785999999999999E-4</c:v>
                </c:pt>
                <c:pt idx="17796">
                  <c:v>7.2787000000000004E-4</c:v>
                </c:pt>
                <c:pt idx="17797">
                  <c:v>7.2787999999999998E-4</c:v>
                </c:pt>
                <c:pt idx="17798">
                  <c:v>7.2789000000000003E-4</c:v>
                </c:pt>
                <c:pt idx="17799">
                  <c:v>7.2789999999999997E-4</c:v>
                </c:pt>
                <c:pt idx="17800">
                  <c:v>7.2791000000000002E-4</c:v>
                </c:pt>
                <c:pt idx="17801">
                  <c:v>7.2791999999999996E-4</c:v>
                </c:pt>
                <c:pt idx="17802">
                  <c:v>7.2793E-4</c:v>
                </c:pt>
                <c:pt idx="17803">
                  <c:v>7.2794000000000005E-4</c:v>
                </c:pt>
                <c:pt idx="17804">
                  <c:v>7.2794999999999999E-4</c:v>
                </c:pt>
                <c:pt idx="17805">
                  <c:v>7.2796000000000004E-4</c:v>
                </c:pt>
                <c:pt idx="17806">
                  <c:v>7.2796999999999998E-4</c:v>
                </c:pt>
                <c:pt idx="17807">
                  <c:v>7.2798000000000003E-4</c:v>
                </c:pt>
                <c:pt idx="17808">
                  <c:v>7.2798999999999997E-4</c:v>
                </c:pt>
                <c:pt idx="17809">
                  <c:v>7.2800000000000002E-4</c:v>
                </c:pt>
                <c:pt idx="17810">
                  <c:v>7.2800999999999996E-4</c:v>
                </c:pt>
                <c:pt idx="17811">
                  <c:v>7.2802000000000001E-4</c:v>
                </c:pt>
                <c:pt idx="17812">
                  <c:v>7.2802999999999995E-4</c:v>
                </c:pt>
                <c:pt idx="17813">
                  <c:v>7.2804E-4</c:v>
                </c:pt>
                <c:pt idx="17814">
                  <c:v>7.2805000000000005E-4</c:v>
                </c:pt>
                <c:pt idx="17815">
                  <c:v>7.2805999999999999E-4</c:v>
                </c:pt>
                <c:pt idx="17816">
                  <c:v>7.2807000000000004E-4</c:v>
                </c:pt>
                <c:pt idx="17817">
                  <c:v>7.2807999999999998E-4</c:v>
                </c:pt>
                <c:pt idx="17818">
                  <c:v>7.2809000000000003E-4</c:v>
                </c:pt>
                <c:pt idx="17819">
                  <c:v>7.2809999999999997E-4</c:v>
                </c:pt>
                <c:pt idx="17820">
                  <c:v>7.2811000000000002E-4</c:v>
                </c:pt>
                <c:pt idx="17821">
                  <c:v>7.2811999999999996E-4</c:v>
                </c:pt>
                <c:pt idx="17822">
                  <c:v>7.2813000000000001E-4</c:v>
                </c:pt>
                <c:pt idx="17823">
                  <c:v>7.2813999999999995E-4</c:v>
                </c:pt>
                <c:pt idx="17824">
                  <c:v>7.2815E-4</c:v>
                </c:pt>
                <c:pt idx="17825">
                  <c:v>7.2816000000000005E-4</c:v>
                </c:pt>
                <c:pt idx="17826">
                  <c:v>7.2816999999999999E-4</c:v>
                </c:pt>
                <c:pt idx="17827">
                  <c:v>7.2818000000000004E-4</c:v>
                </c:pt>
                <c:pt idx="17828">
                  <c:v>7.2818999999999998E-4</c:v>
                </c:pt>
                <c:pt idx="17829">
                  <c:v>7.2820000000000003E-4</c:v>
                </c:pt>
                <c:pt idx="17830">
                  <c:v>7.2820999999999997E-4</c:v>
                </c:pt>
                <c:pt idx="17831">
                  <c:v>7.2822000000000002E-4</c:v>
                </c:pt>
                <c:pt idx="17832">
                  <c:v>7.2822999999999996E-4</c:v>
                </c:pt>
                <c:pt idx="17833">
                  <c:v>7.2824000000000001E-4</c:v>
                </c:pt>
                <c:pt idx="17834">
                  <c:v>7.2824999999999995E-4</c:v>
                </c:pt>
                <c:pt idx="17835">
                  <c:v>7.2826E-4</c:v>
                </c:pt>
                <c:pt idx="17836">
                  <c:v>7.2827000000000005E-4</c:v>
                </c:pt>
                <c:pt idx="17837">
                  <c:v>7.2827999999999999E-4</c:v>
                </c:pt>
                <c:pt idx="17838">
                  <c:v>7.2829000000000004E-4</c:v>
                </c:pt>
                <c:pt idx="17839">
                  <c:v>7.2829999999999998E-4</c:v>
                </c:pt>
                <c:pt idx="17840">
                  <c:v>7.2831000000000003E-4</c:v>
                </c:pt>
                <c:pt idx="17841">
                  <c:v>7.2831999999999997E-4</c:v>
                </c:pt>
                <c:pt idx="17842">
                  <c:v>7.2833000000000001E-4</c:v>
                </c:pt>
                <c:pt idx="17843">
                  <c:v>7.2833999999999996E-4</c:v>
                </c:pt>
                <c:pt idx="17844">
                  <c:v>7.2835E-4</c:v>
                </c:pt>
                <c:pt idx="17845">
                  <c:v>7.2836000000000005E-4</c:v>
                </c:pt>
                <c:pt idx="17846">
                  <c:v>7.2836999999999999E-4</c:v>
                </c:pt>
                <c:pt idx="17847">
                  <c:v>7.2838000000000004E-4</c:v>
                </c:pt>
                <c:pt idx="17848">
                  <c:v>7.2838999999999998E-4</c:v>
                </c:pt>
                <c:pt idx="17849">
                  <c:v>7.2840000000000003E-4</c:v>
                </c:pt>
                <c:pt idx="17850">
                  <c:v>7.2840999999999997E-4</c:v>
                </c:pt>
                <c:pt idx="17851">
                  <c:v>7.2842000000000002E-4</c:v>
                </c:pt>
                <c:pt idx="17852">
                  <c:v>7.2842999999999996E-4</c:v>
                </c:pt>
                <c:pt idx="17853">
                  <c:v>7.2844000000000001E-4</c:v>
                </c:pt>
                <c:pt idx="17854">
                  <c:v>7.2844999999999995E-4</c:v>
                </c:pt>
                <c:pt idx="17855">
                  <c:v>7.2846E-4</c:v>
                </c:pt>
                <c:pt idx="17856">
                  <c:v>7.2847000000000005E-4</c:v>
                </c:pt>
                <c:pt idx="17857">
                  <c:v>7.2847999999999999E-4</c:v>
                </c:pt>
                <c:pt idx="17858">
                  <c:v>7.2849000000000004E-4</c:v>
                </c:pt>
                <c:pt idx="17859">
                  <c:v>7.2849999999999998E-4</c:v>
                </c:pt>
                <c:pt idx="17860">
                  <c:v>7.2851000000000003E-4</c:v>
                </c:pt>
                <c:pt idx="17861">
                  <c:v>7.2851999999999997E-4</c:v>
                </c:pt>
                <c:pt idx="17862">
                  <c:v>7.2853000000000002E-4</c:v>
                </c:pt>
                <c:pt idx="17863">
                  <c:v>7.2853999999999996E-4</c:v>
                </c:pt>
                <c:pt idx="17864">
                  <c:v>7.2855000000000001E-4</c:v>
                </c:pt>
                <c:pt idx="17865">
                  <c:v>7.2855999999999995E-4</c:v>
                </c:pt>
                <c:pt idx="17866">
                  <c:v>7.2857E-4</c:v>
                </c:pt>
                <c:pt idx="17867">
                  <c:v>7.2858000000000005E-4</c:v>
                </c:pt>
                <c:pt idx="17868">
                  <c:v>7.2858999999999999E-4</c:v>
                </c:pt>
                <c:pt idx="17869">
                  <c:v>7.2860000000000004E-4</c:v>
                </c:pt>
                <c:pt idx="17870">
                  <c:v>7.2860999999999998E-4</c:v>
                </c:pt>
                <c:pt idx="17871">
                  <c:v>7.2862000000000003E-4</c:v>
                </c:pt>
                <c:pt idx="17872">
                  <c:v>7.2862999999999997E-4</c:v>
                </c:pt>
                <c:pt idx="17873">
                  <c:v>7.2864000000000002E-4</c:v>
                </c:pt>
                <c:pt idx="17874">
                  <c:v>7.2864999999999996E-4</c:v>
                </c:pt>
                <c:pt idx="17875">
                  <c:v>7.2866000000000001E-4</c:v>
                </c:pt>
                <c:pt idx="17876">
                  <c:v>7.2866999999999995E-4</c:v>
                </c:pt>
                <c:pt idx="17877">
                  <c:v>7.2868E-4</c:v>
                </c:pt>
                <c:pt idx="17878">
                  <c:v>7.2869000000000005E-4</c:v>
                </c:pt>
                <c:pt idx="17879">
                  <c:v>7.2869999999999999E-4</c:v>
                </c:pt>
                <c:pt idx="17880">
                  <c:v>7.2871000000000003E-4</c:v>
                </c:pt>
                <c:pt idx="17881">
                  <c:v>7.2871999999999998E-4</c:v>
                </c:pt>
                <c:pt idx="17882">
                  <c:v>7.2873000000000002E-4</c:v>
                </c:pt>
                <c:pt idx="17883">
                  <c:v>7.2873999999999997E-4</c:v>
                </c:pt>
                <c:pt idx="17884">
                  <c:v>7.2875000000000001E-4</c:v>
                </c:pt>
                <c:pt idx="17885">
                  <c:v>7.2875999999999995E-4</c:v>
                </c:pt>
                <c:pt idx="17886">
                  <c:v>7.2877E-4</c:v>
                </c:pt>
                <c:pt idx="17887">
                  <c:v>7.2878000000000005E-4</c:v>
                </c:pt>
                <c:pt idx="17888">
                  <c:v>7.2878999999999999E-4</c:v>
                </c:pt>
                <c:pt idx="17889">
                  <c:v>7.2880000000000004E-4</c:v>
                </c:pt>
                <c:pt idx="17890">
                  <c:v>7.2880999999999998E-4</c:v>
                </c:pt>
                <c:pt idx="17891">
                  <c:v>7.2882000000000003E-4</c:v>
                </c:pt>
                <c:pt idx="17892">
                  <c:v>7.2882999999999997E-4</c:v>
                </c:pt>
                <c:pt idx="17893">
                  <c:v>7.2884000000000002E-4</c:v>
                </c:pt>
                <c:pt idx="17894">
                  <c:v>7.2884999999999996E-4</c:v>
                </c:pt>
                <c:pt idx="17895">
                  <c:v>7.2886000000000001E-4</c:v>
                </c:pt>
                <c:pt idx="17896">
                  <c:v>7.2886999999999995E-4</c:v>
                </c:pt>
                <c:pt idx="17897">
                  <c:v>7.2888E-4</c:v>
                </c:pt>
                <c:pt idx="17898">
                  <c:v>7.2889000000000005E-4</c:v>
                </c:pt>
                <c:pt idx="17899">
                  <c:v>7.2889999999999999E-4</c:v>
                </c:pt>
                <c:pt idx="17900">
                  <c:v>7.2891000000000004E-4</c:v>
                </c:pt>
                <c:pt idx="17901">
                  <c:v>7.2891999999999998E-4</c:v>
                </c:pt>
                <c:pt idx="17902">
                  <c:v>7.2893000000000003E-4</c:v>
                </c:pt>
                <c:pt idx="17903">
                  <c:v>7.2893999999999997E-4</c:v>
                </c:pt>
                <c:pt idx="17904">
                  <c:v>7.2895000000000002E-4</c:v>
                </c:pt>
                <c:pt idx="17905">
                  <c:v>7.2895999999999996E-4</c:v>
                </c:pt>
                <c:pt idx="17906">
                  <c:v>7.2897000000000001E-4</c:v>
                </c:pt>
                <c:pt idx="17907">
                  <c:v>7.2897999999999995E-4</c:v>
                </c:pt>
                <c:pt idx="17908">
                  <c:v>7.2899E-4</c:v>
                </c:pt>
                <c:pt idx="17909">
                  <c:v>7.2900000000000005E-4</c:v>
                </c:pt>
                <c:pt idx="17910">
                  <c:v>7.2900999999999999E-4</c:v>
                </c:pt>
                <c:pt idx="17911">
                  <c:v>7.2902000000000004E-4</c:v>
                </c:pt>
                <c:pt idx="17912">
                  <c:v>7.2902999999999998E-4</c:v>
                </c:pt>
                <c:pt idx="17913">
                  <c:v>7.2904000000000003E-4</c:v>
                </c:pt>
                <c:pt idx="17914">
                  <c:v>7.2904999999999997E-4</c:v>
                </c:pt>
                <c:pt idx="17915">
                  <c:v>7.2906000000000002E-4</c:v>
                </c:pt>
                <c:pt idx="17916">
                  <c:v>7.2906999999999996E-4</c:v>
                </c:pt>
                <c:pt idx="17917">
                  <c:v>7.2908000000000001E-4</c:v>
                </c:pt>
                <c:pt idx="17918">
                  <c:v>7.2908999999999995E-4</c:v>
                </c:pt>
                <c:pt idx="17919">
                  <c:v>7.291E-4</c:v>
                </c:pt>
                <c:pt idx="17920">
                  <c:v>7.2911000000000004E-4</c:v>
                </c:pt>
                <c:pt idx="17921">
                  <c:v>7.2911999999999999E-4</c:v>
                </c:pt>
                <c:pt idx="17922">
                  <c:v>7.2913000000000003E-4</c:v>
                </c:pt>
                <c:pt idx="17923">
                  <c:v>7.2913999999999997E-4</c:v>
                </c:pt>
                <c:pt idx="17924">
                  <c:v>7.2915000000000002E-4</c:v>
                </c:pt>
                <c:pt idx="17925">
                  <c:v>7.2915999999999996E-4</c:v>
                </c:pt>
                <c:pt idx="17926">
                  <c:v>7.2917000000000001E-4</c:v>
                </c:pt>
                <c:pt idx="17927">
                  <c:v>7.2917999999999995E-4</c:v>
                </c:pt>
                <c:pt idx="17928">
                  <c:v>7.2919E-4</c:v>
                </c:pt>
                <c:pt idx="17929">
                  <c:v>7.2920000000000005E-4</c:v>
                </c:pt>
                <c:pt idx="17930">
                  <c:v>7.2920999999999999E-4</c:v>
                </c:pt>
                <c:pt idx="17931">
                  <c:v>7.2922000000000004E-4</c:v>
                </c:pt>
                <c:pt idx="17932">
                  <c:v>7.2922999999999998E-4</c:v>
                </c:pt>
                <c:pt idx="17933">
                  <c:v>7.2924000000000003E-4</c:v>
                </c:pt>
                <c:pt idx="17934">
                  <c:v>7.2924999999999997E-4</c:v>
                </c:pt>
                <c:pt idx="17935">
                  <c:v>7.2926000000000002E-4</c:v>
                </c:pt>
                <c:pt idx="17936">
                  <c:v>7.2926999999999996E-4</c:v>
                </c:pt>
                <c:pt idx="17937">
                  <c:v>7.2928000000000001E-4</c:v>
                </c:pt>
                <c:pt idx="17938">
                  <c:v>7.2928999999999995E-4</c:v>
                </c:pt>
                <c:pt idx="17939">
                  <c:v>7.293E-4</c:v>
                </c:pt>
                <c:pt idx="17940">
                  <c:v>7.2931000000000005E-4</c:v>
                </c:pt>
                <c:pt idx="17941">
                  <c:v>7.2931999999999999E-4</c:v>
                </c:pt>
                <c:pt idx="17942">
                  <c:v>7.2933000000000004E-4</c:v>
                </c:pt>
                <c:pt idx="17943">
                  <c:v>7.2933999999999998E-4</c:v>
                </c:pt>
                <c:pt idx="17944">
                  <c:v>7.2935000000000003E-4</c:v>
                </c:pt>
                <c:pt idx="17945">
                  <c:v>7.2935999999999997E-4</c:v>
                </c:pt>
                <c:pt idx="17946">
                  <c:v>7.2937000000000002E-4</c:v>
                </c:pt>
                <c:pt idx="17947">
                  <c:v>7.2937999999999996E-4</c:v>
                </c:pt>
                <c:pt idx="17948">
                  <c:v>7.2939000000000001E-4</c:v>
                </c:pt>
                <c:pt idx="17949">
                  <c:v>7.2939999999999995E-4</c:v>
                </c:pt>
                <c:pt idx="17950">
                  <c:v>7.2941E-4</c:v>
                </c:pt>
                <c:pt idx="17951">
                  <c:v>7.2942000000000005E-4</c:v>
                </c:pt>
                <c:pt idx="17952">
                  <c:v>7.2942999999999999E-4</c:v>
                </c:pt>
                <c:pt idx="17953">
                  <c:v>7.2944000000000004E-4</c:v>
                </c:pt>
                <c:pt idx="17954">
                  <c:v>7.2944999999999998E-4</c:v>
                </c:pt>
                <c:pt idx="17955">
                  <c:v>7.2946000000000003E-4</c:v>
                </c:pt>
                <c:pt idx="17956">
                  <c:v>7.2946999999999997E-4</c:v>
                </c:pt>
                <c:pt idx="17957">
                  <c:v>7.2948000000000002E-4</c:v>
                </c:pt>
                <c:pt idx="17958">
                  <c:v>7.2948999999999996E-4</c:v>
                </c:pt>
                <c:pt idx="17959">
                  <c:v>7.2950000000000001E-4</c:v>
                </c:pt>
                <c:pt idx="17960">
                  <c:v>7.2950999999999995E-4</c:v>
                </c:pt>
                <c:pt idx="17961">
                  <c:v>7.2951999999999999E-4</c:v>
                </c:pt>
                <c:pt idx="17962">
                  <c:v>7.2953000000000004E-4</c:v>
                </c:pt>
                <c:pt idx="17963">
                  <c:v>7.2953999999999998E-4</c:v>
                </c:pt>
                <c:pt idx="17964">
                  <c:v>7.2955000000000003E-4</c:v>
                </c:pt>
                <c:pt idx="17965">
                  <c:v>7.2955999999999997E-4</c:v>
                </c:pt>
                <c:pt idx="17966">
                  <c:v>7.2957000000000002E-4</c:v>
                </c:pt>
                <c:pt idx="17967">
                  <c:v>7.2957999999999996E-4</c:v>
                </c:pt>
                <c:pt idx="17968">
                  <c:v>7.2959000000000001E-4</c:v>
                </c:pt>
                <c:pt idx="17969">
                  <c:v>7.2959999999999995E-4</c:v>
                </c:pt>
                <c:pt idx="17970">
                  <c:v>7.2961E-4</c:v>
                </c:pt>
                <c:pt idx="17971">
                  <c:v>7.2962000000000005E-4</c:v>
                </c:pt>
                <c:pt idx="17972">
                  <c:v>7.2962999999999999E-4</c:v>
                </c:pt>
                <c:pt idx="17973">
                  <c:v>7.2964000000000004E-4</c:v>
                </c:pt>
                <c:pt idx="17974">
                  <c:v>7.2964999999999998E-4</c:v>
                </c:pt>
                <c:pt idx="17975">
                  <c:v>7.2966000000000003E-4</c:v>
                </c:pt>
                <c:pt idx="17976">
                  <c:v>7.2966999999999997E-4</c:v>
                </c:pt>
                <c:pt idx="17977">
                  <c:v>7.2968000000000002E-4</c:v>
                </c:pt>
                <c:pt idx="17978">
                  <c:v>7.2968999999999996E-4</c:v>
                </c:pt>
                <c:pt idx="17979">
                  <c:v>7.2970000000000001E-4</c:v>
                </c:pt>
                <c:pt idx="17980">
                  <c:v>7.2970999999999995E-4</c:v>
                </c:pt>
                <c:pt idx="17981">
                  <c:v>7.2972E-4</c:v>
                </c:pt>
                <c:pt idx="17982">
                  <c:v>7.2973000000000005E-4</c:v>
                </c:pt>
                <c:pt idx="17983">
                  <c:v>7.2973999999999999E-4</c:v>
                </c:pt>
                <c:pt idx="17984">
                  <c:v>7.2975000000000004E-4</c:v>
                </c:pt>
                <c:pt idx="17985">
                  <c:v>7.2975999999999998E-4</c:v>
                </c:pt>
                <c:pt idx="17986">
                  <c:v>7.2977000000000003E-4</c:v>
                </c:pt>
                <c:pt idx="17987">
                  <c:v>7.2977999999999997E-4</c:v>
                </c:pt>
                <c:pt idx="17988">
                  <c:v>7.2979000000000002E-4</c:v>
                </c:pt>
                <c:pt idx="17989">
                  <c:v>7.2979999999999996E-4</c:v>
                </c:pt>
                <c:pt idx="17990">
                  <c:v>7.2981000000000001E-4</c:v>
                </c:pt>
                <c:pt idx="17991">
                  <c:v>7.2981999999999995E-4</c:v>
                </c:pt>
                <c:pt idx="17992">
                  <c:v>7.2983E-4</c:v>
                </c:pt>
                <c:pt idx="17993">
                  <c:v>7.2984000000000005E-4</c:v>
                </c:pt>
                <c:pt idx="17994">
                  <c:v>7.2984999999999999E-4</c:v>
                </c:pt>
                <c:pt idx="17995">
                  <c:v>7.2986000000000004E-4</c:v>
                </c:pt>
                <c:pt idx="17996">
                  <c:v>7.2986999999999998E-4</c:v>
                </c:pt>
                <c:pt idx="17997">
                  <c:v>7.2988000000000003E-4</c:v>
                </c:pt>
                <c:pt idx="17998">
                  <c:v>7.2988999999999997E-4</c:v>
                </c:pt>
                <c:pt idx="17999">
                  <c:v>7.2990000000000001E-4</c:v>
                </c:pt>
                <c:pt idx="18000">
                  <c:v>7.2990999999999996E-4</c:v>
                </c:pt>
                <c:pt idx="18001">
                  <c:v>7.2992E-4</c:v>
                </c:pt>
                <c:pt idx="18002">
                  <c:v>7.2993000000000005E-4</c:v>
                </c:pt>
                <c:pt idx="18003">
                  <c:v>7.2993999999999999E-4</c:v>
                </c:pt>
                <c:pt idx="18004">
                  <c:v>7.2995000000000004E-4</c:v>
                </c:pt>
                <c:pt idx="18005">
                  <c:v>7.2995999999999998E-4</c:v>
                </c:pt>
                <c:pt idx="18006">
                  <c:v>7.2997000000000003E-4</c:v>
                </c:pt>
                <c:pt idx="18007">
                  <c:v>7.2997999999999997E-4</c:v>
                </c:pt>
                <c:pt idx="18008">
                  <c:v>7.2999000000000002E-4</c:v>
                </c:pt>
                <c:pt idx="18009">
                  <c:v>7.2999999999999996E-4</c:v>
                </c:pt>
                <c:pt idx="18010">
                  <c:v>7.3001000000000001E-4</c:v>
                </c:pt>
                <c:pt idx="18011">
                  <c:v>7.3001999999999995E-4</c:v>
                </c:pt>
                <c:pt idx="18012">
                  <c:v>7.3003E-4</c:v>
                </c:pt>
                <c:pt idx="18013">
                  <c:v>7.3004000000000005E-4</c:v>
                </c:pt>
                <c:pt idx="18014">
                  <c:v>7.3004999999999999E-4</c:v>
                </c:pt>
                <c:pt idx="18015">
                  <c:v>7.3006000000000004E-4</c:v>
                </c:pt>
                <c:pt idx="18016">
                  <c:v>7.3006999999999998E-4</c:v>
                </c:pt>
                <c:pt idx="18017">
                  <c:v>7.3008000000000003E-4</c:v>
                </c:pt>
                <c:pt idx="18018">
                  <c:v>7.3008999999999997E-4</c:v>
                </c:pt>
                <c:pt idx="18019">
                  <c:v>7.3010000000000002E-4</c:v>
                </c:pt>
                <c:pt idx="18020">
                  <c:v>7.3010999999999996E-4</c:v>
                </c:pt>
                <c:pt idx="18021">
                  <c:v>7.3012000000000001E-4</c:v>
                </c:pt>
                <c:pt idx="18022">
                  <c:v>7.3012999999999995E-4</c:v>
                </c:pt>
                <c:pt idx="18023">
                  <c:v>7.3014E-4</c:v>
                </c:pt>
                <c:pt idx="18024">
                  <c:v>7.3015000000000005E-4</c:v>
                </c:pt>
                <c:pt idx="18025">
                  <c:v>7.3015999999999999E-4</c:v>
                </c:pt>
                <c:pt idx="18026">
                  <c:v>7.3017000000000004E-4</c:v>
                </c:pt>
                <c:pt idx="18027">
                  <c:v>7.3017999999999998E-4</c:v>
                </c:pt>
                <c:pt idx="18028">
                  <c:v>7.3019000000000003E-4</c:v>
                </c:pt>
                <c:pt idx="18029">
                  <c:v>7.3019999999999997E-4</c:v>
                </c:pt>
                <c:pt idx="18030">
                  <c:v>7.3021000000000002E-4</c:v>
                </c:pt>
                <c:pt idx="18031">
                  <c:v>7.3021999999999996E-4</c:v>
                </c:pt>
                <c:pt idx="18032">
                  <c:v>7.3023000000000001E-4</c:v>
                </c:pt>
                <c:pt idx="18033">
                  <c:v>7.3023999999999995E-4</c:v>
                </c:pt>
                <c:pt idx="18034">
                  <c:v>7.3025E-4</c:v>
                </c:pt>
                <c:pt idx="18035">
                  <c:v>7.3026000000000005E-4</c:v>
                </c:pt>
                <c:pt idx="18036">
                  <c:v>7.3026999999999999E-4</c:v>
                </c:pt>
                <c:pt idx="18037">
                  <c:v>7.3028000000000004E-4</c:v>
                </c:pt>
                <c:pt idx="18038">
                  <c:v>7.3028999999999998E-4</c:v>
                </c:pt>
                <c:pt idx="18039">
                  <c:v>7.3030000000000002E-4</c:v>
                </c:pt>
                <c:pt idx="18040">
                  <c:v>7.3030999999999997E-4</c:v>
                </c:pt>
                <c:pt idx="18041">
                  <c:v>7.3032000000000001E-4</c:v>
                </c:pt>
                <c:pt idx="18042">
                  <c:v>7.3032999999999995E-4</c:v>
                </c:pt>
                <c:pt idx="18043">
                  <c:v>7.3034E-4</c:v>
                </c:pt>
                <c:pt idx="18044">
                  <c:v>7.3035000000000005E-4</c:v>
                </c:pt>
                <c:pt idx="18045">
                  <c:v>7.3035999999999999E-4</c:v>
                </c:pt>
                <c:pt idx="18046">
                  <c:v>7.3037000000000004E-4</c:v>
                </c:pt>
                <c:pt idx="18047">
                  <c:v>7.3037999999999998E-4</c:v>
                </c:pt>
                <c:pt idx="18048">
                  <c:v>7.3039000000000003E-4</c:v>
                </c:pt>
                <c:pt idx="18049">
                  <c:v>7.3039999999999997E-4</c:v>
                </c:pt>
                <c:pt idx="18050">
                  <c:v>7.3041000000000002E-4</c:v>
                </c:pt>
                <c:pt idx="18051">
                  <c:v>7.3041999999999996E-4</c:v>
                </c:pt>
                <c:pt idx="18052">
                  <c:v>7.3043000000000001E-4</c:v>
                </c:pt>
                <c:pt idx="18053">
                  <c:v>7.3043999999999995E-4</c:v>
                </c:pt>
                <c:pt idx="18054">
                  <c:v>7.3045E-4</c:v>
                </c:pt>
                <c:pt idx="18055">
                  <c:v>7.3046000000000005E-4</c:v>
                </c:pt>
                <c:pt idx="18056">
                  <c:v>7.3046999999999999E-4</c:v>
                </c:pt>
                <c:pt idx="18057">
                  <c:v>7.3048000000000004E-4</c:v>
                </c:pt>
                <c:pt idx="18058">
                  <c:v>7.3048999999999998E-4</c:v>
                </c:pt>
                <c:pt idx="18059">
                  <c:v>7.3050000000000003E-4</c:v>
                </c:pt>
                <c:pt idx="18060">
                  <c:v>7.3050999999999997E-4</c:v>
                </c:pt>
                <c:pt idx="18061">
                  <c:v>7.3052000000000002E-4</c:v>
                </c:pt>
                <c:pt idx="18062">
                  <c:v>7.3052999999999996E-4</c:v>
                </c:pt>
                <c:pt idx="18063">
                  <c:v>7.3054000000000001E-4</c:v>
                </c:pt>
                <c:pt idx="18064">
                  <c:v>7.3054999999999995E-4</c:v>
                </c:pt>
                <c:pt idx="18065">
                  <c:v>7.3056E-4</c:v>
                </c:pt>
                <c:pt idx="18066">
                  <c:v>7.3057000000000005E-4</c:v>
                </c:pt>
                <c:pt idx="18067">
                  <c:v>7.3057999999999999E-4</c:v>
                </c:pt>
                <c:pt idx="18068">
                  <c:v>7.3059000000000004E-4</c:v>
                </c:pt>
                <c:pt idx="18069">
                  <c:v>7.3059999999999998E-4</c:v>
                </c:pt>
                <c:pt idx="18070">
                  <c:v>7.3061000000000003E-4</c:v>
                </c:pt>
                <c:pt idx="18071">
                  <c:v>7.3061999999999997E-4</c:v>
                </c:pt>
                <c:pt idx="18072">
                  <c:v>7.3063000000000002E-4</c:v>
                </c:pt>
                <c:pt idx="18073">
                  <c:v>7.3063999999999996E-4</c:v>
                </c:pt>
                <c:pt idx="18074">
                  <c:v>7.3065000000000001E-4</c:v>
                </c:pt>
                <c:pt idx="18075">
                  <c:v>7.3065999999999995E-4</c:v>
                </c:pt>
                <c:pt idx="18076">
                  <c:v>7.3067E-4</c:v>
                </c:pt>
                <c:pt idx="18077">
                  <c:v>7.3068000000000004E-4</c:v>
                </c:pt>
                <c:pt idx="18078">
                  <c:v>7.3068999999999999E-4</c:v>
                </c:pt>
                <c:pt idx="18079">
                  <c:v>7.3070000000000003E-4</c:v>
                </c:pt>
                <c:pt idx="18080">
                  <c:v>7.3070999999999997E-4</c:v>
                </c:pt>
                <c:pt idx="18081">
                  <c:v>7.3072000000000002E-4</c:v>
                </c:pt>
                <c:pt idx="18082">
                  <c:v>7.3072999999999996E-4</c:v>
                </c:pt>
                <c:pt idx="18083">
                  <c:v>7.3074000000000001E-4</c:v>
                </c:pt>
                <c:pt idx="18084">
                  <c:v>7.3074999999999995E-4</c:v>
                </c:pt>
                <c:pt idx="18085">
                  <c:v>7.3076E-4</c:v>
                </c:pt>
                <c:pt idx="18086">
                  <c:v>7.3077000000000005E-4</c:v>
                </c:pt>
                <c:pt idx="18087">
                  <c:v>7.3077999999999999E-4</c:v>
                </c:pt>
                <c:pt idx="18088">
                  <c:v>7.3079000000000004E-4</c:v>
                </c:pt>
                <c:pt idx="18089">
                  <c:v>7.3079999999999998E-4</c:v>
                </c:pt>
                <c:pt idx="18090">
                  <c:v>7.3081000000000003E-4</c:v>
                </c:pt>
                <c:pt idx="18091">
                  <c:v>7.3081999999999997E-4</c:v>
                </c:pt>
                <c:pt idx="18092">
                  <c:v>7.3083000000000002E-4</c:v>
                </c:pt>
                <c:pt idx="18093">
                  <c:v>7.3083999999999996E-4</c:v>
                </c:pt>
                <c:pt idx="18094">
                  <c:v>7.3085000000000001E-4</c:v>
                </c:pt>
                <c:pt idx="18095">
                  <c:v>7.3085999999999995E-4</c:v>
                </c:pt>
                <c:pt idx="18096">
                  <c:v>7.3087E-4</c:v>
                </c:pt>
                <c:pt idx="18097">
                  <c:v>7.3088000000000005E-4</c:v>
                </c:pt>
                <c:pt idx="18098">
                  <c:v>7.3088999999999999E-4</c:v>
                </c:pt>
                <c:pt idx="18099">
                  <c:v>7.3090000000000004E-4</c:v>
                </c:pt>
                <c:pt idx="18100">
                  <c:v>7.3090999999999998E-4</c:v>
                </c:pt>
                <c:pt idx="18101">
                  <c:v>7.3092000000000003E-4</c:v>
                </c:pt>
                <c:pt idx="18102">
                  <c:v>7.3092999999999997E-4</c:v>
                </c:pt>
                <c:pt idx="18103">
                  <c:v>7.3094000000000002E-4</c:v>
                </c:pt>
                <c:pt idx="18104">
                  <c:v>7.3094999999999996E-4</c:v>
                </c:pt>
                <c:pt idx="18105">
                  <c:v>7.3096000000000001E-4</c:v>
                </c:pt>
                <c:pt idx="18106">
                  <c:v>7.3096999999999995E-4</c:v>
                </c:pt>
                <c:pt idx="18107">
                  <c:v>7.3098E-4</c:v>
                </c:pt>
                <c:pt idx="18108">
                  <c:v>7.3099000000000005E-4</c:v>
                </c:pt>
                <c:pt idx="18109">
                  <c:v>7.3099999999999999E-4</c:v>
                </c:pt>
                <c:pt idx="18110">
                  <c:v>7.3101000000000004E-4</c:v>
                </c:pt>
                <c:pt idx="18111">
                  <c:v>7.3101999999999998E-4</c:v>
                </c:pt>
                <c:pt idx="18112">
                  <c:v>7.3103000000000003E-4</c:v>
                </c:pt>
                <c:pt idx="18113">
                  <c:v>7.3103999999999997E-4</c:v>
                </c:pt>
                <c:pt idx="18114">
                  <c:v>7.3105000000000002E-4</c:v>
                </c:pt>
                <c:pt idx="18115">
                  <c:v>7.3105999999999996E-4</c:v>
                </c:pt>
                <c:pt idx="18116">
                  <c:v>7.3107000000000001E-4</c:v>
                </c:pt>
                <c:pt idx="18117">
                  <c:v>7.3107999999999995E-4</c:v>
                </c:pt>
                <c:pt idx="18118">
                  <c:v>7.3109E-4</c:v>
                </c:pt>
                <c:pt idx="18119">
                  <c:v>7.3110000000000004E-4</c:v>
                </c:pt>
                <c:pt idx="18120">
                  <c:v>7.3110999999999998E-4</c:v>
                </c:pt>
                <c:pt idx="18121">
                  <c:v>7.3112000000000003E-4</c:v>
                </c:pt>
                <c:pt idx="18122">
                  <c:v>7.3112999999999997E-4</c:v>
                </c:pt>
                <c:pt idx="18123">
                  <c:v>7.3114000000000002E-4</c:v>
                </c:pt>
                <c:pt idx="18124">
                  <c:v>7.3114999999999996E-4</c:v>
                </c:pt>
                <c:pt idx="18125">
                  <c:v>7.3116000000000001E-4</c:v>
                </c:pt>
                <c:pt idx="18126">
                  <c:v>7.3116999999999995E-4</c:v>
                </c:pt>
                <c:pt idx="18127">
                  <c:v>7.3118E-4</c:v>
                </c:pt>
                <c:pt idx="18128">
                  <c:v>7.3119000000000005E-4</c:v>
                </c:pt>
                <c:pt idx="18129">
                  <c:v>7.3119999999999999E-4</c:v>
                </c:pt>
                <c:pt idx="18130">
                  <c:v>7.3121000000000004E-4</c:v>
                </c:pt>
                <c:pt idx="18131">
                  <c:v>7.3121999999999998E-4</c:v>
                </c:pt>
                <c:pt idx="18132">
                  <c:v>7.3123000000000003E-4</c:v>
                </c:pt>
                <c:pt idx="18133">
                  <c:v>7.3123999999999997E-4</c:v>
                </c:pt>
                <c:pt idx="18134">
                  <c:v>7.3125000000000002E-4</c:v>
                </c:pt>
                <c:pt idx="18135">
                  <c:v>7.3125999999999996E-4</c:v>
                </c:pt>
                <c:pt idx="18136">
                  <c:v>7.3127000000000001E-4</c:v>
                </c:pt>
                <c:pt idx="18137">
                  <c:v>7.3127999999999995E-4</c:v>
                </c:pt>
                <c:pt idx="18138">
                  <c:v>7.3129E-4</c:v>
                </c:pt>
                <c:pt idx="18139">
                  <c:v>7.3130000000000005E-4</c:v>
                </c:pt>
                <c:pt idx="18140">
                  <c:v>7.3130999999999999E-4</c:v>
                </c:pt>
                <c:pt idx="18141">
                  <c:v>7.3132000000000004E-4</c:v>
                </c:pt>
                <c:pt idx="18142">
                  <c:v>7.3132999999999998E-4</c:v>
                </c:pt>
                <c:pt idx="18143">
                  <c:v>7.3134000000000003E-4</c:v>
                </c:pt>
                <c:pt idx="18144">
                  <c:v>7.3134999999999997E-4</c:v>
                </c:pt>
                <c:pt idx="18145">
                  <c:v>7.3136000000000002E-4</c:v>
                </c:pt>
                <c:pt idx="18146">
                  <c:v>7.3136999999999996E-4</c:v>
                </c:pt>
                <c:pt idx="18147">
                  <c:v>7.3138000000000001E-4</c:v>
                </c:pt>
                <c:pt idx="18148">
                  <c:v>7.3138999999999995E-4</c:v>
                </c:pt>
                <c:pt idx="18149">
                  <c:v>7.314E-4</c:v>
                </c:pt>
                <c:pt idx="18150">
                  <c:v>7.3141000000000005E-4</c:v>
                </c:pt>
                <c:pt idx="18151">
                  <c:v>7.3141999999999999E-4</c:v>
                </c:pt>
                <c:pt idx="18152">
                  <c:v>7.3143000000000004E-4</c:v>
                </c:pt>
                <c:pt idx="18153">
                  <c:v>7.3143999999999998E-4</c:v>
                </c:pt>
                <c:pt idx="18154">
                  <c:v>7.3145000000000003E-4</c:v>
                </c:pt>
                <c:pt idx="18155">
                  <c:v>7.3145999999999997E-4</c:v>
                </c:pt>
                <c:pt idx="18156">
                  <c:v>7.3147000000000002E-4</c:v>
                </c:pt>
                <c:pt idx="18157">
                  <c:v>7.3147999999999996E-4</c:v>
                </c:pt>
                <c:pt idx="18158">
                  <c:v>7.3149E-4</c:v>
                </c:pt>
                <c:pt idx="18159">
                  <c:v>7.3150000000000005E-4</c:v>
                </c:pt>
                <c:pt idx="18160">
                  <c:v>7.3150999999999999E-4</c:v>
                </c:pt>
                <c:pt idx="18161">
                  <c:v>7.3152000000000004E-4</c:v>
                </c:pt>
                <c:pt idx="18162">
                  <c:v>7.3152999999999998E-4</c:v>
                </c:pt>
                <c:pt idx="18163">
                  <c:v>7.3154000000000003E-4</c:v>
                </c:pt>
                <c:pt idx="18164">
                  <c:v>7.3154999999999997E-4</c:v>
                </c:pt>
                <c:pt idx="18165">
                  <c:v>7.3156000000000002E-4</c:v>
                </c:pt>
                <c:pt idx="18166">
                  <c:v>7.3156999999999996E-4</c:v>
                </c:pt>
                <c:pt idx="18167">
                  <c:v>7.3158000000000001E-4</c:v>
                </c:pt>
                <c:pt idx="18168">
                  <c:v>7.3158999999999995E-4</c:v>
                </c:pt>
                <c:pt idx="18169">
                  <c:v>7.316E-4</c:v>
                </c:pt>
                <c:pt idx="18170">
                  <c:v>7.3161000000000005E-4</c:v>
                </c:pt>
                <c:pt idx="18171">
                  <c:v>7.3161999999999999E-4</c:v>
                </c:pt>
                <c:pt idx="18172">
                  <c:v>7.3163000000000004E-4</c:v>
                </c:pt>
                <c:pt idx="18173">
                  <c:v>7.3163999999999998E-4</c:v>
                </c:pt>
                <c:pt idx="18174">
                  <c:v>7.3165000000000003E-4</c:v>
                </c:pt>
                <c:pt idx="18175">
                  <c:v>7.3165999999999997E-4</c:v>
                </c:pt>
                <c:pt idx="18176">
                  <c:v>7.3167000000000002E-4</c:v>
                </c:pt>
                <c:pt idx="18177">
                  <c:v>7.3167999999999996E-4</c:v>
                </c:pt>
                <c:pt idx="18178">
                  <c:v>7.3169000000000001E-4</c:v>
                </c:pt>
                <c:pt idx="18179">
                  <c:v>7.3169999999999995E-4</c:v>
                </c:pt>
                <c:pt idx="18180">
                  <c:v>7.3171E-4</c:v>
                </c:pt>
                <c:pt idx="18181">
                  <c:v>7.3172000000000005E-4</c:v>
                </c:pt>
                <c:pt idx="18182">
                  <c:v>7.3172999999999999E-4</c:v>
                </c:pt>
                <c:pt idx="18183">
                  <c:v>7.3174000000000004E-4</c:v>
                </c:pt>
                <c:pt idx="18184">
                  <c:v>7.3174999999999998E-4</c:v>
                </c:pt>
                <c:pt idx="18185">
                  <c:v>7.3176000000000003E-4</c:v>
                </c:pt>
                <c:pt idx="18186">
                  <c:v>7.3176999999999997E-4</c:v>
                </c:pt>
                <c:pt idx="18187">
                  <c:v>7.3178000000000002E-4</c:v>
                </c:pt>
                <c:pt idx="18188">
                  <c:v>7.3178999999999996E-4</c:v>
                </c:pt>
                <c:pt idx="18189">
                  <c:v>7.3180000000000001E-4</c:v>
                </c:pt>
                <c:pt idx="18190">
                  <c:v>7.3180999999999995E-4</c:v>
                </c:pt>
                <c:pt idx="18191">
                  <c:v>7.3182E-4</c:v>
                </c:pt>
                <c:pt idx="18192">
                  <c:v>7.3183000000000005E-4</c:v>
                </c:pt>
                <c:pt idx="18193">
                  <c:v>7.3183999999999999E-4</c:v>
                </c:pt>
                <c:pt idx="18194">
                  <c:v>7.3185000000000004E-4</c:v>
                </c:pt>
                <c:pt idx="18195">
                  <c:v>7.3185999999999998E-4</c:v>
                </c:pt>
                <c:pt idx="18196">
                  <c:v>7.3187000000000002E-4</c:v>
                </c:pt>
                <c:pt idx="18197">
                  <c:v>7.3187999999999997E-4</c:v>
                </c:pt>
                <c:pt idx="18198">
                  <c:v>7.3189000000000001E-4</c:v>
                </c:pt>
                <c:pt idx="18199">
                  <c:v>7.3189999999999996E-4</c:v>
                </c:pt>
                <c:pt idx="18200">
                  <c:v>7.3191E-4</c:v>
                </c:pt>
                <c:pt idx="18201">
                  <c:v>7.3192000000000005E-4</c:v>
                </c:pt>
                <c:pt idx="18202">
                  <c:v>7.3192999999999999E-4</c:v>
                </c:pt>
                <c:pt idx="18203">
                  <c:v>7.3194000000000004E-4</c:v>
                </c:pt>
                <c:pt idx="18204">
                  <c:v>7.3194999999999998E-4</c:v>
                </c:pt>
                <c:pt idx="18205">
                  <c:v>7.3196000000000003E-4</c:v>
                </c:pt>
                <c:pt idx="18206">
                  <c:v>7.3196999999999997E-4</c:v>
                </c:pt>
                <c:pt idx="18207">
                  <c:v>7.3198000000000002E-4</c:v>
                </c:pt>
                <c:pt idx="18208">
                  <c:v>7.3198999999999996E-4</c:v>
                </c:pt>
                <c:pt idx="18209">
                  <c:v>7.3200000000000001E-4</c:v>
                </c:pt>
                <c:pt idx="18210">
                  <c:v>7.3200999999999995E-4</c:v>
                </c:pt>
                <c:pt idx="18211">
                  <c:v>7.3202E-4</c:v>
                </c:pt>
                <c:pt idx="18212">
                  <c:v>7.3203000000000005E-4</c:v>
                </c:pt>
                <c:pt idx="18213">
                  <c:v>7.3203999999999999E-4</c:v>
                </c:pt>
                <c:pt idx="18214">
                  <c:v>7.3205000000000004E-4</c:v>
                </c:pt>
                <c:pt idx="18215">
                  <c:v>7.3205999999999998E-4</c:v>
                </c:pt>
                <c:pt idx="18216">
                  <c:v>7.3207000000000003E-4</c:v>
                </c:pt>
                <c:pt idx="18217">
                  <c:v>7.3207999999999997E-4</c:v>
                </c:pt>
                <c:pt idx="18218">
                  <c:v>7.3209000000000002E-4</c:v>
                </c:pt>
                <c:pt idx="18219">
                  <c:v>7.3209999999999996E-4</c:v>
                </c:pt>
                <c:pt idx="18220">
                  <c:v>7.3211000000000001E-4</c:v>
                </c:pt>
                <c:pt idx="18221">
                  <c:v>7.3211999999999995E-4</c:v>
                </c:pt>
                <c:pt idx="18222">
                  <c:v>7.3213E-4</c:v>
                </c:pt>
                <c:pt idx="18223">
                  <c:v>7.3214000000000005E-4</c:v>
                </c:pt>
                <c:pt idx="18224">
                  <c:v>7.3214999999999999E-4</c:v>
                </c:pt>
                <c:pt idx="18225">
                  <c:v>7.3216000000000004E-4</c:v>
                </c:pt>
                <c:pt idx="18226">
                  <c:v>7.3216999999999998E-4</c:v>
                </c:pt>
                <c:pt idx="18227">
                  <c:v>7.3218000000000003E-4</c:v>
                </c:pt>
                <c:pt idx="18228">
                  <c:v>7.3218999999999997E-4</c:v>
                </c:pt>
                <c:pt idx="18229">
                  <c:v>7.3220000000000002E-4</c:v>
                </c:pt>
                <c:pt idx="18230">
                  <c:v>7.3220999999999996E-4</c:v>
                </c:pt>
                <c:pt idx="18231">
                  <c:v>7.3222000000000001E-4</c:v>
                </c:pt>
                <c:pt idx="18232">
                  <c:v>7.3222999999999995E-4</c:v>
                </c:pt>
                <c:pt idx="18233">
                  <c:v>7.3224E-4</c:v>
                </c:pt>
                <c:pt idx="18234">
                  <c:v>7.3225000000000004E-4</c:v>
                </c:pt>
                <c:pt idx="18235">
                  <c:v>7.3225999999999999E-4</c:v>
                </c:pt>
                <c:pt idx="18236">
                  <c:v>7.3227000000000003E-4</c:v>
                </c:pt>
                <c:pt idx="18237">
                  <c:v>7.3227999999999998E-4</c:v>
                </c:pt>
                <c:pt idx="18238">
                  <c:v>7.3229000000000002E-4</c:v>
                </c:pt>
                <c:pt idx="18239">
                  <c:v>7.3229999999999996E-4</c:v>
                </c:pt>
                <c:pt idx="18240">
                  <c:v>7.3231000000000001E-4</c:v>
                </c:pt>
                <c:pt idx="18241">
                  <c:v>7.3231999999999995E-4</c:v>
                </c:pt>
                <c:pt idx="18242">
                  <c:v>7.3233E-4</c:v>
                </c:pt>
                <c:pt idx="18243">
                  <c:v>7.3234000000000005E-4</c:v>
                </c:pt>
                <c:pt idx="18244">
                  <c:v>7.3234999999999999E-4</c:v>
                </c:pt>
                <c:pt idx="18245">
                  <c:v>7.3236000000000004E-4</c:v>
                </c:pt>
                <c:pt idx="18246">
                  <c:v>7.3236999999999998E-4</c:v>
                </c:pt>
                <c:pt idx="18247">
                  <c:v>7.3238000000000003E-4</c:v>
                </c:pt>
                <c:pt idx="18248">
                  <c:v>7.3238999999999997E-4</c:v>
                </c:pt>
                <c:pt idx="18249">
                  <c:v>7.3240000000000002E-4</c:v>
                </c:pt>
                <c:pt idx="18250">
                  <c:v>7.3240999999999996E-4</c:v>
                </c:pt>
                <c:pt idx="18251">
                  <c:v>7.3242000000000001E-4</c:v>
                </c:pt>
                <c:pt idx="18252">
                  <c:v>7.3242999999999995E-4</c:v>
                </c:pt>
                <c:pt idx="18253">
                  <c:v>7.3244E-4</c:v>
                </c:pt>
                <c:pt idx="18254">
                  <c:v>7.3245000000000005E-4</c:v>
                </c:pt>
                <c:pt idx="18255">
                  <c:v>7.3245999999999999E-4</c:v>
                </c:pt>
                <c:pt idx="18256">
                  <c:v>7.3247000000000004E-4</c:v>
                </c:pt>
                <c:pt idx="18257">
                  <c:v>7.3247999999999998E-4</c:v>
                </c:pt>
                <c:pt idx="18258">
                  <c:v>7.3249000000000003E-4</c:v>
                </c:pt>
                <c:pt idx="18259">
                  <c:v>7.3249999999999997E-4</c:v>
                </c:pt>
                <c:pt idx="18260">
                  <c:v>7.3251000000000002E-4</c:v>
                </c:pt>
                <c:pt idx="18261">
                  <c:v>7.3251999999999996E-4</c:v>
                </c:pt>
                <c:pt idx="18262">
                  <c:v>7.3253000000000001E-4</c:v>
                </c:pt>
                <c:pt idx="18263">
                  <c:v>7.3253999999999995E-4</c:v>
                </c:pt>
                <c:pt idx="18264">
                  <c:v>7.3255E-4</c:v>
                </c:pt>
                <c:pt idx="18265">
                  <c:v>7.3256000000000005E-4</c:v>
                </c:pt>
                <c:pt idx="18266">
                  <c:v>7.3256999999999999E-4</c:v>
                </c:pt>
                <c:pt idx="18267">
                  <c:v>7.3258000000000004E-4</c:v>
                </c:pt>
                <c:pt idx="18268">
                  <c:v>7.3258999999999998E-4</c:v>
                </c:pt>
                <c:pt idx="18269">
                  <c:v>7.3260000000000003E-4</c:v>
                </c:pt>
                <c:pt idx="18270">
                  <c:v>7.3260999999999997E-4</c:v>
                </c:pt>
                <c:pt idx="18271">
                  <c:v>7.3262000000000002E-4</c:v>
                </c:pt>
                <c:pt idx="18272">
                  <c:v>7.3262999999999996E-4</c:v>
                </c:pt>
                <c:pt idx="18273">
                  <c:v>7.3264000000000001E-4</c:v>
                </c:pt>
                <c:pt idx="18274">
                  <c:v>7.3264999999999995E-4</c:v>
                </c:pt>
                <c:pt idx="18275">
                  <c:v>7.3266E-4</c:v>
                </c:pt>
                <c:pt idx="18276">
                  <c:v>7.3267000000000004E-4</c:v>
                </c:pt>
                <c:pt idx="18277">
                  <c:v>7.3267999999999998E-4</c:v>
                </c:pt>
                <c:pt idx="18278">
                  <c:v>7.3269000000000003E-4</c:v>
                </c:pt>
                <c:pt idx="18279">
                  <c:v>7.3269999999999997E-4</c:v>
                </c:pt>
                <c:pt idx="18280">
                  <c:v>7.3271000000000002E-4</c:v>
                </c:pt>
                <c:pt idx="18281">
                  <c:v>7.3271999999999996E-4</c:v>
                </c:pt>
                <c:pt idx="18282">
                  <c:v>7.3273000000000001E-4</c:v>
                </c:pt>
                <c:pt idx="18283">
                  <c:v>7.3273999999999995E-4</c:v>
                </c:pt>
                <c:pt idx="18284">
                  <c:v>7.3275E-4</c:v>
                </c:pt>
                <c:pt idx="18285">
                  <c:v>7.3276000000000005E-4</c:v>
                </c:pt>
                <c:pt idx="18286">
                  <c:v>7.3276999999999999E-4</c:v>
                </c:pt>
                <c:pt idx="18287">
                  <c:v>7.3278000000000004E-4</c:v>
                </c:pt>
                <c:pt idx="18288">
                  <c:v>7.3278999999999998E-4</c:v>
                </c:pt>
                <c:pt idx="18289">
                  <c:v>7.3280000000000003E-4</c:v>
                </c:pt>
                <c:pt idx="18290">
                  <c:v>7.3280999999999997E-4</c:v>
                </c:pt>
                <c:pt idx="18291">
                  <c:v>7.3282000000000002E-4</c:v>
                </c:pt>
                <c:pt idx="18292">
                  <c:v>7.3282999999999996E-4</c:v>
                </c:pt>
                <c:pt idx="18293">
                  <c:v>7.3284000000000001E-4</c:v>
                </c:pt>
                <c:pt idx="18294">
                  <c:v>7.3284999999999995E-4</c:v>
                </c:pt>
                <c:pt idx="18295">
                  <c:v>7.3286E-4</c:v>
                </c:pt>
                <c:pt idx="18296">
                  <c:v>7.3287000000000005E-4</c:v>
                </c:pt>
                <c:pt idx="18297">
                  <c:v>7.3287999999999999E-4</c:v>
                </c:pt>
                <c:pt idx="18298">
                  <c:v>7.3289000000000004E-4</c:v>
                </c:pt>
                <c:pt idx="18299">
                  <c:v>7.3289999999999998E-4</c:v>
                </c:pt>
                <c:pt idx="18300">
                  <c:v>7.3291000000000003E-4</c:v>
                </c:pt>
                <c:pt idx="18301">
                  <c:v>7.3291999999999997E-4</c:v>
                </c:pt>
                <c:pt idx="18302">
                  <c:v>7.3293000000000002E-4</c:v>
                </c:pt>
                <c:pt idx="18303">
                  <c:v>7.3293999999999996E-4</c:v>
                </c:pt>
                <c:pt idx="18304">
                  <c:v>7.3295000000000001E-4</c:v>
                </c:pt>
                <c:pt idx="18305">
                  <c:v>7.3295999999999995E-4</c:v>
                </c:pt>
                <c:pt idx="18306">
                  <c:v>7.3297E-4</c:v>
                </c:pt>
                <c:pt idx="18307">
                  <c:v>7.3298000000000005E-4</c:v>
                </c:pt>
                <c:pt idx="18308">
                  <c:v>7.3298999999999999E-4</c:v>
                </c:pt>
                <c:pt idx="18309">
                  <c:v>7.3300000000000004E-4</c:v>
                </c:pt>
                <c:pt idx="18310">
                  <c:v>7.3300999999999998E-4</c:v>
                </c:pt>
                <c:pt idx="18311">
                  <c:v>7.3302000000000003E-4</c:v>
                </c:pt>
                <c:pt idx="18312">
                  <c:v>7.3302999999999997E-4</c:v>
                </c:pt>
                <c:pt idx="18313">
                  <c:v>7.3304000000000002E-4</c:v>
                </c:pt>
                <c:pt idx="18314">
                  <c:v>7.3304999999999996E-4</c:v>
                </c:pt>
                <c:pt idx="18315">
                  <c:v>7.3306000000000001E-4</c:v>
                </c:pt>
                <c:pt idx="18316">
                  <c:v>7.3307000000000005E-4</c:v>
                </c:pt>
                <c:pt idx="18317">
                  <c:v>7.3307999999999999E-4</c:v>
                </c:pt>
                <c:pt idx="18318">
                  <c:v>7.3309000000000004E-4</c:v>
                </c:pt>
                <c:pt idx="18319">
                  <c:v>7.3309999999999998E-4</c:v>
                </c:pt>
                <c:pt idx="18320">
                  <c:v>7.3311000000000003E-4</c:v>
                </c:pt>
                <c:pt idx="18321">
                  <c:v>7.3311999999999997E-4</c:v>
                </c:pt>
                <c:pt idx="18322">
                  <c:v>7.3313000000000002E-4</c:v>
                </c:pt>
                <c:pt idx="18323">
                  <c:v>7.3313999999999996E-4</c:v>
                </c:pt>
                <c:pt idx="18324">
                  <c:v>7.3315000000000001E-4</c:v>
                </c:pt>
                <c:pt idx="18325">
                  <c:v>7.3315999999999995E-4</c:v>
                </c:pt>
                <c:pt idx="18326">
                  <c:v>7.3317E-4</c:v>
                </c:pt>
                <c:pt idx="18327">
                  <c:v>7.3318000000000005E-4</c:v>
                </c:pt>
                <c:pt idx="18328">
                  <c:v>7.3318999999999999E-4</c:v>
                </c:pt>
                <c:pt idx="18329">
                  <c:v>7.3320000000000004E-4</c:v>
                </c:pt>
                <c:pt idx="18330">
                  <c:v>7.3320999999999998E-4</c:v>
                </c:pt>
                <c:pt idx="18331">
                  <c:v>7.3322000000000003E-4</c:v>
                </c:pt>
                <c:pt idx="18332">
                  <c:v>7.3322999999999997E-4</c:v>
                </c:pt>
                <c:pt idx="18333">
                  <c:v>7.3324000000000002E-4</c:v>
                </c:pt>
                <c:pt idx="18334">
                  <c:v>7.3324999999999996E-4</c:v>
                </c:pt>
                <c:pt idx="18335">
                  <c:v>7.3326000000000001E-4</c:v>
                </c:pt>
                <c:pt idx="18336">
                  <c:v>7.3326999999999995E-4</c:v>
                </c:pt>
                <c:pt idx="18337">
                  <c:v>7.3328E-4</c:v>
                </c:pt>
                <c:pt idx="18338">
                  <c:v>7.3329000000000005E-4</c:v>
                </c:pt>
                <c:pt idx="18339">
                  <c:v>7.3329999999999999E-4</c:v>
                </c:pt>
                <c:pt idx="18340">
                  <c:v>7.3331000000000004E-4</c:v>
                </c:pt>
                <c:pt idx="18341">
                  <c:v>7.3331999999999998E-4</c:v>
                </c:pt>
                <c:pt idx="18342">
                  <c:v>7.3333000000000003E-4</c:v>
                </c:pt>
                <c:pt idx="18343">
                  <c:v>7.3333999999999997E-4</c:v>
                </c:pt>
                <c:pt idx="18344">
                  <c:v>7.3335000000000002E-4</c:v>
                </c:pt>
                <c:pt idx="18345">
                  <c:v>7.3335999999999996E-4</c:v>
                </c:pt>
                <c:pt idx="18346">
                  <c:v>7.3337000000000001E-4</c:v>
                </c:pt>
                <c:pt idx="18347">
                  <c:v>7.3337999999999995E-4</c:v>
                </c:pt>
                <c:pt idx="18348">
                  <c:v>7.3339E-4</c:v>
                </c:pt>
                <c:pt idx="18349">
                  <c:v>7.3340000000000005E-4</c:v>
                </c:pt>
                <c:pt idx="18350">
                  <c:v>7.3340999999999999E-4</c:v>
                </c:pt>
                <c:pt idx="18351">
                  <c:v>7.3342000000000004E-4</c:v>
                </c:pt>
                <c:pt idx="18352">
                  <c:v>7.3342999999999998E-4</c:v>
                </c:pt>
                <c:pt idx="18353">
                  <c:v>7.3344000000000003E-4</c:v>
                </c:pt>
                <c:pt idx="18354">
                  <c:v>7.3344999999999997E-4</c:v>
                </c:pt>
                <c:pt idx="18355">
                  <c:v>7.3346000000000001E-4</c:v>
                </c:pt>
                <c:pt idx="18356">
                  <c:v>7.3346999999999996E-4</c:v>
                </c:pt>
                <c:pt idx="18357">
                  <c:v>7.3348E-4</c:v>
                </c:pt>
                <c:pt idx="18358">
                  <c:v>7.3349000000000005E-4</c:v>
                </c:pt>
                <c:pt idx="18359">
                  <c:v>7.3349999999999999E-4</c:v>
                </c:pt>
                <c:pt idx="18360">
                  <c:v>7.3351000000000004E-4</c:v>
                </c:pt>
                <c:pt idx="18361">
                  <c:v>7.3351999999999998E-4</c:v>
                </c:pt>
                <c:pt idx="18362">
                  <c:v>7.3353000000000003E-4</c:v>
                </c:pt>
                <c:pt idx="18363">
                  <c:v>7.3353999999999997E-4</c:v>
                </c:pt>
                <c:pt idx="18364">
                  <c:v>7.3355000000000002E-4</c:v>
                </c:pt>
                <c:pt idx="18365">
                  <c:v>7.3355999999999996E-4</c:v>
                </c:pt>
                <c:pt idx="18366">
                  <c:v>7.3357000000000001E-4</c:v>
                </c:pt>
                <c:pt idx="18367">
                  <c:v>7.3357999999999995E-4</c:v>
                </c:pt>
                <c:pt idx="18368">
                  <c:v>7.3359E-4</c:v>
                </c:pt>
                <c:pt idx="18369">
                  <c:v>7.3360000000000005E-4</c:v>
                </c:pt>
                <c:pt idx="18370">
                  <c:v>7.3360999999999999E-4</c:v>
                </c:pt>
                <c:pt idx="18371">
                  <c:v>7.3362000000000004E-4</c:v>
                </c:pt>
                <c:pt idx="18372">
                  <c:v>7.3362999999999998E-4</c:v>
                </c:pt>
                <c:pt idx="18373">
                  <c:v>7.3364000000000003E-4</c:v>
                </c:pt>
                <c:pt idx="18374">
                  <c:v>7.3364999999999997E-4</c:v>
                </c:pt>
                <c:pt idx="18375">
                  <c:v>7.3366000000000002E-4</c:v>
                </c:pt>
                <c:pt idx="18376">
                  <c:v>7.3366999999999996E-4</c:v>
                </c:pt>
                <c:pt idx="18377">
                  <c:v>7.3368000000000001E-4</c:v>
                </c:pt>
                <c:pt idx="18378">
                  <c:v>7.3368999999999995E-4</c:v>
                </c:pt>
                <c:pt idx="18379">
                  <c:v>7.337E-4</c:v>
                </c:pt>
                <c:pt idx="18380">
                  <c:v>7.3371000000000005E-4</c:v>
                </c:pt>
                <c:pt idx="18381">
                  <c:v>7.3371999999999999E-4</c:v>
                </c:pt>
                <c:pt idx="18382">
                  <c:v>7.3373000000000004E-4</c:v>
                </c:pt>
                <c:pt idx="18383">
                  <c:v>7.3373999999999998E-4</c:v>
                </c:pt>
                <c:pt idx="18384">
                  <c:v>7.3375000000000003E-4</c:v>
                </c:pt>
                <c:pt idx="18385">
                  <c:v>7.3375999999999997E-4</c:v>
                </c:pt>
                <c:pt idx="18386">
                  <c:v>7.3377000000000002E-4</c:v>
                </c:pt>
                <c:pt idx="18387">
                  <c:v>7.3377999999999996E-4</c:v>
                </c:pt>
                <c:pt idx="18388">
                  <c:v>7.3379000000000001E-4</c:v>
                </c:pt>
                <c:pt idx="18389">
                  <c:v>7.3379999999999995E-4</c:v>
                </c:pt>
                <c:pt idx="18390">
                  <c:v>7.3381E-4</c:v>
                </c:pt>
                <c:pt idx="18391">
                  <c:v>7.3382000000000005E-4</c:v>
                </c:pt>
                <c:pt idx="18392">
                  <c:v>7.3382999999999999E-4</c:v>
                </c:pt>
                <c:pt idx="18393">
                  <c:v>7.3384000000000003E-4</c:v>
                </c:pt>
                <c:pt idx="18394">
                  <c:v>7.3384999999999998E-4</c:v>
                </c:pt>
                <c:pt idx="18395">
                  <c:v>7.3386000000000002E-4</c:v>
                </c:pt>
                <c:pt idx="18396">
                  <c:v>7.3386999999999997E-4</c:v>
                </c:pt>
                <c:pt idx="18397">
                  <c:v>7.3388000000000001E-4</c:v>
                </c:pt>
                <c:pt idx="18398">
                  <c:v>7.3388999999999995E-4</c:v>
                </c:pt>
                <c:pt idx="18399">
                  <c:v>7.339E-4</c:v>
                </c:pt>
                <c:pt idx="18400">
                  <c:v>7.3391000000000005E-4</c:v>
                </c:pt>
                <c:pt idx="18401">
                  <c:v>7.3391999999999999E-4</c:v>
                </c:pt>
                <c:pt idx="18402">
                  <c:v>7.3393000000000004E-4</c:v>
                </c:pt>
                <c:pt idx="18403">
                  <c:v>7.3393999999999998E-4</c:v>
                </c:pt>
                <c:pt idx="18404">
                  <c:v>7.3395000000000003E-4</c:v>
                </c:pt>
                <c:pt idx="18405">
                  <c:v>7.3395999999999997E-4</c:v>
                </c:pt>
                <c:pt idx="18406">
                  <c:v>7.3397000000000002E-4</c:v>
                </c:pt>
                <c:pt idx="18407">
                  <c:v>7.3397999999999996E-4</c:v>
                </c:pt>
                <c:pt idx="18408">
                  <c:v>7.3399000000000001E-4</c:v>
                </c:pt>
                <c:pt idx="18409">
                  <c:v>7.3399999999999995E-4</c:v>
                </c:pt>
                <c:pt idx="18410">
                  <c:v>7.3401E-4</c:v>
                </c:pt>
                <c:pt idx="18411">
                  <c:v>7.3402000000000005E-4</c:v>
                </c:pt>
                <c:pt idx="18412">
                  <c:v>7.3402999999999999E-4</c:v>
                </c:pt>
                <c:pt idx="18413">
                  <c:v>7.3404000000000004E-4</c:v>
                </c:pt>
                <c:pt idx="18414">
                  <c:v>7.3404999999999998E-4</c:v>
                </c:pt>
                <c:pt idx="18415">
                  <c:v>7.3406000000000003E-4</c:v>
                </c:pt>
                <c:pt idx="18416">
                  <c:v>7.3406999999999997E-4</c:v>
                </c:pt>
                <c:pt idx="18417">
                  <c:v>7.3408000000000002E-4</c:v>
                </c:pt>
                <c:pt idx="18418">
                  <c:v>7.3408999999999996E-4</c:v>
                </c:pt>
                <c:pt idx="18419">
                  <c:v>7.3410000000000001E-4</c:v>
                </c:pt>
                <c:pt idx="18420">
                  <c:v>7.3410999999999995E-4</c:v>
                </c:pt>
                <c:pt idx="18421">
                  <c:v>7.3412E-4</c:v>
                </c:pt>
                <c:pt idx="18422">
                  <c:v>7.3413000000000005E-4</c:v>
                </c:pt>
                <c:pt idx="18423">
                  <c:v>7.3413999999999999E-4</c:v>
                </c:pt>
                <c:pt idx="18424">
                  <c:v>7.3415000000000004E-4</c:v>
                </c:pt>
                <c:pt idx="18425">
                  <c:v>7.3415999999999998E-4</c:v>
                </c:pt>
                <c:pt idx="18426">
                  <c:v>7.3417000000000003E-4</c:v>
                </c:pt>
                <c:pt idx="18427">
                  <c:v>7.3417999999999997E-4</c:v>
                </c:pt>
                <c:pt idx="18428">
                  <c:v>7.3419000000000002E-4</c:v>
                </c:pt>
                <c:pt idx="18429">
                  <c:v>7.3419999999999996E-4</c:v>
                </c:pt>
                <c:pt idx="18430">
                  <c:v>7.3421000000000001E-4</c:v>
                </c:pt>
                <c:pt idx="18431">
                  <c:v>7.3421999999999995E-4</c:v>
                </c:pt>
                <c:pt idx="18432">
                  <c:v>7.3423E-4</c:v>
                </c:pt>
                <c:pt idx="18433">
                  <c:v>7.3424000000000004E-4</c:v>
                </c:pt>
                <c:pt idx="18434">
                  <c:v>7.3424999999999999E-4</c:v>
                </c:pt>
                <c:pt idx="18435">
                  <c:v>7.3426000000000003E-4</c:v>
                </c:pt>
                <c:pt idx="18436">
                  <c:v>7.3426999999999997E-4</c:v>
                </c:pt>
                <c:pt idx="18437">
                  <c:v>7.3428000000000002E-4</c:v>
                </c:pt>
                <c:pt idx="18438">
                  <c:v>7.3428999999999996E-4</c:v>
                </c:pt>
                <c:pt idx="18439">
                  <c:v>7.3430000000000001E-4</c:v>
                </c:pt>
                <c:pt idx="18440">
                  <c:v>7.3430999999999995E-4</c:v>
                </c:pt>
                <c:pt idx="18441">
                  <c:v>7.3432E-4</c:v>
                </c:pt>
                <c:pt idx="18442">
                  <c:v>7.3433000000000005E-4</c:v>
                </c:pt>
                <c:pt idx="18443">
                  <c:v>7.3433999999999999E-4</c:v>
                </c:pt>
                <c:pt idx="18444">
                  <c:v>7.3435000000000004E-4</c:v>
                </c:pt>
                <c:pt idx="18445">
                  <c:v>7.3435999999999998E-4</c:v>
                </c:pt>
                <c:pt idx="18446">
                  <c:v>7.3437000000000003E-4</c:v>
                </c:pt>
                <c:pt idx="18447">
                  <c:v>7.3437999999999997E-4</c:v>
                </c:pt>
                <c:pt idx="18448">
                  <c:v>7.3439000000000002E-4</c:v>
                </c:pt>
                <c:pt idx="18449">
                  <c:v>7.3439999999999996E-4</c:v>
                </c:pt>
                <c:pt idx="18450">
                  <c:v>7.3441000000000001E-4</c:v>
                </c:pt>
                <c:pt idx="18451">
                  <c:v>7.3441999999999995E-4</c:v>
                </c:pt>
                <c:pt idx="18452">
                  <c:v>7.3443E-4</c:v>
                </c:pt>
                <c:pt idx="18453">
                  <c:v>7.3444000000000005E-4</c:v>
                </c:pt>
                <c:pt idx="18454">
                  <c:v>7.3444999999999999E-4</c:v>
                </c:pt>
                <c:pt idx="18455">
                  <c:v>7.3446000000000004E-4</c:v>
                </c:pt>
                <c:pt idx="18456">
                  <c:v>7.3446999999999998E-4</c:v>
                </c:pt>
                <c:pt idx="18457">
                  <c:v>7.3448000000000003E-4</c:v>
                </c:pt>
                <c:pt idx="18458">
                  <c:v>7.3448999999999997E-4</c:v>
                </c:pt>
                <c:pt idx="18459">
                  <c:v>7.3450000000000002E-4</c:v>
                </c:pt>
                <c:pt idx="18460">
                  <c:v>7.3450999999999996E-4</c:v>
                </c:pt>
                <c:pt idx="18461">
                  <c:v>7.3452000000000001E-4</c:v>
                </c:pt>
                <c:pt idx="18462">
                  <c:v>7.3452999999999995E-4</c:v>
                </c:pt>
                <c:pt idx="18463">
                  <c:v>7.3454E-4</c:v>
                </c:pt>
                <c:pt idx="18464">
                  <c:v>7.3455000000000005E-4</c:v>
                </c:pt>
                <c:pt idx="18465">
                  <c:v>7.3455999999999999E-4</c:v>
                </c:pt>
                <c:pt idx="18466">
                  <c:v>7.3457000000000004E-4</c:v>
                </c:pt>
                <c:pt idx="18467">
                  <c:v>7.3457999999999998E-4</c:v>
                </c:pt>
                <c:pt idx="18468">
                  <c:v>7.3459000000000003E-4</c:v>
                </c:pt>
                <c:pt idx="18469">
                  <c:v>7.3459999999999997E-4</c:v>
                </c:pt>
                <c:pt idx="18470">
                  <c:v>7.3461000000000002E-4</c:v>
                </c:pt>
                <c:pt idx="18471">
                  <c:v>7.3461999999999996E-4</c:v>
                </c:pt>
                <c:pt idx="18472">
                  <c:v>7.3463000000000001E-4</c:v>
                </c:pt>
                <c:pt idx="18473">
                  <c:v>7.3463999999999995E-4</c:v>
                </c:pt>
                <c:pt idx="18474">
                  <c:v>7.3464999999999999E-4</c:v>
                </c:pt>
                <c:pt idx="18475">
                  <c:v>7.3466000000000004E-4</c:v>
                </c:pt>
                <c:pt idx="18476">
                  <c:v>7.3466999999999998E-4</c:v>
                </c:pt>
                <c:pt idx="18477">
                  <c:v>7.3468000000000003E-4</c:v>
                </c:pt>
                <c:pt idx="18478">
                  <c:v>7.3468999999999997E-4</c:v>
                </c:pt>
                <c:pt idx="18479">
                  <c:v>7.3470000000000002E-4</c:v>
                </c:pt>
                <c:pt idx="18480">
                  <c:v>7.3470999999999996E-4</c:v>
                </c:pt>
                <c:pt idx="18481">
                  <c:v>7.3472000000000001E-4</c:v>
                </c:pt>
                <c:pt idx="18482">
                  <c:v>7.3472999999999995E-4</c:v>
                </c:pt>
                <c:pt idx="18483">
                  <c:v>7.3474E-4</c:v>
                </c:pt>
                <c:pt idx="18484">
                  <c:v>7.3475000000000005E-4</c:v>
                </c:pt>
                <c:pt idx="18485">
                  <c:v>7.3475999999999999E-4</c:v>
                </c:pt>
                <c:pt idx="18486">
                  <c:v>7.3477000000000004E-4</c:v>
                </c:pt>
                <c:pt idx="18487">
                  <c:v>7.3477999999999998E-4</c:v>
                </c:pt>
                <c:pt idx="18488">
                  <c:v>7.3479000000000003E-4</c:v>
                </c:pt>
                <c:pt idx="18489">
                  <c:v>7.3479999999999997E-4</c:v>
                </c:pt>
                <c:pt idx="18490">
                  <c:v>7.3481000000000002E-4</c:v>
                </c:pt>
                <c:pt idx="18491">
                  <c:v>7.3481999999999996E-4</c:v>
                </c:pt>
                <c:pt idx="18492">
                  <c:v>7.3483000000000001E-4</c:v>
                </c:pt>
                <c:pt idx="18493">
                  <c:v>7.3483999999999995E-4</c:v>
                </c:pt>
                <c:pt idx="18494">
                  <c:v>7.3485E-4</c:v>
                </c:pt>
                <c:pt idx="18495">
                  <c:v>7.3486000000000005E-4</c:v>
                </c:pt>
                <c:pt idx="18496">
                  <c:v>7.3486999999999999E-4</c:v>
                </c:pt>
                <c:pt idx="18497">
                  <c:v>7.3488000000000004E-4</c:v>
                </c:pt>
                <c:pt idx="18498">
                  <c:v>7.3488999999999998E-4</c:v>
                </c:pt>
                <c:pt idx="18499">
                  <c:v>7.3490000000000003E-4</c:v>
                </c:pt>
                <c:pt idx="18500">
                  <c:v>7.3490999999999997E-4</c:v>
                </c:pt>
                <c:pt idx="18501">
                  <c:v>7.3492000000000002E-4</c:v>
                </c:pt>
                <c:pt idx="18502">
                  <c:v>7.3492999999999996E-4</c:v>
                </c:pt>
                <c:pt idx="18503">
                  <c:v>7.3494000000000001E-4</c:v>
                </c:pt>
                <c:pt idx="18504">
                  <c:v>7.3494999999999995E-4</c:v>
                </c:pt>
                <c:pt idx="18505">
                  <c:v>7.3496E-4</c:v>
                </c:pt>
                <c:pt idx="18506">
                  <c:v>7.3497000000000005E-4</c:v>
                </c:pt>
                <c:pt idx="18507">
                  <c:v>7.3497999999999999E-4</c:v>
                </c:pt>
                <c:pt idx="18508">
                  <c:v>7.3499000000000004E-4</c:v>
                </c:pt>
                <c:pt idx="18509">
                  <c:v>7.3499999999999998E-4</c:v>
                </c:pt>
                <c:pt idx="18510">
                  <c:v>7.3501000000000003E-4</c:v>
                </c:pt>
                <c:pt idx="18511">
                  <c:v>7.3501999999999997E-4</c:v>
                </c:pt>
                <c:pt idx="18512">
                  <c:v>7.3503000000000001E-4</c:v>
                </c:pt>
                <c:pt idx="18513">
                  <c:v>7.3503999999999996E-4</c:v>
                </c:pt>
                <c:pt idx="18514">
                  <c:v>7.3505E-4</c:v>
                </c:pt>
                <c:pt idx="18515">
                  <c:v>7.3506000000000005E-4</c:v>
                </c:pt>
                <c:pt idx="18516">
                  <c:v>7.3506999999999999E-4</c:v>
                </c:pt>
                <c:pt idx="18517">
                  <c:v>7.3508000000000004E-4</c:v>
                </c:pt>
                <c:pt idx="18518">
                  <c:v>7.3508999999999998E-4</c:v>
                </c:pt>
                <c:pt idx="18519">
                  <c:v>7.3510000000000003E-4</c:v>
                </c:pt>
                <c:pt idx="18520">
                  <c:v>7.3510999999999997E-4</c:v>
                </c:pt>
                <c:pt idx="18521">
                  <c:v>7.3512000000000002E-4</c:v>
                </c:pt>
                <c:pt idx="18522">
                  <c:v>7.3512999999999996E-4</c:v>
                </c:pt>
                <c:pt idx="18523">
                  <c:v>7.3514000000000001E-4</c:v>
                </c:pt>
                <c:pt idx="18524">
                  <c:v>7.3514999999999995E-4</c:v>
                </c:pt>
                <c:pt idx="18525">
                  <c:v>7.3516E-4</c:v>
                </c:pt>
                <c:pt idx="18526">
                  <c:v>7.3517000000000005E-4</c:v>
                </c:pt>
                <c:pt idx="18527">
                  <c:v>7.3517999999999999E-4</c:v>
                </c:pt>
                <c:pt idx="18528">
                  <c:v>7.3519000000000004E-4</c:v>
                </c:pt>
                <c:pt idx="18529">
                  <c:v>7.3519999999999998E-4</c:v>
                </c:pt>
                <c:pt idx="18530">
                  <c:v>7.3521000000000003E-4</c:v>
                </c:pt>
                <c:pt idx="18531">
                  <c:v>7.3521999999999997E-4</c:v>
                </c:pt>
                <c:pt idx="18532">
                  <c:v>7.3523000000000002E-4</c:v>
                </c:pt>
                <c:pt idx="18533">
                  <c:v>7.3523999999999996E-4</c:v>
                </c:pt>
                <c:pt idx="18534">
                  <c:v>7.3525000000000001E-4</c:v>
                </c:pt>
                <c:pt idx="18535">
                  <c:v>7.3525999999999995E-4</c:v>
                </c:pt>
                <c:pt idx="18536">
                  <c:v>7.3527E-4</c:v>
                </c:pt>
                <c:pt idx="18537">
                  <c:v>7.3528000000000005E-4</c:v>
                </c:pt>
                <c:pt idx="18538">
                  <c:v>7.3528999999999999E-4</c:v>
                </c:pt>
                <c:pt idx="18539">
                  <c:v>7.3530000000000004E-4</c:v>
                </c:pt>
                <c:pt idx="18540">
                  <c:v>7.3530999999999998E-4</c:v>
                </c:pt>
                <c:pt idx="18541">
                  <c:v>7.3532000000000003E-4</c:v>
                </c:pt>
                <c:pt idx="18542">
                  <c:v>7.3532999999999997E-4</c:v>
                </c:pt>
                <c:pt idx="18543">
                  <c:v>7.3534000000000002E-4</c:v>
                </c:pt>
                <c:pt idx="18544">
                  <c:v>7.3534999999999996E-4</c:v>
                </c:pt>
                <c:pt idx="18545">
                  <c:v>7.3536000000000001E-4</c:v>
                </c:pt>
                <c:pt idx="18546">
                  <c:v>7.3536999999999995E-4</c:v>
                </c:pt>
                <c:pt idx="18547">
                  <c:v>7.3538E-4</c:v>
                </c:pt>
                <c:pt idx="18548">
                  <c:v>7.3539000000000005E-4</c:v>
                </c:pt>
                <c:pt idx="18549">
                  <c:v>7.3539999999999999E-4</c:v>
                </c:pt>
                <c:pt idx="18550">
                  <c:v>7.3541000000000004E-4</c:v>
                </c:pt>
                <c:pt idx="18551">
                  <c:v>7.3541999999999998E-4</c:v>
                </c:pt>
                <c:pt idx="18552">
                  <c:v>7.3543000000000002E-4</c:v>
                </c:pt>
                <c:pt idx="18553">
                  <c:v>7.3543999999999997E-4</c:v>
                </c:pt>
                <c:pt idx="18554">
                  <c:v>7.3545000000000001E-4</c:v>
                </c:pt>
                <c:pt idx="18555">
                  <c:v>7.3545999999999995E-4</c:v>
                </c:pt>
                <c:pt idx="18556">
                  <c:v>7.3547E-4</c:v>
                </c:pt>
                <c:pt idx="18557">
                  <c:v>7.3548000000000005E-4</c:v>
                </c:pt>
                <c:pt idx="18558">
                  <c:v>7.3548999999999999E-4</c:v>
                </c:pt>
                <c:pt idx="18559">
                  <c:v>7.3550000000000004E-4</c:v>
                </c:pt>
                <c:pt idx="18560">
                  <c:v>7.3550999999999998E-4</c:v>
                </c:pt>
                <c:pt idx="18561">
                  <c:v>7.3552000000000003E-4</c:v>
                </c:pt>
                <c:pt idx="18562">
                  <c:v>7.3552999999999997E-4</c:v>
                </c:pt>
                <c:pt idx="18563">
                  <c:v>7.3554000000000002E-4</c:v>
                </c:pt>
                <c:pt idx="18564">
                  <c:v>7.3554999999999996E-4</c:v>
                </c:pt>
                <c:pt idx="18565">
                  <c:v>7.3556000000000001E-4</c:v>
                </c:pt>
                <c:pt idx="18566">
                  <c:v>7.3556999999999995E-4</c:v>
                </c:pt>
                <c:pt idx="18567">
                  <c:v>7.3558E-4</c:v>
                </c:pt>
                <c:pt idx="18568">
                  <c:v>7.3559000000000005E-4</c:v>
                </c:pt>
                <c:pt idx="18569">
                  <c:v>7.3559999999999999E-4</c:v>
                </c:pt>
                <c:pt idx="18570">
                  <c:v>7.3561000000000004E-4</c:v>
                </c:pt>
                <c:pt idx="18571">
                  <c:v>7.3561999999999998E-4</c:v>
                </c:pt>
                <c:pt idx="18572">
                  <c:v>7.3563000000000003E-4</c:v>
                </c:pt>
                <c:pt idx="18573">
                  <c:v>7.3563999999999997E-4</c:v>
                </c:pt>
                <c:pt idx="18574">
                  <c:v>7.3565000000000002E-4</c:v>
                </c:pt>
                <c:pt idx="18575">
                  <c:v>7.3565999999999996E-4</c:v>
                </c:pt>
                <c:pt idx="18576">
                  <c:v>7.3567000000000001E-4</c:v>
                </c:pt>
                <c:pt idx="18577">
                  <c:v>7.3567999999999995E-4</c:v>
                </c:pt>
                <c:pt idx="18578">
                  <c:v>7.3569E-4</c:v>
                </c:pt>
                <c:pt idx="18579">
                  <c:v>7.3570000000000005E-4</c:v>
                </c:pt>
                <c:pt idx="18580">
                  <c:v>7.3570999999999999E-4</c:v>
                </c:pt>
                <c:pt idx="18581">
                  <c:v>7.3572000000000004E-4</c:v>
                </c:pt>
                <c:pt idx="18582">
                  <c:v>7.3572999999999998E-4</c:v>
                </c:pt>
                <c:pt idx="18583">
                  <c:v>7.3574000000000003E-4</c:v>
                </c:pt>
                <c:pt idx="18584">
                  <c:v>7.3574999999999997E-4</c:v>
                </c:pt>
                <c:pt idx="18585">
                  <c:v>7.3576000000000002E-4</c:v>
                </c:pt>
                <c:pt idx="18586">
                  <c:v>7.3576999999999996E-4</c:v>
                </c:pt>
                <c:pt idx="18587">
                  <c:v>7.3578000000000001E-4</c:v>
                </c:pt>
                <c:pt idx="18588">
                  <c:v>7.3578999999999995E-4</c:v>
                </c:pt>
                <c:pt idx="18589">
                  <c:v>7.358E-4</c:v>
                </c:pt>
                <c:pt idx="18590">
                  <c:v>7.3581000000000004E-4</c:v>
                </c:pt>
                <c:pt idx="18591">
                  <c:v>7.3581999999999999E-4</c:v>
                </c:pt>
                <c:pt idx="18592">
                  <c:v>7.3583000000000003E-4</c:v>
                </c:pt>
                <c:pt idx="18593">
                  <c:v>7.3583999999999998E-4</c:v>
                </c:pt>
                <c:pt idx="18594">
                  <c:v>7.3585000000000002E-4</c:v>
                </c:pt>
                <c:pt idx="18595">
                  <c:v>7.3585999999999996E-4</c:v>
                </c:pt>
                <c:pt idx="18596">
                  <c:v>7.3587000000000001E-4</c:v>
                </c:pt>
                <c:pt idx="18597">
                  <c:v>7.3587999999999995E-4</c:v>
                </c:pt>
                <c:pt idx="18598">
                  <c:v>7.3589E-4</c:v>
                </c:pt>
                <c:pt idx="18599">
                  <c:v>7.3590000000000005E-4</c:v>
                </c:pt>
                <c:pt idx="18600">
                  <c:v>7.3590999999999999E-4</c:v>
                </c:pt>
                <c:pt idx="18601">
                  <c:v>7.3592000000000004E-4</c:v>
                </c:pt>
                <c:pt idx="18602">
                  <c:v>7.3592999999999998E-4</c:v>
                </c:pt>
                <c:pt idx="18603">
                  <c:v>7.3594000000000003E-4</c:v>
                </c:pt>
                <c:pt idx="18604">
                  <c:v>7.3594999999999997E-4</c:v>
                </c:pt>
                <c:pt idx="18605">
                  <c:v>7.3596000000000002E-4</c:v>
                </c:pt>
                <c:pt idx="18606">
                  <c:v>7.3596999999999996E-4</c:v>
                </c:pt>
                <c:pt idx="18607">
                  <c:v>7.3598000000000001E-4</c:v>
                </c:pt>
                <c:pt idx="18608">
                  <c:v>7.3598999999999995E-4</c:v>
                </c:pt>
                <c:pt idx="18609">
                  <c:v>7.36E-4</c:v>
                </c:pt>
                <c:pt idx="18610">
                  <c:v>7.3601000000000005E-4</c:v>
                </c:pt>
                <c:pt idx="18611">
                  <c:v>7.3601999999999999E-4</c:v>
                </c:pt>
                <c:pt idx="18612">
                  <c:v>7.3603000000000004E-4</c:v>
                </c:pt>
                <c:pt idx="18613">
                  <c:v>7.3603999999999998E-4</c:v>
                </c:pt>
                <c:pt idx="18614">
                  <c:v>7.3605000000000003E-4</c:v>
                </c:pt>
                <c:pt idx="18615">
                  <c:v>7.3605999999999997E-4</c:v>
                </c:pt>
                <c:pt idx="18616">
                  <c:v>7.3607000000000002E-4</c:v>
                </c:pt>
                <c:pt idx="18617">
                  <c:v>7.3607999999999996E-4</c:v>
                </c:pt>
                <c:pt idx="18618">
                  <c:v>7.3609000000000001E-4</c:v>
                </c:pt>
                <c:pt idx="18619">
                  <c:v>7.3609999999999995E-4</c:v>
                </c:pt>
                <c:pt idx="18620">
                  <c:v>7.3611E-4</c:v>
                </c:pt>
                <c:pt idx="18621">
                  <c:v>7.3612000000000005E-4</c:v>
                </c:pt>
                <c:pt idx="18622">
                  <c:v>7.3612999999999999E-4</c:v>
                </c:pt>
                <c:pt idx="18623">
                  <c:v>7.3614000000000004E-4</c:v>
                </c:pt>
                <c:pt idx="18624">
                  <c:v>7.3614999999999998E-4</c:v>
                </c:pt>
                <c:pt idx="18625">
                  <c:v>7.3616000000000003E-4</c:v>
                </c:pt>
                <c:pt idx="18626">
                  <c:v>7.3616999999999997E-4</c:v>
                </c:pt>
                <c:pt idx="18627">
                  <c:v>7.3618000000000002E-4</c:v>
                </c:pt>
                <c:pt idx="18628">
                  <c:v>7.3618999999999996E-4</c:v>
                </c:pt>
                <c:pt idx="18629">
                  <c:v>7.3620000000000001E-4</c:v>
                </c:pt>
                <c:pt idx="18630">
                  <c:v>7.3620999999999995E-4</c:v>
                </c:pt>
                <c:pt idx="18631">
                  <c:v>7.3622E-4</c:v>
                </c:pt>
                <c:pt idx="18632">
                  <c:v>7.3623000000000004E-4</c:v>
                </c:pt>
                <c:pt idx="18633">
                  <c:v>7.3623999999999998E-4</c:v>
                </c:pt>
                <c:pt idx="18634">
                  <c:v>7.3625000000000003E-4</c:v>
                </c:pt>
                <c:pt idx="18635">
                  <c:v>7.3625999999999997E-4</c:v>
                </c:pt>
                <c:pt idx="18636">
                  <c:v>7.3627000000000002E-4</c:v>
                </c:pt>
                <c:pt idx="18637">
                  <c:v>7.3627999999999996E-4</c:v>
                </c:pt>
                <c:pt idx="18638">
                  <c:v>7.3629000000000001E-4</c:v>
                </c:pt>
                <c:pt idx="18639">
                  <c:v>7.3629999999999995E-4</c:v>
                </c:pt>
                <c:pt idx="18640">
                  <c:v>7.3631E-4</c:v>
                </c:pt>
                <c:pt idx="18641">
                  <c:v>7.3632000000000005E-4</c:v>
                </c:pt>
                <c:pt idx="18642">
                  <c:v>7.3632999999999999E-4</c:v>
                </c:pt>
                <c:pt idx="18643">
                  <c:v>7.3634000000000004E-4</c:v>
                </c:pt>
                <c:pt idx="18644">
                  <c:v>7.3634999999999998E-4</c:v>
                </c:pt>
                <c:pt idx="18645">
                  <c:v>7.3636000000000003E-4</c:v>
                </c:pt>
                <c:pt idx="18646">
                  <c:v>7.3636999999999997E-4</c:v>
                </c:pt>
                <c:pt idx="18647">
                  <c:v>7.3638000000000002E-4</c:v>
                </c:pt>
                <c:pt idx="18648">
                  <c:v>7.3638999999999996E-4</c:v>
                </c:pt>
                <c:pt idx="18649">
                  <c:v>7.3640000000000001E-4</c:v>
                </c:pt>
                <c:pt idx="18650">
                  <c:v>7.3640999999999995E-4</c:v>
                </c:pt>
                <c:pt idx="18651">
                  <c:v>7.3642E-4</c:v>
                </c:pt>
                <c:pt idx="18652">
                  <c:v>7.3643000000000005E-4</c:v>
                </c:pt>
                <c:pt idx="18653">
                  <c:v>7.3643999999999999E-4</c:v>
                </c:pt>
                <c:pt idx="18654">
                  <c:v>7.3645000000000004E-4</c:v>
                </c:pt>
                <c:pt idx="18655">
                  <c:v>7.3645999999999998E-4</c:v>
                </c:pt>
                <c:pt idx="18656">
                  <c:v>7.3647000000000003E-4</c:v>
                </c:pt>
                <c:pt idx="18657">
                  <c:v>7.3647999999999997E-4</c:v>
                </c:pt>
                <c:pt idx="18658">
                  <c:v>7.3649000000000002E-4</c:v>
                </c:pt>
                <c:pt idx="18659">
                  <c:v>7.3649999999999996E-4</c:v>
                </c:pt>
                <c:pt idx="18660">
                  <c:v>7.3651000000000001E-4</c:v>
                </c:pt>
                <c:pt idx="18661">
                  <c:v>7.3651999999999995E-4</c:v>
                </c:pt>
                <c:pt idx="18662">
                  <c:v>7.3653E-4</c:v>
                </c:pt>
                <c:pt idx="18663">
                  <c:v>7.3654000000000005E-4</c:v>
                </c:pt>
                <c:pt idx="18664">
                  <c:v>7.3654999999999999E-4</c:v>
                </c:pt>
                <c:pt idx="18665">
                  <c:v>7.3656000000000004E-4</c:v>
                </c:pt>
                <c:pt idx="18666">
                  <c:v>7.3656999999999998E-4</c:v>
                </c:pt>
                <c:pt idx="18667">
                  <c:v>7.3658000000000003E-4</c:v>
                </c:pt>
                <c:pt idx="18668">
                  <c:v>7.3658999999999997E-4</c:v>
                </c:pt>
                <c:pt idx="18669">
                  <c:v>7.3660000000000002E-4</c:v>
                </c:pt>
                <c:pt idx="18670">
                  <c:v>7.3660999999999996E-4</c:v>
                </c:pt>
                <c:pt idx="18671">
                  <c:v>7.3662E-4</c:v>
                </c:pt>
                <c:pt idx="18672">
                  <c:v>7.3663000000000005E-4</c:v>
                </c:pt>
                <c:pt idx="18673">
                  <c:v>7.3663999999999999E-4</c:v>
                </c:pt>
                <c:pt idx="18674">
                  <c:v>7.3665000000000004E-4</c:v>
                </c:pt>
                <c:pt idx="18675">
                  <c:v>7.3665999999999998E-4</c:v>
                </c:pt>
                <c:pt idx="18676">
                  <c:v>7.3667000000000003E-4</c:v>
                </c:pt>
                <c:pt idx="18677">
                  <c:v>7.3667999999999997E-4</c:v>
                </c:pt>
                <c:pt idx="18678">
                  <c:v>7.3669000000000002E-4</c:v>
                </c:pt>
                <c:pt idx="18679">
                  <c:v>7.3669999999999996E-4</c:v>
                </c:pt>
                <c:pt idx="18680">
                  <c:v>7.3671000000000001E-4</c:v>
                </c:pt>
                <c:pt idx="18681">
                  <c:v>7.3671999999999995E-4</c:v>
                </c:pt>
                <c:pt idx="18682">
                  <c:v>7.3673E-4</c:v>
                </c:pt>
                <c:pt idx="18683">
                  <c:v>7.3674000000000005E-4</c:v>
                </c:pt>
                <c:pt idx="18684">
                  <c:v>7.3674999999999999E-4</c:v>
                </c:pt>
                <c:pt idx="18685">
                  <c:v>7.3676000000000004E-4</c:v>
                </c:pt>
                <c:pt idx="18686">
                  <c:v>7.3676999999999998E-4</c:v>
                </c:pt>
                <c:pt idx="18687">
                  <c:v>7.3678000000000003E-4</c:v>
                </c:pt>
                <c:pt idx="18688">
                  <c:v>7.3678999999999997E-4</c:v>
                </c:pt>
                <c:pt idx="18689">
                  <c:v>7.3680000000000002E-4</c:v>
                </c:pt>
                <c:pt idx="18690">
                  <c:v>7.3680999999999996E-4</c:v>
                </c:pt>
                <c:pt idx="18691">
                  <c:v>7.3682000000000001E-4</c:v>
                </c:pt>
                <c:pt idx="18692">
                  <c:v>7.3682999999999995E-4</c:v>
                </c:pt>
                <c:pt idx="18693">
                  <c:v>7.3684E-4</c:v>
                </c:pt>
                <c:pt idx="18694">
                  <c:v>7.3685000000000005E-4</c:v>
                </c:pt>
                <c:pt idx="18695">
                  <c:v>7.3685999999999999E-4</c:v>
                </c:pt>
                <c:pt idx="18696">
                  <c:v>7.3687000000000004E-4</c:v>
                </c:pt>
                <c:pt idx="18697">
                  <c:v>7.3687999999999998E-4</c:v>
                </c:pt>
                <c:pt idx="18698">
                  <c:v>7.3689000000000003E-4</c:v>
                </c:pt>
                <c:pt idx="18699">
                  <c:v>7.3689999999999997E-4</c:v>
                </c:pt>
                <c:pt idx="18700">
                  <c:v>7.3691000000000002E-4</c:v>
                </c:pt>
                <c:pt idx="18701">
                  <c:v>7.3691999999999996E-4</c:v>
                </c:pt>
                <c:pt idx="18702">
                  <c:v>7.3693000000000001E-4</c:v>
                </c:pt>
                <c:pt idx="18703">
                  <c:v>7.3693999999999995E-4</c:v>
                </c:pt>
                <c:pt idx="18704">
                  <c:v>7.3695E-4</c:v>
                </c:pt>
                <c:pt idx="18705">
                  <c:v>7.3696000000000005E-4</c:v>
                </c:pt>
                <c:pt idx="18706">
                  <c:v>7.3696999999999999E-4</c:v>
                </c:pt>
                <c:pt idx="18707">
                  <c:v>7.3698000000000004E-4</c:v>
                </c:pt>
                <c:pt idx="18708">
                  <c:v>7.3698999999999998E-4</c:v>
                </c:pt>
                <c:pt idx="18709">
                  <c:v>7.3700000000000002E-4</c:v>
                </c:pt>
                <c:pt idx="18710">
                  <c:v>7.3700999999999997E-4</c:v>
                </c:pt>
                <c:pt idx="18711">
                  <c:v>7.3702000000000001E-4</c:v>
                </c:pt>
                <c:pt idx="18712">
                  <c:v>7.3702999999999996E-4</c:v>
                </c:pt>
                <c:pt idx="18713">
                  <c:v>7.3704E-4</c:v>
                </c:pt>
                <c:pt idx="18714">
                  <c:v>7.3705000000000005E-4</c:v>
                </c:pt>
                <c:pt idx="18715">
                  <c:v>7.3705999999999999E-4</c:v>
                </c:pt>
                <c:pt idx="18716">
                  <c:v>7.3707000000000004E-4</c:v>
                </c:pt>
                <c:pt idx="18717">
                  <c:v>7.3707999999999998E-4</c:v>
                </c:pt>
                <c:pt idx="18718">
                  <c:v>7.3709000000000003E-4</c:v>
                </c:pt>
                <c:pt idx="18719">
                  <c:v>7.3709999999999997E-4</c:v>
                </c:pt>
                <c:pt idx="18720">
                  <c:v>7.3711000000000002E-4</c:v>
                </c:pt>
                <c:pt idx="18721">
                  <c:v>7.3711999999999996E-4</c:v>
                </c:pt>
                <c:pt idx="18722">
                  <c:v>7.3713000000000001E-4</c:v>
                </c:pt>
                <c:pt idx="18723">
                  <c:v>7.3713999999999995E-4</c:v>
                </c:pt>
                <c:pt idx="18724">
                  <c:v>7.3715E-4</c:v>
                </c:pt>
                <c:pt idx="18725">
                  <c:v>7.3716000000000005E-4</c:v>
                </c:pt>
                <c:pt idx="18726">
                  <c:v>7.3716999999999999E-4</c:v>
                </c:pt>
                <c:pt idx="18727">
                  <c:v>7.3718000000000004E-4</c:v>
                </c:pt>
                <c:pt idx="18728">
                  <c:v>7.3718999999999998E-4</c:v>
                </c:pt>
                <c:pt idx="18729">
                  <c:v>7.3720000000000003E-4</c:v>
                </c:pt>
                <c:pt idx="18730">
                  <c:v>7.3720999999999997E-4</c:v>
                </c:pt>
                <c:pt idx="18731">
                  <c:v>7.3722000000000002E-4</c:v>
                </c:pt>
                <c:pt idx="18732">
                  <c:v>7.3722999999999996E-4</c:v>
                </c:pt>
                <c:pt idx="18733">
                  <c:v>7.3724000000000001E-4</c:v>
                </c:pt>
                <c:pt idx="18734">
                  <c:v>7.3724999999999995E-4</c:v>
                </c:pt>
                <c:pt idx="18735">
                  <c:v>7.3726E-4</c:v>
                </c:pt>
                <c:pt idx="18736">
                  <c:v>7.3727000000000005E-4</c:v>
                </c:pt>
                <c:pt idx="18737">
                  <c:v>7.3727999999999999E-4</c:v>
                </c:pt>
                <c:pt idx="18738">
                  <c:v>7.3729000000000004E-4</c:v>
                </c:pt>
                <c:pt idx="18739">
                  <c:v>7.3729999999999998E-4</c:v>
                </c:pt>
                <c:pt idx="18740">
                  <c:v>7.3731000000000003E-4</c:v>
                </c:pt>
                <c:pt idx="18741">
                  <c:v>7.3731999999999997E-4</c:v>
                </c:pt>
                <c:pt idx="18742">
                  <c:v>7.3733000000000002E-4</c:v>
                </c:pt>
                <c:pt idx="18743">
                  <c:v>7.3733999999999996E-4</c:v>
                </c:pt>
                <c:pt idx="18744">
                  <c:v>7.3735000000000001E-4</c:v>
                </c:pt>
                <c:pt idx="18745">
                  <c:v>7.3735999999999995E-4</c:v>
                </c:pt>
                <c:pt idx="18746">
                  <c:v>7.3737E-4</c:v>
                </c:pt>
                <c:pt idx="18747">
                  <c:v>7.3738000000000004E-4</c:v>
                </c:pt>
                <c:pt idx="18748">
                  <c:v>7.3738999999999999E-4</c:v>
                </c:pt>
                <c:pt idx="18749">
                  <c:v>7.3740000000000003E-4</c:v>
                </c:pt>
                <c:pt idx="18750">
                  <c:v>7.3740999999999998E-4</c:v>
                </c:pt>
                <c:pt idx="18751">
                  <c:v>7.3742000000000002E-4</c:v>
                </c:pt>
                <c:pt idx="18752">
                  <c:v>7.3742999999999996E-4</c:v>
                </c:pt>
                <c:pt idx="18753">
                  <c:v>7.3744000000000001E-4</c:v>
                </c:pt>
                <c:pt idx="18754">
                  <c:v>7.3744999999999995E-4</c:v>
                </c:pt>
                <c:pt idx="18755">
                  <c:v>7.3746E-4</c:v>
                </c:pt>
                <c:pt idx="18756">
                  <c:v>7.3747000000000005E-4</c:v>
                </c:pt>
                <c:pt idx="18757">
                  <c:v>7.3747999999999999E-4</c:v>
                </c:pt>
                <c:pt idx="18758">
                  <c:v>7.3749000000000004E-4</c:v>
                </c:pt>
                <c:pt idx="18759">
                  <c:v>7.3749999999999998E-4</c:v>
                </c:pt>
                <c:pt idx="18760">
                  <c:v>7.3751000000000003E-4</c:v>
                </c:pt>
                <c:pt idx="18761">
                  <c:v>7.3751999999999997E-4</c:v>
                </c:pt>
                <c:pt idx="18762">
                  <c:v>7.3753000000000002E-4</c:v>
                </c:pt>
                <c:pt idx="18763">
                  <c:v>7.3753999999999996E-4</c:v>
                </c:pt>
                <c:pt idx="18764">
                  <c:v>7.3755000000000001E-4</c:v>
                </c:pt>
                <c:pt idx="18765">
                  <c:v>7.3755999999999995E-4</c:v>
                </c:pt>
                <c:pt idx="18766">
                  <c:v>7.3757E-4</c:v>
                </c:pt>
                <c:pt idx="18767">
                  <c:v>7.3758000000000005E-4</c:v>
                </c:pt>
                <c:pt idx="18768">
                  <c:v>7.3758999999999999E-4</c:v>
                </c:pt>
                <c:pt idx="18769">
                  <c:v>7.3760000000000004E-4</c:v>
                </c:pt>
                <c:pt idx="18770">
                  <c:v>7.3760999999999998E-4</c:v>
                </c:pt>
                <c:pt idx="18771">
                  <c:v>7.3762000000000003E-4</c:v>
                </c:pt>
                <c:pt idx="18772">
                  <c:v>7.3762999999999997E-4</c:v>
                </c:pt>
                <c:pt idx="18773">
                  <c:v>7.3764000000000002E-4</c:v>
                </c:pt>
                <c:pt idx="18774">
                  <c:v>7.3764999999999996E-4</c:v>
                </c:pt>
                <c:pt idx="18775">
                  <c:v>7.3766000000000001E-4</c:v>
                </c:pt>
                <c:pt idx="18776">
                  <c:v>7.3766999999999995E-4</c:v>
                </c:pt>
                <c:pt idx="18777">
                  <c:v>7.3768E-4</c:v>
                </c:pt>
                <c:pt idx="18778">
                  <c:v>7.3769000000000005E-4</c:v>
                </c:pt>
                <c:pt idx="18779">
                  <c:v>7.3769999999999999E-4</c:v>
                </c:pt>
                <c:pt idx="18780">
                  <c:v>7.3771000000000004E-4</c:v>
                </c:pt>
                <c:pt idx="18781">
                  <c:v>7.3771999999999998E-4</c:v>
                </c:pt>
                <c:pt idx="18782">
                  <c:v>7.3773000000000003E-4</c:v>
                </c:pt>
                <c:pt idx="18783">
                  <c:v>7.3773999999999997E-4</c:v>
                </c:pt>
                <c:pt idx="18784">
                  <c:v>7.3775000000000002E-4</c:v>
                </c:pt>
                <c:pt idx="18785">
                  <c:v>7.3775999999999996E-4</c:v>
                </c:pt>
                <c:pt idx="18786">
                  <c:v>7.3777000000000001E-4</c:v>
                </c:pt>
                <c:pt idx="18787">
                  <c:v>7.3777999999999995E-4</c:v>
                </c:pt>
                <c:pt idx="18788">
                  <c:v>7.3779E-4</c:v>
                </c:pt>
                <c:pt idx="18789">
                  <c:v>7.3780000000000004E-4</c:v>
                </c:pt>
                <c:pt idx="18790">
                  <c:v>7.3780999999999998E-4</c:v>
                </c:pt>
                <c:pt idx="18791">
                  <c:v>7.3782000000000003E-4</c:v>
                </c:pt>
                <c:pt idx="18792">
                  <c:v>7.3782999999999997E-4</c:v>
                </c:pt>
                <c:pt idx="18793">
                  <c:v>7.3784000000000002E-4</c:v>
                </c:pt>
                <c:pt idx="18794">
                  <c:v>7.3784999999999996E-4</c:v>
                </c:pt>
                <c:pt idx="18795">
                  <c:v>7.3786000000000001E-4</c:v>
                </c:pt>
                <c:pt idx="18796">
                  <c:v>7.3786999999999995E-4</c:v>
                </c:pt>
                <c:pt idx="18797">
                  <c:v>7.3788E-4</c:v>
                </c:pt>
                <c:pt idx="18798">
                  <c:v>7.3789000000000005E-4</c:v>
                </c:pt>
                <c:pt idx="18799">
                  <c:v>7.3789999999999999E-4</c:v>
                </c:pt>
                <c:pt idx="18800">
                  <c:v>7.3791000000000004E-4</c:v>
                </c:pt>
                <c:pt idx="18801">
                  <c:v>7.3791999999999998E-4</c:v>
                </c:pt>
                <c:pt idx="18802">
                  <c:v>7.3793000000000003E-4</c:v>
                </c:pt>
                <c:pt idx="18803">
                  <c:v>7.3793999999999997E-4</c:v>
                </c:pt>
                <c:pt idx="18804">
                  <c:v>7.3795000000000002E-4</c:v>
                </c:pt>
                <c:pt idx="18805">
                  <c:v>7.3795999999999996E-4</c:v>
                </c:pt>
                <c:pt idx="18806">
                  <c:v>7.3797000000000001E-4</c:v>
                </c:pt>
                <c:pt idx="18807">
                  <c:v>7.3797999999999995E-4</c:v>
                </c:pt>
                <c:pt idx="18808">
                  <c:v>7.3799E-4</c:v>
                </c:pt>
                <c:pt idx="18809">
                  <c:v>7.3800000000000005E-4</c:v>
                </c:pt>
                <c:pt idx="18810">
                  <c:v>7.3800999999999999E-4</c:v>
                </c:pt>
                <c:pt idx="18811">
                  <c:v>7.3802000000000004E-4</c:v>
                </c:pt>
                <c:pt idx="18812">
                  <c:v>7.3802999999999998E-4</c:v>
                </c:pt>
                <c:pt idx="18813">
                  <c:v>7.3804000000000003E-4</c:v>
                </c:pt>
                <c:pt idx="18814">
                  <c:v>7.3804999999999997E-4</c:v>
                </c:pt>
                <c:pt idx="18815">
                  <c:v>7.3806000000000002E-4</c:v>
                </c:pt>
                <c:pt idx="18816">
                  <c:v>7.3806999999999996E-4</c:v>
                </c:pt>
                <c:pt idx="18817">
                  <c:v>7.3808000000000001E-4</c:v>
                </c:pt>
                <c:pt idx="18818">
                  <c:v>7.3808999999999995E-4</c:v>
                </c:pt>
                <c:pt idx="18819">
                  <c:v>7.381E-4</c:v>
                </c:pt>
                <c:pt idx="18820">
                  <c:v>7.3811000000000005E-4</c:v>
                </c:pt>
                <c:pt idx="18821">
                  <c:v>7.3811999999999999E-4</c:v>
                </c:pt>
                <c:pt idx="18822">
                  <c:v>7.3813000000000004E-4</c:v>
                </c:pt>
                <c:pt idx="18823">
                  <c:v>7.3813999999999998E-4</c:v>
                </c:pt>
                <c:pt idx="18824">
                  <c:v>7.3815000000000003E-4</c:v>
                </c:pt>
                <c:pt idx="18825">
                  <c:v>7.3815999999999997E-4</c:v>
                </c:pt>
                <c:pt idx="18826">
                  <c:v>7.3817000000000002E-4</c:v>
                </c:pt>
                <c:pt idx="18827">
                  <c:v>7.3817999999999996E-4</c:v>
                </c:pt>
                <c:pt idx="18828">
                  <c:v>7.3819000000000001E-4</c:v>
                </c:pt>
                <c:pt idx="18829">
                  <c:v>7.3820000000000005E-4</c:v>
                </c:pt>
                <c:pt idx="18830">
                  <c:v>7.3820999999999999E-4</c:v>
                </c:pt>
                <c:pt idx="18831">
                  <c:v>7.3822000000000004E-4</c:v>
                </c:pt>
                <c:pt idx="18832">
                  <c:v>7.3822999999999998E-4</c:v>
                </c:pt>
                <c:pt idx="18833">
                  <c:v>7.3824000000000003E-4</c:v>
                </c:pt>
                <c:pt idx="18834">
                  <c:v>7.3824999999999997E-4</c:v>
                </c:pt>
                <c:pt idx="18835">
                  <c:v>7.3826000000000002E-4</c:v>
                </c:pt>
                <c:pt idx="18836">
                  <c:v>7.3826999999999996E-4</c:v>
                </c:pt>
                <c:pt idx="18837">
                  <c:v>7.3828000000000001E-4</c:v>
                </c:pt>
                <c:pt idx="18838">
                  <c:v>7.3828999999999995E-4</c:v>
                </c:pt>
                <c:pt idx="18839">
                  <c:v>7.383E-4</c:v>
                </c:pt>
                <c:pt idx="18840">
                  <c:v>7.3831000000000005E-4</c:v>
                </c:pt>
                <c:pt idx="18841">
                  <c:v>7.3831999999999999E-4</c:v>
                </c:pt>
                <c:pt idx="18842">
                  <c:v>7.3833000000000004E-4</c:v>
                </c:pt>
                <c:pt idx="18843">
                  <c:v>7.3833999999999998E-4</c:v>
                </c:pt>
                <c:pt idx="18844">
                  <c:v>7.3835000000000003E-4</c:v>
                </c:pt>
                <c:pt idx="18845">
                  <c:v>7.3835999999999997E-4</c:v>
                </c:pt>
                <c:pt idx="18846">
                  <c:v>7.3837000000000002E-4</c:v>
                </c:pt>
                <c:pt idx="18847">
                  <c:v>7.3837999999999996E-4</c:v>
                </c:pt>
                <c:pt idx="18848">
                  <c:v>7.3839000000000001E-4</c:v>
                </c:pt>
                <c:pt idx="18849">
                  <c:v>7.3839999999999995E-4</c:v>
                </c:pt>
                <c:pt idx="18850">
                  <c:v>7.3841E-4</c:v>
                </c:pt>
                <c:pt idx="18851">
                  <c:v>7.3842000000000005E-4</c:v>
                </c:pt>
                <c:pt idx="18852">
                  <c:v>7.3842999999999999E-4</c:v>
                </c:pt>
                <c:pt idx="18853">
                  <c:v>7.3844000000000004E-4</c:v>
                </c:pt>
                <c:pt idx="18854">
                  <c:v>7.3844999999999998E-4</c:v>
                </c:pt>
                <c:pt idx="18855">
                  <c:v>7.3846000000000003E-4</c:v>
                </c:pt>
                <c:pt idx="18856">
                  <c:v>7.3846999999999997E-4</c:v>
                </c:pt>
                <c:pt idx="18857">
                  <c:v>7.3848000000000002E-4</c:v>
                </c:pt>
                <c:pt idx="18858">
                  <c:v>7.3848999999999996E-4</c:v>
                </c:pt>
                <c:pt idx="18859">
                  <c:v>7.3850000000000001E-4</c:v>
                </c:pt>
                <c:pt idx="18860">
                  <c:v>7.3850999999999995E-4</c:v>
                </c:pt>
                <c:pt idx="18861">
                  <c:v>7.3852E-4</c:v>
                </c:pt>
                <c:pt idx="18862">
                  <c:v>7.3853000000000005E-4</c:v>
                </c:pt>
                <c:pt idx="18863">
                  <c:v>7.3853999999999999E-4</c:v>
                </c:pt>
                <c:pt idx="18864">
                  <c:v>7.3855000000000004E-4</c:v>
                </c:pt>
                <c:pt idx="18865">
                  <c:v>7.3855999999999998E-4</c:v>
                </c:pt>
                <c:pt idx="18866">
                  <c:v>7.3857000000000003E-4</c:v>
                </c:pt>
                <c:pt idx="18867">
                  <c:v>7.3857999999999997E-4</c:v>
                </c:pt>
                <c:pt idx="18868">
                  <c:v>7.3859000000000001E-4</c:v>
                </c:pt>
                <c:pt idx="18869">
                  <c:v>7.3859999999999996E-4</c:v>
                </c:pt>
                <c:pt idx="18870">
                  <c:v>7.3861E-4</c:v>
                </c:pt>
                <c:pt idx="18871">
                  <c:v>7.3862000000000005E-4</c:v>
                </c:pt>
                <c:pt idx="18872">
                  <c:v>7.3862999999999999E-4</c:v>
                </c:pt>
                <c:pt idx="18873">
                  <c:v>7.3864000000000004E-4</c:v>
                </c:pt>
                <c:pt idx="18874">
                  <c:v>7.3864999999999998E-4</c:v>
                </c:pt>
                <c:pt idx="18875">
                  <c:v>7.3866000000000003E-4</c:v>
                </c:pt>
                <c:pt idx="18876">
                  <c:v>7.3866999999999997E-4</c:v>
                </c:pt>
                <c:pt idx="18877">
                  <c:v>7.3868000000000002E-4</c:v>
                </c:pt>
                <c:pt idx="18878">
                  <c:v>7.3868999999999996E-4</c:v>
                </c:pt>
                <c:pt idx="18879">
                  <c:v>7.3870000000000001E-4</c:v>
                </c:pt>
                <c:pt idx="18880">
                  <c:v>7.3870999999999995E-4</c:v>
                </c:pt>
                <c:pt idx="18881">
                  <c:v>7.3872E-4</c:v>
                </c:pt>
                <c:pt idx="18882">
                  <c:v>7.3873000000000005E-4</c:v>
                </c:pt>
                <c:pt idx="18883">
                  <c:v>7.3873999999999999E-4</c:v>
                </c:pt>
                <c:pt idx="18884">
                  <c:v>7.3875000000000004E-4</c:v>
                </c:pt>
                <c:pt idx="18885">
                  <c:v>7.3875999999999998E-4</c:v>
                </c:pt>
                <c:pt idx="18886">
                  <c:v>7.3877000000000003E-4</c:v>
                </c:pt>
                <c:pt idx="18887">
                  <c:v>7.3877999999999997E-4</c:v>
                </c:pt>
                <c:pt idx="18888">
                  <c:v>7.3879000000000002E-4</c:v>
                </c:pt>
                <c:pt idx="18889">
                  <c:v>7.3879999999999996E-4</c:v>
                </c:pt>
                <c:pt idx="18890">
                  <c:v>7.3881000000000001E-4</c:v>
                </c:pt>
                <c:pt idx="18891">
                  <c:v>7.3881999999999995E-4</c:v>
                </c:pt>
                <c:pt idx="18892">
                  <c:v>7.3883E-4</c:v>
                </c:pt>
                <c:pt idx="18893">
                  <c:v>7.3884000000000005E-4</c:v>
                </c:pt>
                <c:pt idx="18894">
                  <c:v>7.3884999999999999E-4</c:v>
                </c:pt>
                <c:pt idx="18895">
                  <c:v>7.3886000000000004E-4</c:v>
                </c:pt>
                <c:pt idx="18896">
                  <c:v>7.3886999999999998E-4</c:v>
                </c:pt>
                <c:pt idx="18897">
                  <c:v>7.3888000000000003E-4</c:v>
                </c:pt>
                <c:pt idx="18898">
                  <c:v>7.3888999999999997E-4</c:v>
                </c:pt>
                <c:pt idx="18899">
                  <c:v>7.3890000000000002E-4</c:v>
                </c:pt>
                <c:pt idx="18900">
                  <c:v>7.3890999999999996E-4</c:v>
                </c:pt>
                <c:pt idx="18901">
                  <c:v>7.3892000000000001E-4</c:v>
                </c:pt>
                <c:pt idx="18902">
                  <c:v>7.3892999999999995E-4</c:v>
                </c:pt>
                <c:pt idx="18903">
                  <c:v>7.3894E-4</c:v>
                </c:pt>
                <c:pt idx="18904">
                  <c:v>7.3895000000000005E-4</c:v>
                </c:pt>
                <c:pt idx="18905">
                  <c:v>7.3895999999999999E-4</c:v>
                </c:pt>
                <c:pt idx="18906">
                  <c:v>7.3897000000000003E-4</c:v>
                </c:pt>
                <c:pt idx="18907">
                  <c:v>7.3897999999999998E-4</c:v>
                </c:pt>
                <c:pt idx="18908">
                  <c:v>7.3899000000000002E-4</c:v>
                </c:pt>
                <c:pt idx="18909">
                  <c:v>7.3899999999999997E-4</c:v>
                </c:pt>
                <c:pt idx="18910">
                  <c:v>7.3901000000000001E-4</c:v>
                </c:pt>
                <c:pt idx="18911">
                  <c:v>7.3901999999999995E-4</c:v>
                </c:pt>
                <c:pt idx="18912">
                  <c:v>7.3903E-4</c:v>
                </c:pt>
                <c:pt idx="18913">
                  <c:v>7.3904000000000005E-4</c:v>
                </c:pt>
                <c:pt idx="18914">
                  <c:v>7.3904999999999999E-4</c:v>
                </c:pt>
                <c:pt idx="18915">
                  <c:v>7.3906000000000004E-4</c:v>
                </c:pt>
                <c:pt idx="18916">
                  <c:v>7.3906999999999998E-4</c:v>
                </c:pt>
                <c:pt idx="18917">
                  <c:v>7.3908000000000003E-4</c:v>
                </c:pt>
                <c:pt idx="18918">
                  <c:v>7.3908999999999997E-4</c:v>
                </c:pt>
                <c:pt idx="18919">
                  <c:v>7.3910000000000002E-4</c:v>
                </c:pt>
                <c:pt idx="18920">
                  <c:v>7.3910999999999996E-4</c:v>
                </c:pt>
                <c:pt idx="18921">
                  <c:v>7.3912000000000001E-4</c:v>
                </c:pt>
                <c:pt idx="18922">
                  <c:v>7.3912999999999995E-4</c:v>
                </c:pt>
                <c:pt idx="18923">
                  <c:v>7.3914E-4</c:v>
                </c:pt>
                <c:pt idx="18924">
                  <c:v>7.3915000000000005E-4</c:v>
                </c:pt>
                <c:pt idx="18925">
                  <c:v>7.3915999999999999E-4</c:v>
                </c:pt>
                <c:pt idx="18926">
                  <c:v>7.3917000000000004E-4</c:v>
                </c:pt>
                <c:pt idx="18927">
                  <c:v>7.3917999999999998E-4</c:v>
                </c:pt>
                <c:pt idx="18928">
                  <c:v>7.3919000000000003E-4</c:v>
                </c:pt>
                <c:pt idx="18929">
                  <c:v>7.3919999999999997E-4</c:v>
                </c:pt>
                <c:pt idx="18930">
                  <c:v>7.3921000000000002E-4</c:v>
                </c:pt>
                <c:pt idx="18931">
                  <c:v>7.3921999999999996E-4</c:v>
                </c:pt>
                <c:pt idx="18932">
                  <c:v>7.3923000000000001E-4</c:v>
                </c:pt>
                <c:pt idx="18933">
                  <c:v>7.3923999999999995E-4</c:v>
                </c:pt>
                <c:pt idx="18934">
                  <c:v>7.3925E-4</c:v>
                </c:pt>
                <c:pt idx="18935">
                  <c:v>7.3926000000000005E-4</c:v>
                </c:pt>
                <c:pt idx="18936">
                  <c:v>7.3926999999999999E-4</c:v>
                </c:pt>
                <c:pt idx="18937">
                  <c:v>7.3928000000000004E-4</c:v>
                </c:pt>
                <c:pt idx="18938">
                  <c:v>7.3928999999999998E-4</c:v>
                </c:pt>
                <c:pt idx="18939">
                  <c:v>7.3930000000000003E-4</c:v>
                </c:pt>
                <c:pt idx="18940">
                  <c:v>7.3930999999999997E-4</c:v>
                </c:pt>
                <c:pt idx="18941">
                  <c:v>7.3932000000000002E-4</c:v>
                </c:pt>
                <c:pt idx="18942">
                  <c:v>7.3932999999999996E-4</c:v>
                </c:pt>
                <c:pt idx="18943">
                  <c:v>7.3934000000000001E-4</c:v>
                </c:pt>
                <c:pt idx="18944">
                  <c:v>7.3934999999999995E-4</c:v>
                </c:pt>
                <c:pt idx="18945">
                  <c:v>7.3936E-4</c:v>
                </c:pt>
                <c:pt idx="18946">
                  <c:v>7.3937000000000004E-4</c:v>
                </c:pt>
                <c:pt idx="18947">
                  <c:v>7.3937999999999999E-4</c:v>
                </c:pt>
                <c:pt idx="18948">
                  <c:v>7.3939000000000003E-4</c:v>
                </c:pt>
                <c:pt idx="18949">
                  <c:v>7.3939999999999997E-4</c:v>
                </c:pt>
                <c:pt idx="18950">
                  <c:v>7.3941000000000002E-4</c:v>
                </c:pt>
                <c:pt idx="18951">
                  <c:v>7.3941999999999996E-4</c:v>
                </c:pt>
                <c:pt idx="18952">
                  <c:v>7.3943000000000001E-4</c:v>
                </c:pt>
                <c:pt idx="18953">
                  <c:v>7.3943999999999995E-4</c:v>
                </c:pt>
                <c:pt idx="18954">
                  <c:v>7.3945E-4</c:v>
                </c:pt>
                <c:pt idx="18955">
                  <c:v>7.3946000000000005E-4</c:v>
                </c:pt>
                <c:pt idx="18956">
                  <c:v>7.3946999999999999E-4</c:v>
                </c:pt>
                <c:pt idx="18957">
                  <c:v>7.3948000000000004E-4</c:v>
                </c:pt>
                <c:pt idx="18958">
                  <c:v>7.3948999999999998E-4</c:v>
                </c:pt>
                <c:pt idx="18959">
                  <c:v>7.3950000000000003E-4</c:v>
                </c:pt>
                <c:pt idx="18960">
                  <c:v>7.3950999999999997E-4</c:v>
                </c:pt>
                <c:pt idx="18961">
                  <c:v>7.3952000000000002E-4</c:v>
                </c:pt>
                <c:pt idx="18962">
                  <c:v>7.3952999999999996E-4</c:v>
                </c:pt>
                <c:pt idx="18963">
                  <c:v>7.3954000000000001E-4</c:v>
                </c:pt>
                <c:pt idx="18964">
                  <c:v>7.3954999999999995E-4</c:v>
                </c:pt>
                <c:pt idx="18965">
                  <c:v>7.3956E-4</c:v>
                </c:pt>
                <c:pt idx="18966">
                  <c:v>7.3957000000000005E-4</c:v>
                </c:pt>
                <c:pt idx="18967">
                  <c:v>7.3957999999999999E-4</c:v>
                </c:pt>
                <c:pt idx="18968">
                  <c:v>7.3959000000000004E-4</c:v>
                </c:pt>
                <c:pt idx="18969">
                  <c:v>7.3959999999999998E-4</c:v>
                </c:pt>
                <c:pt idx="18970">
                  <c:v>7.3961000000000003E-4</c:v>
                </c:pt>
                <c:pt idx="18971">
                  <c:v>7.3961999999999997E-4</c:v>
                </c:pt>
                <c:pt idx="18972">
                  <c:v>7.3963000000000002E-4</c:v>
                </c:pt>
                <c:pt idx="18973">
                  <c:v>7.3963999999999996E-4</c:v>
                </c:pt>
                <c:pt idx="18974">
                  <c:v>7.3965000000000001E-4</c:v>
                </c:pt>
                <c:pt idx="18975">
                  <c:v>7.3965999999999995E-4</c:v>
                </c:pt>
                <c:pt idx="18976">
                  <c:v>7.3967E-4</c:v>
                </c:pt>
                <c:pt idx="18977">
                  <c:v>7.3968000000000005E-4</c:v>
                </c:pt>
                <c:pt idx="18978">
                  <c:v>7.3968999999999999E-4</c:v>
                </c:pt>
                <c:pt idx="18979">
                  <c:v>7.3970000000000004E-4</c:v>
                </c:pt>
                <c:pt idx="18980">
                  <c:v>7.3970999999999998E-4</c:v>
                </c:pt>
                <c:pt idx="18981">
                  <c:v>7.3972000000000003E-4</c:v>
                </c:pt>
                <c:pt idx="18982">
                  <c:v>7.3972999999999997E-4</c:v>
                </c:pt>
                <c:pt idx="18983">
                  <c:v>7.3974000000000002E-4</c:v>
                </c:pt>
                <c:pt idx="18984">
                  <c:v>7.3974999999999996E-4</c:v>
                </c:pt>
                <c:pt idx="18985">
                  <c:v>7.3976000000000001E-4</c:v>
                </c:pt>
                <c:pt idx="18986">
                  <c:v>7.3976999999999995E-4</c:v>
                </c:pt>
                <c:pt idx="18987">
                  <c:v>7.3977999999999999E-4</c:v>
                </c:pt>
                <c:pt idx="18988">
                  <c:v>7.3979000000000004E-4</c:v>
                </c:pt>
                <c:pt idx="18989">
                  <c:v>7.3979999999999998E-4</c:v>
                </c:pt>
                <c:pt idx="18990">
                  <c:v>7.3981000000000003E-4</c:v>
                </c:pt>
                <c:pt idx="18991">
                  <c:v>7.3981999999999997E-4</c:v>
                </c:pt>
                <c:pt idx="18992">
                  <c:v>7.3983000000000002E-4</c:v>
                </c:pt>
                <c:pt idx="18993">
                  <c:v>7.3983999999999996E-4</c:v>
                </c:pt>
                <c:pt idx="18994">
                  <c:v>7.3985000000000001E-4</c:v>
                </c:pt>
                <c:pt idx="18995">
                  <c:v>7.3985999999999995E-4</c:v>
                </c:pt>
                <c:pt idx="18996">
                  <c:v>7.3987E-4</c:v>
                </c:pt>
                <c:pt idx="18997">
                  <c:v>7.3988000000000005E-4</c:v>
                </c:pt>
                <c:pt idx="18998">
                  <c:v>7.3988999999999999E-4</c:v>
                </c:pt>
                <c:pt idx="18999">
                  <c:v>7.3990000000000004E-4</c:v>
                </c:pt>
                <c:pt idx="19000">
                  <c:v>7.3990999999999998E-4</c:v>
                </c:pt>
                <c:pt idx="19001">
                  <c:v>7.3992000000000003E-4</c:v>
                </c:pt>
                <c:pt idx="19002">
                  <c:v>7.3992999999999997E-4</c:v>
                </c:pt>
                <c:pt idx="19003">
                  <c:v>7.3994000000000002E-4</c:v>
                </c:pt>
                <c:pt idx="19004">
                  <c:v>7.3994999999999996E-4</c:v>
                </c:pt>
                <c:pt idx="19005">
                  <c:v>7.3996000000000001E-4</c:v>
                </c:pt>
                <c:pt idx="19006">
                  <c:v>7.3996999999999995E-4</c:v>
                </c:pt>
                <c:pt idx="19007">
                  <c:v>7.3998E-4</c:v>
                </c:pt>
                <c:pt idx="19008">
                  <c:v>7.3999000000000005E-4</c:v>
                </c:pt>
                <c:pt idx="19009">
                  <c:v>7.3999999999999999E-4</c:v>
                </c:pt>
                <c:pt idx="19010">
                  <c:v>7.4001000000000004E-4</c:v>
                </c:pt>
                <c:pt idx="19011">
                  <c:v>7.4001999999999998E-4</c:v>
                </c:pt>
                <c:pt idx="19012">
                  <c:v>7.4003000000000003E-4</c:v>
                </c:pt>
                <c:pt idx="19013">
                  <c:v>7.4003999999999997E-4</c:v>
                </c:pt>
                <c:pt idx="19014">
                  <c:v>7.4005000000000002E-4</c:v>
                </c:pt>
                <c:pt idx="19015">
                  <c:v>7.4005999999999996E-4</c:v>
                </c:pt>
                <c:pt idx="19016">
                  <c:v>7.4007000000000001E-4</c:v>
                </c:pt>
                <c:pt idx="19017">
                  <c:v>7.4007999999999995E-4</c:v>
                </c:pt>
                <c:pt idx="19018">
                  <c:v>7.4009E-4</c:v>
                </c:pt>
                <c:pt idx="19019">
                  <c:v>7.4010000000000005E-4</c:v>
                </c:pt>
                <c:pt idx="19020">
                  <c:v>7.4010999999999999E-4</c:v>
                </c:pt>
                <c:pt idx="19021">
                  <c:v>7.4012000000000004E-4</c:v>
                </c:pt>
                <c:pt idx="19022">
                  <c:v>7.4012999999999998E-4</c:v>
                </c:pt>
                <c:pt idx="19023">
                  <c:v>7.4014000000000003E-4</c:v>
                </c:pt>
                <c:pt idx="19024">
                  <c:v>7.4014999999999997E-4</c:v>
                </c:pt>
                <c:pt idx="19025">
                  <c:v>7.4016000000000001E-4</c:v>
                </c:pt>
                <c:pt idx="19026">
                  <c:v>7.4016999999999996E-4</c:v>
                </c:pt>
                <c:pt idx="19027">
                  <c:v>7.4018E-4</c:v>
                </c:pt>
                <c:pt idx="19028">
                  <c:v>7.4019000000000005E-4</c:v>
                </c:pt>
                <c:pt idx="19029">
                  <c:v>7.4019999999999999E-4</c:v>
                </c:pt>
                <c:pt idx="19030">
                  <c:v>7.4021000000000004E-4</c:v>
                </c:pt>
                <c:pt idx="19031">
                  <c:v>7.4021999999999998E-4</c:v>
                </c:pt>
                <c:pt idx="19032">
                  <c:v>7.4023000000000003E-4</c:v>
                </c:pt>
                <c:pt idx="19033">
                  <c:v>7.4023999999999997E-4</c:v>
                </c:pt>
                <c:pt idx="19034">
                  <c:v>7.4025000000000002E-4</c:v>
                </c:pt>
                <c:pt idx="19035">
                  <c:v>7.4025999999999996E-4</c:v>
                </c:pt>
                <c:pt idx="19036">
                  <c:v>7.4027000000000001E-4</c:v>
                </c:pt>
                <c:pt idx="19037">
                  <c:v>7.4027999999999995E-4</c:v>
                </c:pt>
                <c:pt idx="19038">
                  <c:v>7.4029E-4</c:v>
                </c:pt>
                <c:pt idx="19039">
                  <c:v>7.4030000000000005E-4</c:v>
                </c:pt>
                <c:pt idx="19040">
                  <c:v>7.4030999999999999E-4</c:v>
                </c:pt>
                <c:pt idx="19041">
                  <c:v>7.4032000000000004E-4</c:v>
                </c:pt>
                <c:pt idx="19042">
                  <c:v>7.4032999999999998E-4</c:v>
                </c:pt>
                <c:pt idx="19043">
                  <c:v>7.4034000000000003E-4</c:v>
                </c:pt>
                <c:pt idx="19044">
                  <c:v>7.4034999999999997E-4</c:v>
                </c:pt>
                <c:pt idx="19045">
                  <c:v>7.4036000000000002E-4</c:v>
                </c:pt>
                <c:pt idx="19046">
                  <c:v>7.4036999999999996E-4</c:v>
                </c:pt>
                <c:pt idx="19047">
                  <c:v>7.4038000000000001E-4</c:v>
                </c:pt>
                <c:pt idx="19048">
                  <c:v>7.4038999999999995E-4</c:v>
                </c:pt>
                <c:pt idx="19049">
                  <c:v>7.404E-4</c:v>
                </c:pt>
                <c:pt idx="19050">
                  <c:v>7.4041000000000005E-4</c:v>
                </c:pt>
                <c:pt idx="19051">
                  <c:v>7.4041999999999999E-4</c:v>
                </c:pt>
                <c:pt idx="19052">
                  <c:v>7.4043000000000004E-4</c:v>
                </c:pt>
                <c:pt idx="19053">
                  <c:v>7.4043999999999998E-4</c:v>
                </c:pt>
                <c:pt idx="19054">
                  <c:v>7.4045000000000003E-4</c:v>
                </c:pt>
                <c:pt idx="19055">
                  <c:v>7.4045999999999997E-4</c:v>
                </c:pt>
                <c:pt idx="19056">
                  <c:v>7.4047000000000002E-4</c:v>
                </c:pt>
                <c:pt idx="19057">
                  <c:v>7.4047999999999996E-4</c:v>
                </c:pt>
                <c:pt idx="19058">
                  <c:v>7.4049000000000001E-4</c:v>
                </c:pt>
                <c:pt idx="19059">
                  <c:v>7.4049999999999995E-4</c:v>
                </c:pt>
                <c:pt idx="19060">
                  <c:v>7.4051E-4</c:v>
                </c:pt>
                <c:pt idx="19061">
                  <c:v>7.4052000000000005E-4</c:v>
                </c:pt>
                <c:pt idx="19062">
                  <c:v>7.4052999999999999E-4</c:v>
                </c:pt>
                <c:pt idx="19063">
                  <c:v>7.4054000000000004E-4</c:v>
                </c:pt>
                <c:pt idx="19064">
                  <c:v>7.4054999999999998E-4</c:v>
                </c:pt>
                <c:pt idx="19065">
                  <c:v>7.4056000000000002E-4</c:v>
                </c:pt>
                <c:pt idx="19066">
                  <c:v>7.4056999999999997E-4</c:v>
                </c:pt>
                <c:pt idx="19067">
                  <c:v>7.4058000000000001E-4</c:v>
                </c:pt>
                <c:pt idx="19068">
                  <c:v>7.4058999999999995E-4</c:v>
                </c:pt>
                <c:pt idx="19069">
                  <c:v>7.406E-4</c:v>
                </c:pt>
                <c:pt idx="19070">
                  <c:v>7.4061000000000005E-4</c:v>
                </c:pt>
                <c:pt idx="19071">
                  <c:v>7.4061999999999999E-4</c:v>
                </c:pt>
                <c:pt idx="19072">
                  <c:v>7.4063000000000004E-4</c:v>
                </c:pt>
                <c:pt idx="19073">
                  <c:v>7.4063999999999998E-4</c:v>
                </c:pt>
                <c:pt idx="19074">
                  <c:v>7.4065000000000003E-4</c:v>
                </c:pt>
                <c:pt idx="19075">
                  <c:v>7.4065999999999997E-4</c:v>
                </c:pt>
                <c:pt idx="19076">
                  <c:v>7.4067000000000002E-4</c:v>
                </c:pt>
                <c:pt idx="19077">
                  <c:v>7.4067999999999996E-4</c:v>
                </c:pt>
                <c:pt idx="19078">
                  <c:v>7.4069000000000001E-4</c:v>
                </c:pt>
                <c:pt idx="19079">
                  <c:v>7.4069999999999995E-4</c:v>
                </c:pt>
                <c:pt idx="19080">
                  <c:v>7.4071E-4</c:v>
                </c:pt>
                <c:pt idx="19081">
                  <c:v>7.4072000000000005E-4</c:v>
                </c:pt>
                <c:pt idx="19082">
                  <c:v>7.4072999999999999E-4</c:v>
                </c:pt>
                <c:pt idx="19083">
                  <c:v>7.4074000000000004E-4</c:v>
                </c:pt>
                <c:pt idx="19084">
                  <c:v>7.4074999999999998E-4</c:v>
                </c:pt>
                <c:pt idx="19085">
                  <c:v>7.4076000000000003E-4</c:v>
                </c:pt>
                <c:pt idx="19086">
                  <c:v>7.4076999999999997E-4</c:v>
                </c:pt>
                <c:pt idx="19087">
                  <c:v>7.4078000000000002E-4</c:v>
                </c:pt>
                <c:pt idx="19088">
                  <c:v>7.4078999999999996E-4</c:v>
                </c:pt>
                <c:pt idx="19089">
                  <c:v>7.4080000000000001E-4</c:v>
                </c:pt>
                <c:pt idx="19090">
                  <c:v>7.4080999999999995E-4</c:v>
                </c:pt>
                <c:pt idx="19091">
                  <c:v>7.4082E-4</c:v>
                </c:pt>
                <c:pt idx="19092">
                  <c:v>7.4083000000000005E-4</c:v>
                </c:pt>
                <c:pt idx="19093">
                  <c:v>7.4083999999999999E-4</c:v>
                </c:pt>
                <c:pt idx="19094">
                  <c:v>7.4085000000000004E-4</c:v>
                </c:pt>
                <c:pt idx="19095">
                  <c:v>7.4085999999999998E-4</c:v>
                </c:pt>
                <c:pt idx="19096">
                  <c:v>7.4087000000000003E-4</c:v>
                </c:pt>
                <c:pt idx="19097">
                  <c:v>7.4087999999999997E-4</c:v>
                </c:pt>
                <c:pt idx="19098">
                  <c:v>7.4089000000000002E-4</c:v>
                </c:pt>
                <c:pt idx="19099">
                  <c:v>7.4089999999999996E-4</c:v>
                </c:pt>
                <c:pt idx="19100">
                  <c:v>7.4091000000000001E-4</c:v>
                </c:pt>
                <c:pt idx="19101">
                  <c:v>7.4091999999999995E-4</c:v>
                </c:pt>
                <c:pt idx="19102">
                  <c:v>7.4093E-4</c:v>
                </c:pt>
                <c:pt idx="19103">
                  <c:v>7.4094000000000004E-4</c:v>
                </c:pt>
                <c:pt idx="19104">
                  <c:v>7.4094999999999999E-4</c:v>
                </c:pt>
                <c:pt idx="19105">
                  <c:v>7.4096000000000003E-4</c:v>
                </c:pt>
                <c:pt idx="19106">
                  <c:v>7.4096999999999998E-4</c:v>
                </c:pt>
                <c:pt idx="19107">
                  <c:v>7.4098000000000002E-4</c:v>
                </c:pt>
                <c:pt idx="19108">
                  <c:v>7.4098999999999996E-4</c:v>
                </c:pt>
                <c:pt idx="19109">
                  <c:v>7.4100000000000001E-4</c:v>
                </c:pt>
                <c:pt idx="19110">
                  <c:v>7.4100999999999995E-4</c:v>
                </c:pt>
                <c:pt idx="19111">
                  <c:v>7.4102E-4</c:v>
                </c:pt>
                <c:pt idx="19112">
                  <c:v>7.4103000000000005E-4</c:v>
                </c:pt>
                <c:pt idx="19113">
                  <c:v>7.4103999999999999E-4</c:v>
                </c:pt>
                <c:pt idx="19114">
                  <c:v>7.4105000000000004E-4</c:v>
                </c:pt>
                <c:pt idx="19115">
                  <c:v>7.4105999999999998E-4</c:v>
                </c:pt>
                <c:pt idx="19116">
                  <c:v>7.4107000000000003E-4</c:v>
                </c:pt>
                <c:pt idx="19117">
                  <c:v>7.4107999999999997E-4</c:v>
                </c:pt>
                <c:pt idx="19118">
                  <c:v>7.4109000000000002E-4</c:v>
                </c:pt>
                <c:pt idx="19119">
                  <c:v>7.4109999999999996E-4</c:v>
                </c:pt>
                <c:pt idx="19120">
                  <c:v>7.4111000000000001E-4</c:v>
                </c:pt>
                <c:pt idx="19121">
                  <c:v>7.4111999999999995E-4</c:v>
                </c:pt>
                <c:pt idx="19122">
                  <c:v>7.4113E-4</c:v>
                </c:pt>
                <c:pt idx="19123">
                  <c:v>7.4114000000000005E-4</c:v>
                </c:pt>
                <c:pt idx="19124">
                  <c:v>7.4114999999999999E-4</c:v>
                </c:pt>
                <c:pt idx="19125">
                  <c:v>7.4116000000000004E-4</c:v>
                </c:pt>
                <c:pt idx="19126">
                  <c:v>7.4116999999999998E-4</c:v>
                </c:pt>
                <c:pt idx="19127">
                  <c:v>7.4118000000000003E-4</c:v>
                </c:pt>
                <c:pt idx="19128">
                  <c:v>7.4118999999999997E-4</c:v>
                </c:pt>
                <c:pt idx="19129">
                  <c:v>7.4120000000000002E-4</c:v>
                </c:pt>
                <c:pt idx="19130">
                  <c:v>7.4120999999999996E-4</c:v>
                </c:pt>
                <c:pt idx="19131">
                  <c:v>7.4122000000000001E-4</c:v>
                </c:pt>
                <c:pt idx="19132">
                  <c:v>7.4122999999999995E-4</c:v>
                </c:pt>
                <c:pt idx="19133">
                  <c:v>7.4124E-4</c:v>
                </c:pt>
                <c:pt idx="19134">
                  <c:v>7.4125000000000005E-4</c:v>
                </c:pt>
                <c:pt idx="19135">
                  <c:v>7.4125999999999999E-4</c:v>
                </c:pt>
                <c:pt idx="19136">
                  <c:v>7.4127000000000004E-4</c:v>
                </c:pt>
                <c:pt idx="19137">
                  <c:v>7.4127999999999998E-4</c:v>
                </c:pt>
                <c:pt idx="19138">
                  <c:v>7.4129000000000003E-4</c:v>
                </c:pt>
                <c:pt idx="19139">
                  <c:v>7.4129999999999997E-4</c:v>
                </c:pt>
                <c:pt idx="19140">
                  <c:v>7.4131000000000002E-4</c:v>
                </c:pt>
                <c:pt idx="19141">
                  <c:v>7.4131999999999996E-4</c:v>
                </c:pt>
                <c:pt idx="19142">
                  <c:v>7.4133000000000001E-4</c:v>
                </c:pt>
                <c:pt idx="19143">
                  <c:v>7.4133999999999995E-4</c:v>
                </c:pt>
                <c:pt idx="19144">
                  <c:v>7.4135E-4</c:v>
                </c:pt>
                <c:pt idx="19145">
                  <c:v>7.4136000000000004E-4</c:v>
                </c:pt>
                <c:pt idx="19146">
                  <c:v>7.4136999999999998E-4</c:v>
                </c:pt>
                <c:pt idx="19147">
                  <c:v>7.4138000000000003E-4</c:v>
                </c:pt>
                <c:pt idx="19148">
                  <c:v>7.4138999999999997E-4</c:v>
                </c:pt>
                <c:pt idx="19149">
                  <c:v>7.4140000000000002E-4</c:v>
                </c:pt>
                <c:pt idx="19150">
                  <c:v>7.4140999999999996E-4</c:v>
                </c:pt>
                <c:pt idx="19151">
                  <c:v>7.4142000000000001E-4</c:v>
                </c:pt>
                <c:pt idx="19152">
                  <c:v>7.4142999999999995E-4</c:v>
                </c:pt>
                <c:pt idx="19153">
                  <c:v>7.4144E-4</c:v>
                </c:pt>
                <c:pt idx="19154">
                  <c:v>7.4145000000000005E-4</c:v>
                </c:pt>
                <c:pt idx="19155">
                  <c:v>7.4145999999999999E-4</c:v>
                </c:pt>
                <c:pt idx="19156">
                  <c:v>7.4147000000000004E-4</c:v>
                </c:pt>
                <c:pt idx="19157">
                  <c:v>7.4147999999999998E-4</c:v>
                </c:pt>
                <c:pt idx="19158">
                  <c:v>7.4149000000000003E-4</c:v>
                </c:pt>
                <c:pt idx="19159">
                  <c:v>7.4149999999999997E-4</c:v>
                </c:pt>
                <c:pt idx="19160">
                  <c:v>7.4151000000000002E-4</c:v>
                </c:pt>
                <c:pt idx="19161">
                  <c:v>7.4151999999999996E-4</c:v>
                </c:pt>
                <c:pt idx="19162">
                  <c:v>7.4153000000000001E-4</c:v>
                </c:pt>
                <c:pt idx="19163">
                  <c:v>7.4153999999999995E-4</c:v>
                </c:pt>
                <c:pt idx="19164">
                  <c:v>7.4155E-4</c:v>
                </c:pt>
                <c:pt idx="19165">
                  <c:v>7.4156000000000005E-4</c:v>
                </c:pt>
                <c:pt idx="19166">
                  <c:v>7.4156999999999999E-4</c:v>
                </c:pt>
                <c:pt idx="19167">
                  <c:v>7.4158000000000004E-4</c:v>
                </c:pt>
                <c:pt idx="19168">
                  <c:v>7.4158999999999998E-4</c:v>
                </c:pt>
                <c:pt idx="19169">
                  <c:v>7.4160000000000003E-4</c:v>
                </c:pt>
                <c:pt idx="19170">
                  <c:v>7.4160999999999997E-4</c:v>
                </c:pt>
                <c:pt idx="19171">
                  <c:v>7.4162000000000002E-4</c:v>
                </c:pt>
                <c:pt idx="19172">
                  <c:v>7.4162999999999996E-4</c:v>
                </c:pt>
                <c:pt idx="19173">
                  <c:v>7.4164000000000001E-4</c:v>
                </c:pt>
                <c:pt idx="19174">
                  <c:v>7.4164999999999995E-4</c:v>
                </c:pt>
                <c:pt idx="19175">
                  <c:v>7.4166E-4</c:v>
                </c:pt>
                <c:pt idx="19176">
                  <c:v>7.4167000000000005E-4</c:v>
                </c:pt>
                <c:pt idx="19177">
                  <c:v>7.4167999999999999E-4</c:v>
                </c:pt>
                <c:pt idx="19178">
                  <c:v>7.4169000000000004E-4</c:v>
                </c:pt>
                <c:pt idx="19179">
                  <c:v>7.4169999999999998E-4</c:v>
                </c:pt>
                <c:pt idx="19180">
                  <c:v>7.4171000000000003E-4</c:v>
                </c:pt>
                <c:pt idx="19181">
                  <c:v>7.4171999999999997E-4</c:v>
                </c:pt>
                <c:pt idx="19182">
                  <c:v>7.4173000000000002E-4</c:v>
                </c:pt>
                <c:pt idx="19183">
                  <c:v>7.4173999999999996E-4</c:v>
                </c:pt>
                <c:pt idx="19184">
                  <c:v>7.4175E-4</c:v>
                </c:pt>
                <c:pt idx="19185">
                  <c:v>7.4176000000000005E-4</c:v>
                </c:pt>
                <c:pt idx="19186">
                  <c:v>7.4176999999999999E-4</c:v>
                </c:pt>
                <c:pt idx="19187">
                  <c:v>7.4178000000000004E-4</c:v>
                </c:pt>
                <c:pt idx="19188">
                  <c:v>7.4178999999999998E-4</c:v>
                </c:pt>
                <c:pt idx="19189">
                  <c:v>7.4180000000000003E-4</c:v>
                </c:pt>
                <c:pt idx="19190">
                  <c:v>7.4180999999999997E-4</c:v>
                </c:pt>
                <c:pt idx="19191">
                  <c:v>7.4182000000000002E-4</c:v>
                </c:pt>
                <c:pt idx="19192">
                  <c:v>7.4182999999999996E-4</c:v>
                </c:pt>
                <c:pt idx="19193">
                  <c:v>7.4184000000000001E-4</c:v>
                </c:pt>
                <c:pt idx="19194">
                  <c:v>7.4184999999999995E-4</c:v>
                </c:pt>
                <c:pt idx="19195">
                  <c:v>7.4186E-4</c:v>
                </c:pt>
                <c:pt idx="19196">
                  <c:v>7.4187000000000005E-4</c:v>
                </c:pt>
                <c:pt idx="19197">
                  <c:v>7.4187999999999999E-4</c:v>
                </c:pt>
                <c:pt idx="19198">
                  <c:v>7.4189000000000004E-4</c:v>
                </c:pt>
                <c:pt idx="19199">
                  <c:v>7.4189999999999998E-4</c:v>
                </c:pt>
                <c:pt idx="19200">
                  <c:v>7.4191000000000003E-4</c:v>
                </c:pt>
                <c:pt idx="19201">
                  <c:v>7.4191999999999997E-4</c:v>
                </c:pt>
                <c:pt idx="19202">
                  <c:v>7.4193000000000002E-4</c:v>
                </c:pt>
                <c:pt idx="19203">
                  <c:v>7.4193999999999996E-4</c:v>
                </c:pt>
                <c:pt idx="19204">
                  <c:v>7.4195000000000001E-4</c:v>
                </c:pt>
                <c:pt idx="19205">
                  <c:v>7.4195999999999995E-4</c:v>
                </c:pt>
                <c:pt idx="19206">
                  <c:v>7.4197E-4</c:v>
                </c:pt>
                <c:pt idx="19207">
                  <c:v>7.4198000000000005E-4</c:v>
                </c:pt>
                <c:pt idx="19208">
                  <c:v>7.4198999999999999E-4</c:v>
                </c:pt>
                <c:pt idx="19209">
                  <c:v>7.4200000000000004E-4</c:v>
                </c:pt>
                <c:pt idx="19210">
                  <c:v>7.4200999999999998E-4</c:v>
                </c:pt>
                <c:pt idx="19211">
                  <c:v>7.4202000000000003E-4</c:v>
                </c:pt>
                <c:pt idx="19212">
                  <c:v>7.4202999999999997E-4</c:v>
                </c:pt>
                <c:pt idx="19213">
                  <c:v>7.4204000000000002E-4</c:v>
                </c:pt>
                <c:pt idx="19214">
                  <c:v>7.4204999999999996E-4</c:v>
                </c:pt>
                <c:pt idx="19215">
                  <c:v>7.4206000000000001E-4</c:v>
                </c:pt>
                <c:pt idx="19216">
                  <c:v>7.4206999999999995E-4</c:v>
                </c:pt>
                <c:pt idx="19217">
                  <c:v>7.4208E-4</c:v>
                </c:pt>
                <c:pt idx="19218">
                  <c:v>7.4209000000000005E-4</c:v>
                </c:pt>
                <c:pt idx="19219">
                  <c:v>7.4209999999999999E-4</c:v>
                </c:pt>
                <c:pt idx="19220">
                  <c:v>7.4211000000000004E-4</c:v>
                </c:pt>
                <c:pt idx="19221">
                  <c:v>7.4211999999999998E-4</c:v>
                </c:pt>
                <c:pt idx="19222">
                  <c:v>7.4213000000000002E-4</c:v>
                </c:pt>
                <c:pt idx="19223">
                  <c:v>7.4213999999999997E-4</c:v>
                </c:pt>
                <c:pt idx="19224">
                  <c:v>7.4215000000000001E-4</c:v>
                </c:pt>
                <c:pt idx="19225">
                  <c:v>7.4215999999999996E-4</c:v>
                </c:pt>
                <c:pt idx="19226">
                  <c:v>7.4217E-4</c:v>
                </c:pt>
                <c:pt idx="19227">
                  <c:v>7.4218000000000005E-4</c:v>
                </c:pt>
                <c:pt idx="19228">
                  <c:v>7.4218999999999999E-4</c:v>
                </c:pt>
                <c:pt idx="19229">
                  <c:v>7.4220000000000004E-4</c:v>
                </c:pt>
                <c:pt idx="19230">
                  <c:v>7.4220999999999998E-4</c:v>
                </c:pt>
                <c:pt idx="19231">
                  <c:v>7.4222000000000003E-4</c:v>
                </c:pt>
                <c:pt idx="19232">
                  <c:v>7.4222999999999997E-4</c:v>
                </c:pt>
                <c:pt idx="19233">
                  <c:v>7.4224000000000002E-4</c:v>
                </c:pt>
                <c:pt idx="19234">
                  <c:v>7.4224999999999996E-4</c:v>
                </c:pt>
                <c:pt idx="19235">
                  <c:v>7.4226000000000001E-4</c:v>
                </c:pt>
                <c:pt idx="19236">
                  <c:v>7.4226999999999995E-4</c:v>
                </c:pt>
                <c:pt idx="19237">
                  <c:v>7.4228E-4</c:v>
                </c:pt>
                <c:pt idx="19238">
                  <c:v>7.4229000000000005E-4</c:v>
                </c:pt>
                <c:pt idx="19239">
                  <c:v>7.4229999999999999E-4</c:v>
                </c:pt>
                <c:pt idx="19240">
                  <c:v>7.4231000000000004E-4</c:v>
                </c:pt>
                <c:pt idx="19241">
                  <c:v>7.4231999999999998E-4</c:v>
                </c:pt>
                <c:pt idx="19242">
                  <c:v>7.4233000000000003E-4</c:v>
                </c:pt>
                <c:pt idx="19243">
                  <c:v>7.4233999999999997E-4</c:v>
                </c:pt>
                <c:pt idx="19244">
                  <c:v>7.4235000000000002E-4</c:v>
                </c:pt>
                <c:pt idx="19245">
                  <c:v>7.4235999999999996E-4</c:v>
                </c:pt>
                <c:pt idx="19246">
                  <c:v>7.4237000000000001E-4</c:v>
                </c:pt>
                <c:pt idx="19247">
                  <c:v>7.4237999999999995E-4</c:v>
                </c:pt>
                <c:pt idx="19248">
                  <c:v>7.4239E-4</c:v>
                </c:pt>
                <c:pt idx="19249">
                  <c:v>7.4240000000000005E-4</c:v>
                </c:pt>
                <c:pt idx="19250">
                  <c:v>7.4240999999999999E-4</c:v>
                </c:pt>
                <c:pt idx="19251">
                  <c:v>7.4242000000000004E-4</c:v>
                </c:pt>
                <c:pt idx="19252">
                  <c:v>7.4242999999999998E-4</c:v>
                </c:pt>
                <c:pt idx="19253">
                  <c:v>7.4244000000000003E-4</c:v>
                </c:pt>
                <c:pt idx="19254">
                  <c:v>7.4244999999999997E-4</c:v>
                </c:pt>
                <c:pt idx="19255">
                  <c:v>7.4246000000000002E-4</c:v>
                </c:pt>
                <c:pt idx="19256">
                  <c:v>7.4246999999999996E-4</c:v>
                </c:pt>
                <c:pt idx="19257">
                  <c:v>7.4248000000000001E-4</c:v>
                </c:pt>
                <c:pt idx="19258">
                  <c:v>7.4248999999999995E-4</c:v>
                </c:pt>
                <c:pt idx="19259">
                  <c:v>7.425E-4</c:v>
                </c:pt>
                <c:pt idx="19260">
                  <c:v>7.4251000000000004E-4</c:v>
                </c:pt>
                <c:pt idx="19261">
                  <c:v>7.4251999999999999E-4</c:v>
                </c:pt>
                <c:pt idx="19262">
                  <c:v>7.4253000000000003E-4</c:v>
                </c:pt>
                <c:pt idx="19263">
                  <c:v>7.4253999999999998E-4</c:v>
                </c:pt>
                <c:pt idx="19264">
                  <c:v>7.4255000000000002E-4</c:v>
                </c:pt>
                <c:pt idx="19265">
                  <c:v>7.4255999999999996E-4</c:v>
                </c:pt>
                <c:pt idx="19266">
                  <c:v>7.4257000000000001E-4</c:v>
                </c:pt>
                <c:pt idx="19267">
                  <c:v>7.4257999999999995E-4</c:v>
                </c:pt>
                <c:pt idx="19268">
                  <c:v>7.4259E-4</c:v>
                </c:pt>
                <c:pt idx="19269">
                  <c:v>7.4260000000000005E-4</c:v>
                </c:pt>
                <c:pt idx="19270">
                  <c:v>7.4260999999999999E-4</c:v>
                </c:pt>
                <c:pt idx="19271">
                  <c:v>7.4262000000000004E-4</c:v>
                </c:pt>
                <c:pt idx="19272">
                  <c:v>7.4262999999999998E-4</c:v>
                </c:pt>
                <c:pt idx="19273">
                  <c:v>7.4264000000000003E-4</c:v>
                </c:pt>
                <c:pt idx="19274">
                  <c:v>7.4264999999999997E-4</c:v>
                </c:pt>
                <c:pt idx="19275">
                  <c:v>7.4266000000000002E-4</c:v>
                </c:pt>
                <c:pt idx="19276">
                  <c:v>7.4266999999999996E-4</c:v>
                </c:pt>
                <c:pt idx="19277">
                  <c:v>7.4268000000000001E-4</c:v>
                </c:pt>
                <c:pt idx="19278">
                  <c:v>7.4268999999999995E-4</c:v>
                </c:pt>
                <c:pt idx="19279">
                  <c:v>7.427E-4</c:v>
                </c:pt>
                <c:pt idx="19280">
                  <c:v>7.4271000000000005E-4</c:v>
                </c:pt>
                <c:pt idx="19281">
                  <c:v>7.4271999999999999E-4</c:v>
                </c:pt>
                <c:pt idx="19282">
                  <c:v>7.4273000000000004E-4</c:v>
                </c:pt>
                <c:pt idx="19283">
                  <c:v>7.4273999999999998E-4</c:v>
                </c:pt>
                <c:pt idx="19284">
                  <c:v>7.4275000000000003E-4</c:v>
                </c:pt>
                <c:pt idx="19285">
                  <c:v>7.4275999999999997E-4</c:v>
                </c:pt>
                <c:pt idx="19286">
                  <c:v>7.4277000000000002E-4</c:v>
                </c:pt>
                <c:pt idx="19287">
                  <c:v>7.4277999999999996E-4</c:v>
                </c:pt>
                <c:pt idx="19288">
                  <c:v>7.4279000000000001E-4</c:v>
                </c:pt>
                <c:pt idx="19289">
                  <c:v>7.4279999999999995E-4</c:v>
                </c:pt>
                <c:pt idx="19290">
                  <c:v>7.4281E-4</c:v>
                </c:pt>
                <c:pt idx="19291">
                  <c:v>7.4282000000000005E-4</c:v>
                </c:pt>
                <c:pt idx="19292">
                  <c:v>7.4282999999999999E-4</c:v>
                </c:pt>
                <c:pt idx="19293">
                  <c:v>7.4284000000000004E-4</c:v>
                </c:pt>
                <c:pt idx="19294">
                  <c:v>7.4284999999999998E-4</c:v>
                </c:pt>
                <c:pt idx="19295">
                  <c:v>7.4286000000000003E-4</c:v>
                </c:pt>
                <c:pt idx="19296">
                  <c:v>7.4286999999999997E-4</c:v>
                </c:pt>
                <c:pt idx="19297">
                  <c:v>7.4288000000000002E-4</c:v>
                </c:pt>
                <c:pt idx="19298">
                  <c:v>7.4288999999999996E-4</c:v>
                </c:pt>
                <c:pt idx="19299">
                  <c:v>7.4290000000000001E-4</c:v>
                </c:pt>
                <c:pt idx="19300">
                  <c:v>7.4290999999999995E-4</c:v>
                </c:pt>
                <c:pt idx="19301">
                  <c:v>7.4292E-4</c:v>
                </c:pt>
                <c:pt idx="19302">
                  <c:v>7.4293000000000004E-4</c:v>
                </c:pt>
                <c:pt idx="19303">
                  <c:v>7.4293999999999998E-4</c:v>
                </c:pt>
                <c:pt idx="19304">
                  <c:v>7.4295000000000003E-4</c:v>
                </c:pt>
                <c:pt idx="19305">
                  <c:v>7.4295999999999997E-4</c:v>
                </c:pt>
                <c:pt idx="19306">
                  <c:v>7.4297000000000002E-4</c:v>
                </c:pt>
                <c:pt idx="19307">
                  <c:v>7.4297999999999996E-4</c:v>
                </c:pt>
                <c:pt idx="19308">
                  <c:v>7.4299000000000001E-4</c:v>
                </c:pt>
                <c:pt idx="19309">
                  <c:v>7.4299999999999995E-4</c:v>
                </c:pt>
                <c:pt idx="19310">
                  <c:v>7.4301E-4</c:v>
                </c:pt>
                <c:pt idx="19311">
                  <c:v>7.4302000000000005E-4</c:v>
                </c:pt>
                <c:pt idx="19312">
                  <c:v>7.4302999999999999E-4</c:v>
                </c:pt>
                <c:pt idx="19313">
                  <c:v>7.4304000000000004E-4</c:v>
                </c:pt>
                <c:pt idx="19314">
                  <c:v>7.4304999999999998E-4</c:v>
                </c:pt>
                <c:pt idx="19315">
                  <c:v>7.4306000000000003E-4</c:v>
                </c:pt>
                <c:pt idx="19316">
                  <c:v>7.4306999999999997E-4</c:v>
                </c:pt>
                <c:pt idx="19317">
                  <c:v>7.4308000000000002E-4</c:v>
                </c:pt>
                <c:pt idx="19318">
                  <c:v>7.4308999999999996E-4</c:v>
                </c:pt>
                <c:pt idx="19319">
                  <c:v>7.4310000000000001E-4</c:v>
                </c:pt>
                <c:pt idx="19320">
                  <c:v>7.4310999999999995E-4</c:v>
                </c:pt>
                <c:pt idx="19321">
                  <c:v>7.4312E-4</c:v>
                </c:pt>
                <c:pt idx="19322">
                  <c:v>7.4313000000000005E-4</c:v>
                </c:pt>
                <c:pt idx="19323">
                  <c:v>7.4313999999999999E-4</c:v>
                </c:pt>
                <c:pt idx="19324">
                  <c:v>7.4315000000000004E-4</c:v>
                </c:pt>
                <c:pt idx="19325">
                  <c:v>7.4315999999999998E-4</c:v>
                </c:pt>
                <c:pt idx="19326">
                  <c:v>7.4317000000000003E-4</c:v>
                </c:pt>
                <c:pt idx="19327">
                  <c:v>7.4317999999999997E-4</c:v>
                </c:pt>
                <c:pt idx="19328">
                  <c:v>7.4319000000000002E-4</c:v>
                </c:pt>
                <c:pt idx="19329">
                  <c:v>7.4319999999999996E-4</c:v>
                </c:pt>
                <c:pt idx="19330">
                  <c:v>7.4321000000000001E-4</c:v>
                </c:pt>
                <c:pt idx="19331">
                  <c:v>7.4321999999999995E-4</c:v>
                </c:pt>
                <c:pt idx="19332">
                  <c:v>7.4323E-4</c:v>
                </c:pt>
                <c:pt idx="19333">
                  <c:v>7.4324000000000005E-4</c:v>
                </c:pt>
                <c:pt idx="19334">
                  <c:v>7.4324999999999999E-4</c:v>
                </c:pt>
                <c:pt idx="19335">
                  <c:v>7.4326000000000004E-4</c:v>
                </c:pt>
                <c:pt idx="19336">
                  <c:v>7.4326999999999998E-4</c:v>
                </c:pt>
                <c:pt idx="19337">
                  <c:v>7.4328000000000003E-4</c:v>
                </c:pt>
                <c:pt idx="19338">
                  <c:v>7.4328999999999997E-4</c:v>
                </c:pt>
                <c:pt idx="19339">
                  <c:v>7.4330000000000002E-4</c:v>
                </c:pt>
                <c:pt idx="19340">
                  <c:v>7.4330999999999996E-4</c:v>
                </c:pt>
                <c:pt idx="19341">
                  <c:v>7.4332000000000001E-4</c:v>
                </c:pt>
                <c:pt idx="19342">
                  <c:v>7.4333000000000005E-4</c:v>
                </c:pt>
                <c:pt idx="19343">
                  <c:v>7.4333999999999999E-4</c:v>
                </c:pt>
                <c:pt idx="19344">
                  <c:v>7.4335000000000004E-4</c:v>
                </c:pt>
                <c:pt idx="19345">
                  <c:v>7.4335999999999998E-4</c:v>
                </c:pt>
                <c:pt idx="19346">
                  <c:v>7.4337000000000003E-4</c:v>
                </c:pt>
                <c:pt idx="19347">
                  <c:v>7.4337999999999997E-4</c:v>
                </c:pt>
                <c:pt idx="19348">
                  <c:v>7.4339000000000002E-4</c:v>
                </c:pt>
                <c:pt idx="19349">
                  <c:v>7.4339999999999996E-4</c:v>
                </c:pt>
                <c:pt idx="19350">
                  <c:v>7.4341000000000001E-4</c:v>
                </c:pt>
                <c:pt idx="19351">
                  <c:v>7.4341999999999995E-4</c:v>
                </c:pt>
                <c:pt idx="19352">
                  <c:v>7.4343E-4</c:v>
                </c:pt>
                <c:pt idx="19353">
                  <c:v>7.4344000000000005E-4</c:v>
                </c:pt>
                <c:pt idx="19354">
                  <c:v>7.4344999999999999E-4</c:v>
                </c:pt>
                <c:pt idx="19355">
                  <c:v>7.4346000000000004E-4</c:v>
                </c:pt>
                <c:pt idx="19356">
                  <c:v>7.4346999999999998E-4</c:v>
                </c:pt>
                <c:pt idx="19357">
                  <c:v>7.4348000000000003E-4</c:v>
                </c:pt>
                <c:pt idx="19358">
                  <c:v>7.4348999999999997E-4</c:v>
                </c:pt>
                <c:pt idx="19359">
                  <c:v>7.4350000000000002E-4</c:v>
                </c:pt>
                <c:pt idx="19360">
                  <c:v>7.4350999999999996E-4</c:v>
                </c:pt>
                <c:pt idx="19361">
                  <c:v>7.4352000000000001E-4</c:v>
                </c:pt>
                <c:pt idx="19362">
                  <c:v>7.4352999999999995E-4</c:v>
                </c:pt>
                <c:pt idx="19363">
                  <c:v>7.4354E-4</c:v>
                </c:pt>
                <c:pt idx="19364">
                  <c:v>7.4355000000000005E-4</c:v>
                </c:pt>
                <c:pt idx="19365">
                  <c:v>7.4355999999999999E-4</c:v>
                </c:pt>
                <c:pt idx="19366">
                  <c:v>7.4357000000000004E-4</c:v>
                </c:pt>
                <c:pt idx="19367">
                  <c:v>7.4357999999999998E-4</c:v>
                </c:pt>
                <c:pt idx="19368">
                  <c:v>7.4359000000000003E-4</c:v>
                </c:pt>
                <c:pt idx="19369">
                  <c:v>7.4359999999999997E-4</c:v>
                </c:pt>
                <c:pt idx="19370">
                  <c:v>7.4361000000000002E-4</c:v>
                </c:pt>
                <c:pt idx="19371">
                  <c:v>7.4361999999999996E-4</c:v>
                </c:pt>
                <c:pt idx="19372">
                  <c:v>7.4363000000000001E-4</c:v>
                </c:pt>
                <c:pt idx="19373">
                  <c:v>7.4363999999999995E-4</c:v>
                </c:pt>
                <c:pt idx="19374">
                  <c:v>7.4365E-4</c:v>
                </c:pt>
                <c:pt idx="19375">
                  <c:v>7.4366000000000005E-4</c:v>
                </c:pt>
                <c:pt idx="19376">
                  <c:v>7.4366999999999999E-4</c:v>
                </c:pt>
                <c:pt idx="19377">
                  <c:v>7.4368000000000004E-4</c:v>
                </c:pt>
                <c:pt idx="19378">
                  <c:v>7.4368999999999998E-4</c:v>
                </c:pt>
                <c:pt idx="19379">
                  <c:v>7.4370000000000003E-4</c:v>
                </c:pt>
                <c:pt idx="19380">
                  <c:v>7.4370999999999997E-4</c:v>
                </c:pt>
                <c:pt idx="19381">
                  <c:v>7.4372000000000001E-4</c:v>
                </c:pt>
                <c:pt idx="19382">
                  <c:v>7.4372999999999996E-4</c:v>
                </c:pt>
                <c:pt idx="19383">
                  <c:v>7.4374E-4</c:v>
                </c:pt>
                <c:pt idx="19384">
                  <c:v>7.4375000000000005E-4</c:v>
                </c:pt>
                <c:pt idx="19385">
                  <c:v>7.4375999999999999E-4</c:v>
                </c:pt>
                <c:pt idx="19386">
                  <c:v>7.4377000000000004E-4</c:v>
                </c:pt>
                <c:pt idx="19387">
                  <c:v>7.4377999999999998E-4</c:v>
                </c:pt>
                <c:pt idx="19388">
                  <c:v>7.4379000000000003E-4</c:v>
                </c:pt>
                <c:pt idx="19389">
                  <c:v>7.4379999999999997E-4</c:v>
                </c:pt>
                <c:pt idx="19390">
                  <c:v>7.4381000000000002E-4</c:v>
                </c:pt>
                <c:pt idx="19391">
                  <c:v>7.4381999999999996E-4</c:v>
                </c:pt>
                <c:pt idx="19392">
                  <c:v>7.4383000000000001E-4</c:v>
                </c:pt>
                <c:pt idx="19393">
                  <c:v>7.4383999999999995E-4</c:v>
                </c:pt>
                <c:pt idx="19394">
                  <c:v>7.4385E-4</c:v>
                </c:pt>
                <c:pt idx="19395">
                  <c:v>7.4386000000000005E-4</c:v>
                </c:pt>
                <c:pt idx="19396">
                  <c:v>7.4386999999999999E-4</c:v>
                </c:pt>
                <c:pt idx="19397">
                  <c:v>7.4388000000000004E-4</c:v>
                </c:pt>
                <c:pt idx="19398">
                  <c:v>7.4388999999999998E-4</c:v>
                </c:pt>
                <c:pt idx="19399">
                  <c:v>7.4390000000000003E-4</c:v>
                </c:pt>
                <c:pt idx="19400">
                  <c:v>7.4390999999999997E-4</c:v>
                </c:pt>
                <c:pt idx="19401">
                  <c:v>7.4392000000000002E-4</c:v>
                </c:pt>
                <c:pt idx="19402">
                  <c:v>7.4392999999999996E-4</c:v>
                </c:pt>
                <c:pt idx="19403">
                  <c:v>7.4394000000000001E-4</c:v>
                </c:pt>
                <c:pt idx="19404">
                  <c:v>7.4394999999999995E-4</c:v>
                </c:pt>
                <c:pt idx="19405">
                  <c:v>7.4396E-4</c:v>
                </c:pt>
                <c:pt idx="19406">
                  <c:v>7.4397000000000005E-4</c:v>
                </c:pt>
                <c:pt idx="19407">
                  <c:v>7.4397999999999999E-4</c:v>
                </c:pt>
                <c:pt idx="19408">
                  <c:v>7.4399000000000004E-4</c:v>
                </c:pt>
                <c:pt idx="19409">
                  <c:v>7.4399999999999998E-4</c:v>
                </c:pt>
                <c:pt idx="19410">
                  <c:v>7.4401000000000003E-4</c:v>
                </c:pt>
                <c:pt idx="19411">
                  <c:v>7.4401999999999997E-4</c:v>
                </c:pt>
                <c:pt idx="19412">
                  <c:v>7.4403000000000002E-4</c:v>
                </c:pt>
                <c:pt idx="19413">
                  <c:v>7.4403999999999996E-4</c:v>
                </c:pt>
                <c:pt idx="19414">
                  <c:v>7.4405000000000001E-4</c:v>
                </c:pt>
                <c:pt idx="19415">
                  <c:v>7.4405999999999995E-4</c:v>
                </c:pt>
                <c:pt idx="19416">
                  <c:v>7.4407E-4</c:v>
                </c:pt>
                <c:pt idx="19417">
                  <c:v>7.4408000000000005E-4</c:v>
                </c:pt>
                <c:pt idx="19418">
                  <c:v>7.4408999999999999E-4</c:v>
                </c:pt>
                <c:pt idx="19419">
                  <c:v>7.4410000000000003E-4</c:v>
                </c:pt>
                <c:pt idx="19420">
                  <c:v>7.4410999999999998E-4</c:v>
                </c:pt>
                <c:pt idx="19421">
                  <c:v>7.4412000000000002E-4</c:v>
                </c:pt>
                <c:pt idx="19422">
                  <c:v>7.4412999999999997E-4</c:v>
                </c:pt>
                <c:pt idx="19423">
                  <c:v>7.4414000000000001E-4</c:v>
                </c:pt>
                <c:pt idx="19424">
                  <c:v>7.4414999999999995E-4</c:v>
                </c:pt>
                <c:pt idx="19425">
                  <c:v>7.4416E-4</c:v>
                </c:pt>
                <c:pt idx="19426">
                  <c:v>7.4417000000000005E-4</c:v>
                </c:pt>
                <c:pt idx="19427">
                  <c:v>7.4417999999999999E-4</c:v>
                </c:pt>
                <c:pt idx="19428">
                  <c:v>7.4419000000000004E-4</c:v>
                </c:pt>
                <c:pt idx="19429">
                  <c:v>7.4419999999999998E-4</c:v>
                </c:pt>
                <c:pt idx="19430">
                  <c:v>7.4421000000000003E-4</c:v>
                </c:pt>
                <c:pt idx="19431">
                  <c:v>7.4421999999999997E-4</c:v>
                </c:pt>
                <c:pt idx="19432">
                  <c:v>7.4423000000000002E-4</c:v>
                </c:pt>
                <c:pt idx="19433">
                  <c:v>7.4423999999999996E-4</c:v>
                </c:pt>
                <c:pt idx="19434">
                  <c:v>7.4425000000000001E-4</c:v>
                </c:pt>
                <c:pt idx="19435">
                  <c:v>7.4425999999999995E-4</c:v>
                </c:pt>
                <c:pt idx="19436">
                  <c:v>7.4427E-4</c:v>
                </c:pt>
                <c:pt idx="19437">
                  <c:v>7.4428000000000005E-4</c:v>
                </c:pt>
                <c:pt idx="19438">
                  <c:v>7.4428999999999999E-4</c:v>
                </c:pt>
                <c:pt idx="19439">
                  <c:v>7.4430000000000004E-4</c:v>
                </c:pt>
                <c:pt idx="19440">
                  <c:v>7.4430999999999998E-4</c:v>
                </c:pt>
                <c:pt idx="19441">
                  <c:v>7.4432000000000003E-4</c:v>
                </c:pt>
                <c:pt idx="19442">
                  <c:v>7.4432999999999997E-4</c:v>
                </c:pt>
                <c:pt idx="19443">
                  <c:v>7.4434000000000002E-4</c:v>
                </c:pt>
                <c:pt idx="19444">
                  <c:v>7.4434999999999996E-4</c:v>
                </c:pt>
                <c:pt idx="19445">
                  <c:v>7.4436000000000001E-4</c:v>
                </c:pt>
                <c:pt idx="19446">
                  <c:v>7.4436999999999995E-4</c:v>
                </c:pt>
                <c:pt idx="19447">
                  <c:v>7.4438E-4</c:v>
                </c:pt>
                <c:pt idx="19448">
                  <c:v>7.4439000000000005E-4</c:v>
                </c:pt>
                <c:pt idx="19449">
                  <c:v>7.4439999999999999E-4</c:v>
                </c:pt>
                <c:pt idx="19450">
                  <c:v>7.4441000000000004E-4</c:v>
                </c:pt>
                <c:pt idx="19451">
                  <c:v>7.4441999999999998E-4</c:v>
                </c:pt>
                <c:pt idx="19452">
                  <c:v>7.4443000000000003E-4</c:v>
                </c:pt>
                <c:pt idx="19453">
                  <c:v>7.4443999999999997E-4</c:v>
                </c:pt>
                <c:pt idx="19454">
                  <c:v>7.4445000000000002E-4</c:v>
                </c:pt>
                <c:pt idx="19455">
                  <c:v>7.4445999999999996E-4</c:v>
                </c:pt>
                <c:pt idx="19456">
                  <c:v>7.4447000000000001E-4</c:v>
                </c:pt>
                <c:pt idx="19457">
                  <c:v>7.4447999999999995E-4</c:v>
                </c:pt>
                <c:pt idx="19458">
                  <c:v>7.4449E-4</c:v>
                </c:pt>
                <c:pt idx="19459">
                  <c:v>7.4450000000000004E-4</c:v>
                </c:pt>
                <c:pt idx="19460">
                  <c:v>7.4450999999999999E-4</c:v>
                </c:pt>
                <c:pt idx="19461">
                  <c:v>7.4452000000000003E-4</c:v>
                </c:pt>
                <c:pt idx="19462">
                  <c:v>7.4452999999999997E-4</c:v>
                </c:pt>
                <c:pt idx="19463">
                  <c:v>7.4454000000000002E-4</c:v>
                </c:pt>
                <c:pt idx="19464">
                  <c:v>7.4454999999999996E-4</c:v>
                </c:pt>
                <c:pt idx="19465">
                  <c:v>7.4456000000000001E-4</c:v>
                </c:pt>
                <c:pt idx="19466">
                  <c:v>7.4456999999999995E-4</c:v>
                </c:pt>
                <c:pt idx="19467">
                  <c:v>7.4458E-4</c:v>
                </c:pt>
                <c:pt idx="19468">
                  <c:v>7.4459000000000005E-4</c:v>
                </c:pt>
                <c:pt idx="19469">
                  <c:v>7.4459999999999999E-4</c:v>
                </c:pt>
                <c:pt idx="19470">
                  <c:v>7.4461000000000004E-4</c:v>
                </c:pt>
                <c:pt idx="19471">
                  <c:v>7.4461999999999998E-4</c:v>
                </c:pt>
                <c:pt idx="19472">
                  <c:v>7.4463000000000003E-4</c:v>
                </c:pt>
                <c:pt idx="19473">
                  <c:v>7.4463999999999997E-4</c:v>
                </c:pt>
                <c:pt idx="19474">
                  <c:v>7.4465000000000002E-4</c:v>
                </c:pt>
                <c:pt idx="19475">
                  <c:v>7.4465999999999996E-4</c:v>
                </c:pt>
                <c:pt idx="19476">
                  <c:v>7.4467000000000001E-4</c:v>
                </c:pt>
                <c:pt idx="19477">
                  <c:v>7.4467999999999995E-4</c:v>
                </c:pt>
                <c:pt idx="19478">
                  <c:v>7.4469E-4</c:v>
                </c:pt>
                <c:pt idx="19479">
                  <c:v>7.4470000000000005E-4</c:v>
                </c:pt>
                <c:pt idx="19480">
                  <c:v>7.4470999999999999E-4</c:v>
                </c:pt>
                <c:pt idx="19481">
                  <c:v>7.4472000000000004E-4</c:v>
                </c:pt>
                <c:pt idx="19482">
                  <c:v>7.4472999999999998E-4</c:v>
                </c:pt>
                <c:pt idx="19483">
                  <c:v>7.4474000000000003E-4</c:v>
                </c:pt>
                <c:pt idx="19484">
                  <c:v>7.4474999999999997E-4</c:v>
                </c:pt>
                <c:pt idx="19485">
                  <c:v>7.4476000000000002E-4</c:v>
                </c:pt>
                <c:pt idx="19486">
                  <c:v>7.4476999999999996E-4</c:v>
                </c:pt>
                <c:pt idx="19487">
                  <c:v>7.4478000000000001E-4</c:v>
                </c:pt>
                <c:pt idx="19488">
                  <c:v>7.4478999999999995E-4</c:v>
                </c:pt>
                <c:pt idx="19489">
                  <c:v>7.448E-4</c:v>
                </c:pt>
                <c:pt idx="19490">
                  <c:v>7.4481000000000005E-4</c:v>
                </c:pt>
                <c:pt idx="19491">
                  <c:v>7.4481999999999999E-4</c:v>
                </c:pt>
                <c:pt idx="19492">
                  <c:v>7.4483000000000004E-4</c:v>
                </c:pt>
                <c:pt idx="19493">
                  <c:v>7.4483999999999998E-4</c:v>
                </c:pt>
                <c:pt idx="19494">
                  <c:v>7.4485000000000003E-4</c:v>
                </c:pt>
                <c:pt idx="19495">
                  <c:v>7.4485999999999997E-4</c:v>
                </c:pt>
                <c:pt idx="19496">
                  <c:v>7.4487000000000002E-4</c:v>
                </c:pt>
                <c:pt idx="19497">
                  <c:v>7.4487999999999996E-4</c:v>
                </c:pt>
                <c:pt idx="19498">
                  <c:v>7.4489000000000001E-4</c:v>
                </c:pt>
                <c:pt idx="19499">
                  <c:v>7.4489999999999995E-4</c:v>
                </c:pt>
                <c:pt idx="19500">
                  <c:v>7.4490999999999999E-4</c:v>
                </c:pt>
                <c:pt idx="19501">
                  <c:v>7.4492000000000004E-4</c:v>
                </c:pt>
                <c:pt idx="19502">
                  <c:v>7.4492999999999998E-4</c:v>
                </c:pt>
                <c:pt idx="19503">
                  <c:v>7.4494000000000003E-4</c:v>
                </c:pt>
                <c:pt idx="19504">
                  <c:v>7.4494999999999997E-4</c:v>
                </c:pt>
                <c:pt idx="19505">
                  <c:v>7.4496000000000002E-4</c:v>
                </c:pt>
                <c:pt idx="19506">
                  <c:v>7.4496999999999996E-4</c:v>
                </c:pt>
                <c:pt idx="19507">
                  <c:v>7.4498000000000001E-4</c:v>
                </c:pt>
                <c:pt idx="19508">
                  <c:v>7.4498999999999995E-4</c:v>
                </c:pt>
                <c:pt idx="19509">
                  <c:v>7.45E-4</c:v>
                </c:pt>
                <c:pt idx="19510">
                  <c:v>7.4501000000000005E-4</c:v>
                </c:pt>
                <c:pt idx="19511">
                  <c:v>7.4501999999999999E-4</c:v>
                </c:pt>
                <c:pt idx="19512">
                  <c:v>7.4503000000000004E-4</c:v>
                </c:pt>
                <c:pt idx="19513">
                  <c:v>7.4503999999999998E-4</c:v>
                </c:pt>
                <c:pt idx="19514">
                  <c:v>7.4505000000000003E-4</c:v>
                </c:pt>
                <c:pt idx="19515">
                  <c:v>7.4505999999999997E-4</c:v>
                </c:pt>
                <c:pt idx="19516">
                  <c:v>7.4507000000000002E-4</c:v>
                </c:pt>
                <c:pt idx="19517">
                  <c:v>7.4507999999999996E-4</c:v>
                </c:pt>
                <c:pt idx="19518">
                  <c:v>7.4509000000000001E-4</c:v>
                </c:pt>
                <c:pt idx="19519">
                  <c:v>7.4509999999999995E-4</c:v>
                </c:pt>
                <c:pt idx="19520">
                  <c:v>7.4511E-4</c:v>
                </c:pt>
                <c:pt idx="19521">
                  <c:v>7.4512000000000005E-4</c:v>
                </c:pt>
                <c:pt idx="19522">
                  <c:v>7.4512999999999999E-4</c:v>
                </c:pt>
                <c:pt idx="19523">
                  <c:v>7.4514000000000004E-4</c:v>
                </c:pt>
                <c:pt idx="19524">
                  <c:v>7.4514999999999998E-4</c:v>
                </c:pt>
                <c:pt idx="19525">
                  <c:v>7.4516000000000003E-4</c:v>
                </c:pt>
                <c:pt idx="19526">
                  <c:v>7.4516999999999997E-4</c:v>
                </c:pt>
                <c:pt idx="19527">
                  <c:v>7.4518000000000002E-4</c:v>
                </c:pt>
                <c:pt idx="19528">
                  <c:v>7.4518999999999996E-4</c:v>
                </c:pt>
                <c:pt idx="19529">
                  <c:v>7.4520000000000001E-4</c:v>
                </c:pt>
                <c:pt idx="19530">
                  <c:v>7.4520999999999995E-4</c:v>
                </c:pt>
                <c:pt idx="19531">
                  <c:v>7.4522E-4</c:v>
                </c:pt>
                <c:pt idx="19532">
                  <c:v>7.4523000000000005E-4</c:v>
                </c:pt>
                <c:pt idx="19533">
                  <c:v>7.4523999999999999E-4</c:v>
                </c:pt>
                <c:pt idx="19534">
                  <c:v>7.4525000000000004E-4</c:v>
                </c:pt>
                <c:pt idx="19535">
                  <c:v>7.4525999999999998E-4</c:v>
                </c:pt>
                <c:pt idx="19536">
                  <c:v>7.4527000000000003E-4</c:v>
                </c:pt>
                <c:pt idx="19537">
                  <c:v>7.4527999999999997E-4</c:v>
                </c:pt>
                <c:pt idx="19538">
                  <c:v>7.4529000000000001E-4</c:v>
                </c:pt>
                <c:pt idx="19539">
                  <c:v>7.4529999999999996E-4</c:v>
                </c:pt>
                <c:pt idx="19540">
                  <c:v>7.4531E-4</c:v>
                </c:pt>
                <c:pt idx="19541">
                  <c:v>7.4532000000000005E-4</c:v>
                </c:pt>
                <c:pt idx="19542">
                  <c:v>7.4532999999999999E-4</c:v>
                </c:pt>
                <c:pt idx="19543">
                  <c:v>7.4534000000000004E-4</c:v>
                </c:pt>
                <c:pt idx="19544">
                  <c:v>7.4534999999999998E-4</c:v>
                </c:pt>
                <c:pt idx="19545">
                  <c:v>7.4536000000000003E-4</c:v>
                </c:pt>
                <c:pt idx="19546">
                  <c:v>7.4536999999999997E-4</c:v>
                </c:pt>
                <c:pt idx="19547">
                  <c:v>7.4538000000000002E-4</c:v>
                </c:pt>
                <c:pt idx="19548">
                  <c:v>7.4538999999999996E-4</c:v>
                </c:pt>
                <c:pt idx="19549">
                  <c:v>7.4540000000000001E-4</c:v>
                </c:pt>
                <c:pt idx="19550">
                  <c:v>7.4540999999999995E-4</c:v>
                </c:pt>
                <c:pt idx="19551">
                  <c:v>7.4542E-4</c:v>
                </c:pt>
                <c:pt idx="19552">
                  <c:v>7.4543000000000005E-4</c:v>
                </c:pt>
                <c:pt idx="19553">
                  <c:v>7.4543999999999999E-4</c:v>
                </c:pt>
                <c:pt idx="19554">
                  <c:v>7.4545000000000004E-4</c:v>
                </c:pt>
                <c:pt idx="19555">
                  <c:v>7.4545999999999998E-4</c:v>
                </c:pt>
                <c:pt idx="19556">
                  <c:v>7.4547000000000003E-4</c:v>
                </c:pt>
                <c:pt idx="19557">
                  <c:v>7.4547999999999997E-4</c:v>
                </c:pt>
                <c:pt idx="19558">
                  <c:v>7.4549000000000002E-4</c:v>
                </c:pt>
                <c:pt idx="19559">
                  <c:v>7.4549999999999996E-4</c:v>
                </c:pt>
                <c:pt idx="19560">
                  <c:v>7.4551000000000001E-4</c:v>
                </c:pt>
                <c:pt idx="19561">
                  <c:v>7.4551999999999995E-4</c:v>
                </c:pt>
                <c:pt idx="19562">
                  <c:v>7.4553E-4</c:v>
                </c:pt>
                <c:pt idx="19563">
                  <c:v>7.4554000000000005E-4</c:v>
                </c:pt>
                <c:pt idx="19564">
                  <c:v>7.4554999999999999E-4</c:v>
                </c:pt>
                <c:pt idx="19565">
                  <c:v>7.4556000000000004E-4</c:v>
                </c:pt>
                <c:pt idx="19566">
                  <c:v>7.4556999999999998E-4</c:v>
                </c:pt>
                <c:pt idx="19567">
                  <c:v>7.4558000000000003E-4</c:v>
                </c:pt>
                <c:pt idx="19568">
                  <c:v>7.4558999999999997E-4</c:v>
                </c:pt>
                <c:pt idx="19569">
                  <c:v>7.4560000000000002E-4</c:v>
                </c:pt>
                <c:pt idx="19570">
                  <c:v>7.4560999999999996E-4</c:v>
                </c:pt>
                <c:pt idx="19571">
                  <c:v>7.4562000000000001E-4</c:v>
                </c:pt>
                <c:pt idx="19572">
                  <c:v>7.4562999999999995E-4</c:v>
                </c:pt>
                <c:pt idx="19573">
                  <c:v>7.4564E-4</c:v>
                </c:pt>
                <c:pt idx="19574">
                  <c:v>7.4565000000000005E-4</c:v>
                </c:pt>
                <c:pt idx="19575">
                  <c:v>7.4565999999999999E-4</c:v>
                </c:pt>
                <c:pt idx="19576">
                  <c:v>7.4567000000000004E-4</c:v>
                </c:pt>
                <c:pt idx="19577">
                  <c:v>7.4567999999999998E-4</c:v>
                </c:pt>
                <c:pt idx="19578">
                  <c:v>7.4569000000000002E-4</c:v>
                </c:pt>
                <c:pt idx="19579">
                  <c:v>7.4569999999999997E-4</c:v>
                </c:pt>
                <c:pt idx="19580">
                  <c:v>7.4571000000000001E-4</c:v>
                </c:pt>
                <c:pt idx="19581">
                  <c:v>7.4571999999999995E-4</c:v>
                </c:pt>
                <c:pt idx="19582">
                  <c:v>7.4573E-4</c:v>
                </c:pt>
                <c:pt idx="19583">
                  <c:v>7.4574000000000005E-4</c:v>
                </c:pt>
                <c:pt idx="19584">
                  <c:v>7.4574999999999999E-4</c:v>
                </c:pt>
                <c:pt idx="19585">
                  <c:v>7.4576000000000004E-4</c:v>
                </c:pt>
                <c:pt idx="19586">
                  <c:v>7.4576999999999998E-4</c:v>
                </c:pt>
                <c:pt idx="19587">
                  <c:v>7.4578000000000003E-4</c:v>
                </c:pt>
                <c:pt idx="19588">
                  <c:v>7.4578999999999997E-4</c:v>
                </c:pt>
                <c:pt idx="19589">
                  <c:v>7.4580000000000002E-4</c:v>
                </c:pt>
                <c:pt idx="19590">
                  <c:v>7.4580999999999996E-4</c:v>
                </c:pt>
                <c:pt idx="19591">
                  <c:v>7.4582000000000001E-4</c:v>
                </c:pt>
                <c:pt idx="19592">
                  <c:v>7.4582999999999995E-4</c:v>
                </c:pt>
                <c:pt idx="19593">
                  <c:v>7.4584E-4</c:v>
                </c:pt>
                <c:pt idx="19594">
                  <c:v>7.4585000000000005E-4</c:v>
                </c:pt>
                <c:pt idx="19595">
                  <c:v>7.4585999999999999E-4</c:v>
                </c:pt>
                <c:pt idx="19596">
                  <c:v>7.4587000000000004E-4</c:v>
                </c:pt>
                <c:pt idx="19597">
                  <c:v>7.4587999999999998E-4</c:v>
                </c:pt>
                <c:pt idx="19598">
                  <c:v>7.4589000000000003E-4</c:v>
                </c:pt>
                <c:pt idx="19599">
                  <c:v>7.4589999999999997E-4</c:v>
                </c:pt>
                <c:pt idx="19600">
                  <c:v>7.4591000000000002E-4</c:v>
                </c:pt>
                <c:pt idx="19601">
                  <c:v>7.4591999999999996E-4</c:v>
                </c:pt>
                <c:pt idx="19602">
                  <c:v>7.4593000000000001E-4</c:v>
                </c:pt>
                <c:pt idx="19603">
                  <c:v>7.4593999999999995E-4</c:v>
                </c:pt>
                <c:pt idx="19604">
                  <c:v>7.4595E-4</c:v>
                </c:pt>
                <c:pt idx="19605">
                  <c:v>7.4596000000000005E-4</c:v>
                </c:pt>
                <c:pt idx="19606">
                  <c:v>7.4596999999999999E-4</c:v>
                </c:pt>
                <c:pt idx="19607">
                  <c:v>7.4598000000000004E-4</c:v>
                </c:pt>
                <c:pt idx="19608">
                  <c:v>7.4598999999999998E-4</c:v>
                </c:pt>
                <c:pt idx="19609">
                  <c:v>7.4600000000000003E-4</c:v>
                </c:pt>
                <c:pt idx="19610">
                  <c:v>7.4600999999999997E-4</c:v>
                </c:pt>
                <c:pt idx="19611">
                  <c:v>7.4602000000000002E-4</c:v>
                </c:pt>
                <c:pt idx="19612">
                  <c:v>7.4602999999999996E-4</c:v>
                </c:pt>
                <c:pt idx="19613">
                  <c:v>7.4604000000000001E-4</c:v>
                </c:pt>
                <c:pt idx="19614">
                  <c:v>7.4604999999999995E-4</c:v>
                </c:pt>
                <c:pt idx="19615">
                  <c:v>7.4606E-4</c:v>
                </c:pt>
                <c:pt idx="19616">
                  <c:v>7.4607000000000004E-4</c:v>
                </c:pt>
                <c:pt idx="19617">
                  <c:v>7.4607999999999999E-4</c:v>
                </c:pt>
                <c:pt idx="19618">
                  <c:v>7.4609000000000003E-4</c:v>
                </c:pt>
                <c:pt idx="19619">
                  <c:v>7.4609999999999998E-4</c:v>
                </c:pt>
                <c:pt idx="19620">
                  <c:v>7.4611000000000002E-4</c:v>
                </c:pt>
                <c:pt idx="19621">
                  <c:v>7.4611999999999996E-4</c:v>
                </c:pt>
                <c:pt idx="19622">
                  <c:v>7.4613000000000001E-4</c:v>
                </c:pt>
                <c:pt idx="19623">
                  <c:v>7.4613999999999995E-4</c:v>
                </c:pt>
                <c:pt idx="19624">
                  <c:v>7.4615E-4</c:v>
                </c:pt>
                <c:pt idx="19625">
                  <c:v>7.4616000000000005E-4</c:v>
                </c:pt>
                <c:pt idx="19626">
                  <c:v>7.4616999999999999E-4</c:v>
                </c:pt>
                <c:pt idx="19627">
                  <c:v>7.4618000000000004E-4</c:v>
                </c:pt>
                <c:pt idx="19628">
                  <c:v>7.4618999999999998E-4</c:v>
                </c:pt>
                <c:pt idx="19629">
                  <c:v>7.4620000000000003E-4</c:v>
                </c:pt>
                <c:pt idx="19630">
                  <c:v>7.4620999999999997E-4</c:v>
                </c:pt>
                <c:pt idx="19631">
                  <c:v>7.4622000000000002E-4</c:v>
                </c:pt>
                <c:pt idx="19632">
                  <c:v>7.4622999999999996E-4</c:v>
                </c:pt>
                <c:pt idx="19633">
                  <c:v>7.4624000000000001E-4</c:v>
                </c:pt>
                <c:pt idx="19634">
                  <c:v>7.4624999999999995E-4</c:v>
                </c:pt>
                <c:pt idx="19635">
                  <c:v>7.4626E-4</c:v>
                </c:pt>
                <c:pt idx="19636">
                  <c:v>7.4627000000000005E-4</c:v>
                </c:pt>
                <c:pt idx="19637">
                  <c:v>7.4627999999999999E-4</c:v>
                </c:pt>
                <c:pt idx="19638">
                  <c:v>7.4629000000000004E-4</c:v>
                </c:pt>
                <c:pt idx="19639">
                  <c:v>7.4629999999999998E-4</c:v>
                </c:pt>
                <c:pt idx="19640">
                  <c:v>7.4631000000000003E-4</c:v>
                </c:pt>
                <c:pt idx="19641">
                  <c:v>7.4631999999999997E-4</c:v>
                </c:pt>
                <c:pt idx="19642">
                  <c:v>7.4633000000000002E-4</c:v>
                </c:pt>
                <c:pt idx="19643">
                  <c:v>7.4633999999999996E-4</c:v>
                </c:pt>
                <c:pt idx="19644">
                  <c:v>7.4635000000000001E-4</c:v>
                </c:pt>
                <c:pt idx="19645">
                  <c:v>7.4635999999999995E-4</c:v>
                </c:pt>
                <c:pt idx="19646">
                  <c:v>7.4637E-4</c:v>
                </c:pt>
                <c:pt idx="19647">
                  <c:v>7.4638000000000005E-4</c:v>
                </c:pt>
                <c:pt idx="19648">
                  <c:v>7.4638999999999999E-4</c:v>
                </c:pt>
                <c:pt idx="19649">
                  <c:v>7.4640000000000004E-4</c:v>
                </c:pt>
                <c:pt idx="19650">
                  <c:v>7.4640999999999998E-4</c:v>
                </c:pt>
                <c:pt idx="19651">
                  <c:v>7.4642000000000003E-4</c:v>
                </c:pt>
                <c:pt idx="19652">
                  <c:v>7.4642999999999997E-4</c:v>
                </c:pt>
                <c:pt idx="19653">
                  <c:v>7.4644000000000002E-4</c:v>
                </c:pt>
                <c:pt idx="19654">
                  <c:v>7.4644999999999996E-4</c:v>
                </c:pt>
                <c:pt idx="19655">
                  <c:v>7.4646000000000001E-4</c:v>
                </c:pt>
                <c:pt idx="19656">
                  <c:v>7.4646999999999995E-4</c:v>
                </c:pt>
                <c:pt idx="19657">
                  <c:v>7.4648E-4</c:v>
                </c:pt>
                <c:pt idx="19658">
                  <c:v>7.4649000000000004E-4</c:v>
                </c:pt>
                <c:pt idx="19659">
                  <c:v>7.4649999999999998E-4</c:v>
                </c:pt>
                <c:pt idx="19660">
                  <c:v>7.4651000000000003E-4</c:v>
                </c:pt>
                <c:pt idx="19661">
                  <c:v>7.4651999999999997E-4</c:v>
                </c:pt>
                <c:pt idx="19662">
                  <c:v>7.4653000000000002E-4</c:v>
                </c:pt>
                <c:pt idx="19663">
                  <c:v>7.4653999999999996E-4</c:v>
                </c:pt>
                <c:pt idx="19664">
                  <c:v>7.4655000000000001E-4</c:v>
                </c:pt>
                <c:pt idx="19665">
                  <c:v>7.4655999999999995E-4</c:v>
                </c:pt>
                <c:pt idx="19666">
                  <c:v>7.4657E-4</c:v>
                </c:pt>
                <c:pt idx="19667">
                  <c:v>7.4658000000000005E-4</c:v>
                </c:pt>
                <c:pt idx="19668">
                  <c:v>7.4658999999999999E-4</c:v>
                </c:pt>
                <c:pt idx="19669">
                  <c:v>7.4660000000000004E-4</c:v>
                </c:pt>
                <c:pt idx="19670">
                  <c:v>7.4660999999999998E-4</c:v>
                </c:pt>
                <c:pt idx="19671">
                  <c:v>7.4662000000000003E-4</c:v>
                </c:pt>
                <c:pt idx="19672">
                  <c:v>7.4662999999999997E-4</c:v>
                </c:pt>
                <c:pt idx="19673">
                  <c:v>7.4664000000000002E-4</c:v>
                </c:pt>
                <c:pt idx="19674">
                  <c:v>7.4664999999999996E-4</c:v>
                </c:pt>
                <c:pt idx="19675">
                  <c:v>7.4666000000000001E-4</c:v>
                </c:pt>
                <c:pt idx="19676">
                  <c:v>7.4666999999999995E-4</c:v>
                </c:pt>
                <c:pt idx="19677">
                  <c:v>7.4668E-4</c:v>
                </c:pt>
                <c:pt idx="19678">
                  <c:v>7.4669000000000005E-4</c:v>
                </c:pt>
                <c:pt idx="19679">
                  <c:v>7.4669999999999999E-4</c:v>
                </c:pt>
                <c:pt idx="19680">
                  <c:v>7.4671000000000004E-4</c:v>
                </c:pt>
                <c:pt idx="19681">
                  <c:v>7.4671999999999998E-4</c:v>
                </c:pt>
                <c:pt idx="19682">
                  <c:v>7.4673000000000003E-4</c:v>
                </c:pt>
                <c:pt idx="19683">
                  <c:v>7.4673999999999997E-4</c:v>
                </c:pt>
                <c:pt idx="19684">
                  <c:v>7.4675000000000002E-4</c:v>
                </c:pt>
                <c:pt idx="19685">
                  <c:v>7.4675999999999996E-4</c:v>
                </c:pt>
                <c:pt idx="19686">
                  <c:v>7.4677000000000001E-4</c:v>
                </c:pt>
                <c:pt idx="19687">
                  <c:v>7.4677999999999995E-4</c:v>
                </c:pt>
                <c:pt idx="19688">
                  <c:v>7.4679E-4</c:v>
                </c:pt>
                <c:pt idx="19689">
                  <c:v>7.4680000000000005E-4</c:v>
                </c:pt>
                <c:pt idx="19690">
                  <c:v>7.4680999999999999E-4</c:v>
                </c:pt>
                <c:pt idx="19691">
                  <c:v>7.4682000000000004E-4</c:v>
                </c:pt>
                <c:pt idx="19692">
                  <c:v>7.4682999999999998E-4</c:v>
                </c:pt>
                <c:pt idx="19693">
                  <c:v>7.4684000000000003E-4</c:v>
                </c:pt>
                <c:pt idx="19694">
                  <c:v>7.4684999999999997E-4</c:v>
                </c:pt>
                <c:pt idx="19695">
                  <c:v>7.4686000000000002E-4</c:v>
                </c:pt>
                <c:pt idx="19696">
                  <c:v>7.4686999999999996E-4</c:v>
                </c:pt>
                <c:pt idx="19697">
                  <c:v>7.4688E-4</c:v>
                </c:pt>
                <c:pt idx="19698">
                  <c:v>7.4689000000000005E-4</c:v>
                </c:pt>
                <c:pt idx="19699">
                  <c:v>7.4689999999999999E-4</c:v>
                </c:pt>
                <c:pt idx="19700">
                  <c:v>7.4691000000000004E-4</c:v>
                </c:pt>
                <c:pt idx="19701">
                  <c:v>7.4691999999999998E-4</c:v>
                </c:pt>
                <c:pt idx="19702">
                  <c:v>7.4693000000000003E-4</c:v>
                </c:pt>
                <c:pt idx="19703">
                  <c:v>7.4693999999999997E-4</c:v>
                </c:pt>
                <c:pt idx="19704">
                  <c:v>7.4695000000000002E-4</c:v>
                </c:pt>
                <c:pt idx="19705">
                  <c:v>7.4695999999999996E-4</c:v>
                </c:pt>
                <c:pt idx="19706">
                  <c:v>7.4697000000000001E-4</c:v>
                </c:pt>
                <c:pt idx="19707">
                  <c:v>7.4697999999999995E-4</c:v>
                </c:pt>
                <c:pt idx="19708">
                  <c:v>7.4699E-4</c:v>
                </c:pt>
                <c:pt idx="19709">
                  <c:v>7.4700000000000005E-4</c:v>
                </c:pt>
                <c:pt idx="19710">
                  <c:v>7.4700999999999999E-4</c:v>
                </c:pt>
                <c:pt idx="19711">
                  <c:v>7.4702000000000004E-4</c:v>
                </c:pt>
                <c:pt idx="19712">
                  <c:v>7.4702999999999998E-4</c:v>
                </c:pt>
                <c:pt idx="19713">
                  <c:v>7.4704000000000003E-4</c:v>
                </c:pt>
                <c:pt idx="19714">
                  <c:v>7.4704999999999997E-4</c:v>
                </c:pt>
                <c:pt idx="19715">
                  <c:v>7.4706000000000002E-4</c:v>
                </c:pt>
                <c:pt idx="19716">
                  <c:v>7.4706999999999996E-4</c:v>
                </c:pt>
                <c:pt idx="19717">
                  <c:v>7.4708000000000001E-4</c:v>
                </c:pt>
                <c:pt idx="19718">
                  <c:v>7.4708999999999995E-4</c:v>
                </c:pt>
                <c:pt idx="19719">
                  <c:v>7.471E-4</c:v>
                </c:pt>
                <c:pt idx="19720">
                  <c:v>7.4711000000000005E-4</c:v>
                </c:pt>
                <c:pt idx="19721">
                  <c:v>7.4711999999999999E-4</c:v>
                </c:pt>
                <c:pt idx="19722">
                  <c:v>7.4713000000000004E-4</c:v>
                </c:pt>
                <c:pt idx="19723">
                  <c:v>7.4713999999999998E-4</c:v>
                </c:pt>
                <c:pt idx="19724">
                  <c:v>7.4715000000000003E-4</c:v>
                </c:pt>
                <c:pt idx="19725">
                  <c:v>7.4715999999999997E-4</c:v>
                </c:pt>
                <c:pt idx="19726">
                  <c:v>7.4717000000000002E-4</c:v>
                </c:pt>
                <c:pt idx="19727">
                  <c:v>7.4717999999999996E-4</c:v>
                </c:pt>
                <c:pt idx="19728">
                  <c:v>7.4719000000000001E-4</c:v>
                </c:pt>
                <c:pt idx="19729">
                  <c:v>7.4719999999999995E-4</c:v>
                </c:pt>
                <c:pt idx="19730">
                  <c:v>7.4721E-4</c:v>
                </c:pt>
                <c:pt idx="19731">
                  <c:v>7.4722000000000005E-4</c:v>
                </c:pt>
                <c:pt idx="19732">
                  <c:v>7.4722999999999999E-4</c:v>
                </c:pt>
                <c:pt idx="19733">
                  <c:v>7.4724000000000004E-4</c:v>
                </c:pt>
                <c:pt idx="19734">
                  <c:v>7.4724999999999998E-4</c:v>
                </c:pt>
                <c:pt idx="19735">
                  <c:v>7.4726000000000002E-4</c:v>
                </c:pt>
                <c:pt idx="19736">
                  <c:v>7.4726999999999997E-4</c:v>
                </c:pt>
                <c:pt idx="19737">
                  <c:v>7.4728000000000001E-4</c:v>
                </c:pt>
                <c:pt idx="19738">
                  <c:v>7.4728999999999996E-4</c:v>
                </c:pt>
                <c:pt idx="19739">
                  <c:v>7.473E-4</c:v>
                </c:pt>
                <c:pt idx="19740">
                  <c:v>7.4731000000000005E-4</c:v>
                </c:pt>
                <c:pt idx="19741">
                  <c:v>7.4731999999999999E-4</c:v>
                </c:pt>
                <c:pt idx="19742">
                  <c:v>7.4733000000000004E-4</c:v>
                </c:pt>
                <c:pt idx="19743">
                  <c:v>7.4733999999999998E-4</c:v>
                </c:pt>
                <c:pt idx="19744">
                  <c:v>7.4735000000000003E-4</c:v>
                </c:pt>
                <c:pt idx="19745">
                  <c:v>7.4735999999999997E-4</c:v>
                </c:pt>
                <c:pt idx="19746">
                  <c:v>7.4737000000000002E-4</c:v>
                </c:pt>
                <c:pt idx="19747">
                  <c:v>7.4737999999999996E-4</c:v>
                </c:pt>
                <c:pt idx="19748">
                  <c:v>7.4739000000000001E-4</c:v>
                </c:pt>
                <c:pt idx="19749">
                  <c:v>7.4739999999999995E-4</c:v>
                </c:pt>
                <c:pt idx="19750">
                  <c:v>7.4741E-4</c:v>
                </c:pt>
                <c:pt idx="19751">
                  <c:v>7.4742000000000005E-4</c:v>
                </c:pt>
                <c:pt idx="19752">
                  <c:v>7.4742999999999999E-4</c:v>
                </c:pt>
                <c:pt idx="19753">
                  <c:v>7.4744000000000004E-4</c:v>
                </c:pt>
                <c:pt idx="19754">
                  <c:v>7.4744999999999998E-4</c:v>
                </c:pt>
                <c:pt idx="19755">
                  <c:v>7.4746000000000003E-4</c:v>
                </c:pt>
                <c:pt idx="19756">
                  <c:v>7.4746999999999997E-4</c:v>
                </c:pt>
                <c:pt idx="19757">
                  <c:v>7.4748000000000002E-4</c:v>
                </c:pt>
                <c:pt idx="19758">
                  <c:v>7.4748999999999996E-4</c:v>
                </c:pt>
                <c:pt idx="19759">
                  <c:v>7.4750000000000001E-4</c:v>
                </c:pt>
                <c:pt idx="19760">
                  <c:v>7.4750999999999995E-4</c:v>
                </c:pt>
                <c:pt idx="19761">
                  <c:v>7.4752E-4</c:v>
                </c:pt>
                <c:pt idx="19762">
                  <c:v>7.4753000000000005E-4</c:v>
                </c:pt>
                <c:pt idx="19763">
                  <c:v>7.4753999999999999E-4</c:v>
                </c:pt>
                <c:pt idx="19764">
                  <c:v>7.4755000000000004E-4</c:v>
                </c:pt>
                <c:pt idx="19765">
                  <c:v>7.4755999999999998E-4</c:v>
                </c:pt>
                <c:pt idx="19766">
                  <c:v>7.4757000000000003E-4</c:v>
                </c:pt>
                <c:pt idx="19767">
                  <c:v>7.4757999999999997E-4</c:v>
                </c:pt>
                <c:pt idx="19768">
                  <c:v>7.4759000000000002E-4</c:v>
                </c:pt>
                <c:pt idx="19769">
                  <c:v>7.4759999999999996E-4</c:v>
                </c:pt>
                <c:pt idx="19770">
                  <c:v>7.4761000000000001E-4</c:v>
                </c:pt>
                <c:pt idx="19771">
                  <c:v>7.4761999999999995E-4</c:v>
                </c:pt>
                <c:pt idx="19772">
                  <c:v>7.4763E-4</c:v>
                </c:pt>
                <c:pt idx="19773">
                  <c:v>7.4764000000000004E-4</c:v>
                </c:pt>
                <c:pt idx="19774">
                  <c:v>7.4764999999999999E-4</c:v>
                </c:pt>
                <c:pt idx="19775">
                  <c:v>7.4766000000000003E-4</c:v>
                </c:pt>
                <c:pt idx="19776">
                  <c:v>7.4766999999999998E-4</c:v>
                </c:pt>
                <c:pt idx="19777">
                  <c:v>7.4768000000000002E-4</c:v>
                </c:pt>
                <c:pt idx="19778">
                  <c:v>7.4768999999999996E-4</c:v>
                </c:pt>
                <c:pt idx="19779">
                  <c:v>7.4770000000000001E-4</c:v>
                </c:pt>
                <c:pt idx="19780">
                  <c:v>7.4770999999999995E-4</c:v>
                </c:pt>
                <c:pt idx="19781">
                  <c:v>7.4772E-4</c:v>
                </c:pt>
                <c:pt idx="19782">
                  <c:v>7.4773000000000005E-4</c:v>
                </c:pt>
                <c:pt idx="19783">
                  <c:v>7.4773999999999999E-4</c:v>
                </c:pt>
                <c:pt idx="19784">
                  <c:v>7.4775000000000004E-4</c:v>
                </c:pt>
                <c:pt idx="19785">
                  <c:v>7.4775999999999998E-4</c:v>
                </c:pt>
                <c:pt idx="19786">
                  <c:v>7.4777000000000003E-4</c:v>
                </c:pt>
                <c:pt idx="19787">
                  <c:v>7.4777999999999997E-4</c:v>
                </c:pt>
                <c:pt idx="19788">
                  <c:v>7.4779000000000002E-4</c:v>
                </c:pt>
                <c:pt idx="19789">
                  <c:v>7.4779999999999996E-4</c:v>
                </c:pt>
                <c:pt idx="19790">
                  <c:v>7.4781000000000001E-4</c:v>
                </c:pt>
                <c:pt idx="19791">
                  <c:v>7.4781999999999995E-4</c:v>
                </c:pt>
                <c:pt idx="19792">
                  <c:v>7.4783E-4</c:v>
                </c:pt>
                <c:pt idx="19793">
                  <c:v>7.4784000000000005E-4</c:v>
                </c:pt>
                <c:pt idx="19794">
                  <c:v>7.4784999999999999E-4</c:v>
                </c:pt>
                <c:pt idx="19795">
                  <c:v>7.4786000000000004E-4</c:v>
                </c:pt>
                <c:pt idx="19796">
                  <c:v>7.4786999999999998E-4</c:v>
                </c:pt>
                <c:pt idx="19797">
                  <c:v>7.4788000000000003E-4</c:v>
                </c:pt>
                <c:pt idx="19798">
                  <c:v>7.4788999999999997E-4</c:v>
                </c:pt>
                <c:pt idx="19799">
                  <c:v>7.4790000000000002E-4</c:v>
                </c:pt>
                <c:pt idx="19800">
                  <c:v>7.4790999999999996E-4</c:v>
                </c:pt>
                <c:pt idx="19801">
                  <c:v>7.4792000000000001E-4</c:v>
                </c:pt>
                <c:pt idx="19802">
                  <c:v>7.4792999999999995E-4</c:v>
                </c:pt>
                <c:pt idx="19803">
                  <c:v>7.4794E-4</c:v>
                </c:pt>
                <c:pt idx="19804">
                  <c:v>7.4795000000000005E-4</c:v>
                </c:pt>
                <c:pt idx="19805">
                  <c:v>7.4795999999999999E-4</c:v>
                </c:pt>
                <c:pt idx="19806">
                  <c:v>7.4797000000000004E-4</c:v>
                </c:pt>
                <c:pt idx="19807">
                  <c:v>7.4797999999999998E-4</c:v>
                </c:pt>
                <c:pt idx="19808">
                  <c:v>7.4799000000000003E-4</c:v>
                </c:pt>
                <c:pt idx="19809">
                  <c:v>7.4799999999999997E-4</c:v>
                </c:pt>
                <c:pt idx="19810">
                  <c:v>7.4801000000000002E-4</c:v>
                </c:pt>
                <c:pt idx="19811">
                  <c:v>7.4801999999999996E-4</c:v>
                </c:pt>
                <c:pt idx="19812">
                  <c:v>7.4803000000000001E-4</c:v>
                </c:pt>
                <c:pt idx="19813">
                  <c:v>7.4803999999999995E-4</c:v>
                </c:pt>
                <c:pt idx="19814">
                  <c:v>7.4805E-4</c:v>
                </c:pt>
                <c:pt idx="19815">
                  <c:v>7.4806000000000004E-4</c:v>
                </c:pt>
                <c:pt idx="19816">
                  <c:v>7.4806999999999998E-4</c:v>
                </c:pt>
                <c:pt idx="19817">
                  <c:v>7.4808000000000003E-4</c:v>
                </c:pt>
                <c:pt idx="19818">
                  <c:v>7.4808999999999997E-4</c:v>
                </c:pt>
                <c:pt idx="19819">
                  <c:v>7.4810000000000002E-4</c:v>
                </c:pt>
                <c:pt idx="19820">
                  <c:v>7.4810999999999996E-4</c:v>
                </c:pt>
                <c:pt idx="19821">
                  <c:v>7.4812000000000001E-4</c:v>
                </c:pt>
                <c:pt idx="19822">
                  <c:v>7.4812999999999995E-4</c:v>
                </c:pt>
                <c:pt idx="19823">
                  <c:v>7.4814E-4</c:v>
                </c:pt>
                <c:pt idx="19824">
                  <c:v>7.4815000000000005E-4</c:v>
                </c:pt>
                <c:pt idx="19825">
                  <c:v>7.4815999999999999E-4</c:v>
                </c:pt>
                <c:pt idx="19826">
                  <c:v>7.4817000000000004E-4</c:v>
                </c:pt>
                <c:pt idx="19827">
                  <c:v>7.4817999999999998E-4</c:v>
                </c:pt>
                <c:pt idx="19828">
                  <c:v>7.4819000000000003E-4</c:v>
                </c:pt>
                <c:pt idx="19829">
                  <c:v>7.4819999999999997E-4</c:v>
                </c:pt>
                <c:pt idx="19830">
                  <c:v>7.4821000000000002E-4</c:v>
                </c:pt>
                <c:pt idx="19831">
                  <c:v>7.4821999999999996E-4</c:v>
                </c:pt>
                <c:pt idx="19832">
                  <c:v>7.4823000000000001E-4</c:v>
                </c:pt>
                <c:pt idx="19833">
                  <c:v>7.4823999999999995E-4</c:v>
                </c:pt>
                <c:pt idx="19834">
                  <c:v>7.4825E-4</c:v>
                </c:pt>
                <c:pt idx="19835">
                  <c:v>7.4826000000000005E-4</c:v>
                </c:pt>
                <c:pt idx="19836">
                  <c:v>7.4826999999999999E-4</c:v>
                </c:pt>
                <c:pt idx="19837">
                  <c:v>7.4828000000000004E-4</c:v>
                </c:pt>
                <c:pt idx="19838">
                  <c:v>7.4828999999999998E-4</c:v>
                </c:pt>
                <c:pt idx="19839">
                  <c:v>7.4830000000000003E-4</c:v>
                </c:pt>
                <c:pt idx="19840">
                  <c:v>7.4830999999999997E-4</c:v>
                </c:pt>
                <c:pt idx="19841">
                  <c:v>7.4832000000000002E-4</c:v>
                </c:pt>
                <c:pt idx="19842">
                  <c:v>7.4832999999999996E-4</c:v>
                </c:pt>
                <c:pt idx="19843">
                  <c:v>7.4834000000000001E-4</c:v>
                </c:pt>
                <c:pt idx="19844">
                  <c:v>7.4834999999999995E-4</c:v>
                </c:pt>
                <c:pt idx="19845">
                  <c:v>7.4836E-4</c:v>
                </c:pt>
                <c:pt idx="19846">
                  <c:v>7.4837000000000005E-4</c:v>
                </c:pt>
                <c:pt idx="19847">
                  <c:v>7.4837999999999999E-4</c:v>
                </c:pt>
                <c:pt idx="19848">
                  <c:v>7.4839000000000004E-4</c:v>
                </c:pt>
                <c:pt idx="19849">
                  <c:v>7.4839999999999998E-4</c:v>
                </c:pt>
                <c:pt idx="19850">
                  <c:v>7.4841000000000003E-4</c:v>
                </c:pt>
                <c:pt idx="19851">
                  <c:v>7.4841999999999997E-4</c:v>
                </c:pt>
                <c:pt idx="19852">
                  <c:v>7.4843000000000002E-4</c:v>
                </c:pt>
                <c:pt idx="19853">
                  <c:v>7.4843999999999996E-4</c:v>
                </c:pt>
                <c:pt idx="19854">
                  <c:v>7.4845000000000001E-4</c:v>
                </c:pt>
                <c:pt idx="19855">
                  <c:v>7.4846000000000005E-4</c:v>
                </c:pt>
                <c:pt idx="19856">
                  <c:v>7.4846999999999999E-4</c:v>
                </c:pt>
                <c:pt idx="19857">
                  <c:v>7.4848000000000004E-4</c:v>
                </c:pt>
                <c:pt idx="19858">
                  <c:v>7.4848999999999998E-4</c:v>
                </c:pt>
                <c:pt idx="19859">
                  <c:v>7.4850000000000003E-4</c:v>
                </c:pt>
                <c:pt idx="19860">
                  <c:v>7.4850999999999997E-4</c:v>
                </c:pt>
                <c:pt idx="19861">
                  <c:v>7.4852000000000002E-4</c:v>
                </c:pt>
                <c:pt idx="19862">
                  <c:v>7.4852999999999996E-4</c:v>
                </c:pt>
                <c:pt idx="19863">
                  <c:v>7.4854000000000001E-4</c:v>
                </c:pt>
                <c:pt idx="19864">
                  <c:v>7.4854999999999995E-4</c:v>
                </c:pt>
                <c:pt idx="19865">
                  <c:v>7.4856E-4</c:v>
                </c:pt>
                <c:pt idx="19866">
                  <c:v>7.4857000000000005E-4</c:v>
                </c:pt>
                <c:pt idx="19867">
                  <c:v>7.4857999999999999E-4</c:v>
                </c:pt>
                <c:pt idx="19868">
                  <c:v>7.4859000000000004E-4</c:v>
                </c:pt>
                <c:pt idx="19869">
                  <c:v>7.4859999999999998E-4</c:v>
                </c:pt>
                <c:pt idx="19870">
                  <c:v>7.4861000000000003E-4</c:v>
                </c:pt>
                <c:pt idx="19871">
                  <c:v>7.4861999999999997E-4</c:v>
                </c:pt>
                <c:pt idx="19872">
                  <c:v>7.4863000000000002E-4</c:v>
                </c:pt>
                <c:pt idx="19873">
                  <c:v>7.4863999999999996E-4</c:v>
                </c:pt>
                <c:pt idx="19874">
                  <c:v>7.4865000000000001E-4</c:v>
                </c:pt>
                <c:pt idx="19875">
                  <c:v>7.4865999999999995E-4</c:v>
                </c:pt>
                <c:pt idx="19876">
                  <c:v>7.4867E-4</c:v>
                </c:pt>
                <c:pt idx="19877">
                  <c:v>7.4868000000000005E-4</c:v>
                </c:pt>
                <c:pt idx="19878">
                  <c:v>7.4868999999999999E-4</c:v>
                </c:pt>
                <c:pt idx="19879">
                  <c:v>7.4870000000000004E-4</c:v>
                </c:pt>
                <c:pt idx="19880">
                  <c:v>7.4870999999999998E-4</c:v>
                </c:pt>
                <c:pt idx="19881">
                  <c:v>7.4872000000000003E-4</c:v>
                </c:pt>
                <c:pt idx="19882">
                  <c:v>7.4872999999999997E-4</c:v>
                </c:pt>
                <c:pt idx="19883">
                  <c:v>7.4874000000000002E-4</c:v>
                </c:pt>
                <c:pt idx="19884">
                  <c:v>7.4874999999999996E-4</c:v>
                </c:pt>
                <c:pt idx="19885">
                  <c:v>7.4876000000000001E-4</c:v>
                </c:pt>
                <c:pt idx="19886">
                  <c:v>7.4876999999999995E-4</c:v>
                </c:pt>
                <c:pt idx="19887">
                  <c:v>7.4878E-4</c:v>
                </c:pt>
                <c:pt idx="19888">
                  <c:v>7.4879000000000005E-4</c:v>
                </c:pt>
                <c:pt idx="19889">
                  <c:v>7.4879999999999999E-4</c:v>
                </c:pt>
                <c:pt idx="19890">
                  <c:v>7.4881000000000004E-4</c:v>
                </c:pt>
                <c:pt idx="19891">
                  <c:v>7.4881999999999998E-4</c:v>
                </c:pt>
                <c:pt idx="19892">
                  <c:v>7.4883000000000003E-4</c:v>
                </c:pt>
                <c:pt idx="19893">
                  <c:v>7.4883999999999997E-4</c:v>
                </c:pt>
                <c:pt idx="19894">
                  <c:v>7.4885000000000001E-4</c:v>
                </c:pt>
                <c:pt idx="19895">
                  <c:v>7.4885999999999996E-4</c:v>
                </c:pt>
                <c:pt idx="19896">
                  <c:v>7.4887E-4</c:v>
                </c:pt>
                <c:pt idx="19897">
                  <c:v>7.4888000000000005E-4</c:v>
                </c:pt>
                <c:pt idx="19898">
                  <c:v>7.4888999999999999E-4</c:v>
                </c:pt>
                <c:pt idx="19899">
                  <c:v>7.4890000000000004E-4</c:v>
                </c:pt>
                <c:pt idx="19900">
                  <c:v>7.4890999999999998E-4</c:v>
                </c:pt>
                <c:pt idx="19901">
                  <c:v>7.4892000000000003E-4</c:v>
                </c:pt>
                <c:pt idx="19902">
                  <c:v>7.4892999999999997E-4</c:v>
                </c:pt>
                <c:pt idx="19903">
                  <c:v>7.4894000000000002E-4</c:v>
                </c:pt>
                <c:pt idx="19904">
                  <c:v>7.4894999999999996E-4</c:v>
                </c:pt>
                <c:pt idx="19905">
                  <c:v>7.4896000000000001E-4</c:v>
                </c:pt>
                <c:pt idx="19906">
                  <c:v>7.4896999999999995E-4</c:v>
                </c:pt>
                <c:pt idx="19907">
                  <c:v>7.4898E-4</c:v>
                </c:pt>
                <c:pt idx="19908">
                  <c:v>7.4899000000000005E-4</c:v>
                </c:pt>
                <c:pt idx="19909">
                  <c:v>7.4899999999999999E-4</c:v>
                </c:pt>
                <c:pt idx="19910">
                  <c:v>7.4901000000000004E-4</c:v>
                </c:pt>
                <c:pt idx="19911">
                  <c:v>7.4901999999999998E-4</c:v>
                </c:pt>
                <c:pt idx="19912">
                  <c:v>7.4903000000000003E-4</c:v>
                </c:pt>
                <c:pt idx="19913">
                  <c:v>7.4903999999999997E-4</c:v>
                </c:pt>
                <c:pt idx="19914">
                  <c:v>7.4905000000000002E-4</c:v>
                </c:pt>
                <c:pt idx="19915">
                  <c:v>7.4905999999999996E-4</c:v>
                </c:pt>
                <c:pt idx="19916">
                  <c:v>7.4907000000000001E-4</c:v>
                </c:pt>
                <c:pt idx="19917">
                  <c:v>7.4907999999999995E-4</c:v>
                </c:pt>
                <c:pt idx="19918">
                  <c:v>7.4909E-4</c:v>
                </c:pt>
                <c:pt idx="19919">
                  <c:v>7.4910000000000005E-4</c:v>
                </c:pt>
                <c:pt idx="19920">
                  <c:v>7.4910999999999999E-4</c:v>
                </c:pt>
                <c:pt idx="19921">
                  <c:v>7.4912000000000004E-4</c:v>
                </c:pt>
                <c:pt idx="19922">
                  <c:v>7.4912999999999998E-4</c:v>
                </c:pt>
                <c:pt idx="19923">
                  <c:v>7.4914000000000003E-4</c:v>
                </c:pt>
                <c:pt idx="19924">
                  <c:v>7.4914999999999997E-4</c:v>
                </c:pt>
                <c:pt idx="19925">
                  <c:v>7.4916000000000002E-4</c:v>
                </c:pt>
                <c:pt idx="19926">
                  <c:v>7.4916999999999996E-4</c:v>
                </c:pt>
                <c:pt idx="19927">
                  <c:v>7.4918000000000001E-4</c:v>
                </c:pt>
                <c:pt idx="19928">
                  <c:v>7.4918999999999995E-4</c:v>
                </c:pt>
                <c:pt idx="19929">
                  <c:v>7.492E-4</c:v>
                </c:pt>
                <c:pt idx="19930">
                  <c:v>7.4921000000000005E-4</c:v>
                </c:pt>
                <c:pt idx="19931">
                  <c:v>7.4921999999999999E-4</c:v>
                </c:pt>
                <c:pt idx="19932">
                  <c:v>7.4923000000000003E-4</c:v>
                </c:pt>
                <c:pt idx="19933">
                  <c:v>7.4923999999999998E-4</c:v>
                </c:pt>
                <c:pt idx="19934">
                  <c:v>7.4925000000000002E-4</c:v>
                </c:pt>
                <c:pt idx="19935">
                  <c:v>7.4925999999999997E-4</c:v>
                </c:pt>
                <c:pt idx="19936">
                  <c:v>7.4927000000000001E-4</c:v>
                </c:pt>
                <c:pt idx="19937">
                  <c:v>7.4927999999999995E-4</c:v>
                </c:pt>
                <c:pt idx="19938">
                  <c:v>7.4929E-4</c:v>
                </c:pt>
                <c:pt idx="19939">
                  <c:v>7.4930000000000005E-4</c:v>
                </c:pt>
                <c:pt idx="19940">
                  <c:v>7.4930999999999999E-4</c:v>
                </c:pt>
                <c:pt idx="19941">
                  <c:v>7.4932000000000004E-4</c:v>
                </c:pt>
                <c:pt idx="19942">
                  <c:v>7.4932999999999998E-4</c:v>
                </c:pt>
                <c:pt idx="19943">
                  <c:v>7.4934000000000003E-4</c:v>
                </c:pt>
                <c:pt idx="19944">
                  <c:v>7.4934999999999997E-4</c:v>
                </c:pt>
                <c:pt idx="19945">
                  <c:v>7.4936000000000002E-4</c:v>
                </c:pt>
                <c:pt idx="19946">
                  <c:v>7.4936999999999996E-4</c:v>
                </c:pt>
                <c:pt idx="19947">
                  <c:v>7.4938000000000001E-4</c:v>
                </c:pt>
                <c:pt idx="19948">
                  <c:v>7.4938999999999995E-4</c:v>
                </c:pt>
                <c:pt idx="19949">
                  <c:v>7.494E-4</c:v>
                </c:pt>
                <c:pt idx="19950">
                  <c:v>7.4941000000000005E-4</c:v>
                </c:pt>
                <c:pt idx="19951">
                  <c:v>7.4941999999999999E-4</c:v>
                </c:pt>
                <c:pt idx="19952">
                  <c:v>7.4943000000000004E-4</c:v>
                </c:pt>
                <c:pt idx="19953">
                  <c:v>7.4943999999999998E-4</c:v>
                </c:pt>
                <c:pt idx="19954">
                  <c:v>7.4945000000000003E-4</c:v>
                </c:pt>
                <c:pt idx="19955">
                  <c:v>7.4945999999999997E-4</c:v>
                </c:pt>
                <c:pt idx="19956">
                  <c:v>7.4947000000000002E-4</c:v>
                </c:pt>
                <c:pt idx="19957">
                  <c:v>7.4947999999999996E-4</c:v>
                </c:pt>
                <c:pt idx="19958">
                  <c:v>7.4949000000000001E-4</c:v>
                </c:pt>
                <c:pt idx="19959">
                  <c:v>7.4949999999999995E-4</c:v>
                </c:pt>
                <c:pt idx="19960">
                  <c:v>7.4951E-4</c:v>
                </c:pt>
                <c:pt idx="19961">
                  <c:v>7.4952000000000005E-4</c:v>
                </c:pt>
                <c:pt idx="19962">
                  <c:v>7.4952999999999999E-4</c:v>
                </c:pt>
                <c:pt idx="19963">
                  <c:v>7.4954000000000004E-4</c:v>
                </c:pt>
                <c:pt idx="19964">
                  <c:v>7.4954999999999998E-4</c:v>
                </c:pt>
                <c:pt idx="19965">
                  <c:v>7.4956000000000003E-4</c:v>
                </c:pt>
                <c:pt idx="19966">
                  <c:v>7.4956999999999997E-4</c:v>
                </c:pt>
                <c:pt idx="19967">
                  <c:v>7.4958000000000002E-4</c:v>
                </c:pt>
                <c:pt idx="19968">
                  <c:v>7.4958999999999996E-4</c:v>
                </c:pt>
                <c:pt idx="19969">
                  <c:v>7.4960000000000001E-4</c:v>
                </c:pt>
                <c:pt idx="19970">
                  <c:v>7.4960999999999995E-4</c:v>
                </c:pt>
                <c:pt idx="19971">
                  <c:v>7.4962E-4</c:v>
                </c:pt>
                <c:pt idx="19972">
                  <c:v>7.4963000000000004E-4</c:v>
                </c:pt>
                <c:pt idx="19973">
                  <c:v>7.4963999999999999E-4</c:v>
                </c:pt>
                <c:pt idx="19974">
                  <c:v>7.4965000000000003E-4</c:v>
                </c:pt>
                <c:pt idx="19975">
                  <c:v>7.4965999999999997E-4</c:v>
                </c:pt>
                <c:pt idx="19976">
                  <c:v>7.4967000000000002E-4</c:v>
                </c:pt>
                <c:pt idx="19977">
                  <c:v>7.4967999999999996E-4</c:v>
                </c:pt>
                <c:pt idx="19978">
                  <c:v>7.4969000000000001E-4</c:v>
                </c:pt>
                <c:pt idx="19979">
                  <c:v>7.4969999999999995E-4</c:v>
                </c:pt>
                <c:pt idx="19980">
                  <c:v>7.4971E-4</c:v>
                </c:pt>
                <c:pt idx="19981">
                  <c:v>7.4972000000000005E-4</c:v>
                </c:pt>
                <c:pt idx="19982">
                  <c:v>7.4972999999999999E-4</c:v>
                </c:pt>
                <c:pt idx="19983">
                  <c:v>7.4974000000000004E-4</c:v>
                </c:pt>
                <c:pt idx="19984">
                  <c:v>7.4974999999999998E-4</c:v>
                </c:pt>
                <c:pt idx="19985">
                  <c:v>7.4976000000000003E-4</c:v>
                </c:pt>
                <c:pt idx="19986">
                  <c:v>7.4976999999999997E-4</c:v>
                </c:pt>
                <c:pt idx="19987">
                  <c:v>7.4978000000000002E-4</c:v>
                </c:pt>
                <c:pt idx="19988">
                  <c:v>7.4978999999999996E-4</c:v>
                </c:pt>
                <c:pt idx="19989">
                  <c:v>7.4980000000000001E-4</c:v>
                </c:pt>
                <c:pt idx="19990">
                  <c:v>7.4980999999999995E-4</c:v>
                </c:pt>
                <c:pt idx="19991">
                  <c:v>7.4982E-4</c:v>
                </c:pt>
                <c:pt idx="19992">
                  <c:v>7.4983000000000005E-4</c:v>
                </c:pt>
                <c:pt idx="19993">
                  <c:v>7.4983999999999999E-4</c:v>
                </c:pt>
                <c:pt idx="19994">
                  <c:v>7.4985000000000004E-4</c:v>
                </c:pt>
                <c:pt idx="19995">
                  <c:v>7.4985999999999998E-4</c:v>
                </c:pt>
                <c:pt idx="19996">
                  <c:v>7.4987000000000003E-4</c:v>
                </c:pt>
                <c:pt idx="19997">
                  <c:v>7.4987999999999997E-4</c:v>
                </c:pt>
                <c:pt idx="19998">
                  <c:v>7.4989000000000002E-4</c:v>
                </c:pt>
                <c:pt idx="19999">
                  <c:v>7.4989999999999996E-4</c:v>
                </c:pt>
                <c:pt idx="20000">
                  <c:v>7.4991000000000001E-4</c:v>
                </c:pt>
                <c:pt idx="20001">
                  <c:v>7.4991999999999995E-4</c:v>
                </c:pt>
                <c:pt idx="20002">
                  <c:v>7.4993E-4</c:v>
                </c:pt>
                <c:pt idx="20003">
                  <c:v>7.4994000000000005E-4</c:v>
                </c:pt>
                <c:pt idx="20004">
                  <c:v>7.4994999999999999E-4</c:v>
                </c:pt>
                <c:pt idx="20005">
                  <c:v>7.4996000000000004E-4</c:v>
                </c:pt>
                <c:pt idx="20006">
                  <c:v>7.4996999999999998E-4</c:v>
                </c:pt>
                <c:pt idx="20007">
                  <c:v>7.4998000000000003E-4</c:v>
                </c:pt>
                <c:pt idx="20008">
                  <c:v>7.4998999999999997E-4</c:v>
                </c:pt>
                <c:pt idx="20009">
                  <c:v>7.5000000000000002E-4</c:v>
                </c:pt>
                <c:pt idx="20010">
                  <c:v>7.5000999999999996E-4</c:v>
                </c:pt>
                <c:pt idx="20011">
                  <c:v>7.5002000000000001E-4</c:v>
                </c:pt>
                <c:pt idx="20012">
                  <c:v>7.5002999999999995E-4</c:v>
                </c:pt>
                <c:pt idx="20013">
                  <c:v>7.5003999999999999E-4</c:v>
                </c:pt>
                <c:pt idx="20014">
                  <c:v>7.5005000000000004E-4</c:v>
                </c:pt>
                <c:pt idx="20015">
                  <c:v>7.5005999999999998E-4</c:v>
                </c:pt>
                <c:pt idx="20016">
                  <c:v>7.5007000000000003E-4</c:v>
                </c:pt>
                <c:pt idx="20017">
                  <c:v>7.5007999999999997E-4</c:v>
                </c:pt>
                <c:pt idx="20018">
                  <c:v>7.5009000000000002E-4</c:v>
                </c:pt>
                <c:pt idx="20019">
                  <c:v>7.5009999999999996E-4</c:v>
                </c:pt>
                <c:pt idx="20020">
                  <c:v>7.5011000000000001E-4</c:v>
                </c:pt>
                <c:pt idx="20021">
                  <c:v>7.5011999999999995E-4</c:v>
                </c:pt>
                <c:pt idx="20022">
                  <c:v>7.5013E-4</c:v>
                </c:pt>
                <c:pt idx="20023">
                  <c:v>7.5014000000000005E-4</c:v>
                </c:pt>
                <c:pt idx="20024">
                  <c:v>7.5014999999999999E-4</c:v>
                </c:pt>
                <c:pt idx="20025">
                  <c:v>7.5016000000000004E-4</c:v>
                </c:pt>
                <c:pt idx="20026">
                  <c:v>7.5016999999999998E-4</c:v>
                </c:pt>
                <c:pt idx="20027">
                  <c:v>7.5018000000000003E-4</c:v>
                </c:pt>
                <c:pt idx="20028">
                  <c:v>7.5018999999999997E-4</c:v>
                </c:pt>
                <c:pt idx="20029">
                  <c:v>7.5020000000000002E-4</c:v>
                </c:pt>
                <c:pt idx="20030">
                  <c:v>7.5020999999999996E-4</c:v>
                </c:pt>
                <c:pt idx="20031">
                  <c:v>7.5022000000000001E-4</c:v>
                </c:pt>
                <c:pt idx="20032">
                  <c:v>7.5022999999999995E-4</c:v>
                </c:pt>
                <c:pt idx="20033">
                  <c:v>7.5024E-4</c:v>
                </c:pt>
                <c:pt idx="20034">
                  <c:v>7.5025000000000005E-4</c:v>
                </c:pt>
                <c:pt idx="20035">
                  <c:v>7.5025999999999999E-4</c:v>
                </c:pt>
                <c:pt idx="20036">
                  <c:v>7.5027000000000004E-4</c:v>
                </c:pt>
                <c:pt idx="20037">
                  <c:v>7.5027999999999998E-4</c:v>
                </c:pt>
                <c:pt idx="20038">
                  <c:v>7.5029000000000003E-4</c:v>
                </c:pt>
                <c:pt idx="20039">
                  <c:v>7.5029999999999997E-4</c:v>
                </c:pt>
                <c:pt idx="20040">
                  <c:v>7.5031000000000002E-4</c:v>
                </c:pt>
                <c:pt idx="20041">
                  <c:v>7.5031999999999996E-4</c:v>
                </c:pt>
                <c:pt idx="20042">
                  <c:v>7.5033000000000001E-4</c:v>
                </c:pt>
                <c:pt idx="20043">
                  <c:v>7.5033999999999995E-4</c:v>
                </c:pt>
                <c:pt idx="20044">
                  <c:v>7.5035E-4</c:v>
                </c:pt>
                <c:pt idx="20045">
                  <c:v>7.5036000000000005E-4</c:v>
                </c:pt>
                <c:pt idx="20046">
                  <c:v>7.5036999999999999E-4</c:v>
                </c:pt>
                <c:pt idx="20047">
                  <c:v>7.5038000000000004E-4</c:v>
                </c:pt>
                <c:pt idx="20048">
                  <c:v>7.5038999999999998E-4</c:v>
                </c:pt>
                <c:pt idx="20049">
                  <c:v>7.5040000000000003E-4</c:v>
                </c:pt>
                <c:pt idx="20050">
                  <c:v>7.5040999999999997E-4</c:v>
                </c:pt>
                <c:pt idx="20051">
                  <c:v>7.5042000000000001E-4</c:v>
                </c:pt>
                <c:pt idx="20052">
                  <c:v>7.5042999999999996E-4</c:v>
                </c:pt>
                <c:pt idx="20053">
                  <c:v>7.5044E-4</c:v>
                </c:pt>
                <c:pt idx="20054">
                  <c:v>7.5045000000000005E-4</c:v>
                </c:pt>
                <c:pt idx="20055">
                  <c:v>7.5045999999999999E-4</c:v>
                </c:pt>
                <c:pt idx="20056">
                  <c:v>7.5047000000000004E-4</c:v>
                </c:pt>
                <c:pt idx="20057">
                  <c:v>7.5047999999999998E-4</c:v>
                </c:pt>
                <c:pt idx="20058">
                  <c:v>7.5049000000000003E-4</c:v>
                </c:pt>
                <c:pt idx="20059">
                  <c:v>7.5049999999999997E-4</c:v>
                </c:pt>
                <c:pt idx="20060">
                  <c:v>7.5051000000000002E-4</c:v>
                </c:pt>
                <c:pt idx="20061">
                  <c:v>7.5051999999999996E-4</c:v>
                </c:pt>
                <c:pt idx="20062">
                  <c:v>7.5053000000000001E-4</c:v>
                </c:pt>
                <c:pt idx="20063">
                  <c:v>7.5053999999999995E-4</c:v>
                </c:pt>
                <c:pt idx="20064">
                  <c:v>7.5055E-4</c:v>
                </c:pt>
                <c:pt idx="20065">
                  <c:v>7.5056000000000005E-4</c:v>
                </c:pt>
                <c:pt idx="20066">
                  <c:v>7.5056999999999999E-4</c:v>
                </c:pt>
                <c:pt idx="20067">
                  <c:v>7.5058000000000004E-4</c:v>
                </c:pt>
                <c:pt idx="20068">
                  <c:v>7.5058999999999998E-4</c:v>
                </c:pt>
                <c:pt idx="20069">
                  <c:v>7.5060000000000003E-4</c:v>
                </c:pt>
                <c:pt idx="20070">
                  <c:v>7.5060999999999997E-4</c:v>
                </c:pt>
                <c:pt idx="20071">
                  <c:v>7.5062000000000002E-4</c:v>
                </c:pt>
                <c:pt idx="20072">
                  <c:v>7.5062999999999996E-4</c:v>
                </c:pt>
                <c:pt idx="20073">
                  <c:v>7.5064000000000001E-4</c:v>
                </c:pt>
                <c:pt idx="20074">
                  <c:v>7.5064999999999995E-4</c:v>
                </c:pt>
                <c:pt idx="20075">
                  <c:v>7.5066E-4</c:v>
                </c:pt>
                <c:pt idx="20076">
                  <c:v>7.5067000000000005E-4</c:v>
                </c:pt>
                <c:pt idx="20077">
                  <c:v>7.5067999999999999E-4</c:v>
                </c:pt>
                <c:pt idx="20078">
                  <c:v>7.5069000000000004E-4</c:v>
                </c:pt>
                <c:pt idx="20079">
                  <c:v>7.5069999999999998E-4</c:v>
                </c:pt>
                <c:pt idx="20080">
                  <c:v>7.5071000000000003E-4</c:v>
                </c:pt>
                <c:pt idx="20081">
                  <c:v>7.5071999999999997E-4</c:v>
                </c:pt>
                <c:pt idx="20082">
                  <c:v>7.5073000000000002E-4</c:v>
                </c:pt>
                <c:pt idx="20083">
                  <c:v>7.5073999999999996E-4</c:v>
                </c:pt>
                <c:pt idx="20084">
                  <c:v>7.5075000000000001E-4</c:v>
                </c:pt>
                <c:pt idx="20085">
                  <c:v>7.5075999999999995E-4</c:v>
                </c:pt>
                <c:pt idx="20086">
                  <c:v>7.5077E-4</c:v>
                </c:pt>
                <c:pt idx="20087">
                  <c:v>7.5078000000000005E-4</c:v>
                </c:pt>
                <c:pt idx="20088">
                  <c:v>7.5078999999999999E-4</c:v>
                </c:pt>
                <c:pt idx="20089">
                  <c:v>7.5080000000000004E-4</c:v>
                </c:pt>
                <c:pt idx="20090">
                  <c:v>7.5080999999999998E-4</c:v>
                </c:pt>
                <c:pt idx="20091">
                  <c:v>7.5082000000000002E-4</c:v>
                </c:pt>
                <c:pt idx="20092">
                  <c:v>7.5082999999999997E-4</c:v>
                </c:pt>
                <c:pt idx="20093">
                  <c:v>7.5084000000000001E-4</c:v>
                </c:pt>
                <c:pt idx="20094">
                  <c:v>7.5084999999999995E-4</c:v>
                </c:pt>
                <c:pt idx="20095">
                  <c:v>7.5086E-4</c:v>
                </c:pt>
                <c:pt idx="20096">
                  <c:v>7.5087000000000005E-4</c:v>
                </c:pt>
                <c:pt idx="20097">
                  <c:v>7.5087999999999999E-4</c:v>
                </c:pt>
                <c:pt idx="20098">
                  <c:v>7.5089000000000004E-4</c:v>
                </c:pt>
                <c:pt idx="20099">
                  <c:v>7.5089999999999998E-4</c:v>
                </c:pt>
                <c:pt idx="20100">
                  <c:v>7.5091000000000003E-4</c:v>
                </c:pt>
                <c:pt idx="20101">
                  <c:v>7.5091999999999997E-4</c:v>
                </c:pt>
                <c:pt idx="20102">
                  <c:v>7.5093000000000002E-4</c:v>
                </c:pt>
                <c:pt idx="20103">
                  <c:v>7.5093999999999996E-4</c:v>
                </c:pt>
                <c:pt idx="20104">
                  <c:v>7.5095000000000001E-4</c:v>
                </c:pt>
                <c:pt idx="20105">
                  <c:v>7.5095999999999995E-4</c:v>
                </c:pt>
                <c:pt idx="20106">
                  <c:v>7.5097E-4</c:v>
                </c:pt>
                <c:pt idx="20107">
                  <c:v>7.5098000000000005E-4</c:v>
                </c:pt>
                <c:pt idx="20108">
                  <c:v>7.5098999999999999E-4</c:v>
                </c:pt>
                <c:pt idx="20109">
                  <c:v>7.5100000000000004E-4</c:v>
                </c:pt>
                <c:pt idx="20110">
                  <c:v>7.5100999999999998E-4</c:v>
                </c:pt>
                <c:pt idx="20111">
                  <c:v>7.5102000000000003E-4</c:v>
                </c:pt>
                <c:pt idx="20112">
                  <c:v>7.5102999999999997E-4</c:v>
                </c:pt>
                <c:pt idx="20113">
                  <c:v>7.5104000000000002E-4</c:v>
                </c:pt>
                <c:pt idx="20114">
                  <c:v>7.5104999999999996E-4</c:v>
                </c:pt>
                <c:pt idx="20115">
                  <c:v>7.5106000000000001E-4</c:v>
                </c:pt>
                <c:pt idx="20116">
                  <c:v>7.5106999999999995E-4</c:v>
                </c:pt>
                <c:pt idx="20117">
                  <c:v>7.5108E-4</c:v>
                </c:pt>
                <c:pt idx="20118">
                  <c:v>7.5109000000000005E-4</c:v>
                </c:pt>
                <c:pt idx="20119">
                  <c:v>7.5109999999999999E-4</c:v>
                </c:pt>
                <c:pt idx="20120">
                  <c:v>7.5111000000000004E-4</c:v>
                </c:pt>
                <c:pt idx="20121">
                  <c:v>7.5111999999999998E-4</c:v>
                </c:pt>
                <c:pt idx="20122">
                  <c:v>7.5113000000000003E-4</c:v>
                </c:pt>
                <c:pt idx="20123">
                  <c:v>7.5113999999999997E-4</c:v>
                </c:pt>
                <c:pt idx="20124">
                  <c:v>7.5115000000000002E-4</c:v>
                </c:pt>
                <c:pt idx="20125">
                  <c:v>7.5115999999999996E-4</c:v>
                </c:pt>
                <c:pt idx="20126">
                  <c:v>7.5117000000000001E-4</c:v>
                </c:pt>
                <c:pt idx="20127">
                  <c:v>7.5117999999999995E-4</c:v>
                </c:pt>
                <c:pt idx="20128">
                  <c:v>7.5119E-4</c:v>
                </c:pt>
                <c:pt idx="20129">
                  <c:v>7.5120000000000004E-4</c:v>
                </c:pt>
                <c:pt idx="20130">
                  <c:v>7.5120999999999999E-4</c:v>
                </c:pt>
                <c:pt idx="20131">
                  <c:v>7.5122000000000003E-4</c:v>
                </c:pt>
                <c:pt idx="20132">
                  <c:v>7.5122999999999998E-4</c:v>
                </c:pt>
                <c:pt idx="20133">
                  <c:v>7.5124000000000002E-4</c:v>
                </c:pt>
                <c:pt idx="20134">
                  <c:v>7.5124999999999996E-4</c:v>
                </c:pt>
                <c:pt idx="20135">
                  <c:v>7.5126000000000001E-4</c:v>
                </c:pt>
                <c:pt idx="20136">
                  <c:v>7.5126999999999995E-4</c:v>
                </c:pt>
                <c:pt idx="20137">
                  <c:v>7.5128E-4</c:v>
                </c:pt>
                <c:pt idx="20138">
                  <c:v>7.5129000000000005E-4</c:v>
                </c:pt>
                <c:pt idx="20139">
                  <c:v>7.5129999999999999E-4</c:v>
                </c:pt>
                <c:pt idx="20140">
                  <c:v>7.5131000000000004E-4</c:v>
                </c:pt>
                <c:pt idx="20141">
                  <c:v>7.5131999999999998E-4</c:v>
                </c:pt>
                <c:pt idx="20142">
                  <c:v>7.5133000000000003E-4</c:v>
                </c:pt>
                <c:pt idx="20143">
                  <c:v>7.5133999999999997E-4</c:v>
                </c:pt>
                <c:pt idx="20144">
                  <c:v>7.5135000000000002E-4</c:v>
                </c:pt>
                <c:pt idx="20145">
                  <c:v>7.5135999999999996E-4</c:v>
                </c:pt>
                <c:pt idx="20146">
                  <c:v>7.5137000000000001E-4</c:v>
                </c:pt>
                <c:pt idx="20147">
                  <c:v>7.5137999999999995E-4</c:v>
                </c:pt>
                <c:pt idx="20148">
                  <c:v>7.5139E-4</c:v>
                </c:pt>
                <c:pt idx="20149">
                  <c:v>7.5140000000000005E-4</c:v>
                </c:pt>
                <c:pt idx="20150">
                  <c:v>7.5140999999999999E-4</c:v>
                </c:pt>
                <c:pt idx="20151">
                  <c:v>7.5142000000000004E-4</c:v>
                </c:pt>
                <c:pt idx="20152">
                  <c:v>7.5142999999999998E-4</c:v>
                </c:pt>
                <c:pt idx="20153">
                  <c:v>7.5144000000000003E-4</c:v>
                </c:pt>
                <c:pt idx="20154">
                  <c:v>7.5144999999999997E-4</c:v>
                </c:pt>
                <c:pt idx="20155">
                  <c:v>7.5146000000000002E-4</c:v>
                </c:pt>
                <c:pt idx="20156">
                  <c:v>7.5146999999999996E-4</c:v>
                </c:pt>
                <c:pt idx="20157">
                  <c:v>7.5148000000000001E-4</c:v>
                </c:pt>
                <c:pt idx="20158">
                  <c:v>7.5148999999999995E-4</c:v>
                </c:pt>
                <c:pt idx="20159">
                  <c:v>7.515E-4</c:v>
                </c:pt>
                <c:pt idx="20160">
                  <c:v>7.5151000000000005E-4</c:v>
                </c:pt>
                <c:pt idx="20161">
                  <c:v>7.5151999999999999E-4</c:v>
                </c:pt>
                <c:pt idx="20162">
                  <c:v>7.5153000000000004E-4</c:v>
                </c:pt>
                <c:pt idx="20163">
                  <c:v>7.5153999999999998E-4</c:v>
                </c:pt>
                <c:pt idx="20164">
                  <c:v>7.5155000000000003E-4</c:v>
                </c:pt>
                <c:pt idx="20165">
                  <c:v>7.5155999999999997E-4</c:v>
                </c:pt>
                <c:pt idx="20166">
                  <c:v>7.5157000000000002E-4</c:v>
                </c:pt>
                <c:pt idx="20167">
                  <c:v>7.5157999999999996E-4</c:v>
                </c:pt>
                <c:pt idx="20168">
                  <c:v>7.5159000000000001E-4</c:v>
                </c:pt>
                <c:pt idx="20169">
                  <c:v>7.5159999999999995E-4</c:v>
                </c:pt>
                <c:pt idx="20170">
                  <c:v>7.5161E-4</c:v>
                </c:pt>
                <c:pt idx="20171">
                  <c:v>7.5162000000000004E-4</c:v>
                </c:pt>
                <c:pt idx="20172">
                  <c:v>7.5162999999999998E-4</c:v>
                </c:pt>
                <c:pt idx="20173">
                  <c:v>7.5164000000000003E-4</c:v>
                </c:pt>
                <c:pt idx="20174">
                  <c:v>7.5164999999999997E-4</c:v>
                </c:pt>
                <c:pt idx="20175">
                  <c:v>7.5166000000000002E-4</c:v>
                </c:pt>
                <c:pt idx="20176">
                  <c:v>7.5166999999999996E-4</c:v>
                </c:pt>
                <c:pt idx="20177">
                  <c:v>7.5168000000000001E-4</c:v>
                </c:pt>
                <c:pt idx="20178">
                  <c:v>7.5168999999999995E-4</c:v>
                </c:pt>
                <c:pt idx="20179">
                  <c:v>7.517E-4</c:v>
                </c:pt>
                <c:pt idx="20180">
                  <c:v>7.5171000000000005E-4</c:v>
                </c:pt>
                <c:pt idx="20181">
                  <c:v>7.5171999999999999E-4</c:v>
                </c:pt>
                <c:pt idx="20182">
                  <c:v>7.5173000000000004E-4</c:v>
                </c:pt>
                <c:pt idx="20183">
                  <c:v>7.5173999999999998E-4</c:v>
                </c:pt>
                <c:pt idx="20184">
                  <c:v>7.5175000000000003E-4</c:v>
                </c:pt>
                <c:pt idx="20185">
                  <c:v>7.5175999999999997E-4</c:v>
                </c:pt>
                <c:pt idx="20186">
                  <c:v>7.5177000000000002E-4</c:v>
                </c:pt>
                <c:pt idx="20187">
                  <c:v>7.5177999999999996E-4</c:v>
                </c:pt>
                <c:pt idx="20188">
                  <c:v>7.5179000000000001E-4</c:v>
                </c:pt>
                <c:pt idx="20189">
                  <c:v>7.5179999999999995E-4</c:v>
                </c:pt>
                <c:pt idx="20190">
                  <c:v>7.5181E-4</c:v>
                </c:pt>
                <c:pt idx="20191">
                  <c:v>7.5182000000000005E-4</c:v>
                </c:pt>
                <c:pt idx="20192">
                  <c:v>7.5182999999999999E-4</c:v>
                </c:pt>
                <c:pt idx="20193">
                  <c:v>7.5184000000000004E-4</c:v>
                </c:pt>
                <c:pt idx="20194">
                  <c:v>7.5184999999999998E-4</c:v>
                </c:pt>
                <c:pt idx="20195">
                  <c:v>7.5186000000000003E-4</c:v>
                </c:pt>
                <c:pt idx="20196">
                  <c:v>7.5186999999999997E-4</c:v>
                </c:pt>
                <c:pt idx="20197">
                  <c:v>7.5188000000000002E-4</c:v>
                </c:pt>
                <c:pt idx="20198">
                  <c:v>7.5188999999999996E-4</c:v>
                </c:pt>
                <c:pt idx="20199">
                  <c:v>7.5190000000000001E-4</c:v>
                </c:pt>
                <c:pt idx="20200">
                  <c:v>7.5190999999999995E-4</c:v>
                </c:pt>
                <c:pt idx="20201">
                  <c:v>7.5192E-4</c:v>
                </c:pt>
                <c:pt idx="20202">
                  <c:v>7.5193000000000005E-4</c:v>
                </c:pt>
                <c:pt idx="20203">
                  <c:v>7.5193999999999999E-4</c:v>
                </c:pt>
                <c:pt idx="20204">
                  <c:v>7.5195000000000004E-4</c:v>
                </c:pt>
                <c:pt idx="20205">
                  <c:v>7.5195999999999998E-4</c:v>
                </c:pt>
                <c:pt idx="20206">
                  <c:v>7.5197000000000003E-4</c:v>
                </c:pt>
                <c:pt idx="20207">
                  <c:v>7.5197999999999997E-4</c:v>
                </c:pt>
                <c:pt idx="20208">
                  <c:v>7.5199000000000002E-4</c:v>
                </c:pt>
                <c:pt idx="20209">
                  <c:v>7.5199999999999996E-4</c:v>
                </c:pt>
                <c:pt idx="20210">
                  <c:v>7.5201E-4</c:v>
                </c:pt>
                <c:pt idx="20211">
                  <c:v>7.5202000000000005E-4</c:v>
                </c:pt>
                <c:pt idx="20212">
                  <c:v>7.5202999999999999E-4</c:v>
                </c:pt>
                <c:pt idx="20213">
                  <c:v>7.5204000000000004E-4</c:v>
                </c:pt>
                <c:pt idx="20214">
                  <c:v>7.5204999999999998E-4</c:v>
                </c:pt>
                <c:pt idx="20215">
                  <c:v>7.5206000000000003E-4</c:v>
                </c:pt>
                <c:pt idx="20216">
                  <c:v>7.5206999999999997E-4</c:v>
                </c:pt>
                <c:pt idx="20217">
                  <c:v>7.5208000000000002E-4</c:v>
                </c:pt>
                <c:pt idx="20218">
                  <c:v>7.5208999999999996E-4</c:v>
                </c:pt>
                <c:pt idx="20219">
                  <c:v>7.5210000000000001E-4</c:v>
                </c:pt>
                <c:pt idx="20220">
                  <c:v>7.5210999999999995E-4</c:v>
                </c:pt>
                <c:pt idx="20221">
                  <c:v>7.5212E-4</c:v>
                </c:pt>
                <c:pt idx="20222">
                  <c:v>7.5213000000000005E-4</c:v>
                </c:pt>
                <c:pt idx="20223">
                  <c:v>7.5213999999999999E-4</c:v>
                </c:pt>
                <c:pt idx="20224">
                  <c:v>7.5215000000000004E-4</c:v>
                </c:pt>
                <c:pt idx="20225">
                  <c:v>7.5215999999999998E-4</c:v>
                </c:pt>
                <c:pt idx="20226">
                  <c:v>7.5217000000000003E-4</c:v>
                </c:pt>
                <c:pt idx="20227">
                  <c:v>7.5217999999999997E-4</c:v>
                </c:pt>
                <c:pt idx="20228">
                  <c:v>7.5219000000000002E-4</c:v>
                </c:pt>
                <c:pt idx="20229">
                  <c:v>7.5219999999999996E-4</c:v>
                </c:pt>
                <c:pt idx="20230">
                  <c:v>7.5221000000000001E-4</c:v>
                </c:pt>
                <c:pt idx="20231">
                  <c:v>7.5221999999999995E-4</c:v>
                </c:pt>
                <c:pt idx="20232">
                  <c:v>7.5223E-4</c:v>
                </c:pt>
                <c:pt idx="20233">
                  <c:v>7.5224000000000005E-4</c:v>
                </c:pt>
                <c:pt idx="20234">
                  <c:v>7.5224999999999999E-4</c:v>
                </c:pt>
                <c:pt idx="20235">
                  <c:v>7.5226000000000004E-4</c:v>
                </c:pt>
                <c:pt idx="20236">
                  <c:v>7.5226999999999998E-4</c:v>
                </c:pt>
                <c:pt idx="20237">
                  <c:v>7.5228000000000003E-4</c:v>
                </c:pt>
                <c:pt idx="20238">
                  <c:v>7.5228999999999997E-4</c:v>
                </c:pt>
                <c:pt idx="20239">
                  <c:v>7.5230000000000002E-4</c:v>
                </c:pt>
                <c:pt idx="20240">
                  <c:v>7.5230999999999996E-4</c:v>
                </c:pt>
                <c:pt idx="20241">
                  <c:v>7.5232000000000001E-4</c:v>
                </c:pt>
                <c:pt idx="20242">
                  <c:v>7.5232999999999995E-4</c:v>
                </c:pt>
                <c:pt idx="20243">
                  <c:v>7.5234E-4</c:v>
                </c:pt>
                <c:pt idx="20244">
                  <c:v>7.5235000000000005E-4</c:v>
                </c:pt>
                <c:pt idx="20245">
                  <c:v>7.5235999999999999E-4</c:v>
                </c:pt>
                <c:pt idx="20246">
                  <c:v>7.5237000000000004E-4</c:v>
                </c:pt>
                <c:pt idx="20247">
                  <c:v>7.5237999999999998E-4</c:v>
                </c:pt>
                <c:pt idx="20248">
                  <c:v>7.5239000000000002E-4</c:v>
                </c:pt>
                <c:pt idx="20249">
                  <c:v>7.5239999999999997E-4</c:v>
                </c:pt>
                <c:pt idx="20250">
                  <c:v>7.5241000000000001E-4</c:v>
                </c:pt>
                <c:pt idx="20251">
                  <c:v>7.5241999999999996E-4</c:v>
                </c:pt>
                <c:pt idx="20252">
                  <c:v>7.5243E-4</c:v>
                </c:pt>
                <c:pt idx="20253">
                  <c:v>7.5244000000000005E-4</c:v>
                </c:pt>
                <c:pt idx="20254">
                  <c:v>7.5244999999999999E-4</c:v>
                </c:pt>
                <c:pt idx="20255">
                  <c:v>7.5246000000000004E-4</c:v>
                </c:pt>
                <c:pt idx="20256">
                  <c:v>7.5246999999999998E-4</c:v>
                </c:pt>
                <c:pt idx="20257">
                  <c:v>7.5248000000000003E-4</c:v>
                </c:pt>
                <c:pt idx="20258">
                  <c:v>7.5248999999999997E-4</c:v>
                </c:pt>
                <c:pt idx="20259">
                  <c:v>7.5250000000000002E-4</c:v>
                </c:pt>
                <c:pt idx="20260">
                  <c:v>7.5250999999999996E-4</c:v>
                </c:pt>
                <c:pt idx="20261">
                  <c:v>7.5252000000000001E-4</c:v>
                </c:pt>
                <c:pt idx="20262">
                  <c:v>7.5252999999999995E-4</c:v>
                </c:pt>
                <c:pt idx="20263">
                  <c:v>7.5254E-4</c:v>
                </c:pt>
                <c:pt idx="20264">
                  <c:v>7.5255000000000005E-4</c:v>
                </c:pt>
                <c:pt idx="20265">
                  <c:v>7.5255999999999999E-4</c:v>
                </c:pt>
                <c:pt idx="20266">
                  <c:v>7.5257000000000004E-4</c:v>
                </c:pt>
                <c:pt idx="20267">
                  <c:v>7.5257999999999998E-4</c:v>
                </c:pt>
                <c:pt idx="20268">
                  <c:v>7.5259000000000003E-4</c:v>
                </c:pt>
                <c:pt idx="20269">
                  <c:v>7.5259999999999997E-4</c:v>
                </c:pt>
                <c:pt idx="20270">
                  <c:v>7.5261000000000002E-4</c:v>
                </c:pt>
                <c:pt idx="20271">
                  <c:v>7.5261999999999996E-4</c:v>
                </c:pt>
                <c:pt idx="20272">
                  <c:v>7.5263000000000001E-4</c:v>
                </c:pt>
                <c:pt idx="20273">
                  <c:v>7.5263999999999995E-4</c:v>
                </c:pt>
                <c:pt idx="20274">
                  <c:v>7.5265E-4</c:v>
                </c:pt>
                <c:pt idx="20275">
                  <c:v>7.5266000000000005E-4</c:v>
                </c:pt>
                <c:pt idx="20276">
                  <c:v>7.5266999999999999E-4</c:v>
                </c:pt>
                <c:pt idx="20277">
                  <c:v>7.5268000000000004E-4</c:v>
                </c:pt>
                <c:pt idx="20278">
                  <c:v>7.5268999999999998E-4</c:v>
                </c:pt>
                <c:pt idx="20279">
                  <c:v>7.5270000000000003E-4</c:v>
                </c:pt>
                <c:pt idx="20280">
                  <c:v>7.5270999999999997E-4</c:v>
                </c:pt>
                <c:pt idx="20281">
                  <c:v>7.5272000000000002E-4</c:v>
                </c:pt>
                <c:pt idx="20282">
                  <c:v>7.5272999999999996E-4</c:v>
                </c:pt>
                <c:pt idx="20283">
                  <c:v>7.5274000000000001E-4</c:v>
                </c:pt>
                <c:pt idx="20284">
                  <c:v>7.5274999999999995E-4</c:v>
                </c:pt>
                <c:pt idx="20285">
                  <c:v>7.5276E-4</c:v>
                </c:pt>
                <c:pt idx="20286">
                  <c:v>7.5277000000000004E-4</c:v>
                </c:pt>
                <c:pt idx="20287">
                  <c:v>7.5277999999999999E-4</c:v>
                </c:pt>
                <c:pt idx="20288">
                  <c:v>7.5279000000000003E-4</c:v>
                </c:pt>
                <c:pt idx="20289">
                  <c:v>7.5279999999999998E-4</c:v>
                </c:pt>
                <c:pt idx="20290">
                  <c:v>7.5281000000000002E-4</c:v>
                </c:pt>
                <c:pt idx="20291">
                  <c:v>7.5281999999999996E-4</c:v>
                </c:pt>
                <c:pt idx="20292">
                  <c:v>7.5283000000000001E-4</c:v>
                </c:pt>
                <c:pt idx="20293">
                  <c:v>7.5283999999999995E-4</c:v>
                </c:pt>
                <c:pt idx="20294">
                  <c:v>7.5285E-4</c:v>
                </c:pt>
                <c:pt idx="20295">
                  <c:v>7.5286000000000005E-4</c:v>
                </c:pt>
                <c:pt idx="20296">
                  <c:v>7.5286999999999999E-4</c:v>
                </c:pt>
                <c:pt idx="20297">
                  <c:v>7.5288000000000004E-4</c:v>
                </c:pt>
                <c:pt idx="20298">
                  <c:v>7.5288999999999998E-4</c:v>
                </c:pt>
                <c:pt idx="20299">
                  <c:v>7.5290000000000003E-4</c:v>
                </c:pt>
                <c:pt idx="20300">
                  <c:v>7.5290999999999997E-4</c:v>
                </c:pt>
                <c:pt idx="20301">
                  <c:v>7.5292000000000002E-4</c:v>
                </c:pt>
                <c:pt idx="20302">
                  <c:v>7.5292999999999996E-4</c:v>
                </c:pt>
                <c:pt idx="20303">
                  <c:v>7.5294000000000001E-4</c:v>
                </c:pt>
                <c:pt idx="20304">
                  <c:v>7.5294999999999995E-4</c:v>
                </c:pt>
                <c:pt idx="20305">
                  <c:v>7.5296E-4</c:v>
                </c:pt>
                <c:pt idx="20306">
                  <c:v>7.5297000000000005E-4</c:v>
                </c:pt>
                <c:pt idx="20307">
                  <c:v>7.5297999999999999E-4</c:v>
                </c:pt>
                <c:pt idx="20308">
                  <c:v>7.5299000000000004E-4</c:v>
                </c:pt>
                <c:pt idx="20309">
                  <c:v>7.5299999999999998E-4</c:v>
                </c:pt>
                <c:pt idx="20310">
                  <c:v>7.5301000000000003E-4</c:v>
                </c:pt>
                <c:pt idx="20311">
                  <c:v>7.5301999999999997E-4</c:v>
                </c:pt>
                <c:pt idx="20312">
                  <c:v>7.5303000000000002E-4</c:v>
                </c:pt>
                <c:pt idx="20313">
                  <c:v>7.5303999999999996E-4</c:v>
                </c:pt>
                <c:pt idx="20314">
                  <c:v>7.5305000000000001E-4</c:v>
                </c:pt>
                <c:pt idx="20315">
                  <c:v>7.5305999999999995E-4</c:v>
                </c:pt>
                <c:pt idx="20316">
                  <c:v>7.5307E-4</c:v>
                </c:pt>
                <c:pt idx="20317">
                  <c:v>7.5308000000000005E-4</c:v>
                </c:pt>
                <c:pt idx="20318">
                  <c:v>7.5308999999999999E-4</c:v>
                </c:pt>
                <c:pt idx="20319">
                  <c:v>7.5310000000000004E-4</c:v>
                </c:pt>
                <c:pt idx="20320">
                  <c:v>7.5310999999999998E-4</c:v>
                </c:pt>
                <c:pt idx="20321">
                  <c:v>7.5312000000000003E-4</c:v>
                </c:pt>
                <c:pt idx="20322">
                  <c:v>7.5312999999999997E-4</c:v>
                </c:pt>
                <c:pt idx="20323">
                  <c:v>7.5314000000000002E-4</c:v>
                </c:pt>
                <c:pt idx="20324">
                  <c:v>7.5314999999999996E-4</c:v>
                </c:pt>
                <c:pt idx="20325">
                  <c:v>7.5316000000000001E-4</c:v>
                </c:pt>
                <c:pt idx="20326">
                  <c:v>7.5316999999999995E-4</c:v>
                </c:pt>
                <c:pt idx="20327">
                  <c:v>7.5318E-4</c:v>
                </c:pt>
                <c:pt idx="20328">
                  <c:v>7.5319000000000004E-4</c:v>
                </c:pt>
                <c:pt idx="20329">
                  <c:v>7.5319999999999998E-4</c:v>
                </c:pt>
                <c:pt idx="20330">
                  <c:v>7.5321000000000003E-4</c:v>
                </c:pt>
                <c:pt idx="20331">
                  <c:v>7.5321999999999997E-4</c:v>
                </c:pt>
                <c:pt idx="20332">
                  <c:v>7.5323000000000002E-4</c:v>
                </c:pt>
                <c:pt idx="20333">
                  <c:v>7.5323999999999996E-4</c:v>
                </c:pt>
                <c:pt idx="20334">
                  <c:v>7.5325000000000001E-4</c:v>
                </c:pt>
                <c:pt idx="20335">
                  <c:v>7.5325999999999995E-4</c:v>
                </c:pt>
                <c:pt idx="20336">
                  <c:v>7.5327E-4</c:v>
                </c:pt>
                <c:pt idx="20337">
                  <c:v>7.5328000000000005E-4</c:v>
                </c:pt>
                <c:pt idx="20338">
                  <c:v>7.5328999999999999E-4</c:v>
                </c:pt>
                <c:pt idx="20339">
                  <c:v>7.5330000000000004E-4</c:v>
                </c:pt>
                <c:pt idx="20340">
                  <c:v>7.5330999999999998E-4</c:v>
                </c:pt>
                <c:pt idx="20341">
                  <c:v>7.5332000000000003E-4</c:v>
                </c:pt>
                <c:pt idx="20342">
                  <c:v>7.5332999999999997E-4</c:v>
                </c:pt>
                <c:pt idx="20343">
                  <c:v>7.5334000000000002E-4</c:v>
                </c:pt>
                <c:pt idx="20344">
                  <c:v>7.5334999999999996E-4</c:v>
                </c:pt>
                <c:pt idx="20345">
                  <c:v>7.5336000000000001E-4</c:v>
                </c:pt>
                <c:pt idx="20346">
                  <c:v>7.5336999999999995E-4</c:v>
                </c:pt>
                <c:pt idx="20347">
                  <c:v>7.5338E-4</c:v>
                </c:pt>
                <c:pt idx="20348">
                  <c:v>7.5339000000000005E-4</c:v>
                </c:pt>
                <c:pt idx="20349">
                  <c:v>7.5339999999999999E-4</c:v>
                </c:pt>
                <c:pt idx="20350">
                  <c:v>7.5341000000000004E-4</c:v>
                </c:pt>
                <c:pt idx="20351">
                  <c:v>7.5341999999999998E-4</c:v>
                </c:pt>
                <c:pt idx="20352">
                  <c:v>7.5343000000000003E-4</c:v>
                </c:pt>
                <c:pt idx="20353">
                  <c:v>7.5343999999999997E-4</c:v>
                </c:pt>
                <c:pt idx="20354">
                  <c:v>7.5345000000000002E-4</c:v>
                </c:pt>
                <c:pt idx="20355">
                  <c:v>7.5345999999999996E-4</c:v>
                </c:pt>
                <c:pt idx="20356">
                  <c:v>7.5347000000000001E-4</c:v>
                </c:pt>
                <c:pt idx="20357">
                  <c:v>7.5347999999999995E-4</c:v>
                </c:pt>
                <c:pt idx="20358">
                  <c:v>7.5349E-4</c:v>
                </c:pt>
                <c:pt idx="20359">
                  <c:v>7.5350000000000005E-4</c:v>
                </c:pt>
                <c:pt idx="20360">
                  <c:v>7.5350999999999999E-4</c:v>
                </c:pt>
                <c:pt idx="20361">
                  <c:v>7.5352000000000004E-4</c:v>
                </c:pt>
                <c:pt idx="20362">
                  <c:v>7.5352999999999998E-4</c:v>
                </c:pt>
                <c:pt idx="20363">
                  <c:v>7.5354000000000003E-4</c:v>
                </c:pt>
                <c:pt idx="20364">
                  <c:v>7.5354999999999997E-4</c:v>
                </c:pt>
                <c:pt idx="20365">
                  <c:v>7.5356000000000002E-4</c:v>
                </c:pt>
                <c:pt idx="20366">
                  <c:v>7.5356999999999996E-4</c:v>
                </c:pt>
                <c:pt idx="20367">
                  <c:v>7.5358000000000001E-4</c:v>
                </c:pt>
                <c:pt idx="20368">
                  <c:v>7.5359000000000005E-4</c:v>
                </c:pt>
                <c:pt idx="20369">
                  <c:v>7.5359999999999999E-4</c:v>
                </c:pt>
                <c:pt idx="20370">
                  <c:v>7.5361000000000004E-4</c:v>
                </c:pt>
                <c:pt idx="20371">
                  <c:v>7.5361999999999998E-4</c:v>
                </c:pt>
                <c:pt idx="20372">
                  <c:v>7.5363000000000003E-4</c:v>
                </c:pt>
                <c:pt idx="20373">
                  <c:v>7.5363999999999997E-4</c:v>
                </c:pt>
                <c:pt idx="20374">
                  <c:v>7.5365000000000002E-4</c:v>
                </c:pt>
                <c:pt idx="20375">
                  <c:v>7.5365999999999996E-4</c:v>
                </c:pt>
                <c:pt idx="20376">
                  <c:v>7.5367000000000001E-4</c:v>
                </c:pt>
                <c:pt idx="20377">
                  <c:v>7.5367999999999995E-4</c:v>
                </c:pt>
                <c:pt idx="20378">
                  <c:v>7.5369E-4</c:v>
                </c:pt>
                <c:pt idx="20379">
                  <c:v>7.5370000000000005E-4</c:v>
                </c:pt>
                <c:pt idx="20380">
                  <c:v>7.5370999999999999E-4</c:v>
                </c:pt>
                <c:pt idx="20381">
                  <c:v>7.5372000000000004E-4</c:v>
                </c:pt>
                <c:pt idx="20382">
                  <c:v>7.5372999999999998E-4</c:v>
                </c:pt>
                <c:pt idx="20383">
                  <c:v>7.5374000000000003E-4</c:v>
                </c:pt>
                <c:pt idx="20384">
                  <c:v>7.5374999999999997E-4</c:v>
                </c:pt>
                <c:pt idx="20385">
                  <c:v>7.5376000000000002E-4</c:v>
                </c:pt>
                <c:pt idx="20386">
                  <c:v>7.5376999999999996E-4</c:v>
                </c:pt>
                <c:pt idx="20387">
                  <c:v>7.5378000000000001E-4</c:v>
                </c:pt>
                <c:pt idx="20388">
                  <c:v>7.5378999999999995E-4</c:v>
                </c:pt>
                <c:pt idx="20389">
                  <c:v>7.538E-4</c:v>
                </c:pt>
                <c:pt idx="20390">
                  <c:v>7.5381000000000005E-4</c:v>
                </c:pt>
                <c:pt idx="20391">
                  <c:v>7.5381999999999999E-4</c:v>
                </c:pt>
                <c:pt idx="20392">
                  <c:v>7.5383000000000004E-4</c:v>
                </c:pt>
                <c:pt idx="20393">
                  <c:v>7.5383999999999998E-4</c:v>
                </c:pt>
                <c:pt idx="20394">
                  <c:v>7.5385000000000003E-4</c:v>
                </c:pt>
                <c:pt idx="20395">
                  <c:v>7.5385999999999997E-4</c:v>
                </c:pt>
                <c:pt idx="20396">
                  <c:v>7.5387000000000002E-4</c:v>
                </c:pt>
                <c:pt idx="20397">
                  <c:v>7.5387999999999996E-4</c:v>
                </c:pt>
                <c:pt idx="20398">
                  <c:v>7.5389000000000001E-4</c:v>
                </c:pt>
                <c:pt idx="20399">
                  <c:v>7.5389999999999995E-4</c:v>
                </c:pt>
                <c:pt idx="20400">
                  <c:v>7.5391E-4</c:v>
                </c:pt>
                <c:pt idx="20401">
                  <c:v>7.5392000000000005E-4</c:v>
                </c:pt>
                <c:pt idx="20402">
                  <c:v>7.5392999999999999E-4</c:v>
                </c:pt>
                <c:pt idx="20403">
                  <c:v>7.5394000000000004E-4</c:v>
                </c:pt>
                <c:pt idx="20404">
                  <c:v>7.5394999999999998E-4</c:v>
                </c:pt>
                <c:pt idx="20405">
                  <c:v>7.5396000000000003E-4</c:v>
                </c:pt>
                <c:pt idx="20406">
                  <c:v>7.5396999999999997E-4</c:v>
                </c:pt>
                <c:pt idx="20407">
                  <c:v>7.5398000000000001E-4</c:v>
                </c:pt>
                <c:pt idx="20408">
                  <c:v>7.5398999999999996E-4</c:v>
                </c:pt>
                <c:pt idx="20409">
                  <c:v>7.54E-4</c:v>
                </c:pt>
                <c:pt idx="20410">
                  <c:v>7.5401000000000005E-4</c:v>
                </c:pt>
                <c:pt idx="20411">
                  <c:v>7.5401999999999999E-4</c:v>
                </c:pt>
                <c:pt idx="20412">
                  <c:v>7.5403000000000004E-4</c:v>
                </c:pt>
                <c:pt idx="20413">
                  <c:v>7.5403999999999998E-4</c:v>
                </c:pt>
                <c:pt idx="20414">
                  <c:v>7.5405000000000003E-4</c:v>
                </c:pt>
                <c:pt idx="20415">
                  <c:v>7.5405999999999997E-4</c:v>
                </c:pt>
                <c:pt idx="20416">
                  <c:v>7.5407000000000002E-4</c:v>
                </c:pt>
                <c:pt idx="20417">
                  <c:v>7.5407999999999996E-4</c:v>
                </c:pt>
                <c:pt idx="20418">
                  <c:v>7.5409000000000001E-4</c:v>
                </c:pt>
                <c:pt idx="20419">
                  <c:v>7.5409999999999995E-4</c:v>
                </c:pt>
                <c:pt idx="20420">
                  <c:v>7.5411E-4</c:v>
                </c:pt>
                <c:pt idx="20421">
                  <c:v>7.5412000000000005E-4</c:v>
                </c:pt>
                <c:pt idx="20422">
                  <c:v>7.5412999999999999E-4</c:v>
                </c:pt>
                <c:pt idx="20423">
                  <c:v>7.5414000000000004E-4</c:v>
                </c:pt>
                <c:pt idx="20424">
                  <c:v>7.5414999999999998E-4</c:v>
                </c:pt>
                <c:pt idx="20425">
                  <c:v>7.5416000000000003E-4</c:v>
                </c:pt>
                <c:pt idx="20426">
                  <c:v>7.5416999999999997E-4</c:v>
                </c:pt>
                <c:pt idx="20427">
                  <c:v>7.5418000000000002E-4</c:v>
                </c:pt>
                <c:pt idx="20428">
                  <c:v>7.5418999999999996E-4</c:v>
                </c:pt>
                <c:pt idx="20429">
                  <c:v>7.5420000000000001E-4</c:v>
                </c:pt>
                <c:pt idx="20430">
                  <c:v>7.5420999999999995E-4</c:v>
                </c:pt>
                <c:pt idx="20431">
                  <c:v>7.5422E-4</c:v>
                </c:pt>
                <c:pt idx="20432">
                  <c:v>7.5423000000000005E-4</c:v>
                </c:pt>
                <c:pt idx="20433">
                  <c:v>7.5423999999999999E-4</c:v>
                </c:pt>
                <c:pt idx="20434">
                  <c:v>7.5425000000000004E-4</c:v>
                </c:pt>
                <c:pt idx="20435">
                  <c:v>7.5425999999999998E-4</c:v>
                </c:pt>
                <c:pt idx="20436">
                  <c:v>7.5427000000000003E-4</c:v>
                </c:pt>
                <c:pt idx="20437">
                  <c:v>7.5427999999999997E-4</c:v>
                </c:pt>
                <c:pt idx="20438">
                  <c:v>7.5429000000000002E-4</c:v>
                </c:pt>
                <c:pt idx="20439">
                  <c:v>7.5429999999999996E-4</c:v>
                </c:pt>
                <c:pt idx="20440">
                  <c:v>7.5431000000000001E-4</c:v>
                </c:pt>
                <c:pt idx="20441">
                  <c:v>7.5431999999999995E-4</c:v>
                </c:pt>
                <c:pt idx="20442">
                  <c:v>7.5433E-4</c:v>
                </c:pt>
                <c:pt idx="20443">
                  <c:v>7.5434000000000005E-4</c:v>
                </c:pt>
                <c:pt idx="20444">
                  <c:v>7.5434999999999999E-4</c:v>
                </c:pt>
                <c:pt idx="20445">
                  <c:v>7.5436000000000003E-4</c:v>
                </c:pt>
                <c:pt idx="20446">
                  <c:v>7.5436999999999998E-4</c:v>
                </c:pt>
                <c:pt idx="20447">
                  <c:v>7.5438000000000002E-4</c:v>
                </c:pt>
                <c:pt idx="20448">
                  <c:v>7.5438999999999997E-4</c:v>
                </c:pt>
                <c:pt idx="20449">
                  <c:v>7.5440000000000001E-4</c:v>
                </c:pt>
                <c:pt idx="20450">
                  <c:v>7.5440999999999995E-4</c:v>
                </c:pt>
                <c:pt idx="20451">
                  <c:v>7.5442E-4</c:v>
                </c:pt>
                <c:pt idx="20452">
                  <c:v>7.5443000000000005E-4</c:v>
                </c:pt>
                <c:pt idx="20453">
                  <c:v>7.5443999999999999E-4</c:v>
                </c:pt>
                <c:pt idx="20454">
                  <c:v>7.5445000000000004E-4</c:v>
                </c:pt>
                <c:pt idx="20455">
                  <c:v>7.5445999999999998E-4</c:v>
                </c:pt>
                <c:pt idx="20456">
                  <c:v>7.5447000000000003E-4</c:v>
                </c:pt>
                <c:pt idx="20457">
                  <c:v>7.5447999999999997E-4</c:v>
                </c:pt>
                <c:pt idx="20458">
                  <c:v>7.5449000000000002E-4</c:v>
                </c:pt>
                <c:pt idx="20459">
                  <c:v>7.5449999999999996E-4</c:v>
                </c:pt>
                <c:pt idx="20460">
                  <c:v>7.5451000000000001E-4</c:v>
                </c:pt>
                <c:pt idx="20461">
                  <c:v>7.5451999999999995E-4</c:v>
                </c:pt>
                <c:pt idx="20462">
                  <c:v>7.5453E-4</c:v>
                </c:pt>
                <c:pt idx="20463">
                  <c:v>7.5454000000000005E-4</c:v>
                </c:pt>
                <c:pt idx="20464">
                  <c:v>7.5454999999999999E-4</c:v>
                </c:pt>
                <c:pt idx="20465">
                  <c:v>7.5456000000000004E-4</c:v>
                </c:pt>
                <c:pt idx="20466">
                  <c:v>7.5456999999999998E-4</c:v>
                </c:pt>
                <c:pt idx="20467">
                  <c:v>7.5458000000000003E-4</c:v>
                </c:pt>
                <c:pt idx="20468">
                  <c:v>7.5458999999999997E-4</c:v>
                </c:pt>
                <c:pt idx="20469">
                  <c:v>7.5460000000000002E-4</c:v>
                </c:pt>
                <c:pt idx="20470">
                  <c:v>7.5460999999999996E-4</c:v>
                </c:pt>
                <c:pt idx="20471">
                  <c:v>7.5462000000000001E-4</c:v>
                </c:pt>
                <c:pt idx="20472">
                  <c:v>7.5462999999999995E-4</c:v>
                </c:pt>
                <c:pt idx="20473">
                  <c:v>7.5464E-4</c:v>
                </c:pt>
                <c:pt idx="20474">
                  <c:v>7.5465000000000005E-4</c:v>
                </c:pt>
                <c:pt idx="20475">
                  <c:v>7.5465999999999999E-4</c:v>
                </c:pt>
                <c:pt idx="20476">
                  <c:v>7.5467000000000004E-4</c:v>
                </c:pt>
                <c:pt idx="20477">
                  <c:v>7.5467999999999998E-4</c:v>
                </c:pt>
                <c:pt idx="20478">
                  <c:v>7.5469000000000003E-4</c:v>
                </c:pt>
                <c:pt idx="20479">
                  <c:v>7.5469999999999997E-4</c:v>
                </c:pt>
                <c:pt idx="20480">
                  <c:v>7.5471000000000002E-4</c:v>
                </c:pt>
                <c:pt idx="20481">
                  <c:v>7.5471999999999996E-4</c:v>
                </c:pt>
                <c:pt idx="20482">
                  <c:v>7.5473000000000001E-4</c:v>
                </c:pt>
                <c:pt idx="20483">
                  <c:v>7.5473999999999995E-4</c:v>
                </c:pt>
                <c:pt idx="20484">
                  <c:v>7.5475E-4</c:v>
                </c:pt>
                <c:pt idx="20485">
                  <c:v>7.5476000000000004E-4</c:v>
                </c:pt>
                <c:pt idx="20486">
                  <c:v>7.5476999999999999E-4</c:v>
                </c:pt>
                <c:pt idx="20487">
                  <c:v>7.5478000000000003E-4</c:v>
                </c:pt>
                <c:pt idx="20488">
                  <c:v>7.5478999999999997E-4</c:v>
                </c:pt>
                <c:pt idx="20489">
                  <c:v>7.5480000000000002E-4</c:v>
                </c:pt>
                <c:pt idx="20490">
                  <c:v>7.5480999999999996E-4</c:v>
                </c:pt>
                <c:pt idx="20491">
                  <c:v>7.5482000000000001E-4</c:v>
                </c:pt>
                <c:pt idx="20492">
                  <c:v>7.5482999999999995E-4</c:v>
                </c:pt>
                <c:pt idx="20493">
                  <c:v>7.5484E-4</c:v>
                </c:pt>
                <c:pt idx="20494">
                  <c:v>7.5485000000000005E-4</c:v>
                </c:pt>
                <c:pt idx="20495">
                  <c:v>7.5485999999999999E-4</c:v>
                </c:pt>
                <c:pt idx="20496">
                  <c:v>7.5487000000000004E-4</c:v>
                </c:pt>
                <c:pt idx="20497">
                  <c:v>7.5487999999999998E-4</c:v>
                </c:pt>
                <c:pt idx="20498">
                  <c:v>7.5489000000000003E-4</c:v>
                </c:pt>
                <c:pt idx="20499">
                  <c:v>7.5489999999999997E-4</c:v>
                </c:pt>
                <c:pt idx="20500">
                  <c:v>7.5491000000000002E-4</c:v>
                </c:pt>
                <c:pt idx="20501">
                  <c:v>7.5491999999999996E-4</c:v>
                </c:pt>
                <c:pt idx="20502">
                  <c:v>7.5493000000000001E-4</c:v>
                </c:pt>
                <c:pt idx="20503">
                  <c:v>7.5493999999999995E-4</c:v>
                </c:pt>
                <c:pt idx="20504">
                  <c:v>7.5495E-4</c:v>
                </c:pt>
                <c:pt idx="20505">
                  <c:v>7.5496000000000005E-4</c:v>
                </c:pt>
                <c:pt idx="20506">
                  <c:v>7.5496999999999999E-4</c:v>
                </c:pt>
                <c:pt idx="20507">
                  <c:v>7.5498000000000004E-4</c:v>
                </c:pt>
                <c:pt idx="20508">
                  <c:v>7.5498999999999998E-4</c:v>
                </c:pt>
                <c:pt idx="20509">
                  <c:v>7.5500000000000003E-4</c:v>
                </c:pt>
                <c:pt idx="20510">
                  <c:v>7.5500999999999997E-4</c:v>
                </c:pt>
                <c:pt idx="20511">
                  <c:v>7.5502000000000002E-4</c:v>
                </c:pt>
                <c:pt idx="20512">
                  <c:v>7.5502999999999996E-4</c:v>
                </c:pt>
                <c:pt idx="20513">
                  <c:v>7.5504000000000001E-4</c:v>
                </c:pt>
                <c:pt idx="20514">
                  <c:v>7.5504999999999995E-4</c:v>
                </c:pt>
                <c:pt idx="20515">
                  <c:v>7.5506E-4</c:v>
                </c:pt>
                <c:pt idx="20516">
                  <c:v>7.5507000000000005E-4</c:v>
                </c:pt>
                <c:pt idx="20517">
                  <c:v>7.5507999999999999E-4</c:v>
                </c:pt>
                <c:pt idx="20518">
                  <c:v>7.5509000000000004E-4</c:v>
                </c:pt>
                <c:pt idx="20519">
                  <c:v>7.5509999999999998E-4</c:v>
                </c:pt>
                <c:pt idx="20520">
                  <c:v>7.5511000000000003E-4</c:v>
                </c:pt>
                <c:pt idx="20521">
                  <c:v>7.5511999999999997E-4</c:v>
                </c:pt>
                <c:pt idx="20522">
                  <c:v>7.5513000000000002E-4</c:v>
                </c:pt>
                <c:pt idx="20523">
                  <c:v>7.5513999999999996E-4</c:v>
                </c:pt>
                <c:pt idx="20524">
                  <c:v>7.5515000000000001E-4</c:v>
                </c:pt>
                <c:pt idx="20525">
                  <c:v>7.5515999999999995E-4</c:v>
                </c:pt>
                <c:pt idx="20526">
                  <c:v>7.5516999999999999E-4</c:v>
                </c:pt>
                <c:pt idx="20527">
                  <c:v>7.5518000000000004E-4</c:v>
                </c:pt>
                <c:pt idx="20528">
                  <c:v>7.5518999999999998E-4</c:v>
                </c:pt>
                <c:pt idx="20529">
                  <c:v>7.5520000000000003E-4</c:v>
                </c:pt>
                <c:pt idx="20530">
                  <c:v>7.5520999999999997E-4</c:v>
                </c:pt>
                <c:pt idx="20531">
                  <c:v>7.5522000000000002E-4</c:v>
                </c:pt>
                <c:pt idx="20532">
                  <c:v>7.5522999999999996E-4</c:v>
                </c:pt>
                <c:pt idx="20533">
                  <c:v>7.5524000000000001E-4</c:v>
                </c:pt>
                <c:pt idx="20534">
                  <c:v>7.5524999999999995E-4</c:v>
                </c:pt>
                <c:pt idx="20535">
                  <c:v>7.5526E-4</c:v>
                </c:pt>
                <c:pt idx="20536">
                  <c:v>7.5527000000000005E-4</c:v>
                </c:pt>
                <c:pt idx="20537">
                  <c:v>7.5527999999999999E-4</c:v>
                </c:pt>
                <c:pt idx="20538">
                  <c:v>7.5529000000000004E-4</c:v>
                </c:pt>
                <c:pt idx="20539">
                  <c:v>7.5529999999999998E-4</c:v>
                </c:pt>
                <c:pt idx="20540">
                  <c:v>7.5531000000000003E-4</c:v>
                </c:pt>
                <c:pt idx="20541">
                  <c:v>7.5531999999999997E-4</c:v>
                </c:pt>
                <c:pt idx="20542">
                  <c:v>7.5533000000000002E-4</c:v>
                </c:pt>
                <c:pt idx="20543">
                  <c:v>7.5533999999999996E-4</c:v>
                </c:pt>
                <c:pt idx="20544">
                  <c:v>7.5535000000000001E-4</c:v>
                </c:pt>
                <c:pt idx="20545">
                  <c:v>7.5535999999999995E-4</c:v>
                </c:pt>
                <c:pt idx="20546">
                  <c:v>7.5537E-4</c:v>
                </c:pt>
                <c:pt idx="20547">
                  <c:v>7.5538000000000005E-4</c:v>
                </c:pt>
                <c:pt idx="20548">
                  <c:v>7.5538999999999999E-4</c:v>
                </c:pt>
                <c:pt idx="20549">
                  <c:v>7.5540000000000004E-4</c:v>
                </c:pt>
                <c:pt idx="20550">
                  <c:v>7.5540999999999998E-4</c:v>
                </c:pt>
                <c:pt idx="20551">
                  <c:v>7.5542000000000003E-4</c:v>
                </c:pt>
                <c:pt idx="20552">
                  <c:v>7.5542999999999997E-4</c:v>
                </c:pt>
                <c:pt idx="20553">
                  <c:v>7.5544000000000002E-4</c:v>
                </c:pt>
                <c:pt idx="20554">
                  <c:v>7.5544999999999996E-4</c:v>
                </c:pt>
                <c:pt idx="20555">
                  <c:v>7.5546000000000001E-4</c:v>
                </c:pt>
                <c:pt idx="20556">
                  <c:v>7.5546999999999995E-4</c:v>
                </c:pt>
                <c:pt idx="20557">
                  <c:v>7.5548E-4</c:v>
                </c:pt>
                <c:pt idx="20558">
                  <c:v>7.5549000000000005E-4</c:v>
                </c:pt>
                <c:pt idx="20559">
                  <c:v>7.5549999999999999E-4</c:v>
                </c:pt>
                <c:pt idx="20560">
                  <c:v>7.5551000000000004E-4</c:v>
                </c:pt>
                <c:pt idx="20561">
                  <c:v>7.5551999999999998E-4</c:v>
                </c:pt>
                <c:pt idx="20562">
                  <c:v>7.5553000000000003E-4</c:v>
                </c:pt>
                <c:pt idx="20563">
                  <c:v>7.5553999999999997E-4</c:v>
                </c:pt>
                <c:pt idx="20564">
                  <c:v>7.5555000000000001E-4</c:v>
                </c:pt>
                <c:pt idx="20565">
                  <c:v>7.5555999999999996E-4</c:v>
                </c:pt>
                <c:pt idx="20566">
                  <c:v>7.5557E-4</c:v>
                </c:pt>
                <c:pt idx="20567">
                  <c:v>7.5558000000000005E-4</c:v>
                </c:pt>
                <c:pt idx="20568">
                  <c:v>7.5558999999999999E-4</c:v>
                </c:pt>
                <c:pt idx="20569">
                  <c:v>7.5560000000000004E-4</c:v>
                </c:pt>
                <c:pt idx="20570">
                  <c:v>7.5560999999999998E-4</c:v>
                </c:pt>
                <c:pt idx="20571">
                  <c:v>7.5562000000000003E-4</c:v>
                </c:pt>
                <c:pt idx="20572">
                  <c:v>7.5562999999999997E-4</c:v>
                </c:pt>
                <c:pt idx="20573">
                  <c:v>7.5564000000000002E-4</c:v>
                </c:pt>
                <c:pt idx="20574">
                  <c:v>7.5564999999999996E-4</c:v>
                </c:pt>
                <c:pt idx="20575">
                  <c:v>7.5566000000000001E-4</c:v>
                </c:pt>
                <c:pt idx="20576">
                  <c:v>7.5566999999999995E-4</c:v>
                </c:pt>
                <c:pt idx="20577">
                  <c:v>7.5568E-4</c:v>
                </c:pt>
                <c:pt idx="20578">
                  <c:v>7.5569000000000005E-4</c:v>
                </c:pt>
                <c:pt idx="20579">
                  <c:v>7.5569999999999999E-4</c:v>
                </c:pt>
                <c:pt idx="20580">
                  <c:v>7.5571000000000004E-4</c:v>
                </c:pt>
                <c:pt idx="20581">
                  <c:v>7.5571999999999998E-4</c:v>
                </c:pt>
                <c:pt idx="20582">
                  <c:v>7.5573000000000003E-4</c:v>
                </c:pt>
                <c:pt idx="20583">
                  <c:v>7.5573999999999997E-4</c:v>
                </c:pt>
                <c:pt idx="20584">
                  <c:v>7.5575000000000002E-4</c:v>
                </c:pt>
                <c:pt idx="20585">
                  <c:v>7.5575999999999996E-4</c:v>
                </c:pt>
                <c:pt idx="20586">
                  <c:v>7.5577000000000001E-4</c:v>
                </c:pt>
                <c:pt idx="20587">
                  <c:v>7.5577999999999995E-4</c:v>
                </c:pt>
                <c:pt idx="20588">
                  <c:v>7.5579E-4</c:v>
                </c:pt>
                <c:pt idx="20589">
                  <c:v>7.5580000000000005E-4</c:v>
                </c:pt>
                <c:pt idx="20590">
                  <c:v>7.5580999999999999E-4</c:v>
                </c:pt>
                <c:pt idx="20591">
                  <c:v>7.5582000000000004E-4</c:v>
                </c:pt>
                <c:pt idx="20592">
                  <c:v>7.5582999999999998E-4</c:v>
                </c:pt>
                <c:pt idx="20593">
                  <c:v>7.5584000000000003E-4</c:v>
                </c:pt>
                <c:pt idx="20594">
                  <c:v>7.5584999999999997E-4</c:v>
                </c:pt>
                <c:pt idx="20595">
                  <c:v>7.5586000000000002E-4</c:v>
                </c:pt>
                <c:pt idx="20596">
                  <c:v>7.5586999999999996E-4</c:v>
                </c:pt>
                <c:pt idx="20597">
                  <c:v>7.5588000000000001E-4</c:v>
                </c:pt>
                <c:pt idx="20598">
                  <c:v>7.5588999999999995E-4</c:v>
                </c:pt>
                <c:pt idx="20599">
                  <c:v>7.559E-4</c:v>
                </c:pt>
                <c:pt idx="20600">
                  <c:v>7.5591000000000005E-4</c:v>
                </c:pt>
                <c:pt idx="20601">
                  <c:v>7.5591999999999999E-4</c:v>
                </c:pt>
                <c:pt idx="20602">
                  <c:v>7.5593000000000004E-4</c:v>
                </c:pt>
                <c:pt idx="20603">
                  <c:v>7.5593999999999998E-4</c:v>
                </c:pt>
                <c:pt idx="20604">
                  <c:v>7.5595000000000002E-4</c:v>
                </c:pt>
                <c:pt idx="20605">
                  <c:v>7.5595999999999997E-4</c:v>
                </c:pt>
                <c:pt idx="20606">
                  <c:v>7.5597000000000001E-4</c:v>
                </c:pt>
                <c:pt idx="20607">
                  <c:v>7.5597999999999995E-4</c:v>
                </c:pt>
                <c:pt idx="20608">
                  <c:v>7.5599E-4</c:v>
                </c:pt>
                <c:pt idx="20609">
                  <c:v>7.5600000000000005E-4</c:v>
                </c:pt>
                <c:pt idx="20610">
                  <c:v>7.5600999999999999E-4</c:v>
                </c:pt>
                <c:pt idx="20611">
                  <c:v>7.5602000000000004E-4</c:v>
                </c:pt>
                <c:pt idx="20612">
                  <c:v>7.5602999999999998E-4</c:v>
                </c:pt>
                <c:pt idx="20613">
                  <c:v>7.5604000000000003E-4</c:v>
                </c:pt>
                <c:pt idx="20614">
                  <c:v>7.5604999999999997E-4</c:v>
                </c:pt>
                <c:pt idx="20615">
                  <c:v>7.5606000000000002E-4</c:v>
                </c:pt>
                <c:pt idx="20616">
                  <c:v>7.5606999999999996E-4</c:v>
                </c:pt>
                <c:pt idx="20617">
                  <c:v>7.5608000000000001E-4</c:v>
                </c:pt>
                <c:pt idx="20618">
                  <c:v>7.5608999999999995E-4</c:v>
                </c:pt>
                <c:pt idx="20619">
                  <c:v>7.561E-4</c:v>
                </c:pt>
                <c:pt idx="20620">
                  <c:v>7.5611000000000005E-4</c:v>
                </c:pt>
                <c:pt idx="20621">
                  <c:v>7.5611999999999999E-4</c:v>
                </c:pt>
                <c:pt idx="20622">
                  <c:v>7.5613000000000004E-4</c:v>
                </c:pt>
                <c:pt idx="20623">
                  <c:v>7.5613999999999998E-4</c:v>
                </c:pt>
                <c:pt idx="20624">
                  <c:v>7.5615000000000003E-4</c:v>
                </c:pt>
                <c:pt idx="20625">
                  <c:v>7.5615999999999997E-4</c:v>
                </c:pt>
                <c:pt idx="20626">
                  <c:v>7.5617000000000002E-4</c:v>
                </c:pt>
                <c:pt idx="20627">
                  <c:v>7.5617999999999996E-4</c:v>
                </c:pt>
                <c:pt idx="20628">
                  <c:v>7.5619000000000001E-4</c:v>
                </c:pt>
                <c:pt idx="20629">
                  <c:v>7.5619999999999995E-4</c:v>
                </c:pt>
                <c:pt idx="20630">
                  <c:v>7.5621E-4</c:v>
                </c:pt>
                <c:pt idx="20631">
                  <c:v>7.5622000000000005E-4</c:v>
                </c:pt>
                <c:pt idx="20632">
                  <c:v>7.5622999999999999E-4</c:v>
                </c:pt>
                <c:pt idx="20633">
                  <c:v>7.5624000000000004E-4</c:v>
                </c:pt>
                <c:pt idx="20634">
                  <c:v>7.5624999999999998E-4</c:v>
                </c:pt>
                <c:pt idx="20635">
                  <c:v>7.5626000000000003E-4</c:v>
                </c:pt>
                <c:pt idx="20636">
                  <c:v>7.5626999999999997E-4</c:v>
                </c:pt>
                <c:pt idx="20637">
                  <c:v>7.5628000000000002E-4</c:v>
                </c:pt>
                <c:pt idx="20638">
                  <c:v>7.5628999999999996E-4</c:v>
                </c:pt>
                <c:pt idx="20639">
                  <c:v>7.5630000000000001E-4</c:v>
                </c:pt>
                <c:pt idx="20640">
                  <c:v>7.5630999999999995E-4</c:v>
                </c:pt>
                <c:pt idx="20641">
                  <c:v>7.5632E-4</c:v>
                </c:pt>
                <c:pt idx="20642">
                  <c:v>7.5633000000000004E-4</c:v>
                </c:pt>
                <c:pt idx="20643">
                  <c:v>7.5633999999999999E-4</c:v>
                </c:pt>
                <c:pt idx="20644">
                  <c:v>7.5635000000000003E-4</c:v>
                </c:pt>
                <c:pt idx="20645">
                  <c:v>7.5635999999999998E-4</c:v>
                </c:pt>
                <c:pt idx="20646">
                  <c:v>7.5637000000000002E-4</c:v>
                </c:pt>
                <c:pt idx="20647">
                  <c:v>7.5637999999999996E-4</c:v>
                </c:pt>
                <c:pt idx="20648">
                  <c:v>7.5639000000000001E-4</c:v>
                </c:pt>
                <c:pt idx="20649">
                  <c:v>7.5639999999999995E-4</c:v>
                </c:pt>
                <c:pt idx="20650">
                  <c:v>7.5641E-4</c:v>
                </c:pt>
                <c:pt idx="20651">
                  <c:v>7.5642000000000005E-4</c:v>
                </c:pt>
                <c:pt idx="20652">
                  <c:v>7.5642999999999999E-4</c:v>
                </c:pt>
                <c:pt idx="20653">
                  <c:v>7.5644000000000004E-4</c:v>
                </c:pt>
                <c:pt idx="20654">
                  <c:v>7.5644999999999998E-4</c:v>
                </c:pt>
                <c:pt idx="20655">
                  <c:v>7.5646000000000003E-4</c:v>
                </c:pt>
                <c:pt idx="20656">
                  <c:v>7.5646999999999997E-4</c:v>
                </c:pt>
                <c:pt idx="20657">
                  <c:v>7.5648000000000002E-4</c:v>
                </c:pt>
                <c:pt idx="20658">
                  <c:v>7.5648999999999996E-4</c:v>
                </c:pt>
                <c:pt idx="20659">
                  <c:v>7.5650000000000001E-4</c:v>
                </c:pt>
                <c:pt idx="20660">
                  <c:v>7.5650999999999995E-4</c:v>
                </c:pt>
                <c:pt idx="20661">
                  <c:v>7.5652E-4</c:v>
                </c:pt>
                <c:pt idx="20662">
                  <c:v>7.5653000000000005E-4</c:v>
                </c:pt>
                <c:pt idx="20663">
                  <c:v>7.5653999999999999E-4</c:v>
                </c:pt>
                <c:pt idx="20664">
                  <c:v>7.5655000000000004E-4</c:v>
                </c:pt>
                <c:pt idx="20665">
                  <c:v>7.5655999999999998E-4</c:v>
                </c:pt>
                <c:pt idx="20666">
                  <c:v>7.5657000000000003E-4</c:v>
                </c:pt>
                <c:pt idx="20667">
                  <c:v>7.5657999999999997E-4</c:v>
                </c:pt>
                <c:pt idx="20668">
                  <c:v>7.5659000000000002E-4</c:v>
                </c:pt>
                <c:pt idx="20669">
                  <c:v>7.5659999999999996E-4</c:v>
                </c:pt>
                <c:pt idx="20670">
                  <c:v>7.5661000000000001E-4</c:v>
                </c:pt>
                <c:pt idx="20671">
                  <c:v>7.5661999999999995E-4</c:v>
                </c:pt>
                <c:pt idx="20672">
                  <c:v>7.5663E-4</c:v>
                </c:pt>
                <c:pt idx="20673">
                  <c:v>7.5664000000000005E-4</c:v>
                </c:pt>
                <c:pt idx="20674">
                  <c:v>7.5664999999999999E-4</c:v>
                </c:pt>
                <c:pt idx="20675">
                  <c:v>7.5666000000000004E-4</c:v>
                </c:pt>
                <c:pt idx="20676">
                  <c:v>7.5666999999999998E-4</c:v>
                </c:pt>
                <c:pt idx="20677">
                  <c:v>7.5668000000000003E-4</c:v>
                </c:pt>
                <c:pt idx="20678">
                  <c:v>7.5668999999999997E-4</c:v>
                </c:pt>
                <c:pt idx="20679">
                  <c:v>7.5670000000000002E-4</c:v>
                </c:pt>
                <c:pt idx="20680">
                  <c:v>7.5670999999999996E-4</c:v>
                </c:pt>
                <c:pt idx="20681">
                  <c:v>7.5672000000000001E-4</c:v>
                </c:pt>
                <c:pt idx="20682">
                  <c:v>7.5672999999999995E-4</c:v>
                </c:pt>
                <c:pt idx="20683">
                  <c:v>7.5674E-4</c:v>
                </c:pt>
                <c:pt idx="20684">
                  <c:v>7.5675000000000004E-4</c:v>
                </c:pt>
                <c:pt idx="20685">
                  <c:v>7.5675999999999998E-4</c:v>
                </c:pt>
                <c:pt idx="20686">
                  <c:v>7.5677000000000003E-4</c:v>
                </c:pt>
                <c:pt idx="20687">
                  <c:v>7.5677999999999997E-4</c:v>
                </c:pt>
                <c:pt idx="20688">
                  <c:v>7.5679000000000002E-4</c:v>
                </c:pt>
                <c:pt idx="20689">
                  <c:v>7.5679999999999996E-4</c:v>
                </c:pt>
                <c:pt idx="20690">
                  <c:v>7.5681000000000001E-4</c:v>
                </c:pt>
                <c:pt idx="20691">
                  <c:v>7.5681999999999995E-4</c:v>
                </c:pt>
                <c:pt idx="20692">
                  <c:v>7.5683E-4</c:v>
                </c:pt>
                <c:pt idx="20693">
                  <c:v>7.5684000000000005E-4</c:v>
                </c:pt>
                <c:pt idx="20694">
                  <c:v>7.5684999999999999E-4</c:v>
                </c:pt>
                <c:pt idx="20695">
                  <c:v>7.5686000000000004E-4</c:v>
                </c:pt>
                <c:pt idx="20696">
                  <c:v>7.5686999999999998E-4</c:v>
                </c:pt>
                <c:pt idx="20697">
                  <c:v>7.5688000000000003E-4</c:v>
                </c:pt>
                <c:pt idx="20698">
                  <c:v>7.5688999999999997E-4</c:v>
                </c:pt>
                <c:pt idx="20699">
                  <c:v>7.5690000000000002E-4</c:v>
                </c:pt>
                <c:pt idx="20700">
                  <c:v>7.5690999999999996E-4</c:v>
                </c:pt>
                <c:pt idx="20701">
                  <c:v>7.5692000000000001E-4</c:v>
                </c:pt>
                <c:pt idx="20702">
                  <c:v>7.5692999999999995E-4</c:v>
                </c:pt>
                <c:pt idx="20703">
                  <c:v>7.5694E-4</c:v>
                </c:pt>
                <c:pt idx="20704">
                  <c:v>7.5695000000000005E-4</c:v>
                </c:pt>
                <c:pt idx="20705">
                  <c:v>7.5695999999999999E-4</c:v>
                </c:pt>
                <c:pt idx="20706">
                  <c:v>7.5697000000000004E-4</c:v>
                </c:pt>
                <c:pt idx="20707">
                  <c:v>7.5697999999999998E-4</c:v>
                </c:pt>
                <c:pt idx="20708">
                  <c:v>7.5699000000000003E-4</c:v>
                </c:pt>
                <c:pt idx="20709">
                  <c:v>7.5699999999999997E-4</c:v>
                </c:pt>
                <c:pt idx="20710">
                  <c:v>7.5701000000000002E-4</c:v>
                </c:pt>
                <c:pt idx="20711">
                  <c:v>7.5701999999999996E-4</c:v>
                </c:pt>
                <c:pt idx="20712">
                  <c:v>7.5703000000000001E-4</c:v>
                </c:pt>
                <c:pt idx="20713">
                  <c:v>7.5703999999999995E-4</c:v>
                </c:pt>
                <c:pt idx="20714">
                  <c:v>7.5705E-4</c:v>
                </c:pt>
                <c:pt idx="20715">
                  <c:v>7.5706000000000005E-4</c:v>
                </c:pt>
                <c:pt idx="20716">
                  <c:v>7.5706999999999999E-4</c:v>
                </c:pt>
                <c:pt idx="20717">
                  <c:v>7.5708000000000004E-4</c:v>
                </c:pt>
                <c:pt idx="20718">
                  <c:v>7.5708999999999998E-4</c:v>
                </c:pt>
                <c:pt idx="20719">
                  <c:v>7.5710000000000003E-4</c:v>
                </c:pt>
                <c:pt idx="20720">
                  <c:v>7.5710999999999997E-4</c:v>
                </c:pt>
                <c:pt idx="20721">
                  <c:v>7.5712000000000002E-4</c:v>
                </c:pt>
                <c:pt idx="20722">
                  <c:v>7.5712999999999996E-4</c:v>
                </c:pt>
                <c:pt idx="20723">
                  <c:v>7.5714E-4</c:v>
                </c:pt>
                <c:pt idx="20724">
                  <c:v>7.5715000000000005E-4</c:v>
                </c:pt>
                <c:pt idx="20725">
                  <c:v>7.5715999999999999E-4</c:v>
                </c:pt>
                <c:pt idx="20726">
                  <c:v>7.5717000000000004E-4</c:v>
                </c:pt>
                <c:pt idx="20727">
                  <c:v>7.5717999999999998E-4</c:v>
                </c:pt>
                <c:pt idx="20728">
                  <c:v>7.5719000000000003E-4</c:v>
                </c:pt>
                <c:pt idx="20729">
                  <c:v>7.5719999999999997E-4</c:v>
                </c:pt>
                <c:pt idx="20730">
                  <c:v>7.5721000000000002E-4</c:v>
                </c:pt>
                <c:pt idx="20731">
                  <c:v>7.5721999999999996E-4</c:v>
                </c:pt>
                <c:pt idx="20732">
                  <c:v>7.5723000000000001E-4</c:v>
                </c:pt>
                <c:pt idx="20733">
                  <c:v>7.5723999999999995E-4</c:v>
                </c:pt>
                <c:pt idx="20734">
                  <c:v>7.5725E-4</c:v>
                </c:pt>
                <c:pt idx="20735">
                  <c:v>7.5726000000000005E-4</c:v>
                </c:pt>
                <c:pt idx="20736">
                  <c:v>7.5726999999999999E-4</c:v>
                </c:pt>
                <c:pt idx="20737">
                  <c:v>7.5728000000000004E-4</c:v>
                </c:pt>
                <c:pt idx="20738">
                  <c:v>7.5728999999999998E-4</c:v>
                </c:pt>
                <c:pt idx="20739">
                  <c:v>7.5730000000000003E-4</c:v>
                </c:pt>
                <c:pt idx="20740">
                  <c:v>7.5730999999999997E-4</c:v>
                </c:pt>
                <c:pt idx="20741">
                  <c:v>7.5732000000000002E-4</c:v>
                </c:pt>
                <c:pt idx="20742">
                  <c:v>7.5732999999999996E-4</c:v>
                </c:pt>
                <c:pt idx="20743">
                  <c:v>7.5734000000000001E-4</c:v>
                </c:pt>
                <c:pt idx="20744">
                  <c:v>7.5734999999999995E-4</c:v>
                </c:pt>
                <c:pt idx="20745">
                  <c:v>7.5736E-4</c:v>
                </c:pt>
                <c:pt idx="20746">
                  <c:v>7.5737000000000005E-4</c:v>
                </c:pt>
                <c:pt idx="20747">
                  <c:v>7.5737999999999999E-4</c:v>
                </c:pt>
                <c:pt idx="20748">
                  <c:v>7.5739000000000004E-4</c:v>
                </c:pt>
                <c:pt idx="20749">
                  <c:v>7.5739999999999998E-4</c:v>
                </c:pt>
                <c:pt idx="20750">
                  <c:v>7.5741000000000003E-4</c:v>
                </c:pt>
                <c:pt idx="20751">
                  <c:v>7.5741999999999997E-4</c:v>
                </c:pt>
                <c:pt idx="20752">
                  <c:v>7.5743000000000002E-4</c:v>
                </c:pt>
                <c:pt idx="20753">
                  <c:v>7.5743999999999996E-4</c:v>
                </c:pt>
                <c:pt idx="20754">
                  <c:v>7.5745000000000001E-4</c:v>
                </c:pt>
                <c:pt idx="20755">
                  <c:v>7.5745999999999995E-4</c:v>
                </c:pt>
                <c:pt idx="20756">
                  <c:v>7.5747E-4</c:v>
                </c:pt>
                <c:pt idx="20757">
                  <c:v>7.5748000000000005E-4</c:v>
                </c:pt>
                <c:pt idx="20758">
                  <c:v>7.5748999999999999E-4</c:v>
                </c:pt>
                <c:pt idx="20759">
                  <c:v>7.5750000000000004E-4</c:v>
                </c:pt>
                <c:pt idx="20760">
                  <c:v>7.5750999999999998E-4</c:v>
                </c:pt>
                <c:pt idx="20761">
                  <c:v>7.5752000000000002E-4</c:v>
                </c:pt>
                <c:pt idx="20762">
                  <c:v>7.5752999999999997E-4</c:v>
                </c:pt>
                <c:pt idx="20763">
                  <c:v>7.5754000000000001E-4</c:v>
                </c:pt>
                <c:pt idx="20764">
                  <c:v>7.5754999999999996E-4</c:v>
                </c:pt>
                <c:pt idx="20765">
                  <c:v>7.5756E-4</c:v>
                </c:pt>
                <c:pt idx="20766">
                  <c:v>7.5757000000000005E-4</c:v>
                </c:pt>
                <c:pt idx="20767">
                  <c:v>7.5757999999999999E-4</c:v>
                </c:pt>
                <c:pt idx="20768">
                  <c:v>7.5759000000000004E-4</c:v>
                </c:pt>
                <c:pt idx="20769">
                  <c:v>7.5759999999999998E-4</c:v>
                </c:pt>
                <c:pt idx="20770">
                  <c:v>7.5761000000000003E-4</c:v>
                </c:pt>
                <c:pt idx="20771">
                  <c:v>7.5761999999999997E-4</c:v>
                </c:pt>
                <c:pt idx="20772">
                  <c:v>7.5763000000000002E-4</c:v>
                </c:pt>
                <c:pt idx="20773">
                  <c:v>7.5763999999999996E-4</c:v>
                </c:pt>
                <c:pt idx="20774">
                  <c:v>7.5765000000000001E-4</c:v>
                </c:pt>
                <c:pt idx="20775">
                  <c:v>7.5765999999999995E-4</c:v>
                </c:pt>
                <c:pt idx="20776">
                  <c:v>7.5767E-4</c:v>
                </c:pt>
                <c:pt idx="20777">
                  <c:v>7.5768000000000005E-4</c:v>
                </c:pt>
                <c:pt idx="20778">
                  <c:v>7.5768999999999999E-4</c:v>
                </c:pt>
                <c:pt idx="20779">
                  <c:v>7.5770000000000004E-4</c:v>
                </c:pt>
                <c:pt idx="20780">
                  <c:v>7.5770999999999998E-4</c:v>
                </c:pt>
                <c:pt idx="20781">
                  <c:v>7.5772000000000003E-4</c:v>
                </c:pt>
                <c:pt idx="20782">
                  <c:v>7.5772999999999997E-4</c:v>
                </c:pt>
                <c:pt idx="20783">
                  <c:v>7.5774000000000002E-4</c:v>
                </c:pt>
                <c:pt idx="20784">
                  <c:v>7.5774999999999996E-4</c:v>
                </c:pt>
                <c:pt idx="20785">
                  <c:v>7.5776000000000001E-4</c:v>
                </c:pt>
                <c:pt idx="20786">
                  <c:v>7.5776999999999995E-4</c:v>
                </c:pt>
                <c:pt idx="20787">
                  <c:v>7.5778E-4</c:v>
                </c:pt>
                <c:pt idx="20788">
                  <c:v>7.5779000000000005E-4</c:v>
                </c:pt>
                <c:pt idx="20789">
                  <c:v>7.5779999999999999E-4</c:v>
                </c:pt>
                <c:pt idx="20790">
                  <c:v>7.5781000000000004E-4</c:v>
                </c:pt>
                <c:pt idx="20791">
                  <c:v>7.5781999999999998E-4</c:v>
                </c:pt>
                <c:pt idx="20792">
                  <c:v>7.5783000000000003E-4</c:v>
                </c:pt>
                <c:pt idx="20793">
                  <c:v>7.5783999999999997E-4</c:v>
                </c:pt>
                <c:pt idx="20794">
                  <c:v>7.5785000000000002E-4</c:v>
                </c:pt>
                <c:pt idx="20795">
                  <c:v>7.5785999999999996E-4</c:v>
                </c:pt>
                <c:pt idx="20796">
                  <c:v>7.5787000000000001E-4</c:v>
                </c:pt>
                <c:pt idx="20797">
                  <c:v>7.5787999999999995E-4</c:v>
                </c:pt>
                <c:pt idx="20798">
                  <c:v>7.5789E-4</c:v>
                </c:pt>
                <c:pt idx="20799">
                  <c:v>7.5790000000000005E-4</c:v>
                </c:pt>
                <c:pt idx="20800">
                  <c:v>7.5790999999999999E-4</c:v>
                </c:pt>
                <c:pt idx="20801">
                  <c:v>7.5792000000000003E-4</c:v>
                </c:pt>
                <c:pt idx="20802">
                  <c:v>7.5792999999999998E-4</c:v>
                </c:pt>
                <c:pt idx="20803">
                  <c:v>7.5794000000000002E-4</c:v>
                </c:pt>
                <c:pt idx="20804">
                  <c:v>7.5794999999999996E-4</c:v>
                </c:pt>
                <c:pt idx="20805">
                  <c:v>7.5796000000000001E-4</c:v>
                </c:pt>
                <c:pt idx="20806">
                  <c:v>7.5796999999999995E-4</c:v>
                </c:pt>
                <c:pt idx="20807">
                  <c:v>7.5798E-4</c:v>
                </c:pt>
                <c:pt idx="20808">
                  <c:v>7.5799000000000005E-4</c:v>
                </c:pt>
                <c:pt idx="20809">
                  <c:v>7.5799999999999999E-4</c:v>
                </c:pt>
                <c:pt idx="20810">
                  <c:v>7.5801000000000004E-4</c:v>
                </c:pt>
                <c:pt idx="20811">
                  <c:v>7.5801999999999998E-4</c:v>
                </c:pt>
                <c:pt idx="20812">
                  <c:v>7.5803000000000003E-4</c:v>
                </c:pt>
                <c:pt idx="20813">
                  <c:v>7.5803999999999997E-4</c:v>
                </c:pt>
                <c:pt idx="20814">
                  <c:v>7.5805000000000002E-4</c:v>
                </c:pt>
                <c:pt idx="20815">
                  <c:v>7.5805999999999996E-4</c:v>
                </c:pt>
                <c:pt idx="20816">
                  <c:v>7.5807000000000001E-4</c:v>
                </c:pt>
                <c:pt idx="20817">
                  <c:v>7.5807999999999995E-4</c:v>
                </c:pt>
                <c:pt idx="20818">
                  <c:v>7.5809E-4</c:v>
                </c:pt>
                <c:pt idx="20819">
                  <c:v>7.5810000000000005E-4</c:v>
                </c:pt>
                <c:pt idx="20820">
                  <c:v>7.5810999999999999E-4</c:v>
                </c:pt>
                <c:pt idx="20821">
                  <c:v>7.5812000000000004E-4</c:v>
                </c:pt>
                <c:pt idx="20822">
                  <c:v>7.5812999999999998E-4</c:v>
                </c:pt>
                <c:pt idx="20823">
                  <c:v>7.5814000000000003E-4</c:v>
                </c:pt>
                <c:pt idx="20824">
                  <c:v>7.5814999999999997E-4</c:v>
                </c:pt>
                <c:pt idx="20825">
                  <c:v>7.5816000000000002E-4</c:v>
                </c:pt>
                <c:pt idx="20826">
                  <c:v>7.5816999999999996E-4</c:v>
                </c:pt>
                <c:pt idx="20827">
                  <c:v>7.5818000000000001E-4</c:v>
                </c:pt>
                <c:pt idx="20828">
                  <c:v>7.5818999999999995E-4</c:v>
                </c:pt>
                <c:pt idx="20829">
                  <c:v>7.582E-4</c:v>
                </c:pt>
                <c:pt idx="20830">
                  <c:v>7.5821000000000005E-4</c:v>
                </c:pt>
                <c:pt idx="20831">
                  <c:v>7.5821999999999999E-4</c:v>
                </c:pt>
                <c:pt idx="20832">
                  <c:v>7.5823000000000004E-4</c:v>
                </c:pt>
                <c:pt idx="20833">
                  <c:v>7.5823999999999998E-4</c:v>
                </c:pt>
                <c:pt idx="20834">
                  <c:v>7.5825000000000003E-4</c:v>
                </c:pt>
                <c:pt idx="20835">
                  <c:v>7.5825999999999997E-4</c:v>
                </c:pt>
                <c:pt idx="20836">
                  <c:v>7.5827000000000002E-4</c:v>
                </c:pt>
                <c:pt idx="20837">
                  <c:v>7.5827999999999996E-4</c:v>
                </c:pt>
                <c:pt idx="20838">
                  <c:v>7.5829000000000001E-4</c:v>
                </c:pt>
                <c:pt idx="20839">
                  <c:v>7.5829999999999995E-4</c:v>
                </c:pt>
                <c:pt idx="20840">
                  <c:v>7.5831E-4</c:v>
                </c:pt>
                <c:pt idx="20841">
                  <c:v>7.5832000000000004E-4</c:v>
                </c:pt>
                <c:pt idx="20842">
                  <c:v>7.5832999999999998E-4</c:v>
                </c:pt>
                <c:pt idx="20843">
                  <c:v>7.5834000000000003E-4</c:v>
                </c:pt>
                <c:pt idx="20844">
                  <c:v>7.5834999999999997E-4</c:v>
                </c:pt>
                <c:pt idx="20845">
                  <c:v>7.5836000000000002E-4</c:v>
                </c:pt>
                <c:pt idx="20846">
                  <c:v>7.5836999999999996E-4</c:v>
                </c:pt>
                <c:pt idx="20847">
                  <c:v>7.5838000000000001E-4</c:v>
                </c:pt>
                <c:pt idx="20848">
                  <c:v>7.5838999999999995E-4</c:v>
                </c:pt>
                <c:pt idx="20849">
                  <c:v>7.584E-4</c:v>
                </c:pt>
                <c:pt idx="20850">
                  <c:v>7.5841000000000005E-4</c:v>
                </c:pt>
                <c:pt idx="20851">
                  <c:v>7.5841999999999999E-4</c:v>
                </c:pt>
                <c:pt idx="20852">
                  <c:v>7.5843000000000004E-4</c:v>
                </c:pt>
                <c:pt idx="20853">
                  <c:v>7.5843999999999998E-4</c:v>
                </c:pt>
                <c:pt idx="20854">
                  <c:v>7.5845000000000003E-4</c:v>
                </c:pt>
                <c:pt idx="20855">
                  <c:v>7.5845999999999997E-4</c:v>
                </c:pt>
                <c:pt idx="20856">
                  <c:v>7.5847000000000002E-4</c:v>
                </c:pt>
                <c:pt idx="20857">
                  <c:v>7.5847999999999996E-4</c:v>
                </c:pt>
                <c:pt idx="20858">
                  <c:v>7.5849000000000001E-4</c:v>
                </c:pt>
                <c:pt idx="20859">
                  <c:v>7.5849999999999995E-4</c:v>
                </c:pt>
                <c:pt idx="20860">
                  <c:v>7.5851E-4</c:v>
                </c:pt>
                <c:pt idx="20861">
                  <c:v>7.5852000000000005E-4</c:v>
                </c:pt>
                <c:pt idx="20862">
                  <c:v>7.5852999999999999E-4</c:v>
                </c:pt>
                <c:pt idx="20863">
                  <c:v>7.5854000000000004E-4</c:v>
                </c:pt>
                <c:pt idx="20864">
                  <c:v>7.5854999999999998E-4</c:v>
                </c:pt>
                <c:pt idx="20865">
                  <c:v>7.5856000000000003E-4</c:v>
                </c:pt>
                <c:pt idx="20866">
                  <c:v>7.5856999999999997E-4</c:v>
                </c:pt>
                <c:pt idx="20867">
                  <c:v>7.5858000000000002E-4</c:v>
                </c:pt>
                <c:pt idx="20868">
                  <c:v>7.5858999999999996E-4</c:v>
                </c:pt>
                <c:pt idx="20869">
                  <c:v>7.5860000000000001E-4</c:v>
                </c:pt>
                <c:pt idx="20870">
                  <c:v>7.5860999999999995E-4</c:v>
                </c:pt>
                <c:pt idx="20871">
                  <c:v>7.5862E-4</c:v>
                </c:pt>
                <c:pt idx="20872">
                  <c:v>7.5863000000000005E-4</c:v>
                </c:pt>
                <c:pt idx="20873">
                  <c:v>7.5863999999999999E-4</c:v>
                </c:pt>
                <c:pt idx="20874">
                  <c:v>7.5865000000000004E-4</c:v>
                </c:pt>
                <c:pt idx="20875">
                  <c:v>7.5865999999999998E-4</c:v>
                </c:pt>
                <c:pt idx="20876">
                  <c:v>7.5867000000000003E-4</c:v>
                </c:pt>
                <c:pt idx="20877">
                  <c:v>7.5867999999999997E-4</c:v>
                </c:pt>
                <c:pt idx="20878">
                  <c:v>7.5869000000000002E-4</c:v>
                </c:pt>
                <c:pt idx="20879">
                  <c:v>7.5869999999999996E-4</c:v>
                </c:pt>
                <c:pt idx="20880">
                  <c:v>7.5871000000000001E-4</c:v>
                </c:pt>
                <c:pt idx="20881">
                  <c:v>7.5872000000000005E-4</c:v>
                </c:pt>
                <c:pt idx="20882">
                  <c:v>7.5872999999999999E-4</c:v>
                </c:pt>
                <c:pt idx="20883">
                  <c:v>7.5874000000000004E-4</c:v>
                </c:pt>
                <c:pt idx="20884">
                  <c:v>7.5874999999999998E-4</c:v>
                </c:pt>
                <c:pt idx="20885">
                  <c:v>7.5876000000000003E-4</c:v>
                </c:pt>
                <c:pt idx="20886">
                  <c:v>7.5876999999999997E-4</c:v>
                </c:pt>
                <c:pt idx="20887">
                  <c:v>7.5878000000000002E-4</c:v>
                </c:pt>
                <c:pt idx="20888">
                  <c:v>7.5878999999999996E-4</c:v>
                </c:pt>
                <c:pt idx="20889">
                  <c:v>7.5880000000000001E-4</c:v>
                </c:pt>
                <c:pt idx="20890">
                  <c:v>7.5880999999999995E-4</c:v>
                </c:pt>
                <c:pt idx="20891">
                  <c:v>7.5882E-4</c:v>
                </c:pt>
                <c:pt idx="20892">
                  <c:v>7.5883000000000005E-4</c:v>
                </c:pt>
                <c:pt idx="20893">
                  <c:v>7.5883999999999999E-4</c:v>
                </c:pt>
                <c:pt idx="20894">
                  <c:v>7.5885000000000004E-4</c:v>
                </c:pt>
                <c:pt idx="20895">
                  <c:v>7.5885999999999998E-4</c:v>
                </c:pt>
                <c:pt idx="20896">
                  <c:v>7.5887000000000003E-4</c:v>
                </c:pt>
                <c:pt idx="20897">
                  <c:v>7.5887999999999997E-4</c:v>
                </c:pt>
                <c:pt idx="20898">
                  <c:v>7.5889000000000002E-4</c:v>
                </c:pt>
                <c:pt idx="20899">
                  <c:v>7.5889999999999996E-4</c:v>
                </c:pt>
                <c:pt idx="20900">
                  <c:v>7.5891000000000001E-4</c:v>
                </c:pt>
                <c:pt idx="20901">
                  <c:v>7.5891999999999995E-4</c:v>
                </c:pt>
                <c:pt idx="20902">
                  <c:v>7.5893E-4</c:v>
                </c:pt>
                <c:pt idx="20903">
                  <c:v>7.5894000000000005E-4</c:v>
                </c:pt>
                <c:pt idx="20904">
                  <c:v>7.5894999999999999E-4</c:v>
                </c:pt>
                <c:pt idx="20905">
                  <c:v>7.5896000000000004E-4</c:v>
                </c:pt>
                <c:pt idx="20906">
                  <c:v>7.5896999999999998E-4</c:v>
                </c:pt>
                <c:pt idx="20907">
                  <c:v>7.5898000000000003E-4</c:v>
                </c:pt>
                <c:pt idx="20908">
                  <c:v>7.5898999999999997E-4</c:v>
                </c:pt>
                <c:pt idx="20909">
                  <c:v>7.5900000000000002E-4</c:v>
                </c:pt>
                <c:pt idx="20910">
                  <c:v>7.5900999999999996E-4</c:v>
                </c:pt>
                <c:pt idx="20911">
                  <c:v>7.5902000000000001E-4</c:v>
                </c:pt>
                <c:pt idx="20912">
                  <c:v>7.5902999999999995E-4</c:v>
                </c:pt>
                <c:pt idx="20913">
                  <c:v>7.5904E-4</c:v>
                </c:pt>
                <c:pt idx="20914">
                  <c:v>7.5905000000000005E-4</c:v>
                </c:pt>
                <c:pt idx="20915">
                  <c:v>7.5905999999999999E-4</c:v>
                </c:pt>
                <c:pt idx="20916">
                  <c:v>7.5907000000000004E-4</c:v>
                </c:pt>
                <c:pt idx="20917">
                  <c:v>7.5907999999999998E-4</c:v>
                </c:pt>
                <c:pt idx="20918">
                  <c:v>7.5909000000000003E-4</c:v>
                </c:pt>
                <c:pt idx="20919">
                  <c:v>7.5909999999999997E-4</c:v>
                </c:pt>
                <c:pt idx="20920">
                  <c:v>7.5911000000000001E-4</c:v>
                </c:pt>
                <c:pt idx="20921">
                  <c:v>7.5911999999999996E-4</c:v>
                </c:pt>
                <c:pt idx="20922">
                  <c:v>7.5913E-4</c:v>
                </c:pt>
                <c:pt idx="20923">
                  <c:v>7.5914000000000005E-4</c:v>
                </c:pt>
                <c:pt idx="20924">
                  <c:v>7.5914999999999999E-4</c:v>
                </c:pt>
                <c:pt idx="20925">
                  <c:v>7.5916000000000004E-4</c:v>
                </c:pt>
                <c:pt idx="20926">
                  <c:v>7.5916999999999998E-4</c:v>
                </c:pt>
                <c:pt idx="20927">
                  <c:v>7.5918000000000003E-4</c:v>
                </c:pt>
                <c:pt idx="20928">
                  <c:v>7.5918999999999997E-4</c:v>
                </c:pt>
                <c:pt idx="20929">
                  <c:v>7.5920000000000002E-4</c:v>
                </c:pt>
                <c:pt idx="20930">
                  <c:v>7.5920999999999996E-4</c:v>
                </c:pt>
                <c:pt idx="20931">
                  <c:v>7.5922000000000001E-4</c:v>
                </c:pt>
                <c:pt idx="20932">
                  <c:v>7.5922999999999995E-4</c:v>
                </c:pt>
                <c:pt idx="20933">
                  <c:v>7.5924E-4</c:v>
                </c:pt>
                <c:pt idx="20934">
                  <c:v>7.5925000000000005E-4</c:v>
                </c:pt>
                <c:pt idx="20935">
                  <c:v>7.5925999999999999E-4</c:v>
                </c:pt>
                <c:pt idx="20936">
                  <c:v>7.5927000000000004E-4</c:v>
                </c:pt>
                <c:pt idx="20937">
                  <c:v>7.5927999999999998E-4</c:v>
                </c:pt>
                <c:pt idx="20938">
                  <c:v>7.5929000000000003E-4</c:v>
                </c:pt>
                <c:pt idx="20939">
                  <c:v>7.5929999999999997E-4</c:v>
                </c:pt>
                <c:pt idx="20940">
                  <c:v>7.5931000000000002E-4</c:v>
                </c:pt>
                <c:pt idx="20941">
                  <c:v>7.5931999999999996E-4</c:v>
                </c:pt>
                <c:pt idx="20942">
                  <c:v>7.5933000000000001E-4</c:v>
                </c:pt>
                <c:pt idx="20943">
                  <c:v>7.5933999999999995E-4</c:v>
                </c:pt>
                <c:pt idx="20944">
                  <c:v>7.5935E-4</c:v>
                </c:pt>
                <c:pt idx="20945">
                  <c:v>7.5936000000000005E-4</c:v>
                </c:pt>
                <c:pt idx="20946">
                  <c:v>7.5936999999999999E-4</c:v>
                </c:pt>
                <c:pt idx="20947">
                  <c:v>7.5938000000000004E-4</c:v>
                </c:pt>
                <c:pt idx="20948">
                  <c:v>7.5938999999999998E-4</c:v>
                </c:pt>
                <c:pt idx="20949">
                  <c:v>7.5940000000000003E-4</c:v>
                </c:pt>
                <c:pt idx="20950">
                  <c:v>7.5940999999999997E-4</c:v>
                </c:pt>
                <c:pt idx="20951">
                  <c:v>7.5942000000000002E-4</c:v>
                </c:pt>
                <c:pt idx="20952">
                  <c:v>7.5942999999999996E-4</c:v>
                </c:pt>
                <c:pt idx="20953">
                  <c:v>7.5944000000000001E-4</c:v>
                </c:pt>
                <c:pt idx="20954">
                  <c:v>7.5944999999999995E-4</c:v>
                </c:pt>
                <c:pt idx="20955">
                  <c:v>7.5946E-4</c:v>
                </c:pt>
                <c:pt idx="20956">
                  <c:v>7.5947000000000005E-4</c:v>
                </c:pt>
                <c:pt idx="20957">
                  <c:v>7.5947999999999999E-4</c:v>
                </c:pt>
                <c:pt idx="20958">
                  <c:v>7.5949000000000003E-4</c:v>
                </c:pt>
                <c:pt idx="20959">
                  <c:v>7.5949999999999998E-4</c:v>
                </c:pt>
                <c:pt idx="20960">
                  <c:v>7.5951000000000002E-4</c:v>
                </c:pt>
                <c:pt idx="20961">
                  <c:v>7.5951999999999997E-4</c:v>
                </c:pt>
                <c:pt idx="20962">
                  <c:v>7.5953000000000001E-4</c:v>
                </c:pt>
                <c:pt idx="20963">
                  <c:v>7.5953999999999995E-4</c:v>
                </c:pt>
                <c:pt idx="20964">
                  <c:v>7.5955E-4</c:v>
                </c:pt>
                <c:pt idx="20965">
                  <c:v>7.5956000000000005E-4</c:v>
                </c:pt>
                <c:pt idx="20966">
                  <c:v>7.5956999999999999E-4</c:v>
                </c:pt>
                <c:pt idx="20967">
                  <c:v>7.5958000000000004E-4</c:v>
                </c:pt>
                <c:pt idx="20968">
                  <c:v>7.5958999999999998E-4</c:v>
                </c:pt>
                <c:pt idx="20969">
                  <c:v>7.5960000000000003E-4</c:v>
                </c:pt>
                <c:pt idx="20970">
                  <c:v>7.5960999999999997E-4</c:v>
                </c:pt>
                <c:pt idx="20971">
                  <c:v>7.5962000000000002E-4</c:v>
                </c:pt>
                <c:pt idx="20972">
                  <c:v>7.5962999999999996E-4</c:v>
                </c:pt>
                <c:pt idx="20973">
                  <c:v>7.5964000000000001E-4</c:v>
                </c:pt>
                <c:pt idx="20974">
                  <c:v>7.5964999999999995E-4</c:v>
                </c:pt>
                <c:pt idx="20975">
                  <c:v>7.5966E-4</c:v>
                </c:pt>
                <c:pt idx="20976">
                  <c:v>7.5967000000000005E-4</c:v>
                </c:pt>
                <c:pt idx="20977">
                  <c:v>7.5967999999999999E-4</c:v>
                </c:pt>
                <c:pt idx="20978">
                  <c:v>7.5969000000000004E-4</c:v>
                </c:pt>
                <c:pt idx="20979">
                  <c:v>7.5969999999999998E-4</c:v>
                </c:pt>
                <c:pt idx="20980">
                  <c:v>7.5971000000000003E-4</c:v>
                </c:pt>
                <c:pt idx="20981">
                  <c:v>7.5971999999999997E-4</c:v>
                </c:pt>
                <c:pt idx="20982">
                  <c:v>7.5973000000000002E-4</c:v>
                </c:pt>
                <c:pt idx="20983">
                  <c:v>7.5973999999999996E-4</c:v>
                </c:pt>
                <c:pt idx="20984">
                  <c:v>7.5975000000000001E-4</c:v>
                </c:pt>
                <c:pt idx="20985">
                  <c:v>7.5975999999999995E-4</c:v>
                </c:pt>
                <c:pt idx="20986">
                  <c:v>7.5977E-4</c:v>
                </c:pt>
                <c:pt idx="20987">
                  <c:v>7.5978000000000005E-4</c:v>
                </c:pt>
                <c:pt idx="20988">
                  <c:v>7.5978999999999999E-4</c:v>
                </c:pt>
                <c:pt idx="20989">
                  <c:v>7.5980000000000004E-4</c:v>
                </c:pt>
                <c:pt idx="20990">
                  <c:v>7.5980999999999998E-4</c:v>
                </c:pt>
                <c:pt idx="20991">
                  <c:v>7.5982000000000003E-4</c:v>
                </c:pt>
                <c:pt idx="20992">
                  <c:v>7.5982999999999997E-4</c:v>
                </c:pt>
                <c:pt idx="20993">
                  <c:v>7.5984000000000002E-4</c:v>
                </c:pt>
                <c:pt idx="20994">
                  <c:v>7.5984999999999996E-4</c:v>
                </c:pt>
                <c:pt idx="20995">
                  <c:v>7.5986000000000001E-4</c:v>
                </c:pt>
                <c:pt idx="20996">
                  <c:v>7.5986999999999995E-4</c:v>
                </c:pt>
                <c:pt idx="20997">
                  <c:v>7.5988E-4</c:v>
                </c:pt>
                <c:pt idx="20998">
                  <c:v>7.5989000000000004E-4</c:v>
                </c:pt>
                <c:pt idx="20999">
                  <c:v>7.5989999999999999E-4</c:v>
                </c:pt>
                <c:pt idx="21000">
                  <c:v>7.5991000000000003E-4</c:v>
                </c:pt>
                <c:pt idx="21001">
                  <c:v>7.5991999999999997E-4</c:v>
                </c:pt>
                <c:pt idx="21002">
                  <c:v>7.5993000000000002E-4</c:v>
                </c:pt>
                <c:pt idx="21003">
                  <c:v>7.5993999999999996E-4</c:v>
                </c:pt>
                <c:pt idx="21004">
                  <c:v>7.5995000000000001E-4</c:v>
                </c:pt>
                <c:pt idx="21005">
                  <c:v>7.5995999999999995E-4</c:v>
                </c:pt>
                <c:pt idx="21006">
                  <c:v>7.5997E-4</c:v>
                </c:pt>
                <c:pt idx="21007">
                  <c:v>7.5998000000000005E-4</c:v>
                </c:pt>
                <c:pt idx="21008">
                  <c:v>7.5998999999999999E-4</c:v>
                </c:pt>
                <c:pt idx="21009">
                  <c:v>7.6000000000000004E-4</c:v>
                </c:pt>
                <c:pt idx="21010">
                  <c:v>7.6000999999999998E-4</c:v>
                </c:pt>
                <c:pt idx="21011">
                  <c:v>7.6002000000000003E-4</c:v>
                </c:pt>
                <c:pt idx="21012">
                  <c:v>7.6002999999999997E-4</c:v>
                </c:pt>
                <c:pt idx="21013">
                  <c:v>7.6004000000000002E-4</c:v>
                </c:pt>
                <c:pt idx="21014">
                  <c:v>7.6004999999999996E-4</c:v>
                </c:pt>
                <c:pt idx="21015">
                  <c:v>7.6006000000000001E-4</c:v>
                </c:pt>
                <c:pt idx="21016">
                  <c:v>7.6006999999999995E-4</c:v>
                </c:pt>
                <c:pt idx="21017">
                  <c:v>7.6008E-4</c:v>
                </c:pt>
                <c:pt idx="21018">
                  <c:v>7.6009000000000005E-4</c:v>
                </c:pt>
                <c:pt idx="21019">
                  <c:v>7.6009999999999999E-4</c:v>
                </c:pt>
                <c:pt idx="21020">
                  <c:v>7.6011000000000004E-4</c:v>
                </c:pt>
                <c:pt idx="21021">
                  <c:v>7.6011999999999998E-4</c:v>
                </c:pt>
                <c:pt idx="21022">
                  <c:v>7.6013000000000003E-4</c:v>
                </c:pt>
                <c:pt idx="21023">
                  <c:v>7.6013999999999997E-4</c:v>
                </c:pt>
                <c:pt idx="21024">
                  <c:v>7.6015000000000002E-4</c:v>
                </c:pt>
                <c:pt idx="21025">
                  <c:v>7.6015999999999996E-4</c:v>
                </c:pt>
                <c:pt idx="21026">
                  <c:v>7.6017000000000001E-4</c:v>
                </c:pt>
                <c:pt idx="21027">
                  <c:v>7.6017999999999995E-4</c:v>
                </c:pt>
                <c:pt idx="21028">
                  <c:v>7.6019E-4</c:v>
                </c:pt>
                <c:pt idx="21029">
                  <c:v>7.6020000000000005E-4</c:v>
                </c:pt>
                <c:pt idx="21030">
                  <c:v>7.6020999999999999E-4</c:v>
                </c:pt>
                <c:pt idx="21031">
                  <c:v>7.6022000000000004E-4</c:v>
                </c:pt>
                <c:pt idx="21032">
                  <c:v>7.6022999999999998E-4</c:v>
                </c:pt>
                <c:pt idx="21033">
                  <c:v>7.6024000000000003E-4</c:v>
                </c:pt>
                <c:pt idx="21034">
                  <c:v>7.6024999999999997E-4</c:v>
                </c:pt>
                <c:pt idx="21035">
                  <c:v>7.6026000000000002E-4</c:v>
                </c:pt>
                <c:pt idx="21036">
                  <c:v>7.6026999999999996E-4</c:v>
                </c:pt>
                <c:pt idx="21037">
                  <c:v>7.6028000000000001E-4</c:v>
                </c:pt>
                <c:pt idx="21038">
                  <c:v>7.6028999999999995E-4</c:v>
                </c:pt>
                <c:pt idx="21039">
                  <c:v>7.6029999999999999E-4</c:v>
                </c:pt>
                <c:pt idx="21040">
                  <c:v>7.6031000000000004E-4</c:v>
                </c:pt>
                <c:pt idx="21041">
                  <c:v>7.6031999999999998E-4</c:v>
                </c:pt>
                <c:pt idx="21042">
                  <c:v>7.6033000000000003E-4</c:v>
                </c:pt>
                <c:pt idx="21043">
                  <c:v>7.6033999999999997E-4</c:v>
                </c:pt>
                <c:pt idx="21044">
                  <c:v>7.6035000000000002E-4</c:v>
                </c:pt>
                <c:pt idx="21045">
                  <c:v>7.6035999999999996E-4</c:v>
                </c:pt>
                <c:pt idx="21046">
                  <c:v>7.6037000000000001E-4</c:v>
                </c:pt>
                <c:pt idx="21047">
                  <c:v>7.6037999999999995E-4</c:v>
                </c:pt>
                <c:pt idx="21048">
                  <c:v>7.6039E-4</c:v>
                </c:pt>
                <c:pt idx="21049">
                  <c:v>7.6040000000000005E-4</c:v>
                </c:pt>
                <c:pt idx="21050">
                  <c:v>7.6040999999999999E-4</c:v>
                </c:pt>
                <c:pt idx="21051">
                  <c:v>7.6042000000000004E-4</c:v>
                </c:pt>
                <c:pt idx="21052">
                  <c:v>7.6042999999999998E-4</c:v>
                </c:pt>
                <c:pt idx="21053">
                  <c:v>7.6044000000000003E-4</c:v>
                </c:pt>
                <c:pt idx="21054">
                  <c:v>7.6044999999999997E-4</c:v>
                </c:pt>
                <c:pt idx="21055">
                  <c:v>7.6046000000000002E-4</c:v>
                </c:pt>
                <c:pt idx="21056">
                  <c:v>7.6046999999999996E-4</c:v>
                </c:pt>
                <c:pt idx="21057">
                  <c:v>7.6048000000000001E-4</c:v>
                </c:pt>
                <c:pt idx="21058">
                  <c:v>7.6048999999999995E-4</c:v>
                </c:pt>
                <c:pt idx="21059">
                  <c:v>7.605E-4</c:v>
                </c:pt>
                <c:pt idx="21060">
                  <c:v>7.6051000000000005E-4</c:v>
                </c:pt>
                <c:pt idx="21061">
                  <c:v>7.6051999999999999E-4</c:v>
                </c:pt>
                <c:pt idx="21062">
                  <c:v>7.6053000000000004E-4</c:v>
                </c:pt>
                <c:pt idx="21063">
                  <c:v>7.6053999999999998E-4</c:v>
                </c:pt>
                <c:pt idx="21064">
                  <c:v>7.6055000000000003E-4</c:v>
                </c:pt>
                <c:pt idx="21065">
                  <c:v>7.6055999999999997E-4</c:v>
                </c:pt>
                <c:pt idx="21066">
                  <c:v>7.6057000000000002E-4</c:v>
                </c:pt>
                <c:pt idx="21067">
                  <c:v>7.6057999999999996E-4</c:v>
                </c:pt>
                <c:pt idx="21068">
                  <c:v>7.6059000000000001E-4</c:v>
                </c:pt>
                <c:pt idx="21069">
                  <c:v>7.6059999999999995E-4</c:v>
                </c:pt>
                <c:pt idx="21070">
                  <c:v>7.6061E-4</c:v>
                </c:pt>
                <c:pt idx="21071">
                  <c:v>7.6062000000000005E-4</c:v>
                </c:pt>
                <c:pt idx="21072">
                  <c:v>7.6062999999999999E-4</c:v>
                </c:pt>
                <c:pt idx="21073">
                  <c:v>7.6064000000000004E-4</c:v>
                </c:pt>
                <c:pt idx="21074">
                  <c:v>7.6064999999999998E-4</c:v>
                </c:pt>
                <c:pt idx="21075">
                  <c:v>7.6066000000000003E-4</c:v>
                </c:pt>
                <c:pt idx="21076">
                  <c:v>7.6066999999999997E-4</c:v>
                </c:pt>
                <c:pt idx="21077">
                  <c:v>7.6068000000000002E-4</c:v>
                </c:pt>
                <c:pt idx="21078">
                  <c:v>7.6068999999999996E-4</c:v>
                </c:pt>
                <c:pt idx="21079">
                  <c:v>7.607E-4</c:v>
                </c:pt>
                <c:pt idx="21080">
                  <c:v>7.6071000000000005E-4</c:v>
                </c:pt>
                <c:pt idx="21081">
                  <c:v>7.6071999999999999E-4</c:v>
                </c:pt>
                <c:pt idx="21082">
                  <c:v>7.6073000000000004E-4</c:v>
                </c:pt>
                <c:pt idx="21083">
                  <c:v>7.6073999999999998E-4</c:v>
                </c:pt>
                <c:pt idx="21084">
                  <c:v>7.6075000000000003E-4</c:v>
                </c:pt>
                <c:pt idx="21085">
                  <c:v>7.6075999999999997E-4</c:v>
                </c:pt>
                <c:pt idx="21086">
                  <c:v>7.6077000000000002E-4</c:v>
                </c:pt>
                <c:pt idx="21087">
                  <c:v>7.6077999999999996E-4</c:v>
                </c:pt>
                <c:pt idx="21088">
                  <c:v>7.6079000000000001E-4</c:v>
                </c:pt>
                <c:pt idx="21089">
                  <c:v>7.6079999999999995E-4</c:v>
                </c:pt>
                <c:pt idx="21090">
                  <c:v>7.6081E-4</c:v>
                </c:pt>
                <c:pt idx="21091">
                  <c:v>7.6082000000000005E-4</c:v>
                </c:pt>
                <c:pt idx="21092">
                  <c:v>7.6082999999999999E-4</c:v>
                </c:pt>
                <c:pt idx="21093">
                  <c:v>7.6084000000000004E-4</c:v>
                </c:pt>
                <c:pt idx="21094">
                  <c:v>7.6084999999999998E-4</c:v>
                </c:pt>
                <c:pt idx="21095">
                  <c:v>7.6086000000000003E-4</c:v>
                </c:pt>
                <c:pt idx="21096">
                  <c:v>7.6086999999999997E-4</c:v>
                </c:pt>
                <c:pt idx="21097">
                  <c:v>7.6088000000000002E-4</c:v>
                </c:pt>
                <c:pt idx="21098">
                  <c:v>7.6088999999999996E-4</c:v>
                </c:pt>
                <c:pt idx="21099">
                  <c:v>7.6090000000000001E-4</c:v>
                </c:pt>
                <c:pt idx="21100">
                  <c:v>7.6090999999999995E-4</c:v>
                </c:pt>
                <c:pt idx="21101">
                  <c:v>7.6092E-4</c:v>
                </c:pt>
                <c:pt idx="21102">
                  <c:v>7.6093000000000005E-4</c:v>
                </c:pt>
                <c:pt idx="21103">
                  <c:v>7.6093999999999999E-4</c:v>
                </c:pt>
                <c:pt idx="21104">
                  <c:v>7.6095000000000004E-4</c:v>
                </c:pt>
                <c:pt idx="21105">
                  <c:v>7.6095999999999998E-4</c:v>
                </c:pt>
                <c:pt idx="21106">
                  <c:v>7.6097000000000003E-4</c:v>
                </c:pt>
                <c:pt idx="21107">
                  <c:v>7.6097999999999997E-4</c:v>
                </c:pt>
                <c:pt idx="21108">
                  <c:v>7.6099000000000002E-4</c:v>
                </c:pt>
                <c:pt idx="21109">
                  <c:v>7.6099999999999996E-4</c:v>
                </c:pt>
                <c:pt idx="21110">
                  <c:v>7.6101000000000001E-4</c:v>
                </c:pt>
                <c:pt idx="21111">
                  <c:v>7.6101999999999995E-4</c:v>
                </c:pt>
                <c:pt idx="21112">
                  <c:v>7.6103E-4</c:v>
                </c:pt>
                <c:pt idx="21113">
                  <c:v>7.6104000000000005E-4</c:v>
                </c:pt>
                <c:pt idx="21114">
                  <c:v>7.6104999999999999E-4</c:v>
                </c:pt>
                <c:pt idx="21115">
                  <c:v>7.6106000000000004E-4</c:v>
                </c:pt>
                <c:pt idx="21116">
                  <c:v>7.6106999999999998E-4</c:v>
                </c:pt>
                <c:pt idx="21117">
                  <c:v>7.6108000000000002E-4</c:v>
                </c:pt>
                <c:pt idx="21118">
                  <c:v>7.6108999999999997E-4</c:v>
                </c:pt>
                <c:pt idx="21119">
                  <c:v>7.6110000000000001E-4</c:v>
                </c:pt>
                <c:pt idx="21120">
                  <c:v>7.6110999999999995E-4</c:v>
                </c:pt>
                <c:pt idx="21121">
                  <c:v>7.6112E-4</c:v>
                </c:pt>
                <c:pt idx="21122">
                  <c:v>7.6113000000000005E-4</c:v>
                </c:pt>
                <c:pt idx="21123">
                  <c:v>7.6113999999999999E-4</c:v>
                </c:pt>
                <c:pt idx="21124">
                  <c:v>7.6115000000000004E-4</c:v>
                </c:pt>
                <c:pt idx="21125">
                  <c:v>7.6115999999999998E-4</c:v>
                </c:pt>
                <c:pt idx="21126">
                  <c:v>7.6117000000000003E-4</c:v>
                </c:pt>
                <c:pt idx="21127">
                  <c:v>7.6117999999999997E-4</c:v>
                </c:pt>
                <c:pt idx="21128">
                  <c:v>7.6119000000000002E-4</c:v>
                </c:pt>
                <c:pt idx="21129">
                  <c:v>7.6119999999999996E-4</c:v>
                </c:pt>
                <c:pt idx="21130">
                  <c:v>7.6121000000000001E-4</c:v>
                </c:pt>
                <c:pt idx="21131">
                  <c:v>7.6121999999999995E-4</c:v>
                </c:pt>
                <c:pt idx="21132">
                  <c:v>7.6123E-4</c:v>
                </c:pt>
                <c:pt idx="21133">
                  <c:v>7.6124000000000005E-4</c:v>
                </c:pt>
                <c:pt idx="21134">
                  <c:v>7.6124999999999999E-4</c:v>
                </c:pt>
                <c:pt idx="21135">
                  <c:v>7.6126000000000004E-4</c:v>
                </c:pt>
                <c:pt idx="21136">
                  <c:v>7.6126999999999998E-4</c:v>
                </c:pt>
                <c:pt idx="21137">
                  <c:v>7.6128000000000003E-4</c:v>
                </c:pt>
                <c:pt idx="21138">
                  <c:v>7.6128999999999997E-4</c:v>
                </c:pt>
                <c:pt idx="21139">
                  <c:v>7.6130000000000002E-4</c:v>
                </c:pt>
                <c:pt idx="21140">
                  <c:v>7.6130999999999996E-4</c:v>
                </c:pt>
                <c:pt idx="21141">
                  <c:v>7.6132000000000001E-4</c:v>
                </c:pt>
                <c:pt idx="21142">
                  <c:v>7.6132999999999995E-4</c:v>
                </c:pt>
                <c:pt idx="21143">
                  <c:v>7.6134E-4</c:v>
                </c:pt>
                <c:pt idx="21144">
                  <c:v>7.6135000000000005E-4</c:v>
                </c:pt>
                <c:pt idx="21145">
                  <c:v>7.6135999999999999E-4</c:v>
                </c:pt>
                <c:pt idx="21146">
                  <c:v>7.6137000000000004E-4</c:v>
                </c:pt>
                <c:pt idx="21147">
                  <c:v>7.6137999999999998E-4</c:v>
                </c:pt>
                <c:pt idx="21148">
                  <c:v>7.6139000000000003E-4</c:v>
                </c:pt>
                <c:pt idx="21149">
                  <c:v>7.6139999999999997E-4</c:v>
                </c:pt>
                <c:pt idx="21150">
                  <c:v>7.6141000000000002E-4</c:v>
                </c:pt>
                <c:pt idx="21151">
                  <c:v>7.6141999999999996E-4</c:v>
                </c:pt>
                <c:pt idx="21152">
                  <c:v>7.6143000000000001E-4</c:v>
                </c:pt>
                <c:pt idx="21153">
                  <c:v>7.6143999999999995E-4</c:v>
                </c:pt>
                <c:pt idx="21154">
                  <c:v>7.6145E-4</c:v>
                </c:pt>
                <c:pt idx="21155">
                  <c:v>7.6146000000000004E-4</c:v>
                </c:pt>
                <c:pt idx="21156">
                  <c:v>7.6146999999999999E-4</c:v>
                </c:pt>
                <c:pt idx="21157">
                  <c:v>7.6148000000000003E-4</c:v>
                </c:pt>
                <c:pt idx="21158">
                  <c:v>7.6148999999999998E-4</c:v>
                </c:pt>
                <c:pt idx="21159">
                  <c:v>7.6150000000000002E-4</c:v>
                </c:pt>
                <c:pt idx="21160">
                  <c:v>7.6150999999999996E-4</c:v>
                </c:pt>
                <c:pt idx="21161">
                  <c:v>7.6152000000000001E-4</c:v>
                </c:pt>
                <c:pt idx="21162">
                  <c:v>7.6152999999999995E-4</c:v>
                </c:pt>
                <c:pt idx="21163">
                  <c:v>7.6154E-4</c:v>
                </c:pt>
                <c:pt idx="21164">
                  <c:v>7.6155000000000005E-4</c:v>
                </c:pt>
                <c:pt idx="21165">
                  <c:v>7.6155999999999999E-4</c:v>
                </c:pt>
                <c:pt idx="21166">
                  <c:v>7.6157000000000004E-4</c:v>
                </c:pt>
                <c:pt idx="21167">
                  <c:v>7.6157999999999998E-4</c:v>
                </c:pt>
                <c:pt idx="21168">
                  <c:v>7.6159000000000003E-4</c:v>
                </c:pt>
                <c:pt idx="21169">
                  <c:v>7.6159999999999997E-4</c:v>
                </c:pt>
                <c:pt idx="21170">
                  <c:v>7.6161000000000002E-4</c:v>
                </c:pt>
                <c:pt idx="21171">
                  <c:v>7.6161999999999996E-4</c:v>
                </c:pt>
                <c:pt idx="21172">
                  <c:v>7.6163000000000001E-4</c:v>
                </c:pt>
                <c:pt idx="21173">
                  <c:v>7.6163999999999995E-4</c:v>
                </c:pt>
                <c:pt idx="21174">
                  <c:v>7.6165E-4</c:v>
                </c:pt>
                <c:pt idx="21175">
                  <c:v>7.6166000000000005E-4</c:v>
                </c:pt>
                <c:pt idx="21176">
                  <c:v>7.6166999999999999E-4</c:v>
                </c:pt>
                <c:pt idx="21177">
                  <c:v>7.6168000000000004E-4</c:v>
                </c:pt>
                <c:pt idx="21178">
                  <c:v>7.6168999999999998E-4</c:v>
                </c:pt>
                <c:pt idx="21179">
                  <c:v>7.6170000000000003E-4</c:v>
                </c:pt>
                <c:pt idx="21180">
                  <c:v>7.6170999999999997E-4</c:v>
                </c:pt>
                <c:pt idx="21181">
                  <c:v>7.6172000000000002E-4</c:v>
                </c:pt>
                <c:pt idx="21182">
                  <c:v>7.6172999999999996E-4</c:v>
                </c:pt>
                <c:pt idx="21183">
                  <c:v>7.6174000000000001E-4</c:v>
                </c:pt>
                <c:pt idx="21184">
                  <c:v>7.6174999999999995E-4</c:v>
                </c:pt>
                <c:pt idx="21185">
                  <c:v>7.6176E-4</c:v>
                </c:pt>
                <c:pt idx="21186">
                  <c:v>7.6177000000000005E-4</c:v>
                </c:pt>
                <c:pt idx="21187">
                  <c:v>7.6177999999999999E-4</c:v>
                </c:pt>
                <c:pt idx="21188">
                  <c:v>7.6179000000000004E-4</c:v>
                </c:pt>
                <c:pt idx="21189">
                  <c:v>7.6179999999999998E-4</c:v>
                </c:pt>
                <c:pt idx="21190">
                  <c:v>7.6181000000000003E-4</c:v>
                </c:pt>
                <c:pt idx="21191">
                  <c:v>7.6181999999999997E-4</c:v>
                </c:pt>
                <c:pt idx="21192">
                  <c:v>7.6183000000000002E-4</c:v>
                </c:pt>
                <c:pt idx="21193">
                  <c:v>7.6183999999999996E-4</c:v>
                </c:pt>
                <c:pt idx="21194">
                  <c:v>7.6185000000000001E-4</c:v>
                </c:pt>
                <c:pt idx="21195">
                  <c:v>7.6185999999999995E-4</c:v>
                </c:pt>
                <c:pt idx="21196">
                  <c:v>7.6187E-4</c:v>
                </c:pt>
                <c:pt idx="21197">
                  <c:v>7.6188000000000004E-4</c:v>
                </c:pt>
                <c:pt idx="21198">
                  <c:v>7.6188999999999998E-4</c:v>
                </c:pt>
                <c:pt idx="21199">
                  <c:v>7.6190000000000003E-4</c:v>
                </c:pt>
                <c:pt idx="21200">
                  <c:v>7.6190999999999997E-4</c:v>
                </c:pt>
                <c:pt idx="21201">
                  <c:v>7.6192000000000002E-4</c:v>
                </c:pt>
                <c:pt idx="21202">
                  <c:v>7.6192999999999996E-4</c:v>
                </c:pt>
                <c:pt idx="21203">
                  <c:v>7.6194000000000001E-4</c:v>
                </c:pt>
                <c:pt idx="21204">
                  <c:v>7.6194999999999995E-4</c:v>
                </c:pt>
                <c:pt idx="21205">
                  <c:v>7.6196E-4</c:v>
                </c:pt>
                <c:pt idx="21206">
                  <c:v>7.6197000000000005E-4</c:v>
                </c:pt>
                <c:pt idx="21207">
                  <c:v>7.6197999999999999E-4</c:v>
                </c:pt>
                <c:pt idx="21208">
                  <c:v>7.6199000000000004E-4</c:v>
                </c:pt>
                <c:pt idx="21209">
                  <c:v>7.6199999999999998E-4</c:v>
                </c:pt>
                <c:pt idx="21210">
                  <c:v>7.6201000000000003E-4</c:v>
                </c:pt>
                <c:pt idx="21211">
                  <c:v>7.6201999999999997E-4</c:v>
                </c:pt>
                <c:pt idx="21212">
                  <c:v>7.6203000000000002E-4</c:v>
                </c:pt>
                <c:pt idx="21213">
                  <c:v>7.6203999999999996E-4</c:v>
                </c:pt>
                <c:pt idx="21214">
                  <c:v>7.6205000000000001E-4</c:v>
                </c:pt>
                <c:pt idx="21215">
                  <c:v>7.6205999999999995E-4</c:v>
                </c:pt>
                <c:pt idx="21216">
                  <c:v>7.6207E-4</c:v>
                </c:pt>
                <c:pt idx="21217">
                  <c:v>7.6208000000000005E-4</c:v>
                </c:pt>
                <c:pt idx="21218">
                  <c:v>7.6208999999999999E-4</c:v>
                </c:pt>
                <c:pt idx="21219">
                  <c:v>7.6210000000000004E-4</c:v>
                </c:pt>
                <c:pt idx="21220">
                  <c:v>7.6210999999999998E-4</c:v>
                </c:pt>
                <c:pt idx="21221">
                  <c:v>7.6212000000000003E-4</c:v>
                </c:pt>
                <c:pt idx="21222">
                  <c:v>7.6212999999999997E-4</c:v>
                </c:pt>
                <c:pt idx="21223">
                  <c:v>7.6214000000000002E-4</c:v>
                </c:pt>
                <c:pt idx="21224">
                  <c:v>7.6214999999999996E-4</c:v>
                </c:pt>
                <c:pt idx="21225">
                  <c:v>7.6216000000000001E-4</c:v>
                </c:pt>
                <c:pt idx="21226">
                  <c:v>7.6216999999999995E-4</c:v>
                </c:pt>
                <c:pt idx="21227">
                  <c:v>7.6218E-4</c:v>
                </c:pt>
                <c:pt idx="21228">
                  <c:v>7.6219000000000005E-4</c:v>
                </c:pt>
                <c:pt idx="21229">
                  <c:v>7.6219999999999999E-4</c:v>
                </c:pt>
                <c:pt idx="21230">
                  <c:v>7.6221000000000004E-4</c:v>
                </c:pt>
                <c:pt idx="21231">
                  <c:v>7.6221999999999998E-4</c:v>
                </c:pt>
                <c:pt idx="21232">
                  <c:v>7.6223000000000003E-4</c:v>
                </c:pt>
                <c:pt idx="21233">
                  <c:v>7.6223999999999997E-4</c:v>
                </c:pt>
                <c:pt idx="21234">
                  <c:v>7.6225000000000002E-4</c:v>
                </c:pt>
                <c:pt idx="21235">
                  <c:v>7.6225999999999996E-4</c:v>
                </c:pt>
                <c:pt idx="21236">
                  <c:v>7.6227E-4</c:v>
                </c:pt>
                <c:pt idx="21237">
                  <c:v>7.6228000000000005E-4</c:v>
                </c:pt>
                <c:pt idx="21238">
                  <c:v>7.6228999999999999E-4</c:v>
                </c:pt>
                <c:pt idx="21239">
                  <c:v>7.6230000000000004E-4</c:v>
                </c:pt>
                <c:pt idx="21240">
                  <c:v>7.6230999999999998E-4</c:v>
                </c:pt>
                <c:pt idx="21241">
                  <c:v>7.6232000000000003E-4</c:v>
                </c:pt>
                <c:pt idx="21242">
                  <c:v>7.6232999999999997E-4</c:v>
                </c:pt>
                <c:pt idx="21243">
                  <c:v>7.6234000000000002E-4</c:v>
                </c:pt>
                <c:pt idx="21244">
                  <c:v>7.6234999999999996E-4</c:v>
                </c:pt>
                <c:pt idx="21245">
                  <c:v>7.6236000000000001E-4</c:v>
                </c:pt>
                <c:pt idx="21246">
                  <c:v>7.6236999999999995E-4</c:v>
                </c:pt>
                <c:pt idx="21247">
                  <c:v>7.6238E-4</c:v>
                </c:pt>
                <c:pt idx="21248">
                  <c:v>7.6239000000000005E-4</c:v>
                </c:pt>
                <c:pt idx="21249">
                  <c:v>7.6239999999999999E-4</c:v>
                </c:pt>
                <c:pt idx="21250">
                  <c:v>7.6241000000000004E-4</c:v>
                </c:pt>
                <c:pt idx="21251">
                  <c:v>7.6241999999999998E-4</c:v>
                </c:pt>
                <c:pt idx="21252">
                  <c:v>7.6243000000000003E-4</c:v>
                </c:pt>
                <c:pt idx="21253">
                  <c:v>7.6243999999999997E-4</c:v>
                </c:pt>
                <c:pt idx="21254">
                  <c:v>7.6245000000000002E-4</c:v>
                </c:pt>
                <c:pt idx="21255">
                  <c:v>7.6245999999999996E-4</c:v>
                </c:pt>
                <c:pt idx="21256">
                  <c:v>7.6247000000000001E-4</c:v>
                </c:pt>
                <c:pt idx="21257">
                  <c:v>7.6247999999999995E-4</c:v>
                </c:pt>
                <c:pt idx="21258">
                  <c:v>7.6249E-4</c:v>
                </c:pt>
                <c:pt idx="21259">
                  <c:v>7.6250000000000005E-4</c:v>
                </c:pt>
                <c:pt idx="21260">
                  <c:v>7.6250999999999999E-4</c:v>
                </c:pt>
                <c:pt idx="21261">
                  <c:v>7.6252000000000004E-4</c:v>
                </c:pt>
                <c:pt idx="21262">
                  <c:v>7.6252999999999998E-4</c:v>
                </c:pt>
                <c:pt idx="21263">
                  <c:v>7.6254000000000003E-4</c:v>
                </c:pt>
                <c:pt idx="21264">
                  <c:v>7.6254999999999997E-4</c:v>
                </c:pt>
                <c:pt idx="21265">
                  <c:v>7.6256000000000002E-4</c:v>
                </c:pt>
                <c:pt idx="21266">
                  <c:v>7.6256999999999996E-4</c:v>
                </c:pt>
                <c:pt idx="21267">
                  <c:v>7.6258000000000001E-4</c:v>
                </c:pt>
                <c:pt idx="21268">
                  <c:v>7.6258999999999995E-4</c:v>
                </c:pt>
                <c:pt idx="21269">
                  <c:v>7.626E-4</c:v>
                </c:pt>
                <c:pt idx="21270">
                  <c:v>7.6261000000000005E-4</c:v>
                </c:pt>
                <c:pt idx="21271">
                  <c:v>7.6261999999999999E-4</c:v>
                </c:pt>
                <c:pt idx="21272">
                  <c:v>7.6263000000000004E-4</c:v>
                </c:pt>
                <c:pt idx="21273">
                  <c:v>7.6263999999999998E-4</c:v>
                </c:pt>
                <c:pt idx="21274">
                  <c:v>7.6265000000000002E-4</c:v>
                </c:pt>
                <c:pt idx="21275">
                  <c:v>7.6265999999999997E-4</c:v>
                </c:pt>
                <c:pt idx="21276">
                  <c:v>7.6267000000000001E-4</c:v>
                </c:pt>
                <c:pt idx="21277">
                  <c:v>7.6267999999999996E-4</c:v>
                </c:pt>
                <c:pt idx="21278">
                  <c:v>7.6269E-4</c:v>
                </c:pt>
                <c:pt idx="21279">
                  <c:v>7.6270000000000005E-4</c:v>
                </c:pt>
                <c:pt idx="21280">
                  <c:v>7.6270999999999999E-4</c:v>
                </c:pt>
                <c:pt idx="21281">
                  <c:v>7.6272000000000004E-4</c:v>
                </c:pt>
                <c:pt idx="21282">
                  <c:v>7.6272999999999998E-4</c:v>
                </c:pt>
                <c:pt idx="21283">
                  <c:v>7.6274000000000003E-4</c:v>
                </c:pt>
                <c:pt idx="21284">
                  <c:v>7.6274999999999997E-4</c:v>
                </c:pt>
                <c:pt idx="21285">
                  <c:v>7.6276000000000002E-4</c:v>
                </c:pt>
                <c:pt idx="21286">
                  <c:v>7.6276999999999996E-4</c:v>
                </c:pt>
                <c:pt idx="21287">
                  <c:v>7.6278000000000001E-4</c:v>
                </c:pt>
                <c:pt idx="21288">
                  <c:v>7.6278999999999995E-4</c:v>
                </c:pt>
                <c:pt idx="21289">
                  <c:v>7.628E-4</c:v>
                </c:pt>
                <c:pt idx="21290">
                  <c:v>7.6281000000000005E-4</c:v>
                </c:pt>
                <c:pt idx="21291">
                  <c:v>7.6281999999999999E-4</c:v>
                </c:pt>
                <c:pt idx="21292">
                  <c:v>7.6283000000000004E-4</c:v>
                </c:pt>
                <c:pt idx="21293">
                  <c:v>7.6283999999999998E-4</c:v>
                </c:pt>
                <c:pt idx="21294">
                  <c:v>7.6285000000000003E-4</c:v>
                </c:pt>
                <c:pt idx="21295">
                  <c:v>7.6285999999999997E-4</c:v>
                </c:pt>
                <c:pt idx="21296">
                  <c:v>7.6287000000000002E-4</c:v>
                </c:pt>
                <c:pt idx="21297">
                  <c:v>7.6287999999999996E-4</c:v>
                </c:pt>
                <c:pt idx="21298">
                  <c:v>7.6289000000000001E-4</c:v>
                </c:pt>
                <c:pt idx="21299">
                  <c:v>7.6289999999999995E-4</c:v>
                </c:pt>
                <c:pt idx="21300">
                  <c:v>7.6291E-4</c:v>
                </c:pt>
                <c:pt idx="21301">
                  <c:v>7.6292000000000005E-4</c:v>
                </c:pt>
                <c:pt idx="21302">
                  <c:v>7.6292999999999999E-4</c:v>
                </c:pt>
                <c:pt idx="21303">
                  <c:v>7.6294000000000004E-4</c:v>
                </c:pt>
                <c:pt idx="21304">
                  <c:v>7.6294999999999998E-4</c:v>
                </c:pt>
                <c:pt idx="21305">
                  <c:v>7.6296000000000003E-4</c:v>
                </c:pt>
                <c:pt idx="21306">
                  <c:v>7.6296999999999997E-4</c:v>
                </c:pt>
                <c:pt idx="21307">
                  <c:v>7.6298000000000002E-4</c:v>
                </c:pt>
                <c:pt idx="21308">
                  <c:v>7.6298999999999996E-4</c:v>
                </c:pt>
                <c:pt idx="21309">
                  <c:v>7.6300000000000001E-4</c:v>
                </c:pt>
                <c:pt idx="21310">
                  <c:v>7.6300999999999995E-4</c:v>
                </c:pt>
                <c:pt idx="21311">
                  <c:v>7.6302E-4</c:v>
                </c:pt>
                <c:pt idx="21312">
                  <c:v>7.6303000000000005E-4</c:v>
                </c:pt>
                <c:pt idx="21313">
                  <c:v>7.6303999999999999E-4</c:v>
                </c:pt>
                <c:pt idx="21314">
                  <c:v>7.6305000000000003E-4</c:v>
                </c:pt>
                <c:pt idx="21315">
                  <c:v>7.6305999999999998E-4</c:v>
                </c:pt>
                <c:pt idx="21316">
                  <c:v>7.6307000000000002E-4</c:v>
                </c:pt>
                <c:pt idx="21317">
                  <c:v>7.6307999999999996E-4</c:v>
                </c:pt>
                <c:pt idx="21318">
                  <c:v>7.6309000000000001E-4</c:v>
                </c:pt>
                <c:pt idx="21319">
                  <c:v>7.6309999999999995E-4</c:v>
                </c:pt>
                <c:pt idx="21320">
                  <c:v>7.6311E-4</c:v>
                </c:pt>
                <c:pt idx="21321">
                  <c:v>7.6312000000000005E-4</c:v>
                </c:pt>
                <c:pt idx="21322">
                  <c:v>7.6312999999999999E-4</c:v>
                </c:pt>
                <c:pt idx="21323">
                  <c:v>7.6314000000000004E-4</c:v>
                </c:pt>
                <c:pt idx="21324">
                  <c:v>7.6314999999999998E-4</c:v>
                </c:pt>
                <c:pt idx="21325">
                  <c:v>7.6316000000000003E-4</c:v>
                </c:pt>
                <c:pt idx="21326">
                  <c:v>7.6316999999999997E-4</c:v>
                </c:pt>
                <c:pt idx="21327">
                  <c:v>7.6318000000000002E-4</c:v>
                </c:pt>
                <c:pt idx="21328">
                  <c:v>7.6318999999999996E-4</c:v>
                </c:pt>
                <c:pt idx="21329">
                  <c:v>7.6320000000000001E-4</c:v>
                </c:pt>
                <c:pt idx="21330">
                  <c:v>7.6320999999999995E-4</c:v>
                </c:pt>
                <c:pt idx="21331">
                  <c:v>7.6322E-4</c:v>
                </c:pt>
                <c:pt idx="21332">
                  <c:v>7.6323000000000005E-4</c:v>
                </c:pt>
                <c:pt idx="21333">
                  <c:v>7.6323999999999999E-4</c:v>
                </c:pt>
                <c:pt idx="21334">
                  <c:v>7.6325000000000004E-4</c:v>
                </c:pt>
                <c:pt idx="21335">
                  <c:v>7.6325999999999998E-4</c:v>
                </c:pt>
                <c:pt idx="21336">
                  <c:v>7.6327000000000003E-4</c:v>
                </c:pt>
                <c:pt idx="21337">
                  <c:v>7.6327999999999997E-4</c:v>
                </c:pt>
                <c:pt idx="21338">
                  <c:v>7.6329000000000002E-4</c:v>
                </c:pt>
                <c:pt idx="21339">
                  <c:v>7.6329999999999996E-4</c:v>
                </c:pt>
                <c:pt idx="21340">
                  <c:v>7.6331000000000001E-4</c:v>
                </c:pt>
                <c:pt idx="21341">
                  <c:v>7.6331999999999995E-4</c:v>
                </c:pt>
                <c:pt idx="21342">
                  <c:v>7.6333E-4</c:v>
                </c:pt>
                <c:pt idx="21343">
                  <c:v>7.6334000000000005E-4</c:v>
                </c:pt>
                <c:pt idx="21344">
                  <c:v>7.6334999999999999E-4</c:v>
                </c:pt>
                <c:pt idx="21345">
                  <c:v>7.6336000000000004E-4</c:v>
                </c:pt>
                <c:pt idx="21346">
                  <c:v>7.6336999999999998E-4</c:v>
                </c:pt>
                <c:pt idx="21347">
                  <c:v>7.6338000000000003E-4</c:v>
                </c:pt>
                <c:pt idx="21348">
                  <c:v>7.6338999999999997E-4</c:v>
                </c:pt>
                <c:pt idx="21349">
                  <c:v>7.6340000000000002E-4</c:v>
                </c:pt>
                <c:pt idx="21350">
                  <c:v>7.6340999999999996E-4</c:v>
                </c:pt>
                <c:pt idx="21351">
                  <c:v>7.6342000000000001E-4</c:v>
                </c:pt>
                <c:pt idx="21352">
                  <c:v>7.6342999999999995E-4</c:v>
                </c:pt>
                <c:pt idx="21353">
                  <c:v>7.6344E-4</c:v>
                </c:pt>
                <c:pt idx="21354">
                  <c:v>7.6345000000000004E-4</c:v>
                </c:pt>
                <c:pt idx="21355">
                  <c:v>7.6345999999999998E-4</c:v>
                </c:pt>
                <c:pt idx="21356">
                  <c:v>7.6347000000000003E-4</c:v>
                </c:pt>
                <c:pt idx="21357">
                  <c:v>7.6347999999999997E-4</c:v>
                </c:pt>
                <c:pt idx="21358">
                  <c:v>7.6349000000000002E-4</c:v>
                </c:pt>
                <c:pt idx="21359">
                  <c:v>7.6349999999999996E-4</c:v>
                </c:pt>
                <c:pt idx="21360">
                  <c:v>7.6351000000000001E-4</c:v>
                </c:pt>
                <c:pt idx="21361">
                  <c:v>7.6351999999999995E-4</c:v>
                </c:pt>
                <c:pt idx="21362">
                  <c:v>7.6353E-4</c:v>
                </c:pt>
                <c:pt idx="21363">
                  <c:v>7.6354000000000005E-4</c:v>
                </c:pt>
                <c:pt idx="21364">
                  <c:v>7.6354999999999999E-4</c:v>
                </c:pt>
                <c:pt idx="21365">
                  <c:v>7.6356000000000004E-4</c:v>
                </c:pt>
                <c:pt idx="21366">
                  <c:v>7.6356999999999998E-4</c:v>
                </c:pt>
                <c:pt idx="21367">
                  <c:v>7.6358000000000003E-4</c:v>
                </c:pt>
                <c:pt idx="21368">
                  <c:v>7.6358999999999997E-4</c:v>
                </c:pt>
                <c:pt idx="21369">
                  <c:v>7.6360000000000002E-4</c:v>
                </c:pt>
                <c:pt idx="21370">
                  <c:v>7.6360999999999996E-4</c:v>
                </c:pt>
                <c:pt idx="21371">
                  <c:v>7.6362000000000001E-4</c:v>
                </c:pt>
                <c:pt idx="21372">
                  <c:v>7.6362999999999995E-4</c:v>
                </c:pt>
                <c:pt idx="21373">
                  <c:v>7.6364E-4</c:v>
                </c:pt>
                <c:pt idx="21374">
                  <c:v>7.6365000000000005E-4</c:v>
                </c:pt>
                <c:pt idx="21375">
                  <c:v>7.6365999999999999E-4</c:v>
                </c:pt>
                <c:pt idx="21376">
                  <c:v>7.6367000000000004E-4</c:v>
                </c:pt>
                <c:pt idx="21377">
                  <c:v>7.6367999999999998E-4</c:v>
                </c:pt>
                <c:pt idx="21378">
                  <c:v>7.6369000000000003E-4</c:v>
                </c:pt>
                <c:pt idx="21379">
                  <c:v>7.6369999999999997E-4</c:v>
                </c:pt>
                <c:pt idx="21380">
                  <c:v>7.6371000000000002E-4</c:v>
                </c:pt>
                <c:pt idx="21381">
                  <c:v>7.6371999999999996E-4</c:v>
                </c:pt>
                <c:pt idx="21382">
                  <c:v>7.6373000000000001E-4</c:v>
                </c:pt>
                <c:pt idx="21383">
                  <c:v>7.6373999999999995E-4</c:v>
                </c:pt>
                <c:pt idx="21384">
                  <c:v>7.6375E-4</c:v>
                </c:pt>
                <c:pt idx="21385">
                  <c:v>7.6376000000000005E-4</c:v>
                </c:pt>
                <c:pt idx="21386">
                  <c:v>7.6376999999999999E-4</c:v>
                </c:pt>
                <c:pt idx="21387">
                  <c:v>7.6378000000000004E-4</c:v>
                </c:pt>
                <c:pt idx="21388">
                  <c:v>7.6378999999999998E-4</c:v>
                </c:pt>
                <c:pt idx="21389">
                  <c:v>7.6380000000000003E-4</c:v>
                </c:pt>
                <c:pt idx="21390">
                  <c:v>7.6380999999999997E-4</c:v>
                </c:pt>
                <c:pt idx="21391">
                  <c:v>7.6382000000000002E-4</c:v>
                </c:pt>
                <c:pt idx="21392">
                  <c:v>7.6382999999999996E-4</c:v>
                </c:pt>
                <c:pt idx="21393">
                  <c:v>7.6384000000000001E-4</c:v>
                </c:pt>
                <c:pt idx="21394">
                  <c:v>7.6385000000000005E-4</c:v>
                </c:pt>
                <c:pt idx="21395">
                  <c:v>7.6385999999999999E-4</c:v>
                </c:pt>
                <c:pt idx="21396">
                  <c:v>7.6387000000000004E-4</c:v>
                </c:pt>
                <c:pt idx="21397">
                  <c:v>7.6387999999999998E-4</c:v>
                </c:pt>
                <c:pt idx="21398">
                  <c:v>7.6389000000000003E-4</c:v>
                </c:pt>
                <c:pt idx="21399">
                  <c:v>7.6389999999999997E-4</c:v>
                </c:pt>
                <c:pt idx="21400">
                  <c:v>7.6391000000000002E-4</c:v>
                </c:pt>
                <c:pt idx="21401">
                  <c:v>7.6391999999999996E-4</c:v>
                </c:pt>
                <c:pt idx="21402">
                  <c:v>7.6393000000000001E-4</c:v>
                </c:pt>
                <c:pt idx="21403">
                  <c:v>7.6393999999999995E-4</c:v>
                </c:pt>
                <c:pt idx="21404">
                  <c:v>7.6395E-4</c:v>
                </c:pt>
                <c:pt idx="21405">
                  <c:v>7.6396000000000005E-4</c:v>
                </c:pt>
                <c:pt idx="21406">
                  <c:v>7.6396999999999999E-4</c:v>
                </c:pt>
                <c:pt idx="21407">
                  <c:v>7.6398000000000004E-4</c:v>
                </c:pt>
                <c:pt idx="21408">
                  <c:v>7.6398999999999998E-4</c:v>
                </c:pt>
                <c:pt idx="21409">
                  <c:v>7.6400000000000003E-4</c:v>
                </c:pt>
                <c:pt idx="21410">
                  <c:v>7.6400999999999997E-4</c:v>
                </c:pt>
                <c:pt idx="21411">
                  <c:v>7.6402000000000002E-4</c:v>
                </c:pt>
                <c:pt idx="21412">
                  <c:v>7.6402999999999996E-4</c:v>
                </c:pt>
                <c:pt idx="21413">
                  <c:v>7.6404000000000001E-4</c:v>
                </c:pt>
                <c:pt idx="21414">
                  <c:v>7.6404999999999995E-4</c:v>
                </c:pt>
                <c:pt idx="21415">
                  <c:v>7.6406E-4</c:v>
                </c:pt>
                <c:pt idx="21416">
                  <c:v>7.6407000000000005E-4</c:v>
                </c:pt>
                <c:pt idx="21417">
                  <c:v>7.6407999999999999E-4</c:v>
                </c:pt>
                <c:pt idx="21418">
                  <c:v>7.6409000000000004E-4</c:v>
                </c:pt>
                <c:pt idx="21419">
                  <c:v>7.6409999999999998E-4</c:v>
                </c:pt>
                <c:pt idx="21420">
                  <c:v>7.6411000000000003E-4</c:v>
                </c:pt>
                <c:pt idx="21421">
                  <c:v>7.6411999999999997E-4</c:v>
                </c:pt>
                <c:pt idx="21422">
                  <c:v>7.6413000000000002E-4</c:v>
                </c:pt>
                <c:pt idx="21423">
                  <c:v>7.6413999999999996E-4</c:v>
                </c:pt>
                <c:pt idx="21424">
                  <c:v>7.6415000000000001E-4</c:v>
                </c:pt>
                <c:pt idx="21425">
                  <c:v>7.6415999999999995E-4</c:v>
                </c:pt>
                <c:pt idx="21426">
                  <c:v>7.6417E-4</c:v>
                </c:pt>
                <c:pt idx="21427">
                  <c:v>7.6418000000000005E-4</c:v>
                </c:pt>
                <c:pt idx="21428">
                  <c:v>7.6418999999999999E-4</c:v>
                </c:pt>
                <c:pt idx="21429">
                  <c:v>7.6420000000000004E-4</c:v>
                </c:pt>
                <c:pt idx="21430">
                  <c:v>7.6420999999999998E-4</c:v>
                </c:pt>
                <c:pt idx="21431">
                  <c:v>7.6422000000000003E-4</c:v>
                </c:pt>
                <c:pt idx="21432">
                  <c:v>7.6422999999999997E-4</c:v>
                </c:pt>
                <c:pt idx="21433">
                  <c:v>7.6424000000000001E-4</c:v>
                </c:pt>
                <c:pt idx="21434">
                  <c:v>7.6424999999999996E-4</c:v>
                </c:pt>
                <c:pt idx="21435">
                  <c:v>7.6426E-4</c:v>
                </c:pt>
                <c:pt idx="21436">
                  <c:v>7.6427000000000005E-4</c:v>
                </c:pt>
                <c:pt idx="21437">
                  <c:v>7.6427999999999999E-4</c:v>
                </c:pt>
                <c:pt idx="21438">
                  <c:v>7.6429000000000004E-4</c:v>
                </c:pt>
                <c:pt idx="21439">
                  <c:v>7.6429999999999998E-4</c:v>
                </c:pt>
                <c:pt idx="21440">
                  <c:v>7.6431000000000003E-4</c:v>
                </c:pt>
                <c:pt idx="21441">
                  <c:v>7.6431999999999997E-4</c:v>
                </c:pt>
                <c:pt idx="21442">
                  <c:v>7.6433000000000002E-4</c:v>
                </c:pt>
                <c:pt idx="21443">
                  <c:v>7.6433999999999996E-4</c:v>
                </c:pt>
                <c:pt idx="21444">
                  <c:v>7.6435000000000001E-4</c:v>
                </c:pt>
                <c:pt idx="21445">
                  <c:v>7.6435999999999995E-4</c:v>
                </c:pt>
                <c:pt idx="21446">
                  <c:v>7.6437E-4</c:v>
                </c:pt>
                <c:pt idx="21447">
                  <c:v>7.6438000000000005E-4</c:v>
                </c:pt>
                <c:pt idx="21448">
                  <c:v>7.6438999999999999E-4</c:v>
                </c:pt>
                <c:pt idx="21449">
                  <c:v>7.6440000000000004E-4</c:v>
                </c:pt>
                <c:pt idx="21450">
                  <c:v>7.6440999999999998E-4</c:v>
                </c:pt>
                <c:pt idx="21451">
                  <c:v>7.6442000000000003E-4</c:v>
                </c:pt>
                <c:pt idx="21452">
                  <c:v>7.6442999999999997E-4</c:v>
                </c:pt>
                <c:pt idx="21453">
                  <c:v>7.6444000000000002E-4</c:v>
                </c:pt>
                <c:pt idx="21454">
                  <c:v>7.6444999999999996E-4</c:v>
                </c:pt>
                <c:pt idx="21455">
                  <c:v>7.6446000000000001E-4</c:v>
                </c:pt>
                <c:pt idx="21456">
                  <c:v>7.6446999999999995E-4</c:v>
                </c:pt>
                <c:pt idx="21457">
                  <c:v>7.6448E-4</c:v>
                </c:pt>
                <c:pt idx="21458">
                  <c:v>7.6449000000000005E-4</c:v>
                </c:pt>
                <c:pt idx="21459">
                  <c:v>7.6449999999999999E-4</c:v>
                </c:pt>
                <c:pt idx="21460">
                  <c:v>7.6451000000000004E-4</c:v>
                </c:pt>
                <c:pt idx="21461">
                  <c:v>7.6451999999999998E-4</c:v>
                </c:pt>
                <c:pt idx="21462">
                  <c:v>7.6453000000000003E-4</c:v>
                </c:pt>
                <c:pt idx="21463">
                  <c:v>7.6453999999999997E-4</c:v>
                </c:pt>
                <c:pt idx="21464">
                  <c:v>7.6455000000000002E-4</c:v>
                </c:pt>
                <c:pt idx="21465">
                  <c:v>7.6455999999999996E-4</c:v>
                </c:pt>
                <c:pt idx="21466">
                  <c:v>7.6457000000000001E-4</c:v>
                </c:pt>
                <c:pt idx="21467">
                  <c:v>7.6457999999999995E-4</c:v>
                </c:pt>
                <c:pt idx="21468">
                  <c:v>7.6459E-4</c:v>
                </c:pt>
                <c:pt idx="21469">
                  <c:v>7.6460000000000005E-4</c:v>
                </c:pt>
                <c:pt idx="21470">
                  <c:v>7.6460999999999999E-4</c:v>
                </c:pt>
                <c:pt idx="21471">
                  <c:v>7.6462000000000003E-4</c:v>
                </c:pt>
                <c:pt idx="21472">
                  <c:v>7.6462999999999998E-4</c:v>
                </c:pt>
                <c:pt idx="21473">
                  <c:v>7.6464000000000002E-4</c:v>
                </c:pt>
                <c:pt idx="21474">
                  <c:v>7.6464999999999997E-4</c:v>
                </c:pt>
                <c:pt idx="21475">
                  <c:v>7.6466000000000001E-4</c:v>
                </c:pt>
                <c:pt idx="21476">
                  <c:v>7.6466999999999995E-4</c:v>
                </c:pt>
                <c:pt idx="21477">
                  <c:v>7.6468E-4</c:v>
                </c:pt>
                <c:pt idx="21478">
                  <c:v>7.6469000000000005E-4</c:v>
                </c:pt>
                <c:pt idx="21479">
                  <c:v>7.6469999999999999E-4</c:v>
                </c:pt>
                <c:pt idx="21480">
                  <c:v>7.6471000000000004E-4</c:v>
                </c:pt>
                <c:pt idx="21481">
                  <c:v>7.6471999999999998E-4</c:v>
                </c:pt>
                <c:pt idx="21482">
                  <c:v>7.6473000000000003E-4</c:v>
                </c:pt>
                <c:pt idx="21483">
                  <c:v>7.6473999999999997E-4</c:v>
                </c:pt>
                <c:pt idx="21484">
                  <c:v>7.6475000000000002E-4</c:v>
                </c:pt>
                <c:pt idx="21485">
                  <c:v>7.6475999999999996E-4</c:v>
                </c:pt>
                <c:pt idx="21486">
                  <c:v>7.6477000000000001E-4</c:v>
                </c:pt>
                <c:pt idx="21487">
                  <c:v>7.6477999999999995E-4</c:v>
                </c:pt>
                <c:pt idx="21488">
                  <c:v>7.6479E-4</c:v>
                </c:pt>
                <c:pt idx="21489">
                  <c:v>7.6480000000000005E-4</c:v>
                </c:pt>
                <c:pt idx="21490">
                  <c:v>7.6480999999999999E-4</c:v>
                </c:pt>
                <c:pt idx="21491">
                  <c:v>7.6482000000000004E-4</c:v>
                </c:pt>
                <c:pt idx="21492">
                  <c:v>7.6482999999999998E-4</c:v>
                </c:pt>
                <c:pt idx="21493">
                  <c:v>7.6484000000000003E-4</c:v>
                </c:pt>
                <c:pt idx="21494">
                  <c:v>7.6484999999999997E-4</c:v>
                </c:pt>
                <c:pt idx="21495">
                  <c:v>7.6486000000000002E-4</c:v>
                </c:pt>
                <c:pt idx="21496">
                  <c:v>7.6486999999999996E-4</c:v>
                </c:pt>
                <c:pt idx="21497">
                  <c:v>7.6488000000000001E-4</c:v>
                </c:pt>
                <c:pt idx="21498">
                  <c:v>7.6488999999999995E-4</c:v>
                </c:pt>
                <c:pt idx="21499">
                  <c:v>7.649E-4</c:v>
                </c:pt>
                <c:pt idx="21500">
                  <c:v>7.6491000000000005E-4</c:v>
                </c:pt>
                <c:pt idx="21501">
                  <c:v>7.6491999999999999E-4</c:v>
                </c:pt>
                <c:pt idx="21502">
                  <c:v>7.6493000000000004E-4</c:v>
                </c:pt>
                <c:pt idx="21503">
                  <c:v>7.6493999999999998E-4</c:v>
                </c:pt>
                <c:pt idx="21504">
                  <c:v>7.6495000000000003E-4</c:v>
                </c:pt>
                <c:pt idx="21505">
                  <c:v>7.6495999999999997E-4</c:v>
                </c:pt>
                <c:pt idx="21506">
                  <c:v>7.6497000000000002E-4</c:v>
                </c:pt>
                <c:pt idx="21507">
                  <c:v>7.6497999999999996E-4</c:v>
                </c:pt>
                <c:pt idx="21508">
                  <c:v>7.6499000000000001E-4</c:v>
                </c:pt>
                <c:pt idx="21509">
                  <c:v>7.6499999999999995E-4</c:v>
                </c:pt>
                <c:pt idx="21510">
                  <c:v>7.6501E-4</c:v>
                </c:pt>
                <c:pt idx="21511">
                  <c:v>7.6502000000000004E-4</c:v>
                </c:pt>
                <c:pt idx="21512">
                  <c:v>7.6502999999999999E-4</c:v>
                </c:pt>
                <c:pt idx="21513">
                  <c:v>7.6504000000000003E-4</c:v>
                </c:pt>
                <c:pt idx="21514">
                  <c:v>7.6504999999999997E-4</c:v>
                </c:pt>
                <c:pt idx="21515">
                  <c:v>7.6506000000000002E-4</c:v>
                </c:pt>
                <c:pt idx="21516">
                  <c:v>7.6506999999999996E-4</c:v>
                </c:pt>
                <c:pt idx="21517">
                  <c:v>7.6508000000000001E-4</c:v>
                </c:pt>
                <c:pt idx="21518">
                  <c:v>7.6508999999999995E-4</c:v>
                </c:pt>
                <c:pt idx="21519">
                  <c:v>7.651E-4</c:v>
                </c:pt>
                <c:pt idx="21520">
                  <c:v>7.6511000000000005E-4</c:v>
                </c:pt>
                <c:pt idx="21521">
                  <c:v>7.6511999999999999E-4</c:v>
                </c:pt>
                <c:pt idx="21522">
                  <c:v>7.6513000000000004E-4</c:v>
                </c:pt>
                <c:pt idx="21523">
                  <c:v>7.6513999999999998E-4</c:v>
                </c:pt>
                <c:pt idx="21524">
                  <c:v>7.6515000000000003E-4</c:v>
                </c:pt>
                <c:pt idx="21525">
                  <c:v>7.6515999999999997E-4</c:v>
                </c:pt>
                <c:pt idx="21526">
                  <c:v>7.6517000000000002E-4</c:v>
                </c:pt>
                <c:pt idx="21527">
                  <c:v>7.6517999999999996E-4</c:v>
                </c:pt>
                <c:pt idx="21528">
                  <c:v>7.6519000000000001E-4</c:v>
                </c:pt>
                <c:pt idx="21529">
                  <c:v>7.6519999999999995E-4</c:v>
                </c:pt>
                <c:pt idx="21530">
                  <c:v>7.6521E-4</c:v>
                </c:pt>
                <c:pt idx="21531">
                  <c:v>7.6522000000000005E-4</c:v>
                </c:pt>
                <c:pt idx="21532">
                  <c:v>7.6522999999999999E-4</c:v>
                </c:pt>
                <c:pt idx="21533">
                  <c:v>7.6524000000000004E-4</c:v>
                </c:pt>
                <c:pt idx="21534">
                  <c:v>7.6524999999999998E-4</c:v>
                </c:pt>
                <c:pt idx="21535">
                  <c:v>7.6526000000000003E-4</c:v>
                </c:pt>
                <c:pt idx="21536">
                  <c:v>7.6526999999999997E-4</c:v>
                </c:pt>
                <c:pt idx="21537">
                  <c:v>7.6528000000000002E-4</c:v>
                </c:pt>
                <c:pt idx="21538">
                  <c:v>7.6528999999999996E-4</c:v>
                </c:pt>
                <c:pt idx="21539">
                  <c:v>7.6530000000000001E-4</c:v>
                </c:pt>
                <c:pt idx="21540">
                  <c:v>7.6530999999999995E-4</c:v>
                </c:pt>
                <c:pt idx="21541">
                  <c:v>7.6532E-4</c:v>
                </c:pt>
                <c:pt idx="21542">
                  <c:v>7.6533000000000005E-4</c:v>
                </c:pt>
                <c:pt idx="21543">
                  <c:v>7.6533999999999999E-4</c:v>
                </c:pt>
                <c:pt idx="21544">
                  <c:v>7.6535000000000004E-4</c:v>
                </c:pt>
                <c:pt idx="21545">
                  <c:v>7.6535999999999998E-4</c:v>
                </c:pt>
                <c:pt idx="21546">
                  <c:v>7.6537000000000003E-4</c:v>
                </c:pt>
                <c:pt idx="21547">
                  <c:v>7.6537999999999997E-4</c:v>
                </c:pt>
                <c:pt idx="21548">
                  <c:v>7.6539000000000002E-4</c:v>
                </c:pt>
                <c:pt idx="21549">
                  <c:v>7.6539999999999996E-4</c:v>
                </c:pt>
                <c:pt idx="21550">
                  <c:v>7.6541000000000001E-4</c:v>
                </c:pt>
                <c:pt idx="21551">
                  <c:v>7.6541999999999995E-4</c:v>
                </c:pt>
                <c:pt idx="21552">
                  <c:v>7.6542999999999999E-4</c:v>
                </c:pt>
                <c:pt idx="21553">
                  <c:v>7.6544000000000004E-4</c:v>
                </c:pt>
                <c:pt idx="21554">
                  <c:v>7.6544999999999998E-4</c:v>
                </c:pt>
                <c:pt idx="21555">
                  <c:v>7.6546000000000003E-4</c:v>
                </c:pt>
                <c:pt idx="21556">
                  <c:v>7.6546999999999997E-4</c:v>
                </c:pt>
                <c:pt idx="21557">
                  <c:v>7.6548000000000002E-4</c:v>
                </c:pt>
                <c:pt idx="21558">
                  <c:v>7.6548999999999996E-4</c:v>
                </c:pt>
                <c:pt idx="21559">
                  <c:v>7.6550000000000001E-4</c:v>
                </c:pt>
                <c:pt idx="21560">
                  <c:v>7.6550999999999995E-4</c:v>
                </c:pt>
                <c:pt idx="21561">
                  <c:v>7.6552E-4</c:v>
                </c:pt>
                <c:pt idx="21562">
                  <c:v>7.6553000000000005E-4</c:v>
                </c:pt>
                <c:pt idx="21563">
                  <c:v>7.6553999999999999E-4</c:v>
                </c:pt>
                <c:pt idx="21564">
                  <c:v>7.6555000000000004E-4</c:v>
                </c:pt>
                <c:pt idx="21565">
                  <c:v>7.6555999999999998E-4</c:v>
                </c:pt>
                <c:pt idx="21566">
                  <c:v>7.6557000000000003E-4</c:v>
                </c:pt>
                <c:pt idx="21567">
                  <c:v>7.6557999999999997E-4</c:v>
                </c:pt>
                <c:pt idx="21568">
                  <c:v>7.6559000000000002E-4</c:v>
                </c:pt>
                <c:pt idx="21569">
                  <c:v>7.6559999999999996E-4</c:v>
                </c:pt>
                <c:pt idx="21570">
                  <c:v>7.6561000000000001E-4</c:v>
                </c:pt>
                <c:pt idx="21571">
                  <c:v>7.6561999999999995E-4</c:v>
                </c:pt>
                <c:pt idx="21572">
                  <c:v>7.6563E-4</c:v>
                </c:pt>
                <c:pt idx="21573">
                  <c:v>7.6564000000000005E-4</c:v>
                </c:pt>
                <c:pt idx="21574">
                  <c:v>7.6564999999999999E-4</c:v>
                </c:pt>
                <c:pt idx="21575">
                  <c:v>7.6566000000000004E-4</c:v>
                </c:pt>
                <c:pt idx="21576">
                  <c:v>7.6566999999999998E-4</c:v>
                </c:pt>
                <c:pt idx="21577">
                  <c:v>7.6568000000000003E-4</c:v>
                </c:pt>
                <c:pt idx="21578">
                  <c:v>7.6568999999999997E-4</c:v>
                </c:pt>
                <c:pt idx="21579">
                  <c:v>7.6570000000000002E-4</c:v>
                </c:pt>
                <c:pt idx="21580">
                  <c:v>7.6570999999999996E-4</c:v>
                </c:pt>
                <c:pt idx="21581">
                  <c:v>7.6572000000000001E-4</c:v>
                </c:pt>
                <c:pt idx="21582">
                  <c:v>7.6572999999999995E-4</c:v>
                </c:pt>
                <c:pt idx="21583">
                  <c:v>7.6574E-4</c:v>
                </c:pt>
                <c:pt idx="21584">
                  <c:v>7.6575000000000005E-4</c:v>
                </c:pt>
                <c:pt idx="21585">
                  <c:v>7.6575999999999999E-4</c:v>
                </c:pt>
                <c:pt idx="21586">
                  <c:v>7.6577000000000004E-4</c:v>
                </c:pt>
                <c:pt idx="21587">
                  <c:v>7.6577999999999998E-4</c:v>
                </c:pt>
                <c:pt idx="21588">
                  <c:v>7.6579000000000003E-4</c:v>
                </c:pt>
                <c:pt idx="21589">
                  <c:v>7.6579999999999997E-4</c:v>
                </c:pt>
                <c:pt idx="21590">
                  <c:v>7.6581000000000002E-4</c:v>
                </c:pt>
                <c:pt idx="21591">
                  <c:v>7.6581999999999996E-4</c:v>
                </c:pt>
                <c:pt idx="21592">
                  <c:v>7.6583E-4</c:v>
                </c:pt>
                <c:pt idx="21593">
                  <c:v>7.6584000000000005E-4</c:v>
                </c:pt>
                <c:pt idx="21594">
                  <c:v>7.6584999999999999E-4</c:v>
                </c:pt>
                <c:pt idx="21595">
                  <c:v>7.6586000000000004E-4</c:v>
                </c:pt>
                <c:pt idx="21596">
                  <c:v>7.6586999999999998E-4</c:v>
                </c:pt>
                <c:pt idx="21597">
                  <c:v>7.6588000000000003E-4</c:v>
                </c:pt>
                <c:pt idx="21598">
                  <c:v>7.6588999999999997E-4</c:v>
                </c:pt>
                <c:pt idx="21599">
                  <c:v>7.6590000000000002E-4</c:v>
                </c:pt>
                <c:pt idx="21600">
                  <c:v>7.6590999999999996E-4</c:v>
                </c:pt>
                <c:pt idx="21601">
                  <c:v>7.6592000000000001E-4</c:v>
                </c:pt>
                <c:pt idx="21602">
                  <c:v>7.6592999999999995E-4</c:v>
                </c:pt>
                <c:pt idx="21603">
                  <c:v>7.6594E-4</c:v>
                </c:pt>
                <c:pt idx="21604">
                  <c:v>7.6595000000000005E-4</c:v>
                </c:pt>
                <c:pt idx="21605">
                  <c:v>7.6595999999999999E-4</c:v>
                </c:pt>
                <c:pt idx="21606">
                  <c:v>7.6597000000000004E-4</c:v>
                </c:pt>
                <c:pt idx="21607">
                  <c:v>7.6597999999999998E-4</c:v>
                </c:pt>
                <c:pt idx="21608">
                  <c:v>7.6599000000000003E-4</c:v>
                </c:pt>
                <c:pt idx="21609">
                  <c:v>7.6599999999999997E-4</c:v>
                </c:pt>
                <c:pt idx="21610">
                  <c:v>7.6601000000000002E-4</c:v>
                </c:pt>
                <c:pt idx="21611">
                  <c:v>7.6601999999999996E-4</c:v>
                </c:pt>
                <c:pt idx="21612">
                  <c:v>7.6603000000000001E-4</c:v>
                </c:pt>
                <c:pt idx="21613">
                  <c:v>7.6603999999999995E-4</c:v>
                </c:pt>
                <c:pt idx="21614">
                  <c:v>7.6605E-4</c:v>
                </c:pt>
                <c:pt idx="21615">
                  <c:v>7.6606000000000005E-4</c:v>
                </c:pt>
                <c:pt idx="21616">
                  <c:v>7.6606999999999999E-4</c:v>
                </c:pt>
                <c:pt idx="21617">
                  <c:v>7.6608000000000004E-4</c:v>
                </c:pt>
                <c:pt idx="21618">
                  <c:v>7.6608999999999998E-4</c:v>
                </c:pt>
                <c:pt idx="21619">
                  <c:v>7.6610000000000003E-4</c:v>
                </c:pt>
                <c:pt idx="21620">
                  <c:v>7.6610999999999997E-4</c:v>
                </c:pt>
                <c:pt idx="21621">
                  <c:v>7.6612000000000002E-4</c:v>
                </c:pt>
                <c:pt idx="21622">
                  <c:v>7.6612999999999996E-4</c:v>
                </c:pt>
                <c:pt idx="21623">
                  <c:v>7.6614000000000001E-4</c:v>
                </c:pt>
                <c:pt idx="21624">
                  <c:v>7.6614999999999995E-4</c:v>
                </c:pt>
                <c:pt idx="21625">
                  <c:v>7.6616E-4</c:v>
                </c:pt>
                <c:pt idx="21626">
                  <c:v>7.6617000000000005E-4</c:v>
                </c:pt>
                <c:pt idx="21627">
                  <c:v>7.6617999999999999E-4</c:v>
                </c:pt>
                <c:pt idx="21628">
                  <c:v>7.6619000000000004E-4</c:v>
                </c:pt>
                <c:pt idx="21629">
                  <c:v>7.6619999999999998E-4</c:v>
                </c:pt>
                <c:pt idx="21630">
                  <c:v>7.6621000000000002E-4</c:v>
                </c:pt>
                <c:pt idx="21631">
                  <c:v>7.6621999999999997E-4</c:v>
                </c:pt>
                <c:pt idx="21632">
                  <c:v>7.6623000000000001E-4</c:v>
                </c:pt>
                <c:pt idx="21633">
                  <c:v>7.6623999999999995E-4</c:v>
                </c:pt>
                <c:pt idx="21634">
                  <c:v>7.6625E-4</c:v>
                </c:pt>
                <c:pt idx="21635">
                  <c:v>7.6626000000000005E-4</c:v>
                </c:pt>
                <c:pt idx="21636">
                  <c:v>7.6626999999999999E-4</c:v>
                </c:pt>
                <c:pt idx="21637">
                  <c:v>7.6628000000000004E-4</c:v>
                </c:pt>
                <c:pt idx="21638">
                  <c:v>7.6628999999999998E-4</c:v>
                </c:pt>
                <c:pt idx="21639">
                  <c:v>7.6630000000000003E-4</c:v>
                </c:pt>
                <c:pt idx="21640">
                  <c:v>7.6630999999999997E-4</c:v>
                </c:pt>
                <c:pt idx="21641">
                  <c:v>7.6632000000000002E-4</c:v>
                </c:pt>
                <c:pt idx="21642">
                  <c:v>7.6632999999999996E-4</c:v>
                </c:pt>
                <c:pt idx="21643">
                  <c:v>7.6634000000000001E-4</c:v>
                </c:pt>
                <c:pt idx="21644">
                  <c:v>7.6634999999999995E-4</c:v>
                </c:pt>
                <c:pt idx="21645">
                  <c:v>7.6636E-4</c:v>
                </c:pt>
                <c:pt idx="21646">
                  <c:v>7.6637000000000005E-4</c:v>
                </c:pt>
                <c:pt idx="21647">
                  <c:v>7.6637999999999999E-4</c:v>
                </c:pt>
                <c:pt idx="21648">
                  <c:v>7.6639000000000004E-4</c:v>
                </c:pt>
                <c:pt idx="21649">
                  <c:v>7.6639999999999998E-4</c:v>
                </c:pt>
                <c:pt idx="21650">
                  <c:v>7.6641000000000003E-4</c:v>
                </c:pt>
                <c:pt idx="21651">
                  <c:v>7.6641999999999997E-4</c:v>
                </c:pt>
                <c:pt idx="21652">
                  <c:v>7.6643000000000002E-4</c:v>
                </c:pt>
                <c:pt idx="21653">
                  <c:v>7.6643999999999996E-4</c:v>
                </c:pt>
                <c:pt idx="21654">
                  <c:v>7.6645000000000001E-4</c:v>
                </c:pt>
                <c:pt idx="21655">
                  <c:v>7.6645999999999995E-4</c:v>
                </c:pt>
                <c:pt idx="21656">
                  <c:v>7.6647E-4</c:v>
                </c:pt>
                <c:pt idx="21657">
                  <c:v>7.6648000000000005E-4</c:v>
                </c:pt>
                <c:pt idx="21658">
                  <c:v>7.6648999999999999E-4</c:v>
                </c:pt>
                <c:pt idx="21659">
                  <c:v>7.6650000000000004E-4</c:v>
                </c:pt>
                <c:pt idx="21660">
                  <c:v>7.6650999999999998E-4</c:v>
                </c:pt>
                <c:pt idx="21661">
                  <c:v>7.6652000000000003E-4</c:v>
                </c:pt>
                <c:pt idx="21662">
                  <c:v>7.6652999999999997E-4</c:v>
                </c:pt>
                <c:pt idx="21663">
                  <c:v>7.6654000000000002E-4</c:v>
                </c:pt>
                <c:pt idx="21664">
                  <c:v>7.6654999999999996E-4</c:v>
                </c:pt>
                <c:pt idx="21665">
                  <c:v>7.6656000000000001E-4</c:v>
                </c:pt>
                <c:pt idx="21666">
                  <c:v>7.6656999999999995E-4</c:v>
                </c:pt>
                <c:pt idx="21667">
                  <c:v>7.6658E-4</c:v>
                </c:pt>
                <c:pt idx="21668">
                  <c:v>7.6659000000000004E-4</c:v>
                </c:pt>
                <c:pt idx="21669">
                  <c:v>7.6659999999999999E-4</c:v>
                </c:pt>
                <c:pt idx="21670">
                  <c:v>7.6661000000000003E-4</c:v>
                </c:pt>
                <c:pt idx="21671">
                  <c:v>7.6661999999999998E-4</c:v>
                </c:pt>
                <c:pt idx="21672">
                  <c:v>7.6663000000000002E-4</c:v>
                </c:pt>
                <c:pt idx="21673">
                  <c:v>7.6663999999999996E-4</c:v>
                </c:pt>
                <c:pt idx="21674">
                  <c:v>7.6665000000000001E-4</c:v>
                </c:pt>
                <c:pt idx="21675">
                  <c:v>7.6665999999999995E-4</c:v>
                </c:pt>
                <c:pt idx="21676">
                  <c:v>7.6667E-4</c:v>
                </c:pt>
                <c:pt idx="21677">
                  <c:v>7.6668000000000005E-4</c:v>
                </c:pt>
                <c:pt idx="21678">
                  <c:v>7.6668999999999999E-4</c:v>
                </c:pt>
                <c:pt idx="21679">
                  <c:v>7.6670000000000004E-4</c:v>
                </c:pt>
                <c:pt idx="21680">
                  <c:v>7.6670999999999998E-4</c:v>
                </c:pt>
                <c:pt idx="21681">
                  <c:v>7.6672000000000003E-4</c:v>
                </c:pt>
                <c:pt idx="21682">
                  <c:v>7.6672999999999997E-4</c:v>
                </c:pt>
                <c:pt idx="21683">
                  <c:v>7.6674000000000002E-4</c:v>
                </c:pt>
                <c:pt idx="21684">
                  <c:v>7.6674999999999996E-4</c:v>
                </c:pt>
                <c:pt idx="21685">
                  <c:v>7.6676000000000001E-4</c:v>
                </c:pt>
                <c:pt idx="21686">
                  <c:v>7.6676999999999995E-4</c:v>
                </c:pt>
                <c:pt idx="21687">
                  <c:v>7.6678E-4</c:v>
                </c:pt>
                <c:pt idx="21688">
                  <c:v>7.6679000000000005E-4</c:v>
                </c:pt>
                <c:pt idx="21689">
                  <c:v>7.6679999999999999E-4</c:v>
                </c:pt>
                <c:pt idx="21690">
                  <c:v>7.6681000000000004E-4</c:v>
                </c:pt>
                <c:pt idx="21691">
                  <c:v>7.6681999999999998E-4</c:v>
                </c:pt>
                <c:pt idx="21692">
                  <c:v>7.6683000000000003E-4</c:v>
                </c:pt>
                <c:pt idx="21693">
                  <c:v>7.6683999999999997E-4</c:v>
                </c:pt>
                <c:pt idx="21694">
                  <c:v>7.6685000000000002E-4</c:v>
                </c:pt>
                <c:pt idx="21695">
                  <c:v>7.6685999999999996E-4</c:v>
                </c:pt>
                <c:pt idx="21696">
                  <c:v>7.6687000000000001E-4</c:v>
                </c:pt>
                <c:pt idx="21697">
                  <c:v>7.6687999999999995E-4</c:v>
                </c:pt>
                <c:pt idx="21698">
                  <c:v>7.6689E-4</c:v>
                </c:pt>
                <c:pt idx="21699">
                  <c:v>7.6690000000000005E-4</c:v>
                </c:pt>
                <c:pt idx="21700">
                  <c:v>7.6690999999999999E-4</c:v>
                </c:pt>
                <c:pt idx="21701">
                  <c:v>7.6692000000000004E-4</c:v>
                </c:pt>
                <c:pt idx="21702">
                  <c:v>7.6692999999999998E-4</c:v>
                </c:pt>
                <c:pt idx="21703">
                  <c:v>7.6694000000000003E-4</c:v>
                </c:pt>
                <c:pt idx="21704">
                  <c:v>7.6694999999999997E-4</c:v>
                </c:pt>
                <c:pt idx="21705">
                  <c:v>7.6696000000000002E-4</c:v>
                </c:pt>
                <c:pt idx="21706">
                  <c:v>7.6696999999999996E-4</c:v>
                </c:pt>
                <c:pt idx="21707">
                  <c:v>7.6698000000000001E-4</c:v>
                </c:pt>
                <c:pt idx="21708">
                  <c:v>7.6698999999999995E-4</c:v>
                </c:pt>
                <c:pt idx="21709">
                  <c:v>7.67E-4</c:v>
                </c:pt>
                <c:pt idx="21710">
                  <c:v>7.6701000000000004E-4</c:v>
                </c:pt>
                <c:pt idx="21711">
                  <c:v>7.6701999999999998E-4</c:v>
                </c:pt>
                <c:pt idx="21712">
                  <c:v>7.6703000000000003E-4</c:v>
                </c:pt>
                <c:pt idx="21713">
                  <c:v>7.6703999999999997E-4</c:v>
                </c:pt>
                <c:pt idx="21714">
                  <c:v>7.6705000000000002E-4</c:v>
                </c:pt>
                <c:pt idx="21715">
                  <c:v>7.6705999999999996E-4</c:v>
                </c:pt>
                <c:pt idx="21716">
                  <c:v>7.6707000000000001E-4</c:v>
                </c:pt>
                <c:pt idx="21717">
                  <c:v>7.6707999999999995E-4</c:v>
                </c:pt>
                <c:pt idx="21718">
                  <c:v>7.6709E-4</c:v>
                </c:pt>
                <c:pt idx="21719">
                  <c:v>7.6710000000000005E-4</c:v>
                </c:pt>
                <c:pt idx="21720">
                  <c:v>7.6710999999999999E-4</c:v>
                </c:pt>
                <c:pt idx="21721">
                  <c:v>7.6712000000000004E-4</c:v>
                </c:pt>
                <c:pt idx="21722">
                  <c:v>7.6712999999999998E-4</c:v>
                </c:pt>
                <c:pt idx="21723">
                  <c:v>7.6714000000000003E-4</c:v>
                </c:pt>
                <c:pt idx="21724">
                  <c:v>7.6714999999999997E-4</c:v>
                </c:pt>
                <c:pt idx="21725">
                  <c:v>7.6716000000000002E-4</c:v>
                </c:pt>
                <c:pt idx="21726">
                  <c:v>7.6716999999999996E-4</c:v>
                </c:pt>
                <c:pt idx="21727">
                  <c:v>7.6718000000000001E-4</c:v>
                </c:pt>
                <c:pt idx="21728">
                  <c:v>7.6718999999999995E-4</c:v>
                </c:pt>
                <c:pt idx="21729">
                  <c:v>7.672E-4</c:v>
                </c:pt>
                <c:pt idx="21730">
                  <c:v>7.6721000000000005E-4</c:v>
                </c:pt>
                <c:pt idx="21731">
                  <c:v>7.6721999999999999E-4</c:v>
                </c:pt>
                <c:pt idx="21732">
                  <c:v>7.6723000000000004E-4</c:v>
                </c:pt>
                <c:pt idx="21733">
                  <c:v>7.6723999999999998E-4</c:v>
                </c:pt>
                <c:pt idx="21734">
                  <c:v>7.6725000000000003E-4</c:v>
                </c:pt>
                <c:pt idx="21735">
                  <c:v>7.6725999999999997E-4</c:v>
                </c:pt>
                <c:pt idx="21736">
                  <c:v>7.6727000000000002E-4</c:v>
                </c:pt>
                <c:pt idx="21737">
                  <c:v>7.6727999999999996E-4</c:v>
                </c:pt>
                <c:pt idx="21738">
                  <c:v>7.6729000000000001E-4</c:v>
                </c:pt>
                <c:pt idx="21739">
                  <c:v>7.6729999999999995E-4</c:v>
                </c:pt>
                <c:pt idx="21740">
                  <c:v>7.6731E-4</c:v>
                </c:pt>
                <c:pt idx="21741">
                  <c:v>7.6732000000000005E-4</c:v>
                </c:pt>
                <c:pt idx="21742">
                  <c:v>7.6732999999999999E-4</c:v>
                </c:pt>
                <c:pt idx="21743">
                  <c:v>7.6734000000000004E-4</c:v>
                </c:pt>
                <c:pt idx="21744">
                  <c:v>7.6734999999999998E-4</c:v>
                </c:pt>
                <c:pt idx="21745">
                  <c:v>7.6736000000000003E-4</c:v>
                </c:pt>
                <c:pt idx="21746">
                  <c:v>7.6736999999999997E-4</c:v>
                </c:pt>
                <c:pt idx="21747">
                  <c:v>7.6738000000000002E-4</c:v>
                </c:pt>
                <c:pt idx="21748">
                  <c:v>7.6738999999999996E-4</c:v>
                </c:pt>
                <c:pt idx="21749">
                  <c:v>7.674E-4</c:v>
                </c:pt>
                <c:pt idx="21750">
                  <c:v>7.6741000000000005E-4</c:v>
                </c:pt>
                <c:pt idx="21751">
                  <c:v>7.6741999999999999E-4</c:v>
                </c:pt>
                <c:pt idx="21752">
                  <c:v>7.6743000000000004E-4</c:v>
                </c:pt>
                <c:pt idx="21753">
                  <c:v>7.6743999999999998E-4</c:v>
                </c:pt>
                <c:pt idx="21754">
                  <c:v>7.6745000000000003E-4</c:v>
                </c:pt>
                <c:pt idx="21755">
                  <c:v>7.6745999999999997E-4</c:v>
                </c:pt>
                <c:pt idx="21756">
                  <c:v>7.6747000000000002E-4</c:v>
                </c:pt>
                <c:pt idx="21757">
                  <c:v>7.6747999999999996E-4</c:v>
                </c:pt>
                <c:pt idx="21758">
                  <c:v>7.6749000000000001E-4</c:v>
                </c:pt>
                <c:pt idx="21759">
                  <c:v>7.6749999999999995E-4</c:v>
                </c:pt>
                <c:pt idx="21760">
                  <c:v>7.6751E-4</c:v>
                </c:pt>
                <c:pt idx="21761">
                  <c:v>7.6752000000000005E-4</c:v>
                </c:pt>
                <c:pt idx="21762">
                  <c:v>7.6752999999999999E-4</c:v>
                </c:pt>
                <c:pt idx="21763">
                  <c:v>7.6754000000000004E-4</c:v>
                </c:pt>
                <c:pt idx="21764">
                  <c:v>7.6754999999999998E-4</c:v>
                </c:pt>
                <c:pt idx="21765">
                  <c:v>7.6756000000000003E-4</c:v>
                </c:pt>
                <c:pt idx="21766">
                  <c:v>7.6756999999999997E-4</c:v>
                </c:pt>
                <c:pt idx="21767">
                  <c:v>7.6758000000000002E-4</c:v>
                </c:pt>
                <c:pt idx="21768">
                  <c:v>7.6758999999999996E-4</c:v>
                </c:pt>
                <c:pt idx="21769">
                  <c:v>7.6760000000000001E-4</c:v>
                </c:pt>
                <c:pt idx="21770">
                  <c:v>7.6760999999999995E-4</c:v>
                </c:pt>
                <c:pt idx="21771">
                  <c:v>7.6762E-4</c:v>
                </c:pt>
                <c:pt idx="21772">
                  <c:v>7.6763000000000005E-4</c:v>
                </c:pt>
                <c:pt idx="21773">
                  <c:v>7.6763999999999999E-4</c:v>
                </c:pt>
                <c:pt idx="21774">
                  <c:v>7.6765000000000004E-4</c:v>
                </c:pt>
                <c:pt idx="21775">
                  <c:v>7.6765999999999998E-4</c:v>
                </c:pt>
                <c:pt idx="21776">
                  <c:v>7.6767000000000003E-4</c:v>
                </c:pt>
                <c:pt idx="21777">
                  <c:v>7.6767999999999997E-4</c:v>
                </c:pt>
                <c:pt idx="21778">
                  <c:v>7.6769000000000002E-4</c:v>
                </c:pt>
                <c:pt idx="21779">
                  <c:v>7.6769999999999996E-4</c:v>
                </c:pt>
                <c:pt idx="21780">
                  <c:v>7.6771000000000001E-4</c:v>
                </c:pt>
                <c:pt idx="21781">
                  <c:v>7.6771999999999995E-4</c:v>
                </c:pt>
                <c:pt idx="21782">
                  <c:v>7.6773E-4</c:v>
                </c:pt>
                <c:pt idx="21783">
                  <c:v>7.6774000000000005E-4</c:v>
                </c:pt>
                <c:pt idx="21784">
                  <c:v>7.6774999999999999E-4</c:v>
                </c:pt>
                <c:pt idx="21785">
                  <c:v>7.6776000000000004E-4</c:v>
                </c:pt>
                <c:pt idx="21786">
                  <c:v>7.6776999999999998E-4</c:v>
                </c:pt>
                <c:pt idx="21787">
                  <c:v>7.6778000000000002E-4</c:v>
                </c:pt>
                <c:pt idx="21788">
                  <c:v>7.6778999999999997E-4</c:v>
                </c:pt>
                <c:pt idx="21789">
                  <c:v>7.6780000000000001E-4</c:v>
                </c:pt>
                <c:pt idx="21790">
                  <c:v>7.6780999999999996E-4</c:v>
                </c:pt>
                <c:pt idx="21791">
                  <c:v>7.6782E-4</c:v>
                </c:pt>
                <c:pt idx="21792">
                  <c:v>7.6783000000000005E-4</c:v>
                </c:pt>
                <c:pt idx="21793">
                  <c:v>7.6783999999999999E-4</c:v>
                </c:pt>
                <c:pt idx="21794">
                  <c:v>7.6785000000000004E-4</c:v>
                </c:pt>
                <c:pt idx="21795">
                  <c:v>7.6785999999999998E-4</c:v>
                </c:pt>
                <c:pt idx="21796">
                  <c:v>7.6787000000000003E-4</c:v>
                </c:pt>
                <c:pt idx="21797">
                  <c:v>7.6787999999999997E-4</c:v>
                </c:pt>
                <c:pt idx="21798">
                  <c:v>7.6789000000000002E-4</c:v>
                </c:pt>
                <c:pt idx="21799">
                  <c:v>7.6789999999999996E-4</c:v>
                </c:pt>
                <c:pt idx="21800">
                  <c:v>7.6791000000000001E-4</c:v>
                </c:pt>
                <c:pt idx="21801">
                  <c:v>7.6791999999999995E-4</c:v>
                </c:pt>
                <c:pt idx="21802">
                  <c:v>7.6793E-4</c:v>
                </c:pt>
                <c:pt idx="21803">
                  <c:v>7.6794000000000005E-4</c:v>
                </c:pt>
                <c:pt idx="21804">
                  <c:v>7.6794999999999999E-4</c:v>
                </c:pt>
                <c:pt idx="21805">
                  <c:v>7.6796000000000004E-4</c:v>
                </c:pt>
                <c:pt idx="21806">
                  <c:v>7.6796999999999998E-4</c:v>
                </c:pt>
                <c:pt idx="21807">
                  <c:v>7.6798000000000003E-4</c:v>
                </c:pt>
                <c:pt idx="21808">
                  <c:v>7.6798999999999997E-4</c:v>
                </c:pt>
                <c:pt idx="21809">
                  <c:v>7.6800000000000002E-4</c:v>
                </c:pt>
                <c:pt idx="21810">
                  <c:v>7.6800999999999996E-4</c:v>
                </c:pt>
                <c:pt idx="21811">
                  <c:v>7.6802000000000001E-4</c:v>
                </c:pt>
                <c:pt idx="21812">
                  <c:v>7.6802999999999995E-4</c:v>
                </c:pt>
                <c:pt idx="21813">
                  <c:v>7.6804E-4</c:v>
                </c:pt>
                <c:pt idx="21814">
                  <c:v>7.6805000000000005E-4</c:v>
                </c:pt>
                <c:pt idx="21815">
                  <c:v>7.6805999999999999E-4</c:v>
                </c:pt>
                <c:pt idx="21816">
                  <c:v>7.6807000000000004E-4</c:v>
                </c:pt>
                <c:pt idx="21817">
                  <c:v>7.6807999999999998E-4</c:v>
                </c:pt>
                <c:pt idx="21818">
                  <c:v>7.6809000000000003E-4</c:v>
                </c:pt>
                <c:pt idx="21819">
                  <c:v>7.6809999999999997E-4</c:v>
                </c:pt>
                <c:pt idx="21820">
                  <c:v>7.6811000000000002E-4</c:v>
                </c:pt>
                <c:pt idx="21821">
                  <c:v>7.6811999999999996E-4</c:v>
                </c:pt>
                <c:pt idx="21822">
                  <c:v>7.6813000000000001E-4</c:v>
                </c:pt>
                <c:pt idx="21823">
                  <c:v>7.6813999999999995E-4</c:v>
                </c:pt>
                <c:pt idx="21824">
                  <c:v>7.6815E-4</c:v>
                </c:pt>
                <c:pt idx="21825">
                  <c:v>7.6816000000000005E-4</c:v>
                </c:pt>
                <c:pt idx="21826">
                  <c:v>7.6816999999999999E-4</c:v>
                </c:pt>
                <c:pt idx="21827">
                  <c:v>7.6818000000000003E-4</c:v>
                </c:pt>
                <c:pt idx="21828">
                  <c:v>7.6818999999999998E-4</c:v>
                </c:pt>
                <c:pt idx="21829">
                  <c:v>7.6820000000000002E-4</c:v>
                </c:pt>
                <c:pt idx="21830">
                  <c:v>7.6820999999999996E-4</c:v>
                </c:pt>
                <c:pt idx="21831">
                  <c:v>7.6822000000000001E-4</c:v>
                </c:pt>
                <c:pt idx="21832">
                  <c:v>7.6822999999999995E-4</c:v>
                </c:pt>
                <c:pt idx="21833">
                  <c:v>7.6824E-4</c:v>
                </c:pt>
                <c:pt idx="21834">
                  <c:v>7.6825000000000005E-4</c:v>
                </c:pt>
                <c:pt idx="21835">
                  <c:v>7.6825999999999999E-4</c:v>
                </c:pt>
                <c:pt idx="21836">
                  <c:v>7.6827000000000004E-4</c:v>
                </c:pt>
                <c:pt idx="21837">
                  <c:v>7.6827999999999998E-4</c:v>
                </c:pt>
                <c:pt idx="21838">
                  <c:v>7.6829000000000003E-4</c:v>
                </c:pt>
                <c:pt idx="21839">
                  <c:v>7.6829999999999997E-4</c:v>
                </c:pt>
                <c:pt idx="21840">
                  <c:v>7.6831000000000002E-4</c:v>
                </c:pt>
                <c:pt idx="21841">
                  <c:v>7.6831999999999996E-4</c:v>
                </c:pt>
                <c:pt idx="21842">
                  <c:v>7.6833000000000001E-4</c:v>
                </c:pt>
                <c:pt idx="21843">
                  <c:v>7.6833999999999995E-4</c:v>
                </c:pt>
                <c:pt idx="21844">
                  <c:v>7.6835E-4</c:v>
                </c:pt>
                <c:pt idx="21845">
                  <c:v>7.6836000000000005E-4</c:v>
                </c:pt>
                <c:pt idx="21846">
                  <c:v>7.6836999999999999E-4</c:v>
                </c:pt>
                <c:pt idx="21847">
                  <c:v>7.6838000000000004E-4</c:v>
                </c:pt>
                <c:pt idx="21848">
                  <c:v>7.6838999999999998E-4</c:v>
                </c:pt>
                <c:pt idx="21849">
                  <c:v>7.6840000000000003E-4</c:v>
                </c:pt>
                <c:pt idx="21850">
                  <c:v>7.6840999999999997E-4</c:v>
                </c:pt>
                <c:pt idx="21851">
                  <c:v>7.6842000000000002E-4</c:v>
                </c:pt>
                <c:pt idx="21852">
                  <c:v>7.6842999999999996E-4</c:v>
                </c:pt>
                <c:pt idx="21853">
                  <c:v>7.6844000000000001E-4</c:v>
                </c:pt>
                <c:pt idx="21854">
                  <c:v>7.6844999999999995E-4</c:v>
                </c:pt>
                <c:pt idx="21855">
                  <c:v>7.6846E-4</c:v>
                </c:pt>
                <c:pt idx="21856">
                  <c:v>7.6847000000000005E-4</c:v>
                </c:pt>
                <c:pt idx="21857">
                  <c:v>7.6847999999999999E-4</c:v>
                </c:pt>
                <c:pt idx="21858">
                  <c:v>7.6849000000000004E-4</c:v>
                </c:pt>
                <c:pt idx="21859">
                  <c:v>7.6849999999999998E-4</c:v>
                </c:pt>
                <c:pt idx="21860">
                  <c:v>7.6851000000000003E-4</c:v>
                </c:pt>
                <c:pt idx="21861">
                  <c:v>7.6851999999999997E-4</c:v>
                </c:pt>
                <c:pt idx="21862">
                  <c:v>7.6853000000000002E-4</c:v>
                </c:pt>
                <c:pt idx="21863">
                  <c:v>7.6853999999999996E-4</c:v>
                </c:pt>
                <c:pt idx="21864">
                  <c:v>7.6855000000000001E-4</c:v>
                </c:pt>
                <c:pt idx="21865">
                  <c:v>7.6855999999999995E-4</c:v>
                </c:pt>
                <c:pt idx="21866">
                  <c:v>7.6857E-4</c:v>
                </c:pt>
                <c:pt idx="21867">
                  <c:v>7.6858000000000004E-4</c:v>
                </c:pt>
                <c:pt idx="21868">
                  <c:v>7.6858999999999999E-4</c:v>
                </c:pt>
                <c:pt idx="21869">
                  <c:v>7.6860000000000003E-4</c:v>
                </c:pt>
                <c:pt idx="21870">
                  <c:v>7.6860999999999997E-4</c:v>
                </c:pt>
                <c:pt idx="21871">
                  <c:v>7.6862000000000002E-4</c:v>
                </c:pt>
                <c:pt idx="21872">
                  <c:v>7.6862999999999996E-4</c:v>
                </c:pt>
                <c:pt idx="21873">
                  <c:v>7.6864000000000001E-4</c:v>
                </c:pt>
                <c:pt idx="21874">
                  <c:v>7.6864999999999995E-4</c:v>
                </c:pt>
                <c:pt idx="21875">
                  <c:v>7.6866E-4</c:v>
                </c:pt>
                <c:pt idx="21876">
                  <c:v>7.6867000000000005E-4</c:v>
                </c:pt>
                <c:pt idx="21877">
                  <c:v>7.6867999999999999E-4</c:v>
                </c:pt>
                <c:pt idx="21878">
                  <c:v>7.6869000000000004E-4</c:v>
                </c:pt>
                <c:pt idx="21879">
                  <c:v>7.6869999999999998E-4</c:v>
                </c:pt>
                <c:pt idx="21880">
                  <c:v>7.6871000000000003E-4</c:v>
                </c:pt>
                <c:pt idx="21881">
                  <c:v>7.6871999999999997E-4</c:v>
                </c:pt>
                <c:pt idx="21882">
                  <c:v>7.6873000000000002E-4</c:v>
                </c:pt>
                <c:pt idx="21883">
                  <c:v>7.6873999999999996E-4</c:v>
                </c:pt>
                <c:pt idx="21884">
                  <c:v>7.6875000000000001E-4</c:v>
                </c:pt>
                <c:pt idx="21885">
                  <c:v>7.6875999999999995E-4</c:v>
                </c:pt>
                <c:pt idx="21886">
                  <c:v>7.6877E-4</c:v>
                </c:pt>
                <c:pt idx="21887">
                  <c:v>7.6878000000000005E-4</c:v>
                </c:pt>
                <c:pt idx="21888">
                  <c:v>7.6878999999999999E-4</c:v>
                </c:pt>
                <c:pt idx="21889">
                  <c:v>7.6880000000000004E-4</c:v>
                </c:pt>
                <c:pt idx="21890">
                  <c:v>7.6880999999999998E-4</c:v>
                </c:pt>
                <c:pt idx="21891">
                  <c:v>7.6882000000000003E-4</c:v>
                </c:pt>
                <c:pt idx="21892">
                  <c:v>7.6882999999999997E-4</c:v>
                </c:pt>
                <c:pt idx="21893">
                  <c:v>7.6884000000000002E-4</c:v>
                </c:pt>
                <c:pt idx="21894">
                  <c:v>7.6884999999999996E-4</c:v>
                </c:pt>
                <c:pt idx="21895">
                  <c:v>7.6886000000000001E-4</c:v>
                </c:pt>
                <c:pt idx="21896">
                  <c:v>7.6886999999999995E-4</c:v>
                </c:pt>
                <c:pt idx="21897">
                  <c:v>7.6888E-4</c:v>
                </c:pt>
                <c:pt idx="21898">
                  <c:v>7.6889000000000005E-4</c:v>
                </c:pt>
                <c:pt idx="21899">
                  <c:v>7.6889999999999999E-4</c:v>
                </c:pt>
                <c:pt idx="21900">
                  <c:v>7.6891000000000004E-4</c:v>
                </c:pt>
                <c:pt idx="21901">
                  <c:v>7.6891999999999998E-4</c:v>
                </c:pt>
                <c:pt idx="21902">
                  <c:v>7.6893000000000003E-4</c:v>
                </c:pt>
                <c:pt idx="21903">
                  <c:v>7.6893999999999997E-4</c:v>
                </c:pt>
                <c:pt idx="21904">
                  <c:v>7.6895000000000002E-4</c:v>
                </c:pt>
                <c:pt idx="21905">
                  <c:v>7.6895999999999996E-4</c:v>
                </c:pt>
                <c:pt idx="21906">
                  <c:v>7.6897000000000001E-4</c:v>
                </c:pt>
                <c:pt idx="21907">
                  <c:v>7.6898000000000005E-4</c:v>
                </c:pt>
                <c:pt idx="21908">
                  <c:v>7.6898999999999999E-4</c:v>
                </c:pt>
                <c:pt idx="21909">
                  <c:v>7.6900000000000004E-4</c:v>
                </c:pt>
                <c:pt idx="21910">
                  <c:v>7.6900999999999998E-4</c:v>
                </c:pt>
                <c:pt idx="21911">
                  <c:v>7.6902000000000003E-4</c:v>
                </c:pt>
                <c:pt idx="21912">
                  <c:v>7.6902999999999997E-4</c:v>
                </c:pt>
                <c:pt idx="21913">
                  <c:v>7.6904000000000002E-4</c:v>
                </c:pt>
                <c:pt idx="21914">
                  <c:v>7.6904999999999996E-4</c:v>
                </c:pt>
                <c:pt idx="21915">
                  <c:v>7.6906000000000001E-4</c:v>
                </c:pt>
                <c:pt idx="21916">
                  <c:v>7.6906999999999995E-4</c:v>
                </c:pt>
                <c:pt idx="21917">
                  <c:v>7.6908E-4</c:v>
                </c:pt>
                <c:pt idx="21918">
                  <c:v>7.6909000000000005E-4</c:v>
                </c:pt>
                <c:pt idx="21919">
                  <c:v>7.6909999999999999E-4</c:v>
                </c:pt>
                <c:pt idx="21920">
                  <c:v>7.6911000000000004E-4</c:v>
                </c:pt>
                <c:pt idx="21921">
                  <c:v>7.6911999999999998E-4</c:v>
                </c:pt>
                <c:pt idx="21922">
                  <c:v>7.6913000000000003E-4</c:v>
                </c:pt>
                <c:pt idx="21923">
                  <c:v>7.6913999999999997E-4</c:v>
                </c:pt>
                <c:pt idx="21924">
                  <c:v>7.6915000000000002E-4</c:v>
                </c:pt>
                <c:pt idx="21925">
                  <c:v>7.6915999999999996E-4</c:v>
                </c:pt>
                <c:pt idx="21926">
                  <c:v>7.6917000000000001E-4</c:v>
                </c:pt>
                <c:pt idx="21927">
                  <c:v>7.6917999999999995E-4</c:v>
                </c:pt>
                <c:pt idx="21928">
                  <c:v>7.6919E-4</c:v>
                </c:pt>
                <c:pt idx="21929">
                  <c:v>7.6920000000000005E-4</c:v>
                </c:pt>
                <c:pt idx="21930">
                  <c:v>7.6920999999999999E-4</c:v>
                </c:pt>
                <c:pt idx="21931">
                  <c:v>7.6922000000000004E-4</c:v>
                </c:pt>
                <c:pt idx="21932">
                  <c:v>7.6922999999999998E-4</c:v>
                </c:pt>
                <c:pt idx="21933">
                  <c:v>7.6924000000000003E-4</c:v>
                </c:pt>
                <c:pt idx="21934">
                  <c:v>7.6924999999999997E-4</c:v>
                </c:pt>
                <c:pt idx="21935">
                  <c:v>7.6926000000000002E-4</c:v>
                </c:pt>
                <c:pt idx="21936">
                  <c:v>7.6926999999999996E-4</c:v>
                </c:pt>
                <c:pt idx="21937">
                  <c:v>7.6928000000000001E-4</c:v>
                </c:pt>
                <c:pt idx="21938">
                  <c:v>7.6928999999999995E-4</c:v>
                </c:pt>
                <c:pt idx="21939">
                  <c:v>7.693E-4</c:v>
                </c:pt>
                <c:pt idx="21940">
                  <c:v>7.6931000000000005E-4</c:v>
                </c:pt>
                <c:pt idx="21941">
                  <c:v>7.6931999999999999E-4</c:v>
                </c:pt>
                <c:pt idx="21942">
                  <c:v>7.6933000000000004E-4</c:v>
                </c:pt>
                <c:pt idx="21943">
                  <c:v>7.6933999999999998E-4</c:v>
                </c:pt>
                <c:pt idx="21944">
                  <c:v>7.6935000000000003E-4</c:v>
                </c:pt>
                <c:pt idx="21945">
                  <c:v>7.6935999999999997E-4</c:v>
                </c:pt>
                <c:pt idx="21946">
                  <c:v>7.6937000000000001E-4</c:v>
                </c:pt>
                <c:pt idx="21947">
                  <c:v>7.6937999999999996E-4</c:v>
                </c:pt>
                <c:pt idx="21948">
                  <c:v>7.6939E-4</c:v>
                </c:pt>
                <c:pt idx="21949">
                  <c:v>7.6940000000000005E-4</c:v>
                </c:pt>
                <c:pt idx="21950">
                  <c:v>7.6940999999999999E-4</c:v>
                </c:pt>
                <c:pt idx="21951">
                  <c:v>7.6942000000000004E-4</c:v>
                </c:pt>
                <c:pt idx="21952">
                  <c:v>7.6942999999999998E-4</c:v>
                </c:pt>
                <c:pt idx="21953">
                  <c:v>7.6944000000000003E-4</c:v>
                </c:pt>
                <c:pt idx="21954">
                  <c:v>7.6944999999999997E-4</c:v>
                </c:pt>
                <c:pt idx="21955">
                  <c:v>7.6946000000000002E-4</c:v>
                </c:pt>
                <c:pt idx="21956">
                  <c:v>7.6946999999999996E-4</c:v>
                </c:pt>
                <c:pt idx="21957">
                  <c:v>7.6948000000000001E-4</c:v>
                </c:pt>
                <c:pt idx="21958">
                  <c:v>7.6948999999999995E-4</c:v>
                </c:pt>
                <c:pt idx="21959">
                  <c:v>7.695E-4</c:v>
                </c:pt>
                <c:pt idx="21960">
                  <c:v>7.6951000000000005E-4</c:v>
                </c:pt>
                <c:pt idx="21961">
                  <c:v>7.6951999999999999E-4</c:v>
                </c:pt>
                <c:pt idx="21962">
                  <c:v>7.6953000000000004E-4</c:v>
                </c:pt>
                <c:pt idx="21963">
                  <c:v>7.6953999999999998E-4</c:v>
                </c:pt>
                <c:pt idx="21964">
                  <c:v>7.6955000000000003E-4</c:v>
                </c:pt>
                <c:pt idx="21965">
                  <c:v>7.6955999999999997E-4</c:v>
                </c:pt>
                <c:pt idx="21966">
                  <c:v>7.6957000000000002E-4</c:v>
                </c:pt>
                <c:pt idx="21967">
                  <c:v>7.6957999999999996E-4</c:v>
                </c:pt>
                <c:pt idx="21968">
                  <c:v>7.6959000000000001E-4</c:v>
                </c:pt>
                <c:pt idx="21969">
                  <c:v>7.6959999999999995E-4</c:v>
                </c:pt>
                <c:pt idx="21970">
                  <c:v>7.6961E-4</c:v>
                </c:pt>
                <c:pt idx="21971">
                  <c:v>7.6962000000000005E-4</c:v>
                </c:pt>
                <c:pt idx="21972">
                  <c:v>7.6962999999999999E-4</c:v>
                </c:pt>
                <c:pt idx="21973">
                  <c:v>7.6964000000000004E-4</c:v>
                </c:pt>
                <c:pt idx="21974">
                  <c:v>7.6964999999999998E-4</c:v>
                </c:pt>
                <c:pt idx="21975">
                  <c:v>7.6966000000000003E-4</c:v>
                </c:pt>
                <c:pt idx="21976">
                  <c:v>7.6966999999999997E-4</c:v>
                </c:pt>
                <c:pt idx="21977">
                  <c:v>7.6968000000000002E-4</c:v>
                </c:pt>
                <c:pt idx="21978">
                  <c:v>7.6968999999999996E-4</c:v>
                </c:pt>
                <c:pt idx="21979">
                  <c:v>7.6970000000000001E-4</c:v>
                </c:pt>
                <c:pt idx="21980">
                  <c:v>7.6970999999999995E-4</c:v>
                </c:pt>
                <c:pt idx="21981">
                  <c:v>7.6972E-4</c:v>
                </c:pt>
                <c:pt idx="21982">
                  <c:v>7.6973000000000005E-4</c:v>
                </c:pt>
                <c:pt idx="21983">
                  <c:v>7.6973999999999999E-4</c:v>
                </c:pt>
                <c:pt idx="21984">
                  <c:v>7.6975000000000003E-4</c:v>
                </c:pt>
                <c:pt idx="21985">
                  <c:v>7.6975999999999998E-4</c:v>
                </c:pt>
                <c:pt idx="21986">
                  <c:v>7.6977000000000002E-4</c:v>
                </c:pt>
                <c:pt idx="21987">
                  <c:v>7.6977999999999997E-4</c:v>
                </c:pt>
                <c:pt idx="21988">
                  <c:v>7.6979000000000001E-4</c:v>
                </c:pt>
                <c:pt idx="21989">
                  <c:v>7.6979999999999995E-4</c:v>
                </c:pt>
                <c:pt idx="21990">
                  <c:v>7.6981E-4</c:v>
                </c:pt>
                <c:pt idx="21991">
                  <c:v>7.6982000000000005E-4</c:v>
                </c:pt>
                <c:pt idx="21992">
                  <c:v>7.6982999999999999E-4</c:v>
                </c:pt>
                <c:pt idx="21993">
                  <c:v>7.6984000000000004E-4</c:v>
                </c:pt>
                <c:pt idx="21994">
                  <c:v>7.6984999999999998E-4</c:v>
                </c:pt>
                <c:pt idx="21995">
                  <c:v>7.6986000000000003E-4</c:v>
                </c:pt>
                <c:pt idx="21996">
                  <c:v>7.6986999999999997E-4</c:v>
                </c:pt>
                <c:pt idx="21997">
                  <c:v>7.6988000000000002E-4</c:v>
                </c:pt>
                <c:pt idx="21998">
                  <c:v>7.6988999999999996E-4</c:v>
                </c:pt>
                <c:pt idx="21999">
                  <c:v>7.6990000000000001E-4</c:v>
                </c:pt>
                <c:pt idx="22000">
                  <c:v>7.6990999999999995E-4</c:v>
                </c:pt>
                <c:pt idx="22001">
                  <c:v>7.6992E-4</c:v>
                </c:pt>
                <c:pt idx="22002">
                  <c:v>7.6993000000000005E-4</c:v>
                </c:pt>
                <c:pt idx="22003">
                  <c:v>7.6993999999999999E-4</c:v>
                </c:pt>
                <c:pt idx="22004">
                  <c:v>7.6995000000000004E-4</c:v>
                </c:pt>
                <c:pt idx="22005">
                  <c:v>7.6995999999999998E-4</c:v>
                </c:pt>
                <c:pt idx="22006">
                  <c:v>7.6997000000000003E-4</c:v>
                </c:pt>
                <c:pt idx="22007">
                  <c:v>7.6997999999999997E-4</c:v>
                </c:pt>
                <c:pt idx="22008">
                  <c:v>7.6999000000000002E-4</c:v>
                </c:pt>
                <c:pt idx="22009">
                  <c:v>7.6999999999999996E-4</c:v>
                </c:pt>
                <c:pt idx="22010">
                  <c:v>7.7001000000000001E-4</c:v>
                </c:pt>
                <c:pt idx="22011">
                  <c:v>7.7001999999999995E-4</c:v>
                </c:pt>
                <c:pt idx="22012">
                  <c:v>7.7003E-4</c:v>
                </c:pt>
                <c:pt idx="22013">
                  <c:v>7.7004000000000005E-4</c:v>
                </c:pt>
                <c:pt idx="22014">
                  <c:v>7.7004999999999999E-4</c:v>
                </c:pt>
                <c:pt idx="22015">
                  <c:v>7.7006000000000004E-4</c:v>
                </c:pt>
                <c:pt idx="22016">
                  <c:v>7.7006999999999998E-4</c:v>
                </c:pt>
                <c:pt idx="22017">
                  <c:v>7.7008000000000003E-4</c:v>
                </c:pt>
                <c:pt idx="22018">
                  <c:v>7.7008999999999997E-4</c:v>
                </c:pt>
                <c:pt idx="22019">
                  <c:v>7.7010000000000002E-4</c:v>
                </c:pt>
                <c:pt idx="22020">
                  <c:v>7.7010999999999996E-4</c:v>
                </c:pt>
                <c:pt idx="22021">
                  <c:v>7.7012000000000001E-4</c:v>
                </c:pt>
                <c:pt idx="22022">
                  <c:v>7.7012999999999995E-4</c:v>
                </c:pt>
                <c:pt idx="22023">
                  <c:v>7.7014E-4</c:v>
                </c:pt>
                <c:pt idx="22024">
                  <c:v>7.7015000000000004E-4</c:v>
                </c:pt>
                <c:pt idx="22025">
                  <c:v>7.7015999999999999E-4</c:v>
                </c:pt>
                <c:pt idx="22026">
                  <c:v>7.7017000000000003E-4</c:v>
                </c:pt>
                <c:pt idx="22027">
                  <c:v>7.7017999999999997E-4</c:v>
                </c:pt>
                <c:pt idx="22028">
                  <c:v>7.7019000000000002E-4</c:v>
                </c:pt>
                <c:pt idx="22029">
                  <c:v>7.7019999999999996E-4</c:v>
                </c:pt>
                <c:pt idx="22030">
                  <c:v>7.7021000000000001E-4</c:v>
                </c:pt>
                <c:pt idx="22031">
                  <c:v>7.7021999999999995E-4</c:v>
                </c:pt>
                <c:pt idx="22032">
                  <c:v>7.7023E-4</c:v>
                </c:pt>
                <c:pt idx="22033">
                  <c:v>7.7024000000000005E-4</c:v>
                </c:pt>
                <c:pt idx="22034">
                  <c:v>7.7024999999999999E-4</c:v>
                </c:pt>
                <c:pt idx="22035">
                  <c:v>7.7026000000000004E-4</c:v>
                </c:pt>
                <c:pt idx="22036">
                  <c:v>7.7026999999999998E-4</c:v>
                </c:pt>
                <c:pt idx="22037">
                  <c:v>7.7028000000000003E-4</c:v>
                </c:pt>
                <c:pt idx="22038">
                  <c:v>7.7028999999999997E-4</c:v>
                </c:pt>
                <c:pt idx="22039">
                  <c:v>7.7030000000000002E-4</c:v>
                </c:pt>
                <c:pt idx="22040">
                  <c:v>7.7030999999999996E-4</c:v>
                </c:pt>
                <c:pt idx="22041">
                  <c:v>7.7032000000000001E-4</c:v>
                </c:pt>
                <c:pt idx="22042">
                  <c:v>7.7032999999999995E-4</c:v>
                </c:pt>
                <c:pt idx="22043">
                  <c:v>7.7034E-4</c:v>
                </c:pt>
                <c:pt idx="22044">
                  <c:v>7.7035000000000005E-4</c:v>
                </c:pt>
                <c:pt idx="22045">
                  <c:v>7.7035999999999999E-4</c:v>
                </c:pt>
                <c:pt idx="22046">
                  <c:v>7.7037000000000004E-4</c:v>
                </c:pt>
                <c:pt idx="22047">
                  <c:v>7.7037999999999998E-4</c:v>
                </c:pt>
                <c:pt idx="22048">
                  <c:v>7.7039000000000003E-4</c:v>
                </c:pt>
                <c:pt idx="22049">
                  <c:v>7.7039999999999997E-4</c:v>
                </c:pt>
                <c:pt idx="22050">
                  <c:v>7.7041000000000002E-4</c:v>
                </c:pt>
                <c:pt idx="22051">
                  <c:v>7.7041999999999996E-4</c:v>
                </c:pt>
                <c:pt idx="22052">
                  <c:v>7.7043000000000001E-4</c:v>
                </c:pt>
                <c:pt idx="22053">
                  <c:v>7.7043999999999995E-4</c:v>
                </c:pt>
                <c:pt idx="22054">
                  <c:v>7.7045E-4</c:v>
                </c:pt>
                <c:pt idx="22055">
                  <c:v>7.7046000000000005E-4</c:v>
                </c:pt>
                <c:pt idx="22056">
                  <c:v>7.7046999999999999E-4</c:v>
                </c:pt>
                <c:pt idx="22057">
                  <c:v>7.7048000000000004E-4</c:v>
                </c:pt>
                <c:pt idx="22058">
                  <c:v>7.7048999999999998E-4</c:v>
                </c:pt>
                <c:pt idx="22059">
                  <c:v>7.7050000000000003E-4</c:v>
                </c:pt>
                <c:pt idx="22060">
                  <c:v>7.7050999999999997E-4</c:v>
                </c:pt>
                <c:pt idx="22061">
                  <c:v>7.7052000000000002E-4</c:v>
                </c:pt>
                <c:pt idx="22062">
                  <c:v>7.7052999999999996E-4</c:v>
                </c:pt>
                <c:pt idx="22063">
                  <c:v>7.7054000000000001E-4</c:v>
                </c:pt>
                <c:pt idx="22064">
                  <c:v>7.7054999999999995E-4</c:v>
                </c:pt>
                <c:pt idx="22065">
                  <c:v>7.7055999999999999E-4</c:v>
                </c:pt>
                <c:pt idx="22066">
                  <c:v>7.7057000000000004E-4</c:v>
                </c:pt>
                <c:pt idx="22067">
                  <c:v>7.7057999999999998E-4</c:v>
                </c:pt>
                <c:pt idx="22068">
                  <c:v>7.7059000000000003E-4</c:v>
                </c:pt>
                <c:pt idx="22069">
                  <c:v>7.7059999999999997E-4</c:v>
                </c:pt>
                <c:pt idx="22070">
                  <c:v>7.7061000000000002E-4</c:v>
                </c:pt>
                <c:pt idx="22071">
                  <c:v>7.7061999999999996E-4</c:v>
                </c:pt>
                <c:pt idx="22072">
                  <c:v>7.7063000000000001E-4</c:v>
                </c:pt>
                <c:pt idx="22073">
                  <c:v>7.7063999999999995E-4</c:v>
                </c:pt>
                <c:pt idx="22074">
                  <c:v>7.7065E-4</c:v>
                </c:pt>
                <c:pt idx="22075">
                  <c:v>7.7066000000000005E-4</c:v>
                </c:pt>
                <c:pt idx="22076">
                  <c:v>7.7066999999999999E-4</c:v>
                </c:pt>
                <c:pt idx="22077">
                  <c:v>7.7068000000000004E-4</c:v>
                </c:pt>
                <c:pt idx="22078">
                  <c:v>7.7068999999999998E-4</c:v>
                </c:pt>
                <c:pt idx="22079">
                  <c:v>7.7070000000000003E-4</c:v>
                </c:pt>
                <c:pt idx="22080">
                  <c:v>7.7070999999999997E-4</c:v>
                </c:pt>
                <c:pt idx="22081">
                  <c:v>7.7072000000000002E-4</c:v>
                </c:pt>
                <c:pt idx="22082">
                  <c:v>7.7072999999999996E-4</c:v>
                </c:pt>
                <c:pt idx="22083">
                  <c:v>7.7074000000000001E-4</c:v>
                </c:pt>
                <c:pt idx="22084">
                  <c:v>7.7074999999999995E-4</c:v>
                </c:pt>
                <c:pt idx="22085">
                  <c:v>7.7076E-4</c:v>
                </c:pt>
                <c:pt idx="22086">
                  <c:v>7.7077000000000005E-4</c:v>
                </c:pt>
                <c:pt idx="22087">
                  <c:v>7.7077999999999999E-4</c:v>
                </c:pt>
                <c:pt idx="22088">
                  <c:v>7.7079000000000004E-4</c:v>
                </c:pt>
                <c:pt idx="22089">
                  <c:v>7.7079999999999998E-4</c:v>
                </c:pt>
                <c:pt idx="22090">
                  <c:v>7.7081000000000003E-4</c:v>
                </c:pt>
                <c:pt idx="22091">
                  <c:v>7.7081999999999997E-4</c:v>
                </c:pt>
                <c:pt idx="22092">
                  <c:v>7.7083000000000002E-4</c:v>
                </c:pt>
                <c:pt idx="22093">
                  <c:v>7.7083999999999996E-4</c:v>
                </c:pt>
                <c:pt idx="22094">
                  <c:v>7.7085000000000001E-4</c:v>
                </c:pt>
                <c:pt idx="22095">
                  <c:v>7.7085999999999995E-4</c:v>
                </c:pt>
                <c:pt idx="22096">
                  <c:v>7.7087E-4</c:v>
                </c:pt>
                <c:pt idx="22097">
                  <c:v>7.7088000000000005E-4</c:v>
                </c:pt>
                <c:pt idx="22098">
                  <c:v>7.7088999999999999E-4</c:v>
                </c:pt>
                <c:pt idx="22099">
                  <c:v>7.7090000000000004E-4</c:v>
                </c:pt>
                <c:pt idx="22100">
                  <c:v>7.7090999999999998E-4</c:v>
                </c:pt>
                <c:pt idx="22101">
                  <c:v>7.7092000000000003E-4</c:v>
                </c:pt>
                <c:pt idx="22102">
                  <c:v>7.7092999999999997E-4</c:v>
                </c:pt>
                <c:pt idx="22103">
                  <c:v>7.7094000000000002E-4</c:v>
                </c:pt>
                <c:pt idx="22104">
                  <c:v>7.7094999999999996E-4</c:v>
                </c:pt>
                <c:pt idx="22105">
                  <c:v>7.7096E-4</c:v>
                </c:pt>
                <c:pt idx="22106">
                  <c:v>7.7097000000000005E-4</c:v>
                </c:pt>
                <c:pt idx="22107">
                  <c:v>7.7097999999999999E-4</c:v>
                </c:pt>
                <c:pt idx="22108">
                  <c:v>7.7099000000000004E-4</c:v>
                </c:pt>
                <c:pt idx="22109">
                  <c:v>7.7099999999999998E-4</c:v>
                </c:pt>
                <c:pt idx="22110">
                  <c:v>7.7101000000000003E-4</c:v>
                </c:pt>
                <c:pt idx="22111">
                  <c:v>7.7101999999999997E-4</c:v>
                </c:pt>
                <c:pt idx="22112">
                  <c:v>7.7103000000000002E-4</c:v>
                </c:pt>
                <c:pt idx="22113">
                  <c:v>7.7103999999999996E-4</c:v>
                </c:pt>
                <c:pt idx="22114">
                  <c:v>7.7105000000000001E-4</c:v>
                </c:pt>
                <c:pt idx="22115">
                  <c:v>7.7105999999999995E-4</c:v>
                </c:pt>
                <c:pt idx="22116">
                  <c:v>7.7107E-4</c:v>
                </c:pt>
                <c:pt idx="22117">
                  <c:v>7.7108000000000005E-4</c:v>
                </c:pt>
                <c:pt idx="22118">
                  <c:v>7.7108999999999999E-4</c:v>
                </c:pt>
                <c:pt idx="22119">
                  <c:v>7.7110000000000004E-4</c:v>
                </c:pt>
                <c:pt idx="22120">
                  <c:v>7.7110999999999998E-4</c:v>
                </c:pt>
                <c:pt idx="22121">
                  <c:v>7.7112000000000003E-4</c:v>
                </c:pt>
                <c:pt idx="22122">
                  <c:v>7.7112999999999997E-4</c:v>
                </c:pt>
                <c:pt idx="22123">
                  <c:v>7.7114000000000002E-4</c:v>
                </c:pt>
                <c:pt idx="22124">
                  <c:v>7.7114999999999996E-4</c:v>
                </c:pt>
                <c:pt idx="22125">
                  <c:v>7.7116000000000001E-4</c:v>
                </c:pt>
                <c:pt idx="22126">
                  <c:v>7.7116999999999995E-4</c:v>
                </c:pt>
                <c:pt idx="22127">
                  <c:v>7.7118E-4</c:v>
                </c:pt>
                <c:pt idx="22128">
                  <c:v>7.7119000000000005E-4</c:v>
                </c:pt>
                <c:pt idx="22129">
                  <c:v>7.7119999999999999E-4</c:v>
                </c:pt>
                <c:pt idx="22130">
                  <c:v>7.7121000000000004E-4</c:v>
                </c:pt>
                <c:pt idx="22131">
                  <c:v>7.7121999999999998E-4</c:v>
                </c:pt>
                <c:pt idx="22132">
                  <c:v>7.7123000000000003E-4</c:v>
                </c:pt>
                <c:pt idx="22133">
                  <c:v>7.7123999999999997E-4</c:v>
                </c:pt>
                <c:pt idx="22134">
                  <c:v>7.7125000000000002E-4</c:v>
                </c:pt>
                <c:pt idx="22135">
                  <c:v>7.7125999999999996E-4</c:v>
                </c:pt>
                <c:pt idx="22136">
                  <c:v>7.7127000000000001E-4</c:v>
                </c:pt>
                <c:pt idx="22137">
                  <c:v>7.7127999999999995E-4</c:v>
                </c:pt>
                <c:pt idx="22138">
                  <c:v>7.7129E-4</c:v>
                </c:pt>
                <c:pt idx="22139">
                  <c:v>7.7130000000000005E-4</c:v>
                </c:pt>
                <c:pt idx="22140">
                  <c:v>7.7130999999999999E-4</c:v>
                </c:pt>
                <c:pt idx="22141">
                  <c:v>7.7132000000000004E-4</c:v>
                </c:pt>
                <c:pt idx="22142">
                  <c:v>7.7132999999999998E-4</c:v>
                </c:pt>
                <c:pt idx="22143">
                  <c:v>7.7134000000000002E-4</c:v>
                </c:pt>
                <c:pt idx="22144">
                  <c:v>7.7134999999999997E-4</c:v>
                </c:pt>
                <c:pt idx="22145">
                  <c:v>7.7136000000000001E-4</c:v>
                </c:pt>
                <c:pt idx="22146">
                  <c:v>7.7136999999999996E-4</c:v>
                </c:pt>
                <c:pt idx="22147">
                  <c:v>7.7138E-4</c:v>
                </c:pt>
                <c:pt idx="22148">
                  <c:v>7.7139000000000005E-4</c:v>
                </c:pt>
                <c:pt idx="22149">
                  <c:v>7.7139999999999999E-4</c:v>
                </c:pt>
                <c:pt idx="22150">
                  <c:v>7.7141000000000004E-4</c:v>
                </c:pt>
                <c:pt idx="22151">
                  <c:v>7.7141999999999998E-4</c:v>
                </c:pt>
                <c:pt idx="22152">
                  <c:v>7.7143000000000003E-4</c:v>
                </c:pt>
                <c:pt idx="22153">
                  <c:v>7.7143999999999997E-4</c:v>
                </c:pt>
                <c:pt idx="22154">
                  <c:v>7.7145000000000002E-4</c:v>
                </c:pt>
                <c:pt idx="22155">
                  <c:v>7.7145999999999996E-4</c:v>
                </c:pt>
                <c:pt idx="22156">
                  <c:v>7.7147000000000001E-4</c:v>
                </c:pt>
                <c:pt idx="22157">
                  <c:v>7.7147999999999995E-4</c:v>
                </c:pt>
                <c:pt idx="22158">
                  <c:v>7.7149E-4</c:v>
                </c:pt>
                <c:pt idx="22159">
                  <c:v>7.7150000000000005E-4</c:v>
                </c:pt>
                <c:pt idx="22160">
                  <c:v>7.7150999999999999E-4</c:v>
                </c:pt>
                <c:pt idx="22161">
                  <c:v>7.7152000000000004E-4</c:v>
                </c:pt>
                <c:pt idx="22162">
                  <c:v>7.7152999999999998E-4</c:v>
                </c:pt>
                <c:pt idx="22163">
                  <c:v>7.7154000000000003E-4</c:v>
                </c:pt>
                <c:pt idx="22164">
                  <c:v>7.7154999999999997E-4</c:v>
                </c:pt>
                <c:pt idx="22165">
                  <c:v>7.7156000000000002E-4</c:v>
                </c:pt>
                <c:pt idx="22166">
                  <c:v>7.7156999999999996E-4</c:v>
                </c:pt>
                <c:pt idx="22167">
                  <c:v>7.7158000000000001E-4</c:v>
                </c:pt>
                <c:pt idx="22168">
                  <c:v>7.7158999999999995E-4</c:v>
                </c:pt>
                <c:pt idx="22169">
                  <c:v>7.716E-4</c:v>
                </c:pt>
                <c:pt idx="22170">
                  <c:v>7.7161000000000005E-4</c:v>
                </c:pt>
                <c:pt idx="22171">
                  <c:v>7.7161999999999999E-4</c:v>
                </c:pt>
                <c:pt idx="22172">
                  <c:v>7.7163000000000004E-4</c:v>
                </c:pt>
                <c:pt idx="22173">
                  <c:v>7.7163999999999998E-4</c:v>
                </c:pt>
                <c:pt idx="22174">
                  <c:v>7.7165000000000003E-4</c:v>
                </c:pt>
                <c:pt idx="22175">
                  <c:v>7.7165999999999997E-4</c:v>
                </c:pt>
                <c:pt idx="22176">
                  <c:v>7.7167000000000002E-4</c:v>
                </c:pt>
                <c:pt idx="22177">
                  <c:v>7.7167999999999996E-4</c:v>
                </c:pt>
                <c:pt idx="22178">
                  <c:v>7.7169000000000001E-4</c:v>
                </c:pt>
                <c:pt idx="22179">
                  <c:v>7.7169999999999995E-4</c:v>
                </c:pt>
                <c:pt idx="22180">
                  <c:v>7.7171E-4</c:v>
                </c:pt>
                <c:pt idx="22181">
                  <c:v>7.7172000000000004E-4</c:v>
                </c:pt>
                <c:pt idx="22182">
                  <c:v>7.7172999999999999E-4</c:v>
                </c:pt>
                <c:pt idx="22183">
                  <c:v>7.7174000000000003E-4</c:v>
                </c:pt>
                <c:pt idx="22184">
                  <c:v>7.7174999999999998E-4</c:v>
                </c:pt>
                <c:pt idx="22185">
                  <c:v>7.7176000000000002E-4</c:v>
                </c:pt>
                <c:pt idx="22186">
                  <c:v>7.7176999999999996E-4</c:v>
                </c:pt>
                <c:pt idx="22187">
                  <c:v>7.7178000000000001E-4</c:v>
                </c:pt>
                <c:pt idx="22188">
                  <c:v>7.7178999999999995E-4</c:v>
                </c:pt>
                <c:pt idx="22189">
                  <c:v>7.718E-4</c:v>
                </c:pt>
                <c:pt idx="22190">
                  <c:v>7.7181000000000005E-4</c:v>
                </c:pt>
                <c:pt idx="22191">
                  <c:v>7.7181999999999999E-4</c:v>
                </c:pt>
                <c:pt idx="22192">
                  <c:v>7.7183000000000004E-4</c:v>
                </c:pt>
                <c:pt idx="22193">
                  <c:v>7.7183999999999998E-4</c:v>
                </c:pt>
                <c:pt idx="22194">
                  <c:v>7.7185000000000003E-4</c:v>
                </c:pt>
                <c:pt idx="22195">
                  <c:v>7.7185999999999997E-4</c:v>
                </c:pt>
                <c:pt idx="22196">
                  <c:v>7.7187000000000002E-4</c:v>
                </c:pt>
                <c:pt idx="22197">
                  <c:v>7.7187999999999996E-4</c:v>
                </c:pt>
                <c:pt idx="22198">
                  <c:v>7.7189000000000001E-4</c:v>
                </c:pt>
                <c:pt idx="22199">
                  <c:v>7.7189999999999995E-4</c:v>
                </c:pt>
                <c:pt idx="22200">
                  <c:v>7.7191E-4</c:v>
                </c:pt>
                <c:pt idx="22201">
                  <c:v>7.7192000000000005E-4</c:v>
                </c:pt>
                <c:pt idx="22202">
                  <c:v>7.7192999999999999E-4</c:v>
                </c:pt>
                <c:pt idx="22203">
                  <c:v>7.7194000000000004E-4</c:v>
                </c:pt>
                <c:pt idx="22204">
                  <c:v>7.7194999999999998E-4</c:v>
                </c:pt>
                <c:pt idx="22205">
                  <c:v>7.7196000000000003E-4</c:v>
                </c:pt>
                <c:pt idx="22206">
                  <c:v>7.7196999999999997E-4</c:v>
                </c:pt>
                <c:pt idx="22207">
                  <c:v>7.7198000000000002E-4</c:v>
                </c:pt>
                <c:pt idx="22208">
                  <c:v>7.7198999999999996E-4</c:v>
                </c:pt>
                <c:pt idx="22209">
                  <c:v>7.7200000000000001E-4</c:v>
                </c:pt>
                <c:pt idx="22210">
                  <c:v>7.7200999999999995E-4</c:v>
                </c:pt>
                <c:pt idx="22211">
                  <c:v>7.7202E-4</c:v>
                </c:pt>
                <c:pt idx="22212">
                  <c:v>7.7203000000000005E-4</c:v>
                </c:pt>
                <c:pt idx="22213">
                  <c:v>7.7203999999999999E-4</c:v>
                </c:pt>
                <c:pt idx="22214">
                  <c:v>7.7205000000000004E-4</c:v>
                </c:pt>
                <c:pt idx="22215">
                  <c:v>7.7205999999999998E-4</c:v>
                </c:pt>
                <c:pt idx="22216">
                  <c:v>7.7207000000000003E-4</c:v>
                </c:pt>
                <c:pt idx="22217">
                  <c:v>7.7207999999999997E-4</c:v>
                </c:pt>
                <c:pt idx="22218">
                  <c:v>7.7209000000000002E-4</c:v>
                </c:pt>
                <c:pt idx="22219">
                  <c:v>7.7209999999999996E-4</c:v>
                </c:pt>
                <c:pt idx="22220">
                  <c:v>7.7211000000000001E-4</c:v>
                </c:pt>
                <c:pt idx="22221">
                  <c:v>7.7211999999999995E-4</c:v>
                </c:pt>
                <c:pt idx="22222">
                  <c:v>7.7213E-4</c:v>
                </c:pt>
                <c:pt idx="22223">
                  <c:v>7.7214000000000004E-4</c:v>
                </c:pt>
                <c:pt idx="22224">
                  <c:v>7.7214999999999998E-4</c:v>
                </c:pt>
                <c:pt idx="22225">
                  <c:v>7.7216000000000003E-4</c:v>
                </c:pt>
                <c:pt idx="22226">
                  <c:v>7.7216999999999997E-4</c:v>
                </c:pt>
                <c:pt idx="22227">
                  <c:v>7.7218000000000002E-4</c:v>
                </c:pt>
                <c:pt idx="22228">
                  <c:v>7.7218999999999996E-4</c:v>
                </c:pt>
                <c:pt idx="22229">
                  <c:v>7.7220000000000001E-4</c:v>
                </c:pt>
                <c:pt idx="22230">
                  <c:v>7.7220999999999995E-4</c:v>
                </c:pt>
                <c:pt idx="22231">
                  <c:v>7.7222E-4</c:v>
                </c:pt>
                <c:pt idx="22232">
                  <c:v>7.7223000000000005E-4</c:v>
                </c:pt>
                <c:pt idx="22233">
                  <c:v>7.7223999999999999E-4</c:v>
                </c:pt>
                <c:pt idx="22234">
                  <c:v>7.7225000000000004E-4</c:v>
                </c:pt>
                <c:pt idx="22235">
                  <c:v>7.7225999999999998E-4</c:v>
                </c:pt>
                <c:pt idx="22236">
                  <c:v>7.7227000000000003E-4</c:v>
                </c:pt>
                <c:pt idx="22237">
                  <c:v>7.7227999999999997E-4</c:v>
                </c:pt>
                <c:pt idx="22238">
                  <c:v>7.7229000000000002E-4</c:v>
                </c:pt>
                <c:pt idx="22239">
                  <c:v>7.7229999999999996E-4</c:v>
                </c:pt>
                <c:pt idx="22240">
                  <c:v>7.7231000000000001E-4</c:v>
                </c:pt>
                <c:pt idx="22241">
                  <c:v>7.7231999999999995E-4</c:v>
                </c:pt>
                <c:pt idx="22242">
                  <c:v>7.7233E-4</c:v>
                </c:pt>
                <c:pt idx="22243">
                  <c:v>7.7234000000000005E-4</c:v>
                </c:pt>
                <c:pt idx="22244">
                  <c:v>7.7234999999999999E-4</c:v>
                </c:pt>
                <c:pt idx="22245">
                  <c:v>7.7236000000000004E-4</c:v>
                </c:pt>
                <c:pt idx="22246">
                  <c:v>7.7236999999999998E-4</c:v>
                </c:pt>
                <c:pt idx="22247">
                  <c:v>7.7238000000000003E-4</c:v>
                </c:pt>
                <c:pt idx="22248">
                  <c:v>7.7238999999999997E-4</c:v>
                </c:pt>
                <c:pt idx="22249">
                  <c:v>7.7240000000000002E-4</c:v>
                </c:pt>
                <c:pt idx="22250">
                  <c:v>7.7240999999999996E-4</c:v>
                </c:pt>
                <c:pt idx="22251">
                  <c:v>7.7242000000000001E-4</c:v>
                </c:pt>
                <c:pt idx="22252">
                  <c:v>7.7242999999999995E-4</c:v>
                </c:pt>
                <c:pt idx="22253">
                  <c:v>7.7244E-4</c:v>
                </c:pt>
                <c:pt idx="22254">
                  <c:v>7.7245000000000005E-4</c:v>
                </c:pt>
                <c:pt idx="22255">
                  <c:v>7.7245999999999999E-4</c:v>
                </c:pt>
                <c:pt idx="22256">
                  <c:v>7.7247000000000004E-4</c:v>
                </c:pt>
                <c:pt idx="22257">
                  <c:v>7.7247999999999998E-4</c:v>
                </c:pt>
                <c:pt idx="22258">
                  <c:v>7.7249000000000003E-4</c:v>
                </c:pt>
                <c:pt idx="22259">
                  <c:v>7.7249999999999997E-4</c:v>
                </c:pt>
                <c:pt idx="22260">
                  <c:v>7.7251000000000002E-4</c:v>
                </c:pt>
                <c:pt idx="22261">
                  <c:v>7.7251999999999996E-4</c:v>
                </c:pt>
                <c:pt idx="22262">
                  <c:v>7.7253E-4</c:v>
                </c:pt>
                <c:pt idx="22263">
                  <c:v>7.7254000000000005E-4</c:v>
                </c:pt>
                <c:pt idx="22264">
                  <c:v>7.7254999999999999E-4</c:v>
                </c:pt>
                <c:pt idx="22265">
                  <c:v>7.7256000000000004E-4</c:v>
                </c:pt>
                <c:pt idx="22266">
                  <c:v>7.7256999999999998E-4</c:v>
                </c:pt>
                <c:pt idx="22267">
                  <c:v>7.7258000000000003E-4</c:v>
                </c:pt>
                <c:pt idx="22268">
                  <c:v>7.7258999999999997E-4</c:v>
                </c:pt>
                <c:pt idx="22269">
                  <c:v>7.7260000000000002E-4</c:v>
                </c:pt>
                <c:pt idx="22270">
                  <c:v>7.7260999999999996E-4</c:v>
                </c:pt>
                <c:pt idx="22271">
                  <c:v>7.7262000000000001E-4</c:v>
                </c:pt>
                <c:pt idx="22272">
                  <c:v>7.7262999999999995E-4</c:v>
                </c:pt>
                <c:pt idx="22273">
                  <c:v>7.7264E-4</c:v>
                </c:pt>
                <c:pt idx="22274">
                  <c:v>7.7265000000000005E-4</c:v>
                </c:pt>
                <c:pt idx="22275">
                  <c:v>7.7265999999999999E-4</c:v>
                </c:pt>
                <c:pt idx="22276">
                  <c:v>7.7267000000000004E-4</c:v>
                </c:pt>
                <c:pt idx="22277">
                  <c:v>7.7267999999999998E-4</c:v>
                </c:pt>
                <c:pt idx="22278">
                  <c:v>7.7269000000000003E-4</c:v>
                </c:pt>
                <c:pt idx="22279">
                  <c:v>7.7269999999999997E-4</c:v>
                </c:pt>
                <c:pt idx="22280">
                  <c:v>7.7271000000000002E-4</c:v>
                </c:pt>
                <c:pt idx="22281">
                  <c:v>7.7271999999999996E-4</c:v>
                </c:pt>
                <c:pt idx="22282">
                  <c:v>7.7273000000000001E-4</c:v>
                </c:pt>
                <c:pt idx="22283">
                  <c:v>7.7273999999999995E-4</c:v>
                </c:pt>
                <c:pt idx="22284">
                  <c:v>7.7275E-4</c:v>
                </c:pt>
                <c:pt idx="22285">
                  <c:v>7.7276000000000005E-4</c:v>
                </c:pt>
                <c:pt idx="22286">
                  <c:v>7.7276999999999999E-4</c:v>
                </c:pt>
                <c:pt idx="22287">
                  <c:v>7.7278000000000004E-4</c:v>
                </c:pt>
                <c:pt idx="22288">
                  <c:v>7.7278999999999998E-4</c:v>
                </c:pt>
                <c:pt idx="22289">
                  <c:v>7.7280000000000003E-4</c:v>
                </c:pt>
                <c:pt idx="22290">
                  <c:v>7.7280999999999997E-4</c:v>
                </c:pt>
                <c:pt idx="22291">
                  <c:v>7.7282000000000002E-4</c:v>
                </c:pt>
                <c:pt idx="22292">
                  <c:v>7.7282999999999996E-4</c:v>
                </c:pt>
                <c:pt idx="22293">
                  <c:v>7.7284000000000001E-4</c:v>
                </c:pt>
                <c:pt idx="22294">
                  <c:v>7.7284999999999995E-4</c:v>
                </c:pt>
                <c:pt idx="22295">
                  <c:v>7.7286E-4</c:v>
                </c:pt>
                <c:pt idx="22296">
                  <c:v>7.7287000000000005E-4</c:v>
                </c:pt>
                <c:pt idx="22297">
                  <c:v>7.7287999999999999E-4</c:v>
                </c:pt>
                <c:pt idx="22298">
                  <c:v>7.7289000000000004E-4</c:v>
                </c:pt>
                <c:pt idx="22299">
                  <c:v>7.7289999999999998E-4</c:v>
                </c:pt>
                <c:pt idx="22300">
                  <c:v>7.7291000000000002E-4</c:v>
                </c:pt>
                <c:pt idx="22301">
                  <c:v>7.7291999999999997E-4</c:v>
                </c:pt>
                <c:pt idx="22302">
                  <c:v>7.7293000000000001E-4</c:v>
                </c:pt>
                <c:pt idx="22303">
                  <c:v>7.7293999999999996E-4</c:v>
                </c:pt>
                <c:pt idx="22304">
                  <c:v>7.7295E-4</c:v>
                </c:pt>
                <c:pt idx="22305">
                  <c:v>7.7296000000000005E-4</c:v>
                </c:pt>
                <c:pt idx="22306">
                  <c:v>7.7296999999999999E-4</c:v>
                </c:pt>
                <c:pt idx="22307">
                  <c:v>7.7298000000000004E-4</c:v>
                </c:pt>
                <c:pt idx="22308">
                  <c:v>7.7298999999999998E-4</c:v>
                </c:pt>
                <c:pt idx="22309">
                  <c:v>7.7300000000000003E-4</c:v>
                </c:pt>
                <c:pt idx="22310">
                  <c:v>7.7300999999999997E-4</c:v>
                </c:pt>
                <c:pt idx="22311">
                  <c:v>7.7302000000000002E-4</c:v>
                </c:pt>
                <c:pt idx="22312">
                  <c:v>7.7302999999999996E-4</c:v>
                </c:pt>
                <c:pt idx="22313">
                  <c:v>7.7304000000000001E-4</c:v>
                </c:pt>
                <c:pt idx="22314">
                  <c:v>7.7304999999999995E-4</c:v>
                </c:pt>
                <c:pt idx="22315">
                  <c:v>7.7306E-4</c:v>
                </c:pt>
                <c:pt idx="22316">
                  <c:v>7.7307000000000005E-4</c:v>
                </c:pt>
                <c:pt idx="22317">
                  <c:v>7.7307999999999999E-4</c:v>
                </c:pt>
                <c:pt idx="22318">
                  <c:v>7.7309000000000004E-4</c:v>
                </c:pt>
                <c:pt idx="22319">
                  <c:v>7.7309999999999998E-4</c:v>
                </c:pt>
                <c:pt idx="22320">
                  <c:v>7.7311000000000003E-4</c:v>
                </c:pt>
                <c:pt idx="22321">
                  <c:v>7.7311999999999997E-4</c:v>
                </c:pt>
                <c:pt idx="22322">
                  <c:v>7.7313000000000002E-4</c:v>
                </c:pt>
                <c:pt idx="22323">
                  <c:v>7.7313999999999996E-4</c:v>
                </c:pt>
                <c:pt idx="22324">
                  <c:v>7.7315000000000001E-4</c:v>
                </c:pt>
                <c:pt idx="22325">
                  <c:v>7.7315999999999995E-4</c:v>
                </c:pt>
                <c:pt idx="22326">
                  <c:v>7.7317E-4</c:v>
                </c:pt>
                <c:pt idx="22327">
                  <c:v>7.7318000000000005E-4</c:v>
                </c:pt>
                <c:pt idx="22328">
                  <c:v>7.7318999999999999E-4</c:v>
                </c:pt>
                <c:pt idx="22329">
                  <c:v>7.7320000000000004E-4</c:v>
                </c:pt>
                <c:pt idx="22330">
                  <c:v>7.7320999999999998E-4</c:v>
                </c:pt>
                <c:pt idx="22331">
                  <c:v>7.7322000000000003E-4</c:v>
                </c:pt>
                <c:pt idx="22332">
                  <c:v>7.7322999999999997E-4</c:v>
                </c:pt>
                <c:pt idx="22333">
                  <c:v>7.7324000000000002E-4</c:v>
                </c:pt>
                <c:pt idx="22334">
                  <c:v>7.7324999999999996E-4</c:v>
                </c:pt>
                <c:pt idx="22335">
                  <c:v>7.7326000000000001E-4</c:v>
                </c:pt>
                <c:pt idx="22336">
                  <c:v>7.7326999999999995E-4</c:v>
                </c:pt>
                <c:pt idx="22337">
                  <c:v>7.7328E-4</c:v>
                </c:pt>
                <c:pt idx="22338">
                  <c:v>7.7329000000000005E-4</c:v>
                </c:pt>
                <c:pt idx="22339">
                  <c:v>7.7329999999999999E-4</c:v>
                </c:pt>
                <c:pt idx="22340">
                  <c:v>7.7331000000000003E-4</c:v>
                </c:pt>
                <c:pt idx="22341">
                  <c:v>7.7331999999999998E-4</c:v>
                </c:pt>
                <c:pt idx="22342">
                  <c:v>7.7333000000000002E-4</c:v>
                </c:pt>
                <c:pt idx="22343">
                  <c:v>7.7333999999999996E-4</c:v>
                </c:pt>
                <c:pt idx="22344">
                  <c:v>7.7335000000000001E-4</c:v>
                </c:pt>
                <c:pt idx="22345">
                  <c:v>7.7335999999999995E-4</c:v>
                </c:pt>
                <c:pt idx="22346">
                  <c:v>7.7337E-4</c:v>
                </c:pt>
                <c:pt idx="22347">
                  <c:v>7.7338000000000005E-4</c:v>
                </c:pt>
                <c:pt idx="22348">
                  <c:v>7.7338999999999999E-4</c:v>
                </c:pt>
                <c:pt idx="22349">
                  <c:v>7.7340000000000004E-4</c:v>
                </c:pt>
                <c:pt idx="22350">
                  <c:v>7.7340999999999998E-4</c:v>
                </c:pt>
                <c:pt idx="22351">
                  <c:v>7.7342000000000003E-4</c:v>
                </c:pt>
                <c:pt idx="22352">
                  <c:v>7.7342999999999997E-4</c:v>
                </c:pt>
                <c:pt idx="22353">
                  <c:v>7.7344000000000002E-4</c:v>
                </c:pt>
                <c:pt idx="22354">
                  <c:v>7.7344999999999996E-4</c:v>
                </c:pt>
                <c:pt idx="22355">
                  <c:v>7.7346000000000001E-4</c:v>
                </c:pt>
                <c:pt idx="22356">
                  <c:v>7.7346999999999995E-4</c:v>
                </c:pt>
                <c:pt idx="22357">
                  <c:v>7.7348E-4</c:v>
                </c:pt>
                <c:pt idx="22358">
                  <c:v>7.7349000000000005E-4</c:v>
                </c:pt>
                <c:pt idx="22359">
                  <c:v>7.7349999999999999E-4</c:v>
                </c:pt>
                <c:pt idx="22360">
                  <c:v>7.7351000000000004E-4</c:v>
                </c:pt>
                <c:pt idx="22361">
                  <c:v>7.7351999999999998E-4</c:v>
                </c:pt>
                <c:pt idx="22362">
                  <c:v>7.7353000000000003E-4</c:v>
                </c:pt>
                <c:pt idx="22363">
                  <c:v>7.7353999999999997E-4</c:v>
                </c:pt>
                <c:pt idx="22364">
                  <c:v>7.7355000000000002E-4</c:v>
                </c:pt>
                <c:pt idx="22365">
                  <c:v>7.7355999999999996E-4</c:v>
                </c:pt>
                <c:pt idx="22366">
                  <c:v>7.7357000000000001E-4</c:v>
                </c:pt>
                <c:pt idx="22367">
                  <c:v>7.7357999999999995E-4</c:v>
                </c:pt>
                <c:pt idx="22368">
                  <c:v>7.7359E-4</c:v>
                </c:pt>
                <c:pt idx="22369">
                  <c:v>7.7360000000000005E-4</c:v>
                </c:pt>
                <c:pt idx="22370">
                  <c:v>7.7360999999999999E-4</c:v>
                </c:pt>
                <c:pt idx="22371">
                  <c:v>7.7362000000000004E-4</c:v>
                </c:pt>
                <c:pt idx="22372">
                  <c:v>7.7362999999999998E-4</c:v>
                </c:pt>
                <c:pt idx="22373">
                  <c:v>7.7364000000000003E-4</c:v>
                </c:pt>
                <c:pt idx="22374">
                  <c:v>7.7364999999999997E-4</c:v>
                </c:pt>
                <c:pt idx="22375">
                  <c:v>7.7366000000000002E-4</c:v>
                </c:pt>
                <c:pt idx="22376">
                  <c:v>7.7366999999999996E-4</c:v>
                </c:pt>
                <c:pt idx="22377">
                  <c:v>7.7368000000000001E-4</c:v>
                </c:pt>
                <c:pt idx="22378">
                  <c:v>7.7368999999999995E-4</c:v>
                </c:pt>
                <c:pt idx="22379">
                  <c:v>7.737E-4</c:v>
                </c:pt>
                <c:pt idx="22380">
                  <c:v>7.7371000000000004E-4</c:v>
                </c:pt>
                <c:pt idx="22381">
                  <c:v>7.7371999999999999E-4</c:v>
                </c:pt>
                <c:pt idx="22382">
                  <c:v>7.7373000000000003E-4</c:v>
                </c:pt>
                <c:pt idx="22383">
                  <c:v>7.7373999999999997E-4</c:v>
                </c:pt>
                <c:pt idx="22384">
                  <c:v>7.7375000000000002E-4</c:v>
                </c:pt>
                <c:pt idx="22385">
                  <c:v>7.7375999999999996E-4</c:v>
                </c:pt>
                <c:pt idx="22386">
                  <c:v>7.7377000000000001E-4</c:v>
                </c:pt>
                <c:pt idx="22387">
                  <c:v>7.7377999999999995E-4</c:v>
                </c:pt>
                <c:pt idx="22388">
                  <c:v>7.7379E-4</c:v>
                </c:pt>
                <c:pt idx="22389">
                  <c:v>7.7380000000000005E-4</c:v>
                </c:pt>
                <c:pt idx="22390">
                  <c:v>7.7380999999999999E-4</c:v>
                </c:pt>
                <c:pt idx="22391">
                  <c:v>7.7382000000000004E-4</c:v>
                </c:pt>
                <c:pt idx="22392">
                  <c:v>7.7382999999999998E-4</c:v>
                </c:pt>
                <c:pt idx="22393">
                  <c:v>7.7384000000000003E-4</c:v>
                </c:pt>
                <c:pt idx="22394">
                  <c:v>7.7384999999999997E-4</c:v>
                </c:pt>
                <c:pt idx="22395">
                  <c:v>7.7386000000000002E-4</c:v>
                </c:pt>
                <c:pt idx="22396">
                  <c:v>7.7386999999999996E-4</c:v>
                </c:pt>
                <c:pt idx="22397">
                  <c:v>7.7388000000000001E-4</c:v>
                </c:pt>
                <c:pt idx="22398">
                  <c:v>7.7388999999999995E-4</c:v>
                </c:pt>
                <c:pt idx="22399">
                  <c:v>7.739E-4</c:v>
                </c:pt>
                <c:pt idx="22400">
                  <c:v>7.7391000000000005E-4</c:v>
                </c:pt>
                <c:pt idx="22401">
                  <c:v>7.7391999999999999E-4</c:v>
                </c:pt>
                <c:pt idx="22402">
                  <c:v>7.7393000000000004E-4</c:v>
                </c:pt>
                <c:pt idx="22403">
                  <c:v>7.7393999999999998E-4</c:v>
                </c:pt>
                <c:pt idx="22404">
                  <c:v>7.7395000000000003E-4</c:v>
                </c:pt>
                <c:pt idx="22405">
                  <c:v>7.7395999999999997E-4</c:v>
                </c:pt>
                <c:pt idx="22406">
                  <c:v>7.7397000000000002E-4</c:v>
                </c:pt>
                <c:pt idx="22407">
                  <c:v>7.7397999999999996E-4</c:v>
                </c:pt>
                <c:pt idx="22408">
                  <c:v>7.7399000000000001E-4</c:v>
                </c:pt>
                <c:pt idx="22409">
                  <c:v>7.7399999999999995E-4</c:v>
                </c:pt>
                <c:pt idx="22410">
                  <c:v>7.7401E-4</c:v>
                </c:pt>
                <c:pt idx="22411">
                  <c:v>7.7402000000000005E-4</c:v>
                </c:pt>
                <c:pt idx="22412">
                  <c:v>7.7402999999999999E-4</c:v>
                </c:pt>
                <c:pt idx="22413">
                  <c:v>7.7404000000000004E-4</c:v>
                </c:pt>
                <c:pt idx="22414">
                  <c:v>7.7404999999999998E-4</c:v>
                </c:pt>
                <c:pt idx="22415">
                  <c:v>7.7406000000000003E-4</c:v>
                </c:pt>
                <c:pt idx="22416">
                  <c:v>7.7406999999999997E-4</c:v>
                </c:pt>
                <c:pt idx="22417">
                  <c:v>7.7408000000000002E-4</c:v>
                </c:pt>
                <c:pt idx="22418">
                  <c:v>7.7408999999999996E-4</c:v>
                </c:pt>
                <c:pt idx="22419">
                  <c:v>7.7410000000000001E-4</c:v>
                </c:pt>
                <c:pt idx="22420">
                  <c:v>7.7411000000000005E-4</c:v>
                </c:pt>
                <c:pt idx="22421">
                  <c:v>7.7411999999999999E-4</c:v>
                </c:pt>
                <c:pt idx="22422">
                  <c:v>7.7413000000000004E-4</c:v>
                </c:pt>
                <c:pt idx="22423">
                  <c:v>7.7413999999999998E-4</c:v>
                </c:pt>
                <c:pt idx="22424">
                  <c:v>7.7415000000000003E-4</c:v>
                </c:pt>
                <c:pt idx="22425">
                  <c:v>7.7415999999999997E-4</c:v>
                </c:pt>
                <c:pt idx="22426">
                  <c:v>7.7417000000000002E-4</c:v>
                </c:pt>
                <c:pt idx="22427">
                  <c:v>7.7417999999999996E-4</c:v>
                </c:pt>
                <c:pt idx="22428">
                  <c:v>7.7419000000000001E-4</c:v>
                </c:pt>
                <c:pt idx="22429">
                  <c:v>7.7419999999999995E-4</c:v>
                </c:pt>
                <c:pt idx="22430">
                  <c:v>7.7421E-4</c:v>
                </c:pt>
                <c:pt idx="22431">
                  <c:v>7.7422000000000005E-4</c:v>
                </c:pt>
                <c:pt idx="22432">
                  <c:v>7.7422999999999999E-4</c:v>
                </c:pt>
                <c:pt idx="22433">
                  <c:v>7.7424000000000004E-4</c:v>
                </c:pt>
                <c:pt idx="22434">
                  <c:v>7.7424999999999998E-4</c:v>
                </c:pt>
                <c:pt idx="22435">
                  <c:v>7.7426000000000003E-4</c:v>
                </c:pt>
                <c:pt idx="22436">
                  <c:v>7.7426999999999997E-4</c:v>
                </c:pt>
                <c:pt idx="22437">
                  <c:v>7.7428000000000002E-4</c:v>
                </c:pt>
                <c:pt idx="22438">
                  <c:v>7.7428999999999996E-4</c:v>
                </c:pt>
                <c:pt idx="22439">
                  <c:v>7.7430000000000001E-4</c:v>
                </c:pt>
                <c:pt idx="22440">
                  <c:v>7.7430999999999995E-4</c:v>
                </c:pt>
                <c:pt idx="22441">
                  <c:v>7.7432E-4</c:v>
                </c:pt>
                <c:pt idx="22442">
                  <c:v>7.7433000000000005E-4</c:v>
                </c:pt>
                <c:pt idx="22443">
                  <c:v>7.7433999999999999E-4</c:v>
                </c:pt>
                <c:pt idx="22444">
                  <c:v>7.7435000000000004E-4</c:v>
                </c:pt>
                <c:pt idx="22445">
                  <c:v>7.7435999999999998E-4</c:v>
                </c:pt>
                <c:pt idx="22446">
                  <c:v>7.7437000000000003E-4</c:v>
                </c:pt>
                <c:pt idx="22447">
                  <c:v>7.7437999999999997E-4</c:v>
                </c:pt>
                <c:pt idx="22448">
                  <c:v>7.7439000000000002E-4</c:v>
                </c:pt>
                <c:pt idx="22449">
                  <c:v>7.7439999999999996E-4</c:v>
                </c:pt>
                <c:pt idx="22450">
                  <c:v>7.7441000000000001E-4</c:v>
                </c:pt>
                <c:pt idx="22451">
                  <c:v>7.7441999999999995E-4</c:v>
                </c:pt>
                <c:pt idx="22452">
                  <c:v>7.7443E-4</c:v>
                </c:pt>
                <c:pt idx="22453">
                  <c:v>7.7444000000000005E-4</c:v>
                </c:pt>
                <c:pt idx="22454">
                  <c:v>7.7444999999999999E-4</c:v>
                </c:pt>
                <c:pt idx="22455">
                  <c:v>7.7446000000000004E-4</c:v>
                </c:pt>
                <c:pt idx="22456">
                  <c:v>7.7446999999999998E-4</c:v>
                </c:pt>
                <c:pt idx="22457">
                  <c:v>7.7448000000000003E-4</c:v>
                </c:pt>
                <c:pt idx="22458">
                  <c:v>7.7448999999999997E-4</c:v>
                </c:pt>
                <c:pt idx="22459">
                  <c:v>7.7450000000000001E-4</c:v>
                </c:pt>
                <c:pt idx="22460">
                  <c:v>7.7450999999999996E-4</c:v>
                </c:pt>
                <c:pt idx="22461">
                  <c:v>7.7452E-4</c:v>
                </c:pt>
                <c:pt idx="22462">
                  <c:v>7.7453000000000005E-4</c:v>
                </c:pt>
                <c:pt idx="22463">
                  <c:v>7.7453999999999999E-4</c:v>
                </c:pt>
                <c:pt idx="22464">
                  <c:v>7.7455000000000004E-4</c:v>
                </c:pt>
                <c:pt idx="22465">
                  <c:v>7.7455999999999998E-4</c:v>
                </c:pt>
                <c:pt idx="22466">
                  <c:v>7.7457000000000003E-4</c:v>
                </c:pt>
                <c:pt idx="22467">
                  <c:v>7.7457999999999997E-4</c:v>
                </c:pt>
                <c:pt idx="22468">
                  <c:v>7.7459000000000002E-4</c:v>
                </c:pt>
                <c:pt idx="22469">
                  <c:v>7.7459999999999996E-4</c:v>
                </c:pt>
                <c:pt idx="22470">
                  <c:v>7.7461000000000001E-4</c:v>
                </c:pt>
                <c:pt idx="22471">
                  <c:v>7.7461999999999995E-4</c:v>
                </c:pt>
                <c:pt idx="22472">
                  <c:v>7.7463E-4</c:v>
                </c:pt>
                <c:pt idx="22473">
                  <c:v>7.7464000000000005E-4</c:v>
                </c:pt>
                <c:pt idx="22474">
                  <c:v>7.7464999999999999E-4</c:v>
                </c:pt>
                <c:pt idx="22475">
                  <c:v>7.7466000000000004E-4</c:v>
                </c:pt>
                <c:pt idx="22476">
                  <c:v>7.7466999999999998E-4</c:v>
                </c:pt>
                <c:pt idx="22477">
                  <c:v>7.7468000000000003E-4</c:v>
                </c:pt>
                <c:pt idx="22478">
                  <c:v>7.7468999999999997E-4</c:v>
                </c:pt>
                <c:pt idx="22479">
                  <c:v>7.7470000000000002E-4</c:v>
                </c:pt>
                <c:pt idx="22480">
                  <c:v>7.7470999999999996E-4</c:v>
                </c:pt>
                <c:pt idx="22481">
                  <c:v>7.7472000000000001E-4</c:v>
                </c:pt>
                <c:pt idx="22482">
                  <c:v>7.7472999999999995E-4</c:v>
                </c:pt>
                <c:pt idx="22483">
                  <c:v>7.7474E-4</c:v>
                </c:pt>
                <c:pt idx="22484">
                  <c:v>7.7475000000000005E-4</c:v>
                </c:pt>
                <c:pt idx="22485">
                  <c:v>7.7475999999999999E-4</c:v>
                </c:pt>
                <c:pt idx="22486">
                  <c:v>7.7477000000000004E-4</c:v>
                </c:pt>
                <c:pt idx="22487">
                  <c:v>7.7477999999999998E-4</c:v>
                </c:pt>
                <c:pt idx="22488">
                  <c:v>7.7479000000000003E-4</c:v>
                </c:pt>
                <c:pt idx="22489">
                  <c:v>7.7479999999999997E-4</c:v>
                </c:pt>
                <c:pt idx="22490">
                  <c:v>7.7481000000000002E-4</c:v>
                </c:pt>
                <c:pt idx="22491">
                  <c:v>7.7481999999999996E-4</c:v>
                </c:pt>
                <c:pt idx="22492">
                  <c:v>7.7483000000000001E-4</c:v>
                </c:pt>
                <c:pt idx="22493">
                  <c:v>7.7483999999999995E-4</c:v>
                </c:pt>
                <c:pt idx="22494">
                  <c:v>7.7485E-4</c:v>
                </c:pt>
                <c:pt idx="22495">
                  <c:v>7.7486000000000005E-4</c:v>
                </c:pt>
                <c:pt idx="22496">
                  <c:v>7.7486999999999999E-4</c:v>
                </c:pt>
                <c:pt idx="22497">
                  <c:v>7.7488000000000003E-4</c:v>
                </c:pt>
                <c:pt idx="22498">
                  <c:v>7.7488999999999998E-4</c:v>
                </c:pt>
                <c:pt idx="22499">
                  <c:v>7.7490000000000002E-4</c:v>
                </c:pt>
                <c:pt idx="22500">
                  <c:v>7.7490999999999997E-4</c:v>
                </c:pt>
                <c:pt idx="22501">
                  <c:v>7.7492000000000001E-4</c:v>
                </c:pt>
                <c:pt idx="22502">
                  <c:v>7.7492999999999995E-4</c:v>
                </c:pt>
                <c:pt idx="22503">
                  <c:v>7.7494E-4</c:v>
                </c:pt>
                <c:pt idx="22504">
                  <c:v>7.7495000000000005E-4</c:v>
                </c:pt>
                <c:pt idx="22505">
                  <c:v>7.7495999999999999E-4</c:v>
                </c:pt>
                <c:pt idx="22506">
                  <c:v>7.7497000000000004E-4</c:v>
                </c:pt>
                <c:pt idx="22507">
                  <c:v>7.7497999999999998E-4</c:v>
                </c:pt>
                <c:pt idx="22508">
                  <c:v>7.7499000000000003E-4</c:v>
                </c:pt>
                <c:pt idx="22509">
                  <c:v>7.7499999999999997E-4</c:v>
                </c:pt>
                <c:pt idx="22510">
                  <c:v>7.7501000000000002E-4</c:v>
                </c:pt>
                <c:pt idx="22511">
                  <c:v>7.7501999999999996E-4</c:v>
                </c:pt>
                <c:pt idx="22512">
                  <c:v>7.7503000000000001E-4</c:v>
                </c:pt>
                <c:pt idx="22513">
                  <c:v>7.7503999999999995E-4</c:v>
                </c:pt>
                <c:pt idx="22514">
                  <c:v>7.7505E-4</c:v>
                </c:pt>
                <c:pt idx="22515">
                  <c:v>7.7506000000000005E-4</c:v>
                </c:pt>
                <c:pt idx="22516">
                  <c:v>7.7506999999999999E-4</c:v>
                </c:pt>
                <c:pt idx="22517">
                  <c:v>7.7508000000000004E-4</c:v>
                </c:pt>
                <c:pt idx="22518">
                  <c:v>7.7508999999999998E-4</c:v>
                </c:pt>
                <c:pt idx="22519">
                  <c:v>7.7510000000000003E-4</c:v>
                </c:pt>
                <c:pt idx="22520">
                  <c:v>7.7510999999999997E-4</c:v>
                </c:pt>
                <c:pt idx="22521">
                  <c:v>7.7512000000000002E-4</c:v>
                </c:pt>
                <c:pt idx="22522">
                  <c:v>7.7512999999999996E-4</c:v>
                </c:pt>
                <c:pt idx="22523">
                  <c:v>7.7514000000000001E-4</c:v>
                </c:pt>
                <c:pt idx="22524">
                  <c:v>7.7514999999999995E-4</c:v>
                </c:pt>
                <c:pt idx="22525">
                  <c:v>7.7516E-4</c:v>
                </c:pt>
                <c:pt idx="22526">
                  <c:v>7.7517000000000005E-4</c:v>
                </c:pt>
                <c:pt idx="22527">
                  <c:v>7.7517999999999999E-4</c:v>
                </c:pt>
                <c:pt idx="22528">
                  <c:v>7.7519000000000004E-4</c:v>
                </c:pt>
                <c:pt idx="22529">
                  <c:v>7.7519999999999998E-4</c:v>
                </c:pt>
                <c:pt idx="22530">
                  <c:v>7.7521000000000003E-4</c:v>
                </c:pt>
                <c:pt idx="22531">
                  <c:v>7.7521999999999997E-4</c:v>
                </c:pt>
                <c:pt idx="22532">
                  <c:v>7.7523000000000002E-4</c:v>
                </c:pt>
                <c:pt idx="22533">
                  <c:v>7.7523999999999996E-4</c:v>
                </c:pt>
                <c:pt idx="22534">
                  <c:v>7.7525000000000001E-4</c:v>
                </c:pt>
                <c:pt idx="22535">
                  <c:v>7.7525999999999995E-4</c:v>
                </c:pt>
                <c:pt idx="22536">
                  <c:v>7.7527E-4</c:v>
                </c:pt>
                <c:pt idx="22537">
                  <c:v>7.7528000000000004E-4</c:v>
                </c:pt>
                <c:pt idx="22538">
                  <c:v>7.7528999999999999E-4</c:v>
                </c:pt>
                <c:pt idx="22539">
                  <c:v>7.7530000000000003E-4</c:v>
                </c:pt>
                <c:pt idx="22540">
                  <c:v>7.7530999999999997E-4</c:v>
                </c:pt>
                <c:pt idx="22541">
                  <c:v>7.7532000000000002E-4</c:v>
                </c:pt>
                <c:pt idx="22542">
                  <c:v>7.7532999999999996E-4</c:v>
                </c:pt>
                <c:pt idx="22543">
                  <c:v>7.7534000000000001E-4</c:v>
                </c:pt>
                <c:pt idx="22544">
                  <c:v>7.7534999999999995E-4</c:v>
                </c:pt>
                <c:pt idx="22545">
                  <c:v>7.7536E-4</c:v>
                </c:pt>
                <c:pt idx="22546">
                  <c:v>7.7537000000000005E-4</c:v>
                </c:pt>
                <c:pt idx="22547">
                  <c:v>7.7537999999999999E-4</c:v>
                </c:pt>
                <c:pt idx="22548">
                  <c:v>7.7539000000000004E-4</c:v>
                </c:pt>
                <c:pt idx="22549">
                  <c:v>7.7539999999999998E-4</c:v>
                </c:pt>
                <c:pt idx="22550">
                  <c:v>7.7541000000000003E-4</c:v>
                </c:pt>
                <c:pt idx="22551">
                  <c:v>7.7541999999999997E-4</c:v>
                </c:pt>
                <c:pt idx="22552">
                  <c:v>7.7543000000000002E-4</c:v>
                </c:pt>
                <c:pt idx="22553">
                  <c:v>7.7543999999999996E-4</c:v>
                </c:pt>
                <c:pt idx="22554">
                  <c:v>7.7545000000000001E-4</c:v>
                </c:pt>
                <c:pt idx="22555">
                  <c:v>7.7545999999999995E-4</c:v>
                </c:pt>
                <c:pt idx="22556">
                  <c:v>7.7547E-4</c:v>
                </c:pt>
                <c:pt idx="22557">
                  <c:v>7.7548000000000005E-4</c:v>
                </c:pt>
                <c:pt idx="22558">
                  <c:v>7.7548999999999999E-4</c:v>
                </c:pt>
                <c:pt idx="22559">
                  <c:v>7.7550000000000004E-4</c:v>
                </c:pt>
                <c:pt idx="22560">
                  <c:v>7.7550999999999998E-4</c:v>
                </c:pt>
                <c:pt idx="22561">
                  <c:v>7.7552000000000003E-4</c:v>
                </c:pt>
                <c:pt idx="22562">
                  <c:v>7.7552999999999997E-4</c:v>
                </c:pt>
                <c:pt idx="22563">
                  <c:v>7.7554000000000002E-4</c:v>
                </c:pt>
                <c:pt idx="22564">
                  <c:v>7.7554999999999996E-4</c:v>
                </c:pt>
                <c:pt idx="22565">
                  <c:v>7.7556000000000001E-4</c:v>
                </c:pt>
                <c:pt idx="22566">
                  <c:v>7.7556999999999995E-4</c:v>
                </c:pt>
                <c:pt idx="22567">
                  <c:v>7.7558E-4</c:v>
                </c:pt>
                <c:pt idx="22568">
                  <c:v>7.7559000000000005E-4</c:v>
                </c:pt>
                <c:pt idx="22569">
                  <c:v>7.7559999999999999E-4</c:v>
                </c:pt>
                <c:pt idx="22570">
                  <c:v>7.7561000000000004E-4</c:v>
                </c:pt>
                <c:pt idx="22571">
                  <c:v>7.7561999999999998E-4</c:v>
                </c:pt>
                <c:pt idx="22572">
                  <c:v>7.7563000000000003E-4</c:v>
                </c:pt>
                <c:pt idx="22573">
                  <c:v>7.7563999999999997E-4</c:v>
                </c:pt>
                <c:pt idx="22574">
                  <c:v>7.7565000000000002E-4</c:v>
                </c:pt>
                <c:pt idx="22575">
                  <c:v>7.7565999999999996E-4</c:v>
                </c:pt>
                <c:pt idx="22576">
                  <c:v>7.7567000000000001E-4</c:v>
                </c:pt>
                <c:pt idx="22577">
                  <c:v>7.7567999999999995E-4</c:v>
                </c:pt>
                <c:pt idx="22578">
                  <c:v>7.7568999999999999E-4</c:v>
                </c:pt>
                <c:pt idx="22579">
                  <c:v>7.7570000000000004E-4</c:v>
                </c:pt>
                <c:pt idx="22580">
                  <c:v>7.7570999999999998E-4</c:v>
                </c:pt>
                <c:pt idx="22581">
                  <c:v>7.7572000000000003E-4</c:v>
                </c:pt>
                <c:pt idx="22582">
                  <c:v>7.7572999999999997E-4</c:v>
                </c:pt>
                <c:pt idx="22583">
                  <c:v>7.7574000000000002E-4</c:v>
                </c:pt>
                <c:pt idx="22584">
                  <c:v>7.7574999999999996E-4</c:v>
                </c:pt>
                <c:pt idx="22585">
                  <c:v>7.7576000000000001E-4</c:v>
                </c:pt>
                <c:pt idx="22586">
                  <c:v>7.7576999999999995E-4</c:v>
                </c:pt>
                <c:pt idx="22587">
                  <c:v>7.7578E-4</c:v>
                </c:pt>
                <c:pt idx="22588">
                  <c:v>7.7579000000000005E-4</c:v>
                </c:pt>
                <c:pt idx="22589">
                  <c:v>7.7579999999999999E-4</c:v>
                </c:pt>
                <c:pt idx="22590">
                  <c:v>7.7581000000000004E-4</c:v>
                </c:pt>
                <c:pt idx="22591">
                  <c:v>7.7581999999999998E-4</c:v>
                </c:pt>
                <c:pt idx="22592">
                  <c:v>7.7583000000000003E-4</c:v>
                </c:pt>
                <c:pt idx="22593">
                  <c:v>7.7583999999999997E-4</c:v>
                </c:pt>
                <c:pt idx="22594">
                  <c:v>7.7585000000000002E-4</c:v>
                </c:pt>
                <c:pt idx="22595">
                  <c:v>7.7585999999999996E-4</c:v>
                </c:pt>
                <c:pt idx="22596">
                  <c:v>7.7587000000000001E-4</c:v>
                </c:pt>
                <c:pt idx="22597">
                  <c:v>7.7587999999999995E-4</c:v>
                </c:pt>
                <c:pt idx="22598">
                  <c:v>7.7589E-4</c:v>
                </c:pt>
                <c:pt idx="22599">
                  <c:v>7.7590000000000005E-4</c:v>
                </c:pt>
                <c:pt idx="22600">
                  <c:v>7.7590999999999999E-4</c:v>
                </c:pt>
                <c:pt idx="22601">
                  <c:v>7.7592000000000004E-4</c:v>
                </c:pt>
                <c:pt idx="22602">
                  <c:v>7.7592999999999998E-4</c:v>
                </c:pt>
                <c:pt idx="22603">
                  <c:v>7.7594000000000003E-4</c:v>
                </c:pt>
                <c:pt idx="22604">
                  <c:v>7.7594999999999997E-4</c:v>
                </c:pt>
                <c:pt idx="22605">
                  <c:v>7.7596000000000002E-4</c:v>
                </c:pt>
                <c:pt idx="22606">
                  <c:v>7.7596999999999996E-4</c:v>
                </c:pt>
                <c:pt idx="22607">
                  <c:v>7.7598000000000001E-4</c:v>
                </c:pt>
                <c:pt idx="22608">
                  <c:v>7.7598999999999995E-4</c:v>
                </c:pt>
                <c:pt idx="22609">
                  <c:v>7.76E-4</c:v>
                </c:pt>
                <c:pt idx="22610">
                  <c:v>7.7601000000000005E-4</c:v>
                </c:pt>
                <c:pt idx="22611">
                  <c:v>7.7601999999999999E-4</c:v>
                </c:pt>
                <c:pt idx="22612">
                  <c:v>7.7603000000000004E-4</c:v>
                </c:pt>
                <c:pt idx="22613">
                  <c:v>7.7603999999999998E-4</c:v>
                </c:pt>
                <c:pt idx="22614">
                  <c:v>7.7605000000000003E-4</c:v>
                </c:pt>
                <c:pt idx="22615">
                  <c:v>7.7605999999999997E-4</c:v>
                </c:pt>
                <c:pt idx="22616">
                  <c:v>7.7607000000000002E-4</c:v>
                </c:pt>
                <c:pt idx="22617">
                  <c:v>7.7607999999999996E-4</c:v>
                </c:pt>
                <c:pt idx="22618">
                  <c:v>7.7609E-4</c:v>
                </c:pt>
                <c:pt idx="22619">
                  <c:v>7.7610000000000005E-4</c:v>
                </c:pt>
                <c:pt idx="22620">
                  <c:v>7.7610999999999999E-4</c:v>
                </c:pt>
                <c:pt idx="22621">
                  <c:v>7.7612000000000004E-4</c:v>
                </c:pt>
                <c:pt idx="22622">
                  <c:v>7.7612999999999998E-4</c:v>
                </c:pt>
                <c:pt idx="22623">
                  <c:v>7.7614000000000003E-4</c:v>
                </c:pt>
                <c:pt idx="22624">
                  <c:v>7.7614999999999997E-4</c:v>
                </c:pt>
                <c:pt idx="22625">
                  <c:v>7.7616000000000002E-4</c:v>
                </c:pt>
                <c:pt idx="22626">
                  <c:v>7.7616999999999996E-4</c:v>
                </c:pt>
                <c:pt idx="22627">
                  <c:v>7.7618000000000001E-4</c:v>
                </c:pt>
                <c:pt idx="22628">
                  <c:v>7.7618999999999995E-4</c:v>
                </c:pt>
                <c:pt idx="22629">
                  <c:v>7.762E-4</c:v>
                </c:pt>
                <c:pt idx="22630">
                  <c:v>7.7621000000000005E-4</c:v>
                </c:pt>
                <c:pt idx="22631">
                  <c:v>7.7621999999999999E-4</c:v>
                </c:pt>
                <c:pt idx="22632">
                  <c:v>7.7623000000000004E-4</c:v>
                </c:pt>
                <c:pt idx="22633">
                  <c:v>7.7623999999999998E-4</c:v>
                </c:pt>
                <c:pt idx="22634">
                  <c:v>7.7625000000000003E-4</c:v>
                </c:pt>
                <c:pt idx="22635">
                  <c:v>7.7625999999999997E-4</c:v>
                </c:pt>
                <c:pt idx="22636">
                  <c:v>7.7627000000000002E-4</c:v>
                </c:pt>
                <c:pt idx="22637">
                  <c:v>7.7627999999999996E-4</c:v>
                </c:pt>
                <c:pt idx="22638">
                  <c:v>7.7629000000000001E-4</c:v>
                </c:pt>
                <c:pt idx="22639">
                  <c:v>7.7629999999999995E-4</c:v>
                </c:pt>
                <c:pt idx="22640">
                  <c:v>7.7631E-4</c:v>
                </c:pt>
                <c:pt idx="22641">
                  <c:v>7.7632000000000005E-4</c:v>
                </c:pt>
                <c:pt idx="22642">
                  <c:v>7.7632999999999999E-4</c:v>
                </c:pt>
                <c:pt idx="22643">
                  <c:v>7.7634000000000004E-4</c:v>
                </c:pt>
                <c:pt idx="22644">
                  <c:v>7.7634999999999998E-4</c:v>
                </c:pt>
                <c:pt idx="22645">
                  <c:v>7.7636000000000003E-4</c:v>
                </c:pt>
                <c:pt idx="22646">
                  <c:v>7.7636999999999997E-4</c:v>
                </c:pt>
                <c:pt idx="22647">
                  <c:v>7.7638000000000002E-4</c:v>
                </c:pt>
                <c:pt idx="22648">
                  <c:v>7.7638999999999996E-4</c:v>
                </c:pt>
                <c:pt idx="22649">
                  <c:v>7.7640000000000001E-4</c:v>
                </c:pt>
                <c:pt idx="22650">
                  <c:v>7.7640999999999995E-4</c:v>
                </c:pt>
                <c:pt idx="22651">
                  <c:v>7.7642E-4</c:v>
                </c:pt>
                <c:pt idx="22652">
                  <c:v>7.7643000000000005E-4</c:v>
                </c:pt>
                <c:pt idx="22653">
                  <c:v>7.7643999999999999E-4</c:v>
                </c:pt>
                <c:pt idx="22654">
                  <c:v>7.7645000000000004E-4</c:v>
                </c:pt>
                <c:pt idx="22655">
                  <c:v>7.7645999999999998E-4</c:v>
                </c:pt>
                <c:pt idx="22656">
                  <c:v>7.7647000000000002E-4</c:v>
                </c:pt>
                <c:pt idx="22657">
                  <c:v>7.7647999999999997E-4</c:v>
                </c:pt>
                <c:pt idx="22658">
                  <c:v>7.7649000000000001E-4</c:v>
                </c:pt>
                <c:pt idx="22659">
                  <c:v>7.7649999999999996E-4</c:v>
                </c:pt>
                <c:pt idx="22660">
                  <c:v>7.7651E-4</c:v>
                </c:pt>
                <c:pt idx="22661">
                  <c:v>7.7652000000000005E-4</c:v>
                </c:pt>
                <c:pt idx="22662">
                  <c:v>7.7652999999999999E-4</c:v>
                </c:pt>
                <c:pt idx="22663">
                  <c:v>7.7654000000000004E-4</c:v>
                </c:pt>
                <c:pt idx="22664">
                  <c:v>7.7654999999999998E-4</c:v>
                </c:pt>
                <c:pt idx="22665">
                  <c:v>7.7656000000000003E-4</c:v>
                </c:pt>
                <c:pt idx="22666">
                  <c:v>7.7656999999999997E-4</c:v>
                </c:pt>
                <c:pt idx="22667">
                  <c:v>7.7658000000000002E-4</c:v>
                </c:pt>
                <c:pt idx="22668">
                  <c:v>7.7658999999999996E-4</c:v>
                </c:pt>
                <c:pt idx="22669">
                  <c:v>7.7660000000000001E-4</c:v>
                </c:pt>
                <c:pt idx="22670">
                  <c:v>7.7660999999999995E-4</c:v>
                </c:pt>
                <c:pt idx="22671">
                  <c:v>7.7662E-4</c:v>
                </c:pt>
                <c:pt idx="22672">
                  <c:v>7.7663000000000005E-4</c:v>
                </c:pt>
                <c:pt idx="22673">
                  <c:v>7.7663999999999999E-4</c:v>
                </c:pt>
                <c:pt idx="22674">
                  <c:v>7.7665000000000004E-4</c:v>
                </c:pt>
                <c:pt idx="22675">
                  <c:v>7.7665999999999998E-4</c:v>
                </c:pt>
                <c:pt idx="22676">
                  <c:v>7.7667000000000003E-4</c:v>
                </c:pt>
                <c:pt idx="22677">
                  <c:v>7.7667999999999997E-4</c:v>
                </c:pt>
                <c:pt idx="22678">
                  <c:v>7.7669000000000002E-4</c:v>
                </c:pt>
                <c:pt idx="22679">
                  <c:v>7.7669999999999996E-4</c:v>
                </c:pt>
                <c:pt idx="22680">
                  <c:v>7.7671000000000001E-4</c:v>
                </c:pt>
                <c:pt idx="22681">
                  <c:v>7.7671999999999995E-4</c:v>
                </c:pt>
                <c:pt idx="22682">
                  <c:v>7.7673E-4</c:v>
                </c:pt>
                <c:pt idx="22683">
                  <c:v>7.7674000000000005E-4</c:v>
                </c:pt>
                <c:pt idx="22684">
                  <c:v>7.7674999999999999E-4</c:v>
                </c:pt>
                <c:pt idx="22685">
                  <c:v>7.7676000000000004E-4</c:v>
                </c:pt>
                <c:pt idx="22686">
                  <c:v>7.7676999999999998E-4</c:v>
                </c:pt>
                <c:pt idx="22687">
                  <c:v>7.7678000000000003E-4</c:v>
                </c:pt>
                <c:pt idx="22688">
                  <c:v>7.7678999999999997E-4</c:v>
                </c:pt>
                <c:pt idx="22689">
                  <c:v>7.7680000000000002E-4</c:v>
                </c:pt>
                <c:pt idx="22690">
                  <c:v>7.7680999999999996E-4</c:v>
                </c:pt>
                <c:pt idx="22691">
                  <c:v>7.7682000000000001E-4</c:v>
                </c:pt>
                <c:pt idx="22692">
                  <c:v>7.7682999999999995E-4</c:v>
                </c:pt>
                <c:pt idx="22693">
                  <c:v>7.7684E-4</c:v>
                </c:pt>
                <c:pt idx="22694">
                  <c:v>7.7685000000000004E-4</c:v>
                </c:pt>
                <c:pt idx="22695">
                  <c:v>7.7685999999999999E-4</c:v>
                </c:pt>
                <c:pt idx="22696">
                  <c:v>7.7687000000000003E-4</c:v>
                </c:pt>
                <c:pt idx="22697">
                  <c:v>7.7687999999999998E-4</c:v>
                </c:pt>
                <c:pt idx="22698">
                  <c:v>7.7689000000000002E-4</c:v>
                </c:pt>
                <c:pt idx="22699">
                  <c:v>7.7689999999999996E-4</c:v>
                </c:pt>
                <c:pt idx="22700">
                  <c:v>7.7691000000000001E-4</c:v>
                </c:pt>
                <c:pt idx="22701">
                  <c:v>7.7691999999999995E-4</c:v>
                </c:pt>
                <c:pt idx="22702">
                  <c:v>7.7693E-4</c:v>
                </c:pt>
                <c:pt idx="22703">
                  <c:v>7.7694000000000005E-4</c:v>
                </c:pt>
                <c:pt idx="22704">
                  <c:v>7.7694999999999999E-4</c:v>
                </c:pt>
                <c:pt idx="22705">
                  <c:v>7.7696000000000004E-4</c:v>
                </c:pt>
                <c:pt idx="22706">
                  <c:v>7.7696999999999998E-4</c:v>
                </c:pt>
                <c:pt idx="22707">
                  <c:v>7.7698000000000003E-4</c:v>
                </c:pt>
                <c:pt idx="22708">
                  <c:v>7.7698999999999997E-4</c:v>
                </c:pt>
                <c:pt idx="22709">
                  <c:v>7.7700000000000002E-4</c:v>
                </c:pt>
                <c:pt idx="22710">
                  <c:v>7.7700999999999996E-4</c:v>
                </c:pt>
                <c:pt idx="22711">
                  <c:v>7.7702000000000001E-4</c:v>
                </c:pt>
                <c:pt idx="22712">
                  <c:v>7.7702999999999995E-4</c:v>
                </c:pt>
                <c:pt idx="22713">
                  <c:v>7.7704E-4</c:v>
                </c:pt>
                <c:pt idx="22714">
                  <c:v>7.7705000000000005E-4</c:v>
                </c:pt>
                <c:pt idx="22715">
                  <c:v>7.7705999999999999E-4</c:v>
                </c:pt>
                <c:pt idx="22716">
                  <c:v>7.7707000000000004E-4</c:v>
                </c:pt>
                <c:pt idx="22717">
                  <c:v>7.7707999999999998E-4</c:v>
                </c:pt>
                <c:pt idx="22718">
                  <c:v>7.7709000000000003E-4</c:v>
                </c:pt>
                <c:pt idx="22719">
                  <c:v>7.7709999999999997E-4</c:v>
                </c:pt>
                <c:pt idx="22720">
                  <c:v>7.7711000000000002E-4</c:v>
                </c:pt>
                <c:pt idx="22721">
                  <c:v>7.7711999999999996E-4</c:v>
                </c:pt>
                <c:pt idx="22722">
                  <c:v>7.7713000000000001E-4</c:v>
                </c:pt>
                <c:pt idx="22723">
                  <c:v>7.7713999999999995E-4</c:v>
                </c:pt>
                <c:pt idx="22724">
                  <c:v>7.7715E-4</c:v>
                </c:pt>
                <c:pt idx="22725">
                  <c:v>7.7716000000000005E-4</c:v>
                </c:pt>
                <c:pt idx="22726">
                  <c:v>7.7716999999999999E-4</c:v>
                </c:pt>
                <c:pt idx="22727">
                  <c:v>7.7718000000000004E-4</c:v>
                </c:pt>
                <c:pt idx="22728">
                  <c:v>7.7718999999999998E-4</c:v>
                </c:pt>
                <c:pt idx="22729">
                  <c:v>7.7720000000000003E-4</c:v>
                </c:pt>
                <c:pt idx="22730">
                  <c:v>7.7720999999999997E-4</c:v>
                </c:pt>
                <c:pt idx="22731">
                  <c:v>7.7722000000000002E-4</c:v>
                </c:pt>
                <c:pt idx="22732">
                  <c:v>7.7722999999999996E-4</c:v>
                </c:pt>
                <c:pt idx="22733">
                  <c:v>7.7724000000000001E-4</c:v>
                </c:pt>
                <c:pt idx="22734">
                  <c:v>7.7724999999999995E-4</c:v>
                </c:pt>
                <c:pt idx="22735">
                  <c:v>7.7726E-4</c:v>
                </c:pt>
                <c:pt idx="22736">
                  <c:v>7.7727000000000004E-4</c:v>
                </c:pt>
                <c:pt idx="22737">
                  <c:v>7.7727999999999998E-4</c:v>
                </c:pt>
                <c:pt idx="22738">
                  <c:v>7.7729000000000003E-4</c:v>
                </c:pt>
                <c:pt idx="22739">
                  <c:v>7.7729999999999997E-4</c:v>
                </c:pt>
                <c:pt idx="22740">
                  <c:v>7.7731000000000002E-4</c:v>
                </c:pt>
                <c:pt idx="22741">
                  <c:v>7.7731999999999996E-4</c:v>
                </c:pt>
                <c:pt idx="22742">
                  <c:v>7.7733000000000001E-4</c:v>
                </c:pt>
                <c:pt idx="22743">
                  <c:v>7.7733999999999995E-4</c:v>
                </c:pt>
                <c:pt idx="22744">
                  <c:v>7.7735E-4</c:v>
                </c:pt>
                <c:pt idx="22745">
                  <c:v>7.7736000000000005E-4</c:v>
                </c:pt>
                <c:pt idx="22746">
                  <c:v>7.7736999999999999E-4</c:v>
                </c:pt>
                <c:pt idx="22747">
                  <c:v>7.7738000000000004E-4</c:v>
                </c:pt>
                <c:pt idx="22748">
                  <c:v>7.7738999999999998E-4</c:v>
                </c:pt>
                <c:pt idx="22749">
                  <c:v>7.7740000000000003E-4</c:v>
                </c:pt>
                <c:pt idx="22750">
                  <c:v>7.7740999999999997E-4</c:v>
                </c:pt>
                <c:pt idx="22751">
                  <c:v>7.7742000000000002E-4</c:v>
                </c:pt>
                <c:pt idx="22752">
                  <c:v>7.7742999999999996E-4</c:v>
                </c:pt>
                <c:pt idx="22753">
                  <c:v>7.7744000000000001E-4</c:v>
                </c:pt>
                <c:pt idx="22754">
                  <c:v>7.7744999999999995E-4</c:v>
                </c:pt>
                <c:pt idx="22755">
                  <c:v>7.7746E-4</c:v>
                </c:pt>
                <c:pt idx="22756">
                  <c:v>7.7747000000000005E-4</c:v>
                </c:pt>
                <c:pt idx="22757">
                  <c:v>7.7747999999999999E-4</c:v>
                </c:pt>
                <c:pt idx="22758">
                  <c:v>7.7749000000000004E-4</c:v>
                </c:pt>
                <c:pt idx="22759">
                  <c:v>7.7749999999999998E-4</c:v>
                </c:pt>
                <c:pt idx="22760">
                  <c:v>7.7751000000000003E-4</c:v>
                </c:pt>
                <c:pt idx="22761">
                  <c:v>7.7751999999999997E-4</c:v>
                </c:pt>
                <c:pt idx="22762">
                  <c:v>7.7753000000000002E-4</c:v>
                </c:pt>
                <c:pt idx="22763">
                  <c:v>7.7753999999999996E-4</c:v>
                </c:pt>
                <c:pt idx="22764">
                  <c:v>7.7755000000000001E-4</c:v>
                </c:pt>
                <c:pt idx="22765">
                  <c:v>7.7755999999999995E-4</c:v>
                </c:pt>
                <c:pt idx="22766">
                  <c:v>7.7757E-4</c:v>
                </c:pt>
                <c:pt idx="22767">
                  <c:v>7.7758000000000005E-4</c:v>
                </c:pt>
                <c:pt idx="22768">
                  <c:v>7.7758999999999999E-4</c:v>
                </c:pt>
                <c:pt idx="22769">
                  <c:v>7.7760000000000004E-4</c:v>
                </c:pt>
                <c:pt idx="22770">
                  <c:v>7.7760999999999998E-4</c:v>
                </c:pt>
                <c:pt idx="22771">
                  <c:v>7.7762000000000003E-4</c:v>
                </c:pt>
                <c:pt idx="22772">
                  <c:v>7.7762999999999997E-4</c:v>
                </c:pt>
                <c:pt idx="22773">
                  <c:v>7.7764000000000002E-4</c:v>
                </c:pt>
                <c:pt idx="22774">
                  <c:v>7.7764999999999996E-4</c:v>
                </c:pt>
                <c:pt idx="22775">
                  <c:v>7.7766E-4</c:v>
                </c:pt>
                <c:pt idx="22776">
                  <c:v>7.7767000000000005E-4</c:v>
                </c:pt>
                <c:pt idx="22777">
                  <c:v>7.7767999999999999E-4</c:v>
                </c:pt>
                <c:pt idx="22778">
                  <c:v>7.7769000000000004E-4</c:v>
                </c:pt>
                <c:pt idx="22779">
                  <c:v>7.7769999999999998E-4</c:v>
                </c:pt>
                <c:pt idx="22780">
                  <c:v>7.7771000000000003E-4</c:v>
                </c:pt>
                <c:pt idx="22781">
                  <c:v>7.7771999999999997E-4</c:v>
                </c:pt>
                <c:pt idx="22782">
                  <c:v>7.7773000000000002E-4</c:v>
                </c:pt>
                <c:pt idx="22783">
                  <c:v>7.7773999999999996E-4</c:v>
                </c:pt>
                <c:pt idx="22784">
                  <c:v>7.7775000000000001E-4</c:v>
                </c:pt>
                <c:pt idx="22785">
                  <c:v>7.7775999999999995E-4</c:v>
                </c:pt>
                <c:pt idx="22786">
                  <c:v>7.7777E-4</c:v>
                </c:pt>
                <c:pt idx="22787">
                  <c:v>7.7778000000000005E-4</c:v>
                </c:pt>
                <c:pt idx="22788">
                  <c:v>7.7778999999999999E-4</c:v>
                </c:pt>
                <c:pt idx="22789">
                  <c:v>7.7780000000000004E-4</c:v>
                </c:pt>
                <c:pt idx="22790">
                  <c:v>7.7780999999999998E-4</c:v>
                </c:pt>
                <c:pt idx="22791">
                  <c:v>7.7782000000000003E-4</c:v>
                </c:pt>
                <c:pt idx="22792">
                  <c:v>7.7782999999999997E-4</c:v>
                </c:pt>
                <c:pt idx="22793">
                  <c:v>7.7784000000000002E-4</c:v>
                </c:pt>
                <c:pt idx="22794">
                  <c:v>7.7784999999999996E-4</c:v>
                </c:pt>
                <c:pt idx="22795">
                  <c:v>7.7786000000000001E-4</c:v>
                </c:pt>
                <c:pt idx="22796">
                  <c:v>7.7786999999999995E-4</c:v>
                </c:pt>
                <c:pt idx="22797">
                  <c:v>7.7788E-4</c:v>
                </c:pt>
                <c:pt idx="22798">
                  <c:v>7.7789000000000005E-4</c:v>
                </c:pt>
                <c:pt idx="22799">
                  <c:v>7.7789999999999999E-4</c:v>
                </c:pt>
                <c:pt idx="22800">
                  <c:v>7.7791000000000004E-4</c:v>
                </c:pt>
                <c:pt idx="22801">
                  <c:v>7.7791999999999998E-4</c:v>
                </c:pt>
                <c:pt idx="22802">
                  <c:v>7.7793000000000003E-4</c:v>
                </c:pt>
                <c:pt idx="22803">
                  <c:v>7.7793999999999997E-4</c:v>
                </c:pt>
                <c:pt idx="22804">
                  <c:v>7.7795000000000002E-4</c:v>
                </c:pt>
                <c:pt idx="22805">
                  <c:v>7.7795999999999996E-4</c:v>
                </c:pt>
                <c:pt idx="22806">
                  <c:v>7.7797000000000001E-4</c:v>
                </c:pt>
                <c:pt idx="22807">
                  <c:v>7.7797999999999995E-4</c:v>
                </c:pt>
                <c:pt idx="22808">
                  <c:v>7.7799E-4</c:v>
                </c:pt>
                <c:pt idx="22809">
                  <c:v>7.7800000000000005E-4</c:v>
                </c:pt>
                <c:pt idx="22810">
                  <c:v>7.7800999999999999E-4</c:v>
                </c:pt>
                <c:pt idx="22811">
                  <c:v>7.7802000000000004E-4</c:v>
                </c:pt>
                <c:pt idx="22812">
                  <c:v>7.7802999999999998E-4</c:v>
                </c:pt>
                <c:pt idx="22813">
                  <c:v>7.7804000000000002E-4</c:v>
                </c:pt>
                <c:pt idx="22814">
                  <c:v>7.7804999999999997E-4</c:v>
                </c:pt>
                <c:pt idx="22815">
                  <c:v>7.7806000000000001E-4</c:v>
                </c:pt>
                <c:pt idx="22816">
                  <c:v>7.7806999999999996E-4</c:v>
                </c:pt>
                <c:pt idx="22817">
                  <c:v>7.7808E-4</c:v>
                </c:pt>
                <c:pt idx="22818">
                  <c:v>7.7809000000000005E-4</c:v>
                </c:pt>
                <c:pt idx="22819">
                  <c:v>7.7809999999999999E-4</c:v>
                </c:pt>
                <c:pt idx="22820">
                  <c:v>7.7811000000000004E-4</c:v>
                </c:pt>
                <c:pt idx="22821">
                  <c:v>7.7811999999999998E-4</c:v>
                </c:pt>
                <c:pt idx="22822">
                  <c:v>7.7813000000000003E-4</c:v>
                </c:pt>
                <c:pt idx="22823">
                  <c:v>7.7813999999999997E-4</c:v>
                </c:pt>
                <c:pt idx="22824">
                  <c:v>7.7815000000000002E-4</c:v>
                </c:pt>
                <c:pt idx="22825">
                  <c:v>7.7815999999999996E-4</c:v>
                </c:pt>
                <c:pt idx="22826">
                  <c:v>7.7817000000000001E-4</c:v>
                </c:pt>
                <c:pt idx="22827">
                  <c:v>7.7817999999999995E-4</c:v>
                </c:pt>
                <c:pt idx="22828">
                  <c:v>7.7819E-4</c:v>
                </c:pt>
                <c:pt idx="22829">
                  <c:v>7.7820000000000005E-4</c:v>
                </c:pt>
                <c:pt idx="22830">
                  <c:v>7.7820999999999999E-4</c:v>
                </c:pt>
                <c:pt idx="22831">
                  <c:v>7.7822000000000004E-4</c:v>
                </c:pt>
                <c:pt idx="22832">
                  <c:v>7.7822999999999998E-4</c:v>
                </c:pt>
                <c:pt idx="22833">
                  <c:v>7.7824000000000003E-4</c:v>
                </c:pt>
                <c:pt idx="22834">
                  <c:v>7.7824999999999997E-4</c:v>
                </c:pt>
                <c:pt idx="22835">
                  <c:v>7.7826000000000002E-4</c:v>
                </c:pt>
                <c:pt idx="22836">
                  <c:v>7.7826999999999996E-4</c:v>
                </c:pt>
                <c:pt idx="22837">
                  <c:v>7.7828000000000001E-4</c:v>
                </c:pt>
                <c:pt idx="22838">
                  <c:v>7.7828999999999995E-4</c:v>
                </c:pt>
                <c:pt idx="22839">
                  <c:v>7.783E-4</c:v>
                </c:pt>
                <c:pt idx="22840">
                  <c:v>7.7831000000000005E-4</c:v>
                </c:pt>
                <c:pt idx="22841">
                  <c:v>7.7831999999999999E-4</c:v>
                </c:pt>
                <c:pt idx="22842">
                  <c:v>7.7833000000000004E-4</c:v>
                </c:pt>
                <c:pt idx="22843">
                  <c:v>7.7833999999999998E-4</c:v>
                </c:pt>
                <c:pt idx="22844">
                  <c:v>7.7835000000000003E-4</c:v>
                </c:pt>
                <c:pt idx="22845">
                  <c:v>7.7835999999999997E-4</c:v>
                </c:pt>
                <c:pt idx="22846">
                  <c:v>7.7837000000000002E-4</c:v>
                </c:pt>
                <c:pt idx="22847">
                  <c:v>7.7837999999999996E-4</c:v>
                </c:pt>
                <c:pt idx="22848">
                  <c:v>7.7839000000000001E-4</c:v>
                </c:pt>
                <c:pt idx="22849">
                  <c:v>7.7839999999999995E-4</c:v>
                </c:pt>
                <c:pt idx="22850">
                  <c:v>7.7841E-4</c:v>
                </c:pt>
                <c:pt idx="22851">
                  <c:v>7.7842000000000005E-4</c:v>
                </c:pt>
                <c:pt idx="22852">
                  <c:v>7.7842999999999999E-4</c:v>
                </c:pt>
                <c:pt idx="22853">
                  <c:v>7.7844000000000003E-4</c:v>
                </c:pt>
                <c:pt idx="22854">
                  <c:v>7.7844999999999998E-4</c:v>
                </c:pt>
                <c:pt idx="22855">
                  <c:v>7.7846000000000002E-4</c:v>
                </c:pt>
                <c:pt idx="22856">
                  <c:v>7.7846999999999996E-4</c:v>
                </c:pt>
                <c:pt idx="22857">
                  <c:v>7.7848000000000001E-4</c:v>
                </c:pt>
                <c:pt idx="22858">
                  <c:v>7.7848999999999995E-4</c:v>
                </c:pt>
                <c:pt idx="22859">
                  <c:v>7.785E-4</c:v>
                </c:pt>
                <c:pt idx="22860">
                  <c:v>7.7851000000000005E-4</c:v>
                </c:pt>
                <c:pt idx="22861">
                  <c:v>7.7851999999999999E-4</c:v>
                </c:pt>
                <c:pt idx="22862">
                  <c:v>7.7853000000000004E-4</c:v>
                </c:pt>
                <c:pt idx="22863">
                  <c:v>7.7853999999999998E-4</c:v>
                </c:pt>
                <c:pt idx="22864">
                  <c:v>7.7855000000000003E-4</c:v>
                </c:pt>
                <c:pt idx="22865">
                  <c:v>7.7855999999999997E-4</c:v>
                </c:pt>
                <c:pt idx="22866">
                  <c:v>7.7857000000000002E-4</c:v>
                </c:pt>
                <c:pt idx="22867">
                  <c:v>7.7857999999999996E-4</c:v>
                </c:pt>
                <c:pt idx="22868">
                  <c:v>7.7859000000000001E-4</c:v>
                </c:pt>
                <c:pt idx="22869">
                  <c:v>7.7859999999999995E-4</c:v>
                </c:pt>
                <c:pt idx="22870">
                  <c:v>7.7861E-4</c:v>
                </c:pt>
                <c:pt idx="22871">
                  <c:v>7.7862000000000005E-4</c:v>
                </c:pt>
                <c:pt idx="22872">
                  <c:v>7.7862999999999999E-4</c:v>
                </c:pt>
                <c:pt idx="22873">
                  <c:v>7.7864000000000004E-4</c:v>
                </c:pt>
                <c:pt idx="22874">
                  <c:v>7.7864999999999998E-4</c:v>
                </c:pt>
                <c:pt idx="22875">
                  <c:v>7.7866000000000003E-4</c:v>
                </c:pt>
                <c:pt idx="22876">
                  <c:v>7.7866999999999997E-4</c:v>
                </c:pt>
                <c:pt idx="22877">
                  <c:v>7.7868000000000002E-4</c:v>
                </c:pt>
                <c:pt idx="22878">
                  <c:v>7.7868999999999996E-4</c:v>
                </c:pt>
                <c:pt idx="22879">
                  <c:v>7.7870000000000001E-4</c:v>
                </c:pt>
                <c:pt idx="22880">
                  <c:v>7.7870999999999995E-4</c:v>
                </c:pt>
                <c:pt idx="22881">
                  <c:v>7.7872E-4</c:v>
                </c:pt>
                <c:pt idx="22882">
                  <c:v>7.7873000000000005E-4</c:v>
                </c:pt>
                <c:pt idx="22883">
                  <c:v>7.7873999999999999E-4</c:v>
                </c:pt>
                <c:pt idx="22884">
                  <c:v>7.7875000000000004E-4</c:v>
                </c:pt>
                <c:pt idx="22885">
                  <c:v>7.7875999999999998E-4</c:v>
                </c:pt>
                <c:pt idx="22886">
                  <c:v>7.7877000000000003E-4</c:v>
                </c:pt>
                <c:pt idx="22887">
                  <c:v>7.7877999999999997E-4</c:v>
                </c:pt>
                <c:pt idx="22888">
                  <c:v>7.7879000000000002E-4</c:v>
                </c:pt>
                <c:pt idx="22889">
                  <c:v>7.7879999999999996E-4</c:v>
                </c:pt>
                <c:pt idx="22890">
                  <c:v>7.7881000000000001E-4</c:v>
                </c:pt>
                <c:pt idx="22891">
                  <c:v>7.7881999999999995E-4</c:v>
                </c:pt>
                <c:pt idx="22892">
                  <c:v>7.7883E-4</c:v>
                </c:pt>
                <c:pt idx="22893">
                  <c:v>7.7884000000000004E-4</c:v>
                </c:pt>
                <c:pt idx="22894">
                  <c:v>7.7884999999999999E-4</c:v>
                </c:pt>
                <c:pt idx="22895">
                  <c:v>7.7886000000000003E-4</c:v>
                </c:pt>
                <c:pt idx="22896">
                  <c:v>7.7886999999999997E-4</c:v>
                </c:pt>
                <c:pt idx="22897">
                  <c:v>7.7888000000000002E-4</c:v>
                </c:pt>
                <c:pt idx="22898">
                  <c:v>7.7888999999999996E-4</c:v>
                </c:pt>
                <c:pt idx="22899">
                  <c:v>7.7890000000000001E-4</c:v>
                </c:pt>
                <c:pt idx="22900">
                  <c:v>7.7890999999999995E-4</c:v>
                </c:pt>
                <c:pt idx="22901">
                  <c:v>7.7892E-4</c:v>
                </c:pt>
                <c:pt idx="22902">
                  <c:v>7.7893000000000005E-4</c:v>
                </c:pt>
                <c:pt idx="22903">
                  <c:v>7.7893999999999999E-4</c:v>
                </c:pt>
                <c:pt idx="22904">
                  <c:v>7.7895000000000004E-4</c:v>
                </c:pt>
                <c:pt idx="22905">
                  <c:v>7.7895999999999998E-4</c:v>
                </c:pt>
                <c:pt idx="22906">
                  <c:v>7.7897000000000003E-4</c:v>
                </c:pt>
                <c:pt idx="22907">
                  <c:v>7.7897999999999997E-4</c:v>
                </c:pt>
                <c:pt idx="22908">
                  <c:v>7.7899000000000002E-4</c:v>
                </c:pt>
                <c:pt idx="22909">
                  <c:v>7.7899999999999996E-4</c:v>
                </c:pt>
                <c:pt idx="22910">
                  <c:v>7.7901000000000001E-4</c:v>
                </c:pt>
                <c:pt idx="22911">
                  <c:v>7.7901999999999995E-4</c:v>
                </c:pt>
                <c:pt idx="22912">
                  <c:v>7.7903E-4</c:v>
                </c:pt>
                <c:pt idx="22913">
                  <c:v>7.7904000000000005E-4</c:v>
                </c:pt>
                <c:pt idx="22914">
                  <c:v>7.7904999999999999E-4</c:v>
                </c:pt>
                <c:pt idx="22915">
                  <c:v>7.7906000000000004E-4</c:v>
                </c:pt>
                <c:pt idx="22916">
                  <c:v>7.7906999999999998E-4</c:v>
                </c:pt>
                <c:pt idx="22917">
                  <c:v>7.7908000000000003E-4</c:v>
                </c:pt>
                <c:pt idx="22918">
                  <c:v>7.7908999999999997E-4</c:v>
                </c:pt>
                <c:pt idx="22919">
                  <c:v>7.7910000000000002E-4</c:v>
                </c:pt>
                <c:pt idx="22920">
                  <c:v>7.7910999999999996E-4</c:v>
                </c:pt>
                <c:pt idx="22921">
                  <c:v>7.7912000000000001E-4</c:v>
                </c:pt>
                <c:pt idx="22922">
                  <c:v>7.7912999999999995E-4</c:v>
                </c:pt>
                <c:pt idx="22923">
                  <c:v>7.7914E-4</c:v>
                </c:pt>
                <c:pt idx="22924">
                  <c:v>7.7915000000000005E-4</c:v>
                </c:pt>
                <c:pt idx="22925">
                  <c:v>7.7915999999999999E-4</c:v>
                </c:pt>
                <c:pt idx="22926">
                  <c:v>7.7917000000000004E-4</c:v>
                </c:pt>
                <c:pt idx="22927">
                  <c:v>7.7917999999999998E-4</c:v>
                </c:pt>
                <c:pt idx="22928">
                  <c:v>7.7919000000000003E-4</c:v>
                </c:pt>
                <c:pt idx="22929">
                  <c:v>7.7919999999999997E-4</c:v>
                </c:pt>
                <c:pt idx="22930">
                  <c:v>7.7921000000000002E-4</c:v>
                </c:pt>
                <c:pt idx="22931">
                  <c:v>7.7921999999999996E-4</c:v>
                </c:pt>
                <c:pt idx="22932">
                  <c:v>7.7923000000000001E-4</c:v>
                </c:pt>
                <c:pt idx="22933">
                  <c:v>7.7924000000000005E-4</c:v>
                </c:pt>
                <c:pt idx="22934">
                  <c:v>7.7924999999999999E-4</c:v>
                </c:pt>
                <c:pt idx="22935">
                  <c:v>7.7926000000000004E-4</c:v>
                </c:pt>
                <c:pt idx="22936">
                  <c:v>7.7926999999999998E-4</c:v>
                </c:pt>
                <c:pt idx="22937">
                  <c:v>7.7928000000000003E-4</c:v>
                </c:pt>
                <c:pt idx="22938">
                  <c:v>7.7928999999999997E-4</c:v>
                </c:pt>
                <c:pt idx="22939">
                  <c:v>7.7930000000000002E-4</c:v>
                </c:pt>
                <c:pt idx="22940">
                  <c:v>7.7930999999999996E-4</c:v>
                </c:pt>
                <c:pt idx="22941">
                  <c:v>7.7932000000000001E-4</c:v>
                </c:pt>
                <c:pt idx="22942">
                  <c:v>7.7932999999999995E-4</c:v>
                </c:pt>
                <c:pt idx="22943">
                  <c:v>7.7934E-4</c:v>
                </c:pt>
                <c:pt idx="22944">
                  <c:v>7.7935000000000005E-4</c:v>
                </c:pt>
                <c:pt idx="22945">
                  <c:v>7.7935999999999999E-4</c:v>
                </c:pt>
                <c:pt idx="22946">
                  <c:v>7.7937000000000004E-4</c:v>
                </c:pt>
                <c:pt idx="22947">
                  <c:v>7.7937999999999998E-4</c:v>
                </c:pt>
                <c:pt idx="22948">
                  <c:v>7.7939000000000003E-4</c:v>
                </c:pt>
                <c:pt idx="22949">
                  <c:v>7.7939999999999997E-4</c:v>
                </c:pt>
                <c:pt idx="22950">
                  <c:v>7.7941000000000002E-4</c:v>
                </c:pt>
                <c:pt idx="22951">
                  <c:v>7.7941999999999996E-4</c:v>
                </c:pt>
                <c:pt idx="22952">
                  <c:v>7.7943000000000001E-4</c:v>
                </c:pt>
                <c:pt idx="22953">
                  <c:v>7.7943999999999995E-4</c:v>
                </c:pt>
                <c:pt idx="22954">
                  <c:v>7.7945E-4</c:v>
                </c:pt>
                <c:pt idx="22955">
                  <c:v>7.7946000000000005E-4</c:v>
                </c:pt>
                <c:pt idx="22956">
                  <c:v>7.7946999999999999E-4</c:v>
                </c:pt>
                <c:pt idx="22957">
                  <c:v>7.7948000000000004E-4</c:v>
                </c:pt>
                <c:pt idx="22958">
                  <c:v>7.7948999999999998E-4</c:v>
                </c:pt>
                <c:pt idx="22959">
                  <c:v>7.7950000000000003E-4</c:v>
                </c:pt>
                <c:pt idx="22960">
                  <c:v>7.7950999999999997E-4</c:v>
                </c:pt>
                <c:pt idx="22961">
                  <c:v>7.7952000000000002E-4</c:v>
                </c:pt>
                <c:pt idx="22962">
                  <c:v>7.7952999999999996E-4</c:v>
                </c:pt>
                <c:pt idx="22963">
                  <c:v>7.7954000000000001E-4</c:v>
                </c:pt>
                <c:pt idx="22964">
                  <c:v>7.7954999999999995E-4</c:v>
                </c:pt>
                <c:pt idx="22965">
                  <c:v>7.7956E-4</c:v>
                </c:pt>
                <c:pt idx="22966">
                  <c:v>7.7957000000000005E-4</c:v>
                </c:pt>
                <c:pt idx="22967">
                  <c:v>7.7957999999999999E-4</c:v>
                </c:pt>
                <c:pt idx="22968">
                  <c:v>7.7959000000000004E-4</c:v>
                </c:pt>
                <c:pt idx="22969">
                  <c:v>7.7959999999999998E-4</c:v>
                </c:pt>
                <c:pt idx="22970">
                  <c:v>7.7961000000000003E-4</c:v>
                </c:pt>
                <c:pt idx="22971">
                  <c:v>7.7961999999999997E-4</c:v>
                </c:pt>
                <c:pt idx="22972">
                  <c:v>7.7963000000000001E-4</c:v>
                </c:pt>
                <c:pt idx="22973">
                  <c:v>7.7963999999999996E-4</c:v>
                </c:pt>
                <c:pt idx="22974">
                  <c:v>7.7965E-4</c:v>
                </c:pt>
                <c:pt idx="22975">
                  <c:v>7.7966000000000005E-4</c:v>
                </c:pt>
                <c:pt idx="22976">
                  <c:v>7.7966999999999999E-4</c:v>
                </c:pt>
                <c:pt idx="22977">
                  <c:v>7.7968000000000004E-4</c:v>
                </c:pt>
                <c:pt idx="22978">
                  <c:v>7.7968999999999998E-4</c:v>
                </c:pt>
                <c:pt idx="22979">
                  <c:v>7.7970000000000003E-4</c:v>
                </c:pt>
                <c:pt idx="22980">
                  <c:v>7.7970999999999997E-4</c:v>
                </c:pt>
                <c:pt idx="22981">
                  <c:v>7.7972000000000002E-4</c:v>
                </c:pt>
                <c:pt idx="22982">
                  <c:v>7.7972999999999996E-4</c:v>
                </c:pt>
                <c:pt idx="22983">
                  <c:v>7.7974000000000001E-4</c:v>
                </c:pt>
                <c:pt idx="22984">
                  <c:v>7.7974999999999995E-4</c:v>
                </c:pt>
                <c:pt idx="22985">
                  <c:v>7.7976E-4</c:v>
                </c:pt>
                <c:pt idx="22986">
                  <c:v>7.7977000000000005E-4</c:v>
                </c:pt>
                <c:pt idx="22987">
                  <c:v>7.7977999999999999E-4</c:v>
                </c:pt>
                <c:pt idx="22988">
                  <c:v>7.7979000000000004E-4</c:v>
                </c:pt>
                <c:pt idx="22989">
                  <c:v>7.7979999999999998E-4</c:v>
                </c:pt>
                <c:pt idx="22990">
                  <c:v>7.7981000000000003E-4</c:v>
                </c:pt>
                <c:pt idx="22991">
                  <c:v>7.7981999999999997E-4</c:v>
                </c:pt>
                <c:pt idx="22992">
                  <c:v>7.7983000000000002E-4</c:v>
                </c:pt>
                <c:pt idx="22993">
                  <c:v>7.7983999999999996E-4</c:v>
                </c:pt>
                <c:pt idx="22994">
                  <c:v>7.7985000000000001E-4</c:v>
                </c:pt>
                <c:pt idx="22995">
                  <c:v>7.7985999999999995E-4</c:v>
                </c:pt>
                <c:pt idx="22996">
                  <c:v>7.7987E-4</c:v>
                </c:pt>
                <c:pt idx="22997">
                  <c:v>7.7988000000000005E-4</c:v>
                </c:pt>
                <c:pt idx="22998">
                  <c:v>7.7988999999999999E-4</c:v>
                </c:pt>
                <c:pt idx="22999">
                  <c:v>7.7990000000000004E-4</c:v>
                </c:pt>
                <c:pt idx="23000">
                  <c:v>7.7990999999999998E-4</c:v>
                </c:pt>
                <c:pt idx="23001">
                  <c:v>7.7992000000000003E-4</c:v>
                </c:pt>
                <c:pt idx="23002">
                  <c:v>7.7992999999999997E-4</c:v>
                </c:pt>
                <c:pt idx="23003">
                  <c:v>7.7994000000000002E-4</c:v>
                </c:pt>
                <c:pt idx="23004">
                  <c:v>7.7994999999999996E-4</c:v>
                </c:pt>
                <c:pt idx="23005">
                  <c:v>7.7996000000000001E-4</c:v>
                </c:pt>
                <c:pt idx="23006">
                  <c:v>7.7996999999999995E-4</c:v>
                </c:pt>
                <c:pt idx="23007">
                  <c:v>7.7998E-4</c:v>
                </c:pt>
                <c:pt idx="23008">
                  <c:v>7.7999000000000005E-4</c:v>
                </c:pt>
                <c:pt idx="23009">
                  <c:v>7.7999999999999999E-4</c:v>
                </c:pt>
                <c:pt idx="23010">
                  <c:v>7.8001000000000003E-4</c:v>
                </c:pt>
                <c:pt idx="23011">
                  <c:v>7.8001999999999998E-4</c:v>
                </c:pt>
                <c:pt idx="23012">
                  <c:v>7.8003000000000002E-4</c:v>
                </c:pt>
                <c:pt idx="23013">
                  <c:v>7.8003999999999997E-4</c:v>
                </c:pt>
                <c:pt idx="23014">
                  <c:v>7.8005000000000001E-4</c:v>
                </c:pt>
                <c:pt idx="23015">
                  <c:v>7.8005999999999995E-4</c:v>
                </c:pt>
                <c:pt idx="23016">
                  <c:v>7.8007E-4</c:v>
                </c:pt>
                <c:pt idx="23017">
                  <c:v>7.8008000000000005E-4</c:v>
                </c:pt>
                <c:pt idx="23018">
                  <c:v>7.8008999999999999E-4</c:v>
                </c:pt>
                <c:pt idx="23019">
                  <c:v>7.8010000000000004E-4</c:v>
                </c:pt>
                <c:pt idx="23020">
                  <c:v>7.8010999999999998E-4</c:v>
                </c:pt>
                <c:pt idx="23021">
                  <c:v>7.8012000000000003E-4</c:v>
                </c:pt>
                <c:pt idx="23022">
                  <c:v>7.8012999999999997E-4</c:v>
                </c:pt>
                <c:pt idx="23023">
                  <c:v>7.8014000000000002E-4</c:v>
                </c:pt>
                <c:pt idx="23024">
                  <c:v>7.8014999999999996E-4</c:v>
                </c:pt>
                <c:pt idx="23025">
                  <c:v>7.8016000000000001E-4</c:v>
                </c:pt>
                <c:pt idx="23026">
                  <c:v>7.8016999999999995E-4</c:v>
                </c:pt>
                <c:pt idx="23027">
                  <c:v>7.8018E-4</c:v>
                </c:pt>
                <c:pt idx="23028">
                  <c:v>7.8019000000000005E-4</c:v>
                </c:pt>
                <c:pt idx="23029">
                  <c:v>7.8019999999999999E-4</c:v>
                </c:pt>
                <c:pt idx="23030">
                  <c:v>7.8021000000000004E-4</c:v>
                </c:pt>
                <c:pt idx="23031">
                  <c:v>7.8021999999999998E-4</c:v>
                </c:pt>
                <c:pt idx="23032">
                  <c:v>7.8023000000000003E-4</c:v>
                </c:pt>
                <c:pt idx="23033">
                  <c:v>7.8023999999999997E-4</c:v>
                </c:pt>
                <c:pt idx="23034">
                  <c:v>7.8025000000000002E-4</c:v>
                </c:pt>
                <c:pt idx="23035">
                  <c:v>7.8025999999999996E-4</c:v>
                </c:pt>
                <c:pt idx="23036">
                  <c:v>7.8027000000000001E-4</c:v>
                </c:pt>
                <c:pt idx="23037">
                  <c:v>7.8027999999999995E-4</c:v>
                </c:pt>
                <c:pt idx="23038">
                  <c:v>7.8029E-4</c:v>
                </c:pt>
                <c:pt idx="23039">
                  <c:v>7.8030000000000005E-4</c:v>
                </c:pt>
                <c:pt idx="23040">
                  <c:v>7.8030999999999999E-4</c:v>
                </c:pt>
                <c:pt idx="23041">
                  <c:v>7.8032000000000004E-4</c:v>
                </c:pt>
                <c:pt idx="23042">
                  <c:v>7.8032999999999998E-4</c:v>
                </c:pt>
                <c:pt idx="23043">
                  <c:v>7.8034000000000003E-4</c:v>
                </c:pt>
                <c:pt idx="23044">
                  <c:v>7.8034999999999997E-4</c:v>
                </c:pt>
                <c:pt idx="23045">
                  <c:v>7.8036000000000002E-4</c:v>
                </c:pt>
                <c:pt idx="23046">
                  <c:v>7.8036999999999996E-4</c:v>
                </c:pt>
                <c:pt idx="23047">
                  <c:v>7.8038000000000001E-4</c:v>
                </c:pt>
                <c:pt idx="23048">
                  <c:v>7.8038999999999995E-4</c:v>
                </c:pt>
                <c:pt idx="23049">
                  <c:v>7.804E-4</c:v>
                </c:pt>
                <c:pt idx="23050">
                  <c:v>7.8041000000000004E-4</c:v>
                </c:pt>
                <c:pt idx="23051">
                  <c:v>7.8041999999999999E-4</c:v>
                </c:pt>
                <c:pt idx="23052">
                  <c:v>7.8043000000000003E-4</c:v>
                </c:pt>
                <c:pt idx="23053">
                  <c:v>7.8043999999999997E-4</c:v>
                </c:pt>
                <c:pt idx="23054">
                  <c:v>7.8045000000000002E-4</c:v>
                </c:pt>
                <c:pt idx="23055">
                  <c:v>7.8045999999999996E-4</c:v>
                </c:pt>
                <c:pt idx="23056">
                  <c:v>7.8047000000000001E-4</c:v>
                </c:pt>
                <c:pt idx="23057">
                  <c:v>7.8047999999999995E-4</c:v>
                </c:pt>
                <c:pt idx="23058">
                  <c:v>7.8049E-4</c:v>
                </c:pt>
                <c:pt idx="23059">
                  <c:v>7.8050000000000005E-4</c:v>
                </c:pt>
                <c:pt idx="23060">
                  <c:v>7.8050999999999999E-4</c:v>
                </c:pt>
                <c:pt idx="23061">
                  <c:v>7.8052000000000004E-4</c:v>
                </c:pt>
                <c:pt idx="23062">
                  <c:v>7.8052999999999998E-4</c:v>
                </c:pt>
                <c:pt idx="23063">
                  <c:v>7.8054000000000003E-4</c:v>
                </c:pt>
                <c:pt idx="23064">
                  <c:v>7.8054999999999997E-4</c:v>
                </c:pt>
                <c:pt idx="23065">
                  <c:v>7.8056000000000002E-4</c:v>
                </c:pt>
                <c:pt idx="23066">
                  <c:v>7.8056999999999996E-4</c:v>
                </c:pt>
                <c:pt idx="23067">
                  <c:v>7.8058000000000001E-4</c:v>
                </c:pt>
                <c:pt idx="23068">
                  <c:v>7.8058999999999995E-4</c:v>
                </c:pt>
                <c:pt idx="23069">
                  <c:v>7.806E-4</c:v>
                </c:pt>
                <c:pt idx="23070">
                  <c:v>7.8061000000000005E-4</c:v>
                </c:pt>
                <c:pt idx="23071">
                  <c:v>7.8061999999999999E-4</c:v>
                </c:pt>
                <c:pt idx="23072">
                  <c:v>7.8063000000000004E-4</c:v>
                </c:pt>
                <c:pt idx="23073">
                  <c:v>7.8063999999999998E-4</c:v>
                </c:pt>
                <c:pt idx="23074">
                  <c:v>7.8065000000000003E-4</c:v>
                </c:pt>
                <c:pt idx="23075">
                  <c:v>7.8065999999999997E-4</c:v>
                </c:pt>
                <c:pt idx="23076">
                  <c:v>7.8067000000000002E-4</c:v>
                </c:pt>
                <c:pt idx="23077">
                  <c:v>7.8067999999999996E-4</c:v>
                </c:pt>
                <c:pt idx="23078">
                  <c:v>7.8069000000000001E-4</c:v>
                </c:pt>
                <c:pt idx="23079">
                  <c:v>7.8069999999999995E-4</c:v>
                </c:pt>
                <c:pt idx="23080">
                  <c:v>7.8071E-4</c:v>
                </c:pt>
                <c:pt idx="23081">
                  <c:v>7.8072000000000005E-4</c:v>
                </c:pt>
                <c:pt idx="23082">
                  <c:v>7.8072999999999999E-4</c:v>
                </c:pt>
                <c:pt idx="23083">
                  <c:v>7.8074000000000004E-4</c:v>
                </c:pt>
                <c:pt idx="23084">
                  <c:v>7.8074999999999998E-4</c:v>
                </c:pt>
                <c:pt idx="23085">
                  <c:v>7.8076000000000003E-4</c:v>
                </c:pt>
                <c:pt idx="23086">
                  <c:v>7.8076999999999997E-4</c:v>
                </c:pt>
                <c:pt idx="23087">
                  <c:v>7.8078000000000002E-4</c:v>
                </c:pt>
                <c:pt idx="23088">
                  <c:v>7.8078999999999996E-4</c:v>
                </c:pt>
                <c:pt idx="23089">
                  <c:v>7.8080000000000001E-4</c:v>
                </c:pt>
                <c:pt idx="23090">
                  <c:v>7.8080999999999995E-4</c:v>
                </c:pt>
                <c:pt idx="23091">
                  <c:v>7.8081999999999999E-4</c:v>
                </c:pt>
                <c:pt idx="23092">
                  <c:v>7.8083000000000004E-4</c:v>
                </c:pt>
                <c:pt idx="23093">
                  <c:v>7.8083999999999998E-4</c:v>
                </c:pt>
                <c:pt idx="23094">
                  <c:v>7.8085000000000003E-4</c:v>
                </c:pt>
                <c:pt idx="23095">
                  <c:v>7.8085999999999997E-4</c:v>
                </c:pt>
                <c:pt idx="23096">
                  <c:v>7.8087000000000002E-4</c:v>
                </c:pt>
                <c:pt idx="23097">
                  <c:v>7.8087999999999996E-4</c:v>
                </c:pt>
                <c:pt idx="23098">
                  <c:v>7.8089000000000001E-4</c:v>
                </c:pt>
                <c:pt idx="23099">
                  <c:v>7.8089999999999995E-4</c:v>
                </c:pt>
                <c:pt idx="23100">
                  <c:v>7.8091E-4</c:v>
                </c:pt>
                <c:pt idx="23101">
                  <c:v>7.8092000000000005E-4</c:v>
                </c:pt>
                <c:pt idx="23102">
                  <c:v>7.8092999999999999E-4</c:v>
                </c:pt>
                <c:pt idx="23103">
                  <c:v>7.8094000000000004E-4</c:v>
                </c:pt>
                <c:pt idx="23104">
                  <c:v>7.8094999999999998E-4</c:v>
                </c:pt>
                <c:pt idx="23105">
                  <c:v>7.8096000000000003E-4</c:v>
                </c:pt>
                <c:pt idx="23106">
                  <c:v>7.8096999999999997E-4</c:v>
                </c:pt>
                <c:pt idx="23107">
                  <c:v>7.8098000000000002E-4</c:v>
                </c:pt>
                <c:pt idx="23108">
                  <c:v>7.8098999999999996E-4</c:v>
                </c:pt>
                <c:pt idx="23109">
                  <c:v>7.8100000000000001E-4</c:v>
                </c:pt>
                <c:pt idx="23110">
                  <c:v>7.8100999999999995E-4</c:v>
                </c:pt>
                <c:pt idx="23111">
                  <c:v>7.8102E-4</c:v>
                </c:pt>
                <c:pt idx="23112">
                  <c:v>7.8103000000000005E-4</c:v>
                </c:pt>
                <c:pt idx="23113">
                  <c:v>7.8103999999999999E-4</c:v>
                </c:pt>
                <c:pt idx="23114">
                  <c:v>7.8105000000000004E-4</c:v>
                </c:pt>
                <c:pt idx="23115">
                  <c:v>7.8105999999999998E-4</c:v>
                </c:pt>
                <c:pt idx="23116">
                  <c:v>7.8107000000000003E-4</c:v>
                </c:pt>
                <c:pt idx="23117">
                  <c:v>7.8107999999999997E-4</c:v>
                </c:pt>
                <c:pt idx="23118">
                  <c:v>7.8109000000000002E-4</c:v>
                </c:pt>
                <c:pt idx="23119">
                  <c:v>7.8109999999999996E-4</c:v>
                </c:pt>
                <c:pt idx="23120">
                  <c:v>7.8111000000000001E-4</c:v>
                </c:pt>
                <c:pt idx="23121">
                  <c:v>7.8111999999999995E-4</c:v>
                </c:pt>
                <c:pt idx="23122">
                  <c:v>7.8113E-4</c:v>
                </c:pt>
                <c:pt idx="23123">
                  <c:v>7.8114000000000005E-4</c:v>
                </c:pt>
                <c:pt idx="23124">
                  <c:v>7.8114999999999999E-4</c:v>
                </c:pt>
                <c:pt idx="23125">
                  <c:v>7.8116000000000004E-4</c:v>
                </c:pt>
                <c:pt idx="23126">
                  <c:v>7.8116999999999998E-4</c:v>
                </c:pt>
                <c:pt idx="23127">
                  <c:v>7.8118000000000003E-4</c:v>
                </c:pt>
                <c:pt idx="23128">
                  <c:v>7.8118999999999997E-4</c:v>
                </c:pt>
                <c:pt idx="23129">
                  <c:v>7.8120000000000002E-4</c:v>
                </c:pt>
                <c:pt idx="23130">
                  <c:v>7.8120999999999996E-4</c:v>
                </c:pt>
                <c:pt idx="23131">
                  <c:v>7.8122E-4</c:v>
                </c:pt>
                <c:pt idx="23132">
                  <c:v>7.8123000000000005E-4</c:v>
                </c:pt>
                <c:pt idx="23133">
                  <c:v>7.8123999999999999E-4</c:v>
                </c:pt>
                <c:pt idx="23134">
                  <c:v>7.8125000000000004E-4</c:v>
                </c:pt>
                <c:pt idx="23135">
                  <c:v>7.8125999999999998E-4</c:v>
                </c:pt>
                <c:pt idx="23136">
                  <c:v>7.8127000000000003E-4</c:v>
                </c:pt>
                <c:pt idx="23137">
                  <c:v>7.8127999999999997E-4</c:v>
                </c:pt>
                <c:pt idx="23138">
                  <c:v>7.8129000000000002E-4</c:v>
                </c:pt>
                <c:pt idx="23139">
                  <c:v>7.8129999999999996E-4</c:v>
                </c:pt>
                <c:pt idx="23140">
                  <c:v>7.8131000000000001E-4</c:v>
                </c:pt>
                <c:pt idx="23141">
                  <c:v>7.8131999999999995E-4</c:v>
                </c:pt>
                <c:pt idx="23142">
                  <c:v>7.8133E-4</c:v>
                </c:pt>
                <c:pt idx="23143">
                  <c:v>7.8134000000000005E-4</c:v>
                </c:pt>
                <c:pt idx="23144">
                  <c:v>7.8134999999999999E-4</c:v>
                </c:pt>
                <c:pt idx="23145">
                  <c:v>7.8136000000000004E-4</c:v>
                </c:pt>
                <c:pt idx="23146">
                  <c:v>7.8136999999999998E-4</c:v>
                </c:pt>
                <c:pt idx="23147">
                  <c:v>7.8138000000000003E-4</c:v>
                </c:pt>
                <c:pt idx="23148">
                  <c:v>7.8138999999999997E-4</c:v>
                </c:pt>
                <c:pt idx="23149">
                  <c:v>7.8140000000000002E-4</c:v>
                </c:pt>
                <c:pt idx="23150">
                  <c:v>7.8140999999999996E-4</c:v>
                </c:pt>
                <c:pt idx="23151">
                  <c:v>7.8142000000000001E-4</c:v>
                </c:pt>
                <c:pt idx="23152">
                  <c:v>7.8142999999999995E-4</c:v>
                </c:pt>
                <c:pt idx="23153">
                  <c:v>7.8144E-4</c:v>
                </c:pt>
                <c:pt idx="23154">
                  <c:v>7.8145000000000005E-4</c:v>
                </c:pt>
                <c:pt idx="23155">
                  <c:v>7.8145999999999999E-4</c:v>
                </c:pt>
                <c:pt idx="23156">
                  <c:v>7.8147000000000004E-4</c:v>
                </c:pt>
                <c:pt idx="23157">
                  <c:v>7.8147999999999998E-4</c:v>
                </c:pt>
                <c:pt idx="23158">
                  <c:v>7.8149000000000003E-4</c:v>
                </c:pt>
                <c:pt idx="23159">
                  <c:v>7.8149999999999997E-4</c:v>
                </c:pt>
                <c:pt idx="23160">
                  <c:v>7.8151000000000002E-4</c:v>
                </c:pt>
                <c:pt idx="23161">
                  <c:v>7.8151999999999996E-4</c:v>
                </c:pt>
                <c:pt idx="23162">
                  <c:v>7.8153000000000001E-4</c:v>
                </c:pt>
                <c:pt idx="23163">
                  <c:v>7.8153999999999995E-4</c:v>
                </c:pt>
                <c:pt idx="23164">
                  <c:v>7.8155E-4</c:v>
                </c:pt>
                <c:pt idx="23165">
                  <c:v>7.8156000000000005E-4</c:v>
                </c:pt>
                <c:pt idx="23166">
                  <c:v>7.8156999999999999E-4</c:v>
                </c:pt>
                <c:pt idx="23167">
                  <c:v>7.8158000000000004E-4</c:v>
                </c:pt>
                <c:pt idx="23168">
                  <c:v>7.8158999999999998E-4</c:v>
                </c:pt>
                <c:pt idx="23169">
                  <c:v>7.8160000000000002E-4</c:v>
                </c:pt>
                <c:pt idx="23170">
                  <c:v>7.8160999999999997E-4</c:v>
                </c:pt>
                <c:pt idx="23171">
                  <c:v>7.8162000000000001E-4</c:v>
                </c:pt>
                <c:pt idx="23172">
                  <c:v>7.8162999999999996E-4</c:v>
                </c:pt>
                <c:pt idx="23173">
                  <c:v>7.8164E-4</c:v>
                </c:pt>
                <c:pt idx="23174">
                  <c:v>7.8165000000000005E-4</c:v>
                </c:pt>
                <c:pt idx="23175">
                  <c:v>7.8165999999999999E-4</c:v>
                </c:pt>
                <c:pt idx="23176">
                  <c:v>7.8167000000000004E-4</c:v>
                </c:pt>
                <c:pt idx="23177">
                  <c:v>7.8167999999999998E-4</c:v>
                </c:pt>
                <c:pt idx="23178">
                  <c:v>7.8169000000000003E-4</c:v>
                </c:pt>
                <c:pt idx="23179">
                  <c:v>7.8169999999999997E-4</c:v>
                </c:pt>
                <c:pt idx="23180">
                  <c:v>7.8171000000000002E-4</c:v>
                </c:pt>
                <c:pt idx="23181">
                  <c:v>7.8171999999999996E-4</c:v>
                </c:pt>
                <c:pt idx="23182">
                  <c:v>7.8173000000000001E-4</c:v>
                </c:pt>
                <c:pt idx="23183">
                  <c:v>7.8173999999999995E-4</c:v>
                </c:pt>
                <c:pt idx="23184">
                  <c:v>7.8175E-4</c:v>
                </c:pt>
                <c:pt idx="23185">
                  <c:v>7.8176000000000005E-4</c:v>
                </c:pt>
                <c:pt idx="23186">
                  <c:v>7.8176999999999999E-4</c:v>
                </c:pt>
                <c:pt idx="23187">
                  <c:v>7.8178000000000004E-4</c:v>
                </c:pt>
                <c:pt idx="23188">
                  <c:v>7.8178999999999998E-4</c:v>
                </c:pt>
                <c:pt idx="23189">
                  <c:v>7.8180000000000003E-4</c:v>
                </c:pt>
                <c:pt idx="23190">
                  <c:v>7.8180999999999997E-4</c:v>
                </c:pt>
                <c:pt idx="23191">
                  <c:v>7.8182000000000002E-4</c:v>
                </c:pt>
                <c:pt idx="23192">
                  <c:v>7.8182999999999996E-4</c:v>
                </c:pt>
                <c:pt idx="23193">
                  <c:v>7.8184000000000001E-4</c:v>
                </c:pt>
                <c:pt idx="23194">
                  <c:v>7.8184999999999995E-4</c:v>
                </c:pt>
                <c:pt idx="23195">
                  <c:v>7.8186E-4</c:v>
                </c:pt>
                <c:pt idx="23196">
                  <c:v>7.8187000000000005E-4</c:v>
                </c:pt>
                <c:pt idx="23197">
                  <c:v>7.8187999999999999E-4</c:v>
                </c:pt>
                <c:pt idx="23198">
                  <c:v>7.8189000000000004E-4</c:v>
                </c:pt>
                <c:pt idx="23199">
                  <c:v>7.8189999999999998E-4</c:v>
                </c:pt>
                <c:pt idx="23200">
                  <c:v>7.8191000000000003E-4</c:v>
                </c:pt>
                <c:pt idx="23201">
                  <c:v>7.8191999999999997E-4</c:v>
                </c:pt>
                <c:pt idx="23202">
                  <c:v>7.8193000000000002E-4</c:v>
                </c:pt>
                <c:pt idx="23203">
                  <c:v>7.8193999999999996E-4</c:v>
                </c:pt>
                <c:pt idx="23204">
                  <c:v>7.8195000000000001E-4</c:v>
                </c:pt>
                <c:pt idx="23205">
                  <c:v>7.8195999999999995E-4</c:v>
                </c:pt>
                <c:pt idx="23206">
                  <c:v>7.8197E-4</c:v>
                </c:pt>
                <c:pt idx="23207">
                  <c:v>7.8198000000000004E-4</c:v>
                </c:pt>
                <c:pt idx="23208">
                  <c:v>7.8198999999999999E-4</c:v>
                </c:pt>
                <c:pt idx="23209">
                  <c:v>7.8200000000000003E-4</c:v>
                </c:pt>
                <c:pt idx="23210">
                  <c:v>7.8200999999999998E-4</c:v>
                </c:pt>
                <c:pt idx="23211">
                  <c:v>7.8202000000000002E-4</c:v>
                </c:pt>
                <c:pt idx="23212">
                  <c:v>7.8202999999999996E-4</c:v>
                </c:pt>
                <c:pt idx="23213">
                  <c:v>7.8204000000000001E-4</c:v>
                </c:pt>
                <c:pt idx="23214">
                  <c:v>7.8204999999999995E-4</c:v>
                </c:pt>
                <c:pt idx="23215">
                  <c:v>7.8206E-4</c:v>
                </c:pt>
                <c:pt idx="23216">
                  <c:v>7.8207000000000005E-4</c:v>
                </c:pt>
                <c:pt idx="23217">
                  <c:v>7.8207999999999999E-4</c:v>
                </c:pt>
                <c:pt idx="23218">
                  <c:v>7.8209000000000004E-4</c:v>
                </c:pt>
                <c:pt idx="23219">
                  <c:v>7.8209999999999998E-4</c:v>
                </c:pt>
                <c:pt idx="23220">
                  <c:v>7.8211000000000003E-4</c:v>
                </c:pt>
                <c:pt idx="23221">
                  <c:v>7.8211999999999997E-4</c:v>
                </c:pt>
                <c:pt idx="23222">
                  <c:v>7.8213000000000002E-4</c:v>
                </c:pt>
                <c:pt idx="23223">
                  <c:v>7.8213999999999996E-4</c:v>
                </c:pt>
                <c:pt idx="23224">
                  <c:v>7.8215000000000001E-4</c:v>
                </c:pt>
                <c:pt idx="23225">
                  <c:v>7.8215999999999995E-4</c:v>
                </c:pt>
                <c:pt idx="23226">
                  <c:v>7.8217E-4</c:v>
                </c:pt>
                <c:pt idx="23227">
                  <c:v>7.8218000000000005E-4</c:v>
                </c:pt>
                <c:pt idx="23228">
                  <c:v>7.8218999999999999E-4</c:v>
                </c:pt>
                <c:pt idx="23229">
                  <c:v>7.8220000000000004E-4</c:v>
                </c:pt>
                <c:pt idx="23230">
                  <c:v>7.8220999999999998E-4</c:v>
                </c:pt>
                <c:pt idx="23231">
                  <c:v>7.8222000000000003E-4</c:v>
                </c:pt>
                <c:pt idx="23232">
                  <c:v>7.8222999999999997E-4</c:v>
                </c:pt>
                <c:pt idx="23233">
                  <c:v>7.8224000000000002E-4</c:v>
                </c:pt>
                <c:pt idx="23234">
                  <c:v>7.8224999999999996E-4</c:v>
                </c:pt>
                <c:pt idx="23235">
                  <c:v>7.8226000000000001E-4</c:v>
                </c:pt>
                <c:pt idx="23236">
                  <c:v>7.8226999999999995E-4</c:v>
                </c:pt>
                <c:pt idx="23237">
                  <c:v>7.8228E-4</c:v>
                </c:pt>
                <c:pt idx="23238">
                  <c:v>7.8229000000000005E-4</c:v>
                </c:pt>
                <c:pt idx="23239">
                  <c:v>7.8229999999999999E-4</c:v>
                </c:pt>
                <c:pt idx="23240">
                  <c:v>7.8231000000000004E-4</c:v>
                </c:pt>
                <c:pt idx="23241">
                  <c:v>7.8231999999999998E-4</c:v>
                </c:pt>
                <c:pt idx="23242">
                  <c:v>7.8233000000000003E-4</c:v>
                </c:pt>
                <c:pt idx="23243">
                  <c:v>7.8233999999999997E-4</c:v>
                </c:pt>
                <c:pt idx="23244">
                  <c:v>7.8235000000000002E-4</c:v>
                </c:pt>
                <c:pt idx="23245">
                  <c:v>7.8235999999999996E-4</c:v>
                </c:pt>
                <c:pt idx="23246">
                  <c:v>7.8237000000000001E-4</c:v>
                </c:pt>
                <c:pt idx="23247">
                  <c:v>7.8237999999999995E-4</c:v>
                </c:pt>
                <c:pt idx="23248">
                  <c:v>7.8239E-4</c:v>
                </c:pt>
                <c:pt idx="23249">
                  <c:v>7.8240000000000004E-4</c:v>
                </c:pt>
                <c:pt idx="23250">
                  <c:v>7.8240999999999998E-4</c:v>
                </c:pt>
                <c:pt idx="23251">
                  <c:v>7.8242000000000003E-4</c:v>
                </c:pt>
                <c:pt idx="23252">
                  <c:v>7.8242999999999997E-4</c:v>
                </c:pt>
                <c:pt idx="23253">
                  <c:v>7.8244000000000002E-4</c:v>
                </c:pt>
                <c:pt idx="23254">
                  <c:v>7.8244999999999996E-4</c:v>
                </c:pt>
                <c:pt idx="23255">
                  <c:v>7.8246000000000001E-4</c:v>
                </c:pt>
                <c:pt idx="23256">
                  <c:v>7.8246999999999995E-4</c:v>
                </c:pt>
                <c:pt idx="23257">
                  <c:v>7.8248E-4</c:v>
                </c:pt>
                <c:pt idx="23258">
                  <c:v>7.8249000000000005E-4</c:v>
                </c:pt>
                <c:pt idx="23259">
                  <c:v>7.8249999999999999E-4</c:v>
                </c:pt>
                <c:pt idx="23260">
                  <c:v>7.8251000000000004E-4</c:v>
                </c:pt>
                <c:pt idx="23261">
                  <c:v>7.8251999999999998E-4</c:v>
                </c:pt>
                <c:pt idx="23262">
                  <c:v>7.8253000000000003E-4</c:v>
                </c:pt>
                <c:pt idx="23263">
                  <c:v>7.8253999999999997E-4</c:v>
                </c:pt>
                <c:pt idx="23264">
                  <c:v>7.8255000000000002E-4</c:v>
                </c:pt>
                <c:pt idx="23265">
                  <c:v>7.8255999999999996E-4</c:v>
                </c:pt>
                <c:pt idx="23266">
                  <c:v>7.8257000000000001E-4</c:v>
                </c:pt>
                <c:pt idx="23267">
                  <c:v>7.8257999999999995E-4</c:v>
                </c:pt>
                <c:pt idx="23268">
                  <c:v>7.8259E-4</c:v>
                </c:pt>
                <c:pt idx="23269">
                  <c:v>7.8260000000000005E-4</c:v>
                </c:pt>
                <c:pt idx="23270">
                  <c:v>7.8260999999999999E-4</c:v>
                </c:pt>
                <c:pt idx="23271">
                  <c:v>7.8262000000000004E-4</c:v>
                </c:pt>
                <c:pt idx="23272">
                  <c:v>7.8262999999999998E-4</c:v>
                </c:pt>
                <c:pt idx="23273">
                  <c:v>7.8264000000000003E-4</c:v>
                </c:pt>
                <c:pt idx="23274">
                  <c:v>7.8264999999999997E-4</c:v>
                </c:pt>
                <c:pt idx="23275">
                  <c:v>7.8266000000000002E-4</c:v>
                </c:pt>
                <c:pt idx="23276">
                  <c:v>7.8266999999999996E-4</c:v>
                </c:pt>
                <c:pt idx="23277">
                  <c:v>7.8268000000000001E-4</c:v>
                </c:pt>
                <c:pt idx="23278">
                  <c:v>7.8268999999999995E-4</c:v>
                </c:pt>
                <c:pt idx="23279">
                  <c:v>7.827E-4</c:v>
                </c:pt>
                <c:pt idx="23280">
                  <c:v>7.8271000000000005E-4</c:v>
                </c:pt>
                <c:pt idx="23281">
                  <c:v>7.8271999999999999E-4</c:v>
                </c:pt>
                <c:pt idx="23282">
                  <c:v>7.8273000000000004E-4</c:v>
                </c:pt>
                <c:pt idx="23283">
                  <c:v>7.8273999999999998E-4</c:v>
                </c:pt>
                <c:pt idx="23284">
                  <c:v>7.8275000000000003E-4</c:v>
                </c:pt>
                <c:pt idx="23285">
                  <c:v>7.8275999999999997E-4</c:v>
                </c:pt>
                <c:pt idx="23286">
                  <c:v>7.8277000000000002E-4</c:v>
                </c:pt>
                <c:pt idx="23287">
                  <c:v>7.8277999999999996E-4</c:v>
                </c:pt>
                <c:pt idx="23288">
                  <c:v>7.8279E-4</c:v>
                </c:pt>
                <c:pt idx="23289">
                  <c:v>7.8280000000000005E-4</c:v>
                </c:pt>
                <c:pt idx="23290">
                  <c:v>7.8280999999999999E-4</c:v>
                </c:pt>
                <c:pt idx="23291">
                  <c:v>7.8282000000000004E-4</c:v>
                </c:pt>
                <c:pt idx="23292">
                  <c:v>7.8282999999999998E-4</c:v>
                </c:pt>
                <c:pt idx="23293">
                  <c:v>7.8284000000000003E-4</c:v>
                </c:pt>
                <c:pt idx="23294">
                  <c:v>7.8284999999999997E-4</c:v>
                </c:pt>
                <c:pt idx="23295">
                  <c:v>7.8286000000000002E-4</c:v>
                </c:pt>
                <c:pt idx="23296">
                  <c:v>7.8286999999999996E-4</c:v>
                </c:pt>
                <c:pt idx="23297">
                  <c:v>7.8288000000000001E-4</c:v>
                </c:pt>
                <c:pt idx="23298">
                  <c:v>7.8288999999999995E-4</c:v>
                </c:pt>
                <c:pt idx="23299">
                  <c:v>7.829E-4</c:v>
                </c:pt>
                <c:pt idx="23300">
                  <c:v>7.8291000000000005E-4</c:v>
                </c:pt>
                <c:pt idx="23301">
                  <c:v>7.8291999999999999E-4</c:v>
                </c:pt>
                <c:pt idx="23302">
                  <c:v>7.8293000000000004E-4</c:v>
                </c:pt>
                <c:pt idx="23303">
                  <c:v>7.8293999999999998E-4</c:v>
                </c:pt>
                <c:pt idx="23304">
                  <c:v>7.8295000000000003E-4</c:v>
                </c:pt>
                <c:pt idx="23305">
                  <c:v>7.8295999999999997E-4</c:v>
                </c:pt>
                <c:pt idx="23306">
                  <c:v>7.8297000000000002E-4</c:v>
                </c:pt>
                <c:pt idx="23307">
                  <c:v>7.8297999999999996E-4</c:v>
                </c:pt>
                <c:pt idx="23308">
                  <c:v>7.8299000000000001E-4</c:v>
                </c:pt>
                <c:pt idx="23309">
                  <c:v>7.8299999999999995E-4</c:v>
                </c:pt>
                <c:pt idx="23310">
                  <c:v>7.8301E-4</c:v>
                </c:pt>
                <c:pt idx="23311">
                  <c:v>7.8302000000000005E-4</c:v>
                </c:pt>
                <c:pt idx="23312">
                  <c:v>7.8302999999999999E-4</c:v>
                </c:pt>
                <c:pt idx="23313">
                  <c:v>7.8304000000000004E-4</c:v>
                </c:pt>
                <c:pt idx="23314">
                  <c:v>7.8304999999999998E-4</c:v>
                </c:pt>
                <c:pt idx="23315">
                  <c:v>7.8306000000000003E-4</c:v>
                </c:pt>
                <c:pt idx="23316">
                  <c:v>7.8306999999999997E-4</c:v>
                </c:pt>
                <c:pt idx="23317">
                  <c:v>7.8308000000000002E-4</c:v>
                </c:pt>
                <c:pt idx="23318">
                  <c:v>7.8308999999999996E-4</c:v>
                </c:pt>
                <c:pt idx="23319">
                  <c:v>7.8310000000000001E-4</c:v>
                </c:pt>
                <c:pt idx="23320">
                  <c:v>7.8310999999999995E-4</c:v>
                </c:pt>
                <c:pt idx="23321">
                  <c:v>7.8312E-4</c:v>
                </c:pt>
                <c:pt idx="23322">
                  <c:v>7.8313000000000005E-4</c:v>
                </c:pt>
                <c:pt idx="23323">
                  <c:v>7.8313999999999999E-4</c:v>
                </c:pt>
                <c:pt idx="23324">
                  <c:v>7.8315000000000004E-4</c:v>
                </c:pt>
                <c:pt idx="23325">
                  <c:v>7.8315999999999998E-4</c:v>
                </c:pt>
                <c:pt idx="23326">
                  <c:v>7.8317000000000002E-4</c:v>
                </c:pt>
                <c:pt idx="23327">
                  <c:v>7.8317999999999997E-4</c:v>
                </c:pt>
                <c:pt idx="23328">
                  <c:v>7.8319000000000001E-4</c:v>
                </c:pt>
                <c:pt idx="23329">
                  <c:v>7.8319999999999996E-4</c:v>
                </c:pt>
                <c:pt idx="23330">
                  <c:v>7.8321E-4</c:v>
                </c:pt>
                <c:pt idx="23331">
                  <c:v>7.8322000000000005E-4</c:v>
                </c:pt>
                <c:pt idx="23332">
                  <c:v>7.8322999999999999E-4</c:v>
                </c:pt>
                <c:pt idx="23333">
                  <c:v>7.8324000000000004E-4</c:v>
                </c:pt>
                <c:pt idx="23334">
                  <c:v>7.8324999999999998E-4</c:v>
                </c:pt>
                <c:pt idx="23335">
                  <c:v>7.8326000000000003E-4</c:v>
                </c:pt>
                <c:pt idx="23336">
                  <c:v>7.8326999999999997E-4</c:v>
                </c:pt>
                <c:pt idx="23337">
                  <c:v>7.8328000000000002E-4</c:v>
                </c:pt>
                <c:pt idx="23338">
                  <c:v>7.8328999999999996E-4</c:v>
                </c:pt>
                <c:pt idx="23339">
                  <c:v>7.8330000000000001E-4</c:v>
                </c:pt>
                <c:pt idx="23340">
                  <c:v>7.8330999999999995E-4</c:v>
                </c:pt>
                <c:pt idx="23341">
                  <c:v>7.8332E-4</c:v>
                </c:pt>
                <c:pt idx="23342">
                  <c:v>7.8333000000000005E-4</c:v>
                </c:pt>
                <c:pt idx="23343">
                  <c:v>7.8333999999999999E-4</c:v>
                </c:pt>
                <c:pt idx="23344">
                  <c:v>7.8335000000000004E-4</c:v>
                </c:pt>
                <c:pt idx="23345">
                  <c:v>7.8335999999999998E-4</c:v>
                </c:pt>
                <c:pt idx="23346">
                  <c:v>7.8337000000000003E-4</c:v>
                </c:pt>
                <c:pt idx="23347">
                  <c:v>7.8337999999999997E-4</c:v>
                </c:pt>
                <c:pt idx="23348">
                  <c:v>7.8339000000000002E-4</c:v>
                </c:pt>
                <c:pt idx="23349">
                  <c:v>7.8339999999999996E-4</c:v>
                </c:pt>
                <c:pt idx="23350">
                  <c:v>7.8341000000000001E-4</c:v>
                </c:pt>
                <c:pt idx="23351">
                  <c:v>7.8341999999999995E-4</c:v>
                </c:pt>
                <c:pt idx="23352">
                  <c:v>7.8343E-4</c:v>
                </c:pt>
                <c:pt idx="23353">
                  <c:v>7.8344000000000005E-4</c:v>
                </c:pt>
                <c:pt idx="23354">
                  <c:v>7.8344999999999999E-4</c:v>
                </c:pt>
                <c:pt idx="23355">
                  <c:v>7.8346000000000004E-4</c:v>
                </c:pt>
                <c:pt idx="23356">
                  <c:v>7.8346999999999998E-4</c:v>
                </c:pt>
                <c:pt idx="23357">
                  <c:v>7.8348000000000003E-4</c:v>
                </c:pt>
                <c:pt idx="23358">
                  <c:v>7.8348999999999997E-4</c:v>
                </c:pt>
                <c:pt idx="23359">
                  <c:v>7.8350000000000002E-4</c:v>
                </c:pt>
                <c:pt idx="23360">
                  <c:v>7.8350999999999996E-4</c:v>
                </c:pt>
                <c:pt idx="23361">
                  <c:v>7.8352000000000001E-4</c:v>
                </c:pt>
                <c:pt idx="23362">
                  <c:v>7.8352999999999995E-4</c:v>
                </c:pt>
                <c:pt idx="23363">
                  <c:v>7.8354E-4</c:v>
                </c:pt>
                <c:pt idx="23364">
                  <c:v>7.8355000000000005E-4</c:v>
                </c:pt>
                <c:pt idx="23365">
                  <c:v>7.8355999999999999E-4</c:v>
                </c:pt>
                <c:pt idx="23366">
                  <c:v>7.8357000000000003E-4</c:v>
                </c:pt>
                <c:pt idx="23367">
                  <c:v>7.8357999999999998E-4</c:v>
                </c:pt>
                <c:pt idx="23368">
                  <c:v>7.8359000000000002E-4</c:v>
                </c:pt>
                <c:pt idx="23369">
                  <c:v>7.8359999999999996E-4</c:v>
                </c:pt>
                <c:pt idx="23370">
                  <c:v>7.8361000000000001E-4</c:v>
                </c:pt>
                <c:pt idx="23371">
                  <c:v>7.8361999999999995E-4</c:v>
                </c:pt>
                <c:pt idx="23372">
                  <c:v>7.8363E-4</c:v>
                </c:pt>
                <c:pt idx="23373">
                  <c:v>7.8364000000000005E-4</c:v>
                </c:pt>
                <c:pt idx="23374">
                  <c:v>7.8364999999999999E-4</c:v>
                </c:pt>
                <c:pt idx="23375">
                  <c:v>7.8366000000000004E-4</c:v>
                </c:pt>
                <c:pt idx="23376">
                  <c:v>7.8366999999999998E-4</c:v>
                </c:pt>
                <c:pt idx="23377">
                  <c:v>7.8368000000000003E-4</c:v>
                </c:pt>
                <c:pt idx="23378">
                  <c:v>7.8368999999999997E-4</c:v>
                </c:pt>
                <c:pt idx="23379">
                  <c:v>7.8370000000000002E-4</c:v>
                </c:pt>
                <c:pt idx="23380">
                  <c:v>7.8370999999999996E-4</c:v>
                </c:pt>
                <c:pt idx="23381">
                  <c:v>7.8372000000000001E-4</c:v>
                </c:pt>
                <c:pt idx="23382">
                  <c:v>7.8372999999999995E-4</c:v>
                </c:pt>
                <c:pt idx="23383">
                  <c:v>7.8374E-4</c:v>
                </c:pt>
                <c:pt idx="23384">
                  <c:v>7.8375000000000005E-4</c:v>
                </c:pt>
                <c:pt idx="23385">
                  <c:v>7.8375999999999999E-4</c:v>
                </c:pt>
                <c:pt idx="23386">
                  <c:v>7.8377000000000004E-4</c:v>
                </c:pt>
                <c:pt idx="23387">
                  <c:v>7.8377999999999998E-4</c:v>
                </c:pt>
                <c:pt idx="23388">
                  <c:v>7.8379000000000003E-4</c:v>
                </c:pt>
                <c:pt idx="23389">
                  <c:v>7.8379999999999997E-4</c:v>
                </c:pt>
                <c:pt idx="23390">
                  <c:v>7.8381000000000002E-4</c:v>
                </c:pt>
                <c:pt idx="23391">
                  <c:v>7.8381999999999996E-4</c:v>
                </c:pt>
                <c:pt idx="23392">
                  <c:v>7.8383000000000001E-4</c:v>
                </c:pt>
                <c:pt idx="23393">
                  <c:v>7.8383999999999995E-4</c:v>
                </c:pt>
                <c:pt idx="23394">
                  <c:v>7.8385E-4</c:v>
                </c:pt>
                <c:pt idx="23395">
                  <c:v>7.8386000000000005E-4</c:v>
                </c:pt>
                <c:pt idx="23396">
                  <c:v>7.8386999999999999E-4</c:v>
                </c:pt>
                <c:pt idx="23397">
                  <c:v>7.8388000000000004E-4</c:v>
                </c:pt>
                <c:pt idx="23398">
                  <c:v>7.8388999999999998E-4</c:v>
                </c:pt>
                <c:pt idx="23399">
                  <c:v>7.8390000000000003E-4</c:v>
                </c:pt>
                <c:pt idx="23400">
                  <c:v>7.8390999999999997E-4</c:v>
                </c:pt>
                <c:pt idx="23401">
                  <c:v>7.8392000000000002E-4</c:v>
                </c:pt>
                <c:pt idx="23402">
                  <c:v>7.8392999999999996E-4</c:v>
                </c:pt>
                <c:pt idx="23403">
                  <c:v>7.8394000000000001E-4</c:v>
                </c:pt>
                <c:pt idx="23404">
                  <c:v>7.8394999999999995E-4</c:v>
                </c:pt>
                <c:pt idx="23405">
                  <c:v>7.8396E-4</c:v>
                </c:pt>
                <c:pt idx="23406">
                  <c:v>7.8397000000000004E-4</c:v>
                </c:pt>
                <c:pt idx="23407">
                  <c:v>7.8397999999999999E-4</c:v>
                </c:pt>
                <c:pt idx="23408">
                  <c:v>7.8399000000000003E-4</c:v>
                </c:pt>
                <c:pt idx="23409">
                  <c:v>7.8399999999999997E-4</c:v>
                </c:pt>
                <c:pt idx="23410">
                  <c:v>7.8401000000000002E-4</c:v>
                </c:pt>
                <c:pt idx="23411">
                  <c:v>7.8401999999999996E-4</c:v>
                </c:pt>
                <c:pt idx="23412">
                  <c:v>7.8403000000000001E-4</c:v>
                </c:pt>
                <c:pt idx="23413">
                  <c:v>7.8403999999999995E-4</c:v>
                </c:pt>
                <c:pt idx="23414">
                  <c:v>7.8405E-4</c:v>
                </c:pt>
                <c:pt idx="23415">
                  <c:v>7.8406000000000005E-4</c:v>
                </c:pt>
                <c:pt idx="23416">
                  <c:v>7.8406999999999999E-4</c:v>
                </c:pt>
                <c:pt idx="23417">
                  <c:v>7.8408000000000004E-4</c:v>
                </c:pt>
                <c:pt idx="23418">
                  <c:v>7.8408999999999998E-4</c:v>
                </c:pt>
                <c:pt idx="23419">
                  <c:v>7.8410000000000003E-4</c:v>
                </c:pt>
                <c:pt idx="23420">
                  <c:v>7.8410999999999997E-4</c:v>
                </c:pt>
                <c:pt idx="23421">
                  <c:v>7.8412000000000002E-4</c:v>
                </c:pt>
                <c:pt idx="23422">
                  <c:v>7.8412999999999996E-4</c:v>
                </c:pt>
                <c:pt idx="23423">
                  <c:v>7.8414000000000001E-4</c:v>
                </c:pt>
                <c:pt idx="23424">
                  <c:v>7.8414999999999995E-4</c:v>
                </c:pt>
                <c:pt idx="23425">
                  <c:v>7.8416E-4</c:v>
                </c:pt>
                <c:pt idx="23426">
                  <c:v>7.8417000000000005E-4</c:v>
                </c:pt>
                <c:pt idx="23427">
                  <c:v>7.8417999999999999E-4</c:v>
                </c:pt>
                <c:pt idx="23428">
                  <c:v>7.8419000000000004E-4</c:v>
                </c:pt>
                <c:pt idx="23429">
                  <c:v>7.8419999999999998E-4</c:v>
                </c:pt>
                <c:pt idx="23430">
                  <c:v>7.8421000000000003E-4</c:v>
                </c:pt>
                <c:pt idx="23431">
                  <c:v>7.8421999999999997E-4</c:v>
                </c:pt>
                <c:pt idx="23432">
                  <c:v>7.8423000000000002E-4</c:v>
                </c:pt>
                <c:pt idx="23433">
                  <c:v>7.8423999999999996E-4</c:v>
                </c:pt>
                <c:pt idx="23434">
                  <c:v>7.8425000000000001E-4</c:v>
                </c:pt>
                <c:pt idx="23435">
                  <c:v>7.8425999999999995E-4</c:v>
                </c:pt>
                <c:pt idx="23436">
                  <c:v>7.8427E-4</c:v>
                </c:pt>
                <c:pt idx="23437">
                  <c:v>7.8428000000000005E-4</c:v>
                </c:pt>
                <c:pt idx="23438">
                  <c:v>7.8428999999999999E-4</c:v>
                </c:pt>
                <c:pt idx="23439">
                  <c:v>7.8430000000000004E-4</c:v>
                </c:pt>
                <c:pt idx="23440">
                  <c:v>7.8430999999999998E-4</c:v>
                </c:pt>
                <c:pt idx="23441">
                  <c:v>7.8432000000000003E-4</c:v>
                </c:pt>
                <c:pt idx="23442">
                  <c:v>7.8432999999999997E-4</c:v>
                </c:pt>
                <c:pt idx="23443">
                  <c:v>7.8434000000000002E-4</c:v>
                </c:pt>
                <c:pt idx="23444">
                  <c:v>7.8434999999999996E-4</c:v>
                </c:pt>
                <c:pt idx="23445">
                  <c:v>7.8436000000000001E-4</c:v>
                </c:pt>
                <c:pt idx="23446">
                  <c:v>7.8437000000000005E-4</c:v>
                </c:pt>
                <c:pt idx="23447">
                  <c:v>7.8437999999999999E-4</c:v>
                </c:pt>
                <c:pt idx="23448">
                  <c:v>7.8439000000000004E-4</c:v>
                </c:pt>
                <c:pt idx="23449">
                  <c:v>7.8439999999999998E-4</c:v>
                </c:pt>
                <c:pt idx="23450">
                  <c:v>7.8441000000000003E-4</c:v>
                </c:pt>
                <c:pt idx="23451">
                  <c:v>7.8441999999999997E-4</c:v>
                </c:pt>
                <c:pt idx="23452">
                  <c:v>7.8443000000000002E-4</c:v>
                </c:pt>
                <c:pt idx="23453">
                  <c:v>7.8443999999999996E-4</c:v>
                </c:pt>
                <c:pt idx="23454">
                  <c:v>7.8445000000000001E-4</c:v>
                </c:pt>
                <c:pt idx="23455">
                  <c:v>7.8445999999999995E-4</c:v>
                </c:pt>
                <c:pt idx="23456">
                  <c:v>7.8447E-4</c:v>
                </c:pt>
                <c:pt idx="23457">
                  <c:v>7.8448000000000005E-4</c:v>
                </c:pt>
                <c:pt idx="23458">
                  <c:v>7.8448999999999999E-4</c:v>
                </c:pt>
                <c:pt idx="23459">
                  <c:v>7.8450000000000004E-4</c:v>
                </c:pt>
                <c:pt idx="23460">
                  <c:v>7.8450999999999998E-4</c:v>
                </c:pt>
                <c:pt idx="23461">
                  <c:v>7.8452000000000003E-4</c:v>
                </c:pt>
                <c:pt idx="23462">
                  <c:v>7.8452999999999997E-4</c:v>
                </c:pt>
                <c:pt idx="23463">
                  <c:v>7.8454000000000002E-4</c:v>
                </c:pt>
                <c:pt idx="23464">
                  <c:v>7.8454999999999996E-4</c:v>
                </c:pt>
                <c:pt idx="23465">
                  <c:v>7.8456000000000001E-4</c:v>
                </c:pt>
                <c:pt idx="23466">
                  <c:v>7.8456999999999995E-4</c:v>
                </c:pt>
                <c:pt idx="23467">
                  <c:v>7.8458E-4</c:v>
                </c:pt>
                <c:pt idx="23468">
                  <c:v>7.8459000000000005E-4</c:v>
                </c:pt>
                <c:pt idx="23469">
                  <c:v>7.8459999999999999E-4</c:v>
                </c:pt>
                <c:pt idx="23470">
                  <c:v>7.8461000000000004E-4</c:v>
                </c:pt>
                <c:pt idx="23471">
                  <c:v>7.8461999999999998E-4</c:v>
                </c:pt>
                <c:pt idx="23472">
                  <c:v>7.8463000000000003E-4</c:v>
                </c:pt>
                <c:pt idx="23473">
                  <c:v>7.8463999999999997E-4</c:v>
                </c:pt>
                <c:pt idx="23474">
                  <c:v>7.8465000000000002E-4</c:v>
                </c:pt>
                <c:pt idx="23475">
                  <c:v>7.8465999999999996E-4</c:v>
                </c:pt>
                <c:pt idx="23476">
                  <c:v>7.8467000000000001E-4</c:v>
                </c:pt>
                <c:pt idx="23477">
                  <c:v>7.8467999999999995E-4</c:v>
                </c:pt>
                <c:pt idx="23478">
                  <c:v>7.8469E-4</c:v>
                </c:pt>
                <c:pt idx="23479">
                  <c:v>7.8470000000000005E-4</c:v>
                </c:pt>
                <c:pt idx="23480">
                  <c:v>7.8470999999999999E-4</c:v>
                </c:pt>
                <c:pt idx="23481">
                  <c:v>7.8472000000000004E-4</c:v>
                </c:pt>
                <c:pt idx="23482">
                  <c:v>7.8472999999999998E-4</c:v>
                </c:pt>
                <c:pt idx="23483">
                  <c:v>7.8474000000000003E-4</c:v>
                </c:pt>
                <c:pt idx="23484">
                  <c:v>7.8474999999999997E-4</c:v>
                </c:pt>
                <c:pt idx="23485">
                  <c:v>7.8476000000000001E-4</c:v>
                </c:pt>
                <c:pt idx="23486">
                  <c:v>7.8476999999999996E-4</c:v>
                </c:pt>
                <c:pt idx="23487">
                  <c:v>7.8478E-4</c:v>
                </c:pt>
                <c:pt idx="23488">
                  <c:v>7.8479000000000005E-4</c:v>
                </c:pt>
                <c:pt idx="23489">
                  <c:v>7.8479999999999999E-4</c:v>
                </c:pt>
                <c:pt idx="23490">
                  <c:v>7.8481000000000004E-4</c:v>
                </c:pt>
                <c:pt idx="23491">
                  <c:v>7.8481999999999998E-4</c:v>
                </c:pt>
                <c:pt idx="23492">
                  <c:v>7.8483000000000003E-4</c:v>
                </c:pt>
                <c:pt idx="23493">
                  <c:v>7.8483999999999997E-4</c:v>
                </c:pt>
                <c:pt idx="23494">
                  <c:v>7.8485000000000002E-4</c:v>
                </c:pt>
                <c:pt idx="23495">
                  <c:v>7.8485999999999996E-4</c:v>
                </c:pt>
                <c:pt idx="23496">
                  <c:v>7.8487000000000001E-4</c:v>
                </c:pt>
                <c:pt idx="23497">
                  <c:v>7.8487999999999995E-4</c:v>
                </c:pt>
                <c:pt idx="23498">
                  <c:v>7.8489E-4</c:v>
                </c:pt>
                <c:pt idx="23499">
                  <c:v>7.8490000000000005E-4</c:v>
                </c:pt>
                <c:pt idx="23500">
                  <c:v>7.8490999999999999E-4</c:v>
                </c:pt>
                <c:pt idx="23501">
                  <c:v>7.8492000000000004E-4</c:v>
                </c:pt>
                <c:pt idx="23502">
                  <c:v>7.8492999999999998E-4</c:v>
                </c:pt>
                <c:pt idx="23503">
                  <c:v>7.8494000000000003E-4</c:v>
                </c:pt>
                <c:pt idx="23504">
                  <c:v>7.8494999999999997E-4</c:v>
                </c:pt>
                <c:pt idx="23505">
                  <c:v>7.8496000000000002E-4</c:v>
                </c:pt>
                <c:pt idx="23506">
                  <c:v>7.8496999999999996E-4</c:v>
                </c:pt>
                <c:pt idx="23507">
                  <c:v>7.8498000000000001E-4</c:v>
                </c:pt>
                <c:pt idx="23508">
                  <c:v>7.8498999999999995E-4</c:v>
                </c:pt>
                <c:pt idx="23509">
                  <c:v>7.85E-4</c:v>
                </c:pt>
                <c:pt idx="23510">
                  <c:v>7.8501000000000005E-4</c:v>
                </c:pt>
                <c:pt idx="23511">
                  <c:v>7.8501999999999999E-4</c:v>
                </c:pt>
                <c:pt idx="23512">
                  <c:v>7.8503000000000004E-4</c:v>
                </c:pt>
                <c:pt idx="23513">
                  <c:v>7.8503999999999998E-4</c:v>
                </c:pt>
                <c:pt idx="23514">
                  <c:v>7.8505000000000003E-4</c:v>
                </c:pt>
                <c:pt idx="23515">
                  <c:v>7.8505999999999997E-4</c:v>
                </c:pt>
                <c:pt idx="23516">
                  <c:v>7.8507000000000002E-4</c:v>
                </c:pt>
                <c:pt idx="23517">
                  <c:v>7.8507999999999996E-4</c:v>
                </c:pt>
                <c:pt idx="23518">
                  <c:v>7.8509000000000001E-4</c:v>
                </c:pt>
                <c:pt idx="23519">
                  <c:v>7.8509999999999995E-4</c:v>
                </c:pt>
                <c:pt idx="23520">
                  <c:v>7.8511E-4</c:v>
                </c:pt>
                <c:pt idx="23521">
                  <c:v>7.8512000000000005E-4</c:v>
                </c:pt>
                <c:pt idx="23522">
                  <c:v>7.8512999999999999E-4</c:v>
                </c:pt>
                <c:pt idx="23523">
                  <c:v>7.8514000000000003E-4</c:v>
                </c:pt>
                <c:pt idx="23524">
                  <c:v>7.8514999999999998E-4</c:v>
                </c:pt>
                <c:pt idx="23525">
                  <c:v>7.8516000000000002E-4</c:v>
                </c:pt>
                <c:pt idx="23526">
                  <c:v>7.8516999999999997E-4</c:v>
                </c:pt>
                <c:pt idx="23527">
                  <c:v>7.8518000000000001E-4</c:v>
                </c:pt>
                <c:pt idx="23528">
                  <c:v>7.8518999999999995E-4</c:v>
                </c:pt>
                <c:pt idx="23529">
                  <c:v>7.852E-4</c:v>
                </c:pt>
                <c:pt idx="23530">
                  <c:v>7.8521000000000005E-4</c:v>
                </c:pt>
                <c:pt idx="23531">
                  <c:v>7.8521999999999999E-4</c:v>
                </c:pt>
                <c:pt idx="23532">
                  <c:v>7.8523000000000004E-4</c:v>
                </c:pt>
                <c:pt idx="23533">
                  <c:v>7.8523999999999998E-4</c:v>
                </c:pt>
                <c:pt idx="23534">
                  <c:v>7.8525000000000003E-4</c:v>
                </c:pt>
                <c:pt idx="23535">
                  <c:v>7.8525999999999997E-4</c:v>
                </c:pt>
                <c:pt idx="23536">
                  <c:v>7.8527000000000002E-4</c:v>
                </c:pt>
                <c:pt idx="23537">
                  <c:v>7.8527999999999996E-4</c:v>
                </c:pt>
                <c:pt idx="23538">
                  <c:v>7.8529000000000001E-4</c:v>
                </c:pt>
                <c:pt idx="23539">
                  <c:v>7.8529999999999995E-4</c:v>
                </c:pt>
                <c:pt idx="23540">
                  <c:v>7.8531E-4</c:v>
                </c:pt>
                <c:pt idx="23541">
                  <c:v>7.8532000000000005E-4</c:v>
                </c:pt>
                <c:pt idx="23542">
                  <c:v>7.8532999999999999E-4</c:v>
                </c:pt>
                <c:pt idx="23543">
                  <c:v>7.8534000000000004E-4</c:v>
                </c:pt>
                <c:pt idx="23544">
                  <c:v>7.8534999999999998E-4</c:v>
                </c:pt>
                <c:pt idx="23545">
                  <c:v>7.8536000000000003E-4</c:v>
                </c:pt>
                <c:pt idx="23546">
                  <c:v>7.8536999999999997E-4</c:v>
                </c:pt>
                <c:pt idx="23547">
                  <c:v>7.8538000000000002E-4</c:v>
                </c:pt>
                <c:pt idx="23548">
                  <c:v>7.8538999999999996E-4</c:v>
                </c:pt>
                <c:pt idx="23549">
                  <c:v>7.8540000000000001E-4</c:v>
                </c:pt>
                <c:pt idx="23550">
                  <c:v>7.8540999999999995E-4</c:v>
                </c:pt>
                <c:pt idx="23551">
                  <c:v>7.8542E-4</c:v>
                </c:pt>
                <c:pt idx="23552">
                  <c:v>7.8543000000000005E-4</c:v>
                </c:pt>
                <c:pt idx="23553">
                  <c:v>7.8543999999999999E-4</c:v>
                </c:pt>
                <c:pt idx="23554">
                  <c:v>7.8545000000000004E-4</c:v>
                </c:pt>
                <c:pt idx="23555">
                  <c:v>7.8545999999999998E-4</c:v>
                </c:pt>
                <c:pt idx="23556">
                  <c:v>7.8547000000000003E-4</c:v>
                </c:pt>
                <c:pt idx="23557">
                  <c:v>7.8547999999999997E-4</c:v>
                </c:pt>
                <c:pt idx="23558">
                  <c:v>7.8549000000000002E-4</c:v>
                </c:pt>
                <c:pt idx="23559">
                  <c:v>7.8549999999999996E-4</c:v>
                </c:pt>
                <c:pt idx="23560">
                  <c:v>7.8551000000000001E-4</c:v>
                </c:pt>
                <c:pt idx="23561">
                  <c:v>7.8551999999999995E-4</c:v>
                </c:pt>
                <c:pt idx="23562">
                  <c:v>7.8553E-4</c:v>
                </c:pt>
                <c:pt idx="23563">
                  <c:v>7.8554000000000004E-4</c:v>
                </c:pt>
                <c:pt idx="23564">
                  <c:v>7.8554999999999999E-4</c:v>
                </c:pt>
                <c:pt idx="23565">
                  <c:v>7.8556000000000003E-4</c:v>
                </c:pt>
                <c:pt idx="23566">
                  <c:v>7.8556999999999997E-4</c:v>
                </c:pt>
                <c:pt idx="23567">
                  <c:v>7.8558000000000002E-4</c:v>
                </c:pt>
                <c:pt idx="23568">
                  <c:v>7.8558999999999996E-4</c:v>
                </c:pt>
                <c:pt idx="23569">
                  <c:v>7.8560000000000001E-4</c:v>
                </c:pt>
                <c:pt idx="23570">
                  <c:v>7.8560999999999995E-4</c:v>
                </c:pt>
                <c:pt idx="23571">
                  <c:v>7.8562E-4</c:v>
                </c:pt>
                <c:pt idx="23572">
                  <c:v>7.8563000000000005E-4</c:v>
                </c:pt>
                <c:pt idx="23573">
                  <c:v>7.8563999999999999E-4</c:v>
                </c:pt>
                <c:pt idx="23574">
                  <c:v>7.8565000000000004E-4</c:v>
                </c:pt>
                <c:pt idx="23575">
                  <c:v>7.8565999999999998E-4</c:v>
                </c:pt>
                <c:pt idx="23576">
                  <c:v>7.8567000000000003E-4</c:v>
                </c:pt>
                <c:pt idx="23577">
                  <c:v>7.8567999999999997E-4</c:v>
                </c:pt>
                <c:pt idx="23578">
                  <c:v>7.8569000000000002E-4</c:v>
                </c:pt>
                <c:pt idx="23579">
                  <c:v>7.8569999999999996E-4</c:v>
                </c:pt>
                <c:pt idx="23580">
                  <c:v>7.8571000000000001E-4</c:v>
                </c:pt>
                <c:pt idx="23581">
                  <c:v>7.8571999999999995E-4</c:v>
                </c:pt>
                <c:pt idx="23582">
                  <c:v>7.8573E-4</c:v>
                </c:pt>
                <c:pt idx="23583">
                  <c:v>7.8574000000000005E-4</c:v>
                </c:pt>
                <c:pt idx="23584">
                  <c:v>7.8574999999999999E-4</c:v>
                </c:pt>
                <c:pt idx="23585">
                  <c:v>7.8576000000000004E-4</c:v>
                </c:pt>
                <c:pt idx="23586">
                  <c:v>7.8576999999999998E-4</c:v>
                </c:pt>
                <c:pt idx="23587">
                  <c:v>7.8578000000000003E-4</c:v>
                </c:pt>
                <c:pt idx="23588">
                  <c:v>7.8578999999999997E-4</c:v>
                </c:pt>
                <c:pt idx="23589">
                  <c:v>7.8580000000000002E-4</c:v>
                </c:pt>
                <c:pt idx="23590">
                  <c:v>7.8580999999999996E-4</c:v>
                </c:pt>
                <c:pt idx="23591">
                  <c:v>7.8582000000000001E-4</c:v>
                </c:pt>
                <c:pt idx="23592">
                  <c:v>7.8582999999999995E-4</c:v>
                </c:pt>
                <c:pt idx="23593">
                  <c:v>7.8584E-4</c:v>
                </c:pt>
                <c:pt idx="23594">
                  <c:v>7.8585000000000005E-4</c:v>
                </c:pt>
                <c:pt idx="23595">
                  <c:v>7.8585999999999999E-4</c:v>
                </c:pt>
                <c:pt idx="23596">
                  <c:v>7.8587000000000004E-4</c:v>
                </c:pt>
                <c:pt idx="23597">
                  <c:v>7.8587999999999998E-4</c:v>
                </c:pt>
                <c:pt idx="23598">
                  <c:v>7.8589000000000003E-4</c:v>
                </c:pt>
                <c:pt idx="23599">
                  <c:v>7.8589999999999997E-4</c:v>
                </c:pt>
                <c:pt idx="23600">
                  <c:v>7.8591000000000002E-4</c:v>
                </c:pt>
                <c:pt idx="23601">
                  <c:v>7.8591999999999996E-4</c:v>
                </c:pt>
                <c:pt idx="23602">
                  <c:v>7.8593000000000001E-4</c:v>
                </c:pt>
                <c:pt idx="23603">
                  <c:v>7.8593999999999995E-4</c:v>
                </c:pt>
                <c:pt idx="23604">
                  <c:v>7.8594999999999999E-4</c:v>
                </c:pt>
                <c:pt idx="23605">
                  <c:v>7.8596000000000004E-4</c:v>
                </c:pt>
                <c:pt idx="23606">
                  <c:v>7.8596999999999998E-4</c:v>
                </c:pt>
                <c:pt idx="23607">
                  <c:v>7.8598000000000003E-4</c:v>
                </c:pt>
                <c:pt idx="23608">
                  <c:v>7.8598999999999997E-4</c:v>
                </c:pt>
                <c:pt idx="23609">
                  <c:v>7.8600000000000002E-4</c:v>
                </c:pt>
                <c:pt idx="23610">
                  <c:v>7.8600999999999996E-4</c:v>
                </c:pt>
                <c:pt idx="23611">
                  <c:v>7.8602000000000001E-4</c:v>
                </c:pt>
                <c:pt idx="23612">
                  <c:v>7.8602999999999995E-4</c:v>
                </c:pt>
                <c:pt idx="23613">
                  <c:v>7.8604E-4</c:v>
                </c:pt>
                <c:pt idx="23614">
                  <c:v>7.8605000000000005E-4</c:v>
                </c:pt>
                <c:pt idx="23615">
                  <c:v>7.8605999999999999E-4</c:v>
                </c:pt>
                <c:pt idx="23616">
                  <c:v>7.8607000000000004E-4</c:v>
                </c:pt>
                <c:pt idx="23617">
                  <c:v>7.8607999999999998E-4</c:v>
                </c:pt>
                <c:pt idx="23618">
                  <c:v>7.8609000000000003E-4</c:v>
                </c:pt>
                <c:pt idx="23619">
                  <c:v>7.8609999999999997E-4</c:v>
                </c:pt>
                <c:pt idx="23620">
                  <c:v>7.8611000000000002E-4</c:v>
                </c:pt>
                <c:pt idx="23621">
                  <c:v>7.8611999999999996E-4</c:v>
                </c:pt>
                <c:pt idx="23622">
                  <c:v>7.8613000000000001E-4</c:v>
                </c:pt>
                <c:pt idx="23623">
                  <c:v>7.8613999999999995E-4</c:v>
                </c:pt>
                <c:pt idx="23624">
                  <c:v>7.8615E-4</c:v>
                </c:pt>
                <c:pt idx="23625">
                  <c:v>7.8616000000000005E-4</c:v>
                </c:pt>
                <c:pt idx="23626">
                  <c:v>7.8616999999999999E-4</c:v>
                </c:pt>
                <c:pt idx="23627">
                  <c:v>7.8618000000000004E-4</c:v>
                </c:pt>
                <c:pt idx="23628">
                  <c:v>7.8618999999999998E-4</c:v>
                </c:pt>
                <c:pt idx="23629">
                  <c:v>7.8620000000000003E-4</c:v>
                </c:pt>
                <c:pt idx="23630">
                  <c:v>7.8620999999999997E-4</c:v>
                </c:pt>
                <c:pt idx="23631">
                  <c:v>7.8622000000000002E-4</c:v>
                </c:pt>
                <c:pt idx="23632">
                  <c:v>7.8622999999999996E-4</c:v>
                </c:pt>
                <c:pt idx="23633">
                  <c:v>7.8624000000000001E-4</c:v>
                </c:pt>
                <c:pt idx="23634">
                  <c:v>7.8624999999999995E-4</c:v>
                </c:pt>
                <c:pt idx="23635">
                  <c:v>7.8626E-4</c:v>
                </c:pt>
                <c:pt idx="23636">
                  <c:v>7.8627000000000005E-4</c:v>
                </c:pt>
                <c:pt idx="23637">
                  <c:v>7.8627999999999999E-4</c:v>
                </c:pt>
                <c:pt idx="23638">
                  <c:v>7.8629000000000004E-4</c:v>
                </c:pt>
                <c:pt idx="23639">
                  <c:v>7.8629999999999998E-4</c:v>
                </c:pt>
                <c:pt idx="23640">
                  <c:v>7.8631000000000003E-4</c:v>
                </c:pt>
                <c:pt idx="23641">
                  <c:v>7.8631999999999997E-4</c:v>
                </c:pt>
                <c:pt idx="23642">
                  <c:v>7.8633000000000002E-4</c:v>
                </c:pt>
                <c:pt idx="23643">
                  <c:v>7.8633999999999996E-4</c:v>
                </c:pt>
                <c:pt idx="23644">
                  <c:v>7.8635E-4</c:v>
                </c:pt>
                <c:pt idx="23645">
                  <c:v>7.8636000000000005E-4</c:v>
                </c:pt>
                <c:pt idx="23646">
                  <c:v>7.8636999999999999E-4</c:v>
                </c:pt>
                <c:pt idx="23647">
                  <c:v>7.8638000000000004E-4</c:v>
                </c:pt>
                <c:pt idx="23648">
                  <c:v>7.8638999999999998E-4</c:v>
                </c:pt>
                <c:pt idx="23649">
                  <c:v>7.8640000000000003E-4</c:v>
                </c:pt>
                <c:pt idx="23650">
                  <c:v>7.8640999999999997E-4</c:v>
                </c:pt>
                <c:pt idx="23651">
                  <c:v>7.8642000000000002E-4</c:v>
                </c:pt>
                <c:pt idx="23652">
                  <c:v>7.8642999999999996E-4</c:v>
                </c:pt>
                <c:pt idx="23653">
                  <c:v>7.8644000000000001E-4</c:v>
                </c:pt>
                <c:pt idx="23654">
                  <c:v>7.8644999999999995E-4</c:v>
                </c:pt>
                <c:pt idx="23655">
                  <c:v>7.8646E-4</c:v>
                </c:pt>
                <c:pt idx="23656">
                  <c:v>7.8647000000000005E-4</c:v>
                </c:pt>
                <c:pt idx="23657">
                  <c:v>7.8647999999999999E-4</c:v>
                </c:pt>
                <c:pt idx="23658">
                  <c:v>7.8649000000000004E-4</c:v>
                </c:pt>
                <c:pt idx="23659">
                  <c:v>7.8649999999999998E-4</c:v>
                </c:pt>
                <c:pt idx="23660">
                  <c:v>7.8651000000000003E-4</c:v>
                </c:pt>
                <c:pt idx="23661">
                  <c:v>7.8651999999999997E-4</c:v>
                </c:pt>
                <c:pt idx="23662">
                  <c:v>7.8653000000000002E-4</c:v>
                </c:pt>
                <c:pt idx="23663">
                  <c:v>7.8653999999999996E-4</c:v>
                </c:pt>
                <c:pt idx="23664">
                  <c:v>7.8655000000000001E-4</c:v>
                </c:pt>
                <c:pt idx="23665">
                  <c:v>7.8655999999999995E-4</c:v>
                </c:pt>
                <c:pt idx="23666">
                  <c:v>7.8657E-4</c:v>
                </c:pt>
                <c:pt idx="23667">
                  <c:v>7.8658000000000005E-4</c:v>
                </c:pt>
                <c:pt idx="23668">
                  <c:v>7.8658999999999999E-4</c:v>
                </c:pt>
                <c:pt idx="23669">
                  <c:v>7.8660000000000004E-4</c:v>
                </c:pt>
                <c:pt idx="23670">
                  <c:v>7.8660999999999998E-4</c:v>
                </c:pt>
                <c:pt idx="23671">
                  <c:v>7.8662000000000003E-4</c:v>
                </c:pt>
                <c:pt idx="23672">
                  <c:v>7.8662999999999997E-4</c:v>
                </c:pt>
                <c:pt idx="23673">
                  <c:v>7.8664000000000002E-4</c:v>
                </c:pt>
                <c:pt idx="23674">
                  <c:v>7.8664999999999996E-4</c:v>
                </c:pt>
                <c:pt idx="23675">
                  <c:v>7.8666000000000001E-4</c:v>
                </c:pt>
                <c:pt idx="23676">
                  <c:v>7.8666999999999995E-4</c:v>
                </c:pt>
                <c:pt idx="23677">
                  <c:v>7.8668E-4</c:v>
                </c:pt>
                <c:pt idx="23678">
                  <c:v>7.8669000000000005E-4</c:v>
                </c:pt>
                <c:pt idx="23679">
                  <c:v>7.8669999999999999E-4</c:v>
                </c:pt>
                <c:pt idx="23680">
                  <c:v>7.8671000000000004E-4</c:v>
                </c:pt>
                <c:pt idx="23681">
                  <c:v>7.8671999999999998E-4</c:v>
                </c:pt>
                <c:pt idx="23682">
                  <c:v>7.8673000000000002E-4</c:v>
                </c:pt>
                <c:pt idx="23683">
                  <c:v>7.8673999999999997E-4</c:v>
                </c:pt>
                <c:pt idx="23684">
                  <c:v>7.8675000000000001E-4</c:v>
                </c:pt>
                <c:pt idx="23685">
                  <c:v>7.8675999999999996E-4</c:v>
                </c:pt>
                <c:pt idx="23686">
                  <c:v>7.8677E-4</c:v>
                </c:pt>
                <c:pt idx="23687">
                  <c:v>7.8678000000000005E-4</c:v>
                </c:pt>
                <c:pt idx="23688">
                  <c:v>7.8678999999999999E-4</c:v>
                </c:pt>
                <c:pt idx="23689">
                  <c:v>7.8680000000000004E-4</c:v>
                </c:pt>
                <c:pt idx="23690">
                  <c:v>7.8680999999999998E-4</c:v>
                </c:pt>
                <c:pt idx="23691">
                  <c:v>7.8682000000000003E-4</c:v>
                </c:pt>
                <c:pt idx="23692">
                  <c:v>7.8682999999999997E-4</c:v>
                </c:pt>
                <c:pt idx="23693">
                  <c:v>7.8684000000000002E-4</c:v>
                </c:pt>
                <c:pt idx="23694">
                  <c:v>7.8684999999999996E-4</c:v>
                </c:pt>
                <c:pt idx="23695">
                  <c:v>7.8686000000000001E-4</c:v>
                </c:pt>
                <c:pt idx="23696">
                  <c:v>7.8686999999999995E-4</c:v>
                </c:pt>
                <c:pt idx="23697">
                  <c:v>7.8688E-4</c:v>
                </c:pt>
                <c:pt idx="23698">
                  <c:v>7.8689000000000005E-4</c:v>
                </c:pt>
                <c:pt idx="23699">
                  <c:v>7.8689999999999999E-4</c:v>
                </c:pt>
                <c:pt idx="23700">
                  <c:v>7.8691000000000004E-4</c:v>
                </c:pt>
                <c:pt idx="23701">
                  <c:v>7.8691999999999998E-4</c:v>
                </c:pt>
                <c:pt idx="23702">
                  <c:v>7.8693000000000003E-4</c:v>
                </c:pt>
                <c:pt idx="23703">
                  <c:v>7.8693999999999997E-4</c:v>
                </c:pt>
                <c:pt idx="23704">
                  <c:v>7.8695000000000002E-4</c:v>
                </c:pt>
                <c:pt idx="23705">
                  <c:v>7.8695999999999996E-4</c:v>
                </c:pt>
                <c:pt idx="23706">
                  <c:v>7.8697000000000001E-4</c:v>
                </c:pt>
                <c:pt idx="23707">
                  <c:v>7.8697999999999995E-4</c:v>
                </c:pt>
                <c:pt idx="23708">
                  <c:v>7.8699E-4</c:v>
                </c:pt>
                <c:pt idx="23709">
                  <c:v>7.8700000000000005E-4</c:v>
                </c:pt>
                <c:pt idx="23710">
                  <c:v>7.8700999999999999E-4</c:v>
                </c:pt>
                <c:pt idx="23711">
                  <c:v>7.8702000000000004E-4</c:v>
                </c:pt>
                <c:pt idx="23712">
                  <c:v>7.8702999999999998E-4</c:v>
                </c:pt>
                <c:pt idx="23713">
                  <c:v>7.8704000000000003E-4</c:v>
                </c:pt>
                <c:pt idx="23714">
                  <c:v>7.8704999999999997E-4</c:v>
                </c:pt>
                <c:pt idx="23715">
                  <c:v>7.8706000000000002E-4</c:v>
                </c:pt>
                <c:pt idx="23716">
                  <c:v>7.8706999999999996E-4</c:v>
                </c:pt>
                <c:pt idx="23717">
                  <c:v>7.8708000000000001E-4</c:v>
                </c:pt>
                <c:pt idx="23718">
                  <c:v>7.8708999999999995E-4</c:v>
                </c:pt>
                <c:pt idx="23719">
                  <c:v>7.871E-4</c:v>
                </c:pt>
                <c:pt idx="23720">
                  <c:v>7.8711000000000004E-4</c:v>
                </c:pt>
                <c:pt idx="23721">
                  <c:v>7.8711999999999999E-4</c:v>
                </c:pt>
                <c:pt idx="23722">
                  <c:v>7.8713000000000003E-4</c:v>
                </c:pt>
                <c:pt idx="23723">
                  <c:v>7.8713999999999998E-4</c:v>
                </c:pt>
                <c:pt idx="23724">
                  <c:v>7.8715000000000002E-4</c:v>
                </c:pt>
                <c:pt idx="23725">
                  <c:v>7.8715999999999996E-4</c:v>
                </c:pt>
                <c:pt idx="23726">
                  <c:v>7.8717000000000001E-4</c:v>
                </c:pt>
                <c:pt idx="23727">
                  <c:v>7.8717999999999995E-4</c:v>
                </c:pt>
                <c:pt idx="23728">
                  <c:v>7.8719E-4</c:v>
                </c:pt>
                <c:pt idx="23729">
                  <c:v>7.8720000000000005E-4</c:v>
                </c:pt>
                <c:pt idx="23730">
                  <c:v>7.8720999999999999E-4</c:v>
                </c:pt>
                <c:pt idx="23731">
                  <c:v>7.8722000000000004E-4</c:v>
                </c:pt>
                <c:pt idx="23732">
                  <c:v>7.8722999999999998E-4</c:v>
                </c:pt>
                <c:pt idx="23733">
                  <c:v>7.8724000000000003E-4</c:v>
                </c:pt>
                <c:pt idx="23734">
                  <c:v>7.8724999999999997E-4</c:v>
                </c:pt>
                <c:pt idx="23735">
                  <c:v>7.8726000000000002E-4</c:v>
                </c:pt>
                <c:pt idx="23736">
                  <c:v>7.8726999999999996E-4</c:v>
                </c:pt>
                <c:pt idx="23737">
                  <c:v>7.8728000000000001E-4</c:v>
                </c:pt>
                <c:pt idx="23738">
                  <c:v>7.8728999999999995E-4</c:v>
                </c:pt>
                <c:pt idx="23739">
                  <c:v>7.873E-4</c:v>
                </c:pt>
                <c:pt idx="23740">
                  <c:v>7.8731000000000005E-4</c:v>
                </c:pt>
                <c:pt idx="23741">
                  <c:v>7.8731999999999999E-4</c:v>
                </c:pt>
                <c:pt idx="23742">
                  <c:v>7.8733000000000004E-4</c:v>
                </c:pt>
                <c:pt idx="23743">
                  <c:v>7.8733999999999998E-4</c:v>
                </c:pt>
                <c:pt idx="23744">
                  <c:v>7.8735000000000003E-4</c:v>
                </c:pt>
                <c:pt idx="23745">
                  <c:v>7.8735999999999997E-4</c:v>
                </c:pt>
                <c:pt idx="23746">
                  <c:v>7.8737000000000002E-4</c:v>
                </c:pt>
                <c:pt idx="23747">
                  <c:v>7.8737999999999996E-4</c:v>
                </c:pt>
                <c:pt idx="23748">
                  <c:v>7.8739000000000001E-4</c:v>
                </c:pt>
                <c:pt idx="23749">
                  <c:v>7.8739999999999995E-4</c:v>
                </c:pt>
                <c:pt idx="23750">
                  <c:v>7.8741E-4</c:v>
                </c:pt>
                <c:pt idx="23751">
                  <c:v>7.8742000000000005E-4</c:v>
                </c:pt>
                <c:pt idx="23752">
                  <c:v>7.8742999999999999E-4</c:v>
                </c:pt>
                <c:pt idx="23753">
                  <c:v>7.8744000000000004E-4</c:v>
                </c:pt>
                <c:pt idx="23754">
                  <c:v>7.8744999999999998E-4</c:v>
                </c:pt>
                <c:pt idx="23755">
                  <c:v>7.8746000000000003E-4</c:v>
                </c:pt>
                <c:pt idx="23756">
                  <c:v>7.8746999999999997E-4</c:v>
                </c:pt>
                <c:pt idx="23757">
                  <c:v>7.8748000000000002E-4</c:v>
                </c:pt>
                <c:pt idx="23758">
                  <c:v>7.8748999999999996E-4</c:v>
                </c:pt>
                <c:pt idx="23759">
                  <c:v>7.8750000000000001E-4</c:v>
                </c:pt>
                <c:pt idx="23760">
                  <c:v>7.8750999999999995E-4</c:v>
                </c:pt>
                <c:pt idx="23761">
                  <c:v>7.8752E-4</c:v>
                </c:pt>
                <c:pt idx="23762">
                  <c:v>7.8753000000000004E-4</c:v>
                </c:pt>
                <c:pt idx="23763">
                  <c:v>7.8753999999999998E-4</c:v>
                </c:pt>
                <c:pt idx="23764">
                  <c:v>7.8755000000000003E-4</c:v>
                </c:pt>
                <c:pt idx="23765">
                  <c:v>7.8755999999999997E-4</c:v>
                </c:pt>
                <c:pt idx="23766">
                  <c:v>7.8757000000000002E-4</c:v>
                </c:pt>
                <c:pt idx="23767">
                  <c:v>7.8757999999999996E-4</c:v>
                </c:pt>
                <c:pt idx="23768">
                  <c:v>7.8759000000000001E-4</c:v>
                </c:pt>
                <c:pt idx="23769">
                  <c:v>7.8759999999999995E-4</c:v>
                </c:pt>
                <c:pt idx="23770">
                  <c:v>7.8761E-4</c:v>
                </c:pt>
                <c:pt idx="23771">
                  <c:v>7.8762000000000005E-4</c:v>
                </c:pt>
                <c:pt idx="23772">
                  <c:v>7.8762999999999999E-4</c:v>
                </c:pt>
                <c:pt idx="23773">
                  <c:v>7.8764000000000004E-4</c:v>
                </c:pt>
                <c:pt idx="23774">
                  <c:v>7.8764999999999998E-4</c:v>
                </c:pt>
                <c:pt idx="23775">
                  <c:v>7.8766000000000003E-4</c:v>
                </c:pt>
                <c:pt idx="23776">
                  <c:v>7.8766999999999997E-4</c:v>
                </c:pt>
                <c:pt idx="23777">
                  <c:v>7.8768000000000002E-4</c:v>
                </c:pt>
                <c:pt idx="23778">
                  <c:v>7.8768999999999996E-4</c:v>
                </c:pt>
                <c:pt idx="23779">
                  <c:v>7.8770000000000001E-4</c:v>
                </c:pt>
                <c:pt idx="23780">
                  <c:v>7.8770999999999995E-4</c:v>
                </c:pt>
                <c:pt idx="23781">
                  <c:v>7.8772E-4</c:v>
                </c:pt>
                <c:pt idx="23782">
                  <c:v>7.8773000000000005E-4</c:v>
                </c:pt>
                <c:pt idx="23783">
                  <c:v>7.8773999999999999E-4</c:v>
                </c:pt>
                <c:pt idx="23784">
                  <c:v>7.8775000000000004E-4</c:v>
                </c:pt>
                <c:pt idx="23785">
                  <c:v>7.8775999999999998E-4</c:v>
                </c:pt>
                <c:pt idx="23786">
                  <c:v>7.8777000000000003E-4</c:v>
                </c:pt>
                <c:pt idx="23787">
                  <c:v>7.8777999999999997E-4</c:v>
                </c:pt>
                <c:pt idx="23788">
                  <c:v>7.8779000000000002E-4</c:v>
                </c:pt>
                <c:pt idx="23789">
                  <c:v>7.8779999999999996E-4</c:v>
                </c:pt>
                <c:pt idx="23790">
                  <c:v>7.8781000000000001E-4</c:v>
                </c:pt>
                <c:pt idx="23791">
                  <c:v>7.8781999999999995E-4</c:v>
                </c:pt>
                <c:pt idx="23792">
                  <c:v>7.8783E-4</c:v>
                </c:pt>
                <c:pt idx="23793">
                  <c:v>7.8784000000000005E-4</c:v>
                </c:pt>
                <c:pt idx="23794">
                  <c:v>7.8784999999999999E-4</c:v>
                </c:pt>
                <c:pt idx="23795">
                  <c:v>7.8786000000000004E-4</c:v>
                </c:pt>
                <c:pt idx="23796">
                  <c:v>7.8786999999999998E-4</c:v>
                </c:pt>
                <c:pt idx="23797">
                  <c:v>7.8788000000000003E-4</c:v>
                </c:pt>
                <c:pt idx="23798">
                  <c:v>7.8788999999999997E-4</c:v>
                </c:pt>
                <c:pt idx="23799">
                  <c:v>7.8790000000000002E-4</c:v>
                </c:pt>
                <c:pt idx="23800">
                  <c:v>7.8790999999999996E-4</c:v>
                </c:pt>
                <c:pt idx="23801">
                  <c:v>7.8792E-4</c:v>
                </c:pt>
                <c:pt idx="23802">
                  <c:v>7.8793000000000005E-4</c:v>
                </c:pt>
                <c:pt idx="23803">
                  <c:v>7.8793999999999999E-4</c:v>
                </c:pt>
                <c:pt idx="23804">
                  <c:v>7.8795000000000004E-4</c:v>
                </c:pt>
                <c:pt idx="23805">
                  <c:v>7.8795999999999998E-4</c:v>
                </c:pt>
                <c:pt idx="23806">
                  <c:v>7.8797000000000003E-4</c:v>
                </c:pt>
                <c:pt idx="23807">
                  <c:v>7.8797999999999997E-4</c:v>
                </c:pt>
                <c:pt idx="23808">
                  <c:v>7.8799000000000002E-4</c:v>
                </c:pt>
                <c:pt idx="23809">
                  <c:v>7.8799999999999996E-4</c:v>
                </c:pt>
                <c:pt idx="23810">
                  <c:v>7.8801000000000001E-4</c:v>
                </c:pt>
                <c:pt idx="23811">
                  <c:v>7.8801999999999995E-4</c:v>
                </c:pt>
                <c:pt idx="23812">
                  <c:v>7.8803E-4</c:v>
                </c:pt>
                <c:pt idx="23813">
                  <c:v>7.8804000000000005E-4</c:v>
                </c:pt>
                <c:pt idx="23814">
                  <c:v>7.8804999999999999E-4</c:v>
                </c:pt>
                <c:pt idx="23815">
                  <c:v>7.8806000000000004E-4</c:v>
                </c:pt>
                <c:pt idx="23816">
                  <c:v>7.8806999999999998E-4</c:v>
                </c:pt>
                <c:pt idx="23817">
                  <c:v>7.8808000000000003E-4</c:v>
                </c:pt>
                <c:pt idx="23818">
                  <c:v>7.8808999999999997E-4</c:v>
                </c:pt>
                <c:pt idx="23819">
                  <c:v>7.8810000000000002E-4</c:v>
                </c:pt>
                <c:pt idx="23820">
                  <c:v>7.8810999999999996E-4</c:v>
                </c:pt>
                <c:pt idx="23821">
                  <c:v>7.8812000000000001E-4</c:v>
                </c:pt>
                <c:pt idx="23822">
                  <c:v>7.8812999999999995E-4</c:v>
                </c:pt>
                <c:pt idx="23823">
                  <c:v>7.8814E-4</c:v>
                </c:pt>
                <c:pt idx="23824">
                  <c:v>7.8815000000000005E-4</c:v>
                </c:pt>
                <c:pt idx="23825">
                  <c:v>7.8815999999999999E-4</c:v>
                </c:pt>
                <c:pt idx="23826">
                  <c:v>7.8817000000000004E-4</c:v>
                </c:pt>
                <c:pt idx="23827">
                  <c:v>7.8817999999999998E-4</c:v>
                </c:pt>
                <c:pt idx="23828">
                  <c:v>7.8819000000000003E-4</c:v>
                </c:pt>
                <c:pt idx="23829">
                  <c:v>7.8819999999999997E-4</c:v>
                </c:pt>
                <c:pt idx="23830">
                  <c:v>7.8821000000000002E-4</c:v>
                </c:pt>
                <c:pt idx="23831">
                  <c:v>7.8821999999999996E-4</c:v>
                </c:pt>
                <c:pt idx="23832">
                  <c:v>7.8823000000000001E-4</c:v>
                </c:pt>
                <c:pt idx="23833">
                  <c:v>7.8823999999999995E-4</c:v>
                </c:pt>
                <c:pt idx="23834">
                  <c:v>7.8825E-4</c:v>
                </c:pt>
                <c:pt idx="23835">
                  <c:v>7.8826000000000005E-4</c:v>
                </c:pt>
                <c:pt idx="23836">
                  <c:v>7.8826999999999999E-4</c:v>
                </c:pt>
                <c:pt idx="23837">
                  <c:v>7.8828000000000004E-4</c:v>
                </c:pt>
                <c:pt idx="23838">
                  <c:v>7.8828999999999998E-4</c:v>
                </c:pt>
                <c:pt idx="23839">
                  <c:v>7.8830000000000002E-4</c:v>
                </c:pt>
                <c:pt idx="23840">
                  <c:v>7.8830999999999997E-4</c:v>
                </c:pt>
                <c:pt idx="23841">
                  <c:v>7.8832000000000001E-4</c:v>
                </c:pt>
                <c:pt idx="23842">
                  <c:v>7.8832999999999996E-4</c:v>
                </c:pt>
                <c:pt idx="23843">
                  <c:v>7.8834E-4</c:v>
                </c:pt>
                <c:pt idx="23844">
                  <c:v>7.8835000000000005E-4</c:v>
                </c:pt>
                <c:pt idx="23845">
                  <c:v>7.8835999999999999E-4</c:v>
                </c:pt>
                <c:pt idx="23846">
                  <c:v>7.8837000000000004E-4</c:v>
                </c:pt>
                <c:pt idx="23847">
                  <c:v>7.8837999999999998E-4</c:v>
                </c:pt>
                <c:pt idx="23848">
                  <c:v>7.8839000000000003E-4</c:v>
                </c:pt>
                <c:pt idx="23849">
                  <c:v>7.8839999999999997E-4</c:v>
                </c:pt>
                <c:pt idx="23850">
                  <c:v>7.8841000000000002E-4</c:v>
                </c:pt>
                <c:pt idx="23851">
                  <c:v>7.8841999999999996E-4</c:v>
                </c:pt>
                <c:pt idx="23852">
                  <c:v>7.8843000000000001E-4</c:v>
                </c:pt>
                <c:pt idx="23853">
                  <c:v>7.8843999999999995E-4</c:v>
                </c:pt>
                <c:pt idx="23854">
                  <c:v>7.8845E-4</c:v>
                </c:pt>
                <c:pt idx="23855">
                  <c:v>7.8846000000000005E-4</c:v>
                </c:pt>
                <c:pt idx="23856">
                  <c:v>7.8846999999999999E-4</c:v>
                </c:pt>
                <c:pt idx="23857">
                  <c:v>7.8848000000000004E-4</c:v>
                </c:pt>
                <c:pt idx="23858">
                  <c:v>7.8848999999999998E-4</c:v>
                </c:pt>
                <c:pt idx="23859">
                  <c:v>7.8850000000000003E-4</c:v>
                </c:pt>
                <c:pt idx="23860">
                  <c:v>7.8850999999999997E-4</c:v>
                </c:pt>
                <c:pt idx="23861">
                  <c:v>7.8852000000000002E-4</c:v>
                </c:pt>
                <c:pt idx="23862">
                  <c:v>7.8852999999999996E-4</c:v>
                </c:pt>
                <c:pt idx="23863">
                  <c:v>7.8854000000000001E-4</c:v>
                </c:pt>
                <c:pt idx="23864">
                  <c:v>7.8854999999999995E-4</c:v>
                </c:pt>
                <c:pt idx="23865">
                  <c:v>7.8856E-4</c:v>
                </c:pt>
                <c:pt idx="23866">
                  <c:v>7.8857000000000005E-4</c:v>
                </c:pt>
                <c:pt idx="23867">
                  <c:v>7.8857999999999999E-4</c:v>
                </c:pt>
                <c:pt idx="23868">
                  <c:v>7.8859000000000004E-4</c:v>
                </c:pt>
                <c:pt idx="23869">
                  <c:v>7.8859999999999998E-4</c:v>
                </c:pt>
                <c:pt idx="23870">
                  <c:v>7.8861000000000003E-4</c:v>
                </c:pt>
                <c:pt idx="23871">
                  <c:v>7.8861999999999997E-4</c:v>
                </c:pt>
                <c:pt idx="23872">
                  <c:v>7.8863000000000002E-4</c:v>
                </c:pt>
                <c:pt idx="23873">
                  <c:v>7.8863999999999996E-4</c:v>
                </c:pt>
                <c:pt idx="23874">
                  <c:v>7.8865000000000001E-4</c:v>
                </c:pt>
                <c:pt idx="23875">
                  <c:v>7.8865999999999995E-4</c:v>
                </c:pt>
                <c:pt idx="23876">
                  <c:v>7.8867E-4</c:v>
                </c:pt>
                <c:pt idx="23877">
                  <c:v>7.8868000000000005E-4</c:v>
                </c:pt>
                <c:pt idx="23878">
                  <c:v>7.8868999999999999E-4</c:v>
                </c:pt>
                <c:pt idx="23879">
                  <c:v>7.8870000000000003E-4</c:v>
                </c:pt>
                <c:pt idx="23880">
                  <c:v>7.8870999999999998E-4</c:v>
                </c:pt>
                <c:pt idx="23881">
                  <c:v>7.8872000000000002E-4</c:v>
                </c:pt>
                <c:pt idx="23882">
                  <c:v>7.8872999999999996E-4</c:v>
                </c:pt>
                <c:pt idx="23883">
                  <c:v>7.8874000000000001E-4</c:v>
                </c:pt>
                <c:pt idx="23884">
                  <c:v>7.8874999999999995E-4</c:v>
                </c:pt>
                <c:pt idx="23885">
                  <c:v>7.8876E-4</c:v>
                </c:pt>
                <c:pt idx="23886">
                  <c:v>7.8877000000000005E-4</c:v>
                </c:pt>
                <c:pt idx="23887">
                  <c:v>7.8877999999999999E-4</c:v>
                </c:pt>
                <c:pt idx="23888">
                  <c:v>7.8879000000000004E-4</c:v>
                </c:pt>
                <c:pt idx="23889">
                  <c:v>7.8879999999999998E-4</c:v>
                </c:pt>
                <c:pt idx="23890">
                  <c:v>7.8881000000000003E-4</c:v>
                </c:pt>
                <c:pt idx="23891">
                  <c:v>7.8881999999999997E-4</c:v>
                </c:pt>
                <c:pt idx="23892">
                  <c:v>7.8883000000000002E-4</c:v>
                </c:pt>
                <c:pt idx="23893">
                  <c:v>7.8883999999999996E-4</c:v>
                </c:pt>
                <c:pt idx="23894">
                  <c:v>7.8885000000000001E-4</c:v>
                </c:pt>
                <c:pt idx="23895">
                  <c:v>7.8885999999999995E-4</c:v>
                </c:pt>
                <c:pt idx="23896">
                  <c:v>7.8887E-4</c:v>
                </c:pt>
                <c:pt idx="23897">
                  <c:v>7.8888000000000005E-4</c:v>
                </c:pt>
                <c:pt idx="23898">
                  <c:v>7.8888999999999999E-4</c:v>
                </c:pt>
                <c:pt idx="23899">
                  <c:v>7.8890000000000004E-4</c:v>
                </c:pt>
                <c:pt idx="23900">
                  <c:v>7.8890999999999998E-4</c:v>
                </c:pt>
                <c:pt idx="23901">
                  <c:v>7.8892000000000003E-4</c:v>
                </c:pt>
                <c:pt idx="23902">
                  <c:v>7.8892999999999997E-4</c:v>
                </c:pt>
                <c:pt idx="23903">
                  <c:v>7.8894000000000002E-4</c:v>
                </c:pt>
                <c:pt idx="23904">
                  <c:v>7.8894999999999996E-4</c:v>
                </c:pt>
                <c:pt idx="23905">
                  <c:v>7.8896000000000001E-4</c:v>
                </c:pt>
                <c:pt idx="23906">
                  <c:v>7.8896999999999995E-4</c:v>
                </c:pt>
                <c:pt idx="23907">
                  <c:v>7.8898E-4</c:v>
                </c:pt>
                <c:pt idx="23908">
                  <c:v>7.8899000000000005E-4</c:v>
                </c:pt>
                <c:pt idx="23909">
                  <c:v>7.8899999999999999E-4</c:v>
                </c:pt>
                <c:pt idx="23910">
                  <c:v>7.8901000000000004E-4</c:v>
                </c:pt>
                <c:pt idx="23911">
                  <c:v>7.8901999999999998E-4</c:v>
                </c:pt>
                <c:pt idx="23912">
                  <c:v>7.8903000000000003E-4</c:v>
                </c:pt>
                <c:pt idx="23913">
                  <c:v>7.8903999999999997E-4</c:v>
                </c:pt>
                <c:pt idx="23914">
                  <c:v>7.8905000000000002E-4</c:v>
                </c:pt>
                <c:pt idx="23915">
                  <c:v>7.8905999999999996E-4</c:v>
                </c:pt>
                <c:pt idx="23916">
                  <c:v>7.8907000000000001E-4</c:v>
                </c:pt>
                <c:pt idx="23917">
                  <c:v>7.8907999999999995E-4</c:v>
                </c:pt>
                <c:pt idx="23918">
                  <c:v>7.8909E-4</c:v>
                </c:pt>
                <c:pt idx="23919">
                  <c:v>7.8910000000000004E-4</c:v>
                </c:pt>
                <c:pt idx="23920">
                  <c:v>7.8910999999999999E-4</c:v>
                </c:pt>
                <c:pt idx="23921">
                  <c:v>7.8912000000000003E-4</c:v>
                </c:pt>
                <c:pt idx="23922">
                  <c:v>7.8912999999999997E-4</c:v>
                </c:pt>
                <c:pt idx="23923">
                  <c:v>7.8914000000000002E-4</c:v>
                </c:pt>
                <c:pt idx="23924">
                  <c:v>7.8914999999999996E-4</c:v>
                </c:pt>
                <c:pt idx="23925">
                  <c:v>7.8916000000000001E-4</c:v>
                </c:pt>
                <c:pt idx="23926">
                  <c:v>7.8916999999999995E-4</c:v>
                </c:pt>
                <c:pt idx="23927">
                  <c:v>7.8918E-4</c:v>
                </c:pt>
                <c:pt idx="23928">
                  <c:v>7.8919000000000005E-4</c:v>
                </c:pt>
                <c:pt idx="23929">
                  <c:v>7.8919999999999999E-4</c:v>
                </c:pt>
                <c:pt idx="23930">
                  <c:v>7.8921000000000004E-4</c:v>
                </c:pt>
                <c:pt idx="23931">
                  <c:v>7.8921999999999998E-4</c:v>
                </c:pt>
                <c:pt idx="23932">
                  <c:v>7.8923000000000003E-4</c:v>
                </c:pt>
                <c:pt idx="23933">
                  <c:v>7.8923999999999997E-4</c:v>
                </c:pt>
                <c:pt idx="23934">
                  <c:v>7.8925000000000002E-4</c:v>
                </c:pt>
                <c:pt idx="23935">
                  <c:v>7.8925999999999996E-4</c:v>
                </c:pt>
                <c:pt idx="23936">
                  <c:v>7.8927000000000001E-4</c:v>
                </c:pt>
                <c:pt idx="23937">
                  <c:v>7.8927999999999995E-4</c:v>
                </c:pt>
                <c:pt idx="23938">
                  <c:v>7.8929E-4</c:v>
                </c:pt>
                <c:pt idx="23939">
                  <c:v>7.8930000000000005E-4</c:v>
                </c:pt>
                <c:pt idx="23940">
                  <c:v>7.8930999999999999E-4</c:v>
                </c:pt>
                <c:pt idx="23941">
                  <c:v>7.8932000000000004E-4</c:v>
                </c:pt>
                <c:pt idx="23942">
                  <c:v>7.8932999999999998E-4</c:v>
                </c:pt>
                <c:pt idx="23943">
                  <c:v>7.8934000000000003E-4</c:v>
                </c:pt>
                <c:pt idx="23944">
                  <c:v>7.8934999999999997E-4</c:v>
                </c:pt>
                <c:pt idx="23945">
                  <c:v>7.8936000000000002E-4</c:v>
                </c:pt>
                <c:pt idx="23946">
                  <c:v>7.8936999999999996E-4</c:v>
                </c:pt>
                <c:pt idx="23947">
                  <c:v>7.8938000000000001E-4</c:v>
                </c:pt>
                <c:pt idx="23948">
                  <c:v>7.8938999999999995E-4</c:v>
                </c:pt>
                <c:pt idx="23949">
                  <c:v>7.894E-4</c:v>
                </c:pt>
                <c:pt idx="23950">
                  <c:v>7.8941000000000005E-4</c:v>
                </c:pt>
                <c:pt idx="23951">
                  <c:v>7.8941999999999999E-4</c:v>
                </c:pt>
                <c:pt idx="23952">
                  <c:v>7.8943000000000004E-4</c:v>
                </c:pt>
                <c:pt idx="23953">
                  <c:v>7.8943999999999998E-4</c:v>
                </c:pt>
                <c:pt idx="23954">
                  <c:v>7.8945000000000003E-4</c:v>
                </c:pt>
                <c:pt idx="23955">
                  <c:v>7.8945999999999997E-4</c:v>
                </c:pt>
                <c:pt idx="23956">
                  <c:v>7.8947000000000002E-4</c:v>
                </c:pt>
                <c:pt idx="23957">
                  <c:v>7.8947999999999996E-4</c:v>
                </c:pt>
                <c:pt idx="23958">
                  <c:v>7.8949000000000001E-4</c:v>
                </c:pt>
                <c:pt idx="23959">
                  <c:v>7.8950000000000005E-4</c:v>
                </c:pt>
                <c:pt idx="23960">
                  <c:v>7.8950999999999999E-4</c:v>
                </c:pt>
                <c:pt idx="23961">
                  <c:v>7.8952000000000004E-4</c:v>
                </c:pt>
                <c:pt idx="23962">
                  <c:v>7.8952999999999998E-4</c:v>
                </c:pt>
                <c:pt idx="23963">
                  <c:v>7.8954000000000003E-4</c:v>
                </c:pt>
                <c:pt idx="23964">
                  <c:v>7.8954999999999997E-4</c:v>
                </c:pt>
                <c:pt idx="23965">
                  <c:v>7.8956000000000002E-4</c:v>
                </c:pt>
                <c:pt idx="23966">
                  <c:v>7.8956999999999996E-4</c:v>
                </c:pt>
                <c:pt idx="23967">
                  <c:v>7.8958000000000001E-4</c:v>
                </c:pt>
                <c:pt idx="23968">
                  <c:v>7.8958999999999995E-4</c:v>
                </c:pt>
                <c:pt idx="23969">
                  <c:v>7.896E-4</c:v>
                </c:pt>
                <c:pt idx="23970">
                  <c:v>7.8961000000000005E-4</c:v>
                </c:pt>
                <c:pt idx="23971">
                  <c:v>7.8961999999999999E-4</c:v>
                </c:pt>
                <c:pt idx="23972">
                  <c:v>7.8963000000000004E-4</c:v>
                </c:pt>
                <c:pt idx="23973">
                  <c:v>7.8963999999999998E-4</c:v>
                </c:pt>
                <c:pt idx="23974">
                  <c:v>7.8965000000000003E-4</c:v>
                </c:pt>
                <c:pt idx="23975">
                  <c:v>7.8965999999999997E-4</c:v>
                </c:pt>
                <c:pt idx="23976">
                  <c:v>7.8967000000000002E-4</c:v>
                </c:pt>
                <c:pt idx="23977">
                  <c:v>7.8967999999999996E-4</c:v>
                </c:pt>
                <c:pt idx="23978">
                  <c:v>7.8969000000000001E-4</c:v>
                </c:pt>
                <c:pt idx="23979">
                  <c:v>7.8969999999999995E-4</c:v>
                </c:pt>
                <c:pt idx="23980">
                  <c:v>7.8971E-4</c:v>
                </c:pt>
                <c:pt idx="23981">
                  <c:v>7.8972000000000005E-4</c:v>
                </c:pt>
                <c:pt idx="23982">
                  <c:v>7.8972999999999999E-4</c:v>
                </c:pt>
                <c:pt idx="23983">
                  <c:v>7.8974000000000004E-4</c:v>
                </c:pt>
                <c:pt idx="23984">
                  <c:v>7.8974999999999998E-4</c:v>
                </c:pt>
                <c:pt idx="23985">
                  <c:v>7.8976000000000003E-4</c:v>
                </c:pt>
                <c:pt idx="23986">
                  <c:v>7.8976999999999997E-4</c:v>
                </c:pt>
                <c:pt idx="23987">
                  <c:v>7.8978000000000002E-4</c:v>
                </c:pt>
                <c:pt idx="23988">
                  <c:v>7.8978999999999996E-4</c:v>
                </c:pt>
                <c:pt idx="23989">
                  <c:v>7.8980000000000001E-4</c:v>
                </c:pt>
                <c:pt idx="23990">
                  <c:v>7.8980999999999995E-4</c:v>
                </c:pt>
                <c:pt idx="23991">
                  <c:v>7.8982E-4</c:v>
                </c:pt>
                <c:pt idx="23992">
                  <c:v>7.8983000000000005E-4</c:v>
                </c:pt>
                <c:pt idx="23993">
                  <c:v>7.8983999999999999E-4</c:v>
                </c:pt>
                <c:pt idx="23994">
                  <c:v>7.8985000000000004E-4</c:v>
                </c:pt>
                <c:pt idx="23995">
                  <c:v>7.8985999999999998E-4</c:v>
                </c:pt>
                <c:pt idx="23996">
                  <c:v>7.8987000000000003E-4</c:v>
                </c:pt>
                <c:pt idx="23997">
                  <c:v>7.8987999999999997E-4</c:v>
                </c:pt>
                <c:pt idx="23998">
                  <c:v>7.8989000000000001E-4</c:v>
                </c:pt>
                <c:pt idx="23999">
                  <c:v>7.8989999999999996E-4</c:v>
                </c:pt>
                <c:pt idx="24000">
                  <c:v>7.8991E-4</c:v>
                </c:pt>
                <c:pt idx="24001">
                  <c:v>7.8992000000000005E-4</c:v>
                </c:pt>
                <c:pt idx="24002">
                  <c:v>7.8992999999999999E-4</c:v>
                </c:pt>
                <c:pt idx="24003">
                  <c:v>7.8994000000000004E-4</c:v>
                </c:pt>
                <c:pt idx="24004">
                  <c:v>7.8994999999999998E-4</c:v>
                </c:pt>
                <c:pt idx="24005">
                  <c:v>7.8996000000000003E-4</c:v>
                </c:pt>
                <c:pt idx="24006">
                  <c:v>7.8996999999999997E-4</c:v>
                </c:pt>
                <c:pt idx="24007">
                  <c:v>7.8998000000000002E-4</c:v>
                </c:pt>
                <c:pt idx="24008">
                  <c:v>7.8998999999999996E-4</c:v>
                </c:pt>
                <c:pt idx="24009">
                  <c:v>7.9000000000000001E-4</c:v>
                </c:pt>
                <c:pt idx="24010">
                  <c:v>7.9000999999999995E-4</c:v>
                </c:pt>
                <c:pt idx="24011">
                  <c:v>7.9002E-4</c:v>
                </c:pt>
                <c:pt idx="24012">
                  <c:v>7.9003000000000005E-4</c:v>
                </c:pt>
                <c:pt idx="24013">
                  <c:v>7.9003999999999999E-4</c:v>
                </c:pt>
                <c:pt idx="24014">
                  <c:v>7.9005000000000004E-4</c:v>
                </c:pt>
                <c:pt idx="24015">
                  <c:v>7.9005999999999998E-4</c:v>
                </c:pt>
                <c:pt idx="24016">
                  <c:v>7.9007000000000003E-4</c:v>
                </c:pt>
                <c:pt idx="24017">
                  <c:v>7.9007999999999997E-4</c:v>
                </c:pt>
                <c:pt idx="24018">
                  <c:v>7.9009000000000002E-4</c:v>
                </c:pt>
                <c:pt idx="24019">
                  <c:v>7.9009999999999996E-4</c:v>
                </c:pt>
                <c:pt idx="24020">
                  <c:v>7.9011000000000001E-4</c:v>
                </c:pt>
                <c:pt idx="24021">
                  <c:v>7.9011999999999995E-4</c:v>
                </c:pt>
                <c:pt idx="24022">
                  <c:v>7.9013E-4</c:v>
                </c:pt>
                <c:pt idx="24023">
                  <c:v>7.9014000000000005E-4</c:v>
                </c:pt>
                <c:pt idx="24024">
                  <c:v>7.9014999999999999E-4</c:v>
                </c:pt>
                <c:pt idx="24025">
                  <c:v>7.9016000000000004E-4</c:v>
                </c:pt>
                <c:pt idx="24026">
                  <c:v>7.9016999999999998E-4</c:v>
                </c:pt>
                <c:pt idx="24027">
                  <c:v>7.9018000000000003E-4</c:v>
                </c:pt>
                <c:pt idx="24028">
                  <c:v>7.9018999999999997E-4</c:v>
                </c:pt>
                <c:pt idx="24029">
                  <c:v>7.9020000000000002E-4</c:v>
                </c:pt>
                <c:pt idx="24030">
                  <c:v>7.9020999999999996E-4</c:v>
                </c:pt>
                <c:pt idx="24031">
                  <c:v>7.9022000000000001E-4</c:v>
                </c:pt>
                <c:pt idx="24032">
                  <c:v>7.9022999999999995E-4</c:v>
                </c:pt>
                <c:pt idx="24033">
                  <c:v>7.9024E-4</c:v>
                </c:pt>
                <c:pt idx="24034">
                  <c:v>7.9025000000000005E-4</c:v>
                </c:pt>
                <c:pt idx="24035">
                  <c:v>7.9025999999999999E-4</c:v>
                </c:pt>
                <c:pt idx="24036">
                  <c:v>7.9027000000000003E-4</c:v>
                </c:pt>
                <c:pt idx="24037">
                  <c:v>7.9027999999999998E-4</c:v>
                </c:pt>
                <c:pt idx="24038">
                  <c:v>7.9029000000000002E-4</c:v>
                </c:pt>
                <c:pt idx="24039">
                  <c:v>7.9029999999999997E-4</c:v>
                </c:pt>
                <c:pt idx="24040">
                  <c:v>7.9031000000000001E-4</c:v>
                </c:pt>
                <c:pt idx="24041">
                  <c:v>7.9031999999999995E-4</c:v>
                </c:pt>
                <c:pt idx="24042">
                  <c:v>7.9033E-4</c:v>
                </c:pt>
                <c:pt idx="24043">
                  <c:v>7.9034000000000005E-4</c:v>
                </c:pt>
                <c:pt idx="24044">
                  <c:v>7.9034999999999999E-4</c:v>
                </c:pt>
                <c:pt idx="24045">
                  <c:v>7.9036000000000004E-4</c:v>
                </c:pt>
                <c:pt idx="24046">
                  <c:v>7.9036999999999998E-4</c:v>
                </c:pt>
                <c:pt idx="24047">
                  <c:v>7.9038000000000003E-4</c:v>
                </c:pt>
                <c:pt idx="24048">
                  <c:v>7.9038999999999997E-4</c:v>
                </c:pt>
                <c:pt idx="24049">
                  <c:v>7.9040000000000002E-4</c:v>
                </c:pt>
                <c:pt idx="24050">
                  <c:v>7.9040999999999996E-4</c:v>
                </c:pt>
                <c:pt idx="24051">
                  <c:v>7.9042000000000001E-4</c:v>
                </c:pt>
                <c:pt idx="24052">
                  <c:v>7.9042999999999995E-4</c:v>
                </c:pt>
                <c:pt idx="24053">
                  <c:v>7.9044E-4</c:v>
                </c:pt>
                <c:pt idx="24054">
                  <c:v>7.9045000000000005E-4</c:v>
                </c:pt>
                <c:pt idx="24055">
                  <c:v>7.9045999999999999E-4</c:v>
                </c:pt>
                <c:pt idx="24056">
                  <c:v>7.9047000000000004E-4</c:v>
                </c:pt>
                <c:pt idx="24057">
                  <c:v>7.9047999999999998E-4</c:v>
                </c:pt>
                <c:pt idx="24058">
                  <c:v>7.9049000000000003E-4</c:v>
                </c:pt>
                <c:pt idx="24059">
                  <c:v>7.9049999999999997E-4</c:v>
                </c:pt>
                <c:pt idx="24060">
                  <c:v>7.9051000000000002E-4</c:v>
                </c:pt>
                <c:pt idx="24061">
                  <c:v>7.9051999999999996E-4</c:v>
                </c:pt>
                <c:pt idx="24062">
                  <c:v>7.9053000000000001E-4</c:v>
                </c:pt>
                <c:pt idx="24063">
                  <c:v>7.9053999999999995E-4</c:v>
                </c:pt>
                <c:pt idx="24064">
                  <c:v>7.9055E-4</c:v>
                </c:pt>
                <c:pt idx="24065">
                  <c:v>7.9056000000000005E-4</c:v>
                </c:pt>
                <c:pt idx="24066">
                  <c:v>7.9056999999999999E-4</c:v>
                </c:pt>
                <c:pt idx="24067">
                  <c:v>7.9058000000000004E-4</c:v>
                </c:pt>
                <c:pt idx="24068">
                  <c:v>7.9058999999999998E-4</c:v>
                </c:pt>
                <c:pt idx="24069">
                  <c:v>7.9060000000000003E-4</c:v>
                </c:pt>
                <c:pt idx="24070">
                  <c:v>7.9060999999999997E-4</c:v>
                </c:pt>
                <c:pt idx="24071">
                  <c:v>7.9062000000000002E-4</c:v>
                </c:pt>
                <c:pt idx="24072">
                  <c:v>7.9062999999999996E-4</c:v>
                </c:pt>
                <c:pt idx="24073">
                  <c:v>7.9064000000000001E-4</c:v>
                </c:pt>
                <c:pt idx="24074">
                  <c:v>7.9064999999999995E-4</c:v>
                </c:pt>
                <c:pt idx="24075">
                  <c:v>7.9066E-4</c:v>
                </c:pt>
                <c:pt idx="24076">
                  <c:v>7.9067000000000004E-4</c:v>
                </c:pt>
                <c:pt idx="24077">
                  <c:v>7.9067999999999999E-4</c:v>
                </c:pt>
                <c:pt idx="24078">
                  <c:v>7.9069000000000003E-4</c:v>
                </c:pt>
                <c:pt idx="24079">
                  <c:v>7.9069999999999997E-4</c:v>
                </c:pt>
                <c:pt idx="24080">
                  <c:v>7.9071000000000002E-4</c:v>
                </c:pt>
                <c:pt idx="24081">
                  <c:v>7.9071999999999996E-4</c:v>
                </c:pt>
                <c:pt idx="24082">
                  <c:v>7.9073000000000001E-4</c:v>
                </c:pt>
                <c:pt idx="24083">
                  <c:v>7.9073999999999995E-4</c:v>
                </c:pt>
                <c:pt idx="24084">
                  <c:v>7.9075E-4</c:v>
                </c:pt>
                <c:pt idx="24085">
                  <c:v>7.9076000000000005E-4</c:v>
                </c:pt>
                <c:pt idx="24086">
                  <c:v>7.9076999999999999E-4</c:v>
                </c:pt>
                <c:pt idx="24087">
                  <c:v>7.9078000000000004E-4</c:v>
                </c:pt>
                <c:pt idx="24088">
                  <c:v>7.9078999999999998E-4</c:v>
                </c:pt>
                <c:pt idx="24089">
                  <c:v>7.9080000000000003E-4</c:v>
                </c:pt>
                <c:pt idx="24090">
                  <c:v>7.9080999999999997E-4</c:v>
                </c:pt>
                <c:pt idx="24091">
                  <c:v>7.9082000000000002E-4</c:v>
                </c:pt>
                <c:pt idx="24092">
                  <c:v>7.9082999999999996E-4</c:v>
                </c:pt>
                <c:pt idx="24093">
                  <c:v>7.9084000000000001E-4</c:v>
                </c:pt>
                <c:pt idx="24094">
                  <c:v>7.9084999999999995E-4</c:v>
                </c:pt>
                <c:pt idx="24095">
                  <c:v>7.9086E-4</c:v>
                </c:pt>
                <c:pt idx="24096">
                  <c:v>7.9087000000000005E-4</c:v>
                </c:pt>
                <c:pt idx="24097">
                  <c:v>7.9087999999999999E-4</c:v>
                </c:pt>
                <c:pt idx="24098">
                  <c:v>7.9089000000000004E-4</c:v>
                </c:pt>
                <c:pt idx="24099">
                  <c:v>7.9089999999999998E-4</c:v>
                </c:pt>
                <c:pt idx="24100">
                  <c:v>7.9091000000000003E-4</c:v>
                </c:pt>
                <c:pt idx="24101">
                  <c:v>7.9091999999999997E-4</c:v>
                </c:pt>
                <c:pt idx="24102">
                  <c:v>7.9093000000000002E-4</c:v>
                </c:pt>
                <c:pt idx="24103">
                  <c:v>7.9093999999999996E-4</c:v>
                </c:pt>
                <c:pt idx="24104">
                  <c:v>7.9095000000000001E-4</c:v>
                </c:pt>
                <c:pt idx="24105">
                  <c:v>7.9095999999999995E-4</c:v>
                </c:pt>
                <c:pt idx="24106">
                  <c:v>7.9097E-4</c:v>
                </c:pt>
                <c:pt idx="24107">
                  <c:v>7.9098000000000005E-4</c:v>
                </c:pt>
                <c:pt idx="24108">
                  <c:v>7.9098999999999999E-4</c:v>
                </c:pt>
                <c:pt idx="24109">
                  <c:v>7.9100000000000004E-4</c:v>
                </c:pt>
                <c:pt idx="24110">
                  <c:v>7.9100999999999998E-4</c:v>
                </c:pt>
                <c:pt idx="24111">
                  <c:v>7.9102000000000003E-4</c:v>
                </c:pt>
                <c:pt idx="24112">
                  <c:v>7.9102999999999997E-4</c:v>
                </c:pt>
                <c:pt idx="24113">
                  <c:v>7.9104000000000002E-4</c:v>
                </c:pt>
                <c:pt idx="24114">
                  <c:v>7.9104999999999996E-4</c:v>
                </c:pt>
                <c:pt idx="24115">
                  <c:v>7.9106000000000001E-4</c:v>
                </c:pt>
                <c:pt idx="24116">
                  <c:v>7.9106999999999995E-4</c:v>
                </c:pt>
                <c:pt idx="24117">
                  <c:v>7.9107999999999999E-4</c:v>
                </c:pt>
                <c:pt idx="24118">
                  <c:v>7.9109000000000004E-4</c:v>
                </c:pt>
                <c:pt idx="24119">
                  <c:v>7.9109999999999998E-4</c:v>
                </c:pt>
                <c:pt idx="24120">
                  <c:v>7.9111000000000003E-4</c:v>
                </c:pt>
                <c:pt idx="24121">
                  <c:v>7.9111999999999997E-4</c:v>
                </c:pt>
                <c:pt idx="24122">
                  <c:v>7.9113000000000002E-4</c:v>
                </c:pt>
                <c:pt idx="24123">
                  <c:v>7.9113999999999996E-4</c:v>
                </c:pt>
                <c:pt idx="24124">
                  <c:v>7.9115000000000001E-4</c:v>
                </c:pt>
                <c:pt idx="24125">
                  <c:v>7.9115999999999995E-4</c:v>
                </c:pt>
                <c:pt idx="24126">
                  <c:v>7.9117E-4</c:v>
                </c:pt>
                <c:pt idx="24127">
                  <c:v>7.9118000000000005E-4</c:v>
                </c:pt>
                <c:pt idx="24128">
                  <c:v>7.9118999999999999E-4</c:v>
                </c:pt>
                <c:pt idx="24129">
                  <c:v>7.9120000000000004E-4</c:v>
                </c:pt>
                <c:pt idx="24130">
                  <c:v>7.9120999999999998E-4</c:v>
                </c:pt>
                <c:pt idx="24131">
                  <c:v>7.9122000000000003E-4</c:v>
                </c:pt>
                <c:pt idx="24132">
                  <c:v>7.9122999999999997E-4</c:v>
                </c:pt>
                <c:pt idx="24133">
                  <c:v>7.9124000000000002E-4</c:v>
                </c:pt>
                <c:pt idx="24134">
                  <c:v>7.9124999999999996E-4</c:v>
                </c:pt>
                <c:pt idx="24135">
                  <c:v>7.9126000000000001E-4</c:v>
                </c:pt>
                <c:pt idx="24136">
                  <c:v>7.9126999999999995E-4</c:v>
                </c:pt>
                <c:pt idx="24137">
                  <c:v>7.9128E-4</c:v>
                </c:pt>
                <c:pt idx="24138">
                  <c:v>7.9129000000000005E-4</c:v>
                </c:pt>
                <c:pt idx="24139">
                  <c:v>7.9129999999999999E-4</c:v>
                </c:pt>
                <c:pt idx="24140">
                  <c:v>7.9131000000000004E-4</c:v>
                </c:pt>
                <c:pt idx="24141">
                  <c:v>7.9131999999999998E-4</c:v>
                </c:pt>
                <c:pt idx="24142">
                  <c:v>7.9133000000000003E-4</c:v>
                </c:pt>
                <c:pt idx="24143">
                  <c:v>7.9133999999999997E-4</c:v>
                </c:pt>
                <c:pt idx="24144">
                  <c:v>7.9135000000000002E-4</c:v>
                </c:pt>
                <c:pt idx="24145">
                  <c:v>7.9135999999999996E-4</c:v>
                </c:pt>
                <c:pt idx="24146">
                  <c:v>7.9137000000000001E-4</c:v>
                </c:pt>
                <c:pt idx="24147">
                  <c:v>7.9137999999999995E-4</c:v>
                </c:pt>
                <c:pt idx="24148">
                  <c:v>7.9139E-4</c:v>
                </c:pt>
                <c:pt idx="24149">
                  <c:v>7.9140000000000005E-4</c:v>
                </c:pt>
                <c:pt idx="24150">
                  <c:v>7.9140999999999999E-4</c:v>
                </c:pt>
                <c:pt idx="24151">
                  <c:v>7.9142000000000004E-4</c:v>
                </c:pt>
                <c:pt idx="24152">
                  <c:v>7.9142999999999998E-4</c:v>
                </c:pt>
                <c:pt idx="24153">
                  <c:v>7.9144000000000003E-4</c:v>
                </c:pt>
                <c:pt idx="24154">
                  <c:v>7.9144999999999997E-4</c:v>
                </c:pt>
                <c:pt idx="24155">
                  <c:v>7.9146000000000002E-4</c:v>
                </c:pt>
                <c:pt idx="24156">
                  <c:v>7.9146999999999996E-4</c:v>
                </c:pt>
                <c:pt idx="24157">
                  <c:v>7.9148E-4</c:v>
                </c:pt>
                <c:pt idx="24158">
                  <c:v>7.9149000000000005E-4</c:v>
                </c:pt>
                <c:pt idx="24159">
                  <c:v>7.9149999999999999E-4</c:v>
                </c:pt>
                <c:pt idx="24160">
                  <c:v>7.9151000000000004E-4</c:v>
                </c:pt>
                <c:pt idx="24161">
                  <c:v>7.9151999999999998E-4</c:v>
                </c:pt>
                <c:pt idx="24162">
                  <c:v>7.9153000000000003E-4</c:v>
                </c:pt>
                <c:pt idx="24163">
                  <c:v>7.9153999999999997E-4</c:v>
                </c:pt>
                <c:pt idx="24164">
                  <c:v>7.9155000000000002E-4</c:v>
                </c:pt>
                <c:pt idx="24165">
                  <c:v>7.9155999999999996E-4</c:v>
                </c:pt>
                <c:pt idx="24166">
                  <c:v>7.9157000000000001E-4</c:v>
                </c:pt>
                <c:pt idx="24167">
                  <c:v>7.9157999999999995E-4</c:v>
                </c:pt>
                <c:pt idx="24168">
                  <c:v>7.9159E-4</c:v>
                </c:pt>
                <c:pt idx="24169">
                  <c:v>7.9160000000000005E-4</c:v>
                </c:pt>
                <c:pt idx="24170">
                  <c:v>7.9160999999999999E-4</c:v>
                </c:pt>
                <c:pt idx="24171">
                  <c:v>7.9162000000000004E-4</c:v>
                </c:pt>
                <c:pt idx="24172">
                  <c:v>7.9162999999999998E-4</c:v>
                </c:pt>
                <c:pt idx="24173">
                  <c:v>7.9164000000000003E-4</c:v>
                </c:pt>
                <c:pt idx="24174">
                  <c:v>7.9164999999999997E-4</c:v>
                </c:pt>
                <c:pt idx="24175">
                  <c:v>7.9166000000000002E-4</c:v>
                </c:pt>
                <c:pt idx="24176">
                  <c:v>7.9166999999999996E-4</c:v>
                </c:pt>
                <c:pt idx="24177">
                  <c:v>7.9168000000000001E-4</c:v>
                </c:pt>
                <c:pt idx="24178">
                  <c:v>7.9168999999999995E-4</c:v>
                </c:pt>
                <c:pt idx="24179">
                  <c:v>7.917E-4</c:v>
                </c:pt>
                <c:pt idx="24180">
                  <c:v>7.9171000000000005E-4</c:v>
                </c:pt>
                <c:pt idx="24181">
                  <c:v>7.9171999999999999E-4</c:v>
                </c:pt>
                <c:pt idx="24182">
                  <c:v>7.9173000000000004E-4</c:v>
                </c:pt>
                <c:pt idx="24183">
                  <c:v>7.9173999999999998E-4</c:v>
                </c:pt>
                <c:pt idx="24184">
                  <c:v>7.9175000000000003E-4</c:v>
                </c:pt>
                <c:pt idx="24185">
                  <c:v>7.9175999999999997E-4</c:v>
                </c:pt>
                <c:pt idx="24186">
                  <c:v>7.9177000000000002E-4</c:v>
                </c:pt>
                <c:pt idx="24187">
                  <c:v>7.9177999999999996E-4</c:v>
                </c:pt>
                <c:pt idx="24188">
                  <c:v>7.9179000000000001E-4</c:v>
                </c:pt>
                <c:pt idx="24189">
                  <c:v>7.9179999999999995E-4</c:v>
                </c:pt>
                <c:pt idx="24190">
                  <c:v>7.9181E-4</c:v>
                </c:pt>
                <c:pt idx="24191">
                  <c:v>7.9182000000000005E-4</c:v>
                </c:pt>
                <c:pt idx="24192">
                  <c:v>7.9182999999999999E-4</c:v>
                </c:pt>
                <c:pt idx="24193">
                  <c:v>7.9184000000000004E-4</c:v>
                </c:pt>
                <c:pt idx="24194">
                  <c:v>7.9184999999999998E-4</c:v>
                </c:pt>
                <c:pt idx="24195">
                  <c:v>7.9186000000000002E-4</c:v>
                </c:pt>
                <c:pt idx="24196">
                  <c:v>7.9186999999999997E-4</c:v>
                </c:pt>
                <c:pt idx="24197">
                  <c:v>7.9188000000000001E-4</c:v>
                </c:pt>
                <c:pt idx="24198">
                  <c:v>7.9188999999999996E-4</c:v>
                </c:pt>
                <c:pt idx="24199">
                  <c:v>7.919E-4</c:v>
                </c:pt>
                <c:pt idx="24200">
                  <c:v>7.9191000000000005E-4</c:v>
                </c:pt>
                <c:pt idx="24201">
                  <c:v>7.9191999999999999E-4</c:v>
                </c:pt>
                <c:pt idx="24202">
                  <c:v>7.9193000000000004E-4</c:v>
                </c:pt>
                <c:pt idx="24203">
                  <c:v>7.9193999999999998E-4</c:v>
                </c:pt>
                <c:pt idx="24204">
                  <c:v>7.9195000000000003E-4</c:v>
                </c:pt>
                <c:pt idx="24205">
                  <c:v>7.9195999999999997E-4</c:v>
                </c:pt>
                <c:pt idx="24206">
                  <c:v>7.9197000000000002E-4</c:v>
                </c:pt>
                <c:pt idx="24207">
                  <c:v>7.9197999999999996E-4</c:v>
                </c:pt>
                <c:pt idx="24208">
                  <c:v>7.9199000000000001E-4</c:v>
                </c:pt>
                <c:pt idx="24209">
                  <c:v>7.9199999999999995E-4</c:v>
                </c:pt>
                <c:pt idx="24210">
                  <c:v>7.9201E-4</c:v>
                </c:pt>
                <c:pt idx="24211">
                  <c:v>7.9202000000000005E-4</c:v>
                </c:pt>
                <c:pt idx="24212">
                  <c:v>7.9202999999999999E-4</c:v>
                </c:pt>
                <c:pt idx="24213">
                  <c:v>7.9204000000000004E-4</c:v>
                </c:pt>
                <c:pt idx="24214">
                  <c:v>7.9204999999999998E-4</c:v>
                </c:pt>
                <c:pt idx="24215">
                  <c:v>7.9206000000000003E-4</c:v>
                </c:pt>
                <c:pt idx="24216">
                  <c:v>7.9206999999999997E-4</c:v>
                </c:pt>
                <c:pt idx="24217">
                  <c:v>7.9208000000000002E-4</c:v>
                </c:pt>
                <c:pt idx="24218">
                  <c:v>7.9208999999999996E-4</c:v>
                </c:pt>
                <c:pt idx="24219">
                  <c:v>7.9210000000000001E-4</c:v>
                </c:pt>
                <c:pt idx="24220">
                  <c:v>7.9210999999999995E-4</c:v>
                </c:pt>
                <c:pt idx="24221">
                  <c:v>7.9212E-4</c:v>
                </c:pt>
                <c:pt idx="24222">
                  <c:v>7.9213000000000005E-4</c:v>
                </c:pt>
                <c:pt idx="24223">
                  <c:v>7.9213999999999999E-4</c:v>
                </c:pt>
                <c:pt idx="24224">
                  <c:v>7.9215000000000004E-4</c:v>
                </c:pt>
                <c:pt idx="24225">
                  <c:v>7.9215999999999998E-4</c:v>
                </c:pt>
                <c:pt idx="24226">
                  <c:v>7.9217000000000003E-4</c:v>
                </c:pt>
                <c:pt idx="24227">
                  <c:v>7.9217999999999997E-4</c:v>
                </c:pt>
                <c:pt idx="24228">
                  <c:v>7.9219000000000002E-4</c:v>
                </c:pt>
                <c:pt idx="24229">
                  <c:v>7.9219999999999996E-4</c:v>
                </c:pt>
                <c:pt idx="24230">
                  <c:v>7.9221000000000001E-4</c:v>
                </c:pt>
                <c:pt idx="24231">
                  <c:v>7.9221999999999995E-4</c:v>
                </c:pt>
                <c:pt idx="24232">
                  <c:v>7.9223E-4</c:v>
                </c:pt>
                <c:pt idx="24233">
                  <c:v>7.9224000000000004E-4</c:v>
                </c:pt>
                <c:pt idx="24234">
                  <c:v>7.9224999999999999E-4</c:v>
                </c:pt>
                <c:pt idx="24235">
                  <c:v>7.9226000000000003E-4</c:v>
                </c:pt>
                <c:pt idx="24236">
                  <c:v>7.9226999999999998E-4</c:v>
                </c:pt>
                <c:pt idx="24237">
                  <c:v>7.9228000000000002E-4</c:v>
                </c:pt>
                <c:pt idx="24238">
                  <c:v>7.9228999999999996E-4</c:v>
                </c:pt>
                <c:pt idx="24239">
                  <c:v>7.9230000000000001E-4</c:v>
                </c:pt>
                <c:pt idx="24240">
                  <c:v>7.9230999999999995E-4</c:v>
                </c:pt>
                <c:pt idx="24241">
                  <c:v>7.9232E-4</c:v>
                </c:pt>
                <c:pt idx="24242">
                  <c:v>7.9233000000000005E-4</c:v>
                </c:pt>
                <c:pt idx="24243">
                  <c:v>7.9233999999999999E-4</c:v>
                </c:pt>
                <c:pt idx="24244">
                  <c:v>7.9235000000000004E-4</c:v>
                </c:pt>
                <c:pt idx="24245">
                  <c:v>7.9235999999999998E-4</c:v>
                </c:pt>
                <c:pt idx="24246">
                  <c:v>7.9237000000000003E-4</c:v>
                </c:pt>
                <c:pt idx="24247">
                  <c:v>7.9237999999999997E-4</c:v>
                </c:pt>
                <c:pt idx="24248">
                  <c:v>7.9239000000000002E-4</c:v>
                </c:pt>
                <c:pt idx="24249">
                  <c:v>7.9239999999999996E-4</c:v>
                </c:pt>
                <c:pt idx="24250">
                  <c:v>7.9241000000000001E-4</c:v>
                </c:pt>
                <c:pt idx="24251">
                  <c:v>7.9241999999999995E-4</c:v>
                </c:pt>
                <c:pt idx="24252">
                  <c:v>7.9243E-4</c:v>
                </c:pt>
                <c:pt idx="24253">
                  <c:v>7.9244000000000005E-4</c:v>
                </c:pt>
                <c:pt idx="24254">
                  <c:v>7.9244999999999999E-4</c:v>
                </c:pt>
                <c:pt idx="24255">
                  <c:v>7.9246000000000004E-4</c:v>
                </c:pt>
                <c:pt idx="24256">
                  <c:v>7.9246999999999998E-4</c:v>
                </c:pt>
                <c:pt idx="24257">
                  <c:v>7.9248000000000003E-4</c:v>
                </c:pt>
                <c:pt idx="24258">
                  <c:v>7.9248999999999997E-4</c:v>
                </c:pt>
                <c:pt idx="24259">
                  <c:v>7.9250000000000002E-4</c:v>
                </c:pt>
                <c:pt idx="24260">
                  <c:v>7.9250999999999996E-4</c:v>
                </c:pt>
                <c:pt idx="24261">
                  <c:v>7.9252000000000001E-4</c:v>
                </c:pt>
                <c:pt idx="24262">
                  <c:v>7.9252999999999995E-4</c:v>
                </c:pt>
                <c:pt idx="24263">
                  <c:v>7.9254E-4</c:v>
                </c:pt>
                <c:pt idx="24264">
                  <c:v>7.9255000000000005E-4</c:v>
                </c:pt>
                <c:pt idx="24265">
                  <c:v>7.9255999999999999E-4</c:v>
                </c:pt>
                <c:pt idx="24266">
                  <c:v>7.9257000000000004E-4</c:v>
                </c:pt>
                <c:pt idx="24267">
                  <c:v>7.9257999999999998E-4</c:v>
                </c:pt>
                <c:pt idx="24268">
                  <c:v>7.9259000000000003E-4</c:v>
                </c:pt>
                <c:pt idx="24269">
                  <c:v>7.9259999999999997E-4</c:v>
                </c:pt>
                <c:pt idx="24270">
                  <c:v>7.9261000000000002E-4</c:v>
                </c:pt>
                <c:pt idx="24271">
                  <c:v>7.9261999999999996E-4</c:v>
                </c:pt>
                <c:pt idx="24272">
                  <c:v>7.9263000000000001E-4</c:v>
                </c:pt>
                <c:pt idx="24273">
                  <c:v>7.9263999999999995E-4</c:v>
                </c:pt>
                <c:pt idx="24274">
                  <c:v>7.9265E-4</c:v>
                </c:pt>
                <c:pt idx="24275">
                  <c:v>7.9266000000000004E-4</c:v>
                </c:pt>
                <c:pt idx="24276">
                  <c:v>7.9266999999999998E-4</c:v>
                </c:pt>
                <c:pt idx="24277">
                  <c:v>7.9268000000000003E-4</c:v>
                </c:pt>
                <c:pt idx="24278">
                  <c:v>7.9268999999999997E-4</c:v>
                </c:pt>
                <c:pt idx="24279">
                  <c:v>7.9270000000000002E-4</c:v>
                </c:pt>
                <c:pt idx="24280">
                  <c:v>7.9270999999999996E-4</c:v>
                </c:pt>
                <c:pt idx="24281">
                  <c:v>7.9272000000000001E-4</c:v>
                </c:pt>
                <c:pt idx="24282">
                  <c:v>7.9272999999999995E-4</c:v>
                </c:pt>
                <c:pt idx="24283">
                  <c:v>7.9274E-4</c:v>
                </c:pt>
                <c:pt idx="24284">
                  <c:v>7.9275000000000005E-4</c:v>
                </c:pt>
                <c:pt idx="24285">
                  <c:v>7.9275999999999999E-4</c:v>
                </c:pt>
                <c:pt idx="24286">
                  <c:v>7.9277000000000004E-4</c:v>
                </c:pt>
                <c:pt idx="24287">
                  <c:v>7.9277999999999998E-4</c:v>
                </c:pt>
                <c:pt idx="24288">
                  <c:v>7.9279000000000003E-4</c:v>
                </c:pt>
                <c:pt idx="24289">
                  <c:v>7.9279999999999997E-4</c:v>
                </c:pt>
                <c:pt idx="24290">
                  <c:v>7.9281000000000002E-4</c:v>
                </c:pt>
                <c:pt idx="24291">
                  <c:v>7.9281999999999996E-4</c:v>
                </c:pt>
                <c:pt idx="24292">
                  <c:v>7.9283000000000001E-4</c:v>
                </c:pt>
                <c:pt idx="24293">
                  <c:v>7.9283999999999995E-4</c:v>
                </c:pt>
                <c:pt idx="24294">
                  <c:v>7.9285E-4</c:v>
                </c:pt>
                <c:pt idx="24295">
                  <c:v>7.9286000000000005E-4</c:v>
                </c:pt>
                <c:pt idx="24296">
                  <c:v>7.9286999999999999E-4</c:v>
                </c:pt>
                <c:pt idx="24297">
                  <c:v>7.9288000000000004E-4</c:v>
                </c:pt>
                <c:pt idx="24298">
                  <c:v>7.9288999999999998E-4</c:v>
                </c:pt>
                <c:pt idx="24299">
                  <c:v>7.9290000000000003E-4</c:v>
                </c:pt>
                <c:pt idx="24300">
                  <c:v>7.9290999999999997E-4</c:v>
                </c:pt>
                <c:pt idx="24301">
                  <c:v>7.9292000000000002E-4</c:v>
                </c:pt>
                <c:pt idx="24302">
                  <c:v>7.9292999999999996E-4</c:v>
                </c:pt>
                <c:pt idx="24303">
                  <c:v>7.9294000000000001E-4</c:v>
                </c:pt>
                <c:pt idx="24304">
                  <c:v>7.9294999999999995E-4</c:v>
                </c:pt>
                <c:pt idx="24305">
                  <c:v>7.9296E-4</c:v>
                </c:pt>
                <c:pt idx="24306">
                  <c:v>7.9297000000000005E-4</c:v>
                </c:pt>
                <c:pt idx="24307">
                  <c:v>7.9297999999999999E-4</c:v>
                </c:pt>
                <c:pt idx="24308">
                  <c:v>7.9299000000000004E-4</c:v>
                </c:pt>
                <c:pt idx="24309">
                  <c:v>7.9299999999999998E-4</c:v>
                </c:pt>
                <c:pt idx="24310">
                  <c:v>7.9301000000000003E-4</c:v>
                </c:pt>
                <c:pt idx="24311">
                  <c:v>7.9301999999999997E-4</c:v>
                </c:pt>
                <c:pt idx="24312">
                  <c:v>7.9303000000000002E-4</c:v>
                </c:pt>
                <c:pt idx="24313">
                  <c:v>7.9303999999999996E-4</c:v>
                </c:pt>
                <c:pt idx="24314">
                  <c:v>7.9305E-4</c:v>
                </c:pt>
                <c:pt idx="24315">
                  <c:v>7.9306000000000005E-4</c:v>
                </c:pt>
                <c:pt idx="24316">
                  <c:v>7.9306999999999999E-4</c:v>
                </c:pt>
                <c:pt idx="24317">
                  <c:v>7.9308000000000004E-4</c:v>
                </c:pt>
                <c:pt idx="24318">
                  <c:v>7.9308999999999998E-4</c:v>
                </c:pt>
                <c:pt idx="24319">
                  <c:v>7.9310000000000003E-4</c:v>
                </c:pt>
                <c:pt idx="24320">
                  <c:v>7.9310999999999997E-4</c:v>
                </c:pt>
                <c:pt idx="24321">
                  <c:v>7.9312000000000002E-4</c:v>
                </c:pt>
                <c:pt idx="24322">
                  <c:v>7.9312999999999996E-4</c:v>
                </c:pt>
                <c:pt idx="24323">
                  <c:v>7.9314000000000001E-4</c:v>
                </c:pt>
                <c:pt idx="24324">
                  <c:v>7.9314999999999995E-4</c:v>
                </c:pt>
                <c:pt idx="24325">
                  <c:v>7.9316E-4</c:v>
                </c:pt>
                <c:pt idx="24326">
                  <c:v>7.9317000000000005E-4</c:v>
                </c:pt>
                <c:pt idx="24327">
                  <c:v>7.9317999999999999E-4</c:v>
                </c:pt>
                <c:pt idx="24328">
                  <c:v>7.9319000000000004E-4</c:v>
                </c:pt>
                <c:pt idx="24329">
                  <c:v>7.9319999999999998E-4</c:v>
                </c:pt>
                <c:pt idx="24330">
                  <c:v>7.9321000000000003E-4</c:v>
                </c:pt>
                <c:pt idx="24331">
                  <c:v>7.9321999999999997E-4</c:v>
                </c:pt>
                <c:pt idx="24332">
                  <c:v>7.9323000000000002E-4</c:v>
                </c:pt>
                <c:pt idx="24333">
                  <c:v>7.9323999999999996E-4</c:v>
                </c:pt>
                <c:pt idx="24334">
                  <c:v>7.9325000000000001E-4</c:v>
                </c:pt>
                <c:pt idx="24335">
                  <c:v>7.9325999999999995E-4</c:v>
                </c:pt>
                <c:pt idx="24336">
                  <c:v>7.9327E-4</c:v>
                </c:pt>
                <c:pt idx="24337">
                  <c:v>7.9328000000000005E-4</c:v>
                </c:pt>
                <c:pt idx="24338">
                  <c:v>7.9328999999999999E-4</c:v>
                </c:pt>
                <c:pt idx="24339">
                  <c:v>7.9330000000000004E-4</c:v>
                </c:pt>
                <c:pt idx="24340">
                  <c:v>7.9330999999999998E-4</c:v>
                </c:pt>
                <c:pt idx="24341">
                  <c:v>7.9332000000000003E-4</c:v>
                </c:pt>
                <c:pt idx="24342">
                  <c:v>7.9332999999999997E-4</c:v>
                </c:pt>
                <c:pt idx="24343">
                  <c:v>7.9334000000000002E-4</c:v>
                </c:pt>
                <c:pt idx="24344">
                  <c:v>7.9334999999999996E-4</c:v>
                </c:pt>
                <c:pt idx="24345">
                  <c:v>7.9336000000000001E-4</c:v>
                </c:pt>
                <c:pt idx="24346">
                  <c:v>7.9336999999999995E-4</c:v>
                </c:pt>
                <c:pt idx="24347">
                  <c:v>7.9338E-4</c:v>
                </c:pt>
                <c:pt idx="24348">
                  <c:v>7.9339000000000005E-4</c:v>
                </c:pt>
                <c:pt idx="24349">
                  <c:v>7.9339999999999999E-4</c:v>
                </c:pt>
                <c:pt idx="24350">
                  <c:v>7.9341000000000004E-4</c:v>
                </c:pt>
                <c:pt idx="24351">
                  <c:v>7.9341999999999998E-4</c:v>
                </c:pt>
                <c:pt idx="24352">
                  <c:v>7.9343000000000003E-4</c:v>
                </c:pt>
                <c:pt idx="24353">
                  <c:v>7.9343999999999997E-4</c:v>
                </c:pt>
                <c:pt idx="24354">
                  <c:v>7.9345000000000001E-4</c:v>
                </c:pt>
                <c:pt idx="24355">
                  <c:v>7.9345999999999996E-4</c:v>
                </c:pt>
                <c:pt idx="24356">
                  <c:v>7.9347E-4</c:v>
                </c:pt>
                <c:pt idx="24357">
                  <c:v>7.9348000000000005E-4</c:v>
                </c:pt>
                <c:pt idx="24358">
                  <c:v>7.9348999999999999E-4</c:v>
                </c:pt>
                <c:pt idx="24359">
                  <c:v>7.9350000000000004E-4</c:v>
                </c:pt>
                <c:pt idx="24360">
                  <c:v>7.9350999999999998E-4</c:v>
                </c:pt>
                <c:pt idx="24361">
                  <c:v>7.9352000000000003E-4</c:v>
                </c:pt>
                <c:pt idx="24362">
                  <c:v>7.9352999999999997E-4</c:v>
                </c:pt>
                <c:pt idx="24363">
                  <c:v>7.9354000000000002E-4</c:v>
                </c:pt>
                <c:pt idx="24364">
                  <c:v>7.9354999999999996E-4</c:v>
                </c:pt>
                <c:pt idx="24365">
                  <c:v>7.9356000000000001E-4</c:v>
                </c:pt>
                <c:pt idx="24366">
                  <c:v>7.9356999999999995E-4</c:v>
                </c:pt>
                <c:pt idx="24367">
                  <c:v>7.9358E-4</c:v>
                </c:pt>
                <c:pt idx="24368">
                  <c:v>7.9359000000000005E-4</c:v>
                </c:pt>
                <c:pt idx="24369">
                  <c:v>7.9359999999999999E-4</c:v>
                </c:pt>
                <c:pt idx="24370">
                  <c:v>7.9361000000000004E-4</c:v>
                </c:pt>
                <c:pt idx="24371">
                  <c:v>7.9361999999999998E-4</c:v>
                </c:pt>
                <c:pt idx="24372">
                  <c:v>7.9363000000000003E-4</c:v>
                </c:pt>
                <c:pt idx="24373">
                  <c:v>7.9363999999999997E-4</c:v>
                </c:pt>
                <c:pt idx="24374">
                  <c:v>7.9365000000000002E-4</c:v>
                </c:pt>
                <c:pt idx="24375">
                  <c:v>7.9365999999999996E-4</c:v>
                </c:pt>
                <c:pt idx="24376">
                  <c:v>7.9367000000000001E-4</c:v>
                </c:pt>
                <c:pt idx="24377">
                  <c:v>7.9367999999999995E-4</c:v>
                </c:pt>
                <c:pt idx="24378">
                  <c:v>7.9369E-4</c:v>
                </c:pt>
                <c:pt idx="24379">
                  <c:v>7.9370000000000005E-4</c:v>
                </c:pt>
                <c:pt idx="24380">
                  <c:v>7.9370999999999999E-4</c:v>
                </c:pt>
                <c:pt idx="24381">
                  <c:v>7.9372000000000004E-4</c:v>
                </c:pt>
                <c:pt idx="24382">
                  <c:v>7.9372999999999998E-4</c:v>
                </c:pt>
                <c:pt idx="24383">
                  <c:v>7.9374000000000003E-4</c:v>
                </c:pt>
                <c:pt idx="24384">
                  <c:v>7.9374999999999997E-4</c:v>
                </c:pt>
                <c:pt idx="24385">
                  <c:v>7.9376000000000002E-4</c:v>
                </c:pt>
                <c:pt idx="24386">
                  <c:v>7.9376999999999996E-4</c:v>
                </c:pt>
                <c:pt idx="24387">
                  <c:v>7.9378000000000001E-4</c:v>
                </c:pt>
                <c:pt idx="24388">
                  <c:v>7.9378999999999995E-4</c:v>
                </c:pt>
                <c:pt idx="24389">
                  <c:v>7.938E-4</c:v>
                </c:pt>
                <c:pt idx="24390">
                  <c:v>7.9381000000000005E-4</c:v>
                </c:pt>
                <c:pt idx="24391">
                  <c:v>7.9381999999999999E-4</c:v>
                </c:pt>
                <c:pt idx="24392">
                  <c:v>7.9383000000000003E-4</c:v>
                </c:pt>
                <c:pt idx="24393">
                  <c:v>7.9383999999999998E-4</c:v>
                </c:pt>
                <c:pt idx="24394">
                  <c:v>7.9385000000000002E-4</c:v>
                </c:pt>
                <c:pt idx="24395">
                  <c:v>7.9385999999999996E-4</c:v>
                </c:pt>
                <c:pt idx="24396">
                  <c:v>7.9387000000000001E-4</c:v>
                </c:pt>
                <c:pt idx="24397">
                  <c:v>7.9387999999999995E-4</c:v>
                </c:pt>
                <c:pt idx="24398">
                  <c:v>7.9389E-4</c:v>
                </c:pt>
                <c:pt idx="24399">
                  <c:v>7.9390000000000005E-4</c:v>
                </c:pt>
                <c:pt idx="24400">
                  <c:v>7.9390999999999999E-4</c:v>
                </c:pt>
                <c:pt idx="24401">
                  <c:v>7.9392000000000004E-4</c:v>
                </c:pt>
                <c:pt idx="24402">
                  <c:v>7.9392999999999998E-4</c:v>
                </c:pt>
                <c:pt idx="24403">
                  <c:v>7.9394000000000003E-4</c:v>
                </c:pt>
                <c:pt idx="24404">
                  <c:v>7.9394999999999997E-4</c:v>
                </c:pt>
                <c:pt idx="24405">
                  <c:v>7.9396000000000002E-4</c:v>
                </c:pt>
                <c:pt idx="24406">
                  <c:v>7.9396999999999996E-4</c:v>
                </c:pt>
                <c:pt idx="24407">
                  <c:v>7.9398000000000001E-4</c:v>
                </c:pt>
                <c:pt idx="24408">
                  <c:v>7.9398999999999995E-4</c:v>
                </c:pt>
                <c:pt idx="24409">
                  <c:v>7.94E-4</c:v>
                </c:pt>
                <c:pt idx="24410">
                  <c:v>7.9401000000000005E-4</c:v>
                </c:pt>
                <c:pt idx="24411">
                  <c:v>7.9401999999999999E-4</c:v>
                </c:pt>
                <c:pt idx="24412">
                  <c:v>7.9403000000000004E-4</c:v>
                </c:pt>
                <c:pt idx="24413">
                  <c:v>7.9403999999999998E-4</c:v>
                </c:pt>
                <c:pt idx="24414">
                  <c:v>7.9405000000000003E-4</c:v>
                </c:pt>
                <c:pt idx="24415">
                  <c:v>7.9405999999999997E-4</c:v>
                </c:pt>
                <c:pt idx="24416">
                  <c:v>7.9407000000000002E-4</c:v>
                </c:pt>
                <c:pt idx="24417">
                  <c:v>7.9407999999999996E-4</c:v>
                </c:pt>
                <c:pt idx="24418">
                  <c:v>7.9409000000000001E-4</c:v>
                </c:pt>
                <c:pt idx="24419">
                  <c:v>7.9409999999999995E-4</c:v>
                </c:pt>
                <c:pt idx="24420">
                  <c:v>7.9411E-4</c:v>
                </c:pt>
                <c:pt idx="24421">
                  <c:v>7.9412000000000005E-4</c:v>
                </c:pt>
                <c:pt idx="24422">
                  <c:v>7.9412999999999999E-4</c:v>
                </c:pt>
                <c:pt idx="24423">
                  <c:v>7.9414000000000004E-4</c:v>
                </c:pt>
                <c:pt idx="24424">
                  <c:v>7.9414999999999998E-4</c:v>
                </c:pt>
                <c:pt idx="24425">
                  <c:v>7.9416000000000003E-4</c:v>
                </c:pt>
                <c:pt idx="24426">
                  <c:v>7.9416999999999997E-4</c:v>
                </c:pt>
                <c:pt idx="24427">
                  <c:v>7.9418000000000002E-4</c:v>
                </c:pt>
                <c:pt idx="24428">
                  <c:v>7.9418999999999996E-4</c:v>
                </c:pt>
                <c:pt idx="24429">
                  <c:v>7.9420000000000001E-4</c:v>
                </c:pt>
                <c:pt idx="24430">
                  <c:v>7.9420999999999995E-4</c:v>
                </c:pt>
                <c:pt idx="24431">
                  <c:v>7.9422E-4</c:v>
                </c:pt>
                <c:pt idx="24432">
                  <c:v>7.9423000000000004E-4</c:v>
                </c:pt>
                <c:pt idx="24433">
                  <c:v>7.9423999999999999E-4</c:v>
                </c:pt>
                <c:pt idx="24434">
                  <c:v>7.9425000000000003E-4</c:v>
                </c:pt>
                <c:pt idx="24435">
                  <c:v>7.9425999999999997E-4</c:v>
                </c:pt>
                <c:pt idx="24436">
                  <c:v>7.9427000000000002E-4</c:v>
                </c:pt>
                <c:pt idx="24437">
                  <c:v>7.9427999999999996E-4</c:v>
                </c:pt>
                <c:pt idx="24438">
                  <c:v>7.9429000000000001E-4</c:v>
                </c:pt>
                <c:pt idx="24439">
                  <c:v>7.9429999999999995E-4</c:v>
                </c:pt>
                <c:pt idx="24440">
                  <c:v>7.9431E-4</c:v>
                </c:pt>
                <c:pt idx="24441">
                  <c:v>7.9432000000000005E-4</c:v>
                </c:pt>
                <c:pt idx="24442">
                  <c:v>7.9432999999999999E-4</c:v>
                </c:pt>
                <c:pt idx="24443">
                  <c:v>7.9434000000000004E-4</c:v>
                </c:pt>
                <c:pt idx="24444">
                  <c:v>7.9434999999999998E-4</c:v>
                </c:pt>
                <c:pt idx="24445">
                  <c:v>7.9436000000000003E-4</c:v>
                </c:pt>
                <c:pt idx="24446">
                  <c:v>7.9436999999999997E-4</c:v>
                </c:pt>
                <c:pt idx="24447">
                  <c:v>7.9438000000000002E-4</c:v>
                </c:pt>
                <c:pt idx="24448">
                  <c:v>7.9438999999999996E-4</c:v>
                </c:pt>
                <c:pt idx="24449">
                  <c:v>7.9440000000000001E-4</c:v>
                </c:pt>
                <c:pt idx="24450">
                  <c:v>7.9440999999999995E-4</c:v>
                </c:pt>
                <c:pt idx="24451">
                  <c:v>7.9442E-4</c:v>
                </c:pt>
                <c:pt idx="24452">
                  <c:v>7.9443000000000005E-4</c:v>
                </c:pt>
                <c:pt idx="24453">
                  <c:v>7.9443999999999999E-4</c:v>
                </c:pt>
                <c:pt idx="24454">
                  <c:v>7.9445000000000004E-4</c:v>
                </c:pt>
                <c:pt idx="24455">
                  <c:v>7.9445999999999998E-4</c:v>
                </c:pt>
                <c:pt idx="24456">
                  <c:v>7.9447000000000003E-4</c:v>
                </c:pt>
                <c:pt idx="24457">
                  <c:v>7.9447999999999997E-4</c:v>
                </c:pt>
                <c:pt idx="24458">
                  <c:v>7.9449000000000002E-4</c:v>
                </c:pt>
                <c:pt idx="24459">
                  <c:v>7.9449999999999996E-4</c:v>
                </c:pt>
                <c:pt idx="24460">
                  <c:v>7.9451000000000001E-4</c:v>
                </c:pt>
                <c:pt idx="24461">
                  <c:v>7.9451999999999995E-4</c:v>
                </c:pt>
                <c:pt idx="24462">
                  <c:v>7.9453E-4</c:v>
                </c:pt>
                <c:pt idx="24463">
                  <c:v>7.9454000000000005E-4</c:v>
                </c:pt>
                <c:pt idx="24464">
                  <c:v>7.9454999999999999E-4</c:v>
                </c:pt>
                <c:pt idx="24465">
                  <c:v>7.9456000000000004E-4</c:v>
                </c:pt>
                <c:pt idx="24466">
                  <c:v>7.9456999999999998E-4</c:v>
                </c:pt>
                <c:pt idx="24467">
                  <c:v>7.9458000000000003E-4</c:v>
                </c:pt>
                <c:pt idx="24468">
                  <c:v>7.9458999999999997E-4</c:v>
                </c:pt>
                <c:pt idx="24469">
                  <c:v>7.9460000000000002E-4</c:v>
                </c:pt>
                <c:pt idx="24470">
                  <c:v>7.9460999999999996E-4</c:v>
                </c:pt>
                <c:pt idx="24471">
                  <c:v>7.9462000000000001E-4</c:v>
                </c:pt>
                <c:pt idx="24472">
                  <c:v>7.9463000000000005E-4</c:v>
                </c:pt>
                <c:pt idx="24473">
                  <c:v>7.9463999999999999E-4</c:v>
                </c:pt>
                <c:pt idx="24474">
                  <c:v>7.9465000000000004E-4</c:v>
                </c:pt>
                <c:pt idx="24475">
                  <c:v>7.9465999999999998E-4</c:v>
                </c:pt>
                <c:pt idx="24476">
                  <c:v>7.9467000000000003E-4</c:v>
                </c:pt>
                <c:pt idx="24477">
                  <c:v>7.9467999999999997E-4</c:v>
                </c:pt>
                <c:pt idx="24478">
                  <c:v>7.9469000000000002E-4</c:v>
                </c:pt>
                <c:pt idx="24479">
                  <c:v>7.9469999999999996E-4</c:v>
                </c:pt>
                <c:pt idx="24480">
                  <c:v>7.9471000000000001E-4</c:v>
                </c:pt>
                <c:pt idx="24481">
                  <c:v>7.9471999999999995E-4</c:v>
                </c:pt>
                <c:pt idx="24482">
                  <c:v>7.9473E-4</c:v>
                </c:pt>
                <c:pt idx="24483">
                  <c:v>7.9474000000000005E-4</c:v>
                </c:pt>
                <c:pt idx="24484">
                  <c:v>7.9474999999999999E-4</c:v>
                </c:pt>
                <c:pt idx="24485">
                  <c:v>7.9476000000000004E-4</c:v>
                </c:pt>
                <c:pt idx="24486">
                  <c:v>7.9476999999999998E-4</c:v>
                </c:pt>
                <c:pt idx="24487">
                  <c:v>7.9478000000000003E-4</c:v>
                </c:pt>
                <c:pt idx="24488">
                  <c:v>7.9478999999999997E-4</c:v>
                </c:pt>
                <c:pt idx="24489">
                  <c:v>7.9480000000000002E-4</c:v>
                </c:pt>
                <c:pt idx="24490">
                  <c:v>7.9480999999999996E-4</c:v>
                </c:pt>
                <c:pt idx="24491">
                  <c:v>7.9482000000000001E-4</c:v>
                </c:pt>
                <c:pt idx="24492">
                  <c:v>7.9482999999999995E-4</c:v>
                </c:pt>
                <c:pt idx="24493">
                  <c:v>7.9484E-4</c:v>
                </c:pt>
                <c:pt idx="24494">
                  <c:v>7.9485000000000005E-4</c:v>
                </c:pt>
                <c:pt idx="24495">
                  <c:v>7.9485999999999999E-4</c:v>
                </c:pt>
                <c:pt idx="24496">
                  <c:v>7.9487000000000004E-4</c:v>
                </c:pt>
                <c:pt idx="24497">
                  <c:v>7.9487999999999998E-4</c:v>
                </c:pt>
                <c:pt idx="24498">
                  <c:v>7.9489000000000003E-4</c:v>
                </c:pt>
                <c:pt idx="24499">
                  <c:v>7.9489999999999997E-4</c:v>
                </c:pt>
                <c:pt idx="24500">
                  <c:v>7.9491000000000002E-4</c:v>
                </c:pt>
                <c:pt idx="24501">
                  <c:v>7.9491999999999996E-4</c:v>
                </c:pt>
                <c:pt idx="24502">
                  <c:v>7.9493000000000001E-4</c:v>
                </c:pt>
                <c:pt idx="24503">
                  <c:v>7.9493999999999995E-4</c:v>
                </c:pt>
                <c:pt idx="24504">
                  <c:v>7.9495E-4</c:v>
                </c:pt>
                <c:pt idx="24505">
                  <c:v>7.9496000000000005E-4</c:v>
                </c:pt>
                <c:pt idx="24506">
                  <c:v>7.9496999999999999E-4</c:v>
                </c:pt>
                <c:pt idx="24507">
                  <c:v>7.9498000000000004E-4</c:v>
                </c:pt>
                <c:pt idx="24508">
                  <c:v>7.9498999999999998E-4</c:v>
                </c:pt>
                <c:pt idx="24509">
                  <c:v>7.9500000000000003E-4</c:v>
                </c:pt>
                <c:pt idx="24510">
                  <c:v>7.9500999999999997E-4</c:v>
                </c:pt>
                <c:pt idx="24511">
                  <c:v>7.9502000000000001E-4</c:v>
                </c:pt>
                <c:pt idx="24512">
                  <c:v>7.9502999999999996E-4</c:v>
                </c:pt>
                <c:pt idx="24513">
                  <c:v>7.9504E-4</c:v>
                </c:pt>
                <c:pt idx="24514">
                  <c:v>7.9505000000000005E-4</c:v>
                </c:pt>
                <c:pt idx="24515">
                  <c:v>7.9505999999999999E-4</c:v>
                </c:pt>
                <c:pt idx="24516">
                  <c:v>7.9507000000000004E-4</c:v>
                </c:pt>
                <c:pt idx="24517">
                  <c:v>7.9507999999999998E-4</c:v>
                </c:pt>
                <c:pt idx="24518">
                  <c:v>7.9509000000000003E-4</c:v>
                </c:pt>
                <c:pt idx="24519">
                  <c:v>7.9509999999999997E-4</c:v>
                </c:pt>
                <c:pt idx="24520">
                  <c:v>7.9511000000000002E-4</c:v>
                </c:pt>
                <c:pt idx="24521">
                  <c:v>7.9511999999999996E-4</c:v>
                </c:pt>
                <c:pt idx="24522">
                  <c:v>7.9513000000000001E-4</c:v>
                </c:pt>
                <c:pt idx="24523">
                  <c:v>7.9513999999999995E-4</c:v>
                </c:pt>
                <c:pt idx="24524">
                  <c:v>7.9515E-4</c:v>
                </c:pt>
                <c:pt idx="24525">
                  <c:v>7.9516000000000005E-4</c:v>
                </c:pt>
                <c:pt idx="24526">
                  <c:v>7.9516999999999999E-4</c:v>
                </c:pt>
                <c:pt idx="24527">
                  <c:v>7.9518000000000004E-4</c:v>
                </c:pt>
                <c:pt idx="24528">
                  <c:v>7.9518999999999998E-4</c:v>
                </c:pt>
                <c:pt idx="24529">
                  <c:v>7.9520000000000003E-4</c:v>
                </c:pt>
                <c:pt idx="24530">
                  <c:v>7.9520999999999997E-4</c:v>
                </c:pt>
                <c:pt idx="24531">
                  <c:v>7.9522000000000002E-4</c:v>
                </c:pt>
                <c:pt idx="24532">
                  <c:v>7.9522999999999996E-4</c:v>
                </c:pt>
                <c:pt idx="24533">
                  <c:v>7.9524000000000001E-4</c:v>
                </c:pt>
                <c:pt idx="24534">
                  <c:v>7.9524999999999995E-4</c:v>
                </c:pt>
                <c:pt idx="24535">
                  <c:v>7.9526E-4</c:v>
                </c:pt>
                <c:pt idx="24536">
                  <c:v>7.9527000000000005E-4</c:v>
                </c:pt>
                <c:pt idx="24537">
                  <c:v>7.9527999999999999E-4</c:v>
                </c:pt>
                <c:pt idx="24538">
                  <c:v>7.9529000000000004E-4</c:v>
                </c:pt>
                <c:pt idx="24539">
                  <c:v>7.9529999999999998E-4</c:v>
                </c:pt>
                <c:pt idx="24540">
                  <c:v>7.9531000000000003E-4</c:v>
                </c:pt>
                <c:pt idx="24541">
                  <c:v>7.9531999999999997E-4</c:v>
                </c:pt>
                <c:pt idx="24542">
                  <c:v>7.9533000000000002E-4</c:v>
                </c:pt>
                <c:pt idx="24543">
                  <c:v>7.9533999999999996E-4</c:v>
                </c:pt>
                <c:pt idx="24544">
                  <c:v>7.9535000000000001E-4</c:v>
                </c:pt>
                <c:pt idx="24545">
                  <c:v>7.9535999999999995E-4</c:v>
                </c:pt>
                <c:pt idx="24546">
                  <c:v>7.9537E-4</c:v>
                </c:pt>
                <c:pt idx="24547">
                  <c:v>7.9538000000000005E-4</c:v>
                </c:pt>
                <c:pt idx="24548">
                  <c:v>7.9538999999999999E-4</c:v>
                </c:pt>
                <c:pt idx="24549">
                  <c:v>7.9540000000000003E-4</c:v>
                </c:pt>
                <c:pt idx="24550">
                  <c:v>7.9540999999999998E-4</c:v>
                </c:pt>
                <c:pt idx="24551">
                  <c:v>7.9542000000000002E-4</c:v>
                </c:pt>
                <c:pt idx="24552">
                  <c:v>7.9542999999999997E-4</c:v>
                </c:pt>
                <c:pt idx="24553">
                  <c:v>7.9544000000000001E-4</c:v>
                </c:pt>
                <c:pt idx="24554">
                  <c:v>7.9544999999999995E-4</c:v>
                </c:pt>
                <c:pt idx="24555">
                  <c:v>7.9546E-4</c:v>
                </c:pt>
                <c:pt idx="24556">
                  <c:v>7.9547000000000005E-4</c:v>
                </c:pt>
                <c:pt idx="24557">
                  <c:v>7.9547999999999999E-4</c:v>
                </c:pt>
                <c:pt idx="24558">
                  <c:v>7.9549000000000004E-4</c:v>
                </c:pt>
                <c:pt idx="24559">
                  <c:v>7.9549999999999998E-4</c:v>
                </c:pt>
                <c:pt idx="24560">
                  <c:v>7.9551000000000003E-4</c:v>
                </c:pt>
                <c:pt idx="24561">
                  <c:v>7.9551999999999997E-4</c:v>
                </c:pt>
                <c:pt idx="24562">
                  <c:v>7.9553000000000002E-4</c:v>
                </c:pt>
                <c:pt idx="24563">
                  <c:v>7.9553999999999996E-4</c:v>
                </c:pt>
                <c:pt idx="24564">
                  <c:v>7.9555000000000001E-4</c:v>
                </c:pt>
                <c:pt idx="24565">
                  <c:v>7.9555999999999995E-4</c:v>
                </c:pt>
                <c:pt idx="24566">
                  <c:v>7.9557E-4</c:v>
                </c:pt>
                <c:pt idx="24567">
                  <c:v>7.9558000000000005E-4</c:v>
                </c:pt>
                <c:pt idx="24568">
                  <c:v>7.9558999999999999E-4</c:v>
                </c:pt>
                <c:pt idx="24569">
                  <c:v>7.9560000000000004E-4</c:v>
                </c:pt>
                <c:pt idx="24570">
                  <c:v>7.9560999999999998E-4</c:v>
                </c:pt>
                <c:pt idx="24571">
                  <c:v>7.9562000000000003E-4</c:v>
                </c:pt>
                <c:pt idx="24572">
                  <c:v>7.9562999999999997E-4</c:v>
                </c:pt>
                <c:pt idx="24573">
                  <c:v>7.9564000000000002E-4</c:v>
                </c:pt>
                <c:pt idx="24574">
                  <c:v>7.9564999999999996E-4</c:v>
                </c:pt>
                <c:pt idx="24575">
                  <c:v>7.9566000000000001E-4</c:v>
                </c:pt>
                <c:pt idx="24576">
                  <c:v>7.9566999999999995E-4</c:v>
                </c:pt>
                <c:pt idx="24577">
                  <c:v>7.9568E-4</c:v>
                </c:pt>
                <c:pt idx="24578">
                  <c:v>7.9569000000000005E-4</c:v>
                </c:pt>
                <c:pt idx="24579">
                  <c:v>7.9569999999999999E-4</c:v>
                </c:pt>
                <c:pt idx="24580">
                  <c:v>7.9571000000000004E-4</c:v>
                </c:pt>
                <c:pt idx="24581">
                  <c:v>7.9571999999999998E-4</c:v>
                </c:pt>
                <c:pt idx="24582">
                  <c:v>7.9573000000000003E-4</c:v>
                </c:pt>
                <c:pt idx="24583">
                  <c:v>7.9573999999999997E-4</c:v>
                </c:pt>
                <c:pt idx="24584">
                  <c:v>7.9575000000000002E-4</c:v>
                </c:pt>
                <c:pt idx="24585">
                  <c:v>7.9575999999999996E-4</c:v>
                </c:pt>
                <c:pt idx="24586">
                  <c:v>7.9577000000000001E-4</c:v>
                </c:pt>
                <c:pt idx="24587">
                  <c:v>7.9577999999999995E-4</c:v>
                </c:pt>
                <c:pt idx="24588">
                  <c:v>7.9579E-4</c:v>
                </c:pt>
                <c:pt idx="24589">
                  <c:v>7.9580000000000004E-4</c:v>
                </c:pt>
                <c:pt idx="24590">
                  <c:v>7.9580999999999999E-4</c:v>
                </c:pt>
                <c:pt idx="24591">
                  <c:v>7.9582000000000003E-4</c:v>
                </c:pt>
                <c:pt idx="24592">
                  <c:v>7.9582999999999997E-4</c:v>
                </c:pt>
                <c:pt idx="24593">
                  <c:v>7.9584000000000002E-4</c:v>
                </c:pt>
                <c:pt idx="24594">
                  <c:v>7.9584999999999996E-4</c:v>
                </c:pt>
                <c:pt idx="24595">
                  <c:v>7.9586000000000001E-4</c:v>
                </c:pt>
                <c:pt idx="24596">
                  <c:v>7.9586999999999995E-4</c:v>
                </c:pt>
                <c:pt idx="24597">
                  <c:v>7.9588E-4</c:v>
                </c:pt>
                <c:pt idx="24598">
                  <c:v>7.9589000000000005E-4</c:v>
                </c:pt>
                <c:pt idx="24599">
                  <c:v>7.9589999999999999E-4</c:v>
                </c:pt>
                <c:pt idx="24600">
                  <c:v>7.9591000000000004E-4</c:v>
                </c:pt>
                <c:pt idx="24601">
                  <c:v>7.9591999999999998E-4</c:v>
                </c:pt>
                <c:pt idx="24602">
                  <c:v>7.9593000000000003E-4</c:v>
                </c:pt>
                <c:pt idx="24603">
                  <c:v>7.9593999999999997E-4</c:v>
                </c:pt>
                <c:pt idx="24604">
                  <c:v>7.9595000000000002E-4</c:v>
                </c:pt>
                <c:pt idx="24605">
                  <c:v>7.9595999999999996E-4</c:v>
                </c:pt>
                <c:pt idx="24606">
                  <c:v>7.9597000000000001E-4</c:v>
                </c:pt>
                <c:pt idx="24607">
                  <c:v>7.9597999999999995E-4</c:v>
                </c:pt>
                <c:pt idx="24608">
                  <c:v>7.9599E-4</c:v>
                </c:pt>
                <c:pt idx="24609">
                  <c:v>7.9600000000000005E-4</c:v>
                </c:pt>
                <c:pt idx="24610">
                  <c:v>7.9600999999999999E-4</c:v>
                </c:pt>
                <c:pt idx="24611">
                  <c:v>7.9602000000000004E-4</c:v>
                </c:pt>
                <c:pt idx="24612">
                  <c:v>7.9602999999999998E-4</c:v>
                </c:pt>
                <c:pt idx="24613">
                  <c:v>7.9604000000000003E-4</c:v>
                </c:pt>
                <c:pt idx="24614">
                  <c:v>7.9604999999999997E-4</c:v>
                </c:pt>
                <c:pt idx="24615">
                  <c:v>7.9606000000000002E-4</c:v>
                </c:pt>
                <c:pt idx="24616">
                  <c:v>7.9606999999999996E-4</c:v>
                </c:pt>
                <c:pt idx="24617">
                  <c:v>7.9608000000000001E-4</c:v>
                </c:pt>
                <c:pt idx="24618">
                  <c:v>7.9608999999999995E-4</c:v>
                </c:pt>
                <c:pt idx="24619">
                  <c:v>7.961E-4</c:v>
                </c:pt>
                <c:pt idx="24620">
                  <c:v>7.9611000000000005E-4</c:v>
                </c:pt>
                <c:pt idx="24621">
                  <c:v>7.9611999999999999E-4</c:v>
                </c:pt>
                <c:pt idx="24622">
                  <c:v>7.9613000000000004E-4</c:v>
                </c:pt>
                <c:pt idx="24623">
                  <c:v>7.9613999999999998E-4</c:v>
                </c:pt>
                <c:pt idx="24624">
                  <c:v>7.9615000000000003E-4</c:v>
                </c:pt>
                <c:pt idx="24625">
                  <c:v>7.9615999999999997E-4</c:v>
                </c:pt>
                <c:pt idx="24626">
                  <c:v>7.9617000000000002E-4</c:v>
                </c:pt>
                <c:pt idx="24627">
                  <c:v>7.9617999999999996E-4</c:v>
                </c:pt>
                <c:pt idx="24628">
                  <c:v>7.9619000000000001E-4</c:v>
                </c:pt>
                <c:pt idx="24629">
                  <c:v>7.9619999999999995E-4</c:v>
                </c:pt>
                <c:pt idx="24630">
                  <c:v>7.9621E-4</c:v>
                </c:pt>
                <c:pt idx="24631">
                  <c:v>7.9622000000000004E-4</c:v>
                </c:pt>
                <c:pt idx="24632">
                  <c:v>7.9622999999999998E-4</c:v>
                </c:pt>
                <c:pt idx="24633">
                  <c:v>7.9624000000000003E-4</c:v>
                </c:pt>
                <c:pt idx="24634">
                  <c:v>7.9624999999999997E-4</c:v>
                </c:pt>
                <c:pt idx="24635">
                  <c:v>7.9626000000000002E-4</c:v>
                </c:pt>
                <c:pt idx="24636">
                  <c:v>7.9626999999999996E-4</c:v>
                </c:pt>
                <c:pt idx="24637">
                  <c:v>7.9628000000000001E-4</c:v>
                </c:pt>
                <c:pt idx="24638">
                  <c:v>7.9628999999999995E-4</c:v>
                </c:pt>
                <c:pt idx="24639">
                  <c:v>7.963E-4</c:v>
                </c:pt>
                <c:pt idx="24640">
                  <c:v>7.9631000000000005E-4</c:v>
                </c:pt>
                <c:pt idx="24641">
                  <c:v>7.9631999999999999E-4</c:v>
                </c:pt>
                <c:pt idx="24642">
                  <c:v>7.9633000000000004E-4</c:v>
                </c:pt>
                <c:pt idx="24643">
                  <c:v>7.9633999999999998E-4</c:v>
                </c:pt>
                <c:pt idx="24644">
                  <c:v>7.9635000000000003E-4</c:v>
                </c:pt>
                <c:pt idx="24645">
                  <c:v>7.9635999999999997E-4</c:v>
                </c:pt>
                <c:pt idx="24646">
                  <c:v>7.9637000000000002E-4</c:v>
                </c:pt>
                <c:pt idx="24647">
                  <c:v>7.9637999999999996E-4</c:v>
                </c:pt>
                <c:pt idx="24648">
                  <c:v>7.9639000000000001E-4</c:v>
                </c:pt>
                <c:pt idx="24649">
                  <c:v>7.9639999999999995E-4</c:v>
                </c:pt>
                <c:pt idx="24650">
                  <c:v>7.9641E-4</c:v>
                </c:pt>
                <c:pt idx="24651">
                  <c:v>7.9642000000000005E-4</c:v>
                </c:pt>
                <c:pt idx="24652">
                  <c:v>7.9642999999999999E-4</c:v>
                </c:pt>
                <c:pt idx="24653">
                  <c:v>7.9644000000000004E-4</c:v>
                </c:pt>
                <c:pt idx="24654">
                  <c:v>7.9644999999999998E-4</c:v>
                </c:pt>
                <c:pt idx="24655">
                  <c:v>7.9646000000000003E-4</c:v>
                </c:pt>
                <c:pt idx="24656">
                  <c:v>7.9646999999999997E-4</c:v>
                </c:pt>
                <c:pt idx="24657">
                  <c:v>7.9648000000000002E-4</c:v>
                </c:pt>
                <c:pt idx="24658">
                  <c:v>7.9648999999999996E-4</c:v>
                </c:pt>
                <c:pt idx="24659">
                  <c:v>7.9650000000000001E-4</c:v>
                </c:pt>
                <c:pt idx="24660">
                  <c:v>7.9650999999999995E-4</c:v>
                </c:pt>
                <c:pt idx="24661">
                  <c:v>7.9652E-4</c:v>
                </c:pt>
                <c:pt idx="24662">
                  <c:v>7.9653000000000005E-4</c:v>
                </c:pt>
                <c:pt idx="24663">
                  <c:v>7.9653999999999999E-4</c:v>
                </c:pt>
                <c:pt idx="24664">
                  <c:v>7.9655000000000004E-4</c:v>
                </c:pt>
                <c:pt idx="24665">
                  <c:v>7.9655999999999998E-4</c:v>
                </c:pt>
                <c:pt idx="24666">
                  <c:v>7.9657000000000003E-4</c:v>
                </c:pt>
                <c:pt idx="24667">
                  <c:v>7.9657999999999997E-4</c:v>
                </c:pt>
                <c:pt idx="24668">
                  <c:v>7.9659000000000002E-4</c:v>
                </c:pt>
                <c:pt idx="24669">
                  <c:v>7.9659999999999996E-4</c:v>
                </c:pt>
                <c:pt idx="24670">
                  <c:v>7.9661E-4</c:v>
                </c:pt>
                <c:pt idx="24671">
                  <c:v>7.9662000000000005E-4</c:v>
                </c:pt>
                <c:pt idx="24672">
                  <c:v>7.9662999999999999E-4</c:v>
                </c:pt>
                <c:pt idx="24673">
                  <c:v>7.9664000000000004E-4</c:v>
                </c:pt>
                <c:pt idx="24674">
                  <c:v>7.9664999999999998E-4</c:v>
                </c:pt>
                <c:pt idx="24675">
                  <c:v>7.9666000000000003E-4</c:v>
                </c:pt>
                <c:pt idx="24676">
                  <c:v>7.9666999999999997E-4</c:v>
                </c:pt>
                <c:pt idx="24677">
                  <c:v>7.9668000000000002E-4</c:v>
                </c:pt>
                <c:pt idx="24678">
                  <c:v>7.9668999999999996E-4</c:v>
                </c:pt>
                <c:pt idx="24679">
                  <c:v>7.9670000000000001E-4</c:v>
                </c:pt>
                <c:pt idx="24680">
                  <c:v>7.9670999999999995E-4</c:v>
                </c:pt>
                <c:pt idx="24681">
                  <c:v>7.9672E-4</c:v>
                </c:pt>
                <c:pt idx="24682">
                  <c:v>7.9673000000000005E-4</c:v>
                </c:pt>
                <c:pt idx="24683">
                  <c:v>7.9673999999999999E-4</c:v>
                </c:pt>
                <c:pt idx="24684">
                  <c:v>7.9675000000000004E-4</c:v>
                </c:pt>
                <c:pt idx="24685">
                  <c:v>7.9675999999999998E-4</c:v>
                </c:pt>
                <c:pt idx="24686">
                  <c:v>7.9677000000000003E-4</c:v>
                </c:pt>
                <c:pt idx="24687">
                  <c:v>7.9677999999999997E-4</c:v>
                </c:pt>
                <c:pt idx="24688">
                  <c:v>7.9679000000000002E-4</c:v>
                </c:pt>
                <c:pt idx="24689">
                  <c:v>7.9679999999999996E-4</c:v>
                </c:pt>
                <c:pt idx="24690">
                  <c:v>7.9681000000000001E-4</c:v>
                </c:pt>
                <c:pt idx="24691">
                  <c:v>7.9681999999999995E-4</c:v>
                </c:pt>
                <c:pt idx="24692">
                  <c:v>7.9683E-4</c:v>
                </c:pt>
                <c:pt idx="24693">
                  <c:v>7.9684000000000005E-4</c:v>
                </c:pt>
                <c:pt idx="24694">
                  <c:v>7.9684999999999999E-4</c:v>
                </c:pt>
                <c:pt idx="24695">
                  <c:v>7.9686000000000004E-4</c:v>
                </c:pt>
                <c:pt idx="24696">
                  <c:v>7.9686999999999998E-4</c:v>
                </c:pt>
                <c:pt idx="24697">
                  <c:v>7.9688000000000003E-4</c:v>
                </c:pt>
                <c:pt idx="24698">
                  <c:v>7.9688999999999997E-4</c:v>
                </c:pt>
                <c:pt idx="24699">
                  <c:v>7.9690000000000002E-4</c:v>
                </c:pt>
                <c:pt idx="24700">
                  <c:v>7.9690999999999996E-4</c:v>
                </c:pt>
                <c:pt idx="24701">
                  <c:v>7.9692000000000001E-4</c:v>
                </c:pt>
                <c:pt idx="24702">
                  <c:v>7.9692999999999995E-4</c:v>
                </c:pt>
                <c:pt idx="24703">
                  <c:v>7.9694E-4</c:v>
                </c:pt>
                <c:pt idx="24704">
                  <c:v>7.9695000000000005E-4</c:v>
                </c:pt>
                <c:pt idx="24705">
                  <c:v>7.9695999999999999E-4</c:v>
                </c:pt>
                <c:pt idx="24706">
                  <c:v>7.9697000000000004E-4</c:v>
                </c:pt>
                <c:pt idx="24707">
                  <c:v>7.9697999999999998E-4</c:v>
                </c:pt>
                <c:pt idx="24708">
                  <c:v>7.9699000000000002E-4</c:v>
                </c:pt>
                <c:pt idx="24709">
                  <c:v>7.9699999999999997E-4</c:v>
                </c:pt>
                <c:pt idx="24710">
                  <c:v>7.9701000000000001E-4</c:v>
                </c:pt>
                <c:pt idx="24711">
                  <c:v>7.9701999999999996E-4</c:v>
                </c:pt>
                <c:pt idx="24712">
                  <c:v>7.9703E-4</c:v>
                </c:pt>
                <c:pt idx="24713">
                  <c:v>7.9704000000000005E-4</c:v>
                </c:pt>
                <c:pt idx="24714">
                  <c:v>7.9704999999999999E-4</c:v>
                </c:pt>
                <c:pt idx="24715">
                  <c:v>7.9706000000000004E-4</c:v>
                </c:pt>
                <c:pt idx="24716">
                  <c:v>7.9706999999999998E-4</c:v>
                </c:pt>
                <c:pt idx="24717">
                  <c:v>7.9708000000000003E-4</c:v>
                </c:pt>
                <c:pt idx="24718">
                  <c:v>7.9708999999999997E-4</c:v>
                </c:pt>
                <c:pt idx="24719">
                  <c:v>7.9710000000000002E-4</c:v>
                </c:pt>
                <c:pt idx="24720">
                  <c:v>7.9710999999999996E-4</c:v>
                </c:pt>
                <c:pt idx="24721">
                  <c:v>7.9712000000000001E-4</c:v>
                </c:pt>
                <c:pt idx="24722">
                  <c:v>7.9712999999999995E-4</c:v>
                </c:pt>
                <c:pt idx="24723">
                  <c:v>7.9714E-4</c:v>
                </c:pt>
                <c:pt idx="24724">
                  <c:v>7.9715000000000005E-4</c:v>
                </c:pt>
                <c:pt idx="24725">
                  <c:v>7.9715999999999999E-4</c:v>
                </c:pt>
                <c:pt idx="24726">
                  <c:v>7.9717000000000004E-4</c:v>
                </c:pt>
                <c:pt idx="24727">
                  <c:v>7.9717999999999998E-4</c:v>
                </c:pt>
                <c:pt idx="24728">
                  <c:v>7.9719000000000003E-4</c:v>
                </c:pt>
                <c:pt idx="24729">
                  <c:v>7.9719999999999997E-4</c:v>
                </c:pt>
                <c:pt idx="24730">
                  <c:v>7.9721000000000002E-4</c:v>
                </c:pt>
                <c:pt idx="24731">
                  <c:v>7.9721999999999996E-4</c:v>
                </c:pt>
                <c:pt idx="24732">
                  <c:v>7.9723000000000001E-4</c:v>
                </c:pt>
                <c:pt idx="24733">
                  <c:v>7.9723999999999995E-4</c:v>
                </c:pt>
                <c:pt idx="24734">
                  <c:v>7.9725E-4</c:v>
                </c:pt>
                <c:pt idx="24735">
                  <c:v>7.9726000000000005E-4</c:v>
                </c:pt>
                <c:pt idx="24736">
                  <c:v>7.9726999999999999E-4</c:v>
                </c:pt>
                <c:pt idx="24737">
                  <c:v>7.9728000000000004E-4</c:v>
                </c:pt>
                <c:pt idx="24738">
                  <c:v>7.9728999999999998E-4</c:v>
                </c:pt>
                <c:pt idx="24739">
                  <c:v>7.9730000000000003E-4</c:v>
                </c:pt>
                <c:pt idx="24740">
                  <c:v>7.9730999999999997E-4</c:v>
                </c:pt>
                <c:pt idx="24741">
                  <c:v>7.9732000000000002E-4</c:v>
                </c:pt>
                <c:pt idx="24742">
                  <c:v>7.9732999999999996E-4</c:v>
                </c:pt>
                <c:pt idx="24743">
                  <c:v>7.9734000000000001E-4</c:v>
                </c:pt>
                <c:pt idx="24744">
                  <c:v>7.9734999999999995E-4</c:v>
                </c:pt>
                <c:pt idx="24745">
                  <c:v>7.9736E-4</c:v>
                </c:pt>
                <c:pt idx="24746">
                  <c:v>7.9737000000000004E-4</c:v>
                </c:pt>
                <c:pt idx="24747">
                  <c:v>7.9737999999999999E-4</c:v>
                </c:pt>
                <c:pt idx="24748">
                  <c:v>7.9739000000000003E-4</c:v>
                </c:pt>
                <c:pt idx="24749">
                  <c:v>7.9739999999999998E-4</c:v>
                </c:pt>
                <c:pt idx="24750">
                  <c:v>7.9741000000000002E-4</c:v>
                </c:pt>
                <c:pt idx="24751">
                  <c:v>7.9741999999999996E-4</c:v>
                </c:pt>
                <c:pt idx="24752">
                  <c:v>7.9743000000000001E-4</c:v>
                </c:pt>
                <c:pt idx="24753">
                  <c:v>7.9743999999999995E-4</c:v>
                </c:pt>
                <c:pt idx="24754">
                  <c:v>7.9745E-4</c:v>
                </c:pt>
                <c:pt idx="24755">
                  <c:v>7.9746000000000005E-4</c:v>
                </c:pt>
                <c:pt idx="24756">
                  <c:v>7.9746999999999999E-4</c:v>
                </c:pt>
                <c:pt idx="24757">
                  <c:v>7.9748000000000004E-4</c:v>
                </c:pt>
                <c:pt idx="24758">
                  <c:v>7.9748999999999998E-4</c:v>
                </c:pt>
                <c:pt idx="24759">
                  <c:v>7.9750000000000003E-4</c:v>
                </c:pt>
                <c:pt idx="24760">
                  <c:v>7.9750999999999997E-4</c:v>
                </c:pt>
                <c:pt idx="24761">
                  <c:v>7.9752000000000002E-4</c:v>
                </c:pt>
                <c:pt idx="24762">
                  <c:v>7.9752999999999996E-4</c:v>
                </c:pt>
                <c:pt idx="24763">
                  <c:v>7.9754000000000001E-4</c:v>
                </c:pt>
                <c:pt idx="24764">
                  <c:v>7.9754999999999995E-4</c:v>
                </c:pt>
                <c:pt idx="24765">
                  <c:v>7.9756E-4</c:v>
                </c:pt>
                <c:pt idx="24766">
                  <c:v>7.9757000000000005E-4</c:v>
                </c:pt>
                <c:pt idx="24767">
                  <c:v>7.9757999999999999E-4</c:v>
                </c:pt>
                <c:pt idx="24768">
                  <c:v>7.9759000000000004E-4</c:v>
                </c:pt>
                <c:pt idx="24769">
                  <c:v>7.9759999999999998E-4</c:v>
                </c:pt>
                <c:pt idx="24770">
                  <c:v>7.9761000000000003E-4</c:v>
                </c:pt>
                <c:pt idx="24771">
                  <c:v>7.9761999999999997E-4</c:v>
                </c:pt>
                <c:pt idx="24772">
                  <c:v>7.9763000000000002E-4</c:v>
                </c:pt>
                <c:pt idx="24773">
                  <c:v>7.9763999999999996E-4</c:v>
                </c:pt>
                <c:pt idx="24774">
                  <c:v>7.9765000000000001E-4</c:v>
                </c:pt>
                <c:pt idx="24775">
                  <c:v>7.9765999999999995E-4</c:v>
                </c:pt>
                <c:pt idx="24776">
                  <c:v>7.9767E-4</c:v>
                </c:pt>
                <c:pt idx="24777">
                  <c:v>7.9768000000000005E-4</c:v>
                </c:pt>
                <c:pt idx="24778">
                  <c:v>7.9768999999999999E-4</c:v>
                </c:pt>
                <c:pt idx="24779">
                  <c:v>7.9770000000000004E-4</c:v>
                </c:pt>
                <c:pt idx="24780">
                  <c:v>7.9770999999999998E-4</c:v>
                </c:pt>
                <c:pt idx="24781">
                  <c:v>7.9772000000000003E-4</c:v>
                </c:pt>
                <c:pt idx="24782">
                  <c:v>7.9772999999999997E-4</c:v>
                </c:pt>
                <c:pt idx="24783">
                  <c:v>7.9774000000000002E-4</c:v>
                </c:pt>
                <c:pt idx="24784">
                  <c:v>7.9774999999999996E-4</c:v>
                </c:pt>
                <c:pt idx="24785">
                  <c:v>7.9776000000000001E-4</c:v>
                </c:pt>
                <c:pt idx="24786">
                  <c:v>7.9776999999999995E-4</c:v>
                </c:pt>
                <c:pt idx="24787">
                  <c:v>7.9778E-4</c:v>
                </c:pt>
                <c:pt idx="24788">
                  <c:v>7.9779000000000004E-4</c:v>
                </c:pt>
                <c:pt idx="24789">
                  <c:v>7.9779999999999998E-4</c:v>
                </c:pt>
                <c:pt idx="24790">
                  <c:v>7.9781000000000003E-4</c:v>
                </c:pt>
                <c:pt idx="24791">
                  <c:v>7.9781999999999997E-4</c:v>
                </c:pt>
                <c:pt idx="24792">
                  <c:v>7.9783000000000002E-4</c:v>
                </c:pt>
                <c:pt idx="24793">
                  <c:v>7.9783999999999996E-4</c:v>
                </c:pt>
                <c:pt idx="24794">
                  <c:v>7.9785000000000001E-4</c:v>
                </c:pt>
                <c:pt idx="24795">
                  <c:v>7.9785999999999995E-4</c:v>
                </c:pt>
                <c:pt idx="24796">
                  <c:v>7.9787E-4</c:v>
                </c:pt>
                <c:pt idx="24797">
                  <c:v>7.9788000000000005E-4</c:v>
                </c:pt>
                <c:pt idx="24798">
                  <c:v>7.9788999999999999E-4</c:v>
                </c:pt>
                <c:pt idx="24799">
                  <c:v>7.9790000000000004E-4</c:v>
                </c:pt>
                <c:pt idx="24800">
                  <c:v>7.9790999999999998E-4</c:v>
                </c:pt>
                <c:pt idx="24801">
                  <c:v>7.9792000000000003E-4</c:v>
                </c:pt>
                <c:pt idx="24802">
                  <c:v>7.9792999999999997E-4</c:v>
                </c:pt>
                <c:pt idx="24803">
                  <c:v>7.9794000000000002E-4</c:v>
                </c:pt>
                <c:pt idx="24804">
                  <c:v>7.9794999999999996E-4</c:v>
                </c:pt>
                <c:pt idx="24805">
                  <c:v>7.9796000000000001E-4</c:v>
                </c:pt>
                <c:pt idx="24806">
                  <c:v>7.9796999999999995E-4</c:v>
                </c:pt>
                <c:pt idx="24807">
                  <c:v>7.9798E-4</c:v>
                </c:pt>
                <c:pt idx="24808">
                  <c:v>7.9799000000000005E-4</c:v>
                </c:pt>
                <c:pt idx="24809">
                  <c:v>7.9799999999999999E-4</c:v>
                </c:pt>
                <c:pt idx="24810">
                  <c:v>7.9801000000000004E-4</c:v>
                </c:pt>
                <c:pt idx="24811">
                  <c:v>7.9801999999999998E-4</c:v>
                </c:pt>
                <c:pt idx="24812">
                  <c:v>7.9803000000000003E-4</c:v>
                </c:pt>
                <c:pt idx="24813">
                  <c:v>7.9803999999999997E-4</c:v>
                </c:pt>
                <c:pt idx="24814">
                  <c:v>7.9805000000000002E-4</c:v>
                </c:pt>
                <c:pt idx="24815">
                  <c:v>7.9805999999999996E-4</c:v>
                </c:pt>
                <c:pt idx="24816">
                  <c:v>7.9807000000000001E-4</c:v>
                </c:pt>
                <c:pt idx="24817">
                  <c:v>7.9807999999999995E-4</c:v>
                </c:pt>
                <c:pt idx="24818">
                  <c:v>7.9809E-4</c:v>
                </c:pt>
                <c:pt idx="24819">
                  <c:v>7.9810000000000005E-4</c:v>
                </c:pt>
                <c:pt idx="24820">
                  <c:v>7.9810999999999999E-4</c:v>
                </c:pt>
                <c:pt idx="24821">
                  <c:v>7.9812000000000004E-4</c:v>
                </c:pt>
                <c:pt idx="24822">
                  <c:v>7.9812999999999998E-4</c:v>
                </c:pt>
                <c:pt idx="24823">
                  <c:v>7.9814000000000003E-4</c:v>
                </c:pt>
                <c:pt idx="24824">
                  <c:v>7.9814999999999997E-4</c:v>
                </c:pt>
                <c:pt idx="24825">
                  <c:v>7.9816000000000002E-4</c:v>
                </c:pt>
                <c:pt idx="24826">
                  <c:v>7.9816999999999996E-4</c:v>
                </c:pt>
                <c:pt idx="24827">
                  <c:v>7.9818E-4</c:v>
                </c:pt>
                <c:pt idx="24828">
                  <c:v>7.9819000000000005E-4</c:v>
                </c:pt>
                <c:pt idx="24829">
                  <c:v>7.9819999999999999E-4</c:v>
                </c:pt>
                <c:pt idx="24830">
                  <c:v>7.9821000000000004E-4</c:v>
                </c:pt>
                <c:pt idx="24831">
                  <c:v>7.9821999999999998E-4</c:v>
                </c:pt>
                <c:pt idx="24832">
                  <c:v>7.9823000000000003E-4</c:v>
                </c:pt>
                <c:pt idx="24833">
                  <c:v>7.9823999999999997E-4</c:v>
                </c:pt>
                <c:pt idx="24834">
                  <c:v>7.9825000000000002E-4</c:v>
                </c:pt>
                <c:pt idx="24835">
                  <c:v>7.9825999999999996E-4</c:v>
                </c:pt>
                <c:pt idx="24836">
                  <c:v>7.9827000000000001E-4</c:v>
                </c:pt>
                <c:pt idx="24837">
                  <c:v>7.9827999999999995E-4</c:v>
                </c:pt>
                <c:pt idx="24838">
                  <c:v>7.9829E-4</c:v>
                </c:pt>
                <c:pt idx="24839">
                  <c:v>7.9830000000000005E-4</c:v>
                </c:pt>
                <c:pt idx="24840">
                  <c:v>7.9830999999999999E-4</c:v>
                </c:pt>
                <c:pt idx="24841">
                  <c:v>7.9832000000000004E-4</c:v>
                </c:pt>
                <c:pt idx="24842">
                  <c:v>7.9832999999999998E-4</c:v>
                </c:pt>
                <c:pt idx="24843">
                  <c:v>7.9834000000000003E-4</c:v>
                </c:pt>
                <c:pt idx="24844">
                  <c:v>7.9834999999999997E-4</c:v>
                </c:pt>
                <c:pt idx="24845">
                  <c:v>7.9836000000000002E-4</c:v>
                </c:pt>
                <c:pt idx="24846">
                  <c:v>7.9836999999999996E-4</c:v>
                </c:pt>
                <c:pt idx="24847">
                  <c:v>7.9838000000000001E-4</c:v>
                </c:pt>
                <c:pt idx="24848">
                  <c:v>7.9838999999999995E-4</c:v>
                </c:pt>
                <c:pt idx="24849">
                  <c:v>7.984E-4</c:v>
                </c:pt>
                <c:pt idx="24850">
                  <c:v>7.9841000000000005E-4</c:v>
                </c:pt>
                <c:pt idx="24851">
                  <c:v>7.9841999999999999E-4</c:v>
                </c:pt>
                <c:pt idx="24852">
                  <c:v>7.9843000000000004E-4</c:v>
                </c:pt>
                <c:pt idx="24853">
                  <c:v>7.9843999999999998E-4</c:v>
                </c:pt>
                <c:pt idx="24854">
                  <c:v>7.9845000000000003E-4</c:v>
                </c:pt>
                <c:pt idx="24855">
                  <c:v>7.9845999999999997E-4</c:v>
                </c:pt>
                <c:pt idx="24856">
                  <c:v>7.9847000000000002E-4</c:v>
                </c:pt>
                <c:pt idx="24857">
                  <c:v>7.9847999999999996E-4</c:v>
                </c:pt>
                <c:pt idx="24858">
                  <c:v>7.9849000000000001E-4</c:v>
                </c:pt>
                <c:pt idx="24859">
                  <c:v>7.9849999999999995E-4</c:v>
                </c:pt>
                <c:pt idx="24860">
                  <c:v>7.9851E-4</c:v>
                </c:pt>
                <c:pt idx="24861">
                  <c:v>7.9852000000000005E-4</c:v>
                </c:pt>
                <c:pt idx="24862">
                  <c:v>7.9852999999999999E-4</c:v>
                </c:pt>
                <c:pt idx="24863">
                  <c:v>7.9854000000000004E-4</c:v>
                </c:pt>
                <c:pt idx="24864">
                  <c:v>7.9854999999999998E-4</c:v>
                </c:pt>
                <c:pt idx="24865">
                  <c:v>7.9856000000000003E-4</c:v>
                </c:pt>
                <c:pt idx="24866">
                  <c:v>7.9856999999999997E-4</c:v>
                </c:pt>
                <c:pt idx="24867">
                  <c:v>7.9858000000000001E-4</c:v>
                </c:pt>
                <c:pt idx="24868">
                  <c:v>7.9858999999999996E-4</c:v>
                </c:pt>
                <c:pt idx="24869">
                  <c:v>7.986E-4</c:v>
                </c:pt>
                <c:pt idx="24870">
                  <c:v>7.9861000000000005E-4</c:v>
                </c:pt>
                <c:pt idx="24871">
                  <c:v>7.9861999999999999E-4</c:v>
                </c:pt>
                <c:pt idx="24872">
                  <c:v>7.9863000000000004E-4</c:v>
                </c:pt>
                <c:pt idx="24873">
                  <c:v>7.9863999999999998E-4</c:v>
                </c:pt>
                <c:pt idx="24874">
                  <c:v>7.9865000000000003E-4</c:v>
                </c:pt>
                <c:pt idx="24875">
                  <c:v>7.9865999999999997E-4</c:v>
                </c:pt>
                <c:pt idx="24876">
                  <c:v>7.9867000000000002E-4</c:v>
                </c:pt>
                <c:pt idx="24877">
                  <c:v>7.9867999999999996E-4</c:v>
                </c:pt>
                <c:pt idx="24878">
                  <c:v>7.9869000000000001E-4</c:v>
                </c:pt>
                <c:pt idx="24879">
                  <c:v>7.9869999999999995E-4</c:v>
                </c:pt>
                <c:pt idx="24880">
                  <c:v>7.9871E-4</c:v>
                </c:pt>
                <c:pt idx="24881">
                  <c:v>7.9872000000000005E-4</c:v>
                </c:pt>
                <c:pt idx="24882">
                  <c:v>7.9872999999999999E-4</c:v>
                </c:pt>
                <c:pt idx="24883">
                  <c:v>7.9874000000000004E-4</c:v>
                </c:pt>
                <c:pt idx="24884">
                  <c:v>7.9874999999999998E-4</c:v>
                </c:pt>
                <c:pt idx="24885">
                  <c:v>7.9876000000000003E-4</c:v>
                </c:pt>
                <c:pt idx="24886">
                  <c:v>7.9876999999999997E-4</c:v>
                </c:pt>
                <c:pt idx="24887">
                  <c:v>7.9878000000000002E-4</c:v>
                </c:pt>
                <c:pt idx="24888">
                  <c:v>7.9878999999999996E-4</c:v>
                </c:pt>
                <c:pt idx="24889">
                  <c:v>7.9880000000000001E-4</c:v>
                </c:pt>
                <c:pt idx="24890">
                  <c:v>7.9880999999999995E-4</c:v>
                </c:pt>
                <c:pt idx="24891">
                  <c:v>7.9882E-4</c:v>
                </c:pt>
                <c:pt idx="24892">
                  <c:v>7.9883000000000005E-4</c:v>
                </c:pt>
                <c:pt idx="24893">
                  <c:v>7.9883999999999999E-4</c:v>
                </c:pt>
                <c:pt idx="24894">
                  <c:v>7.9885000000000004E-4</c:v>
                </c:pt>
                <c:pt idx="24895">
                  <c:v>7.9885999999999998E-4</c:v>
                </c:pt>
                <c:pt idx="24896">
                  <c:v>7.9887000000000003E-4</c:v>
                </c:pt>
                <c:pt idx="24897">
                  <c:v>7.9887999999999997E-4</c:v>
                </c:pt>
                <c:pt idx="24898">
                  <c:v>7.9889000000000002E-4</c:v>
                </c:pt>
                <c:pt idx="24899">
                  <c:v>7.9889999999999996E-4</c:v>
                </c:pt>
                <c:pt idx="24900">
                  <c:v>7.9891000000000001E-4</c:v>
                </c:pt>
                <c:pt idx="24901">
                  <c:v>7.9891999999999995E-4</c:v>
                </c:pt>
                <c:pt idx="24902">
                  <c:v>7.9893E-4</c:v>
                </c:pt>
                <c:pt idx="24903">
                  <c:v>7.9894000000000005E-4</c:v>
                </c:pt>
                <c:pt idx="24904">
                  <c:v>7.9894999999999999E-4</c:v>
                </c:pt>
                <c:pt idx="24905">
                  <c:v>7.9896000000000003E-4</c:v>
                </c:pt>
                <c:pt idx="24906">
                  <c:v>7.9896999999999998E-4</c:v>
                </c:pt>
                <c:pt idx="24907">
                  <c:v>7.9898000000000002E-4</c:v>
                </c:pt>
                <c:pt idx="24908">
                  <c:v>7.9898999999999996E-4</c:v>
                </c:pt>
                <c:pt idx="24909">
                  <c:v>7.9900000000000001E-4</c:v>
                </c:pt>
                <c:pt idx="24910">
                  <c:v>7.9900999999999995E-4</c:v>
                </c:pt>
                <c:pt idx="24911">
                  <c:v>7.9902E-4</c:v>
                </c:pt>
                <c:pt idx="24912">
                  <c:v>7.9903000000000005E-4</c:v>
                </c:pt>
                <c:pt idx="24913">
                  <c:v>7.9903999999999999E-4</c:v>
                </c:pt>
                <c:pt idx="24914">
                  <c:v>7.9905000000000004E-4</c:v>
                </c:pt>
                <c:pt idx="24915">
                  <c:v>7.9905999999999998E-4</c:v>
                </c:pt>
                <c:pt idx="24916">
                  <c:v>7.9907000000000003E-4</c:v>
                </c:pt>
                <c:pt idx="24917">
                  <c:v>7.9907999999999997E-4</c:v>
                </c:pt>
                <c:pt idx="24918">
                  <c:v>7.9909000000000002E-4</c:v>
                </c:pt>
                <c:pt idx="24919">
                  <c:v>7.9909999999999996E-4</c:v>
                </c:pt>
                <c:pt idx="24920">
                  <c:v>7.9911000000000001E-4</c:v>
                </c:pt>
                <c:pt idx="24921">
                  <c:v>7.9911999999999995E-4</c:v>
                </c:pt>
                <c:pt idx="24922">
                  <c:v>7.9913E-4</c:v>
                </c:pt>
                <c:pt idx="24923">
                  <c:v>7.9914000000000005E-4</c:v>
                </c:pt>
                <c:pt idx="24924">
                  <c:v>7.9914999999999999E-4</c:v>
                </c:pt>
                <c:pt idx="24925">
                  <c:v>7.9916000000000004E-4</c:v>
                </c:pt>
                <c:pt idx="24926">
                  <c:v>7.9916999999999998E-4</c:v>
                </c:pt>
                <c:pt idx="24927">
                  <c:v>7.9918000000000003E-4</c:v>
                </c:pt>
                <c:pt idx="24928">
                  <c:v>7.9918999999999997E-4</c:v>
                </c:pt>
                <c:pt idx="24929">
                  <c:v>7.9920000000000002E-4</c:v>
                </c:pt>
                <c:pt idx="24930">
                  <c:v>7.9920999999999996E-4</c:v>
                </c:pt>
                <c:pt idx="24931">
                  <c:v>7.9922000000000001E-4</c:v>
                </c:pt>
                <c:pt idx="24932">
                  <c:v>7.9922999999999995E-4</c:v>
                </c:pt>
                <c:pt idx="24933">
                  <c:v>7.9924E-4</c:v>
                </c:pt>
                <c:pt idx="24934">
                  <c:v>7.9925000000000005E-4</c:v>
                </c:pt>
                <c:pt idx="24935">
                  <c:v>7.9925999999999999E-4</c:v>
                </c:pt>
                <c:pt idx="24936">
                  <c:v>7.9927000000000004E-4</c:v>
                </c:pt>
                <c:pt idx="24937">
                  <c:v>7.9927999999999998E-4</c:v>
                </c:pt>
                <c:pt idx="24938">
                  <c:v>7.9929000000000003E-4</c:v>
                </c:pt>
                <c:pt idx="24939">
                  <c:v>7.9929999999999997E-4</c:v>
                </c:pt>
                <c:pt idx="24940">
                  <c:v>7.9931000000000002E-4</c:v>
                </c:pt>
                <c:pt idx="24941">
                  <c:v>7.9931999999999996E-4</c:v>
                </c:pt>
                <c:pt idx="24942">
                  <c:v>7.9933000000000001E-4</c:v>
                </c:pt>
                <c:pt idx="24943">
                  <c:v>7.9933999999999995E-4</c:v>
                </c:pt>
                <c:pt idx="24944">
                  <c:v>7.9935E-4</c:v>
                </c:pt>
                <c:pt idx="24945">
                  <c:v>7.9936000000000004E-4</c:v>
                </c:pt>
                <c:pt idx="24946">
                  <c:v>7.9936999999999999E-4</c:v>
                </c:pt>
                <c:pt idx="24947">
                  <c:v>7.9938000000000003E-4</c:v>
                </c:pt>
                <c:pt idx="24948">
                  <c:v>7.9938999999999997E-4</c:v>
                </c:pt>
                <c:pt idx="24949">
                  <c:v>7.9940000000000002E-4</c:v>
                </c:pt>
                <c:pt idx="24950">
                  <c:v>7.9940999999999996E-4</c:v>
                </c:pt>
                <c:pt idx="24951">
                  <c:v>7.9942000000000001E-4</c:v>
                </c:pt>
                <c:pt idx="24952">
                  <c:v>7.9942999999999995E-4</c:v>
                </c:pt>
                <c:pt idx="24953">
                  <c:v>7.9944E-4</c:v>
                </c:pt>
                <c:pt idx="24954">
                  <c:v>7.9945000000000005E-4</c:v>
                </c:pt>
                <c:pt idx="24955">
                  <c:v>7.9945999999999999E-4</c:v>
                </c:pt>
                <c:pt idx="24956">
                  <c:v>7.9947000000000004E-4</c:v>
                </c:pt>
                <c:pt idx="24957">
                  <c:v>7.9947999999999998E-4</c:v>
                </c:pt>
                <c:pt idx="24958">
                  <c:v>7.9949000000000003E-4</c:v>
                </c:pt>
                <c:pt idx="24959">
                  <c:v>7.9949999999999997E-4</c:v>
                </c:pt>
                <c:pt idx="24960">
                  <c:v>7.9951000000000002E-4</c:v>
                </c:pt>
                <c:pt idx="24961">
                  <c:v>7.9951999999999996E-4</c:v>
                </c:pt>
                <c:pt idx="24962">
                  <c:v>7.9953000000000001E-4</c:v>
                </c:pt>
                <c:pt idx="24963">
                  <c:v>7.9953999999999995E-4</c:v>
                </c:pt>
                <c:pt idx="24964">
                  <c:v>7.9955E-4</c:v>
                </c:pt>
                <c:pt idx="24965">
                  <c:v>7.9956000000000005E-4</c:v>
                </c:pt>
                <c:pt idx="24966">
                  <c:v>7.9956999999999999E-4</c:v>
                </c:pt>
                <c:pt idx="24967">
                  <c:v>7.9958000000000004E-4</c:v>
                </c:pt>
                <c:pt idx="24968">
                  <c:v>7.9958999999999998E-4</c:v>
                </c:pt>
                <c:pt idx="24969">
                  <c:v>7.9960000000000003E-4</c:v>
                </c:pt>
                <c:pt idx="24970">
                  <c:v>7.9960999999999997E-4</c:v>
                </c:pt>
                <c:pt idx="24971">
                  <c:v>7.9962000000000002E-4</c:v>
                </c:pt>
                <c:pt idx="24972">
                  <c:v>7.9962999999999996E-4</c:v>
                </c:pt>
                <c:pt idx="24973">
                  <c:v>7.9964000000000001E-4</c:v>
                </c:pt>
                <c:pt idx="24974">
                  <c:v>7.9964999999999995E-4</c:v>
                </c:pt>
                <c:pt idx="24975">
                  <c:v>7.9966E-4</c:v>
                </c:pt>
                <c:pt idx="24976">
                  <c:v>7.9967000000000005E-4</c:v>
                </c:pt>
                <c:pt idx="24977">
                  <c:v>7.9967999999999999E-4</c:v>
                </c:pt>
                <c:pt idx="24978">
                  <c:v>7.9969000000000004E-4</c:v>
                </c:pt>
                <c:pt idx="24979">
                  <c:v>7.9969999999999998E-4</c:v>
                </c:pt>
                <c:pt idx="24980">
                  <c:v>7.9971000000000003E-4</c:v>
                </c:pt>
                <c:pt idx="24981">
                  <c:v>7.9971999999999997E-4</c:v>
                </c:pt>
                <c:pt idx="24982">
                  <c:v>7.9973000000000002E-4</c:v>
                </c:pt>
                <c:pt idx="24983">
                  <c:v>7.9973999999999996E-4</c:v>
                </c:pt>
                <c:pt idx="24984">
                  <c:v>7.9975000000000001E-4</c:v>
                </c:pt>
                <c:pt idx="24985">
                  <c:v>7.9976000000000005E-4</c:v>
                </c:pt>
                <c:pt idx="24986">
                  <c:v>7.9976999999999999E-4</c:v>
                </c:pt>
                <c:pt idx="24987">
                  <c:v>7.9978000000000004E-4</c:v>
                </c:pt>
                <c:pt idx="24988">
                  <c:v>7.9978999999999998E-4</c:v>
                </c:pt>
                <c:pt idx="24989">
                  <c:v>7.9980000000000003E-4</c:v>
                </c:pt>
                <c:pt idx="24990">
                  <c:v>7.9980999999999997E-4</c:v>
                </c:pt>
                <c:pt idx="24991">
                  <c:v>7.9982000000000002E-4</c:v>
                </c:pt>
                <c:pt idx="24992">
                  <c:v>7.9982999999999996E-4</c:v>
                </c:pt>
                <c:pt idx="24993">
                  <c:v>7.9984000000000001E-4</c:v>
                </c:pt>
                <c:pt idx="24994">
                  <c:v>7.9984999999999995E-4</c:v>
                </c:pt>
                <c:pt idx="24995">
                  <c:v>7.9986E-4</c:v>
                </c:pt>
                <c:pt idx="24996">
                  <c:v>7.9987000000000005E-4</c:v>
                </c:pt>
                <c:pt idx="24997">
                  <c:v>7.9987999999999999E-4</c:v>
                </c:pt>
                <c:pt idx="24998">
                  <c:v>7.9989000000000004E-4</c:v>
                </c:pt>
                <c:pt idx="24999">
                  <c:v>7.9989999999999998E-4</c:v>
                </c:pt>
                <c:pt idx="25000">
                  <c:v>7.9991000000000003E-4</c:v>
                </c:pt>
                <c:pt idx="25001">
                  <c:v>7.9991999999999997E-4</c:v>
                </c:pt>
                <c:pt idx="25002">
                  <c:v>7.9993000000000002E-4</c:v>
                </c:pt>
                <c:pt idx="25003">
                  <c:v>7.9993999999999996E-4</c:v>
                </c:pt>
                <c:pt idx="25004">
                  <c:v>7.9995000000000001E-4</c:v>
                </c:pt>
                <c:pt idx="25005">
                  <c:v>7.9995999999999995E-4</c:v>
                </c:pt>
                <c:pt idx="25006">
                  <c:v>7.9997E-4</c:v>
                </c:pt>
                <c:pt idx="25007">
                  <c:v>7.9998000000000005E-4</c:v>
                </c:pt>
                <c:pt idx="25008">
                  <c:v>7.9998999999999999E-4</c:v>
                </c:pt>
                <c:pt idx="25009">
                  <c:v>8.0000000000000004E-4</c:v>
                </c:pt>
                <c:pt idx="25010">
                  <c:v>8.0000999999999998E-4</c:v>
                </c:pt>
                <c:pt idx="25011">
                  <c:v>8.0002000000000003E-4</c:v>
                </c:pt>
                <c:pt idx="25012">
                  <c:v>8.0002999999999997E-4</c:v>
                </c:pt>
                <c:pt idx="25013">
                  <c:v>8.0004000000000002E-4</c:v>
                </c:pt>
                <c:pt idx="25014">
                  <c:v>8.0004999999999996E-4</c:v>
                </c:pt>
                <c:pt idx="25015">
                  <c:v>8.0006000000000001E-4</c:v>
                </c:pt>
                <c:pt idx="25016">
                  <c:v>8.0006999999999995E-4</c:v>
                </c:pt>
                <c:pt idx="25017">
                  <c:v>8.0008E-4</c:v>
                </c:pt>
                <c:pt idx="25018">
                  <c:v>8.0009000000000005E-4</c:v>
                </c:pt>
                <c:pt idx="25019">
                  <c:v>8.0009999999999999E-4</c:v>
                </c:pt>
                <c:pt idx="25020">
                  <c:v>8.0011000000000004E-4</c:v>
                </c:pt>
                <c:pt idx="25021">
                  <c:v>8.0011999999999998E-4</c:v>
                </c:pt>
                <c:pt idx="25022">
                  <c:v>8.0013000000000003E-4</c:v>
                </c:pt>
                <c:pt idx="25023">
                  <c:v>8.0013999999999997E-4</c:v>
                </c:pt>
                <c:pt idx="25024">
                  <c:v>8.0015000000000001E-4</c:v>
                </c:pt>
                <c:pt idx="25025">
                  <c:v>8.0015999999999996E-4</c:v>
                </c:pt>
                <c:pt idx="25026">
                  <c:v>8.0017E-4</c:v>
                </c:pt>
                <c:pt idx="25027">
                  <c:v>8.0018000000000005E-4</c:v>
                </c:pt>
                <c:pt idx="25028">
                  <c:v>8.0018999999999999E-4</c:v>
                </c:pt>
                <c:pt idx="25029">
                  <c:v>8.0020000000000004E-4</c:v>
                </c:pt>
                <c:pt idx="25030">
                  <c:v>8.0020999999999998E-4</c:v>
                </c:pt>
                <c:pt idx="25031">
                  <c:v>8.0022000000000003E-4</c:v>
                </c:pt>
                <c:pt idx="25032">
                  <c:v>8.0022999999999997E-4</c:v>
                </c:pt>
                <c:pt idx="25033">
                  <c:v>8.0024000000000002E-4</c:v>
                </c:pt>
                <c:pt idx="25034">
                  <c:v>8.0024999999999996E-4</c:v>
                </c:pt>
                <c:pt idx="25035">
                  <c:v>8.0026000000000001E-4</c:v>
                </c:pt>
                <c:pt idx="25036">
                  <c:v>8.0026999999999995E-4</c:v>
                </c:pt>
                <c:pt idx="25037">
                  <c:v>8.0028E-4</c:v>
                </c:pt>
                <c:pt idx="25038">
                  <c:v>8.0029000000000005E-4</c:v>
                </c:pt>
                <c:pt idx="25039">
                  <c:v>8.0029999999999999E-4</c:v>
                </c:pt>
                <c:pt idx="25040">
                  <c:v>8.0031000000000004E-4</c:v>
                </c:pt>
                <c:pt idx="25041">
                  <c:v>8.0031999999999998E-4</c:v>
                </c:pt>
                <c:pt idx="25042">
                  <c:v>8.0033000000000003E-4</c:v>
                </c:pt>
                <c:pt idx="25043">
                  <c:v>8.0033999999999997E-4</c:v>
                </c:pt>
                <c:pt idx="25044">
                  <c:v>8.0035000000000002E-4</c:v>
                </c:pt>
                <c:pt idx="25045">
                  <c:v>8.0035999999999996E-4</c:v>
                </c:pt>
                <c:pt idx="25046">
                  <c:v>8.0037000000000001E-4</c:v>
                </c:pt>
                <c:pt idx="25047">
                  <c:v>8.0037999999999995E-4</c:v>
                </c:pt>
                <c:pt idx="25048">
                  <c:v>8.0039E-4</c:v>
                </c:pt>
                <c:pt idx="25049">
                  <c:v>8.0040000000000005E-4</c:v>
                </c:pt>
                <c:pt idx="25050">
                  <c:v>8.0040999999999999E-4</c:v>
                </c:pt>
                <c:pt idx="25051">
                  <c:v>8.0042000000000004E-4</c:v>
                </c:pt>
                <c:pt idx="25052">
                  <c:v>8.0042999999999998E-4</c:v>
                </c:pt>
                <c:pt idx="25053">
                  <c:v>8.0044000000000003E-4</c:v>
                </c:pt>
                <c:pt idx="25054">
                  <c:v>8.0044999999999997E-4</c:v>
                </c:pt>
                <c:pt idx="25055">
                  <c:v>8.0046000000000002E-4</c:v>
                </c:pt>
                <c:pt idx="25056">
                  <c:v>8.0046999999999996E-4</c:v>
                </c:pt>
                <c:pt idx="25057">
                  <c:v>8.0048000000000001E-4</c:v>
                </c:pt>
                <c:pt idx="25058">
                  <c:v>8.0048999999999995E-4</c:v>
                </c:pt>
                <c:pt idx="25059">
                  <c:v>8.005E-4</c:v>
                </c:pt>
                <c:pt idx="25060">
                  <c:v>8.0051000000000005E-4</c:v>
                </c:pt>
                <c:pt idx="25061">
                  <c:v>8.0051999999999999E-4</c:v>
                </c:pt>
                <c:pt idx="25062">
                  <c:v>8.0053000000000003E-4</c:v>
                </c:pt>
                <c:pt idx="25063">
                  <c:v>8.0053999999999998E-4</c:v>
                </c:pt>
                <c:pt idx="25064">
                  <c:v>8.0055000000000002E-4</c:v>
                </c:pt>
                <c:pt idx="25065">
                  <c:v>8.0055999999999997E-4</c:v>
                </c:pt>
                <c:pt idx="25066">
                  <c:v>8.0057000000000001E-4</c:v>
                </c:pt>
                <c:pt idx="25067">
                  <c:v>8.0057999999999995E-4</c:v>
                </c:pt>
                <c:pt idx="25068">
                  <c:v>8.0059E-4</c:v>
                </c:pt>
                <c:pt idx="25069">
                  <c:v>8.0060000000000005E-4</c:v>
                </c:pt>
                <c:pt idx="25070">
                  <c:v>8.0060999999999999E-4</c:v>
                </c:pt>
                <c:pt idx="25071">
                  <c:v>8.0062000000000004E-4</c:v>
                </c:pt>
                <c:pt idx="25072">
                  <c:v>8.0062999999999998E-4</c:v>
                </c:pt>
                <c:pt idx="25073">
                  <c:v>8.0064000000000003E-4</c:v>
                </c:pt>
                <c:pt idx="25074">
                  <c:v>8.0064999999999997E-4</c:v>
                </c:pt>
                <c:pt idx="25075">
                  <c:v>8.0066000000000002E-4</c:v>
                </c:pt>
                <c:pt idx="25076">
                  <c:v>8.0066999999999996E-4</c:v>
                </c:pt>
                <c:pt idx="25077">
                  <c:v>8.0068000000000001E-4</c:v>
                </c:pt>
                <c:pt idx="25078">
                  <c:v>8.0068999999999995E-4</c:v>
                </c:pt>
                <c:pt idx="25079">
                  <c:v>8.007E-4</c:v>
                </c:pt>
                <c:pt idx="25080">
                  <c:v>8.0071000000000005E-4</c:v>
                </c:pt>
                <c:pt idx="25081">
                  <c:v>8.0071999999999999E-4</c:v>
                </c:pt>
                <c:pt idx="25082">
                  <c:v>8.0073000000000004E-4</c:v>
                </c:pt>
                <c:pt idx="25083">
                  <c:v>8.0073999999999998E-4</c:v>
                </c:pt>
                <c:pt idx="25084">
                  <c:v>8.0075000000000003E-4</c:v>
                </c:pt>
                <c:pt idx="25085">
                  <c:v>8.0075999999999997E-4</c:v>
                </c:pt>
                <c:pt idx="25086">
                  <c:v>8.0077000000000002E-4</c:v>
                </c:pt>
                <c:pt idx="25087">
                  <c:v>8.0077999999999996E-4</c:v>
                </c:pt>
                <c:pt idx="25088">
                  <c:v>8.0079000000000001E-4</c:v>
                </c:pt>
                <c:pt idx="25089">
                  <c:v>8.0079999999999995E-4</c:v>
                </c:pt>
                <c:pt idx="25090">
                  <c:v>8.0081E-4</c:v>
                </c:pt>
                <c:pt idx="25091">
                  <c:v>8.0082000000000005E-4</c:v>
                </c:pt>
                <c:pt idx="25092">
                  <c:v>8.0082999999999999E-4</c:v>
                </c:pt>
                <c:pt idx="25093">
                  <c:v>8.0084000000000004E-4</c:v>
                </c:pt>
                <c:pt idx="25094">
                  <c:v>8.0084999999999998E-4</c:v>
                </c:pt>
                <c:pt idx="25095">
                  <c:v>8.0086000000000003E-4</c:v>
                </c:pt>
                <c:pt idx="25096">
                  <c:v>8.0086999999999997E-4</c:v>
                </c:pt>
                <c:pt idx="25097">
                  <c:v>8.0088000000000002E-4</c:v>
                </c:pt>
                <c:pt idx="25098">
                  <c:v>8.0088999999999996E-4</c:v>
                </c:pt>
                <c:pt idx="25099">
                  <c:v>8.0090000000000001E-4</c:v>
                </c:pt>
                <c:pt idx="25100">
                  <c:v>8.0090999999999995E-4</c:v>
                </c:pt>
                <c:pt idx="25101">
                  <c:v>8.0092E-4</c:v>
                </c:pt>
                <c:pt idx="25102">
                  <c:v>8.0093000000000004E-4</c:v>
                </c:pt>
                <c:pt idx="25103">
                  <c:v>8.0093999999999999E-4</c:v>
                </c:pt>
                <c:pt idx="25104">
                  <c:v>8.0095000000000003E-4</c:v>
                </c:pt>
                <c:pt idx="25105">
                  <c:v>8.0095999999999997E-4</c:v>
                </c:pt>
                <c:pt idx="25106">
                  <c:v>8.0097000000000002E-4</c:v>
                </c:pt>
                <c:pt idx="25107">
                  <c:v>8.0097999999999996E-4</c:v>
                </c:pt>
                <c:pt idx="25108">
                  <c:v>8.0099000000000001E-4</c:v>
                </c:pt>
                <c:pt idx="25109">
                  <c:v>8.0099999999999995E-4</c:v>
                </c:pt>
                <c:pt idx="25110">
                  <c:v>8.0101E-4</c:v>
                </c:pt>
                <c:pt idx="25111">
                  <c:v>8.0102000000000005E-4</c:v>
                </c:pt>
                <c:pt idx="25112">
                  <c:v>8.0102999999999999E-4</c:v>
                </c:pt>
                <c:pt idx="25113">
                  <c:v>8.0104000000000004E-4</c:v>
                </c:pt>
                <c:pt idx="25114">
                  <c:v>8.0104999999999998E-4</c:v>
                </c:pt>
                <c:pt idx="25115">
                  <c:v>8.0106000000000003E-4</c:v>
                </c:pt>
                <c:pt idx="25116">
                  <c:v>8.0106999999999997E-4</c:v>
                </c:pt>
                <c:pt idx="25117">
                  <c:v>8.0108000000000002E-4</c:v>
                </c:pt>
                <c:pt idx="25118">
                  <c:v>8.0108999999999996E-4</c:v>
                </c:pt>
                <c:pt idx="25119">
                  <c:v>8.0110000000000001E-4</c:v>
                </c:pt>
                <c:pt idx="25120">
                  <c:v>8.0110999999999995E-4</c:v>
                </c:pt>
                <c:pt idx="25121">
                  <c:v>8.0112E-4</c:v>
                </c:pt>
                <c:pt idx="25122">
                  <c:v>8.0113000000000005E-4</c:v>
                </c:pt>
                <c:pt idx="25123">
                  <c:v>8.0113999999999999E-4</c:v>
                </c:pt>
                <c:pt idx="25124">
                  <c:v>8.0115000000000004E-4</c:v>
                </c:pt>
                <c:pt idx="25125">
                  <c:v>8.0115999999999998E-4</c:v>
                </c:pt>
                <c:pt idx="25126">
                  <c:v>8.0117000000000003E-4</c:v>
                </c:pt>
                <c:pt idx="25127">
                  <c:v>8.0117999999999997E-4</c:v>
                </c:pt>
                <c:pt idx="25128">
                  <c:v>8.0119000000000002E-4</c:v>
                </c:pt>
                <c:pt idx="25129">
                  <c:v>8.0119999999999996E-4</c:v>
                </c:pt>
                <c:pt idx="25130">
                  <c:v>8.0121000000000001E-4</c:v>
                </c:pt>
                <c:pt idx="25131">
                  <c:v>8.0121999999999995E-4</c:v>
                </c:pt>
                <c:pt idx="25132">
                  <c:v>8.0123E-4</c:v>
                </c:pt>
                <c:pt idx="25133">
                  <c:v>8.0124000000000005E-4</c:v>
                </c:pt>
                <c:pt idx="25134">
                  <c:v>8.0124999999999999E-4</c:v>
                </c:pt>
                <c:pt idx="25135">
                  <c:v>8.0126000000000004E-4</c:v>
                </c:pt>
                <c:pt idx="25136">
                  <c:v>8.0126999999999998E-4</c:v>
                </c:pt>
                <c:pt idx="25137">
                  <c:v>8.0128000000000003E-4</c:v>
                </c:pt>
                <c:pt idx="25138">
                  <c:v>8.0128999999999997E-4</c:v>
                </c:pt>
                <c:pt idx="25139">
                  <c:v>8.0130000000000002E-4</c:v>
                </c:pt>
                <c:pt idx="25140">
                  <c:v>8.0130999999999996E-4</c:v>
                </c:pt>
                <c:pt idx="25141">
                  <c:v>8.0132000000000001E-4</c:v>
                </c:pt>
                <c:pt idx="25142">
                  <c:v>8.0132999999999995E-4</c:v>
                </c:pt>
                <c:pt idx="25143">
                  <c:v>8.0134E-4</c:v>
                </c:pt>
                <c:pt idx="25144">
                  <c:v>8.0135000000000004E-4</c:v>
                </c:pt>
                <c:pt idx="25145">
                  <c:v>8.0135999999999998E-4</c:v>
                </c:pt>
                <c:pt idx="25146">
                  <c:v>8.0137000000000003E-4</c:v>
                </c:pt>
                <c:pt idx="25147">
                  <c:v>8.0137999999999997E-4</c:v>
                </c:pt>
                <c:pt idx="25148">
                  <c:v>8.0139000000000002E-4</c:v>
                </c:pt>
                <c:pt idx="25149">
                  <c:v>8.0139999999999996E-4</c:v>
                </c:pt>
                <c:pt idx="25150">
                  <c:v>8.0141000000000001E-4</c:v>
                </c:pt>
                <c:pt idx="25151">
                  <c:v>8.0141999999999995E-4</c:v>
                </c:pt>
                <c:pt idx="25152">
                  <c:v>8.0143E-4</c:v>
                </c:pt>
                <c:pt idx="25153">
                  <c:v>8.0144000000000005E-4</c:v>
                </c:pt>
                <c:pt idx="25154">
                  <c:v>8.0144999999999999E-4</c:v>
                </c:pt>
                <c:pt idx="25155">
                  <c:v>8.0146000000000004E-4</c:v>
                </c:pt>
                <c:pt idx="25156">
                  <c:v>8.0146999999999998E-4</c:v>
                </c:pt>
                <c:pt idx="25157">
                  <c:v>8.0148000000000003E-4</c:v>
                </c:pt>
                <c:pt idx="25158">
                  <c:v>8.0148999999999997E-4</c:v>
                </c:pt>
                <c:pt idx="25159">
                  <c:v>8.0150000000000002E-4</c:v>
                </c:pt>
                <c:pt idx="25160">
                  <c:v>8.0150999999999996E-4</c:v>
                </c:pt>
                <c:pt idx="25161">
                  <c:v>8.0152000000000001E-4</c:v>
                </c:pt>
                <c:pt idx="25162">
                  <c:v>8.0152999999999995E-4</c:v>
                </c:pt>
                <c:pt idx="25163">
                  <c:v>8.0154E-4</c:v>
                </c:pt>
                <c:pt idx="25164">
                  <c:v>8.0155000000000005E-4</c:v>
                </c:pt>
                <c:pt idx="25165">
                  <c:v>8.0155999999999999E-4</c:v>
                </c:pt>
                <c:pt idx="25166">
                  <c:v>8.0157000000000004E-4</c:v>
                </c:pt>
                <c:pt idx="25167">
                  <c:v>8.0157999999999998E-4</c:v>
                </c:pt>
                <c:pt idx="25168">
                  <c:v>8.0159000000000003E-4</c:v>
                </c:pt>
                <c:pt idx="25169">
                  <c:v>8.0159999999999997E-4</c:v>
                </c:pt>
                <c:pt idx="25170">
                  <c:v>8.0161000000000002E-4</c:v>
                </c:pt>
                <c:pt idx="25171">
                  <c:v>8.0161999999999996E-4</c:v>
                </c:pt>
                <c:pt idx="25172">
                  <c:v>8.0163000000000001E-4</c:v>
                </c:pt>
                <c:pt idx="25173">
                  <c:v>8.0163999999999995E-4</c:v>
                </c:pt>
                <c:pt idx="25174">
                  <c:v>8.0165E-4</c:v>
                </c:pt>
                <c:pt idx="25175">
                  <c:v>8.0166000000000005E-4</c:v>
                </c:pt>
                <c:pt idx="25176">
                  <c:v>8.0166999999999999E-4</c:v>
                </c:pt>
                <c:pt idx="25177">
                  <c:v>8.0168000000000004E-4</c:v>
                </c:pt>
                <c:pt idx="25178">
                  <c:v>8.0168999999999998E-4</c:v>
                </c:pt>
                <c:pt idx="25179">
                  <c:v>8.0170000000000003E-4</c:v>
                </c:pt>
                <c:pt idx="25180">
                  <c:v>8.0170999999999997E-4</c:v>
                </c:pt>
                <c:pt idx="25181">
                  <c:v>8.0172000000000002E-4</c:v>
                </c:pt>
                <c:pt idx="25182">
                  <c:v>8.0172999999999996E-4</c:v>
                </c:pt>
                <c:pt idx="25183">
                  <c:v>8.0174E-4</c:v>
                </c:pt>
                <c:pt idx="25184">
                  <c:v>8.0175000000000005E-4</c:v>
                </c:pt>
                <c:pt idx="25185">
                  <c:v>8.0175999999999999E-4</c:v>
                </c:pt>
                <c:pt idx="25186">
                  <c:v>8.0177000000000004E-4</c:v>
                </c:pt>
                <c:pt idx="25187">
                  <c:v>8.0177999999999998E-4</c:v>
                </c:pt>
                <c:pt idx="25188">
                  <c:v>8.0179000000000003E-4</c:v>
                </c:pt>
                <c:pt idx="25189">
                  <c:v>8.0179999999999997E-4</c:v>
                </c:pt>
                <c:pt idx="25190">
                  <c:v>8.0181000000000002E-4</c:v>
                </c:pt>
                <c:pt idx="25191">
                  <c:v>8.0181999999999996E-4</c:v>
                </c:pt>
                <c:pt idx="25192">
                  <c:v>8.0183000000000001E-4</c:v>
                </c:pt>
                <c:pt idx="25193">
                  <c:v>8.0183999999999995E-4</c:v>
                </c:pt>
                <c:pt idx="25194">
                  <c:v>8.0185E-4</c:v>
                </c:pt>
                <c:pt idx="25195">
                  <c:v>8.0186000000000005E-4</c:v>
                </c:pt>
                <c:pt idx="25196">
                  <c:v>8.0186999999999999E-4</c:v>
                </c:pt>
                <c:pt idx="25197">
                  <c:v>8.0188000000000004E-4</c:v>
                </c:pt>
                <c:pt idx="25198">
                  <c:v>8.0188999999999998E-4</c:v>
                </c:pt>
                <c:pt idx="25199">
                  <c:v>8.0190000000000003E-4</c:v>
                </c:pt>
                <c:pt idx="25200">
                  <c:v>8.0190999999999997E-4</c:v>
                </c:pt>
                <c:pt idx="25201">
                  <c:v>8.0192000000000002E-4</c:v>
                </c:pt>
                <c:pt idx="25202">
                  <c:v>8.0192999999999996E-4</c:v>
                </c:pt>
                <c:pt idx="25203">
                  <c:v>8.0194000000000001E-4</c:v>
                </c:pt>
                <c:pt idx="25204">
                  <c:v>8.0194999999999995E-4</c:v>
                </c:pt>
                <c:pt idx="25205">
                  <c:v>8.0196E-4</c:v>
                </c:pt>
                <c:pt idx="25206">
                  <c:v>8.0197000000000005E-4</c:v>
                </c:pt>
                <c:pt idx="25207">
                  <c:v>8.0197999999999999E-4</c:v>
                </c:pt>
                <c:pt idx="25208">
                  <c:v>8.0199000000000004E-4</c:v>
                </c:pt>
                <c:pt idx="25209">
                  <c:v>8.0199999999999998E-4</c:v>
                </c:pt>
                <c:pt idx="25210">
                  <c:v>8.0201000000000003E-4</c:v>
                </c:pt>
                <c:pt idx="25211">
                  <c:v>8.0201999999999997E-4</c:v>
                </c:pt>
                <c:pt idx="25212">
                  <c:v>8.0203000000000002E-4</c:v>
                </c:pt>
                <c:pt idx="25213">
                  <c:v>8.0203999999999996E-4</c:v>
                </c:pt>
                <c:pt idx="25214">
                  <c:v>8.0205000000000001E-4</c:v>
                </c:pt>
                <c:pt idx="25215">
                  <c:v>8.0205999999999995E-4</c:v>
                </c:pt>
                <c:pt idx="25216">
                  <c:v>8.0207E-4</c:v>
                </c:pt>
                <c:pt idx="25217">
                  <c:v>8.0208000000000005E-4</c:v>
                </c:pt>
                <c:pt idx="25218">
                  <c:v>8.0208999999999999E-4</c:v>
                </c:pt>
                <c:pt idx="25219">
                  <c:v>8.0210000000000004E-4</c:v>
                </c:pt>
                <c:pt idx="25220">
                  <c:v>8.0210999999999998E-4</c:v>
                </c:pt>
                <c:pt idx="25221">
                  <c:v>8.0212000000000002E-4</c:v>
                </c:pt>
                <c:pt idx="25222">
                  <c:v>8.0212999999999997E-4</c:v>
                </c:pt>
                <c:pt idx="25223">
                  <c:v>8.0214000000000001E-4</c:v>
                </c:pt>
                <c:pt idx="25224">
                  <c:v>8.0214999999999996E-4</c:v>
                </c:pt>
                <c:pt idx="25225">
                  <c:v>8.0216E-4</c:v>
                </c:pt>
                <c:pt idx="25226">
                  <c:v>8.0217000000000005E-4</c:v>
                </c:pt>
                <c:pt idx="25227">
                  <c:v>8.0217999999999999E-4</c:v>
                </c:pt>
                <c:pt idx="25228">
                  <c:v>8.0219000000000004E-4</c:v>
                </c:pt>
                <c:pt idx="25229">
                  <c:v>8.0219999999999998E-4</c:v>
                </c:pt>
                <c:pt idx="25230">
                  <c:v>8.0221000000000003E-4</c:v>
                </c:pt>
                <c:pt idx="25231">
                  <c:v>8.0221999999999997E-4</c:v>
                </c:pt>
                <c:pt idx="25232">
                  <c:v>8.0223000000000002E-4</c:v>
                </c:pt>
                <c:pt idx="25233">
                  <c:v>8.0223999999999996E-4</c:v>
                </c:pt>
                <c:pt idx="25234">
                  <c:v>8.0225000000000001E-4</c:v>
                </c:pt>
                <c:pt idx="25235">
                  <c:v>8.0225999999999995E-4</c:v>
                </c:pt>
                <c:pt idx="25236">
                  <c:v>8.0227E-4</c:v>
                </c:pt>
                <c:pt idx="25237">
                  <c:v>8.0228000000000005E-4</c:v>
                </c:pt>
                <c:pt idx="25238">
                  <c:v>8.0228999999999999E-4</c:v>
                </c:pt>
                <c:pt idx="25239">
                  <c:v>8.0230000000000004E-4</c:v>
                </c:pt>
                <c:pt idx="25240">
                  <c:v>8.0230999999999998E-4</c:v>
                </c:pt>
                <c:pt idx="25241">
                  <c:v>8.0232000000000003E-4</c:v>
                </c:pt>
                <c:pt idx="25242">
                  <c:v>8.0232999999999997E-4</c:v>
                </c:pt>
                <c:pt idx="25243">
                  <c:v>8.0234000000000002E-4</c:v>
                </c:pt>
                <c:pt idx="25244">
                  <c:v>8.0234999999999996E-4</c:v>
                </c:pt>
                <c:pt idx="25245">
                  <c:v>8.0236000000000001E-4</c:v>
                </c:pt>
                <c:pt idx="25246">
                  <c:v>8.0236999999999995E-4</c:v>
                </c:pt>
                <c:pt idx="25247">
                  <c:v>8.0238E-4</c:v>
                </c:pt>
                <c:pt idx="25248">
                  <c:v>8.0239000000000005E-4</c:v>
                </c:pt>
                <c:pt idx="25249">
                  <c:v>8.0239999999999999E-4</c:v>
                </c:pt>
                <c:pt idx="25250">
                  <c:v>8.0241000000000004E-4</c:v>
                </c:pt>
                <c:pt idx="25251">
                  <c:v>8.0241999999999998E-4</c:v>
                </c:pt>
                <c:pt idx="25252">
                  <c:v>8.0243000000000003E-4</c:v>
                </c:pt>
                <c:pt idx="25253">
                  <c:v>8.0243999999999997E-4</c:v>
                </c:pt>
                <c:pt idx="25254">
                  <c:v>8.0245000000000002E-4</c:v>
                </c:pt>
                <c:pt idx="25255">
                  <c:v>8.0245999999999996E-4</c:v>
                </c:pt>
                <c:pt idx="25256">
                  <c:v>8.0247000000000001E-4</c:v>
                </c:pt>
                <c:pt idx="25257">
                  <c:v>8.0247999999999995E-4</c:v>
                </c:pt>
                <c:pt idx="25258">
                  <c:v>8.0249E-4</c:v>
                </c:pt>
                <c:pt idx="25259">
                  <c:v>8.0250000000000004E-4</c:v>
                </c:pt>
                <c:pt idx="25260">
                  <c:v>8.0250999999999999E-4</c:v>
                </c:pt>
                <c:pt idx="25261">
                  <c:v>8.0252000000000003E-4</c:v>
                </c:pt>
                <c:pt idx="25262">
                  <c:v>8.0252999999999998E-4</c:v>
                </c:pt>
                <c:pt idx="25263">
                  <c:v>8.0254000000000002E-4</c:v>
                </c:pt>
                <c:pt idx="25264">
                  <c:v>8.0254999999999996E-4</c:v>
                </c:pt>
                <c:pt idx="25265">
                  <c:v>8.0256000000000001E-4</c:v>
                </c:pt>
                <c:pt idx="25266">
                  <c:v>8.0256999999999995E-4</c:v>
                </c:pt>
                <c:pt idx="25267">
                  <c:v>8.0258E-4</c:v>
                </c:pt>
                <c:pt idx="25268">
                  <c:v>8.0259000000000005E-4</c:v>
                </c:pt>
                <c:pt idx="25269">
                  <c:v>8.0259999999999999E-4</c:v>
                </c:pt>
                <c:pt idx="25270">
                  <c:v>8.0261000000000004E-4</c:v>
                </c:pt>
                <c:pt idx="25271">
                  <c:v>8.0261999999999998E-4</c:v>
                </c:pt>
                <c:pt idx="25272">
                  <c:v>8.0263000000000003E-4</c:v>
                </c:pt>
                <c:pt idx="25273">
                  <c:v>8.0263999999999997E-4</c:v>
                </c:pt>
                <c:pt idx="25274">
                  <c:v>8.0265000000000002E-4</c:v>
                </c:pt>
                <c:pt idx="25275">
                  <c:v>8.0265999999999996E-4</c:v>
                </c:pt>
                <c:pt idx="25276">
                  <c:v>8.0267000000000001E-4</c:v>
                </c:pt>
                <c:pt idx="25277">
                  <c:v>8.0267999999999995E-4</c:v>
                </c:pt>
                <c:pt idx="25278">
                  <c:v>8.0269E-4</c:v>
                </c:pt>
                <c:pt idx="25279">
                  <c:v>8.0270000000000005E-4</c:v>
                </c:pt>
                <c:pt idx="25280">
                  <c:v>8.0270999999999999E-4</c:v>
                </c:pt>
                <c:pt idx="25281">
                  <c:v>8.0272000000000004E-4</c:v>
                </c:pt>
                <c:pt idx="25282">
                  <c:v>8.0272999999999998E-4</c:v>
                </c:pt>
                <c:pt idx="25283">
                  <c:v>8.0274000000000003E-4</c:v>
                </c:pt>
                <c:pt idx="25284">
                  <c:v>8.0274999999999997E-4</c:v>
                </c:pt>
                <c:pt idx="25285">
                  <c:v>8.0276000000000002E-4</c:v>
                </c:pt>
                <c:pt idx="25286">
                  <c:v>8.0276999999999996E-4</c:v>
                </c:pt>
                <c:pt idx="25287">
                  <c:v>8.0278000000000001E-4</c:v>
                </c:pt>
                <c:pt idx="25288">
                  <c:v>8.0278999999999995E-4</c:v>
                </c:pt>
                <c:pt idx="25289">
                  <c:v>8.028E-4</c:v>
                </c:pt>
                <c:pt idx="25290">
                  <c:v>8.0281000000000005E-4</c:v>
                </c:pt>
                <c:pt idx="25291">
                  <c:v>8.0281999999999999E-4</c:v>
                </c:pt>
                <c:pt idx="25292">
                  <c:v>8.0283000000000004E-4</c:v>
                </c:pt>
                <c:pt idx="25293">
                  <c:v>8.0283999999999998E-4</c:v>
                </c:pt>
                <c:pt idx="25294">
                  <c:v>8.0285000000000003E-4</c:v>
                </c:pt>
                <c:pt idx="25295">
                  <c:v>8.0285999999999997E-4</c:v>
                </c:pt>
                <c:pt idx="25296">
                  <c:v>8.0287000000000002E-4</c:v>
                </c:pt>
                <c:pt idx="25297">
                  <c:v>8.0287999999999996E-4</c:v>
                </c:pt>
                <c:pt idx="25298">
                  <c:v>8.0289000000000001E-4</c:v>
                </c:pt>
                <c:pt idx="25299">
                  <c:v>8.0289999999999995E-4</c:v>
                </c:pt>
                <c:pt idx="25300">
                  <c:v>8.0291E-4</c:v>
                </c:pt>
                <c:pt idx="25301">
                  <c:v>8.0292000000000004E-4</c:v>
                </c:pt>
                <c:pt idx="25302">
                  <c:v>8.0292999999999998E-4</c:v>
                </c:pt>
                <c:pt idx="25303">
                  <c:v>8.0294000000000003E-4</c:v>
                </c:pt>
                <c:pt idx="25304">
                  <c:v>8.0294999999999997E-4</c:v>
                </c:pt>
                <c:pt idx="25305">
                  <c:v>8.0296000000000002E-4</c:v>
                </c:pt>
                <c:pt idx="25306">
                  <c:v>8.0296999999999996E-4</c:v>
                </c:pt>
                <c:pt idx="25307">
                  <c:v>8.0298000000000001E-4</c:v>
                </c:pt>
                <c:pt idx="25308">
                  <c:v>8.0298999999999995E-4</c:v>
                </c:pt>
                <c:pt idx="25309">
                  <c:v>8.03E-4</c:v>
                </c:pt>
                <c:pt idx="25310">
                  <c:v>8.0301000000000005E-4</c:v>
                </c:pt>
                <c:pt idx="25311">
                  <c:v>8.0301999999999999E-4</c:v>
                </c:pt>
                <c:pt idx="25312">
                  <c:v>8.0303000000000004E-4</c:v>
                </c:pt>
                <c:pt idx="25313">
                  <c:v>8.0303999999999998E-4</c:v>
                </c:pt>
                <c:pt idx="25314">
                  <c:v>8.0305000000000003E-4</c:v>
                </c:pt>
                <c:pt idx="25315">
                  <c:v>8.0305999999999997E-4</c:v>
                </c:pt>
                <c:pt idx="25316">
                  <c:v>8.0307000000000002E-4</c:v>
                </c:pt>
                <c:pt idx="25317">
                  <c:v>8.0307999999999996E-4</c:v>
                </c:pt>
                <c:pt idx="25318">
                  <c:v>8.0309000000000001E-4</c:v>
                </c:pt>
                <c:pt idx="25319">
                  <c:v>8.0309999999999995E-4</c:v>
                </c:pt>
                <c:pt idx="25320">
                  <c:v>8.0311E-4</c:v>
                </c:pt>
                <c:pt idx="25321">
                  <c:v>8.0312000000000005E-4</c:v>
                </c:pt>
                <c:pt idx="25322">
                  <c:v>8.0312999999999999E-4</c:v>
                </c:pt>
                <c:pt idx="25323">
                  <c:v>8.0314000000000004E-4</c:v>
                </c:pt>
                <c:pt idx="25324">
                  <c:v>8.0314999999999998E-4</c:v>
                </c:pt>
                <c:pt idx="25325">
                  <c:v>8.0316000000000003E-4</c:v>
                </c:pt>
                <c:pt idx="25326">
                  <c:v>8.0316999999999997E-4</c:v>
                </c:pt>
                <c:pt idx="25327">
                  <c:v>8.0318000000000002E-4</c:v>
                </c:pt>
                <c:pt idx="25328">
                  <c:v>8.0318999999999996E-4</c:v>
                </c:pt>
                <c:pt idx="25329">
                  <c:v>8.0320000000000001E-4</c:v>
                </c:pt>
                <c:pt idx="25330">
                  <c:v>8.0320999999999995E-4</c:v>
                </c:pt>
                <c:pt idx="25331">
                  <c:v>8.0322E-4</c:v>
                </c:pt>
                <c:pt idx="25332">
                  <c:v>8.0323000000000005E-4</c:v>
                </c:pt>
                <c:pt idx="25333">
                  <c:v>8.0323999999999999E-4</c:v>
                </c:pt>
                <c:pt idx="25334">
                  <c:v>8.0325000000000004E-4</c:v>
                </c:pt>
                <c:pt idx="25335">
                  <c:v>8.0325999999999998E-4</c:v>
                </c:pt>
                <c:pt idx="25336">
                  <c:v>8.0327000000000003E-4</c:v>
                </c:pt>
                <c:pt idx="25337">
                  <c:v>8.0327999999999997E-4</c:v>
                </c:pt>
                <c:pt idx="25338">
                  <c:v>8.0329000000000002E-4</c:v>
                </c:pt>
                <c:pt idx="25339">
                  <c:v>8.0329999999999996E-4</c:v>
                </c:pt>
                <c:pt idx="25340">
                  <c:v>8.0331E-4</c:v>
                </c:pt>
                <c:pt idx="25341">
                  <c:v>8.0332000000000005E-4</c:v>
                </c:pt>
                <c:pt idx="25342">
                  <c:v>8.0332999999999999E-4</c:v>
                </c:pt>
                <c:pt idx="25343">
                  <c:v>8.0334000000000004E-4</c:v>
                </c:pt>
                <c:pt idx="25344">
                  <c:v>8.0334999999999998E-4</c:v>
                </c:pt>
                <c:pt idx="25345">
                  <c:v>8.0336000000000003E-4</c:v>
                </c:pt>
                <c:pt idx="25346">
                  <c:v>8.0336999999999997E-4</c:v>
                </c:pt>
                <c:pt idx="25347">
                  <c:v>8.0338000000000002E-4</c:v>
                </c:pt>
                <c:pt idx="25348">
                  <c:v>8.0338999999999996E-4</c:v>
                </c:pt>
                <c:pt idx="25349">
                  <c:v>8.0340000000000001E-4</c:v>
                </c:pt>
                <c:pt idx="25350">
                  <c:v>8.0340999999999995E-4</c:v>
                </c:pt>
                <c:pt idx="25351">
                  <c:v>8.0342E-4</c:v>
                </c:pt>
                <c:pt idx="25352">
                  <c:v>8.0343000000000005E-4</c:v>
                </c:pt>
                <c:pt idx="25353">
                  <c:v>8.0343999999999999E-4</c:v>
                </c:pt>
                <c:pt idx="25354">
                  <c:v>8.0345000000000004E-4</c:v>
                </c:pt>
                <c:pt idx="25355">
                  <c:v>8.0345999999999998E-4</c:v>
                </c:pt>
                <c:pt idx="25356">
                  <c:v>8.0347000000000003E-4</c:v>
                </c:pt>
                <c:pt idx="25357">
                  <c:v>8.0347999999999997E-4</c:v>
                </c:pt>
                <c:pt idx="25358">
                  <c:v>8.0349000000000002E-4</c:v>
                </c:pt>
                <c:pt idx="25359">
                  <c:v>8.0349999999999996E-4</c:v>
                </c:pt>
                <c:pt idx="25360">
                  <c:v>8.0351000000000001E-4</c:v>
                </c:pt>
                <c:pt idx="25361">
                  <c:v>8.0351999999999995E-4</c:v>
                </c:pt>
                <c:pt idx="25362">
                  <c:v>8.0353E-4</c:v>
                </c:pt>
                <c:pt idx="25363">
                  <c:v>8.0354000000000005E-4</c:v>
                </c:pt>
                <c:pt idx="25364">
                  <c:v>8.0354999999999999E-4</c:v>
                </c:pt>
                <c:pt idx="25365">
                  <c:v>8.0356000000000004E-4</c:v>
                </c:pt>
                <c:pt idx="25366">
                  <c:v>8.0356999999999998E-4</c:v>
                </c:pt>
                <c:pt idx="25367">
                  <c:v>8.0358000000000003E-4</c:v>
                </c:pt>
                <c:pt idx="25368">
                  <c:v>8.0358999999999997E-4</c:v>
                </c:pt>
                <c:pt idx="25369">
                  <c:v>8.0360000000000002E-4</c:v>
                </c:pt>
                <c:pt idx="25370">
                  <c:v>8.0360999999999996E-4</c:v>
                </c:pt>
                <c:pt idx="25371">
                  <c:v>8.0362000000000001E-4</c:v>
                </c:pt>
                <c:pt idx="25372">
                  <c:v>8.0362999999999995E-4</c:v>
                </c:pt>
                <c:pt idx="25373">
                  <c:v>8.0364E-4</c:v>
                </c:pt>
                <c:pt idx="25374">
                  <c:v>8.0365000000000005E-4</c:v>
                </c:pt>
                <c:pt idx="25375">
                  <c:v>8.0365999999999999E-4</c:v>
                </c:pt>
                <c:pt idx="25376">
                  <c:v>8.0367000000000004E-4</c:v>
                </c:pt>
                <c:pt idx="25377">
                  <c:v>8.0367999999999998E-4</c:v>
                </c:pt>
                <c:pt idx="25378">
                  <c:v>8.0369000000000003E-4</c:v>
                </c:pt>
                <c:pt idx="25379">
                  <c:v>8.0369999999999997E-4</c:v>
                </c:pt>
                <c:pt idx="25380">
                  <c:v>8.0371000000000001E-4</c:v>
                </c:pt>
                <c:pt idx="25381">
                  <c:v>8.0371999999999996E-4</c:v>
                </c:pt>
                <c:pt idx="25382">
                  <c:v>8.0373E-4</c:v>
                </c:pt>
                <c:pt idx="25383">
                  <c:v>8.0374000000000005E-4</c:v>
                </c:pt>
                <c:pt idx="25384">
                  <c:v>8.0374999999999999E-4</c:v>
                </c:pt>
                <c:pt idx="25385">
                  <c:v>8.0376000000000004E-4</c:v>
                </c:pt>
                <c:pt idx="25386">
                  <c:v>8.0376999999999998E-4</c:v>
                </c:pt>
                <c:pt idx="25387">
                  <c:v>8.0378000000000003E-4</c:v>
                </c:pt>
                <c:pt idx="25388">
                  <c:v>8.0378999999999997E-4</c:v>
                </c:pt>
                <c:pt idx="25389">
                  <c:v>8.0380000000000002E-4</c:v>
                </c:pt>
                <c:pt idx="25390">
                  <c:v>8.0380999999999996E-4</c:v>
                </c:pt>
                <c:pt idx="25391">
                  <c:v>8.0382000000000001E-4</c:v>
                </c:pt>
                <c:pt idx="25392">
                  <c:v>8.0382999999999995E-4</c:v>
                </c:pt>
                <c:pt idx="25393">
                  <c:v>8.0384E-4</c:v>
                </c:pt>
                <c:pt idx="25394">
                  <c:v>8.0385000000000005E-4</c:v>
                </c:pt>
                <c:pt idx="25395">
                  <c:v>8.0385999999999999E-4</c:v>
                </c:pt>
                <c:pt idx="25396">
                  <c:v>8.0387000000000004E-4</c:v>
                </c:pt>
                <c:pt idx="25397">
                  <c:v>8.0387999999999998E-4</c:v>
                </c:pt>
                <c:pt idx="25398">
                  <c:v>8.0389000000000003E-4</c:v>
                </c:pt>
                <c:pt idx="25399">
                  <c:v>8.0389999999999997E-4</c:v>
                </c:pt>
                <c:pt idx="25400">
                  <c:v>8.0391000000000002E-4</c:v>
                </c:pt>
                <c:pt idx="25401">
                  <c:v>8.0391999999999996E-4</c:v>
                </c:pt>
                <c:pt idx="25402">
                  <c:v>8.0393000000000001E-4</c:v>
                </c:pt>
                <c:pt idx="25403">
                  <c:v>8.0393999999999995E-4</c:v>
                </c:pt>
                <c:pt idx="25404">
                  <c:v>8.0395E-4</c:v>
                </c:pt>
                <c:pt idx="25405">
                  <c:v>8.0396000000000005E-4</c:v>
                </c:pt>
                <c:pt idx="25406">
                  <c:v>8.0396999999999999E-4</c:v>
                </c:pt>
                <c:pt idx="25407">
                  <c:v>8.0398000000000004E-4</c:v>
                </c:pt>
                <c:pt idx="25408">
                  <c:v>8.0398999999999998E-4</c:v>
                </c:pt>
                <c:pt idx="25409">
                  <c:v>8.0400000000000003E-4</c:v>
                </c:pt>
                <c:pt idx="25410">
                  <c:v>8.0400999999999997E-4</c:v>
                </c:pt>
                <c:pt idx="25411">
                  <c:v>8.0402000000000002E-4</c:v>
                </c:pt>
                <c:pt idx="25412">
                  <c:v>8.0402999999999996E-4</c:v>
                </c:pt>
                <c:pt idx="25413">
                  <c:v>8.0404000000000001E-4</c:v>
                </c:pt>
                <c:pt idx="25414">
                  <c:v>8.0404999999999995E-4</c:v>
                </c:pt>
                <c:pt idx="25415">
                  <c:v>8.0406E-4</c:v>
                </c:pt>
                <c:pt idx="25416">
                  <c:v>8.0407000000000005E-4</c:v>
                </c:pt>
                <c:pt idx="25417">
                  <c:v>8.0407999999999999E-4</c:v>
                </c:pt>
                <c:pt idx="25418">
                  <c:v>8.0409000000000003E-4</c:v>
                </c:pt>
                <c:pt idx="25419">
                  <c:v>8.0409999999999998E-4</c:v>
                </c:pt>
                <c:pt idx="25420">
                  <c:v>8.0411000000000002E-4</c:v>
                </c:pt>
                <c:pt idx="25421">
                  <c:v>8.0411999999999997E-4</c:v>
                </c:pt>
                <c:pt idx="25422">
                  <c:v>8.0413000000000001E-4</c:v>
                </c:pt>
                <c:pt idx="25423">
                  <c:v>8.0413999999999995E-4</c:v>
                </c:pt>
                <c:pt idx="25424">
                  <c:v>8.0415E-4</c:v>
                </c:pt>
                <c:pt idx="25425">
                  <c:v>8.0416000000000005E-4</c:v>
                </c:pt>
                <c:pt idx="25426">
                  <c:v>8.0416999999999999E-4</c:v>
                </c:pt>
                <c:pt idx="25427">
                  <c:v>8.0418000000000004E-4</c:v>
                </c:pt>
                <c:pt idx="25428">
                  <c:v>8.0418999999999998E-4</c:v>
                </c:pt>
                <c:pt idx="25429">
                  <c:v>8.0420000000000003E-4</c:v>
                </c:pt>
                <c:pt idx="25430">
                  <c:v>8.0420999999999997E-4</c:v>
                </c:pt>
                <c:pt idx="25431">
                  <c:v>8.0422000000000002E-4</c:v>
                </c:pt>
                <c:pt idx="25432">
                  <c:v>8.0422999999999996E-4</c:v>
                </c:pt>
                <c:pt idx="25433">
                  <c:v>8.0424000000000001E-4</c:v>
                </c:pt>
                <c:pt idx="25434">
                  <c:v>8.0424999999999995E-4</c:v>
                </c:pt>
                <c:pt idx="25435">
                  <c:v>8.0426E-4</c:v>
                </c:pt>
                <c:pt idx="25436">
                  <c:v>8.0427000000000005E-4</c:v>
                </c:pt>
                <c:pt idx="25437">
                  <c:v>8.0427999999999999E-4</c:v>
                </c:pt>
                <c:pt idx="25438">
                  <c:v>8.0429000000000004E-4</c:v>
                </c:pt>
                <c:pt idx="25439">
                  <c:v>8.0429999999999998E-4</c:v>
                </c:pt>
                <c:pt idx="25440">
                  <c:v>8.0431000000000003E-4</c:v>
                </c:pt>
                <c:pt idx="25441">
                  <c:v>8.0431999999999997E-4</c:v>
                </c:pt>
                <c:pt idx="25442">
                  <c:v>8.0433000000000002E-4</c:v>
                </c:pt>
                <c:pt idx="25443">
                  <c:v>8.0433999999999996E-4</c:v>
                </c:pt>
                <c:pt idx="25444">
                  <c:v>8.0435000000000001E-4</c:v>
                </c:pt>
                <c:pt idx="25445">
                  <c:v>8.0435999999999995E-4</c:v>
                </c:pt>
                <c:pt idx="25446">
                  <c:v>8.0437E-4</c:v>
                </c:pt>
                <c:pt idx="25447">
                  <c:v>8.0438000000000005E-4</c:v>
                </c:pt>
                <c:pt idx="25448">
                  <c:v>8.0438999999999999E-4</c:v>
                </c:pt>
                <c:pt idx="25449">
                  <c:v>8.0440000000000004E-4</c:v>
                </c:pt>
                <c:pt idx="25450">
                  <c:v>8.0440999999999998E-4</c:v>
                </c:pt>
                <c:pt idx="25451">
                  <c:v>8.0442000000000003E-4</c:v>
                </c:pt>
                <c:pt idx="25452">
                  <c:v>8.0442999999999997E-4</c:v>
                </c:pt>
                <c:pt idx="25453">
                  <c:v>8.0444000000000002E-4</c:v>
                </c:pt>
                <c:pt idx="25454">
                  <c:v>8.0444999999999996E-4</c:v>
                </c:pt>
                <c:pt idx="25455">
                  <c:v>8.0446000000000001E-4</c:v>
                </c:pt>
                <c:pt idx="25456">
                  <c:v>8.0446999999999995E-4</c:v>
                </c:pt>
                <c:pt idx="25457">
                  <c:v>8.0448E-4</c:v>
                </c:pt>
                <c:pt idx="25458">
                  <c:v>8.0449000000000004E-4</c:v>
                </c:pt>
                <c:pt idx="25459">
                  <c:v>8.0449999999999999E-4</c:v>
                </c:pt>
                <c:pt idx="25460">
                  <c:v>8.0451000000000003E-4</c:v>
                </c:pt>
                <c:pt idx="25461">
                  <c:v>8.0451999999999997E-4</c:v>
                </c:pt>
                <c:pt idx="25462">
                  <c:v>8.0453000000000002E-4</c:v>
                </c:pt>
                <c:pt idx="25463">
                  <c:v>8.0453999999999996E-4</c:v>
                </c:pt>
                <c:pt idx="25464">
                  <c:v>8.0455000000000001E-4</c:v>
                </c:pt>
                <c:pt idx="25465">
                  <c:v>8.0455999999999995E-4</c:v>
                </c:pt>
                <c:pt idx="25466">
                  <c:v>8.0457E-4</c:v>
                </c:pt>
                <c:pt idx="25467">
                  <c:v>8.0458000000000005E-4</c:v>
                </c:pt>
                <c:pt idx="25468">
                  <c:v>8.0458999999999999E-4</c:v>
                </c:pt>
                <c:pt idx="25469">
                  <c:v>8.0460000000000004E-4</c:v>
                </c:pt>
                <c:pt idx="25470">
                  <c:v>8.0460999999999998E-4</c:v>
                </c:pt>
                <c:pt idx="25471">
                  <c:v>8.0462000000000003E-4</c:v>
                </c:pt>
                <c:pt idx="25472">
                  <c:v>8.0462999999999997E-4</c:v>
                </c:pt>
                <c:pt idx="25473">
                  <c:v>8.0464000000000002E-4</c:v>
                </c:pt>
                <c:pt idx="25474">
                  <c:v>8.0464999999999996E-4</c:v>
                </c:pt>
                <c:pt idx="25475">
                  <c:v>8.0466000000000001E-4</c:v>
                </c:pt>
                <c:pt idx="25476">
                  <c:v>8.0466999999999995E-4</c:v>
                </c:pt>
                <c:pt idx="25477">
                  <c:v>8.0468E-4</c:v>
                </c:pt>
                <c:pt idx="25478">
                  <c:v>8.0469000000000005E-4</c:v>
                </c:pt>
                <c:pt idx="25479">
                  <c:v>8.0469999999999999E-4</c:v>
                </c:pt>
                <c:pt idx="25480">
                  <c:v>8.0471000000000004E-4</c:v>
                </c:pt>
                <c:pt idx="25481">
                  <c:v>8.0471999999999998E-4</c:v>
                </c:pt>
                <c:pt idx="25482">
                  <c:v>8.0473000000000003E-4</c:v>
                </c:pt>
                <c:pt idx="25483">
                  <c:v>8.0473999999999997E-4</c:v>
                </c:pt>
                <c:pt idx="25484">
                  <c:v>8.0475000000000002E-4</c:v>
                </c:pt>
                <c:pt idx="25485">
                  <c:v>8.0475999999999996E-4</c:v>
                </c:pt>
                <c:pt idx="25486">
                  <c:v>8.0477000000000001E-4</c:v>
                </c:pt>
                <c:pt idx="25487">
                  <c:v>8.0477999999999995E-4</c:v>
                </c:pt>
                <c:pt idx="25488">
                  <c:v>8.0479E-4</c:v>
                </c:pt>
                <c:pt idx="25489">
                  <c:v>8.0480000000000005E-4</c:v>
                </c:pt>
                <c:pt idx="25490">
                  <c:v>8.0480999999999999E-4</c:v>
                </c:pt>
                <c:pt idx="25491">
                  <c:v>8.0482000000000004E-4</c:v>
                </c:pt>
                <c:pt idx="25492">
                  <c:v>8.0482999999999998E-4</c:v>
                </c:pt>
                <c:pt idx="25493">
                  <c:v>8.0484000000000003E-4</c:v>
                </c:pt>
                <c:pt idx="25494">
                  <c:v>8.0484999999999997E-4</c:v>
                </c:pt>
                <c:pt idx="25495">
                  <c:v>8.0486000000000002E-4</c:v>
                </c:pt>
                <c:pt idx="25496">
                  <c:v>8.0486999999999996E-4</c:v>
                </c:pt>
                <c:pt idx="25497">
                  <c:v>8.0488000000000001E-4</c:v>
                </c:pt>
                <c:pt idx="25498">
                  <c:v>8.0488999999999995E-4</c:v>
                </c:pt>
                <c:pt idx="25499">
                  <c:v>8.0489999999999999E-4</c:v>
                </c:pt>
                <c:pt idx="25500">
                  <c:v>8.0491000000000004E-4</c:v>
                </c:pt>
                <c:pt idx="25501">
                  <c:v>8.0491999999999998E-4</c:v>
                </c:pt>
                <c:pt idx="25502">
                  <c:v>8.0493000000000003E-4</c:v>
                </c:pt>
                <c:pt idx="25503">
                  <c:v>8.0493999999999997E-4</c:v>
                </c:pt>
                <c:pt idx="25504">
                  <c:v>8.0495000000000002E-4</c:v>
                </c:pt>
                <c:pt idx="25505">
                  <c:v>8.0495999999999996E-4</c:v>
                </c:pt>
                <c:pt idx="25506">
                  <c:v>8.0497000000000001E-4</c:v>
                </c:pt>
                <c:pt idx="25507">
                  <c:v>8.0497999999999995E-4</c:v>
                </c:pt>
                <c:pt idx="25508">
                  <c:v>8.0499E-4</c:v>
                </c:pt>
                <c:pt idx="25509">
                  <c:v>8.0500000000000005E-4</c:v>
                </c:pt>
                <c:pt idx="25510">
                  <c:v>8.0500999999999999E-4</c:v>
                </c:pt>
                <c:pt idx="25511">
                  <c:v>8.0502000000000004E-4</c:v>
                </c:pt>
                <c:pt idx="25512">
                  <c:v>8.0502999999999998E-4</c:v>
                </c:pt>
                <c:pt idx="25513">
                  <c:v>8.0504000000000003E-4</c:v>
                </c:pt>
                <c:pt idx="25514">
                  <c:v>8.0504999999999997E-4</c:v>
                </c:pt>
                <c:pt idx="25515">
                  <c:v>8.0506000000000002E-4</c:v>
                </c:pt>
                <c:pt idx="25516">
                  <c:v>8.0506999999999996E-4</c:v>
                </c:pt>
                <c:pt idx="25517">
                  <c:v>8.0508000000000001E-4</c:v>
                </c:pt>
                <c:pt idx="25518">
                  <c:v>8.0508999999999995E-4</c:v>
                </c:pt>
                <c:pt idx="25519">
                  <c:v>8.051E-4</c:v>
                </c:pt>
                <c:pt idx="25520">
                  <c:v>8.0511000000000005E-4</c:v>
                </c:pt>
                <c:pt idx="25521">
                  <c:v>8.0511999999999999E-4</c:v>
                </c:pt>
                <c:pt idx="25522">
                  <c:v>8.0513000000000004E-4</c:v>
                </c:pt>
                <c:pt idx="25523">
                  <c:v>8.0513999999999998E-4</c:v>
                </c:pt>
                <c:pt idx="25524">
                  <c:v>8.0515000000000003E-4</c:v>
                </c:pt>
                <c:pt idx="25525">
                  <c:v>8.0515999999999997E-4</c:v>
                </c:pt>
                <c:pt idx="25526">
                  <c:v>8.0517000000000002E-4</c:v>
                </c:pt>
                <c:pt idx="25527">
                  <c:v>8.0517999999999996E-4</c:v>
                </c:pt>
                <c:pt idx="25528">
                  <c:v>8.0519000000000001E-4</c:v>
                </c:pt>
                <c:pt idx="25529">
                  <c:v>8.0519999999999995E-4</c:v>
                </c:pt>
                <c:pt idx="25530">
                  <c:v>8.0521E-4</c:v>
                </c:pt>
                <c:pt idx="25531">
                  <c:v>8.0522000000000005E-4</c:v>
                </c:pt>
                <c:pt idx="25532">
                  <c:v>8.0522999999999999E-4</c:v>
                </c:pt>
                <c:pt idx="25533">
                  <c:v>8.0524000000000004E-4</c:v>
                </c:pt>
                <c:pt idx="25534">
                  <c:v>8.0524999999999998E-4</c:v>
                </c:pt>
                <c:pt idx="25535">
                  <c:v>8.0526000000000003E-4</c:v>
                </c:pt>
                <c:pt idx="25536">
                  <c:v>8.0526999999999997E-4</c:v>
                </c:pt>
                <c:pt idx="25537">
                  <c:v>8.0528000000000001E-4</c:v>
                </c:pt>
                <c:pt idx="25538">
                  <c:v>8.0528999999999996E-4</c:v>
                </c:pt>
                <c:pt idx="25539">
                  <c:v>8.053E-4</c:v>
                </c:pt>
                <c:pt idx="25540">
                  <c:v>8.0531000000000005E-4</c:v>
                </c:pt>
                <c:pt idx="25541">
                  <c:v>8.0531999999999999E-4</c:v>
                </c:pt>
                <c:pt idx="25542">
                  <c:v>8.0533000000000004E-4</c:v>
                </c:pt>
                <c:pt idx="25543">
                  <c:v>8.0533999999999998E-4</c:v>
                </c:pt>
                <c:pt idx="25544">
                  <c:v>8.0535000000000003E-4</c:v>
                </c:pt>
                <c:pt idx="25545">
                  <c:v>8.0535999999999997E-4</c:v>
                </c:pt>
                <c:pt idx="25546">
                  <c:v>8.0537000000000002E-4</c:v>
                </c:pt>
                <c:pt idx="25547">
                  <c:v>8.0537999999999996E-4</c:v>
                </c:pt>
                <c:pt idx="25548">
                  <c:v>8.0539000000000001E-4</c:v>
                </c:pt>
                <c:pt idx="25549">
                  <c:v>8.0539999999999995E-4</c:v>
                </c:pt>
                <c:pt idx="25550">
                  <c:v>8.0541E-4</c:v>
                </c:pt>
                <c:pt idx="25551">
                  <c:v>8.0542000000000005E-4</c:v>
                </c:pt>
                <c:pt idx="25552">
                  <c:v>8.0542999999999999E-4</c:v>
                </c:pt>
                <c:pt idx="25553">
                  <c:v>8.0544000000000004E-4</c:v>
                </c:pt>
                <c:pt idx="25554">
                  <c:v>8.0544999999999998E-4</c:v>
                </c:pt>
                <c:pt idx="25555">
                  <c:v>8.0546000000000003E-4</c:v>
                </c:pt>
                <c:pt idx="25556">
                  <c:v>8.0546999999999997E-4</c:v>
                </c:pt>
                <c:pt idx="25557">
                  <c:v>8.0548000000000002E-4</c:v>
                </c:pt>
                <c:pt idx="25558">
                  <c:v>8.0548999999999996E-4</c:v>
                </c:pt>
                <c:pt idx="25559">
                  <c:v>8.0550000000000001E-4</c:v>
                </c:pt>
                <c:pt idx="25560">
                  <c:v>8.0550999999999995E-4</c:v>
                </c:pt>
                <c:pt idx="25561">
                  <c:v>8.0552E-4</c:v>
                </c:pt>
                <c:pt idx="25562">
                  <c:v>8.0553000000000005E-4</c:v>
                </c:pt>
                <c:pt idx="25563">
                  <c:v>8.0553999999999999E-4</c:v>
                </c:pt>
                <c:pt idx="25564">
                  <c:v>8.0555000000000004E-4</c:v>
                </c:pt>
                <c:pt idx="25565">
                  <c:v>8.0555999999999998E-4</c:v>
                </c:pt>
                <c:pt idx="25566">
                  <c:v>8.0557000000000003E-4</c:v>
                </c:pt>
                <c:pt idx="25567">
                  <c:v>8.0557999999999997E-4</c:v>
                </c:pt>
                <c:pt idx="25568">
                  <c:v>8.0559000000000002E-4</c:v>
                </c:pt>
                <c:pt idx="25569">
                  <c:v>8.0559999999999996E-4</c:v>
                </c:pt>
                <c:pt idx="25570">
                  <c:v>8.0561000000000001E-4</c:v>
                </c:pt>
                <c:pt idx="25571">
                  <c:v>8.0561999999999995E-4</c:v>
                </c:pt>
                <c:pt idx="25572">
                  <c:v>8.0563E-4</c:v>
                </c:pt>
                <c:pt idx="25573">
                  <c:v>8.0564000000000005E-4</c:v>
                </c:pt>
                <c:pt idx="25574">
                  <c:v>8.0564999999999999E-4</c:v>
                </c:pt>
                <c:pt idx="25575">
                  <c:v>8.0566000000000003E-4</c:v>
                </c:pt>
                <c:pt idx="25576">
                  <c:v>8.0566999999999998E-4</c:v>
                </c:pt>
                <c:pt idx="25577">
                  <c:v>8.0568000000000002E-4</c:v>
                </c:pt>
                <c:pt idx="25578">
                  <c:v>8.0568999999999997E-4</c:v>
                </c:pt>
                <c:pt idx="25579">
                  <c:v>8.0570000000000001E-4</c:v>
                </c:pt>
                <c:pt idx="25580">
                  <c:v>8.0570999999999995E-4</c:v>
                </c:pt>
                <c:pt idx="25581">
                  <c:v>8.0572E-4</c:v>
                </c:pt>
                <c:pt idx="25582">
                  <c:v>8.0573000000000005E-4</c:v>
                </c:pt>
                <c:pt idx="25583">
                  <c:v>8.0573999999999999E-4</c:v>
                </c:pt>
                <c:pt idx="25584">
                  <c:v>8.0575000000000004E-4</c:v>
                </c:pt>
                <c:pt idx="25585">
                  <c:v>8.0575999999999998E-4</c:v>
                </c:pt>
                <c:pt idx="25586">
                  <c:v>8.0577000000000003E-4</c:v>
                </c:pt>
                <c:pt idx="25587">
                  <c:v>8.0577999999999997E-4</c:v>
                </c:pt>
                <c:pt idx="25588">
                  <c:v>8.0579000000000002E-4</c:v>
                </c:pt>
                <c:pt idx="25589">
                  <c:v>8.0579999999999996E-4</c:v>
                </c:pt>
                <c:pt idx="25590">
                  <c:v>8.0581000000000001E-4</c:v>
                </c:pt>
                <c:pt idx="25591">
                  <c:v>8.0581999999999995E-4</c:v>
                </c:pt>
                <c:pt idx="25592">
                  <c:v>8.0583E-4</c:v>
                </c:pt>
                <c:pt idx="25593">
                  <c:v>8.0584000000000005E-4</c:v>
                </c:pt>
                <c:pt idx="25594">
                  <c:v>8.0584999999999999E-4</c:v>
                </c:pt>
                <c:pt idx="25595">
                  <c:v>8.0586000000000004E-4</c:v>
                </c:pt>
                <c:pt idx="25596">
                  <c:v>8.0586999999999998E-4</c:v>
                </c:pt>
                <c:pt idx="25597">
                  <c:v>8.0588000000000003E-4</c:v>
                </c:pt>
                <c:pt idx="25598">
                  <c:v>8.0588999999999997E-4</c:v>
                </c:pt>
                <c:pt idx="25599">
                  <c:v>8.0590000000000002E-4</c:v>
                </c:pt>
                <c:pt idx="25600">
                  <c:v>8.0590999999999996E-4</c:v>
                </c:pt>
                <c:pt idx="25601">
                  <c:v>8.0592000000000001E-4</c:v>
                </c:pt>
                <c:pt idx="25602">
                  <c:v>8.0592999999999995E-4</c:v>
                </c:pt>
                <c:pt idx="25603">
                  <c:v>8.0594E-4</c:v>
                </c:pt>
                <c:pt idx="25604">
                  <c:v>8.0595000000000005E-4</c:v>
                </c:pt>
                <c:pt idx="25605">
                  <c:v>8.0595999999999999E-4</c:v>
                </c:pt>
                <c:pt idx="25606">
                  <c:v>8.0597000000000004E-4</c:v>
                </c:pt>
                <c:pt idx="25607">
                  <c:v>8.0597999999999998E-4</c:v>
                </c:pt>
                <c:pt idx="25608">
                  <c:v>8.0599000000000003E-4</c:v>
                </c:pt>
                <c:pt idx="25609">
                  <c:v>8.0599999999999997E-4</c:v>
                </c:pt>
                <c:pt idx="25610">
                  <c:v>8.0601000000000002E-4</c:v>
                </c:pt>
                <c:pt idx="25611">
                  <c:v>8.0601999999999996E-4</c:v>
                </c:pt>
                <c:pt idx="25612">
                  <c:v>8.0603000000000001E-4</c:v>
                </c:pt>
                <c:pt idx="25613">
                  <c:v>8.0603999999999995E-4</c:v>
                </c:pt>
                <c:pt idx="25614">
                  <c:v>8.0605E-4</c:v>
                </c:pt>
                <c:pt idx="25615">
                  <c:v>8.0606000000000004E-4</c:v>
                </c:pt>
                <c:pt idx="25616">
                  <c:v>8.0606999999999999E-4</c:v>
                </c:pt>
                <c:pt idx="25617">
                  <c:v>8.0608000000000003E-4</c:v>
                </c:pt>
                <c:pt idx="25618">
                  <c:v>8.0608999999999997E-4</c:v>
                </c:pt>
                <c:pt idx="25619">
                  <c:v>8.0610000000000002E-4</c:v>
                </c:pt>
                <c:pt idx="25620">
                  <c:v>8.0610999999999996E-4</c:v>
                </c:pt>
                <c:pt idx="25621">
                  <c:v>8.0612000000000001E-4</c:v>
                </c:pt>
                <c:pt idx="25622">
                  <c:v>8.0612999999999995E-4</c:v>
                </c:pt>
                <c:pt idx="25623">
                  <c:v>8.0614E-4</c:v>
                </c:pt>
                <c:pt idx="25624">
                  <c:v>8.0615000000000005E-4</c:v>
                </c:pt>
                <c:pt idx="25625">
                  <c:v>8.0615999999999999E-4</c:v>
                </c:pt>
                <c:pt idx="25626">
                  <c:v>8.0617000000000004E-4</c:v>
                </c:pt>
                <c:pt idx="25627">
                  <c:v>8.0617999999999998E-4</c:v>
                </c:pt>
                <c:pt idx="25628">
                  <c:v>8.0619000000000003E-4</c:v>
                </c:pt>
                <c:pt idx="25629">
                  <c:v>8.0619999999999997E-4</c:v>
                </c:pt>
                <c:pt idx="25630">
                  <c:v>8.0621000000000002E-4</c:v>
                </c:pt>
                <c:pt idx="25631">
                  <c:v>8.0621999999999996E-4</c:v>
                </c:pt>
                <c:pt idx="25632">
                  <c:v>8.0623000000000001E-4</c:v>
                </c:pt>
                <c:pt idx="25633">
                  <c:v>8.0623999999999995E-4</c:v>
                </c:pt>
                <c:pt idx="25634">
                  <c:v>8.0625E-4</c:v>
                </c:pt>
                <c:pt idx="25635">
                  <c:v>8.0626000000000005E-4</c:v>
                </c:pt>
                <c:pt idx="25636">
                  <c:v>8.0626999999999999E-4</c:v>
                </c:pt>
                <c:pt idx="25637">
                  <c:v>8.0628000000000004E-4</c:v>
                </c:pt>
                <c:pt idx="25638">
                  <c:v>8.0628999999999998E-4</c:v>
                </c:pt>
                <c:pt idx="25639">
                  <c:v>8.0630000000000003E-4</c:v>
                </c:pt>
                <c:pt idx="25640">
                  <c:v>8.0630999999999997E-4</c:v>
                </c:pt>
                <c:pt idx="25641">
                  <c:v>8.0632000000000002E-4</c:v>
                </c:pt>
                <c:pt idx="25642">
                  <c:v>8.0632999999999996E-4</c:v>
                </c:pt>
                <c:pt idx="25643">
                  <c:v>8.0634000000000001E-4</c:v>
                </c:pt>
                <c:pt idx="25644">
                  <c:v>8.0634999999999995E-4</c:v>
                </c:pt>
                <c:pt idx="25645">
                  <c:v>8.0636E-4</c:v>
                </c:pt>
                <c:pt idx="25646">
                  <c:v>8.0637000000000005E-4</c:v>
                </c:pt>
                <c:pt idx="25647">
                  <c:v>8.0637999999999999E-4</c:v>
                </c:pt>
                <c:pt idx="25648">
                  <c:v>8.0639000000000004E-4</c:v>
                </c:pt>
                <c:pt idx="25649">
                  <c:v>8.0639999999999998E-4</c:v>
                </c:pt>
                <c:pt idx="25650">
                  <c:v>8.0641000000000003E-4</c:v>
                </c:pt>
                <c:pt idx="25651">
                  <c:v>8.0641999999999997E-4</c:v>
                </c:pt>
                <c:pt idx="25652">
                  <c:v>8.0643000000000002E-4</c:v>
                </c:pt>
                <c:pt idx="25653">
                  <c:v>8.0643999999999996E-4</c:v>
                </c:pt>
                <c:pt idx="25654">
                  <c:v>8.0645000000000001E-4</c:v>
                </c:pt>
                <c:pt idx="25655">
                  <c:v>8.0645999999999995E-4</c:v>
                </c:pt>
                <c:pt idx="25656">
                  <c:v>8.0647E-4</c:v>
                </c:pt>
                <c:pt idx="25657">
                  <c:v>8.0648000000000004E-4</c:v>
                </c:pt>
                <c:pt idx="25658">
                  <c:v>8.0648999999999998E-4</c:v>
                </c:pt>
                <c:pt idx="25659">
                  <c:v>8.0650000000000003E-4</c:v>
                </c:pt>
                <c:pt idx="25660">
                  <c:v>8.0650999999999997E-4</c:v>
                </c:pt>
                <c:pt idx="25661">
                  <c:v>8.0652000000000002E-4</c:v>
                </c:pt>
                <c:pt idx="25662">
                  <c:v>8.0652999999999996E-4</c:v>
                </c:pt>
                <c:pt idx="25663">
                  <c:v>8.0654000000000001E-4</c:v>
                </c:pt>
                <c:pt idx="25664">
                  <c:v>8.0654999999999995E-4</c:v>
                </c:pt>
                <c:pt idx="25665">
                  <c:v>8.0656E-4</c:v>
                </c:pt>
                <c:pt idx="25666">
                  <c:v>8.0657000000000005E-4</c:v>
                </c:pt>
                <c:pt idx="25667">
                  <c:v>8.0657999999999999E-4</c:v>
                </c:pt>
                <c:pt idx="25668">
                  <c:v>8.0659000000000004E-4</c:v>
                </c:pt>
                <c:pt idx="25669">
                  <c:v>8.0659999999999998E-4</c:v>
                </c:pt>
                <c:pt idx="25670">
                  <c:v>8.0661000000000003E-4</c:v>
                </c:pt>
                <c:pt idx="25671">
                  <c:v>8.0661999999999997E-4</c:v>
                </c:pt>
                <c:pt idx="25672">
                  <c:v>8.0663000000000002E-4</c:v>
                </c:pt>
                <c:pt idx="25673">
                  <c:v>8.0663999999999996E-4</c:v>
                </c:pt>
                <c:pt idx="25674">
                  <c:v>8.0665000000000001E-4</c:v>
                </c:pt>
                <c:pt idx="25675">
                  <c:v>8.0665999999999995E-4</c:v>
                </c:pt>
                <c:pt idx="25676">
                  <c:v>8.0667E-4</c:v>
                </c:pt>
                <c:pt idx="25677">
                  <c:v>8.0668000000000005E-4</c:v>
                </c:pt>
                <c:pt idx="25678">
                  <c:v>8.0668999999999999E-4</c:v>
                </c:pt>
                <c:pt idx="25679">
                  <c:v>8.0670000000000004E-4</c:v>
                </c:pt>
                <c:pt idx="25680">
                  <c:v>8.0670999999999998E-4</c:v>
                </c:pt>
                <c:pt idx="25681">
                  <c:v>8.0672000000000003E-4</c:v>
                </c:pt>
                <c:pt idx="25682">
                  <c:v>8.0672999999999997E-4</c:v>
                </c:pt>
                <c:pt idx="25683">
                  <c:v>8.0674000000000002E-4</c:v>
                </c:pt>
                <c:pt idx="25684">
                  <c:v>8.0674999999999996E-4</c:v>
                </c:pt>
                <c:pt idx="25685">
                  <c:v>8.0676000000000001E-4</c:v>
                </c:pt>
                <c:pt idx="25686">
                  <c:v>8.0676999999999995E-4</c:v>
                </c:pt>
                <c:pt idx="25687">
                  <c:v>8.0678E-4</c:v>
                </c:pt>
                <c:pt idx="25688">
                  <c:v>8.0679000000000005E-4</c:v>
                </c:pt>
                <c:pt idx="25689">
                  <c:v>8.0679999999999999E-4</c:v>
                </c:pt>
                <c:pt idx="25690">
                  <c:v>8.0681000000000004E-4</c:v>
                </c:pt>
                <c:pt idx="25691">
                  <c:v>8.0681999999999998E-4</c:v>
                </c:pt>
                <c:pt idx="25692">
                  <c:v>8.0683000000000003E-4</c:v>
                </c:pt>
                <c:pt idx="25693">
                  <c:v>8.0683999999999997E-4</c:v>
                </c:pt>
                <c:pt idx="25694">
                  <c:v>8.0685000000000002E-4</c:v>
                </c:pt>
                <c:pt idx="25695">
                  <c:v>8.0685999999999996E-4</c:v>
                </c:pt>
                <c:pt idx="25696">
                  <c:v>8.0687E-4</c:v>
                </c:pt>
                <c:pt idx="25697">
                  <c:v>8.0688000000000005E-4</c:v>
                </c:pt>
                <c:pt idx="25698">
                  <c:v>8.0688999999999999E-4</c:v>
                </c:pt>
                <c:pt idx="25699">
                  <c:v>8.0690000000000004E-4</c:v>
                </c:pt>
                <c:pt idx="25700">
                  <c:v>8.0690999999999998E-4</c:v>
                </c:pt>
                <c:pt idx="25701">
                  <c:v>8.0692000000000003E-4</c:v>
                </c:pt>
                <c:pt idx="25702">
                  <c:v>8.0692999999999997E-4</c:v>
                </c:pt>
                <c:pt idx="25703">
                  <c:v>8.0694000000000002E-4</c:v>
                </c:pt>
                <c:pt idx="25704">
                  <c:v>8.0694999999999996E-4</c:v>
                </c:pt>
                <c:pt idx="25705">
                  <c:v>8.0696000000000001E-4</c:v>
                </c:pt>
                <c:pt idx="25706">
                  <c:v>8.0696999999999995E-4</c:v>
                </c:pt>
                <c:pt idx="25707">
                  <c:v>8.0698E-4</c:v>
                </c:pt>
                <c:pt idx="25708">
                  <c:v>8.0699000000000005E-4</c:v>
                </c:pt>
                <c:pt idx="25709">
                  <c:v>8.0699999999999999E-4</c:v>
                </c:pt>
                <c:pt idx="25710">
                  <c:v>8.0701000000000004E-4</c:v>
                </c:pt>
                <c:pt idx="25711">
                  <c:v>8.0701999999999998E-4</c:v>
                </c:pt>
                <c:pt idx="25712">
                  <c:v>8.0703000000000003E-4</c:v>
                </c:pt>
                <c:pt idx="25713">
                  <c:v>8.0703999999999997E-4</c:v>
                </c:pt>
                <c:pt idx="25714">
                  <c:v>8.0705000000000002E-4</c:v>
                </c:pt>
                <c:pt idx="25715">
                  <c:v>8.0705999999999996E-4</c:v>
                </c:pt>
                <c:pt idx="25716">
                  <c:v>8.0707000000000001E-4</c:v>
                </c:pt>
                <c:pt idx="25717">
                  <c:v>8.0707999999999995E-4</c:v>
                </c:pt>
                <c:pt idx="25718">
                  <c:v>8.0709E-4</c:v>
                </c:pt>
                <c:pt idx="25719">
                  <c:v>8.0710000000000005E-4</c:v>
                </c:pt>
                <c:pt idx="25720">
                  <c:v>8.0710999999999999E-4</c:v>
                </c:pt>
                <c:pt idx="25721">
                  <c:v>8.0712000000000004E-4</c:v>
                </c:pt>
                <c:pt idx="25722">
                  <c:v>8.0712999999999998E-4</c:v>
                </c:pt>
                <c:pt idx="25723">
                  <c:v>8.0714000000000003E-4</c:v>
                </c:pt>
                <c:pt idx="25724">
                  <c:v>8.0714999999999997E-4</c:v>
                </c:pt>
                <c:pt idx="25725">
                  <c:v>8.0716000000000002E-4</c:v>
                </c:pt>
                <c:pt idx="25726">
                  <c:v>8.0716999999999996E-4</c:v>
                </c:pt>
                <c:pt idx="25727">
                  <c:v>8.0718000000000001E-4</c:v>
                </c:pt>
                <c:pt idx="25728">
                  <c:v>8.0718999999999995E-4</c:v>
                </c:pt>
                <c:pt idx="25729">
                  <c:v>8.072E-4</c:v>
                </c:pt>
                <c:pt idx="25730">
                  <c:v>8.0721000000000005E-4</c:v>
                </c:pt>
                <c:pt idx="25731">
                  <c:v>8.0721999999999999E-4</c:v>
                </c:pt>
                <c:pt idx="25732">
                  <c:v>8.0723000000000004E-4</c:v>
                </c:pt>
                <c:pt idx="25733">
                  <c:v>8.0723999999999998E-4</c:v>
                </c:pt>
                <c:pt idx="25734">
                  <c:v>8.0725000000000002E-4</c:v>
                </c:pt>
                <c:pt idx="25735">
                  <c:v>8.0725999999999997E-4</c:v>
                </c:pt>
                <c:pt idx="25736">
                  <c:v>8.0727000000000001E-4</c:v>
                </c:pt>
                <c:pt idx="25737">
                  <c:v>8.0727999999999996E-4</c:v>
                </c:pt>
                <c:pt idx="25738">
                  <c:v>8.0729E-4</c:v>
                </c:pt>
                <c:pt idx="25739">
                  <c:v>8.0730000000000005E-4</c:v>
                </c:pt>
                <c:pt idx="25740">
                  <c:v>8.0730999999999999E-4</c:v>
                </c:pt>
                <c:pt idx="25741">
                  <c:v>8.0732000000000004E-4</c:v>
                </c:pt>
                <c:pt idx="25742">
                  <c:v>8.0732999999999998E-4</c:v>
                </c:pt>
                <c:pt idx="25743">
                  <c:v>8.0734000000000003E-4</c:v>
                </c:pt>
                <c:pt idx="25744">
                  <c:v>8.0734999999999997E-4</c:v>
                </c:pt>
                <c:pt idx="25745">
                  <c:v>8.0736000000000002E-4</c:v>
                </c:pt>
                <c:pt idx="25746">
                  <c:v>8.0736999999999996E-4</c:v>
                </c:pt>
                <c:pt idx="25747">
                  <c:v>8.0738000000000001E-4</c:v>
                </c:pt>
                <c:pt idx="25748">
                  <c:v>8.0738999999999995E-4</c:v>
                </c:pt>
                <c:pt idx="25749">
                  <c:v>8.074E-4</c:v>
                </c:pt>
                <c:pt idx="25750">
                  <c:v>8.0741000000000005E-4</c:v>
                </c:pt>
                <c:pt idx="25751">
                  <c:v>8.0741999999999999E-4</c:v>
                </c:pt>
                <c:pt idx="25752">
                  <c:v>8.0743000000000004E-4</c:v>
                </c:pt>
                <c:pt idx="25753">
                  <c:v>8.0743999999999998E-4</c:v>
                </c:pt>
                <c:pt idx="25754">
                  <c:v>8.0745000000000003E-4</c:v>
                </c:pt>
                <c:pt idx="25755">
                  <c:v>8.0745999999999997E-4</c:v>
                </c:pt>
                <c:pt idx="25756">
                  <c:v>8.0747000000000002E-4</c:v>
                </c:pt>
                <c:pt idx="25757">
                  <c:v>8.0747999999999996E-4</c:v>
                </c:pt>
                <c:pt idx="25758">
                  <c:v>8.0749000000000001E-4</c:v>
                </c:pt>
                <c:pt idx="25759">
                  <c:v>8.0749999999999995E-4</c:v>
                </c:pt>
                <c:pt idx="25760">
                  <c:v>8.0751E-4</c:v>
                </c:pt>
                <c:pt idx="25761">
                  <c:v>8.0752000000000005E-4</c:v>
                </c:pt>
                <c:pt idx="25762">
                  <c:v>8.0752999999999999E-4</c:v>
                </c:pt>
                <c:pt idx="25763">
                  <c:v>8.0754000000000004E-4</c:v>
                </c:pt>
                <c:pt idx="25764">
                  <c:v>8.0754999999999998E-4</c:v>
                </c:pt>
                <c:pt idx="25765">
                  <c:v>8.0756000000000003E-4</c:v>
                </c:pt>
                <c:pt idx="25766">
                  <c:v>8.0756999999999997E-4</c:v>
                </c:pt>
                <c:pt idx="25767">
                  <c:v>8.0758000000000002E-4</c:v>
                </c:pt>
                <c:pt idx="25768">
                  <c:v>8.0758999999999996E-4</c:v>
                </c:pt>
                <c:pt idx="25769">
                  <c:v>8.0760000000000001E-4</c:v>
                </c:pt>
                <c:pt idx="25770">
                  <c:v>8.0760999999999995E-4</c:v>
                </c:pt>
                <c:pt idx="25771">
                  <c:v>8.0762E-4</c:v>
                </c:pt>
                <c:pt idx="25772">
                  <c:v>8.0763000000000004E-4</c:v>
                </c:pt>
                <c:pt idx="25773">
                  <c:v>8.0763999999999999E-4</c:v>
                </c:pt>
                <c:pt idx="25774">
                  <c:v>8.0765000000000003E-4</c:v>
                </c:pt>
                <c:pt idx="25775">
                  <c:v>8.0765999999999998E-4</c:v>
                </c:pt>
                <c:pt idx="25776">
                  <c:v>8.0767000000000002E-4</c:v>
                </c:pt>
                <c:pt idx="25777">
                  <c:v>8.0767999999999996E-4</c:v>
                </c:pt>
                <c:pt idx="25778">
                  <c:v>8.0769000000000001E-4</c:v>
                </c:pt>
                <c:pt idx="25779">
                  <c:v>8.0769999999999995E-4</c:v>
                </c:pt>
                <c:pt idx="25780">
                  <c:v>8.0771E-4</c:v>
                </c:pt>
                <c:pt idx="25781">
                  <c:v>8.0772000000000005E-4</c:v>
                </c:pt>
                <c:pt idx="25782">
                  <c:v>8.0772999999999999E-4</c:v>
                </c:pt>
                <c:pt idx="25783">
                  <c:v>8.0774000000000004E-4</c:v>
                </c:pt>
                <c:pt idx="25784">
                  <c:v>8.0774999999999998E-4</c:v>
                </c:pt>
                <c:pt idx="25785">
                  <c:v>8.0776000000000003E-4</c:v>
                </c:pt>
                <c:pt idx="25786">
                  <c:v>8.0776999999999997E-4</c:v>
                </c:pt>
                <c:pt idx="25787">
                  <c:v>8.0778000000000002E-4</c:v>
                </c:pt>
                <c:pt idx="25788">
                  <c:v>8.0778999999999996E-4</c:v>
                </c:pt>
                <c:pt idx="25789">
                  <c:v>8.0780000000000001E-4</c:v>
                </c:pt>
                <c:pt idx="25790">
                  <c:v>8.0780999999999995E-4</c:v>
                </c:pt>
                <c:pt idx="25791">
                  <c:v>8.0782E-4</c:v>
                </c:pt>
                <c:pt idx="25792">
                  <c:v>8.0783000000000005E-4</c:v>
                </c:pt>
                <c:pt idx="25793">
                  <c:v>8.0783999999999999E-4</c:v>
                </c:pt>
                <c:pt idx="25794">
                  <c:v>8.0785000000000004E-4</c:v>
                </c:pt>
                <c:pt idx="25795">
                  <c:v>8.0785999999999998E-4</c:v>
                </c:pt>
                <c:pt idx="25796">
                  <c:v>8.0787000000000003E-4</c:v>
                </c:pt>
                <c:pt idx="25797">
                  <c:v>8.0787999999999997E-4</c:v>
                </c:pt>
                <c:pt idx="25798">
                  <c:v>8.0789000000000002E-4</c:v>
                </c:pt>
                <c:pt idx="25799">
                  <c:v>8.0789999999999996E-4</c:v>
                </c:pt>
                <c:pt idx="25800">
                  <c:v>8.0791000000000001E-4</c:v>
                </c:pt>
                <c:pt idx="25801">
                  <c:v>8.0791999999999995E-4</c:v>
                </c:pt>
                <c:pt idx="25802">
                  <c:v>8.0793E-4</c:v>
                </c:pt>
                <c:pt idx="25803">
                  <c:v>8.0794000000000005E-4</c:v>
                </c:pt>
                <c:pt idx="25804">
                  <c:v>8.0794999999999999E-4</c:v>
                </c:pt>
                <c:pt idx="25805">
                  <c:v>8.0796000000000004E-4</c:v>
                </c:pt>
                <c:pt idx="25806">
                  <c:v>8.0796999999999998E-4</c:v>
                </c:pt>
                <c:pt idx="25807">
                  <c:v>8.0798000000000003E-4</c:v>
                </c:pt>
                <c:pt idx="25808">
                  <c:v>8.0798999999999997E-4</c:v>
                </c:pt>
                <c:pt idx="25809">
                  <c:v>8.0800000000000002E-4</c:v>
                </c:pt>
                <c:pt idx="25810">
                  <c:v>8.0800999999999996E-4</c:v>
                </c:pt>
                <c:pt idx="25811">
                  <c:v>8.0802000000000001E-4</c:v>
                </c:pt>
                <c:pt idx="25812">
                  <c:v>8.0802999999999995E-4</c:v>
                </c:pt>
                <c:pt idx="25813">
                  <c:v>8.0804E-4</c:v>
                </c:pt>
                <c:pt idx="25814">
                  <c:v>8.0805000000000004E-4</c:v>
                </c:pt>
                <c:pt idx="25815">
                  <c:v>8.0805999999999998E-4</c:v>
                </c:pt>
                <c:pt idx="25816">
                  <c:v>8.0807000000000003E-4</c:v>
                </c:pt>
                <c:pt idx="25817">
                  <c:v>8.0807999999999997E-4</c:v>
                </c:pt>
                <c:pt idx="25818">
                  <c:v>8.0809000000000002E-4</c:v>
                </c:pt>
                <c:pt idx="25819">
                  <c:v>8.0809999999999996E-4</c:v>
                </c:pt>
                <c:pt idx="25820">
                  <c:v>8.0811000000000001E-4</c:v>
                </c:pt>
                <c:pt idx="25821">
                  <c:v>8.0811999999999995E-4</c:v>
                </c:pt>
                <c:pt idx="25822">
                  <c:v>8.0813E-4</c:v>
                </c:pt>
                <c:pt idx="25823">
                  <c:v>8.0814000000000005E-4</c:v>
                </c:pt>
                <c:pt idx="25824">
                  <c:v>8.0814999999999999E-4</c:v>
                </c:pt>
                <c:pt idx="25825">
                  <c:v>8.0816000000000004E-4</c:v>
                </c:pt>
                <c:pt idx="25826">
                  <c:v>8.0816999999999998E-4</c:v>
                </c:pt>
                <c:pt idx="25827">
                  <c:v>8.0818000000000003E-4</c:v>
                </c:pt>
                <c:pt idx="25828">
                  <c:v>8.0818999999999997E-4</c:v>
                </c:pt>
                <c:pt idx="25829">
                  <c:v>8.0820000000000002E-4</c:v>
                </c:pt>
                <c:pt idx="25830">
                  <c:v>8.0820999999999996E-4</c:v>
                </c:pt>
                <c:pt idx="25831">
                  <c:v>8.0822000000000001E-4</c:v>
                </c:pt>
                <c:pt idx="25832">
                  <c:v>8.0822999999999995E-4</c:v>
                </c:pt>
                <c:pt idx="25833">
                  <c:v>8.0824E-4</c:v>
                </c:pt>
                <c:pt idx="25834">
                  <c:v>8.0825000000000005E-4</c:v>
                </c:pt>
                <c:pt idx="25835">
                  <c:v>8.0825999999999999E-4</c:v>
                </c:pt>
                <c:pt idx="25836">
                  <c:v>8.0827000000000004E-4</c:v>
                </c:pt>
                <c:pt idx="25837">
                  <c:v>8.0827999999999998E-4</c:v>
                </c:pt>
                <c:pt idx="25838">
                  <c:v>8.0829000000000003E-4</c:v>
                </c:pt>
                <c:pt idx="25839">
                  <c:v>8.0829999999999997E-4</c:v>
                </c:pt>
                <c:pt idx="25840">
                  <c:v>8.0831000000000002E-4</c:v>
                </c:pt>
                <c:pt idx="25841">
                  <c:v>8.0831999999999996E-4</c:v>
                </c:pt>
                <c:pt idx="25842">
                  <c:v>8.0833000000000001E-4</c:v>
                </c:pt>
                <c:pt idx="25843">
                  <c:v>8.0833999999999995E-4</c:v>
                </c:pt>
                <c:pt idx="25844">
                  <c:v>8.0835E-4</c:v>
                </c:pt>
                <c:pt idx="25845">
                  <c:v>8.0836000000000005E-4</c:v>
                </c:pt>
                <c:pt idx="25846">
                  <c:v>8.0836999999999999E-4</c:v>
                </c:pt>
                <c:pt idx="25847">
                  <c:v>8.0838000000000004E-4</c:v>
                </c:pt>
                <c:pt idx="25848">
                  <c:v>8.0838999999999998E-4</c:v>
                </c:pt>
                <c:pt idx="25849">
                  <c:v>8.0840000000000003E-4</c:v>
                </c:pt>
                <c:pt idx="25850">
                  <c:v>8.0840999999999997E-4</c:v>
                </c:pt>
                <c:pt idx="25851">
                  <c:v>8.0842000000000002E-4</c:v>
                </c:pt>
                <c:pt idx="25852">
                  <c:v>8.0842999999999996E-4</c:v>
                </c:pt>
                <c:pt idx="25853">
                  <c:v>8.0844E-4</c:v>
                </c:pt>
                <c:pt idx="25854">
                  <c:v>8.0845000000000005E-4</c:v>
                </c:pt>
                <c:pt idx="25855">
                  <c:v>8.0845999999999999E-4</c:v>
                </c:pt>
                <c:pt idx="25856">
                  <c:v>8.0847000000000004E-4</c:v>
                </c:pt>
                <c:pt idx="25857">
                  <c:v>8.0847999999999998E-4</c:v>
                </c:pt>
                <c:pt idx="25858">
                  <c:v>8.0849000000000003E-4</c:v>
                </c:pt>
                <c:pt idx="25859">
                  <c:v>8.0849999999999997E-4</c:v>
                </c:pt>
                <c:pt idx="25860">
                  <c:v>8.0851000000000002E-4</c:v>
                </c:pt>
                <c:pt idx="25861">
                  <c:v>8.0851999999999996E-4</c:v>
                </c:pt>
                <c:pt idx="25862">
                  <c:v>8.0853000000000001E-4</c:v>
                </c:pt>
                <c:pt idx="25863">
                  <c:v>8.0853999999999995E-4</c:v>
                </c:pt>
                <c:pt idx="25864">
                  <c:v>8.0855E-4</c:v>
                </c:pt>
                <c:pt idx="25865">
                  <c:v>8.0856000000000005E-4</c:v>
                </c:pt>
                <c:pt idx="25866">
                  <c:v>8.0856999999999999E-4</c:v>
                </c:pt>
                <c:pt idx="25867">
                  <c:v>8.0858000000000004E-4</c:v>
                </c:pt>
                <c:pt idx="25868">
                  <c:v>8.0858999999999998E-4</c:v>
                </c:pt>
                <c:pt idx="25869">
                  <c:v>8.0860000000000003E-4</c:v>
                </c:pt>
                <c:pt idx="25870">
                  <c:v>8.0860999999999997E-4</c:v>
                </c:pt>
                <c:pt idx="25871">
                  <c:v>8.0862000000000002E-4</c:v>
                </c:pt>
                <c:pt idx="25872">
                  <c:v>8.0862999999999996E-4</c:v>
                </c:pt>
                <c:pt idx="25873">
                  <c:v>8.0864000000000001E-4</c:v>
                </c:pt>
                <c:pt idx="25874">
                  <c:v>8.0864999999999995E-4</c:v>
                </c:pt>
                <c:pt idx="25875">
                  <c:v>8.0866E-4</c:v>
                </c:pt>
                <c:pt idx="25876">
                  <c:v>8.0867000000000005E-4</c:v>
                </c:pt>
                <c:pt idx="25877">
                  <c:v>8.0867999999999999E-4</c:v>
                </c:pt>
                <c:pt idx="25878">
                  <c:v>8.0869000000000004E-4</c:v>
                </c:pt>
                <c:pt idx="25879">
                  <c:v>8.0869999999999998E-4</c:v>
                </c:pt>
                <c:pt idx="25880">
                  <c:v>8.0871000000000003E-4</c:v>
                </c:pt>
                <c:pt idx="25881">
                  <c:v>8.0871999999999997E-4</c:v>
                </c:pt>
                <c:pt idx="25882">
                  <c:v>8.0873000000000002E-4</c:v>
                </c:pt>
                <c:pt idx="25883">
                  <c:v>8.0873999999999996E-4</c:v>
                </c:pt>
                <c:pt idx="25884">
                  <c:v>8.0875000000000001E-4</c:v>
                </c:pt>
                <c:pt idx="25885">
                  <c:v>8.0875999999999995E-4</c:v>
                </c:pt>
                <c:pt idx="25886">
                  <c:v>8.0877E-4</c:v>
                </c:pt>
                <c:pt idx="25887">
                  <c:v>8.0878000000000005E-4</c:v>
                </c:pt>
                <c:pt idx="25888">
                  <c:v>8.0878999999999999E-4</c:v>
                </c:pt>
                <c:pt idx="25889">
                  <c:v>8.0880000000000004E-4</c:v>
                </c:pt>
                <c:pt idx="25890">
                  <c:v>8.0880999999999998E-4</c:v>
                </c:pt>
                <c:pt idx="25891">
                  <c:v>8.0882000000000003E-4</c:v>
                </c:pt>
                <c:pt idx="25892">
                  <c:v>8.0882999999999997E-4</c:v>
                </c:pt>
                <c:pt idx="25893">
                  <c:v>8.0884000000000001E-4</c:v>
                </c:pt>
                <c:pt idx="25894">
                  <c:v>8.0884999999999996E-4</c:v>
                </c:pt>
                <c:pt idx="25895">
                  <c:v>8.0886E-4</c:v>
                </c:pt>
                <c:pt idx="25896">
                  <c:v>8.0887000000000005E-4</c:v>
                </c:pt>
                <c:pt idx="25897">
                  <c:v>8.0887999999999999E-4</c:v>
                </c:pt>
                <c:pt idx="25898">
                  <c:v>8.0889000000000004E-4</c:v>
                </c:pt>
                <c:pt idx="25899">
                  <c:v>8.0889999999999998E-4</c:v>
                </c:pt>
                <c:pt idx="25900">
                  <c:v>8.0891000000000003E-4</c:v>
                </c:pt>
                <c:pt idx="25901">
                  <c:v>8.0891999999999997E-4</c:v>
                </c:pt>
                <c:pt idx="25902">
                  <c:v>8.0893000000000002E-4</c:v>
                </c:pt>
                <c:pt idx="25903">
                  <c:v>8.0893999999999996E-4</c:v>
                </c:pt>
                <c:pt idx="25904">
                  <c:v>8.0895000000000001E-4</c:v>
                </c:pt>
                <c:pt idx="25905">
                  <c:v>8.0895999999999995E-4</c:v>
                </c:pt>
                <c:pt idx="25906">
                  <c:v>8.0897E-4</c:v>
                </c:pt>
                <c:pt idx="25907">
                  <c:v>8.0898000000000005E-4</c:v>
                </c:pt>
                <c:pt idx="25908">
                  <c:v>8.0898999999999999E-4</c:v>
                </c:pt>
                <c:pt idx="25909">
                  <c:v>8.0900000000000004E-4</c:v>
                </c:pt>
                <c:pt idx="25910">
                  <c:v>8.0900999999999998E-4</c:v>
                </c:pt>
                <c:pt idx="25911">
                  <c:v>8.0902000000000003E-4</c:v>
                </c:pt>
                <c:pt idx="25912">
                  <c:v>8.0902999999999997E-4</c:v>
                </c:pt>
                <c:pt idx="25913">
                  <c:v>8.0904000000000002E-4</c:v>
                </c:pt>
                <c:pt idx="25914">
                  <c:v>8.0904999999999996E-4</c:v>
                </c:pt>
                <c:pt idx="25915">
                  <c:v>8.0906000000000001E-4</c:v>
                </c:pt>
                <c:pt idx="25916">
                  <c:v>8.0906999999999995E-4</c:v>
                </c:pt>
                <c:pt idx="25917">
                  <c:v>8.0908E-4</c:v>
                </c:pt>
                <c:pt idx="25918">
                  <c:v>8.0909000000000005E-4</c:v>
                </c:pt>
                <c:pt idx="25919">
                  <c:v>8.0909999999999999E-4</c:v>
                </c:pt>
                <c:pt idx="25920">
                  <c:v>8.0911000000000004E-4</c:v>
                </c:pt>
                <c:pt idx="25921">
                  <c:v>8.0911999999999998E-4</c:v>
                </c:pt>
                <c:pt idx="25922">
                  <c:v>8.0913000000000003E-4</c:v>
                </c:pt>
                <c:pt idx="25923">
                  <c:v>8.0913999999999997E-4</c:v>
                </c:pt>
                <c:pt idx="25924">
                  <c:v>8.0915000000000002E-4</c:v>
                </c:pt>
                <c:pt idx="25925">
                  <c:v>8.0915999999999996E-4</c:v>
                </c:pt>
                <c:pt idx="25926">
                  <c:v>8.0917000000000001E-4</c:v>
                </c:pt>
                <c:pt idx="25927">
                  <c:v>8.0917999999999995E-4</c:v>
                </c:pt>
                <c:pt idx="25928">
                  <c:v>8.0919E-4</c:v>
                </c:pt>
                <c:pt idx="25929">
                  <c:v>8.0920000000000005E-4</c:v>
                </c:pt>
                <c:pt idx="25930">
                  <c:v>8.0920999999999999E-4</c:v>
                </c:pt>
                <c:pt idx="25931">
                  <c:v>8.0922000000000003E-4</c:v>
                </c:pt>
                <c:pt idx="25932">
                  <c:v>8.0922999999999998E-4</c:v>
                </c:pt>
                <c:pt idx="25933">
                  <c:v>8.0924000000000002E-4</c:v>
                </c:pt>
                <c:pt idx="25934">
                  <c:v>8.0924999999999997E-4</c:v>
                </c:pt>
                <c:pt idx="25935">
                  <c:v>8.0926000000000001E-4</c:v>
                </c:pt>
                <c:pt idx="25936">
                  <c:v>8.0926999999999995E-4</c:v>
                </c:pt>
                <c:pt idx="25937">
                  <c:v>8.0928E-4</c:v>
                </c:pt>
                <c:pt idx="25938">
                  <c:v>8.0929000000000005E-4</c:v>
                </c:pt>
                <c:pt idx="25939">
                  <c:v>8.0929999999999999E-4</c:v>
                </c:pt>
                <c:pt idx="25940">
                  <c:v>8.0931000000000004E-4</c:v>
                </c:pt>
                <c:pt idx="25941">
                  <c:v>8.0931999999999998E-4</c:v>
                </c:pt>
                <c:pt idx="25942">
                  <c:v>8.0933000000000003E-4</c:v>
                </c:pt>
                <c:pt idx="25943">
                  <c:v>8.0933999999999997E-4</c:v>
                </c:pt>
                <c:pt idx="25944">
                  <c:v>8.0935000000000002E-4</c:v>
                </c:pt>
                <c:pt idx="25945">
                  <c:v>8.0935999999999996E-4</c:v>
                </c:pt>
                <c:pt idx="25946">
                  <c:v>8.0937000000000001E-4</c:v>
                </c:pt>
                <c:pt idx="25947">
                  <c:v>8.0937999999999995E-4</c:v>
                </c:pt>
                <c:pt idx="25948">
                  <c:v>8.0939E-4</c:v>
                </c:pt>
                <c:pt idx="25949">
                  <c:v>8.0940000000000005E-4</c:v>
                </c:pt>
                <c:pt idx="25950">
                  <c:v>8.0940999999999999E-4</c:v>
                </c:pt>
                <c:pt idx="25951">
                  <c:v>8.0942000000000004E-4</c:v>
                </c:pt>
                <c:pt idx="25952">
                  <c:v>8.0942999999999998E-4</c:v>
                </c:pt>
                <c:pt idx="25953">
                  <c:v>8.0944000000000003E-4</c:v>
                </c:pt>
                <c:pt idx="25954">
                  <c:v>8.0944999999999997E-4</c:v>
                </c:pt>
                <c:pt idx="25955">
                  <c:v>8.0946000000000002E-4</c:v>
                </c:pt>
                <c:pt idx="25956">
                  <c:v>8.0946999999999996E-4</c:v>
                </c:pt>
                <c:pt idx="25957">
                  <c:v>8.0948000000000001E-4</c:v>
                </c:pt>
                <c:pt idx="25958">
                  <c:v>8.0948999999999995E-4</c:v>
                </c:pt>
                <c:pt idx="25959">
                  <c:v>8.095E-4</c:v>
                </c:pt>
                <c:pt idx="25960">
                  <c:v>8.0951000000000005E-4</c:v>
                </c:pt>
                <c:pt idx="25961">
                  <c:v>8.0951999999999999E-4</c:v>
                </c:pt>
                <c:pt idx="25962">
                  <c:v>8.0953000000000004E-4</c:v>
                </c:pt>
                <c:pt idx="25963">
                  <c:v>8.0953999999999998E-4</c:v>
                </c:pt>
                <c:pt idx="25964">
                  <c:v>8.0955000000000003E-4</c:v>
                </c:pt>
                <c:pt idx="25965">
                  <c:v>8.0955999999999997E-4</c:v>
                </c:pt>
                <c:pt idx="25966">
                  <c:v>8.0957000000000002E-4</c:v>
                </c:pt>
                <c:pt idx="25967">
                  <c:v>8.0957999999999996E-4</c:v>
                </c:pt>
                <c:pt idx="25968">
                  <c:v>8.0959000000000001E-4</c:v>
                </c:pt>
                <c:pt idx="25969">
                  <c:v>8.0959999999999995E-4</c:v>
                </c:pt>
                <c:pt idx="25970">
                  <c:v>8.0961E-4</c:v>
                </c:pt>
                <c:pt idx="25971">
                  <c:v>8.0962000000000004E-4</c:v>
                </c:pt>
                <c:pt idx="25972">
                  <c:v>8.0962999999999999E-4</c:v>
                </c:pt>
                <c:pt idx="25973">
                  <c:v>8.0964000000000003E-4</c:v>
                </c:pt>
                <c:pt idx="25974">
                  <c:v>8.0964999999999997E-4</c:v>
                </c:pt>
                <c:pt idx="25975">
                  <c:v>8.0966000000000002E-4</c:v>
                </c:pt>
                <c:pt idx="25976">
                  <c:v>8.0966999999999996E-4</c:v>
                </c:pt>
                <c:pt idx="25977">
                  <c:v>8.0968000000000001E-4</c:v>
                </c:pt>
                <c:pt idx="25978">
                  <c:v>8.0968999999999995E-4</c:v>
                </c:pt>
                <c:pt idx="25979">
                  <c:v>8.097E-4</c:v>
                </c:pt>
                <c:pt idx="25980">
                  <c:v>8.0971000000000005E-4</c:v>
                </c:pt>
                <c:pt idx="25981">
                  <c:v>8.0971999999999999E-4</c:v>
                </c:pt>
                <c:pt idx="25982">
                  <c:v>8.0973000000000004E-4</c:v>
                </c:pt>
                <c:pt idx="25983">
                  <c:v>8.0973999999999998E-4</c:v>
                </c:pt>
                <c:pt idx="25984">
                  <c:v>8.0975000000000003E-4</c:v>
                </c:pt>
                <c:pt idx="25985">
                  <c:v>8.0975999999999997E-4</c:v>
                </c:pt>
                <c:pt idx="25986">
                  <c:v>8.0977000000000002E-4</c:v>
                </c:pt>
                <c:pt idx="25987">
                  <c:v>8.0977999999999996E-4</c:v>
                </c:pt>
                <c:pt idx="25988">
                  <c:v>8.0979000000000001E-4</c:v>
                </c:pt>
                <c:pt idx="25989">
                  <c:v>8.0979999999999995E-4</c:v>
                </c:pt>
                <c:pt idx="25990">
                  <c:v>8.0981E-4</c:v>
                </c:pt>
                <c:pt idx="25991">
                  <c:v>8.0982000000000005E-4</c:v>
                </c:pt>
                <c:pt idx="25992">
                  <c:v>8.0982999999999999E-4</c:v>
                </c:pt>
                <c:pt idx="25993">
                  <c:v>8.0984000000000004E-4</c:v>
                </c:pt>
                <c:pt idx="25994">
                  <c:v>8.0984999999999998E-4</c:v>
                </c:pt>
                <c:pt idx="25995">
                  <c:v>8.0986000000000003E-4</c:v>
                </c:pt>
                <c:pt idx="25996">
                  <c:v>8.0986999999999997E-4</c:v>
                </c:pt>
                <c:pt idx="25997">
                  <c:v>8.0988000000000002E-4</c:v>
                </c:pt>
                <c:pt idx="25998">
                  <c:v>8.0988999999999996E-4</c:v>
                </c:pt>
                <c:pt idx="25999">
                  <c:v>8.0990000000000001E-4</c:v>
                </c:pt>
                <c:pt idx="26000">
                  <c:v>8.0990999999999995E-4</c:v>
                </c:pt>
                <c:pt idx="26001">
                  <c:v>8.0992E-4</c:v>
                </c:pt>
                <c:pt idx="26002">
                  <c:v>8.0993000000000005E-4</c:v>
                </c:pt>
                <c:pt idx="26003">
                  <c:v>8.0993999999999999E-4</c:v>
                </c:pt>
                <c:pt idx="26004">
                  <c:v>8.0995000000000004E-4</c:v>
                </c:pt>
                <c:pt idx="26005">
                  <c:v>8.0995999999999998E-4</c:v>
                </c:pt>
                <c:pt idx="26006">
                  <c:v>8.0997000000000003E-4</c:v>
                </c:pt>
                <c:pt idx="26007">
                  <c:v>8.0997999999999997E-4</c:v>
                </c:pt>
                <c:pt idx="26008">
                  <c:v>8.0999000000000002E-4</c:v>
                </c:pt>
                <c:pt idx="26009">
                  <c:v>8.0999999999999996E-4</c:v>
                </c:pt>
                <c:pt idx="26010">
                  <c:v>8.1001000000000001E-4</c:v>
                </c:pt>
                <c:pt idx="26011">
                  <c:v>8.1002000000000005E-4</c:v>
                </c:pt>
                <c:pt idx="26012">
                  <c:v>8.1002999999999999E-4</c:v>
                </c:pt>
                <c:pt idx="26013">
                  <c:v>8.1004000000000004E-4</c:v>
                </c:pt>
                <c:pt idx="26014">
                  <c:v>8.1004999999999998E-4</c:v>
                </c:pt>
                <c:pt idx="26015">
                  <c:v>8.1006000000000003E-4</c:v>
                </c:pt>
                <c:pt idx="26016">
                  <c:v>8.1006999999999997E-4</c:v>
                </c:pt>
                <c:pt idx="26017">
                  <c:v>8.1008000000000002E-4</c:v>
                </c:pt>
                <c:pt idx="26018">
                  <c:v>8.1008999999999996E-4</c:v>
                </c:pt>
                <c:pt idx="26019">
                  <c:v>8.1010000000000001E-4</c:v>
                </c:pt>
                <c:pt idx="26020">
                  <c:v>8.1010999999999995E-4</c:v>
                </c:pt>
                <c:pt idx="26021">
                  <c:v>8.1012E-4</c:v>
                </c:pt>
                <c:pt idx="26022">
                  <c:v>8.1013000000000005E-4</c:v>
                </c:pt>
                <c:pt idx="26023">
                  <c:v>8.1013999999999999E-4</c:v>
                </c:pt>
                <c:pt idx="26024">
                  <c:v>8.1015000000000004E-4</c:v>
                </c:pt>
                <c:pt idx="26025">
                  <c:v>8.1015999999999998E-4</c:v>
                </c:pt>
                <c:pt idx="26026">
                  <c:v>8.1017000000000003E-4</c:v>
                </c:pt>
                <c:pt idx="26027">
                  <c:v>8.1017999999999997E-4</c:v>
                </c:pt>
                <c:pt idx="26028">
                  <c:v>8.1019000000000002E-4</c:v>
                </c:pt>
                <c:pt idx="26029">
                  <c:v>8.1019999999999996E-4</c:v>
                </c:pt>
                <c:pt idx="26030">
                  <c:v>8.1021000000000001E-4</c:v>
                </c:pt>
                <c:pt idx="26031">
                  <c:v>8.1021999999999995E-4</c:v>
                </c:pt>
                <c:pt idx="26032">
                  <c:v>8.1023E-4</c:v>
                </c:pt>
                <c:pt idx="26033">
                  <c:v>8.1024000000000005E-4</c:v>
                </c:pt>
                <c:pt idx="26034">
                  <c:v>8.1024999999999999E-4</c:v>
                </c:pt>
                <c:pt idx="26035">
                  <c:v>8.1026000000000004E-4</c:v>
                </c:pt>
                <c:pt idx="26036">
                  <c:v>8.1026999999999998E-4</c:v>
                </c:pt>
                <c:pt idx="26037">
                  <c:v>8.1028000000000003E-4</c:v>
                </c:pt>
                <c:pt idx="26038">
                  <c:v>8.1028999999999997E-4</c:v>
                </c:pt>
                <c:pt idx="26039">
                  <c:v>8.1030000000000002E-4</c:v>
                </c:pt>
                <c:pt idx="26040">
                  <c:v>8.1030999999999996E-4</c:v>
                </c:pt>
                <c:pt idx="26041">
                  <c:v>8.1032000000000001E-4</c:v>
                </c:pt>
                <c:pt idx="26042">
                  <c:v>8.1032999999999995E-4</c:v>
                </c:pt>
                <c:pt idx="26043">
                  <c:v>8.1034E-4</c:v>
                </c:pt>
                <c:pt idx="26044">
                  <c:v>8.1035000000000005E-4</c:v>
                </c:pt>
                <c:pt idx="26045">
                  <c:v>8.1035999999999999E-4</c:v>
                </c:pt>
                <c:pt idx="26046">
                  <c:v>8.1037000000000004E-4</c:v>
                </c:pt>
                <c:pt idx="26047">
                  <c:v>8.1037999999999998E-4</c:v>
                </c:pt>
                <c:pt idx="26048">
                  <c:v>8.1039000000000003E-4</c:v>
                </c:pt>
                <c:pt idx="26049">
                  <c:v>8.1039999999999997E-4</c:v>
                </c:pt>
                <c:pt idx="26050">
                  <c:v>8.1041000000000001E-4</c:v>
                </c:pt>
                <c:pt idx="26051">
                  <c:v>8.1041999999999996E-4</c:v>
                </c:pt>
                <c:pt idx="26052">
                  <c:v>8.1043E-4</c:v>
                </c:pt>
                <c:pt idx="26053">
                  <c:v>8.1044000000000005E-4</c:v>
                </c:pt>
                <c:pt idx="26054">
                  <c:v>8.1044999999999999E-4</c:v>
                </c:pt>
                <c:pt idx="26055">
                  <c:v>8.1046000000000004E-4</c:v>
                </c:pt>
                <c:pt idx="26056">
                  <c:v>8.1046999999999998E-4</c:v>
                </c:pt>
                <c:pt idx="26057">
                  <c:v>8.1048000000000003E-4</c:v>
                </c:pt>
                <c:pt idx="26058">
                  <c:v>8.1048999999999997E-4</c:v>
                </c:pt>
                <c:pt idx="26059">
                  <c:v>8.1050000000000002E-4</c:v>
                </c:pt>
                <c:pt idx="26060">
                  <c:v>8.1050999999999996E-4</c:v>
                </c:pt>
                <c:pt idx="26061">
                  <c:v>8.1052000000000001E-4</c:v>
                </c:pt>
                <c:pt idx="26062">
                  <c:v>8.1052999999999995E-4</c:v>
                </c:pt>
                <c:pt idx="26063">
                  <c:v>8.1054E-4</c:v>
                </c:pt>
                <c:pt idx="26064">
                  <c:v>8.1055000000000005E-4</c:v>
                </c:pt>
                <c:pt idx="26065">
                  <c:v>8.1055999999999999E-4</c:v>
                </c:pt>
                <c:pt idx="26066">
                  <c:v>8.1057000000000004E-4</c:v>
                </c:pt>
                <c:pt idx="26067">
                  <c:v>8.1057999999999998E-4</c:v>
                </c:pt>
                <c:pt idx="26068">
                  <c:v>8.1059000000000003E-4</c:v>
                </c:pt>
                <c:pt idx="26069">
                  <c:v>8.1059999999999997E-4</c:v>
                </c:pt>
                <c:pt idx="26070">
                  <c:v>8.1061000000000002E-4</c:v>
                </c:pt>
                <c:pt idx="26071">
                  <c:v>8.1061999999999996E-4</c:v>
                </c:pt>
                <c:pt idx="26072">
                  <c:v>8.1063000000000001E-4</c:v>
                </c:pt>
                <c:pt idx="26073">
                  <c:v>8.1063999999999995E-4</c:v>
                </c:pt>
                <c:pt idx="26074">
                  <c:v>8.1065E-4</c:v>
                </c:pt>
                <c:pt idx="26075">
                  <c:v>8.1066000000000005E-4</c:v>
                </c:pt>
                <c:pt idx="26076">
                  <c:v>8.1066999999999999E-4</c:v>
                </c:pt>
                <c:pt idx="26077">
                  <c:v>8.1068000000000004E-4</c:v>
                </c:pt>
                <c:pt idx="26078">
                  <c:v>8.1068999999999998E-4</c:v>
                </c:pt>
                <c:pt idx="26079">
                  <c:v>8.1070000000000003E-4</c:v>
                </c:pt>
                <c:pt idx="26080">
                  <c:v>8.1070999999999997E-4</c:v>
                </c:pt>
                <c:pt idx="26081">
                  <c:v>8.1072000000000002E-4</c:v>
                </c:pt>
                <c:pt idx="26082">
                  <c:v>8.1072999999999996E-4</c:v>
                </c:pt>
                <c:pt idx="26083">
                  <c:v>8.1074000000000001E-4</c:v>
                </c:pt>
                <c:pt idx="26084">
                  <c:v>8.1074999999999995E-4</c:v>
                </c:pt>
                <c:pt idx="26085">
                  <c:v>8.1076E-4</c:v>
                </c:pt>
                <c:pt idx="26086">
                  <c:v>8.1077000000000005E-4</c:v>
                </c:pt>
                <c:pt idx="26087">
                  <c:v>8.1077999999999999E-4</c:v>
                </c:pt>
                <c:pt idx="26088">
                  <c:v>8.1079000000000003E-4</c:v>
                </c:pt>
                <c:pt idx="26089">
                  <c:v>8.1079999999999998E-4</c:v>
                </c:pt>
                <c:pt idx="26090">
                  <c:v>8.1081000000000002E-4</c:v>
                </c:pt>
                <c:pt idx="26091">
                  <c:v>8.1081999999999997E-4</c:v>
                </c:pt>
                <c:pt idx="26092">
                  <c:v>8.1083000000000001E-4</c:v>
                </c:pt>
                <c:pt idx="26093">
                  <c:v>8.1083999999999995E-4</c:v>
                </c:pt>
                <c:pt idx="26094">
                  <c:v>8.1085E-4</c:v>
                </c:pt>
                <c:pt idx="26095">
                  <c:v>8.1086000000000005E-4</c:v>
                </c:pt>
                <c:pt idx="26096">
                  <c:v>8.1086999999999999E-4</c:v>
                </c:pt>
                <c:pt idx="26097">
                  <c:v>8.1088000000000004E-4</c:v>
                </c:pt>
                <c:pt idx="26098">
                  <c:v>8.1088999999999998E-4</c:v>
                </c:pt>
                <c:pt idx="26099">
                  <c:v>8.1090000000000003E-4</c:v>
                </c:pt>
                <c:pt idx="26100">
                  <c:v>8.1090999999999997E-4</c:v>
                </c:pt>
                <c:pt idx="26101">
                  <c:v>8.1092000000000002E-4</c:v>
                </c:pt>
                <c:pt idx="26102">
                  <c:v>8.1092999999999996E-4</c:v>
                </c:pt>
                <c:pt idx="26103">
                  <c:v>8.1094000000000001E-4</c:v>
                </c:pt>
                <c:pt idx="26104">
                  <c:v>8.1094999999999995E-4</c:v>
                </c:pt>
                <c:pt idx="26105">
                  <c:v>8.1096E-4</c:v>
                </c:pt>
                <c:pt idx="26106">
                  <c:v>8.1097000000000005E-4</c:v>
                </c:pt>
                <c:pt idx="26107">
                  <c:v>8.1097999999999999E-4</c:v>
                </c:pt>
                <c:pt idx="26108">
                  <c:v>8.1099000000000004E-4</c:v>
                </c:pt>
                <c:pt idx="26109">
                  <c:v>8.1099999999999998E-4</c:v>
                </c:pt>
                <c:pt idx="26110">
                  <c:v>8.1101000000000003E-4</c:v>
                </c:pt>
                <c:pt idx="26111">
                  <c:v>8.1101999999999997E-4</c:v>
                </c:pt>
                <c:pt idx="26112">
                  <c:v>8.1103000000000002E-4</c:v>
                </c:pt>
                <c:pt idx="26113">
                  <c:v>8.1103999999999996E-4</c:v>
                </c:pt>
                <c:pt idx="26114">
                  <c:v>8.1105000000000001E-4</c:v>
                </c:pt>
                <c:pt idx="26115">
                  <c:v>8.1105999999999995E-4</c:v>
                </c:pt>
                <c:pt idx="26116">
                  <c:v>8.1107E-4</c:v>
                </c:pt>
                <c:pt idx="26117">
                  <c:v>8.1108000000000005E-4</c:v>
                </c:pt>
                <c:pt idx="26118">
                  <c:v>8.1108999999999999E-4</c:v>
                </c:pt>
                <c:pt idx="26119">
                  <c:v>8.1110000000000004E-4</c:v>
                </c:pt>
                <c:pt idx="26120">
                  <c:v>8.1110999999999998E-4</c:v>
                </c:pt>
                <c:pt idx="26121">
                  <c:v>8.1112000000000003E-4</c:v>
                </c:pt>
                <c:pt idx="26122">
                  <c:v>8.1112999999999997E-4</c:v>
                </c:pt>
                <c:pt idx="26123">
                  <c:v>8.1114000000000002E-4</c:v>
                </c:pt>
                <c:pt idx="26124">
                  <c:v>8.1114999999999996E-4</c:v>
                </c:pt>
                <c:pt idx="26125">
                  <c:v>8.1116000000000001E-4</c:v>
                </c:pt>
                <c:pt idx="26126">
                  <c:v>8.1116999999999995E-4</c:v>
                </c:pt>
                <c:pt idx="26127">
                  <c:v>8.1118E-4</c:v>
                </c:pt>
                <c:pt idx="26128">
                  <c:v>8.1119000000000004E-4</c:v>
                </c:pt>
                <c:pt idx="26129">
                  <c:v>8.1119999999999999E-4</c:v>
                </c:pt>
                <c:pt idx="26130">
                  <c:v>8.1121000000000003E-4</c:v>
                </c:pt>
                <c:pt idx="26131">
                  <c:v>8.1121999999999997E-4</c:v>
                </c:pt>
                <c:pt idx="26132">
                  <c:v>8.1123000000000002E-4</c:v>
                </c:pt>
                <c:pt idx="26133">
                  <c:v>8.1123999999999996E-4</c:v>
                </c:pt>
                <c:pt idx="26134">
                  <c:v>8.1125000000000001E-4</c:v>
                </c:pt>
                <c:pt idx="26135">
                  <c:v>8.1125999999999995E-4</c:v>
                </c:pt>
                <c:pt idx="26136">
                  <c:v>8.1127E-4</c:v>
                </c:pt>
                <c:pt idx="26137">
                  <c:v>8.1128000000000005E-4</c:v>
                </c:pt>
                <c:pt idx="26138">
                  <c:v>8.1128999999999999E-4</c:v>
                </c:pt>
                <c:pt idx="26139">
                  <c:v>8.1130000000000004E-4</c:v>
                </c:pt>
                <c:pt idx="26140">
                  <c:v>8.1130999999999998E-4</c:v>
                </c:pt>
                <c:pt idx="26141">
                  <c:v>8.1132000000000003E-4</c:v>
                </c:pt>
                <c:pt idx="26142">
                  <c:v>8.1132999999999997E-4</c:v>
                </c:pt>
                <c:pt idx="26143">
                  <c:v>8.1134000000000002E-4</c:v>
                </c:pt>
                <c:pt idx="26144">
                  <c:v>8.1134999999999996E-4</c:v>
                </c:pt>
                <c:pt idx="26145">
                  <c:v>8.1136000000000001E-4</c:v>
                </c:pt>
                <c:pt idx="26146">
                  <c:v>8.1136999999999995E-4</c:v>
                </c:pt>
                <c:pt idx="26147">
                  <c:v>8.1138E-4</c:v>
                </c:pt>
                <c:pt idx="26148">
                  <c:v>8.1139000000000005E-4</c:v>
                </c:pt>
                <c:pt idx="26149">
                  <c:v>8.1139999999999999E-4</c:v>
                </c:pt>
                <c:pt idx="26150">
                  <c:v>8.1141000000000004E-4</c:v>
                </c:pt>
                <c:pt idx="26151">
                  <c:v>8.1141999999999998E-4</c:v>
                </c:pt>
                <c:pt idx="26152">
                  <c:v>8.1143000000000003E-4</c:v>
                </c:pt>
                <c:pt idx="26153">
                  <c:v>8.1143999999999997E-4</c:v>
                </c:pt>
                <c:pt idx="26154">
                  <c:v>8.1145000000000002E-4</c:v>
                </c:pt>
                <c:pt idx="26155">
                  <c:v>8.1145999999999996E-4</c:v>
                </c:pt>
                <c:pt idx="26156">
                  <c:v>8.1147000000000001E-4</c:v>
                </c:pt>
                <c:pt idx="26157">
                  <c:v>8.1147999999999995E-4</c:v>
                </c:pt>
                <c:pt idx="26158">
                  <c:v>8.1149E-4</c:v>
                </c:pt>
                <c:pt idx="26159">
                  <c:v>8.1150000000000005E-4</c:v>
                </c:pt>
                <c:pt idx="26160">
                  <c:v>8.1150999999999999E-4</c:v>
                </c:pt>
                <c:pt idx="26161">
                  <c:v>8.1152000000000004E-4</c:v>
                </c:pt>
                <c:pt idx="26162">
                  <c:v>8.1152999999999998E-4</c:v>
                </c:pt>
                <c:pt idx="26163">
                  <c:v>8.1154000000000003E-4</c:v>
                </c:pt>
                <c:pt idx="26164">
                  <c:v>8.1154999999999997E-4</c:v>
                </c:pt>
                <c:pt idx="26165">
                  <c:v>8.1156000000000002E-4</c:v>
                </c:pt>
                <c:pt idx="26166">
                  <c:v>8.1156999999999996E-4</c:v>
                </c:pt>
                <c:pt idx="26167">
                  <c:v>8.1158000000000001E-4</c:v>
                </c:pt>
                <c:pt idx="26168">
                  <c:v>8.1158999999999995E-4</c:v>
                </c:pt>
                <c:pt idx="26169">
                  <c:v>8.116E-4</c:v>
                </c:pt>
                <c:pt idx="26170">
                  <c:v>8.1161000000000004E-4</c:v>
                </c:pt>
                <c:pt idx="26171">
                  <c:v>8.1161999999999998E-4</c:v>
                </c:pt>
                <c:pt idx="26172">
                  <c:v>8.1163000000000003E-4</c:v>
                </c:pt>
                <c:pt idx="26173">
                  <c:v>8.1163999999999997E-4</c:v>
                </c:pt>
                <c:pt idx="26174">
                  <c:v>8.1165000000000002E-4</c:v>
                </c:pt>
                <c:pt idx="26175">
                  <c:v>8.1165999999999996E-4</c:v>
                </c:pt>
                <c:pt idx="26176">
                  <c:v>8.1167000000000001E-4</c:v>
                </c:pt>
                <c:pt idx="26177">
                  <c:v>8.1167999999999995E-4</c:v>
                </c:pt>
                <c:pt idx="26178">
                  <c:v>8.1169E-4</c:v>
                </c:pt>
                <c:pt idx="26179">
                  <c:v>8.1170000000000005E-4</c:v>
                </c:pt>
                <c:pt idx="26180">
                  <c:v>8.1170999999999999E-4</c:v>
                </c:pt>
                <c:pt idx="26181">
                  <c:v>8.1172000000000004E-4</c:v>
                </c:pt>
                <c:pt idx="26182">
                  <c:v>8.1172999999999998E-4</c:v>
                </c:pt>
                <c:pt idx="26183">
                  <c:v>8.1174000000000003E-4</c:v>
                </c:pt>
                <c:pt idx="26184">
                  <c:v>8.1174999999999997E-4</c:v>
                </c:pt>
                <c:pt idx="26185">
                  <c:v>8.1176000000000002E-4</c:v>
                </c:pt>
                <c:pt idx="26186">
                  <c:v>8.1176999999999996E-4</c:v>
                </c:pt>
                <c:pt idx="26187">
                  <c:v>8.1178000000000001E-4</c:v>
                </c:pt>
                <c:pt idx="26188">
                  <c:v>8.1178999999999995E-4</c:v>
                </c:pt>
                <c:pt idx="26189">
                  <c:v>8.118E-4</c:v>
                </c:pt>
                <c:pt idx="26190">
                  <c:v>8.1181000000000005E-4</c:v>
                </c:pt>
                <c:pt idx="26191">
                  <c:v>8.1181999999999999E-4</c:v>
                </c:pt>
                <c:pt idx="26192">
                  <c:v>8.1183000000000004E-4</c:v>
                </c:pt>
                <c:pt idx="26193">
                  <c:v>8.1183999999999998E-4</c:v>
                </c:pt>
                <c:pt idx="26194">
                  <c:v>8.1185000000000003E-4</c:v>
                </c:pt>
                <c:pt idx="26195">
                  <c:v>8.1185999999999997E-4</c:v>
                </c:pt>
                <c:pt idx="26196">
                  <c:v>8.1187000000000002E-4</c:v>
                </c:pt>
                <c:pt idx="26197">
                  <c:v>8.1187999999999996E-4</c:v>
                </c:pt>
                <c:pt idx="26198">
                  <c:v>8.1189000000000001E-4</c:v>
                </c:pt>
                <c:pt idx="26199">
                  <c:v>8.1189999999999995E-4</c:v>
                </c:pt>
                <c:pt idx="26200">
                  <c:v>8.1191E-4</c:v>
                </c:pt>
                <c:pt idx="26201">
                  <c:v>8.1192000000000005E-4</c:v>
                </c:pt>
                <c:pt idx="26202">
                  <c:v>8.1192999999999999E-4</c:v>
                </c:pt>
                <c:pt idx="26203">
                  <c:v>8.1194000000000004E-4</c:v>
                </c:pt>
                <c:pt idx="26204">
                  <c:v>8.1194999999999998E-4</c:v>
                </c:pt>
                <c:pt idx="26205">
                  <c:v>8.1196000000000003E-4</c:v>
                </c:pt>
                <c:pt idx="26206">
                  <c:v>8.1196999999999997E-4</c:v>
                </c:pt>
                <c:pt idx="26207">
                  <c:v>8.1198000000000002E-4</c:v>
                </c:pt>
                <c:pt idx="26208">
                  <c:v>8.1198999999999996E-4</c:v>
                </c:pt>
                <c:pt idx="26209">
                  <c:v>8.12E-4</c:v>
                </c:pt>
                <c:pt idx="26210">
                  <c:v>8.1201000000000005E-4</c:v>
                </c:pt>
                <c:pt idx="26211">
                  <c:v>8.1201999999999999E-4</c:v>
                </c:pt>
                <c:pt idx="26212">
                  <c:v>8.1203000000000004E-4</c:v>
                </c:pt>
                <c:pt idx="26213">
                  <c:v>8.1203999999999998E-4</c:v>
                </c:pt>
                <c:pt idx="26214">
                  <c:v>8.1205000000000003E-4</c:v>
                </c:pt>
                <c:pt idx="26215">
                  <c:v>8.1205999999999997E-4</c:v>
                </c:pt>
                <c:pt idx="26216">
                  <c:v>8.1207000000000002E-4</c:v>
                </c:pt>
                <c:pt idx="26217">
                  <c:v>8.1207999999999996E-4</c:v>
                </c:pt>
                <c:pt idx="26218">
                  <c:v>8.1209000000000001E-4</c:v>
                </c:pt>
                <c:pt idx="26219">
                  <c:v>8.1209999999999995E-4</c:v>
                </c:pt>
                <c:pt idx="26220">
                  <c:v>8.1211E-4</c:v>
                </c:pt>
                <c:pt idx="26221">
                  <c:v>8.1212000000000005E-4</c:v>
                </c:pt>
                <c:pt idx="26222">
                  <c:v>8.1212999999999999E-4</c:v>
                </c:pt>
                <c:pt idx="26223">
                  <c:v>8.1214000000000004E-4</c:v>
                </c:pt>
                <c:pt idx="26224">
                  <c:v>8.1214999999999998E-4</c:v>
                </c:pt>
                <c:pt idx="26225">
                  <c:v>8.1216000000000003E-4</c:v>
                </c:pt>
                <c:pt idx="26226">
                  <c:v>8.1216999999999997E-4</c:v>
                </c:pt>
                <c:pt idx="26227">
                  <c:v>8.1218000000000002E-4</c:v>
                </c:pt>
                <c:pt idx="26228">
                  <c:v>8.1218999999999996E-4</c:v>
                </c:pt>
                <c:pt idx="26229">
                  <c:v>8.1220000000000001E-4</c:v>
                </c:pt>
                <c:pt idx="26230">
                  <c:v>8.1220999999999995E-4</c:v>
                </c:pt>
                <c:pt idx="26231">
                  <c:v>8.1222E-4</c:v>
                </c:pt>
                <c:pt idx="26232">
                  <c:v>8.1223000000000005E-4</c:v>
                </c:pt>
                <c:pt idx="26233">
                  <c:v>8.1223999999999999E-4</c:v>
                </c:pt>
                <c:pt idx="26234">
                  <c:v>8.1225000000000004E-4</c:v>
                </c:pt>
                <c:pt idx="26235">
                  <c:v>8.1225999999999998E-4</c:v>
                </c:pt>
                <c:pt idx="26236">
                  <c:v>8.1227000000000003E-4</c:v>
                </c:pt>
                <c:pt idx="26237">
                  <c:v>8.1227999999999997E-4</c:v>
                </c:pt>
                <c:pt idx="26238">
                  <c:v>8.1229000000000002E-4</c:v>
                </c:pt>
                <c:pt idx="26239">
                  <c:v>8.1229999999999996E-4</c:v>
                </c:pt>
                <c:pt idx="26240">
                  <c:v>8.1231000000000001E-4</c:v>
                </c:pt>
                <c:pt idx="26241">
                  <c:v>8.1231999999999995E-4</c:v>
                </c:pt>
                <c:pt idx="26242">
                  <c:v>8.1233E-4</c:v>
                </c:pt>
                <c:pt idx="26243">
                  <c:v>8.1234000000000005E-4</c:v>
                </c:pt>
                <c:pt idx="26244">
                  <c:v>8.1234999999999999E-4</c:v>
                </c:pt>
                <c:pt idx="26245">
                  <c:v>8.1236000000000004E-4</c:v>
                </c:pt>
                <c:pt idx="26246">
                  <c:v>8.1236999999999998E-4</c:v>
                </c:pt>
                <c:pt idx="26247">
                  <c:v>8.1238000000000002E-4</c:v>
                </c:pt>
                <c:pt idx="26248">
                  <c:v>8.1238999999999997E-4</c:v>
                </c:pt>
                <c:pt idx="26249">
                  <c:v>8.1240000000000001E-4</c:v>
                </c:pt>
                <c:pt idx="26250">
                  <c:v>8.1240999999999996E-4</c:v>
                </c:pt>
                <c:pt idx="26251">
                  <c:v>8.1242E-4</c:v>
                </c:pt>
                <c:pt idx="26252">
                  <c:v>8.1243000000000005E-4</c:v>
                </c:pt>
                <c:pt idx="26253">
                  <c:v>8.1243999999999999E-4</c:v>
                </c:pt>
                <c:pt idx="26254">
                  <c:v>8.1245000000000004E-4</c:v>
                </c:pt>
                <c:pt idx="26255">
                  <c:v>8.1245999999999998E-4</c:v>
                </c:pt>
                <c:pt idx="26256">
                  <c:v>8.1247000000000003E-4</c:v>
                </c:pt>
                <c:pt idx="26257">
                  <c:v>8.1247999999999997E-4</c:v>
                </c:pt>
                <c:pt idx="26258">
                  <c:v>8.1249000000000002E-4</c:v>
                </c:pt>
                <c:pt idx="26259">
                  <c:v>8.1249999999999996E-4</c:v>
                </c:pt>
                <c:pt idx="26260">
                  <c:v>8.1251000000000001E-4</c:v>
                </c:pt>
                <c:pt idx="26261">
                  <c:v>8.1251999999999995E-4</c:v>
                </c:pt>
                <c:pt idx="26262">
                  <c:v>8.1253E-4</c:v>
                </c:pt>
                <c:pt idx="26263">
                  <c:v>8.1254000000000005E-4</c:v>
                </c:pt>
                <c:pt idx="26264">
                  <c:v>8.1254999999999999E-4</c:v>
                </c:pt>
                <c:pt idx="26265">
                  <c:v>8.1256000000000004E-4</c:v>
                </c:pt>
                <c:pt idx="26266">
                  <c:v>8.1256999999999998E-4</c:v>
                </c:pt>
                <c:pt idx="26267">
                  <c:v>8.1258000000000003E-4</c:v>
                </c:pt>
                <c:pt idx="26268">
                  <c:v>8.1258999999999997E-4</c:v>
                </c:pt>
                <c:pt idx="26269">
                  <c:v>8.1260000000000002E-4</c:v>
                </c:pt>
                <c:pt idx="26270">
                  <c:v>8.1260999999999996E-4</c:v>
                </c:pt>
                <c:pt idx="26271">
                  <c:v>8.1262000000000001E-4</c:v>
                </c:pt>
                <c:pt idx="26272">
                  <c:v>8.1262999999999995E-4</c:v>
                </c:pt>
                <c:pt idx="26273">
                  <c:v>8.1264E-4</c:v>
                </c:pt>
                <c:pt idx="26274">
                  <c:v>8.1265000000000005E-4</c:v>
                </c:pt>
                <c:pt idx="26275">
                  <c:v>8.1265999999999999E-4</c:v>
                </c:pt>
                <c:pt idx="26276">
                  <c:v>8.1267000000000004E-4</c:v>
                </c:pt>
                <c:pt idx="26277">
                  <c:v>8.1267999999999998E-4</c:v>
                </c:pt>
                <c:pt idx="26278">
                  <c:v>8.1269000000000003E-4</c:v>
                </c:pt>
                <c:pt idx="26279">
                  <c:v>8.1269999999999997E-4</c:v>
                </c:pt>
                <c:pt idx="26280">
                  <c:v>8.1271000000000002E-4</c:v>
                </c:pt>
                <c:pt idx="26281">
                  <c:v>8.1271999999999996E-4</c:v>
                </c:pt>
                <c:pt idx="26282">
                  <c:v>8.1273000000000001E-4</c:v>
                </c:pt>
                <c:pt idx="26283">
                  <c:v>8.1273999999999995E-4</c:v>
                </c:pt>
                <c:pt idx="26284">
                  <c:v>8.1275E-4</c:v>
                </c:pt>
                <c:pt idx="26285">
                  <c:v>8.1276000000000004E-4</c:v>
                </c:pt>
                <c:pt idx="26286">
                  <c:v>8.1276999999999999E-4</c:v>
                </c:pt>
                <c:pt idx="26287">
                  <c:v>8.1278000000000003E-4</c:v>
                </c:pt>
                <c:pt idx="26288">
                  <c:v>8.1278999999999998E-4</c:v>
                </c:pt>
                <c:pt idx="26289">
                  <c:v>8.1280000000000002E-4</c:v>
                </c:pt>
                <c:pt idx="26290">
                  <c:v>8.1280999999999996E-4</c:v>
                </c:pt>
                <c:pt idx="26291">
                  <c:v>8.1282000000000001E-4</c:v>
                </c:pt>
                <c:pt idx="26292">
                  <c:v>8.1282999999999995E-4</c:v>
                </c:pt>
                <c:pt idx="26293">
                  <c:v>8.1284E-4</c:v>
                </c:pt>
                <c:pt idx="26294">
                  <c:v>8.1285000000000005E-4</c:v>
                </c:pt>
                <c:pt idx="26295">
                  <c:v>8.1285999999999999E-4</c:v>
                </c:pt>
                <c:pt idx="26296">
                  <c:v>8.1287000000000004E-4</c:v>
                </c:pt>
                <c:pt idx="26297">
                  <c:v>8.1287999999999998E-4</c:v>
                </c:pt>
                <c:pt idx="26298">
                  <c:v>8.1289000000000003E-4</c:v>
                </c:pt>
                <c:pt idx="26299">
                  <c:v>8.1289999999999997E-4</c:v>
                </c:pt>
                <c:pt idx="26300">
                  <c:v>8.1291000000000002E-4</c:v>
                </c:pt>
                <c:pt idx="26301">
                  <c:v>8.1291999999999996E-4</c:v>
                </c:pt>
                <c:pt idx="26302">
                  <c:v>8.1293000000000001E-4</c:v>
                </c:pt>
                <c:pt idx="26303">
                  <c:v>8.1293999999999995E-4</c:v>
                </c:pt>
                <c:pt idx="26304">
                  <c:v>8.1295E-4</c:v>
                </c:pt>
                <c:pt idx="26305">
                  <c:v>8.1296000000000005E-4</c:v>
                </c:pt>
                <c:pt idx="26306">
                  <c:v>8.1296999999999999E-4</c:v>
                </c:pt>
                <c:pt idx="26307">
                  <c:v>8.1298000000000004E-4</c:v>
                </c:pt>
                <c:pt idx="26308">
                  <c:v>8.1298999999999998E-4</c:v>
                </c:pt>
                <c:pt idx="26309">
                  <c:v>8.1300000000000003E-4</c:v>
                </c:pt>
                <c:pt idx="26310">
                  <c:v>8.1300999999999997E-4</c:v>
                </c:pt>
                <c:pt idx="26311">
                  <c:v>8.1302000000000002E-4</c:v>
                </c:pt>
                <c:pt idx="26312">
                  <c:v>8.1302999999999996E-4</c:v>
                </c:pt>
                <c:pt idx="26313">
                  <c:v>8.1304000000000001E-4</c:v>
                </c:pt>
                <c:pt idx="26314">
                  <c:v>8.1304999999999995E-4</c:v>
                </c:pt>
                <c:pt idx="26315">
                  <c:v>8.1306E-4</c:v>
                </c:pt>
                <c:pt idx="26316">
                  <c:v>8.1307000000000005E-4</c:v>
                </c:pt>
                <c:pt idx="26317">
                  <c:v>8.1307999999999999E-4</c:v>
                </c:pt>
                <c:pt idx="26318">
                  <c:v>8.1309000000000004E-4</c:v>
                </c:pt>
                <c:pt idx="26319">
                  <c:v>8.1309999999999998E-4</c:v>
                </c:pt>
                <c:pt idx="26320">
                  <c:v>8.1311000000000003E-4</c:v>
                </c:pt>
                <c:pt idx="26321">
                  <c:v>8.1311999999999997E-4</c:v>
                </c:pt>
                <c:pt idx="26322">
                  <c:v>8.1313000000000002E-4</c:v>
                </c:pt>
                <c:pt idx="26323">
                  <c:v>8.1313999999999996E-4</c:v>
                </c:pt>
                <c:pt idx="26324">
                  <c:v>8.1315000000000001E-4</c:v>
                </c:pt>
                <c:pt idx="26325">
                  <c:v>8.1315999999999995E-4</c:v>
                </c:pt>
                <c:pt idx="26326">
                  <c:v>8.1317E-4</c:v>
                </c:pt>
                <c:pt idx="26327">
                  <c:v>8.1318000000000004E-4</c:v>
                </c:pt>
                <c:pt idx="26328">
                  <c:v>8.1318999999999998E-4</c:v>
                </c:pt>
                <c:pt idx="26329">
                  <c:v>8.1320000000000003E-4</c:v>
                </c:pt>
                <c:pt idx="26330">
                  <c:v>8.1320999999999997E-4</c:v>
                </c:pt>
                <c:pt idx="26331">
                  <c:v>8.1322000000000002E-4</c:v>
                </c:pt>
                <c:pt idx="26332">
                  <c:v>8.1322999999999996E-4</c:v>
                </c:pt>
                <c:pt idx="26333">
                  <c:v>8.1324000000000001E-4</c:v>
                </c:pt>
                <c:pt idx="26334">
                  <c:v>8.1324999999999995E-4</c:v>
                </c:pt>
                <c:pt idx="26335">
                  <c:v>8.1326E-4</c:v>
                </c:pt>
                <c:pt idx="26336">
                  <c:v>8.1327000000000005E-4</c:v>
                </c:pt>
                <c:pt idx="26337">
                  <c:v>8.1327999999999999E-4</c:v>
                </c:pt>
                <c:pt idx="26338">
                  <c:v>8.1329000000000004E-4</c:v>
                </c:pt>
                <c:pt idx="26339">
                  <c:v>8.1329999999999998E-4</c:v>
                </c:pt>
                <c:pt idx="26340">
                  <c:v>8.1331000000000003E-4</c:v>
                </c:pt>
                <c:pt idx="26341">
                  <c:v>8.1331999999999997E-4</c:v>
                </c:pt>
                <c:pt idx="26342">
                  <c:v>8.1333000000000002E-4</c:v>
                </c:pt>
                <c:pt idx="26343">
                  <c:v>8.1333999999999996E-4</c:v>
                </c:pt>
                <c:pt idx="26344">
                  <c:v>8.1335000000000001E-4</c:v>
                </c:pt>
                <c:pt idx="26345">
                  <c:v>8.1335999999999995E-4</c:v>
                </c:pt>
                <c:pt idx="26346">
                  <c:v>8.1337E-4</c:v>
                </c:pt>
                <c:pt idx="26347">
                  <c:v>8.1338000000000005E-4</c:v>
                </c:pt>
                <c:pt idx="26348">
                  <c:v>8.1338999999999999E-4</c:v>
                </c:pt>
                <c:pt idx="26349">
                  <c:v>8.1340000000000004E-4</c:v>
                </c:pt>
                <c:pt idx="26350">
                  <c:v>8.1340999999999998E-4</c:v>
                </c:pt>
                <c:pt idx="26351">
                  <c:v>8.1342000000000003E-4</c:v>
                </c:pt>
                <c:pt idx="26352">
                  <c:v>8.1342999999999997E-4</c:v>
                </c:pt>
                <c:pt idx="26353">
                  <c:v>8.1344000000000002E-4</c:v>
                </c:pt>
                <c:pt idx="26354">
                  <c:v>8.1344999999999996E-4</c:v>
                </c:pt>
                <c:pt idx="26355">
                  <c:v>8.1346000000000001E-4</c:v>
                </c:pt>
                <c:pt idx="26356">
                  <c:v>8.1346999999999995E-4</c:v>
                </c:pt>
                <c:pt idx="26357">
                  <c:v>8.1348E-4</c:v>
                </c:pt>
                <c:pt idx="26358">
                  <c:v>8.1349000000000005E-4</c:v>
                </c:pt>
                <c:pt idx="26359">
                  <c:v>8.1349999999999999E-4</c:v>
                </c:pt>
                <c:pt idx="26360">
                  <c:v>8.1351000000000004E-4</c:v>
                </c:pt>
                <c:pt idx="26361">
                  <c:v>8.1351999999999998E-4</c:v>
                </c:pt>
                <c:pt idx="26362">
                  <c:v>8.1353000000000003E-4</c:v>
                </c:pt>
                <c:pt idx="26363">
                  <c:v>8.1353999999999997E-4</c:v>
                </c:pt>
                <c:pt idx="26364">
                  <c:v>8.1355000000000002E-4</c:v>
                </c:pt>
                <c:pt idx="26365">
                  <c:v>8.1355999999999996E-4</c:v>
                </c:pt>
                <c:pt idx="26366">
                  <c:v>8.1357E-4</c:v>
                </c:pt>
                <c:pt idx="26367">
                  <c:v>8.1358000000000005E-4</c:v>
                </c:pt>
                <c:pt idx="26368">
                  <c:v>8.1358999999999999E-4</c:v>
                </c:pt>
                <c:pt idx="26369">
                  <c:v>8.1360000000000004E-4</c:v>
                </c:pt>
                <c:pt idx="26370">
                  <c:v>8.1360999999999998E-4</c:v>
                </c:pt>
                <c:pt idx="26371">
                  <c:v>8.1362000000000003E-4</c:v>
                </c:pt>
                <c:pt idx="26372">
                  <c:v>8.1362999999999997E-4</c:v>
                </c:pt>
                <c:pt idx="26373">
                  <c:v>8.1364000000000002E-4</c:v>
                </c:pt>
                <c:pt idx="26374">
                  <c:v>8.1364999999999996E-4</c:v>
                </c:pt>
                <c:pt idx="26375">
                  <c:v>8.1366000000000001E-4</c:v>
                </c:pt>
                <c:pt idx="26376">
                  <c:v>8.1366999999999995E-4</c:v>
                </c:pt>
                <c:pt idx="26377">
                  <c:v>8.1368E-4</c:v>
                </c:pt>
                <c:pt idx="26378">
                  <c:v>8.1369000000000005E-4</c:v>
                </c:pt>
                <c:pt idx="26379">
                  <c:v>8.1369999999999999E-4</c:v>
                </c:pt>
                <c:pt idx="26380">
                  <c:v>8.1371000000000004E-4</c:v>
                </c:pt>
                <c:pt idx="26381">
                  <c:v>8.1371999999999998E-4</c:v>
                </c:pt>
                <c:pt idx="26382">
                  <c:v>8.1373000000000003E-4</c:v>
                </c:pt>
                <c:pt idx="26383">
                  <c:v>8.1373999999999997E-4</c:v>
                </c:pt>
                <c:pt idx="26384">
                  <c:v>8.1375000000000002E-4</c:v>
                </c:pt>
                <c:pt idx="26385">
                  <c:v>8.1375999999999996E-4</c:v>
                </c:pt>
                <c:pt idx="26386">
                  <c:v>8.1377000000000001E-4</c:v>
                </c:pt>
                <c:pt idx="26387">
                  <c:v>8.1377999999999995E-4</c:v>
                </c:pt>
                <c:pt idx="26388">
                  <c:v>8.1379E-4</c:v>
                </c:pt>
                <c:pt idx="26389">
                  <c:v>8.1380000000000005E-4</c:v>
                </c:pt>
                <c:pt idx="26390">
                  <c:v>8.1380999999999999E-4</c:v>
                </c:pt>
                <c:pt idx="26391">
                  <c:v>8.1382000000000004E-4</c:v>
                </c:pt>
                <c:pt idx="26392">
                  <c:v>8.1382999999999998E-4</c:v>
                </c:pt>
                <c:pt idx="26393">
                  <c:v>8.1384000000000003E-4</c:v>
                </c:pt>
                <c:pt idx="26394">
                  <c:v>8.1384999999999997E-4</c:v>
                </c:pt>
                <c:pt idx="26395">
                  <c:v>8.1386000000000002E-4</c:v>
                </c:pt>
                <c:pt idx="26396">
                  <c:v>8.1386999999999996E-4</c:v>
                </c:pt>
                <c:pt idx="26397">
                  <c:v>8.1388000000000001E-4</c:v>
                </c:pt>
                <c:pt idx="26398">
                  <c:v>8.1388999999999995E-4</c:v>
                </c:pt>
                <c:pt idx="26399">
                  <c:v>8.139E-4</c:v>
                </c:pt>
                <c:pt idx="26400">
                  <c:v>8.1391000000000005E-4</c:v>
                </c:pt>
                <c:pt idx="26401">
                  <c:v>8.1391999999999999E-4</c:v>
                </c:pt>
                <c:pt idx="26402">
                  <c:v>8.1393000000000004E-4</c:v>
                </c:pt>
                <c:pt idx="26403">
                  <c:v>8.1393999999999998E-4</c:v>
                </c:pt>
                <c:pt idx="26404">
                  <c:v>8.1395000000000003E-4</c:v>
                </c:pt>
                <c:pt idx="26405">
                  <c:v>8.1395999999999997E-4</c:v>
                </c:pt>
                <c:pt idx="26406">
                  <c:v>8.1397000000000001E-4</c:v>
                </c:pt>
                <c:pt idx="26407">
                  <c:v>8.1397999999999996E-4</c:v>
                </c:pt>
                <c:pt idx="26408">
                  <c:v>8.1399E-4</c:v>
                </c:pt>
                <c:pt idx="26409">
                  <c:v>8.1400000000000005E-4</c:v>
                </c:pt>
                <c:pt idx="26410">
                  <c:v>8.1400999999999999E-4</c:v>
                </c:pt>
                <c:pt idx="26411">
                  <c:v>8.1402000000000004E-4</c:v>
                </c:pt>
                <c:pt idx="26412">
                  <c:v>8.1402999999999998E-4</c:v>
                </c:pt>
                <c:pt idx="26413">
                  <c:v>8.1404000000000003E-4</c:v>
                </c:pt>
                <c:pt idx="26414">
                  <c:v>8.1404999999999997E-4</c:v>
                </c:pt>
                <c:pt idx="26415">
                  <c:v>8.1406000000000002E-4</c:v>
                </c:pt>
                <c:pt idx="26416">
                  <c:v>8.1406999999999996E-4</c:v>
                </c:pt>
                <c:pt idx="26417">
                  <c:v>8.1408000000000001E-4</c:v>
                </c:pt>
                <c:pt idx="26418">
                  <c:v>8.1408999999999995E-4</c:v>
                </c:pt>
                <c:pt idx="26419">
                  <c:v>8.141E-4</c:v>
                </c:pt>
                <c:pt idx="26420">
                  <c:v>8.1411000000000005E-4</c:v>
                </c:pt>
                <c:pt idx="26421">
                  <c:v>8.1411999999999999E-4</c:v>
                </c:pt>
                <c:pt idx="26422">
                  <c:v>8.1413000000000004E-4</c:v>
                </c:pt>
                <c:pt idx="26423">
                  <c:v>8.1413999999999998E-4</c:v>
                </c:pt>
                <c:pt idx="26424">
                  <c:v>8.1415000000000003E-4</c:v>
                </c:pt>
                <c:pt idx="26425">
                  <c:v>8.1415999999999997E-4</c:v>
                </c:pt>
                <c:pt idx="26426">
                  <c:v>8.1417000000000002E-4</c:v>
                </c:pt>
                <c:pt idx="26427">
                  <c:v>8.1417999999999996E-4</c:v>
                </c:pt>
                <c:pt idx="26428">
                  <c:v>8.1419000000000001E-4</c:v>
                </c:pt>
                <c:pt idx="26429">
                  <c:v>8.1419999999999995E-4</c:v>
                </c:pt>
                <c:pt idx="26430">
                  <c:v>8.1421E-4</c:v>
                </c:pt>
                <c:pt idx="26431">
                  <c:v>8.1422000000000005E-4</c:v>
                </c:pt>
                <c:pt idx="26432">
                  <c:v>8.1422999999999999E-4</c:v>
                </c:pt>
                <c:pt idx="26433">
                  <c:v>8.1424000000000004E-4</c:v>
                </c:pt>
                <c:pt idx="26434">
                  <c:v>8.1424999999999998E-4</c:v>
                </c:pt>
                <c:pt idx="26435">
                  <c:v>8.1426000000000003E-4</c:v>
                </c:pt>
                <c:pt idx="26436">
                  <c:v>8.1426999999999997E-4</c:v>
                </c:pt>
                <c:pt idx="26437">
                  <c:v>8.1428000000000002E-4</c:v>
                </c:pt>
                <c:pt idx="26438">
                  <c:v>8.1428999999999996E-4</c:v>
                </c:pt>
                <c:pt idx="26439">
                  <c:v>8.1430000000000001E-4</c:v>
                </c:pt>
                <c:pt idx="26440">
                  <c:v>8.1430999999999995E-4</c:v>
                </c:pt>
                <c:pt idx="26441">
                  <c:v>8.1432E-4</c:v>
                </c:pt>
                <c:pt idx="26442">
                  <c:v>8.1433000000000005E-4</c:v>
                </c:pt>
                <c:pt idx="26443">
                  <c:v>8.1433999999999999E-4</c:v>
                </c:pt>
                <c:pt idx="26444">
                  <c:v>8.1435000000000003E-4</c:v>
                </c:pt>
                <c:pt idx="26445">
                  <c:v>8.1435999999999998E-4</c:v>
                </c:pt>
                <c:pt idx="26446">
                  <c:v>8.1437000000000002E-4</c:v>
                </c:pt>
                <c:pt idx="26447">
                  <c:v>8.1437999999999997E-4</c:v>
                </c:pt>
                <c:pt idx="26448">
                  <c:v>8.1439000000000001E-4</c:v>
                </c:pt>
                <c:pt idx="26449">
                  <c:v>8.1439999999999995E-4</c:v>
                </c:pt>
                <c:pt idx="26450">
                  <c:v>8.1441E-4</c:v>
                </c:pt>
                <c:pt idx="26451">
                  <c:v>8.1442000000000005E-4</c:v>
                </c:pt>
                <c:pt idx="26452">
                  <c:v>8.1442999999999999E-4</c:v>
                </c:pt>
                <c:pt idx="26453">
                  <c:v>8.1444000000000004E-4</c:v>
                </c:pt>
                <c:pt idx="26454">
                  <c:v>8.1444999999999998E-4</c:v>
                </c:pt>
                <c:pt idx="26455">
                  <c:v>8.1446000000000003E-4</c:v>
                </c:pt>
                <c:pt idx="26456">
                  <c:v>8.1446999999999997E-4</c:v>
                </c:pt>
                <c:pt idx="26457">
                  <c:v>8.1448000000000002E-4</c:v>
                </c:pt>
                <c:pt idx="26458">
                  <c:v>8.1448999999999996E-4</c:v>
                </c:pt>
                <c:pt idx="26459">
                  <c:v>8.1450000000000001E-4</c:v>
                </c:pt>
                <c:pt idx="26460">
                  <c:v>8.1450999999999995E-4</c:v>
                </c:pt>
                <c:pt idx="26461">
                  <c:v>8.1452E-4</c:v>
                </c:pt>
                <c:pt idx="26462">
                  <c:v>8.1453000000000005E-4</c:v>
                </c:pt>
                <c:pt idx="26463">
                  <c:v>8.1453999999999999E-4</c:v>
                </c:pt>
                <c:pt idx="26464">
                  <c:v>8.1455000000000004E-4</c:v>
                </c:pt>
                <c:pt idx="26465">
                  <c:v>8.1455999999999998E-4</c:v>
                </c:pt>
                <c:pt idx="26466">
                  <c:v>8.1457000000000003E-4</c:v>
                </c:pt>
                <c:pt idx="26467">
                  <c:v>8.1457999999999997E-4</c:v>
                </c:pt>
                <c:pt idx="26468">
                  <c:v>8.1459000000000002E-4</c:v>
                </c:pt>
                <c:pt idx="26469">
                  <c:v>8.1459999999999996E-4</c:v>
                </c:pt>
                <c:pt idx="26470">
                  <c:v>8.1461000000000001E-4</c:v>
                </c:pt>
                <c:pt idx="26471">
                  <c:v>8.1461999999999995E-4</c:v>
                </c:pt>
                <c:pt idx="26472">
                  <c:v>8.1463E-4</c:v>
                </c:pt>
                <c:pt idx="26473">
                  <c:v>8.1464000000000005E-4</c:v>
                </c:pt>
                <c:pt idx="26474">
                  <c:v>8.1464999999999999E-4</c:v>
                </c:pt>
                <c:pt idx="26475">
                  <c:v>8.1466000000000004E-4</c:v>
                </c:pt>
                <c:pt idx="26476">
                  <c:v>8.1466999999999998E-4</c:v>
                </c:pt>
                <c:pt idx="26477">
                  <c:v>8.1468000000000003E-4</c:v>
                </c:pt>
                <c:pt idx="26478">
                  <c:v>8.1468999999999997E-4</c:v>
                </c:pt>
                <c:pt idx="26479">
                  <c:v>8.1470000000000002E-4</c:v>
                </c:pt>
                <c:pt idx="26480">
                  <c:v>8.1470999999999996E-4</c:v>
                </c:pt>
                <c:pt idx="26481">
                  <c:v>8.1472000000000001E-4</c:v>
                </c:pt>
                <c:pt idx="26482">
                  <c:v>8.1472999999999995E-4</c:v>
                </c:pt>
                <c:pt idx="26483">
                  <c:v>8.1474E-4</c:v>
                </c:pt>
                <c:pt idx="26484">
                  <c:v>8.1475000000000004E-4</c:v>
                </c:pt>
                <c:pt idx="26485">
                  <c:v>8.1475999999999999E-4</c:v>
                </c:pt>
                <c:pt idx="26486">
                  <c:v>8.1477000000000003E-4</c:v>
                </c:pt>
                <c:pt idx="26487">
                  <c:v>8.1477999999999997E-4</c:v>
                </c:pt>
                <c:pt idx="26488">
                  <c:v>8.1479000000000002E-4</c:v>
                </c:pt>
                <c:pt idx="26489">
                  <c:v>8.1479999999999996E-4</c:v>
                </c:pt>
                <c:pt idx="26490">
                  <c:v>8.1481000000000001E-4</c:v>
                </c:pt>
                <c:pt idx="26491">
                  <c:v>8.1481999999999995E-4</c:v>
                </c:pt>
                <c:pt idx="26492">
                  <c:v>8.1483E-4</c:v>
                </c:pt>
                <c:pt idx="26493">
                  <c:v>8.1484000000000005E-4</c:v>
                </c:pt>
                <c:pt idx="26494">
                  <c:v>8.1484999999999999E-4</c:v>
                </c:pt>
                <c:pt idx="26495">
                  <c:v>8.1486000000000004E-4</c:v>
                </c:pt>
                <c:pt idx="26496">
                  <c:v>8.1486999999999998E-4</c:v>
                </c:pt>
                <c:pt idx="26497">
                  <c:v>8.1488000000000003E-4</c:v>
                </c:pt>
                <c:pt idx="26498">
                  <c:v>8.1488999999999997E-4</c:v>
                </c:pt>
                <c:pt idx="26499">
                  <c:v>8.1490000000000002E-4</c:v>
                </c:pt>
                <c:pt idx="26500">
                  <c:v>8.1490999999999996E-4</c:v>
                </c:pt>
                <c:pt idx="26501">
                  <c:v>8.1492000000000001E-4</c:v>
                </c:pt>
                <c:pt idx="26502">
                  <c:v>8.1492999999999995E-4</c:v>
                </c:pt>
                <c:pt idx="26503">
                  <c:v>8.1494E-4</c:v>
                </c:pt>
                <c:pt idx="26504">
                  <c:v>8.1495000000000005E-4</c:v>
                </c:pt>
                <c:pt idx="26505">
                  <c:v>8.1495999999999999E-4</c:v>
                </c:pt>
                <c:pt idx="26506">
                  <c:v>8.1497000000000004E-4</c:v>
                </c:pt>
                <c:pt idx="26507">
                  <c:v>8.1497999999999998E-4</c:v>
                </c:pt>
                <c:pt idx="26508">
                  <c:v>8.1499000000000003E-4</c:v>
                </c:pt>
                <c:pt idx="26509">
                  <c:v>8.1499999999999997E-4</c:v>
                </c:pt>
                <c:pt idx="26510">
                  <c:v>8.1501000000000002E-4</c:v>
                </c:pt>
                <c:pt idx="26511">
                  <c:v>8.1501999999999996E-4</c:v>
                </c:pt>
                <c:pt idx="26512">
                  <c:v>8.1503000000000001E-4</c:v>
                </c:pt>
                <c:pt idx="26513">
                  <c:v>8.1503999999999995E-4</c:v>
                </c:pt>
                <c:pt idx="26514">
                  <c:v>8.1505E-4</c:v>
                </c:pt>
                <c:pt idx="26515">
                  <c:v>8.1506000000000005E-4</c:v>
                </c:pt>
                <c:pt idx="26516">
                  <c:v>8.1506999999999999E-4</c:v>
                </c:pt>
                <c:pt idx="26517">
                  <c:v>8.1508000000000004E-4</c:v>
                </c:pt>
                <c:pt idx="26518">
                  <c:v>8.1508999999999998E-4</c:v>
                </c:pt>
                <c:pt idx="26519">
                  <c:v>8.1510000000000003E-4</c:v>
                </c:pt>
                <c:pt idx="26520">
                  <c:v>8.1510999999999997E-4</c:v>
                </c:pt>
                <c:pt idx="26521">
                  <c:v>8.1512000000000002E-4</c:v>
                </c:pt>
                <c:pt idx="26522">
                  <c:v>8.1512999999999996E-4</c:v>
                </c:pt>
                <c:pt idx="26523">
                  <c:v>8.1514000000000001E-4</c:v>
                </c:pt>
                <c:pt idx="26524">
                  <c:v>8.1514999999999995E-4</c:v>
                </c:pt>
                <c:pt idx="26525">
                  <c:v>8.1515999999999999E-4</c:v>
                </c:pt>
                <c:pt idx="26526">
                  <c:v>8.1517000000000004E-4</c:v>
                </c:pt>
                <c:pt idx="26527">
                  <c:v>8.1517999999999998E-4</c:v>
                </c:pt>
                <c:pt idx="26528">
                  <c:v>8.1519000000000003E-4</c:v>
                </c:pt>
                <c:pt idx="26529">
                  <c:v>8.1519999999999997E-4</c:v>
                </c:pt>
                <c:pt idx="26530">
                  <c:v>8.1521000000000002E-4</c:v>
                </c:pt>
                <c:pt idx="26531">
                  <c:v>8.1521999999999996E-4</c:v>
                </c:pt>
                <c:pt idx="26532">
                  <c:v>8.1523000000000001E-4</c:v>
                </c:pt>
                <c:pt idx="26533">
                  <c:v>8.1523999999999995E-4</c:v>
                </c:pt>
                <c:pt idx="26534">
                  <c:v>8.1525E-4</c:v>
                </c:pt>
                <c:pt idx="26535">
                  <c:v>8.1526000000000005E-4</c:v>
                </c:pt>
                <c:pt idx="26536">
                  <c:v>8.1526999999999999E-4</c:v>
                </c:pt>
                <c:pt idx="26537">
                  <c:v>8.1528000000000004E-4</c:v>
                </c:pt>
                <c:pt idx="26538">
                  <c:v>8.1528999999999998E-4</c:v>
                </c:pt>
                <c:pt idx="26539">
                  <c:v>8.1530000000000003E-4</c:v>
                </c:pt>
                <c:pt idx="26540">
                  <c:v>8.1530999999999997E-4</c:v>
                </c:pt>
                <c:pt idx="26541">
                  <c:v>8.1532000000000002E-4</c:v>
                </c:pt>
                <c:pt idx="26542">
                  <c:v>8.1532999999999996E-4</c:v>
                </c:pt>
                <c:pt idx="26543">
                  <c:v>8.1534000000000001E-4</c:v>
                </c:pt>
                <c:pt idx="26544">
                  <c:v>8.1534999999999995E-4</c:v>
                </c:pt>
                <c:pt idx="26545">
                  <c:v>8.1536E-4</c:v>
                </c:pt>
                <c:pt idx="26546">
                  <c:v>8.1537000000000005E-4</c:v>
                </c:pt>
                <c:pt idx="26547">
                  <c:v>8.1537999999999999E-4</c:v>
                </c:pt>
                <c:pt idx="26548">
                  <c:v>8.1539000000000004E-4</c:v>
                </c:pt>
                <c:pt idx="26549">
                  <c:v>8.1539999999999998E-4</c:v>
                </c:pt>
                <c:pt idx="26550">
                  <c:v>8.1541000000000003E-4</c:v>
                </c:pt>
                <c:pt idx="26551">
                  <c:v>8.1541999999999997E-4</c:v>
                </c:pt>
                <c:pt idx="26552">
                  <c:v>8.1543000000000002E-4</c:v>
                </c:pt>
                <c:pt idx="26553">
                  <c:v>8.1543999999999996E-4</c:v>
                </c:pt>
                <c:pt idx="26554">
                  <c:v>8.1545000000000001E-4</c:v>
                </c:pt>
                <c:pt idx="26555">
                  <c:v>8.1545999999999995E-4</c:v>
                </c:pt>
                <c:pt idx="26556">
                  <c:v>8.1547E-4</c:v>
                </c:pt>
                <c:pt idx="26557">
                  <c:v>8.1548000000000005E-4</c:v>
                </c:pt>
                <c:pt idx="26558">
                  <c:v>8.1548999999999999E-4</c:v>
                </c:pt>
                <c:pt idx="26559">
                  <c:v>8.1550000000000004E-4</c:v>
                </c:pt>
                <c:pt idx="26560">
                  <c:v>8.1550999999999998E-4</c:v>
                </c:pt>
                <c:pt idx="26561">
                  <c:v>8.1552000000000003E-4</c:v>
                </c:pt>
                <c:pt idx="26562">
                  <c:v>8.1552999999999997E-4</c:v>
                </c:pt>
                <c:pt idx="26563">
                  <c:v>8.1554000000000001E-4</c:v>
                </c:pt>
                <c:pt idx="26564">
                  <c:v>8.1554999999999996E-4</c:v>
                </c:pt>
                <c:pt idx="26565">
                  <c:v>8.1556E-4</c:v>
                </c:pt>
                <c:pt idx="26566">
                  <c:v>8.1557000000000005E-4</c:v>
                </c:pt>
                <c:pt idx="26567">
                  <c:v>8.1557999999999999E-4</c:v>
                </c:pt>
                <c:pt idx="26568">
                  <c:v>8.1559000000000004E-4</c:v>
                </c:pt>
                <c:pt idx="26569">
                  <c:v>8.1559999999999998E-4</c:v>
                </c:pt>
                <c:pt idx="26570">
                  <c:v>8.1561000000000003E-4</c:v>
                </c:pt>
                <c:pt idx="26571">
                  <c:v>8.1561999999999997E-4</c:v>
                </c:pt>
                <c:pt idx="26572">
                  <c:v>8.1563000000000002E-4</c:v>
                </c:pt>
                <c:pt idx="26573">
                  <c:v>8.1563999999999996E-4</c:v>
                </c:pt>
                <c:pt idx="26574">
                  <c:v>8.1565000000000001E-4</c:v>
                </c:pt>
                <c:pt idx="26575">
                  <c:v>8.1565999999999995E-4</c:v>
                </c:pt>
                <c:pt idx="26576">
                  <c:v>8.1567E-4</c:v>
                </c:pt>
                <c:pt idx="26577">
                  <c:v>8.1568000000000005E-4</c:v>
                </c:pt>
                <c:pt idx="26578">
                  <c:v>8.1568999999999999E-4</c:v>
                </c:pt>
                <c:pt idx="26579">
                  <c:v>8.1570000000000004E-4</c:v>
                </c:pt>
                <c:pt idx="26580">
                  <c:v>8.1570999999999998E-4</c:v>
                </c:pt>
                <c:pt idx="26581">
                  <c:v>8.1572000000000003E-4</c:v>
                </c:pt>
                <c:pt idx="26582">
                  <c:v>8.1572999999999997E-4</c:v>
                </c:pt>
                <c:pt idx="26583">
                  <c:v>8.1574000000000002E-4</c:v>
                </c:pt>
                <c:pt idx="26584">
                  <c:v>8.1574999999999996E-4</c:v>
                </c:pt>
                <c:pt idx="26585">
                  <c:v>8.1576000000000001E-4</c:v>
                </c:pt>
                <c:pt idx="26586">
                  <c:v>8.1576999999999995E-4</c:v>
                </c:pt>
                <c:pt idx="26587">
                  <c:v>8.1578E-4</c:v>
                </c:pt>
                <c:pt idx="26588">
                  <c:v>8.1579000000000005E-4</c:v>
                </c:pt>
                <c:pt idx="26589">
                  <c:v>8.1579999999999999E-4</c:v>
                </c:pt>
                <c:pt idx="26590">
                  <c:v>8.1581000000000004E-4</c:v>
                </c:pt>
                <c:pt idx="26591">
                  <c:v>8.1581999999999998E-4</c:v>
                </c:pt>
                <c:pt idx="26592">
                  <c:v>8.1583000000000003E-4</c:v>
                </c:pt>
                <c:pt idx="26593">
                  <c:v>8.1583999999999997E-4</c:v>
                </c:pt>
                <c:pt idx="26594">
                  <c:v>8.1585000000000002E-4</c:v>
                </c:pt>
                <c:pt idx="26595">
                  <c:v>8.1585999999999996E-4</c:v>
                </c:pt>
                <c:pt idx="26596">
                  <c:v>8.1587000000000001E-4</c:v>
                </c:pt>
                <c:pt idx="26597">
                  <c:v>8.1587999999999995E-4</c:v>
                </c:pt>
                <c:pt idx="26598">
                  <c:v>8.1589E-4</c:v>
                </c:pt>
                <c:pt idx="26599">
                  <c:v>8.1590000000000005E-4</c:v>
                </c:pt>
                <c:pt idx="26600">
                  <c:v>8.1590999999999999E-4</c:v>
                </c:pt>
                <c:pt idx="26601">
                  <c:v>8.1592000000000003E-4</c:v>
                </c:pt>
                <c:pt idx="26602">
                  <c:v>8.1592999999999998E-4</c:v>
                </c:pt>
                <c:pt idx="26603">
                  <c:v>8.1594000000000002E-4</c:v>
                </c:pt>
                <c:pt idx="26604">
                  <c:v>8.1594999999999997E-4</c:v>
                </c:pt>
                <c:pt idx="26605">
                  <c:v>8.1596000000000001E-4</c:v>
                </c:pt>
                <c:pt idx="26606">
                  <c:v>8.1596999999999995E-4</c:v>
                </c:pt>
                <c:pt idx="26607">
                  <c:v>8.1598E-4</c:v>
                </c:pt>
                <c:pt idx="26608">
                  <c:v>8.1599000000000005E-4</c:v>
                </c:pt>
                <c:pt idx="26609">
                  <c:v>8.1599999999999999E-4</c:v>
                </c:pt>
                <c:pt idx="26610">
                  <c:v>8.1601000000000004E-4</c:v>
                </c:pt>
                <c:pt idx="26611">
                  <c:v>8.1601999999999998E-4</c:v>
                </c:pt>
                <c:pt idx="26612">
                  <c:v>8.1603000000000003E-4</c:v>
                </c:pt>
                <c:pt idx="26613">
                  <c:v>8.1603999999999997E-4</c:v>
                </c:pt>
                <c:pt idx="26614">
                  <c:v>8.1605000000000002E-4</c:v>
                </c:pt>
                <c:pt idx="26615">
                  <c:v>8.1605999999999996E-4</c:v>
                </c:pt>
                <c:pt idx="26616">
                  <c:v>8.1607000000000001E-4</c:v>
                </c:pt>
                <c:pt idx="26617">
                  <c:v>8.1607999999999995E-4</c:v>
                </c:pt>
                <c:pt idx="26618">
                  <c:v>8.1609E-4</c:v>
                </c:pt>
                <c:pt idx="26619">
                  <c:v>8.1610000000000005E-4</c:v>
                </c:pt>
                <c:pt idx="26620">
                  <c:v>8.1610999999999999E-4</c:v>
                </c:pt>
                <c:pt idx="26621">
                  <c:v>8.1612000000000004E-4</c:v>
                </c:pt>
                <c:pt idx="26622">
                  <c:v>8.1612999999999998E-4</c:v>
                </c:pt>
                <c:pt idx="26623">
                  <c:v>8.1614000000000003E-4</c:v>
                </c:pt>
                <c:pt idx="26624">
                  <c:v>8.1614999999999997E-4</c:v>
                </c:pt>
                <c:pt idx="26625">
                  <c:v>8.1616000000000002E-4</c:v>
                </c:pt>
                <c:pt idx="26626">
                  <c:v>8.1616999999999996E-4</c:v>
                </c:pt>
                <c:pt idx="26627">
                  <c:v>8.1618000000000001E-4</c:v>
                </c:pt>
                <c:pt idx="26628">
                  <c:v>8.1618999999999995E-4</c:v>
                </c:pt>
                <c:pt idx="26629">
                  <c:v>8.162E-4</c:v>
                </c:pt>
                <c:pt idx="26630">
                  <c:v>8.1621000000000005E-4</c:v>
                </c:pt>
                <c:pt idx="26631">
                  <c:v>8.1621999999999999E-4</c:v>
                </c:pt>
                <c:pt idx="26632">
                  <c:v>8.1623000000000004E-4</c:v>
                </c:pt>
                <c:pt idx="26633">
                  <c:v>8.1623999999999998E-4</c:v>
                </c:pt>
                <c:pt idx="26634">
                  <c:v>8.1625000000000003E-4</c:v>
                </c:pt>
                <c:pt idx="26635">
                  <c:v>8.1625999999999997E-4</c:v>
                </c:pt>
                <c:pt idx="26636">
                  <c:v>8.1627000000000002E-4</c:v>
                </c:pt>
                <c:pt idx="26637">
                  <c:v>8.1627999999999996E-4</c:v>
                </c:pt>
                <c:pt idx="26638">
                  <c:v>8.1629000000000001E-4</c:v>
                </c:pt>
                <c:pt idx="26639">
                  <c:v>8.1629999999999995E-4</c:v>
                </c:pt>
                <c:pt idx="26640">
                  <c:v>8.1631E-4</c:v>
                </c:pt>
                <c:pt idx="26641">
                  <c:v>8.1632000000000004E-4</c:v>
                </c:pt>
                <c:pt idx="26642">
                  <c:v>8.1632999999999999E-4</c:v>
                </c:pt>
                <c:pt idx="26643">
                  <c:v>8.1634000000000003E-4</c:v>
                </c:pt>
                <c:pt idx="26644">
                  <c:v>8.1634999999999997E-4</c:v>
                </c:pt>
                <c:pt idx="26645">
                  <c:v>8.1636000000000002E-4</c:v>
                </c:pt>
                <c:pt idx="26646">
                  <c:v>8.1636999999999996E-4</c:v>
                </c:pt>
                <c:pt idx="26647">
                  <c:v>8.1638000000000001E-4</c:v>
                </c:pt>
                <c:pt idx="26648">
                  <c:v>8.1638999999999995E-4</c:v>
                </c:pt>
                <c:pt idx="26649">
                  <c:v>8.164E-4</c:v>
                </c:pt>
                <c:pt idx="26650">
                  <c:v>8.1641000000000005E-4</c:v>
                </c:pt>
                <c:pt idx="26651">
                  <c:v>8.1641999999999999E-4</c:v>
                </c:pt>
                <c:pt idx="26652">
                  <c:v>8.1643000000000004E-4</c:v>
                </c:pt>
                <c:pt idx="26653">
                  <c:v>8.1643999999999998E-4</c:v>
                </c:pt>
                <c:pt idx="26654">
                  <c:v>8.1645000000000003E-4</c:v>
                </c:pt>
                <c:pt idx="26655">
                  <c:v>8.1645999999999997E-4</c:v>
                </c:pt>
                <c:pt idx="26656">
                  <c:v>8.1647000000000002E-4</c:v>
                </c:pt>
                <c:pt idx="26657">
                  <c:v>8.1647999999999996E-4</c:v>
                </c:pt>
                <c:pt idx="26658">
                  <c:v>8.1649000000000001E-4</c:v>
                </c:pt>
                <c:pt idx="26659">
                  <c:v>8.1649999999999995E-4</c:v>
                </c:pt>
                <c:pt idx="26660">
                  <c:v>8.1651E-4</c:v>
                </c:pt>
                <c:pt idx="26661">
                  <c:v>8.1652000000000005E-4</c:v>
                </c:pt>
                <c:pt idx="26662">
                  <c:v>8.1652999999999999E-4</c:v>
                </c:pt>
                <c:pt idx="26663">
                  <c:v>8.1654000000000004E-4</c:v>
                </c:pt>
                <c:pt idx="26664">
                  <c:v>8.1654999999999998E-4</c:v>
                </c:pt>
                <c:pt idx="26665">
                  <c:v>8.1656000000000003E-4</c:v>
                </c:pt>
                <c:pt idx="26666">
                  <c:v>8.1656999999999997E-4</c:v>
                </c:pt>
                <c:pt idx="26667">
                  <c:v>8.1658000000000002E-4</c:v>
                </c:pt>
                <c:pt idx="26668">
                  <c:v>8.1658999999999996E-4</c:v>
                </c:pt>
                <c:pt idx="26669">
                  <c:v>8.1660000000000001E-4</c:v>
                </c:pt>
                <c:pt idx="26670">
                  <c:v>8.1660999999999995E-4</c:v>
                </c:pt>
                <c:pt idx="26671">
                  <c:v>8.1662E-4</c:v>
                </c:pt>
                <c:pt idx="26672">
                  <c:v>8.1663000000000005E-4</c:v>
                </c:pt>
                <c:pt idx="26673">
                  <c:v>8.1663999999999999E-4</c:v>
                </c:pt>
                <c:pt idx="26674">
                  <c:v>8.1665000000000004E-4</c:v>
                </c:pt>
                <c:pt idx="26675">
                  <c:v>8.1665999999999998E-4</c:v>
                </c:pt>
                <c:pt idx="26676">
                  <c:v>8.1667000000000003E-4</c:v>
                </c:pt>
                <c:pt idx="26677">
                  <c:v>8.1667999999999997E-4</c:v>
                </c:pt>
                <c:pt idx="26678">
                  <c:v>8.1669000000000002E-4</c:v>
                </c:pt>
                <c:pt idx="26679">
                  <c:v>8.1669999999999996E-4</c:v>
                </c:pt>
                <c:pt idx="26680">
                  <c:v>8.1671000000000001E-4</c:v>
                </c:pt>
                <c:pt idx="26681">
                  <c:v>8.1671999999999995E-4</c:v>
                </c:pt>
                <c:pt idx="26682">
                  <c:v>8.1673E-4</c:v>
                </c:pt>
                <c:pt idx="26683">
                  <c:v>8.1674000000000004E-4</c:v>
                </c:pt>
                <c:pt idx="26684">
                  <c:v>8.1674999999999998E-4</c:v>
                </c:pt>
                <c:pt idx="26685">
                  <c:v>8.1676000000000003E-4</c:v>
                </c:pt>
                <c:pt idx="26686">
                  <c:v>8.1676999999999997E-4</c:v>
                </c:pt>
                <c:pt idx="26687">
                  <c:v>8.1678000000000002E-4</c:v>
                </c:pt>
                <c:pt idx="26688">
                  <c:v>8.1678999999999996E-4</c:v>
                </c:pt>
                <c:pt idx="26689">
                  <c:v>8.1680000000000001E-4</c:v>
                </c:pt>
                <c:pt idx="26690">
                  <c:v>8.1680999999999995E-4</c:v>
                </c:pt>
                <c:pt idx="26691">
                  <c:v>8.1682E-4</c:v>
                </c:pt>
                <c:pt idx="26692">
                  <c:v>8.1683000000000005E-4</c:v>
                </c:pt>
                <c:pt idx="26693">
                  <c:v>8.1683999999999999E-4</c:v>
                </c:pt>
                <c:pt idx="26694">
                  <c:v>8.1685000000000004E-4</c:v>
                </c:pt>
                <c:pt idx="26695">
                  <c:v>8.1685999999999998E-4</c:v>
                </c:pt>
                <c:pt idx="26696">
                  <c:v>8.1687000000000003E-4</c:v>
                </c:pt>
                <c:pt idx="26697">
                  <c:v>8.1687999999999997E-4</c:v>
                </c:pt>
                <c:pt idx="26698">
                  <c:v>8.1689000000000002E-4</c:v>
                </c:pt>
                <c:pt idx="26699">
                  <c:v>8.1689999999999996E-4</c:v>
                </c:pt>
                <c:pt idx="26700">
                  <c:v>8.1691000000000001E-4</c:v>
                </c:pt>
                <c:pt idx="26701">
                  <c:v>8.1691999999999995E-4</c:v>
                </c:pt>
                <c:pt idx="26702">
                  <c:v>8.1693E-4</c:v>
                </c:pt>
                <c:pt idx="26703">
                  <c:v>8.1694000000000005E-4</c:v>
                </c:pt>
                <c:pt idx="26704">
                  <c:v>8.1694999999999999E-4</c:v>
                </c:pt>
                <c:pt idx="26705">
                  <c:v>8.1696000000000004E-4</c:v>
                </c:pt>
                <c:pt idx="26706">
                  <c:v>8.1696999999999998E-4</c:v>
                </c:pt>
                <c:pt idx="26707">
                  <c:v>8.1698000000000003E-4</c:v>
                </c:pt>
                <c:pt idx="26708">
                  <c:v>8.1698999999999997E-4</c:v>
                </c:pt>
                <c:pt idx="26709">
                  <c:v>8.1700000000000002E-4</c:v>
                </c:pt>
                <c:pt idx="26710">
                  <c:v>8.1700999999999996E-4</c:v>
                </c:pt>
                <c:pt idx="26711">
                  <c:v>8.1702000000000001E-4</c:v>
                </c:pt>
                <c:pt idx="26712">
                  <c:v>8.1702999999999995E-4</c:v>
                </c:pt>
                <c:pt idx="26713">
                  <c:v>8.1704E-4</c:v>
                </c:pt>
                <c:pt idx="26714">
                  <c:v>8.1705000000000005E-4</c:v>
                </c:pt>
                <c:pt idx="26715">
                  <c:v>8.1705999999999999E-4</c:v>
                </c:pt>
                <c:pt idx="26716">
                  <c:v>8.1707000000000004E-4</c:v>
                </c:pt>
                <c:pt idx="26717">
                  <c:v>8.1707999999999998E-4</c:v>
                </c:pt>
                <c:pt idx="26718">
                  <c:v>8.1709000000000003E-4</c:v>
                </c:pt>
                <c:pt idx="26719">
                  <c:v>8.1709999999999997E-4</c:v>
                </c:pt>
                <c:pt idx="26720">
                  <c:v>8.1711000000000002E-4</c:v>
                </c:pt>
                <c:pt idx="26721">
                  <c:v>8.1711999999999996E-4</c:v>
                </c:pt>
                <c:pt idx="26722">
                  <c:v>8.1713E-4</c:v>
                </c:pt>
                <c:pt idx="26723">
                  <c:v>8.1714000000000005E-4</c:v>
                </c:pt>
                <c:pt idx="26724">
                  <c:v>8.1714999999999999E-4</c:v>
                </c:pt>
                <c:pt idx="26725">
                  <c:v>8.1716000000000004E-4</c:v>
                </c:pt>
                <c:pt idx="26726">
                  <c:v>8.1716999999999998E-4</c:v>
                </c:pt>
                <c:pt idx="26727">
                  <c:v>8.1718000000000003E-4</c:v>
                </c:pt>
                <c:pt idx="26728">
                  <c:v>8.1718999999999997E-4</c:v>
                </c:pt>
                <c:pt idx="26729">
                  <c:v>8.1720000000000002E-4</c:v>
                </c:pt>
                <c:pt idx="26730">
                  <c:v>8.1720999999999996E-4</c:v>
                </c:pt>
                <c:pt idx="26731">
                  <c:v>8.1722000000000001E-4</c:v>
                </c:pt>
                <c:pt idx="26732">
                  <c:v>8.1722999999999995E-4</c:v>
                </c:pt>
                <c:pt idx="26733">
                  <c:v>8.1724E-4</c:v>
                </c:pt>
                <c:pt idx="26734">
                  <c:v>8.1725000000000005E-4</c:v>
                </c:pt>
                <c:pt idx="26735">
                  <c:v>8.1725999999999999E-4</c:v>
                </c:pt>
                <c:pt idx="26736">
                  <c:v>8.1727000000000004E-4</c:v>
                </c:pt>
                <c:pt idx="26737">
                  <c:v>8.1727999999999998E-4</c:v>
                </c:pt>
                <c:pt idx="26738">
                  <c:v>8.1729000000000003E-4</c:v>
                </c:pt>
                <c:pt idx="26739">
                  <c:v>8.1729999999999997E-4</c:v>
                </c:pt>
                <c:pt idx="26740">
                  <c:v>8.1731000000000002E-4</c:v>
                </c:pt>
                <c:pt idx="26741">
                  <c:v>8.1731999999999996E-4</c:v>
                </c:pt>
                <c:pt idx="26742">
                  <c:v>8.1733000000000001E-4</c:v>
                </c:pt>
                <c:pt idx="26743">
                  <c:v>8.1733999999999995E-4</c:v>
                </c:pt>
                <c:pt idx="26744">
                  <c:v>8.1735E-4</c:v>
                </c:pt>
                <c:pt idx="26745">
                  <c:v>8.1736000000000005E-4</c:v>
                </c:pt>
                <c:pt idx="26746">
                  <c:v>8.1736999999999999E-4</c:v>
                </c:pt>
                <c:pt idx="26747">
                  <c:v>8.1738000000000004E-4</c:v>
                </c:pt>
                <c:pt idx="26748">
                  <c:v>8.1738999999999998E-4</c:v>
                </c:pt>
                <c:pt idx="26749">
                  <c:v>8.1740000000000003E-4</c:v>
                </c:pt>
                <c:pt idx="26750">
                  <c:v>8.1740999999999997E-4</c:v>
                </c:pt>
                <c:pt idx="26751">
                  <c:v>8.1742000000000002E-4</c:v>
                </c:pt>
                <c:pt idx="26752">
                  <c:v>8.1742999999999996E-4</c:v>
                </c:pt>
                <c:pt idx="26753">
                  <c:v>8.1744000000000001E-4</c:v>
                </c:pt>
                <c:pt idx="26754">
                  <c:v>8.1744999999999995E-4</c:v>
                </c:pt>
                <c:pt idx="26755">
                  <c:v>8.1746E-4</c:v>
                </c:pt>
                <c:pt idx="26756">
                  <c:v>8.1747000000000005E-4</c:v>
                </c:pt>
                <c:pt idx="26757">
                  <c:v>8.1747999999999999E-4</c:v>
                </c:pt>
                <c:pt idx="26758">
                  <c:v>8.1749000000000004E-4</c:v>
                </c:pt>
                <c:pt idx="26759">
                  <c:v>8.1749999999999998E-4</c:v>
                </c:pt>
                <c:pt idx="26760">
                  <c:v>8.1751000000000002E-4</c:v>
                </c:pt>
                <c:pt idx="26761">
                  <c:v>8.1751999999999997E-4</c:v>
                </c:pt>
                <c:pt idx="26762">
                  <c:v>8.1753000000000001E-4</c:v>
                </c:pt>
                <c:pt idx="26763">
                  <c:v>8.1753999999999996E-4</c:v>
                </c:pt>
                <c:pt idx="26764">
                  <c:v>8.1755E-4</c:v>
                </c:pt>
                <c:pt idx="26765">
                  <c:v>8.1756000000000005E-4</c:v>
                </c:pt>
                <c:pt idx="26766">
                  <c:v>8.1756999999999999E-4</c:v>
                </c:pt>
                <c:pt idx="26767">
                  <c:v>8.1758000000000004E-4</c:v>
                </c:pt>
                <c:pt idx="26768">
                  <c:v>8.1758999999999998E-4</c:v>
                </c:pt>
                <c:pt idx="26769">
                  <c:v>8.1760000000000003E-4</c:v>
                </c:pt>
                <c:pt idx="26770">
                  <c:v>8.1760999999999997E-4</c:v>
                </c:pt>
                <c:pt idx="26771">
                  <c:v>8.1762000000000002E-4</c:v>
                </c:pt>
                <c:pt idx="26772">
                  <c:v>8.1762999999999996E-4</c:v>
                </c:pt>
                <c:pt idx="26773">
                  <c:v>8.1764000000000001E-4</c:v>
                </c:pt>
                <c:pt idx="26774">
                  <c:v>8.1764999999999995E-4</c:v>
                </c:pt>
                <c:pt idx="26775">
                  <c:v>8.1766E-4</c:v>
                </c:pt>
                <c:pt idx="26776">
                  <c:v>8.1767000000000005E-4</c:v>
                </c:pt>
                <c:pt idx="26777">
                  <c:v>8.1767999999999999E-4</c:v>
                </c:pt>
                <c:pt idx="26778">
                  <c:v>8.1769000000000004E-4</c:v>
                </c:pt>
                <c:pt idx="26779">
                  <c:v>8.1769999999999998E-4</c:v>
                </c:pt>
                <c:pt idx="26780">
                  <c:v>8.1771000000000003E-4</c:v>
                </c:pt>
                <c:pt idx="26781">
                  <c:v>8.1771999999999997E-4</c:v>
                </c:pt>
                <c:pt idx="26782">
                  <c:v>8.1773000000000002E-4</c:v>
                </c:pt>
                <c:pt idx="26783">
                  <c:v>8.1773999999999996E-4</c:v>
                </c:pt>
                <c:pt idx="26784">
                  <c:v>8.1775000000000001E-4</c:v>
                </c:pt>
                <c:pt idx="26785">
                  <c:v>8.1775999999999995E-4</c:v>
                </c:pt>
                <c:pt idx="26786">
                  <c:v>8.1777E-4</c:v>
                </c:pt>
                <c:pt idx="26787">
                  <c:v>8.1778000000000005E-4</c:v>
                </c:pt>
                <c:pt idx="26788">
                  <c:v>8.1778999999999999E-4</c:v>
                </c:pt>
                <c:pt idx="26789">
                  <c:v>8.1780000000000004E-4</c:v>
                </c:pt>
                <c:pt idx="26790">
                  <c:v>8.1780999999999998E-4</c:v>
                </c:pt>
                <c:pt idx="26791">
                  <c:v>8.1782000000000003E-4</c:v>
                </c:pt>
                <c:pt idx="26792">
                  <c:v>8.1782999999999997E-4</c:v>
                </c:pt>
                <c:pt idx="26793">
                  <c:v>8.1784000000000002E-4</c:v>
                </c:pt>
                <c:pt idx="26794">
                  <c:v>8.1784999999999996E-4</c:v>
                </c:pt>
                <c:pt idx="26795">
                  <c:v>8.1786000000000001E-4</c:v>
                </c:pt>
                <c:pt idx="26796">
                  <c:v>8.1786999999999995E-4</c:v>
                </c:pt>
                <c:pt idx="26797">
                  <c:v>8.1788E-4</c:v>
                </c:pt>
                <c:pt idx="26798">
                  <c:v>8.1789000000000004E-4</c:v>
                </c:pt>
                <c:pt idx="26799">
                  <c:v>8.1789999999999999E-4</c:v>
                </c:pt>
                <c:pt idx="26800">
                  <c:v>8.1791000000000003E-4</c:v>
                </c:pt>
                <c:pt idx="26801">
                  <c:v>8.1791999999999998E-4</c:v>
                </c:pt>
                <c:pt idx="26802">
                  <c:v>8.1793000000000002E-4</c:v>
                </c:pt>
                <c:pt idx="26803">
                  <c:v>8.1793999999999996E-4</c:v>
                </c:pt>
                <c:pt idx="26804">
                  <c:v>8.1795000000000001E-4</c:v>
                </c:pt>
                <c:pt idx="26805">
                  <c:v>8.1795999999999995E-4</c:v>
                </c:pt>
                <c:pt idx="26806">
                  <c:v>8.1797E-4</c:v>
                </c:pt>
                <c:pt idx="26807">
                  <c:v>8.1798000000000005E-4</c:v>
                </c:pt>
                <c:pt idx="26808">
                  <c:v>8.1798999999999999E-4</c:v>
                </c:pt>
                <c:pt idx="26809">
                  <c:v>8.1800000000000004E-4</c:v>
                </c:pt>
                <c:pt idx="26810">
                  <c:v>8.1800999999999998E-4</c:v>
                </c:pt>
                <c:pt idx="26811">
                  <c:v>8.1802000000000003E-4</c:v>
                </c:pt>
                <c:pt idx="26812">
                  <c:v>8.1802999999999997E-4</c:v>
                </c:pt>
                <c:pt idx="26813">
                  <c:v>8.1804000000000002E-4</c:v>
                </c:pt>
                <c:pt idx="26814">
                  <c:v>8.1804999999999996E-4</c:v>
                </c:pt>
                <c:pt idx="26815">
                  <c:v>8.1806000000000001E-4</c:v>
                </c:pt>
                <c:pt idx="26816">
                  <c:v>8.1806999999999995E-4</c:v>
                </c:pt>
                <c:pt idx="26817">
                  <c:v>8.1808E-4</c:v>
                </c:pt>
                <c:pt idx="26818">
                  <c:v>8.1809000000000005E-4</c:v>
                </c:pt>
                <c:pt idx="26819">
                  <c:v>8.1809999999999999E-4</c:v>
                </c:pt>
                <c:pt idx="26820">
                  <c:v>8.1811000000000004E-4</c:v>
                </c:pt>
                <c:pt idx="26821">
                  <c:v>8.1811999999999998E-4</c:v>
                </c:pt>
                <c:pt idx="26822">
                  <c:v>8.1813000000000003E-4</c:v>
                </c:pt>
                <c:pt idx="26823">
                  <c:v>8.1813999999999997E-4</c:v>
                </c:pt>
                <c:pt idx="26824">
                  <c:v>8.1815000000000002E-4</c:v>
                </c:pt>
                <c:pt idx="26825">
                  <c:v>8.1815999999999996E-4</c:v>
                </c:pt>
                <c:pt idx="26826">
                  <c:v>8.1817000000000001E-4</c:v>
                </c:pt>
                <c:pt idx="26827">
                  <c:v>8.1817999999999995E-4</c:v>
                </c:pt>
                <c:pt idx="26828">
                  <c:v>8.1819E-4</c:v>
                </c:pt>
                <c:pt idx="26829">
                  <c:v>8.1820000000000005E-4</c:v>
                </c:pt>
                <c:pt idx="26830">
                  <c:v>8.1820999999999999E-4</c:v>
                </c:pt>
                <c:pt idx="26831">
                  <c:v>8.1822000000000004E-4</c:v>
                </c:pt>
                <c:pt idx="26832">
                  <c:v>8.1822999999999998E-4</c:v>
                </c:pt>
                <c:pt idx="26833">
                  <c:v>8.1824000000000003E-4</c:v>
                </c:pt>
                <c:pt idx="26834">
                  <c:v>8.1824999999999997E-4</c:v>
                </c:pt>
                <c:pt idx="26835">
                  <c:v>8.1826000000000002E-4</c:v>
                </c:pt>
                <c:pt idx="26836">
                  <c:v>8.1826999999999996E-4</c:v>
                </c:pt>
                <c:pt idx="26837">
                  <c:v>8.1828000000000001E-4</c:v>
                </c:pt>
                <c:pt idx="26838">
                  <c:v>8.1828999999999995E-4</c:v>
                </c:pt>
                <c:pt idx="26839">
                  <c:v>8.183E-4</c:v>
                </c:pt>
                <c:pt idx="26840">
                  <c:v>8.1831000000000004E-4</c:v>
                </c:pt>
                <c:pt idx="26841">
                  <c:v>8.1831999999999998E-4</c:v>
                </c:pt>
                <c:pt idx="26842">
                  <c:v>8.1833000000000003E-4</c:v>
                </c:pt>
                <c:pt idx="26843">
                  <c:v>8.1833999999999997E-4</c:v>
                </c:pt>
                <c:pt idx="26844">
                  <c:v>8.1835000000000002E-4</c:v>
                </c:pt>
                <c:pt idx="26845">
                  <c:v>8.1835999999999996E-4</c:v>
                </c:pt>
                <c:pt idx="26846">
                  <c:v>8.1837000000000001E-4</c:v>
                </c:pt>
                <c:pt idx="26847">
                  <c:v>8.1837999999999995E-4</c:v>
                </c:pt>
                <c:pt idx="26848">
                  <c:v>8.1839E-4</c:v>
                </c:pt>
                <c:pt idx="26849">
                  <c:v>8.1840000000000005E-4</c:v>
                </c:pt>
                <c:pt idx="26850">
                  <c:v>8.1840999999999999E-4</c:v>
                </c:pt>
                <c:pt idx="26851">
                  <c:v>8.1842000000000004E-4</c:v>
                </c:pt>
                <c:pt idx="26852">
                  <c:v>8.1842999999999998E-4</c:v>
                </c:pt>
                <c:pt idx="26853">
                  <c:v>8.1844000000000003E-4</c:v>
                </c:pt>
                <c:pt idx="26854">
                  <c:v>8.1844999999999997E-4</c:v>
                </c:pt>
                <c:pt idx="26855">
                  <c:v>8.1846000000000002E-4</c:v>
                </c:pt>
                <c:pt idx="26856">
                  <c:v>8.1846999999999996E-4</c:v>
                </c:pt>
                <c:pt idx="26857">
                  <c:v>8.1848000000000001E-4</c:v>
                </c:pt>
                <c:pt idx="26858">
                  <c:v>8.1848999999999995E-4</c:v>
                </c:pt>
                <c:pt idx="26859">
                  <c:v>8.185E-4</c:v>
                </c:pt>
                <c:pt idx="26860">
                  <c:v>8.1851000000000005E-4</c:v>
                </c:pt>
                <c:pt idx="26861">
                  <c:v>8.1851999999999999E-4</c:v>
                </c:pt>
                <c:pt idx="26862">
                  <c:v>8.1853000000000004E-4</c:v>
                </c:pt>
                <c:pt idx="26863">
                  <c:v>8.1853999999999998E-4</c:v>
                </c:pt>
                <c:pt idx="26864">
                  <c:v>8.1855000000000003E-4</c:v>
                </c:pt>
                <c:pt idx="26865">
                  <c:v>8.1855999999999997E-4</c:v>
                </c:pt>
                <c:pt idx="26866">
                  <c:v>8.1857000000000002E-4</c:v>
                </c:pt>
                <c:pt idx="26867">
                  <c:v>8.1857999999999996E-4</c:v>
                </c:pt>
                <c:pt idx="26868">
                  <c:v>8.1859000000000001E-4</c:v>
                </c:pt>
                <c:pt idx="26869">
                  <c:v>8.1859999999999995E-4</c:v>
                </c:pt>
                <c:pt idx="26870">
                  <c:v>8.1861E-4</c:v>
                </c:pt>
                <c:pt idx="26871">
                  <c:v>8.1862000000000005E-4</c:v>
                </c:pt>
                <c:pt idx="26872">
                  <c:v>8.1862999999999999E-4</c:v>
                </c:pt>
                <c:pt idx="26873">
                  <c:v>8.1864000000000004E-4</c:v>
                </c:pt>
                <c:pt idx="26874">
                  <c:v>8.1864999999999998E-4</c:v>
                </c:pt>
                <c:pt idx="26875">
                  <c:v>8.1866000000000003E-4</c:v>
                </c:pt>
                <c:pt idx="26876">
                  <c:v>8.1866999999999997E-4</c:v>
                </c:pt>
                <c:pt idx="26877">
                  <c:v>8.1868000000000002E-4</c:v>
                </c:pt>
                <c:pt idx="26878">
                  <c:v>8.1868999999999996E-4</c:v>
                </c:pt>
                <c:pt idx="26879">
                  <c:v>8.187E-4</c:v>
                </c:pt>
                <c:pt idx="26880">
                  <c:v>8.1871000000000005E-4</c:v>
                </c:pt>
                <c:pt idx="26881">
                  <c:v>8.1871999999999999E-4</c:v>
                </c:pt>
                <c:pt idx="26882">
                  <c:v>8.1873000000000004E-4</c:v>
                </c:pt>
                <c:pt idx="26883">
                  <c:v>8.1873999999999998E-4</c:v>
                </c:pt>
                <c:pt idx="26884">
                  <c:v>8.1875000000000003E-4</c:v>
                </c:pt>
                <c:pt idx="26885">
                  <c:v>8.1875999999999997E-4</c:v>
                </c:pt>
                <c:pt idx="26886">
                  <c:v>8.1877000000000002E-4</c:v>
                </c:pt>
                <c:pt idx="26887">
                  <c:v>8.1877999999999996E-4</c:v>
                </c:pt>
                <c:pt idx="26888">
                  <c:v>8.1879000000000001E-4</c:v>
                </c:pt>
                <c:pt idx="26889">
                  <c:v>8.1879999999999995E-4</c:v>
                </c:pt>
                <c:pt idx="26890">
                  <c:v>8.1881E-4</c:v>
                </c:pt>
                <c:pt idx="26891">
                  <c:v>8.1882000000000005E-4</c:v>
                </c:pt>
                <c:pt idx="26892">
                  <c:v>8.1882999999999999E-4</c:v>
                </c:pt>
                <c:pt idx="26893">
                  <c:v>8.1884000000000004E-4</c:v>
                </c:pt>
                <c:pt idx="26894">
                  <c:v>8.1884999999999998E-4</c:v>
                </c:pt>
                <c:pt idx="26895">
                  <c:v>8.1886000000000003E-4</c:v>
                </c:pt>
                <c:pt idx="26896">
                  <c:v>8.1886999999999997E-4</c:v>
                </c:pt>
                <c:pt idx="26897">
                  <c:v>8.1888000000000002E-4</c:v>
                </c:pt>
                <c:pt idx="26898">
                  <c:v>8.1888999999999996E-4</c:v>
                </c:pt>
                <c:pt idx="26899">
                  <c:v>8.1890000000000001E-4</c:v>
                </c:pt>
                <c:pt idx="26900">
                  <c:v>8.1890999999999995E-4</c:v>
                </c:pt>
                <c:pt idx="26901">
                  <c:v>8.1892E-4</c:v>
                </c:pt>
                <c:pt idx="26902">
                  <c:v>8.1893000000000005E-4</c:v>
                </c:pt>
                <c:pt idx="26903">
                  <c:v>8.1893999999999999E-4</c:v>
                </c:pt>
                <c:pt idx="26904">
                  <c:v>8.1895000000000004E-4</c:v>
                </c:pt>
                <c:pt idx="26905">
                  <c:v>8.1895999999999998E-4</c:v>
                </c:pt>
                <c:pt idx="26906">
                  <c:v>8.1897000000000003E-4</c:v>
                </c:pt>
                <c:pt idx="26907">
                  <c:v>8.1897999999999997E-4</c:v>
                </c:pt>
                <c:pt idx="26908">
                  <c:v>8.1899000000000002E-4</c:v>
                </c:pt>
                <c:pt idx="26909">
                  <c:v>8.1899999999999996E-4</c:v>
                </c:pt>
                <c:pt idx="26910">
                  <c:v>8.1901000000000001E-4</c:v>
                </c:pt>
                <c:pt idx="26911">
                  <c:v>8.1901999999999995E-4</c:v>
                </c:pt>
                <c:pt idx="26912">
                  <c:v>8.1903E-4</c:v>
                </c:pt>
                <c:pt idx="26913">
                  <c:v>8.1904000000000005E-4</c:v>
                </c:pt>
                <c:pt idx="26914">
                  <c:v>8.1904999999999999E-4</c:v>
                </c:pt>
                <c:pt idx="26915">
                  <c:v>8.1906000000000004E-4</c:v>
                </c:pt>
                <c:pt idx="26916">
                  <c:v>8.1906999999999998E-4</c:v>
                </c:pt>
                <c:pt idx="26917">
                  <c:v>8.1908000000000003E-4</c:v>
                </c:pt>
                <c:pt idx="26918">
                  <c:v>8.1908999999999997E-4</c:v>
                </c:pt>
                <c:pt idx="26919">
                  <c:v>8.1910000000000001E-4</c:v>
                </c:pt>
                <c:pt idx="26920">
                  <c:v>8.1910999999999996E-4</c:v>
                </c:pt>
                <c:pt idx="26921">
                  <c:v>8.1912E-4</c:v>
                </c:pt>
                <c:pt idx="26922">
                  <c:v>8.1913000000000005E-4</c:v>
                </c:pt>
                <c:pt idx="26923">
                  <c:v>8.1913999999999999E-4</c:v>
                </c:pt>
                <c:pt idx="26924">
                  <c:v>8.1915000000000004E-4</c:v>
                </c:pt>
                <c:pt idx="26925">
                  <c:v>8.1915999999999998E-4</c:v>
                </c:pt>
                <c:pt idx="26926">
                  <c:v>8.1917000000000003E-4</c:v>
                </c:pt>
                <c:pt idx="26927">
                  <c:v>8.1917999999999997E-4</c:v>
                </c:pt>
                <c:pt idx="26928">
                  <c:v>8.1919000000000002E-4</c:v>
                </c:pt>
                <c:pt idx="26929">
                  <c:v>8.1919999999999996E-4</c:v>
                </c:pt>
                <c:pt idx="26930">
                  <c:v>8.1921000000000001E-4</c:v>
                </c:pt>
                <c:pt idx="26931">
                  <c:v>8.1921999999999995E-4</c:v>
                </c:pt>
                <c:pt idx="26932">
                  <c:v>8.1923E-4</c:v>
                </c:pt>
                <c:pt idx="26933">
                  <c:v>8.1924000000000005E-4</c:v>
                </c:pt>
                <c:pt idx="26934">
                  <c:v>8.1924999999999999E-4</c:v>
                </c:pt>
                <c:pt idx="26935">
                  <c:v>8.1926000000000004E-4</c:v>
                </c:pt>
                <c:pt idx="26936">
                  <c:v>8.1926999999999998E-4</c:v>
                </c:pt>
                <c:pt idx="26937">
                  <c:v>8.1928000000000003E-4</c:v>
                </c:pt>
                <c:pt idx="26938">
                  <c:v>8.1928999999999997E-4</c:v>
                </c:pt>
                <c:pt idx="26939">
                  <c:v>8.1930000000000002E-4</c:v>
                </c:pt>
                <c:pt idx="26940">
                  <c:v>8.1930999999999996E-4</c:v>
                </c:pt>
                <c:pt idx="26941">
                  <c:v>8.1932000000000001E-4</c:v>
                </c:pt>
                <c:pt idx="26942">
                  <c:v>8.1932999999999995E-4</c:v>
                </c:pt>
                <c:pt idx="26943">
                  <c:v>8.1934E-4</c:v>
                </c:pt>
                <c:pt idx="26944">
                  <c:v>8.1935000000000005E-4</c:v>
                </c:pt>
                <c:pt idx="26945">
                  <c:v>8.1935999999999999E-4</c:v>
                </c:pt>
                <c:pt idx="26946">
                  <c:v>8.1937000000000004E-4</c:v>
                </c:pt>
                <c:pt idx="26947">
                  <c:v>8.1937999999999998E-4</c:v>
                </c:pt>
                <c:pt idx="26948">
                  <c:v>8.1939000000000003E-4</c:v>
                </c:pt>
                <c:pt idx="26949">
                  <c:v>8.1939999999999997E-4</c:v>
                </c:pt>
                <c:pt idx="26950">
                  <c:v>8.1941000000000002E-4</c:v>
                </c:pt>
                <c:pt idx="26951">
                  <c:v>8.1941999999999996E-4</c:v>
                </c:pt>
                <c:pt idx="26952">
                  <c:v>8.1943000000000001E-4</c:v>
                </c:pt>
                <c:pt idx="26953">
                  <c:v>8.1943999999999995E-4</c:v>
                </c:pt>
                <c:pt idx="26954">
                  <c:v>8.1945E-4</c:v>
                </c:pt>
                <c:pt idx="26955">
                  <c:v>8.1946000000000005E-4</c:v>
                </c:pt>
                <c:pt idx="26956">
                  <c:v>8.1946999999999999E-4</c:v>
                </c:pt>
                <c:pt idx="26957">
                  <c:v>8.1948000000000003E-4</c:v>
                </c:pt>
                <c:pt idx="26958">
                  <c:v>8.1948999999999998E-4</c:v>
                </c:pt>
                <c:pt idx="26959">
                  <c:v>8.1950000000000002E-4</c:v>
                </c:pt>
                <c:pt idx="26960">
                  <c:v>8.1950999999999997E-4</c:v>
                </c:pt>
                <c:pt idx="26961">
                  <c:v>8.1952000000000001E-4</c:v>
                </c:pt>
                <c:pt idx="26962">
                  <c:v>8.1952999999999995E-4</c:v>
                </c:pt>
                <c:pt idx="26963">
                  <c:v>8.1954E-4</c:v>
                </c:pt>
                <c:pt idx="26964">
                  <c:v>8.1955000000000005E-4</c:v>
                </c:pt>
                <c:pt idx="26965">
                  <c:v>8.1955999999999999E-4</c:v>
                </c:pt>
                <c:pt idx="26966">
                  <c:v>8.1957000000000004E-4</c:v>
                </c:pt>
                <c:pt idx="26967">
                  <c:v>8.1957999999999998E-4</c:v>
                </c:pt>
                <c:pt idx="26968">
                  <c:v>8.1959000000000003E-4</c:v>
                </c:pt>
                <c:pt idx="26969">
                  <c:v>8.1959999999999997E-4</c:v>
                </c:pt>
                <c:pt idx="26970">
                  <c:v>8.1961000000000002E-4</c:v>
                </c:pt>
                <c:pt idx="26971">
                  <c:v>8.1961999999999996E-4</c:v>
                </c:pt>
                <c:pt idx="26972">
                  <c:v>8.1963000000000001E-4</c:v>
                </c:pt>
                <c:pt idx="26973">
                  <c:v>8.1963999999999995E-4</c:v>
                </c:pt>
                <c:pt idx="26974">
                  <c:v>8.1965E-4</c:v>
                </c:pt>
                <c:pt idx="26975">
                  <c:v>8.1966000000000005E-4</c:v>
                </c:pt>
                <c:pt idx="26976">
                  <c:v>8.1966999999999999E-4</c:v>
                </c:pt>
                <c:pt idx="26977">
                  <c:v>8.1968000000000004E-4</c:v>
                </c:pt>
                <c:pt idx="26978">
                  <c:v>8.1968999999999998E-4</c:v>
                </c:pt>
                <c:pt idx="26979">
                  <c:v>8.1970000000000003E-4</c:v>
                </c:pt>
                <c:pt idx="26980">
                  <c:v>8.1970999999999997E-4</c:v>
                </c:pt>
                <c:pt idx="26981">
                  <c:v>8.1972000000000002E-4</c:v>
                </c:pt>
                <c:pt idx="26982">
                  <c:v>8.1972999999999996E-4</c:v>
                </c:pt>
                <c:pt idx="26983">
                  <c:v>8.1974000000000001E-4</c:v>
                </c:pt>
                <c:pt idx="26984">
                  <c:v>8.1974999999999995E-4</c:v>
                </c:pt>
                <c:pt idx="26985">
                  <c:v>8.1976E-4</c:v>
                </c:pt>
                <c:pt idx="26986">
                  <c:v>8.1977000000000005E-4</c:v>
                </c:pt>
                <c:pt idx="26987">
                  <c:v>8.1977999999999999E-4</c:v>
                </c:pt>
                <c:pt idx="26988">
                  <c:v>8.1979000000000004E-4</c:v>
                </c:pt>
                <c:pt idx="26989">
                  <c:v>8.1979999999999998E-4</c:v>
                </c:pt>
                <c:pt idx="26990">
                  <c:v>8.1981000000000003E-4</c:v>
                </c:pt>
                <c:pt idx="26991">
                  <c:v>8.1981999999999997E-4</c:v>
                </c:pt>
                <c:pt idx="26992">
                  <c:v>8.1983000000000002E-4</c:v>
                </c:pt>
                <c:pt idx="26993">
                  <c:v>8.1983999999999996E-4</c:v>
                </c:pt>
                <c:pt idx="26994">
                  <c:v>8.1985000000000001E-4</c:v>
                </c:pt>
                <c:pt idx="26995">
                  <c:v>8.1985999999999995E-4</c:v>
                </c:pt>
                <c:pt idx="26996">
                  <c:v>8.1987E-4</c:v>
                </c:pt>
                <c:pt idx="26997">
                  <c:v>8.1988000000000004E-4</c:v>
                </c:pt>
                <c:pt idx="26998">
                  <c:v>8.1988999999999999E-4</c:v>
                </c:pt>
                <c:pt idx="26999">
                  <c:v>8.1990000000000003E-4</c:v>
                </c:pt>
                <c:pt idx="27000">
                  <c:v>8.1990999999999997E-4</c:v>
                </c:pt>
                <c:pt idx="27001">
                  <c:v>8.1992000000000002E-4</c:v>
                </c:pt>
                <c:pt idx="27002">
                  <c:v>8.1992999999999996E-4</c:v>
                </c:pt>
                <c:pt idx="27003">
                  <c:v>8.1994000000000001E-4</c:v>
                </c:pt>
                <c:pt idx="27004">
                  <c:v>8.1994999999999995E-4</c:v>
                </c:pt>
                <c:pt idx="27005">
                  <c:v>8.1996E-4</c:v>
                </c:pt>
                <c:pt idx="27006">
                  <c:v>8.1997000000000005E-4</c:v>
                </c:pt>
                <c:pt idx="27007">
                  <c:v>8.1997999999999999E-4</c:v>
                </c:pt>
                <c:pt idx="27008">
                  <c:v>8.1999000000000004E-4</c:v>
                </c:pt>
                <c:pt idx="27009">
                  <c:v>8.1999999999999998E-4</c:v>
                </c:pt>
                <c:pt idx="27010">
                  <c:v>8.2001000000000003E-4</c:v>
                </c:pt>
                <c:pt idx="27011">
                  <c:v>8.2001999999999997E-4</c:v>
                </c:pt>
                <c:pt idx="27012">
                  <c:v>8.2003000000000002E-4</c:v>
                </c:pt>
                <c:pt idx="27013">
                  <c:v>8.2003999999999996E-4</c:v>
                </c:pt>
                <c:pt idx="27014">
                  <c:v>8.2005000000000001E-4</c:v>
                </c:pt>
                <c:pt idx="27015">
                  <c:v>8.2005999999999995E-4</c:v>
                </c:pt>
                <c:pt idx="27016">
                  <c:v>8.2007E-4</c:v>
                </c:pt>
                <c:pt idx="27017">
                  <c:v>8.2008000000000005E-4</c:v>
                </c:pt>
                <c:pt idx="27018">
                  <c:v>8.2008999999999999E-4</c:v>
                </c:pt>
                <c:pt idx="27019">
                  <c:v>8.2010000000000004E-4</c:v>
                </c:pt>
                <c:pt idx="27020">
                  <c:v>8.2010999999999998E-4</c:v>
                </c:pt>
                <c:pt idx="27021">
                  <c:v>8.2012000000000003E-4</c:v>
                </c:pt>
                <c:pt idx="27022">
                  <c:v>8.2012999999999997E-4</c:v>
                </c:pt>
                <c:pt idx="27023">
                  <c:v>8.2014000000000002E-4</c:v>
                </c:pt>
                <c:pt idx="27024">
                  <c:v>8.2014999999999996E-4</c:v>
                </c:pt>
                <c:pt idx="27025">
                  <c:v>8.2016000000000001E-4</c:v>
                </c:pt>
                <c:pt idx="27026">
                  <c:v>8.2016999999999995E-4</c:v>
                </c:pt>
                <c:pt idx="27027">
                  <c:v>8.2018E-4</c:v>
                </c:pt>
                <c:pt idx="27028">
                  <c:v>8.2019000000000005E-4</c:v>
                </c:pt>
                <c:pt idx="27029">
                  <c:v>8.2019999999999999E-4</c:v>
                </c:pt>
                <c:pt idx="27030">
                  <c:v>8.2021000000000004E-4</c:v>
                </c:pt>
                <c:pt idx="27031">
                  <c:v>8.2021999999999998E-4</c:v>
                </c:pt>
                <c:pt idx="27032">
                  <c:v>8.2023000000000003E-4</c:v>
                </c:pt>
                <c:pt idx="27033">
                  <c:v>8.2023999999999997E-4</c:v>
                </c:pt>
                <c:pt idx="27034">
                  <c:v>8.2025000000000002E-4</c:v>
                </c:pt>
                <c:pt idx="27035">
                  <c:v>8.2025999999999996E-4</c:v>
                </c:pt>
                <c:pt idx="27036">
                  <c:v>8.2027000000000001E-4</c:v>
                </c:pt>
                <c:pt idx="27037">
                  <c:v>8.2028000000000005E-4</c:v>
                </c:pt>
                <c:pt idx="27038">
                  <c:v>8.2028999999999999E-4</c:v>
                </c:pt>
                <c:pt idx="27039">
                  <c:v>8.2030000000000004E-4</c:v>
                </c:pt>
                <c:pt idx="27040">
                  <c:v>8.2030999999999998E-4</c:v>
                </c:pt>
                <c:pt idx="27041">
                  <c:v>8.2032000000000003E-4</c:v>
                </c:pt>
                <c:pt idx="27042">
                  <c:v>8.2032999999999997E-4</c:v>
                </c:pt>
                <c:pt idx="27043">
                  <c:v>8.2034000000000002E-4</c:v>
                </c:pt>
                <c:pt idx="27044">
                  <c:v>8.2034999999999996E-4</c:v>
                </c:pt>
                <c:pt idx="27045">
                  <c:v>8.2036000000000001E-4</c:v>
                </c:pt>
                <c:pt idx="27046">
                  <c:v>8.2036999999999995E-4</c:v>
                </c:pt>
                <c:pt idx="27047">
                  <c:v>8.2038E-4</c:v>
                </c:pt>
                <c:pt idx="27048">
                  <c:v>8.2039000000000005E-4</c:v>
                </c:pt>
                <c:pt idx="27049">
                  <c:v>8.2039999999999999E-4</c:v>
                </c:pt>
                <c:pt idx="27050">
                  <c:v>8.2041000000000004E-4</c:v>
                </c:pt>
                <c:pt idx="27051">
                  <c:v>8.2041999999999998E-4</c:v>
                </c:pt>
                <c:pt idx="27052">
                  <c:v>8.2043000000000003E-4</c:v>
                </c:pt>
                <c:pt idx="27053">
                  <c:v>8.2043999999999997E-4</c:v>
                </c:pt>
                <c:pt idx="27054">
                  <c:v>8.2045000000000002E-4</c:v>
                </c:pt>
                <c:pt idx="27055">
                  <c:v>8.2045999999999996E-4</c:v>
                </c:pt>
                <c:pt idx="27056">
                  <c:v>8.2047000000000001E-4</c:v>
                </c:pt>
                <c:pt idx="27057">
                  <c:v>8.2047999999999995E-4</c:v>
                </c:pt>
                <c:pt idx="27058">
                  <c:v>8.2049E-4</c:v>
                </c:pt>
                <c:pt idx="27059">
                  <c:v>8.2050000000000005E-4</c:v>
                </c:pt>
                <c:pt idx="27060">
                  <c:v>8.2050999999999999E-4</c:v>
                </c:pt>
                <c:pt idx="27061">
                  <c:v>8.2052000000000004E-4</c:v>
                </c:pt>
                <c:pt idx="27062">
                  <c:v>8.2052999999999998E-4</c:v>
                </c:pt>
                <c:pt idx="27063">
                  <c:v>8.2054000000000003E-4</c:v>
                </c:pt>
                <c:pt idx="27064">
                  <c:v>8.2054999999999997E-4</c:v>
                </c:pt>
                <c:pt idx="27065">
                  <c:v>8.2056000000000002E-4</c:v>
                </c:pt>
                <c:pt idx="27066">
                  <c:v>8.2056999999999996E-4</c:v>
                </c:pt>
                <c:pt idx="27067">
                  <c:v>8.2058000000000001E-4</c:v>
                </c:pt>
                <c:pt idx="27068">
                  <c:v>8.2058999999999995E-4</c:v>
                </c:pt>
                <c:pt idx="27069">
                  <c:v>8.206E-4</c:v>
                </c:pt>
                <c:pt idx="27070">
                  <c:v>8.2061000000000005E-4</c:v>
                </c:pt>
                <c:pt idx="27071">
                  <c:v>8.2061999999999999E-4</c:v>
                </c:pt>
                <c:pt idx="27072">
                  <c:v>8.2063000000000004E-4</c:v>
                </c:pt>
                <c:pt idx="27073">
                  <c:v>8.2063999999999998E-4</c:v>
                </c:pt>
                <c:pt idx="27074">
                  <c:v>8.2065000000000003E-4</c:v>
                </c:pt>
                <c:pt idx="27075">
                  <c:v>8.2065999999999997E-4</c:v>
                </c:pt>
                <c:pt idx="27076">
                  <c:v>8.2067000000000001E-4</c:v>
                </c:pt>
                <c:pt idx="27077">
                  <c:v>8.2067999999999996E-4</c:v>
                </c:pt>
                <c:pt idx="27078">
                  <c:v>8.2069E-4</c:v>
                </c:pt>
                <c:pt idx="27079">
                  <c:v>8.2070000000000005E-4</c:v>
                </c:pt>
                <c:pt idx="27080">
                  <c:v>8.2070999999999999E-4</c:v>
                </c:pt>
                <c:pt idx="27081">
                  <c:v>8.2072000000000004E-4</c:v>
                </c:pt>
                <c:pt idx="27082">
                  <c:v>8.2072999999999998E-4</c:v>
                </c:pt>
                <c:pt idx="27083">
                  <c:v>8.2074000000000003E-4</c:v>
                </c:pt>
                <c:pt idx="27084">
                  <c:v>8.2074999999999997E-4</c:v>
                </c:pt>
                <c:pt idx="27085">
                  <c:v>8.2076000000000002E-4</c:v>
                </c:pt>
                <c:pt idx="27086">
                  <c:v>8.2076999999999996E-4</c:v>
                </c:pt>
                <c:pt idx="27087">
                  <c:v>8.2078000000000001E-4</c:v>
                </c:pt>
                <c:pt idx="27088">
                  <c:v>8.2078999999999995E-4</c:v>
                </c:pt>
                <c:pt idx="27089">
                  <c:v>8.208E-4</c:v>
                </c:pt>
                <c:pt idx="27090">
                  <c:v>8.2081000000000005E-4</c:v>
                </c:pt>
                <c:pt idx="27091">
                  <c:v>8.2081999999999999E-4</c:v>
                </c:pt>
                <c:pt idx="27092">
                  <c:v>8.2083000000000004E-4</c:v>
                </c:pt>
                <c:pt idx="27093">
                  <c:v>8.2083999999999998E-4</c:v>
                </c:pt>
                <c:pt idx="27094">
                  <c:v>8.2085000000000003E-4</c:v>
                </c:pt>
                <c:pt idx="27095">
                  <c:v>8.2085999999999997E-4</c:v>
                </c:pt>
                <c:pt idx="27096">
                  <c:v>8.2087000000000002E-4</c:v>
                </c:pt>
                <c:pt idx="27097">
                  <c:v>8.2087999999999996E-4</c:v>
                </c:pt>
                <c:pt idx="27098">
                  <c:v>8.2089000000000001E-4</c:v>
                </c:pt>
                <c:pt idx="27099">
                  <c:v>8.2089999999999995E-4</c:v>
                </c:pt>
                <c:pt idx="27100">
                  <c:v>8.2091E-4</c:v>
                </c:pt>
                <c:pt idx="27101">
                  <c:v>8.2092000000000005E-4</c:v>
                </c:pt>
                <c:pt idx="27102">
                  <c:v>8.2092999999999999E-4</c:v>
                </c:pt>
                <c:pt idx="27103">
                  <c:v>8.2094000000000004E-4</c:v>
                </c:pt>
                <c:pt idx="27104">
                  <c:v>8.2094999999999998E-4</c:v>
                </c:pt>
                <c:pt idx="27105">
                  <c:v>8.2096000000000003E-4</c:v>
                </c:pt>
                <c:pt idx="27106">
                  <c:v>8.2096999999999997E-4</c:v>
                </c:pt>
                <c:pt idx="27107">
                  <c:v>8.2098000000000002E-4</c:v>
                </c:pt>
                <c:pt idx="27108">
                  <c:v>8.2098999999999996E-4</c:v>
                </c:pt>
                <c:pt idx="27109">
                  <c:v>8.2100000000000001E-4</c:v>
                </c:pt>
                <c:pt idx="27110">
                  <c:v>8.2100999999999995E-4</c:v>
                </c:pt>
                <c:pt idx="27111">
                  <c:v>8.2102E-4</c:v>
                </c:pt>
                <c:pt idx="27112">
                  <c:v>8.2103000000000005E-4</c:v>
                </c:pt>
                <c:pt idx="27113">
                  <c:v>8.2103999999999999E-4</c:v>
                </c:pt>
                <c:pt idx="27114">
                  <c:v>8.2105000000000004E-4</c:v>
                </c:pt>
                <c:pt idx="27115">
                  <c:v>8.2105999999999998E-4</c:v>
                </c:pt>
                <c:pt idx="27116">
                  <c:v>8.2107000000000002E-4</c:v>
                </c:pt>
                <c:pt idx="27117">
                  <c:v>8.2107999999999997E-4</c:v>
                </c:pt>
                <c:pt idx="27118">
                  <c:v>8.2109000000000001E-4</c:v>
                </c:pt>
                <c:pt idx="27119">
                  <c:v>8.2109999999999995E-4</c:v>
                </c:pt>
                <c:pt idx="27120">
                  <c:v>8.2111E-4</c:v>
                </c:pt>
                <c:pt idx="27121">
                  <c:v>8.2112000000000005E-4</c:v>
                </c:pt>
                <c:pt idx="27122">
                  <c:v>8.2112999999999999E-4</c:v>
                </c:pt>
                <c:pt idx="27123">
                  <c:v>8.2114000000000004E-4</c:v>
                </c:pt>
                <c:pt idx="27124">
                  <c:v>8.2114999999999998E-4</c:v>
                </c:pt>
                <c:pt idx="27125">
                  <c:v>8.2116000000000003E-4</c:v>
                </c:pt>
                <c:pt idx="27126">
                  <c:v>8.2116999999999997E-4</c:v>
                </c:pt>
                <c:pt idx="27127">
                  <c:v>8.2118000000000002E-4</c:v>
                </c:pt>
                <c:pt idx="27128">
                  <c:v>8.2118999999999996E-4</c:v>
                </c:pt>
                <c:pt idx="27129">
                  <c:v>8.2120000000000001E-4</c:v>
                </c:pt>
                <c:pt idx="27130">
                  <c:v>8.2120999999999995E-4</c:v>
                </c:pt>
                <c:pt idx="27131">
                  <c:v>8.2122E-4</c:v>
                </c:pt>
                <c:pt idx="27132">
                  <c:v>8.2123000000000005E-4</c:v>
                </c:pt>
                <c:pt idx="27133">
                  <c:v>8.2123999999999999E-4</c:v>
                </c:pt>
                <c:pt idx="27134">
                  <c:v>8.2125000000000004E-4</c:v>
                </c:pt>
                <c:pt idx="27135">
                  <c:v>8.2125999999999998E-4</c:v>
                </c:pt>
                <c:pt idx="27136">
                  <c:v>8.2127000000000003E-4</c:v>
                </c:pt>
                <c:pt idx="27137">
                  <c:v>8.2127999999999997E-4</c:v>
                </c:pt>
                <c:pt idx="27138">
                  <c:v>8.2129000000000002E-4</c:v>
                </c:pt>
                <c:pt idx="27139">
                  <c:v>8.2129999999999996E-4</c:v>
                </c:pt>
                <c:pt idx="27140">
                  <c:v>8.2131000000000001E-4</c:v>
                </c:pt>
                <c:pt idx="27141">
                  <c:v>8.2131999999999995E-4</c:v>
                </c:pt>
                <c:pt idx="27142">
                  <c:v>8.2133E-4</c:v>
                </c:pt>
                <c:pt idx="27143">
                  <c:v>8.2134000000000005E-4</c:v>
                </c:pt>
                <c:pt idx="27144">
                  <c:v>8.2134999999999999E-4</c:v>
                </c:pt>
                <c:pt idx="27145">
                  <c:v>8.2136000000000004E-4</c:v>
                </c:pt>
                <c:pt idx="27146">
                  <c:v>8.2136999999999998E-4</c:v>
                </c:pt>
                <c:pt idx="27147">
                  <c:v>8.2138000000000003E-4</c:v>
                </c:pt>
                <c:pt idx="27148">
                  <c:v>8.2138999999999997E-4</c:v>
                </c:pt>
                <c:pt idx="27149">
                  <c:v>8.2140000000000002E-4</c:v>
                </c:pt>
                <c:pt idx="27150">
                  <c:v>8.2140999999999996E-4</c:v>
                </c:pt>
                <c:pt idx="27151">
                  <c:v>8.2142000000000001E-4</c:v>
                </c:pt>
                <c:pt idx="27152">
                  <c:v>8.2142999999999995E-4</c:v>
                </c:pt>
                <c:pt idx="27153">
                  <c:v>8.2144E-4</c:v>
                </c:pt>
                <c:pt idx="27154">
                  <c:v>8.2145000000000004E-4</c:v>
                </c:pt>
                <c:pt idx="27155">
                  <c:v>8.2145999999999999E-4</c:v>
                </c:pt>
                <c:pt idx="27156">
                  <c:v>8.2147000000000003E-4</c:v>
                </c:pt>
                <c:pt idx="27157">
                  <c:v>8.2147999999999997E-4</c:v>
                </c:pt>
                <c:pt idx="27158">
                  <c:v>8.2149000000000002E-4</c:v>
                </c:pt>
                <c:pt idx="27159">
                  <c:v>8.2149999999999996E-4</c:v>
                </c:pt>
                <c:pt idx="27160">
                  <c:v>8.2151000000000001E-4</c:v>
                </c:pt>
                <c:pt idx="27161">
                  <c:v>8.2151999999999995E-4</c:v>
                </c:pt>
                <c:pt idx="27162">
                  <c:v>8.2153E-4</c:v>
                </c:pt>
                <c:pt idx="27163">
                  <c:v>8.2154000000000005E-4</c:v>
                </c:pt>
                <c:pt idx="27164">
                  <c:v>8.2154999999999999E-4</c:v>
                </c:pt>
                <c:pt idx="27165">
                  <c:v>8.2156000000000004E-4</c:v>
                </c:pt>
                <c:pt idx="27166">
                  <c:v>8.2156999999999998E-4</c:v>
                </c:pt>
                <c:pt idx="27167">
                  <c:v>8.2158000000000003E-4</c:v>
                </c:pt>
                <c:pt idx="27168">
                  <c:v>8.2158999999999997E-4</c:v>
                </c:pt>
                <c:pt idx="27169">
                  <c:v>8.2160000000000002E-4</c:v>
                </c:pt>
                <c:pt idx="27170">
                  <c:v>8.2160999999999996E-4</c:v>
                </c:pt>
                <c:pt idx="27171">
                  <c:v>8.2162000000000001E-4</c:v>
                </c:pt>
                <c:pt idx="27172">
                  <c:v>8.2162999999999995E-4</c:v>
                </c:pt>
                <c:pt idx="27173">
                  <c:v>8.2164E-4</c:v>
                </c:pt>
                <c:pt idx="27174">
                  <c:v>8.2165000000000005E-4</c:v>
                </c:pt>
                <c:pt idx="27175">
                  <c:v>8.2165999999999999E-4</c:v>
                </c:pt>
                <c:pt idx="27176">
                  <c:v>8.2167000000000004E-4</c:v>
                </c:pt>
                <c:pt idx="27177">
                  <c:v>8.2167999999999998E-4</c:v>
                </c:pt>
                <c:pt idx="27178">
                  <c:v>8.2169000000000003E-4</c:v>
                </c:pt>
                <c:pt idx="27179">
                  <c:v>8.2169999999999997E-4</c:v>
                </c:pt>
                <c:pt idx="27180">
                  <c:v>8.2171000000000002E-4</c:v>
                </c:pt>
                <c:pt idx="27181">
                  <c:v>8.2171999999999996E-4</c:v>
                </c:pt>
                <c:pt idx="27182">
                  <c:v>8.2173000000000001E-4</c:v>
                </c:pt>
                <c:pt idx="27183">
                  <c:v>8.2173999999999995E-4</c:v>
                </c:pt>
                <c:pt idx="27184">
                  <c:v>8.2175E-4</c:v>
                </c:pt>
                <c:pt idx="27185">
                  <c:v>8.2176000000000005E-4</c:v>
                </c:pt>
                <c:pt idx="27186">
                  <c:v>8.2176999999999999E-4</c:v>
                </c:pt>
                <c:pt idx="27187">
                  <c:v>8.2178000000000004E-4</c:v>
                </c:pt>
                <c:pt idx="27188">
                  <c:v>8.2178999999999998E-4</c:v>
                </c:pt>
                <c:pt idx="27189">
                  <c:v>8.2180000000000003E-4</c:v>
                </c:pt>
                <c:pt idx="27190">
                  <c:v>8.2180999999999997E-4</c:v>
                </c:pt>
                <c:pt idx="27191">
                  <c:v>8.2182000000000002E-4</c:v>
                </c:pt>
                <c:pt idx="27192">
                  <c:v>8.2182999999999996E-4</c:v>
                </c:pt>
                <c:pt idx="27193">
                  <c:v>8.2184000000000001E-4</c:v>
                </c:pt>
                <c:pt idx="27194">
                  <c:v>8.2184999999999995E-4</c:v>
                </c:pt>
                <c:pt idx="27195">
                  <c:v>8.2186E-4</c:v>
                </c:pt>
                <c:pt idx="27196">
                  <c:v>8.2187000000000004E-4</c:v>
                </c:pt>
                <c:pt idx="27197">
                  <c:v>8.2187999999999998E-4</c:v>
                </c:pt>
                <c:pt idx="27198">
                  <c:v>8.2189000000000003E-4</c:v>
                </c:pt>
                <c:pt idx="27199">
                  <c:v>8.2189999999999997E-4</c:v>
                </c:pt>
                <c:pt idx="27200">
                  <c:v>8.2191000000000002E-4</c:v>
                </c:pt>
                <c:pt idx="27201">
                  <c:v>8.2191999999999996E-4</c:v>
                </c:pt>
                <c:pt idx="27202">
                  <c:v>8.2193000000000001E-4</c:v>
                </c:pt>
                <c:pt idx="27203">
                  <c:v>8.2193999999999995E-4</c:v>
                </c:pt>
                <c:pt idx="27204">
                  <c:v>8.2195E-4</c:v>
                </c:pt>
                <c:pt idx="27205">
                  <c:v>8.2196000000000005E-4</c:v>
                </c:pt>
                <c:pt idx="27206">
                  <c:v>8.2196999999999999E-4</c:v>
                </c:pt>
                <c:pt idx="27207">
                  <c:v>8.2198000000000004E-4</c:v>
                </c:pt>
                <c:pt idx="27208">
                  <c:v>8.2198999999999998E-4</c:v>
                </c:pt>
                <c:pt idx="27209">
                  <c:v>8.2200000000000003E-4</c:v>
                </c:pt>
                <c:pt idx="27210">
                  <c:v>8.2200999999999997E-4</c:v>
                </c:pt>
                <c:pt idx="27211">
                  <c:v>8.2202000000000002E-4</c:v>
                </c:pt>
                <c:pt idx="27212">
                  <c:v>8.2202999999999996E-4</c:v>
                </c:pt>
                <c:pt idx="27213">
                  <c:v>8.2204000000000001E-4</c:v>
                </c:pt>
                <c:pt idx="27214">
                  <c:v>8.2204999999999995E-4</c:v>
                </c:pt>
                <c:pt idx="27215">
                  <c:v>8.2206E-4</c:v>
                </c:pt>
                <c:pt idx="27216">
                  <c:v>8.2207000000000005E-4</c:v>
                </c:pt>
                <c:pt idx="27217">
                  <c:v>8.2207999999999999E-4</c:v>
                </c:pt>
                <c:pt idx="27218">
                  <c:v>8.2209000000000004E-4</c:v>
                </c:pt>
                <c:pt idx="27219">
                  <c:v>8.2209999999999998E-4</c:v>
                </c:pt>
                <c:pt idx="27220">
                  <c:v>8.2211000000000003E-4</c:v>
                </c:pt>
                <c:pt idx="27221">
                  <c:v>8.2211999999999997E-4</c:v>
                </c:pt>
                <c:pt idx="27222">
                  <c:v>8.2213000000000002E-4</c:v>
                </c:pt>
                <c:pt idx="27223">
                  <c:v>8.2213999999999996E-4</c:v>
                </c:pt>
                <c:pt idx="27224">
                  <c:v>8.2215000000000001E-4</c:v>
                </c:pt>
                <c:pt idx="27225">
                  <c:v>8.2215999999999995E-4</c:v>
                </c:pt>
                <c:pt idx="27226">
                  <c:v>8.2217E-4</c:v>
                </c:pt>
                <c:pt idx="27227">
                  <c:v>8.2218000000000005E-4</c:v>
                </c:pt>
                <c:pt idx="27228">
                  <c:v>8.2218999999999999E-4</c:v>
                </c:pt>
                <c:pt idx="27229">
                  <c:v>8.2220000000000004E-4</c:v>
                </c:pt>
                <c:pt idx="27230">
                  <c:v>8.2220999999999998E-4</c:v>
                </c:pt>
                <c:pt idx="27231">
                  <c:v>8.2222000000000003E-4</c:v>
                </c:pt>
                <c:pt idx="27232">
                  <c:v>8.2222999999999997E-4</c:v>
                </c:pt>
                <c:pt idx="27233">
                  <c:v>8.2224000000000002E-4</c:v>
                </c:pt>
                <c:pt idx="27234">
                  <c:v>8.2224999999999996E-4</c:v>
                </c:pt>
                <c:pt idx="27235">
                  <c:v>8.2226E-4</c:v>
                </c:pt>
                <c:pt idx="27236">
                  <c:v>8.2227000000000005E-4</c:v>
                </c:pt>
                <c:pt idx="27237">
                  <c:v>8.2227999999999999E-4</c:v>
                </c:pt>
                <c:pt idx="27238">
                  <c:v>8.2229000000000004E-4</c:v>
                </c:pt>
                <c:pt idx="27239">
                  <c:v>8.2229999999999998E-4</c:v>
                </c:pt>
                <c:pt idx="27240">
                  <c:v>8.2231000000000003E-4</c:v>
                </c:pt>
                <c:pt idx="27241">
                  <c:v>8.2231999999999997E-4</c:v>
                </c:pt>
                <c:pt idx="27242">
                  <c:v>8.2233000000000002E-4</c:v>
                </c:pt>
                <c:pt idx="27243">
                  <c:v>8.2233999999999996E-4</c:v>
                </c:pt>
                <c:pt idx="27244">
                  <c:v>8.2235000000000001E-4</c:v>
                </c:pt>
                <c:pt idx="27245">
                  <c:v>8.2235999999999995E-4</c:v>
                </c:pt>
                <c:pt idx="27246">
                  <c:v>8.2237E-4</c:v>
                </c:pt>
                <c:pt idx="27247">
                  <c:v>8.2238000000000005E-4</c:v>
                </c:pt>
                <c:pt idx="27248">
                  <c:v>8.2238999999999999E-4</c:v>
                </c:pt>
                <c:pt idx="27249">
                  <c:v>8.2240000000000004E-4</c:v>
                </c:pt>
                <c:pt idx="27250">
                  <c:v>8.2240999999999998E-4</c:v>
                </c:pt>
                <c:pt idx="27251">
                  <c:v>8.2242000000000003E-4</c:v>
                </c:pt>
                <c:pt idx="27252">
                  <c:v>8.2242999999999997E-4</c:v>
                </c:pt>
                <c:pt idx="27253">
                  <c:v>8.2244000000000002E-4</c:v>
                </c:pt>
                <c:pt idx="27254">
                  <c:v>8.2244999999999996E-4</c:v>
                </c:pt>
                <c:pt idx="27255">
                  <c:v>8.2246000000000001E-4</c:v>
                </c:pt>
                <c:pt idx="27256">
                  <c:v>8.2246999999999995E-4</c:v>
                </c:pt>
                <c:pt idx="27257">
                  <c:v>8.2248E-4</c:v>
                </c:pt>
                <c:pt idx="27258">
                  <c:v>8.2249000000000005E-4</c:v>
                </c:pt>
                <c:pt idx="27259">
                  <c:v>8.2249999999999999E-4</c:v>
                </c:pt>
                <c:pt idx="27260">
                  <c:v>8.2251000000000004E-4</c:v>
                </c:pt>
                <c:pt idx="27261">
                  <c:v>8.2251999999999998E-4</c:v>
                </c:pt>
                <c:pt idx="27262">
                  <c:v>8.2253000000000003E-4</c:v>
                </c:pt>
                <c:pt idx="27263">
                  <c:v>8.2253999999999997E-4</c:v>
                </c:pt>
                <c:pt idx="27264">
                  <c:v>8.2255000000000002E-4</c:v>
                </c:pt>
                <c:pt idx="27265">
                  <c:v>8.2255999999999996E-4</c:v>
                </c:pt>
                <c:pt idx="27266">
                  <c:v>8.2257000000000001E-4</c:v>
                </c:pt>
                <c:pt idx="27267">
                  <c:v>8.2257999999999995E-4</c:v>
                </c:pt>
                <c:pt idx="27268">
                  <c:v>8.2259E-4</c:v>
                </c:pt>
                <c:pt idx="27269">
                  <c:v>8.2260000000000005E-4</c:v>
                </c:pt>
                <c:pt idx="27270">
                  <c:v>8.2260999999999999E-4</c:v>
                </c:pt>
                <c:pt idx="27271">
                  <c:v>8.2262000000000004E-4</c:v>
                </c:pt>
                <c:pt idx="27272">
                  <c:v>8.2262999999999998E-4</c:v>
                </c:pt>
                <c:pt idx="27273">
                  <c:v>8.2264000000000002E-4</c:v>
                </c:pt>
                <c:pt idx="27274">
                  <c:v>8.2264999999999997E-4</c:v>
                </c:pt>
                <c:pt idx="27275">
                  <c:v>8.2266000000000001E-4</c:v>
                </c:pt>
                <c:pt idx="27276">
                  <c:v>8.2266999999999996E-4</c:v>
                </c:pt>
                <c:pt idx="27277">
                  <c:v>8.2268E-4</c:v>
                </c:pt>
                <c:pt idx="27278">
                  <c:v>8.2269000000000005E-4</c:v>
                </c:pt>
                <c:pt idx="27279">
                  <c:v>8.2269999999999999E-4</c:v>
                </c:pt>
                <c:pt idx="27280">
                  <c:v>8.2271000000000004E-4</c:v>
                </c:pt>
                <c:pt idx="27281">
                  <c:v>8.2271999999999998E-4</c:v>
                </c:pt>
                <c:pt idx="27282">
                  <c:v>8.2273000000000003E-4</c:v>
                </c:pt>
                <c:pt idx="27283">
                  <c:v>8.2273999999999997E-4</c:v>
                </c:pt>
                <c:pt idx="27284">
                  <c:v>8.2275000000000002E-4</c:v>
                </c:pt>
                <c:pt idx="27285">
                  <c:v>8.2275999999999996E-4</c:v>
                </c:pt>
                <c:pt idx="27286">
                  <c:v>8.2277000000000001E-4</c:v>
                </c:pt>
                <c:pt idx="27287">
                  <c:v>8.2277999999999995E-4</c:v>
                </c:pt>
                <c:pt idx="27288">
                  <c:v>8.2279E-4</c:v>
                </c:pt>
                <c:pt idx="27289">
                  <c:v>8.2280000000000005E-4</c:v>
                </c:pt>
                <c:pt idx="27290">
                  <c:v>8.2280999999999999E-4</c:v>
                </c:pt>
                <c:pt idx="27291">
                  <c:v>8.2282000000000004E-4</c:v>
                </c:pt>
                <c:pt idx="27292">
                  <c:v>8.2282999999999998E-4</c:v>
                </c:pt>
                <c:pt idx="27293">
                  <c:v>8.2284000000000003E-4</c:v>
                </c:pt>
                <c:pt idx="27294">
                  <c:v>8.2284999999999997E-4</c:v>
                </c:pt>
                <c:pt idx="27295">
                  <c:v>8.2286000000000002E-4</c:v>
                </c:pt>
                <c:pt idx="27296">
                  <c:v>8.2286999999999996E-4</c:v>
                </c:pt>
                <c:pt idx="27297">
                  <c:v>8.2288000000000001E-4</c:v>
                </c:pt>
                <c:pt idx="27298">
                  <c:v>8.2288999999999995E-4</c:v>
                </c:pt>
                <c:pt idx="27299">
                  <c:v>8.229E-4</c:v>
                </c:pt>
                <c:pt idx="27300">
                  <c:v>8.2291000000000005E-4</c:v>
                </c:pt>
                <c:pt idx="27301">
                  <c:v>8.2291999999999999E-4</c:v>
                </c:pt>
                <c:pt idx="27302">
                  <c:v>8.2293000000000004E-4</c:v>
                </c:pt>
                <c:pt idx="27303">
                  <c:v>8.2293999999999998E-4</c:v>
                </c:pt>
                <c:pt idx="27304">
                  <c:v>8.2295000000000003E-4</c:v>
                </c:pt>
                <c:pt idx="27305">
                  <c:v>8.2295999999999997E-4</c:v>
                </c:pt>
                <c:pt idx="27306">
                  <c:v>8.2297000000000002E-4</c:v>
                </c:pt>
                <c:pt idx="27307">
                  <c:v>8.2297999999999996E-4</c:v>
                </c:pt>
                <c:pt idx="27308">
                  <c:v>8.2299000000000001E-4</c:v>
                </c:pt>
                <c:pt idx="27309">
                  <c:v>8.2299999999999995E-4</c:v>
                </c:pt>
                <c:pt idx="27310">
                  <c:v>8.2301E-4</c:v>
                </c:pt>
                <c:pt idx="27311">
                  <c:v>8.2302000000000004E-4</c:v>
                </c:pt>
                <c:pt idx="27312">
                  <c:v>8.2302999999999999E-4</c:v>
                </c:pt>
                <c:pt idx="27313">
                  <c:v>8.2304000000000003E-4</c:v>
                </c:pt>
                <c:pt idx="27314">
                  <c:v>8.2304999999999998E-4</c:v>
                </c:pt>
                <c:pt idx="27315">
                  <c:v>8.2306000000000002E-4</c:v>
                </c:pt>
                <c:pt idx="27316">
                  <c:v>8.2306999999999996E-4</c:v>
                </c:pt>
                <c:pt idx="27317">
                  <c:v>8.2308000000000001E-4</c:v>
                </c:pt>
                <c:pt idx="27318">
                  <c:v>8.2308999999999995E-4</c:v>
                </c:pt>
                <c:pt idx="27319">
                  <c:v>8.231E-4</c:v>
                </c:pt>
                <c:pt idx="27320">
                  <c:v>8.2311000000000005E-4</c:v>
                </c:pt>
                <c:pt idx="27321">
                  <c:v>8.2311999999999999E-4</c:v>
                </c:pt>
                <c:pt idx="27322">
                  <c:v>8.2313000000000004E-4</c:v>
                </c:pt>
                <c:pt idx="27323">
                  <c:v>8.2313999999999998E-4</c:v>
                </c:pt>
                <c:pt idx="27324">
                  <c:v>8.2315000000000003E-4</c:v>
                </c:pt>
                <c:pt idx="27325">
                  <c:v>8.2315999999999997E-4</c:v>
                </c:pt>
                <c:pt idx="27326">
                  <c:v>8.2317000000000002E-4</c:v>
                </c:pt>
                <c:pt idx="27327">
                  <c:v>8.2317999999999996E-4</c:v>
                </c:pt>
                <c:pt idx="27328">
                  <c:v>8.2319000000000001E-4</c:v>
                </c:pt>
                <c:pt idx="27329">
                  <c:v>8.2319999999999995E-4</c:v>
                </c:pt>
                <c:pt idx="27330">
                  <c:v>8.2321E-4</c:v>
                </c:pt>
                <c:pt idx="27331">
                  <c:v>8.2322000000000005E-4</c:v>
                </c:pt>
                <c:pt idx="27332">
                  <c:v>8.2322999999999999E-4</c:v>
                </c:pt>
                <c:pt idx="27333">
                  <c:v>8.2324000000000004E-4</c:v>
                </c:pt>
                <c:pt idx="27334">
                  <c:v>8.2324999999999998E-4</c:v>
                </c:pt>
                <c:pt idx="27335">
                  <c:v>8.2326000000000003E-4</c:v>
                </c:pt>
                <c:pt idx="27336">
                  <c:v>8.2326999999999997E-4</c:v>
                </c:pt>
                <c:pt idx="27337">
                  <c:v>8.2328000000000002E-4</c:v>
                </c:pt>
                <c:pt idx="27338">
                  <c:v>8.2328999999999996E-4</c:v>
                </c:pt>
                <c:pt idx="27339">
                  <c:v>8.2330000000000001E-4</c:v>
                </c:pt>
                <c:pt idx="27340">
                  <c:v>8.2330999999999995E-4</c:v>
                </c:pt>
                <c:pt idx="27341">
                  <c:v>8.2332E-4</c:v>
                </c:pt>
                <c:pt idx="27342">
                  <c:v>8.2333000000000005E-4</c:v>
                </c:pt>
                <c:pt idx="27343">
                  <c:v>8.2333999999999999E-4</c:v>
                </c:pt>
                <c:pt idx="27344">
                  <c:v>8.2335000000000004E-4</c:v>
                </c:pt>
                <c:pt idx="27345">
                  <c:v>8.2335999999999998E-4</c:v>
                </c:pt>
                <c:pt idx="27346">
                  <c:v>8.2337000000000003E-4</c:v>
                </c:pt>
                <c:pt idx="27347">
                  <c:v>8.2337999999999997E-4</c:v>
                </c:pt>
                <c:pt idx="27348">
                  <c:v>8.2339000000000002E-4</c:v>
                </c:pt>
                <c:pt idx="27349">
                  <c:v>8.2339999999999996E-4</c:v>
                </c:pt>
                <c:pt idx="27350">
                  <c:v>8.2341000000000001E-4</c:v>
                </c:pt>
                <c:pt idx="27351">
                  <c:v>8.2341999999999995E-4</c:v>
                </c:pt>
                <c:pt idx="27352">
                  <c:v>8.2343E-4</c:v>
                </c:pt>
                <c:pt idx="27353">
                  <c:v>8.2344000000000004E-4</c:v>
                </c:pt>
                <c:pt idx="27354">
                  <c:v>8.2344999999999998E-4</c:v>
                </c:pt>
                <c:pt idx="27355">
                  <c:v>8.2346000000000003E-4</c:v>
                </c:pt>
                <c:pt idx="27356">
                  <c:v>8.2346999999999997E-4</c:v>
                </c:pt>
                <c:pt idx="27357">
                  <c:v>8.2348000000000002E-4</c:v>
                </c:pt>
                <c:pt idx="27358">
                  <c:v>8.2348999999999996E-4</c:v>
                </c:pt>
                <c:pt idx="27359">
                  <c:v>8.2350000000000001E-4</c:v>
                </c:pt>
                <c:pt idx="27360">
                  <c:v>8.2350999999999995E-4</c:v>
                </c:pt>
                <c:pt idx="27361">
                  <c:v>8.2352E-4</c:v>
                </c:pt>
                <c:pt idx="27362">
                  <c:v>8.2353000000000005E-4</c:v>
                </c:pt>
                <c:pt idx="27363">
                  <c:v>8.2353999999999999E-4</c:v>
                </c:pt>
                <c:pt idx="27364">
                  <c:v>8.2355000000000004E-4</c:v>
                </c:pt>
                <c:pt idx="27365">
                  <c:v>8.2355999999999998E-4</c:v>
                </c:pt>
                <c:pt idx="27366">
                  <c:v>8.2357000000000003E-4</c:v>
                </c:pt>
                <c:pt idx="27367">
                  <c:v>8.2357999999999997E-4</c:v>
                </c:pt>
                <c:pt idx="27368">
                  <c:v>8.2359000000000002E-4</c:v>
                </c:pt>
                <c:pt idx="27369">
                  <c:v>8.2359999999999996E-4</c:v>
                </c:pt>
                <c:pt idx="27370">
                  <c:v>8.2361000000000001E-4</c:v>
                </c:pt>
                <c:pt idx="27371">
                  <c:v>8.2361999999999995E-4</c:v>
                </c:pt>
                <c:pt idx="27372">
                  <c:v>8.2363E-4</c:v>
                </c:pt>
                <c:pt idx="27373">
                  <c:v>8.2364000000000005E-4</c:v>
                </c:pt>
                <c:pt idx="27374">
                  <c:v>8.2364999999999999E-4</c:v>
                </c:pt>
                <c:pt idx="27375">
                  <c:v>8.2366000000000004E-4</c:v>
                </c:pt>
                <c:pt idx="27376">
                  <c:v>8.2366999999999998E-4</c:v>
                </c:pt>
                <c:pt idx="27377">
                  <c:v>8.2368000000000003E-4</c:v>
                </c:pt>
                <c:pt idx="27378">
                  <c:v>8.2368999999999997E-4</c:v>
                </c:pt>
                <c:pt idx="27379">
                  <c:v>8.2370000000000002E-4</c:v>
                </c:pt>
                <c:pt idx="27380">
                  <c:v>8.2370999999999996E-4</c:v>
                </c:pt>
                <c:pt idx="27381">
                  <c:v>8.2372000000000001E-4</c:v>
                </c:pt>
                <c:pt idx="27382">
                  <c:v>8.2372999999999995E-4</c:v>
                </c:pt>
                <c:pt idx="27383">
                  <c:v>8.2374E-4</c:v>
                </c:pt>
                <c:pt idx="27384">
                  <c:v>8.2375000000000005E-4</c:v>
                </c:pt>
                <c:pt idx="27385">
                  <c:v>8.2375999999999999E-4</c:v>
                </c:pt>
                <c:pt idx="27386">
                  <c:v>8.2377000000000004E-4</c:v>
                </c:pt>
                <c:pt idx="27387">
                  <c:v>8.2377999999999998E-4</c:v>
                </c:pt>
                <c:pt idx="27388">
                  <c:v>8.2379000000000003E-4</c:v>
                </c:pt>
                <c:pt idx="27389">
                  <c:v>8.2379999999999997E-4</c:v>
                </c:pt>
                <c:pt idx="27390">
                  <c:v>8.2381000000000002E-4</c:v>
                </c:pt>
                <c:pt idx="27391">
                  <c:v>8.2381999999999996E-4</c:v>
                </c:pt>
                <c:pt idx="27392">
                  <c:v>8.2383E-4</c:v>
                </c:pt>
                <c:pt idx="27393">
                  <c:v>8.2384000000000005E-4</c:v>
                </c:pt>
                <c:pt idx="27394">
                  <c:v>8.2384999999999999E-4</c:v>
                </c:pt>
                <c:pt idx="27395">
                  <c:v>8.2386000000000004E-4</c:v>
                </c:pt>
                <c:pt idx="27396">
                  <c:v>8.2386999999999998E-4</c:v>
                </c:pt>
                <c:pt idx="27397">
                  <c:v>8.2388000000000003E-4</c:v>
                </c:pt>
                <c:pt idx="27398">
                  <c:v>8.2388999999999997E-4</c:v>
                </c:pt>
                <c:pt idx="27399">
                  <c:v>8.2390000000000002E-4</c:v>
                </c:pt>
                <c:pt idx="27400">
                  <c:v>8.2390999999999996E-4</c:v>
                </c:pt>
                <c:pt idx="27401">
                  <c:v>8.2392000000000001E-4</c:v>
                </c:pt>
                <c:pt idx="27402">
                  <c:v>8.2392999999999995E-4</c:v>
                </c:pt>
                <c:pt idx="27403">
                  <c:v>8.2394E-4</c:v>
                </c:pt>
                <c:pt idx="27404">
                  <c:v>8.2395000000000005E-4</c:v>
                </c:pt>
                <c:pt idx="27405">
                  <c:v>8.2395999999999999E-4</c:v>
                </c:pt>
                <c:pt idx="27406">
                  <c:v>8.2397000000000004E-4</c:v>
                </c:pt>
                <c:pt idx="27407">
                  <c:v>8.2397999999999998E-4</c:v>
                </c:pt>
                <c:pt idx="27408">
                  <c:v>8.2399000000000003E-4</c:v>
                </c:pt>
                <c:pt idx="27409">
                  <c:v>8.2399999999999997E-4</c:v>
                </c:pt>
                <c:pt idx="27410">
                  <c:v>8.2401000000000002E-4</c:v>
                </c:pt>
                <c:pt idx="27411">
                  <c:v>8.2401999999999996E-4</c:v>
                </c:pt>
                <c:pt idx="27412">
                  <c:v>8.2403000000000001E-4</c:v>
                </c:pt>
                <c:pt idx="27413">
                  <c:v>8.2403999999999995E-4</c:v>
                </c:pt>
                <c:pt idx="27414">
                  <c:v>8.2405E-4</c:v>
                </c:pt>
                <c:pt idx="27415">
                  <c:v>8.2406000000000005E-4</c:v>
                </c:pt>
                <c:pt idx="27416">
                  <c:v>8.2406999999999999E-4</c:v>
                </c:pt>
                <c:pt idx="27417">
                  <c:v>8.2408000000000004E-4</c:v>
                </c:pt>
                <c:pt idx="27418">
                  <c:v>8.2408999999999998E-4</c:v>
                </c:pt>
                <c:pt idx="27419">
                  <c:v>8.2410000000000003E-4</c:v>
                </c:pt>
                <c:pt idx="27420">
                  <c:v>8.2410999999999997E-4</c:v>
                </c:pt>
                <c:pt idx="27421">
                  <c:v>8.2412000000000002E-4</c:v>
                </c:pt>
                <c:pt idx="27422">
                  <c:v>8.2412999999999996E-4</c:v>
                </c:pt>
                <c:pt idx="27423">
                  <c:v>8.2414000000000001E-4</c:v>
                </c:pt>
                <c:pt idx="27424">
                  <c:v>8.2414999999999995E-4</c:v>
                </c:pt>
                <c:pt idx="27425">
                  <c:v>8.2416E-4</c:v>
                </c:pt>
                <c:pt idx="27426">
                  <c:v>8.2417000000000005E-4</c:v>
                </c:pt>
                <c:pt idx="27427">
                  <c:v>8.2417999999999999E-4</c:v>
                </c:pt>
                <c:pt idx="27428">
                  <c:v>8.2419000000000004E-4</c:v>
                </c:pt>
                <c:pt idx="27429">
                  <c:v>8.2419999999999998E-4</c:v>
                </c:pt>
                <c:pt idx="27430">
                  <c:v>8.2421000000000003E-4</c:v>
                </c:pt>
                <c:pt idx="27431">
                  <c:v>8.2421999999999997E-4</c:v>
                </c:pt>
                <c:pt idx="27432">
                  <c:v>8.2423000000000001E-4</c:v>
                </c:pt>
                <c:pt idx="27433">
                  <c:v>8.2423999999999996E-4</c:v>
                </c:pt>
                <c:pt idx="27434">
                  <c:v>8.2425E-4</c:v>
                </c:pt>
                <c:pt idx="27435">
                  <c:v>8.2426000000000005E-4</c:v>
                </c:pt>
                <c:pt idx="27436">
                  <c:v>8.2426999999999999E-4</c:v>
                </c:pt>
                <c:pt idx="27437">
                  <c:v>8.2428000000000004E-4</c:v>
                </c:pt>
                <c:pt idx="27438">
                  <c:v>8.2428999999999998E-4</c:v>
                </c:pt>
                <c:pt idx="27439">
                  <c:v>8.2430000000000003E-4</c:v>
                </c:pt>
                <c:pt idx="27440">
                  <c:v>8.2430999999999997E-4</c:v>
                </c:pt>
                <c:pt idx="27441">
                  <c:v>8.2432000000000002E-4</c:v>
                </c:pt>
                <c:pt idx="27442">
                  <c:v>8.2432999999999996E-4</c:v>
                </c:pt>
                <c:pt idx="27443">
                  <c:v>8.2434000000000001E-4</c:v>
                </c:pt>
                <c:pt idx="27444">
                  <c:v>8.2434999999999995E-4</c:v>
                </c:pt>
                <c:pt idx="27445">
                  <c:v>8.2436E-4</c:v>
                </c:pt>
                <c:pt idx="27446">
                  <c:v>8.2437000000000005E-4</c:v>
                </c:pt>
                <c:pt idx="27447">
                  <c:v>8.2437999999999999E-4</c:v>
                </c:pt>
                <c:pt idx="27448">
                  <c:v>8.2439000000000004E-4</c:v>
                </c:pt>
                <c:pt idx="27449">
                  <c:v>8.2439999999999998E-4</c:v>
                </c:pt>
                <c:pt idx="27450">
                  <c:v>8.2441000000000003E-4</c:v>
                </c:pt>
                <c:pt idx="27451">
                  <c:v>8.2441999999999997E-4</c:v>
                </c:pt>
                <c:pt idx="27452">
                  <c:v>8.2443000000000002E-4</c:v>
                </c:pt>
                <c:pt idx="27453">
                  <c:v>8.2443999999999996E-4</c:v>
                </c:pt>
                <c:pt idx="27454">
                  <c:v>8.2445000000000001E-4</c:v>
                </c:pt>
                <c:pt idx="27455">
                  <c:v>8.2445999999999995E-4</c:v>
                </c:pt>
                <c:pt idx="27456">
                  <c:v>8.2447E-4</c:v>
                </c:pt>
                <c:pt idx="27457">
                  <c:v>8.2448000000000005E-4</c:v>
                </c:pt>
                <c:pt idx="27458">
                  <c:v>8.2448999999999999E-4</c:v>
                </c:pt>
                <c:pt idx="27459">
                  <c:v>8.2450000000000004E-4</c:v>
                </c:pt>
                <c:pt idx="27460">
                  <c:v>8.2450999999999998E-4</c:v>
                </c:pt>
                <c:pt idx="27461">
                  <c:v>8.2452000000000003E-4</c:v>
                </c:pt>
                <c:pt idx="27462">
                  <c:v>8.2452999999999997E-4</c:v>
                </c:pt>
                <c:pt idx="27463">
                  <c:v>8.2454000000000002E-4</c:v>
                </c:pt>
                <c:pt idx="27464">
                  <c:v>8.2454999999999996E-4</c:v>
                </c:pt>
                <c:pt idx="27465">
                  <c:v>8.2456000000000001E-4</c:v>
                </c:pt>
                <c:pt idx="27466">
                  <c:v>8.2456999999999995E-4</c:v>
                </c:pt>
                <c:pt idx="27467">
                  <c:v>8.2458E-4</c:v>
                </c:pt>
                <c:pt idx="27468">
                  <c:v>8.2459000000000005E-4</c:v>
                </c:pt>
                <c:pt idx="27469">
                  <c:v>8.2459999999999999E-4</c:v>
                </c:pt>
                <c:pt idx="27470">
                  <c:v>8.2461000000000003E-4</c:v>
                </c:pt>
                <c:pt idx="27471">
                  <c:v>8.2461999999999998E-4</c:v>
                </c:pt>
                <c:pt idx="27472">
                  <c:v>8.2463000000000002E-4</c:v>
                </c:pt>
                <c:pt idx="27473">
                  <c:v>8.2463999999999997E-4</c:v>
                </c:pt>
                <c:pt idx="27474">
                  <c:v>8.2465000000000001E-4</c:v>
                </c:pt>
                <c:pt idx="27475">
                  <c:v>8.2465999999999995E-4</c:v>
                </c:pt>
                <c:pt idx="27476">
                  <c:v>8.2467E-4</c:v>
                </c:pt>
                <c:pt idx="27477">
                  <c:v>8.2468000000000005E-4</c:v>
                </c:pt>
                <c:pt idx="27478">
                  <c:v>8.2468999999999999E-4</c:v>
                </c:pt>
                <c:pt idx="27479">
                  <c:v>8.2470000000000004E-4</c:v>
                </c:pt>
                <c:pt idx="27480">
                  <c:v>8.2470999999999998E-4</c:v>
                </c:pt>
                <c:pt idx="27481">
                  <c:v>8.2472000000000003E-4</c:v>
                </c:pt>
                <c:pt idx="27482">
                  <c:v>8.2472999999999997E-4</c:v>
                </c:pt>
                <c:pt idx="27483">
                  <c:v>8.2474000000000002E-4</c:v>
                </c:pt>
                <c:pt idx="27484">
                  <c:v>8.2474999999999996E-4</c:v>
                </c:pt>
                <c:pt idx="27485">
                  <c:v>8.2476000000000001E-4</c:v>
                </c:pt>
                <c:pt idx="27486">
                  <c:v>8.2476999999999995E-4</c:v>
                </c:pt>
                <c:pt idx="27487">
                  <c:v>8.2478E-4</c:v>
                </c:pt>
                <c:pt idx="27488">
                  <c:v>8.2479000000000005E-4</c:v>
                </c:pt>
                <c:pt idx="27489">
                  <c:v>8.2479999999999999E-4</c:v>
                </c:pt>
                <c:pt idx="27490">
                  <c:v>8.2481000000000004E-4</c:v>
                </c:pt>
                <c:pt idx="27491">
                  <c:v>8.2481999999999998E-4</c:v>
                </c:pt>
                <c:pt idx="27492">
                  <c:v>8.2483000000000003E-4</c:v>
                </c:pt>
                <c:pt idx="27493">
                  <c:v>8.2483999999999997E-4</c:v>
                </c:pt>
                <c:pt idx="27494">
                  <c:v>8.2485000000000002E-4</c:v>
                </c:pt>
                <c:pt idx="27495">
                  <c:v>8.2485999999999996E-4</c:v>
                </c:pt>
                <c:pt idx="27496">
                  <c:v>8.2487000000000001E-4</c:v>
                </c:pt>
                <c:pt idx="27497">
                  <c:v>8.2487999999999995E-4</c:v>
                </c:pt>
                <c:pt idx="27498">
                  <c:v>8.2489E-4</c:v>
                </c:pt>
                <c:pt idx="27499">
                  <c:v>8.2490000000000005E-4</c:v>
                </c:pt>
                <c:pt idx="27500">
                  <c:v>8.2490999999999999E-4</c:v>
                </c:pt>
                <c:pt idx="27501">
                  <c:v>8.2492000000000004E-4</c:v>
                </c:pt>
                <c:pt idx="27502">
                  <c:v>8.2492999999999998E-4</c:v>
                </c:pt>
                <c:pt idx="27503">
                  <c:v>8.2494000000000003E-4</c:v>
                </c:pt>
                <c:pt idx="27504">
                  <c:v>8.2494999999999997E-4</c:v>
                </c:pt>
                <c:pt idx="27505">
                  <c:v>8.2496000000000002E-4</c:v>
                </c:pt>
                <c:pt idx="27506">
                  <c:v>8.2496999999999996E-4</c:v>
                </c:pt>
                <c:pt idx="27507">
                  <c:v>8.2498000000000001E-4</c:v>
                </c:pt>
                <c:pt idx="27508">
                  <c:v>8.2498999999999995E-4</c:v>
                </c:pt>
                <c:pt idx="27509">
                  <c:v>8.25E-4</c:v>
                </c:pt>
                <c:pt idx="27510">
                  <c:v>8.2501000000000004E-4</c:v>
                </c:pt>
                <c:pt idx="27511">
                  <c:v>8.2501999999999999E-4</c:v>
                </c:pt>
                <c:pt idx="27512">
                  <c:v>8.2503000000000003E-4</c:v>
                </c:pt>
                <c:pt idx="27513">
                  <c:v>8.2503999999999997E-4</c:v>
                </c:pt>
                <c:pt idx="27514">
                  <c:v>8.2505000000000002E-4</c:v>
                </c:pt>
                <c:pt idx="27515">
                  <c:v>8.2505999999999996E-4</c:v>
                </c:pt>
                <c:pt idx="27516">
                  <c:v>8.2507000000000001E-4</c:v>
                </c:pt>
                <c:pt idx="27517">
                  <c:v>8.2507999999999995E-4</c:v>
                </c:pt>
                <c:pt idx="27518">
                  <c:v>8.2509E-4</c:v>
                </c:pt>
                <c:pt idx="27519">
                  <c:v>8.2510000000000005E-4</c:v>
                </c:pt>
                <c:pt idx="27520">
                  <c:v>8.2510999999999999E-4</c:v>
                </c:pt>
                <c:pt idx="27521">
                  <c:v>8.2512000000000004E-4</c:v>
                </c:pt>
                <c:pt idx="27522">
                  <c:v>8.2512999999999998E-4</c:v>
                </c:pt>
                <c:pt idx="27523">
                  <c:v>8.2514000000000003E-4</c:v>
                </c:pt>
                <c:pt idx="27524">
                  <c:v>8.2514999999999997E-4</c:v>
                </c:pt>
                <c:pt idx="27525">
                  <c:v>8.2516000000000002E-4</c:v>
                </c:pt>
                <c:pt idx="27526">
                  <c:v>8.2516999999999996E-4</c:v>
                </c:pt>
                <c:pt idx="27527">
                  <c:v>8.2518000000000001E-4</c:v>
                </c:pt>
                <c:pt idx="27528">
                  <c:v>8.2518999999999995E-4</c:v>
                </c:pt>
                <c:pt idx="27529">
                  <c:v>8.252E-4</c:v>
                </c:pt>
                <c:pt idx="27530">
                  <c:v>8.2521000000000005E-4</c:v>
                </c:pt>
                <c:pt idx="27531">
                  <c:v>8.2521999999999999E-4</c:v>
                </c:pt>
                <c:pt idx="27532">
                  <c:v>8.2523000000000004E-4</c:v>
                </c:pt>
                <c:pt idx="27533">
                  <c:v>8.2523999999999998E-4</c:v>
                </c:pt>
                <c:pt idx="27534">
                  <c:v>8.2525000000000003E-4</c:v>
                </c:pt>
                <c:pt idx="27535">
                  <c:v>8.2525999999999997E-4</c:v>
                </c:pt>
                <c:pt idx="27536">
                  <c:v>8.2527000000000002E-4</c:v>
                </c:pt>
                <c:pt idx="27537">
                  <c:v>8.2527999999999996E-4</c:v>
                </c:pt>
                <c:pt idx="27538">
                  <c:v>8.2529000000000001E-4</c:v>
                </c:pt>
                <c:pt idx="27539">
                  <c:v>8.2529999999999995E-4</c:v>
                </c:pt>
                <c:pt idx="27540">
                  <c:v>8.2531E-4</c:v>
                </c:pt>
                <c:pt idx="27541">
                  <c:v>8.2532000000000005E-4</c:v>
                </c:pt>
                <c:pt idx="27542">
                  <c:v>8.2532999999999999E-4</c:v>
                </c:pt>
                <c:pt idx="27543">
                  <c:v>8.2534000000000004E-4</c:v>
                </c:pt>
                <c:pt idx="27544">
                  <c:v>8.2534999999999998E-4</c:v>
                </c:pt>
                <c:pt idx="27545">
                  <c:v>8.2536000000000003E-4</c:v>
                </c:pt>
                <c:pt idx="27546">
                  <c:v>8.2536999999999997E-4</c:v>
                </c:pt>
                <c:pt idx="27547">
                  <c:v>8.2538000000000002E-4</c:v>
                </c:pt>
                <c:pt idx="27548">
                  <c:v>8.2538999999999996E-4</c:v>
                </c:pt>
                <c:pt idx="27549">
                  <c:v>8.2540000000000001E-4</c:v>
                </c:pt>
                <c:pt idx="27550">
                  <c:v>8.2540999999999995E-4</c:v>
                </c:pt>
                <c:pt idx="27551">
                  <c:v>8.2541999999999999E-4</c:v>
                </c:pt>
                <c:pt idx="27552">
                  <c:v>8.2543000000000004E-4</c:v>
                </c:pt>
                <c:pt idx="27553">
                  <c:v>8.2543999999999998E-4</c:v>
                </c:pt>
                <c:pt idx="27554">
                  <c:v>8.2545000000000003E-4</c:v>
                </c:pt>
                <c:pt idx="27555">
                  <c:v>8.2545999999999997E-4</c:v>
                </c:pt>
                <c:pt idx="27556">
                  <c:v>8.2547000000000002E-4</c:v>
                </c:pt>
                <c:pt idx="27557">
                  <c:v>8.2547999999999996E-4</c:v>
                </c:pt>
                <c:pt idx="27558">
                  <c:v>8.2549000000000001E-4</c:v>
                </c:pt>
                <c:pt idx="27559">
                  <c:v>8.2549999999999995E-4</c:v>
                </c:pt>
                <c:pt idx="27560">
                  <c:v>8.2551E-4</c:v>
                </c:pt>
                <c:pt idx="27561">
                  <c:v>8.2552000000000005E-4</c:v>
                </c:pt>
                <c:pt idx="27562">
                  <c:v>8.2552999999999999E-4</c:v>
                </c:pt>
                <c:pt idx="27563">
                  <c:v>8.2554000000000004E-4</c:v>
                </c:pt>
                <c:pt idx="27564">
                  <c:v>8.2554999999999998E-4</c:v>
                </c:pt>
                <c:pt idx="27565">
                  <c:v>8.2556000000000003E-4</c:v>
                </c:pt>
                <c:pt idx="27566">
                  <c:v>8.2556999999999997E-4</c:v>
                </c:pt>
                <c:pt idx="27567">
                  <c:v>8.2558000000000002E-4</c:v>
                </c:pt>
                <c:pt idx="27568">
                  <c:v>8.2558999999999996E-4</c:v>
                </c:pt>
                <c:pt idx="27569">
                  <c:v>8.2560000000000001E-4</c:v>
                </c:pt>
                <c:pt idx="27570">
                  <c:v>8.2560999999999995E-4</c:v>
                </c:pt>
                <c:pt idx="27571">
                  <c:v>8.2562E-4</c:v>
                </c:pt>
                <c:pt idx="27572">
                  <c:v>8.2563000000000005E-4</c:v>
                </c:pt>
                <c:pt idx="27573">
                  <c:v>8.2563999999999999E-4</c:v>
                </c:pt>
                <c:pt idx="27574">
                  <c:v>8.2565000000000004E-4</c:v>
                </c:pt>
                <c:pt idx="27575">
                  <c:v>8.2565999999999998E-4</c:v>
                </c:pt>
                <c:pt idx="27576">
                  <c:v>8.2567000000000003E-4</c:v>
                </c:pt>
                <c:pt idx="27577">
                  <c:v>8.2567999999999997E-4</c:v>
                </c:pt>
                <c:pt idx="27578">
                  <c:v>8.2569000000000002E-4</c:v>
                </c:pt>
                <c:pt idx="27579">
                  <c:v>8.2569999999999996E-4</c:v>
                </c:pt>
                <c:pt idx="27580">
                  <c:v>8.2571000000000001E-4</c:v>
                </c:pt>
                <c:pt idx="27581">
                  <c:v>8.2571999999999995E-4</c:v>
                </c:pt>
                <c:pt idx="27582">
                  <c:v>8.2573E-4</c:v>
                </c:pt>
                <c:pt idx="27583">
                  <c:v>8.2574000000000005E-4</c:v>
                </c:pt>
                <c:pt idx="27584">
                  <c:v>8.2574999999999999E-4</c:v>
                </c:pt>
                <c:pt idx="27585">
                  <c:v>8.2576000000000004E-4</c:v>
                </c:pt>
                <c:pt idx="27586">
                  <c:v>8.2576999999999998E-4</c:v>
                </c:pt>
                <c:pt idx="27587">
                  <c:v>8.2578000000000003E-4</c:v>
                </c:pt>
                <c:pt idx="27588">
                  <c:v>8.2578999999999997E-4</c:v>
                </c:pt>
                <c:pt idx="27589">
                  <c:v>8.2580000000000001E-4</c:v>
                </c:pt>
                <c:pt idx="27590">
                  <c:v>8.2580999999999996E-4</c:v>
                </c:pt>
                <c:pt idx="27591">
                  <c:v>8.2582E-4</c:v>
                </c:pt>
                <c:pt idx="27592">
                  <c:v>8.2583000000000005E-4</c:v>
                </c:pt>
                <c:pt idx="27593">
                  <c:v>8.2583999999999999E-4</c:v>
                </c:pt>
                <c:pt idx="27594">
                  <c:v>8.2585000000000004E-4</c:v>
                </c:pt>
                <c:pt idx="27595">
                  <c:v>8.2585999999999998E-4</c:v>
                </c:pt>
                <c:pt idx="27596">
                  <c:v>8.2587000000000003E-4</c:v>
                </c:pt>
                <c:pt idx="27597">
                  <c:v>8.2587999999999997E-4</c:v>
                </c:pt>
                <c:pt idx="27598">
                  <c:v>8.2589000000000002E-4</c:v>
                </c:pt>
                <c:pt idx="27599">
                  <c:v>8.2589999999999996E-4</c:v>
                </c:pt>
                <c:pt idx="27600">
                  <c:v>8.2591000000000001E-4</c:v>
                </c:pt>
                <c:pt idx="27601">
                  <c:v>8.2591999999999995E-4</c:v>
                </c:pt>
                <c:pt idx="27602">
                  <c:v>8.2593E-4</c:v>
                </c:pt>
                <c:pt idx="27603">
                  <c:v>8.2594000000000005E-4</c:v>
                </c:pt>
                <c:pt idx="27604">
                  <c:v>8.2594999999999999E-4</c:v>
                </c:pt>
                <c:pt idx="27605">
                  <c:v>8.2596000000000004E-4</c:v>
                </c:pt>
                <c:pt idx="27606">
                  <c:v>8.2596999999999998E-4</c:v>
                </c:pt>
                <c:pt idx="27607">
                  <c:v>8.2598000000000003E-4</c:v>
                </c:pt>
                <c:pt idx="27608">
                  <c:v>8.2598999999999997E-4</c:v>
                </c:pt>
                <c:pt idx="27609">
                  <c:v>8.2600000000000002E-4</c:v>
                </c:pt>
                <c:pt idx="27610">
                  <c:v>8.2600999999999996E-4</c:v>
                </c:pt>
                <c:pt idx="27611">
                  <c:v>8.2602000000000001E-4</c:v>
                </c:pt>
                <c:pt idx="27612">
                  <c:v>8.2602999999999995E-4</c:v>
                </c:pt>
                <c:pt idx="27613">
                  <c:v>8.2604E-4</c:v>
                </c:pt>
                <c:pt idx="27614">
                  <c:v>8.2605000000000005E-4</c:v>
                </c:pt>
                <c:pt idx="27615">
                  <c:v>8.2605999999999999E-4</c:v>
                </c:pt>
                <c:pt idx="27616">
                  <c:v>8.2607000000000004E-4</c:v>
                </c:pt>
                <c:pt idx="27617">
                  <c:v>8.2607999999999998E-4</c:v>
                </c:pt>
                <c:pt idx="27618">
                  <c:v>8.2609000000000003E-4</c:v>
                </c:pt>
                <c:pt idx="27619">
                  <c:v>8.2609999999999997E-4</c:v>
                </c:pt>
                <c:pt idx="27620">
                  <c:v>8.2611000000000002E-4</c:v>
                </c:pt>
                <c:pt idx="27621">
                  <c:v>8.2611999999999996E-4</c:v>
                </c:pt>
                <c:pt idx="27622">
                  <c:v>8.2613000000000001E-4</c:v>
                </c:pt>
                <c:pt idx="27623">
                  <c:v>8.2613999999999995E-4</c:v>
                </c:pt>
                <c:pt idx="27624">
                  <c:v>8.2615E-4</c:v>
                </c:pt>
                <c:pt idx="27625">
                  <c:v>8.2616000000000005E-4</c:v>
                </c:pt>
                <c:pt idx="27626">
                  <c:v>8.2616999999999999E-4</c:v>
                </c:pt>
                <c:pt idx="27627">
                  <c:v>8.2618000000000004E-4</c:v>
                </c:pt>
                <c:pt idx="27628">
                  <c:v>8.2618999999999998E-4</c:v>
                </c:pt>
                <c:pt idx="27629">
                  <c:v>8.2620000000000002E-4</c:v>
                </c:pt>
                <c:pt idx="27630">
                  <c:v>8.2620999999999997E-4</c:v>
                </c:pt>
                <c:pt idx="27631">
                  <c:v>8.2622000000000001E-4</c:v>
                </c:pt>
                <c:pt idx="27632">
                  <c:v>8.2622999999999995E-4</c:v>
                </c:pt>
                <c:pt idx="27633">
                  <c:v>8.2624E-4</c:v>
                </c:pt>
                <c:pt idx="27634">
                  <c:v>8.2625000000000005E-4</c:v>
                </c:pt>
                <c:pt idx="27635">
                  <c:v>8.2625999999999999E-4</c:v>
                </c:pt>
                <c:pt idx="27636">
                  <c:v>8.2627000000000004E-4</c:v>
                </c:pt>
                <c:pt idx="27637">
                  <c:v>8.2627999999999998E-4</c:v>
                </c:pt>
                <c:pt idx="27638">
                  <c:v>8.2629000000000003E-4</c:v>
                </c:pt>
                <c:pt idx="27639">
                  <c:v>8.2629999999999997E-4</c:v>
                </c:pt>
                <c:pt idx="27640">
                  <c:v>8.2631000000000002E-4</c:v>
                </c:pt>
                <c:pt idx="27641">
                  <c:v>8.2631999999999996E-4</c:v>
                </c:pt>
                <c:pt idx="27642">
                  <c:v>8.2633000000000001E-4</c:v>
                </c:pt>
                <c:pt idx="27643">
                  <c:v>8.2633999999999995E-4</c:v>
                </c:pt>
                <c:pt idx="27644">
                  <c:v>8.2635E-4</c:v>
                </c:pt>
                <c:pt idx="27645">
                  <c:v>8.2636000000000005E-4</c:v>
                </c:pt>
                <c:pt idx="27646">
                  <c:v>8.2636999999999999E-4</c:v>
                </c:pt>
                <c:pt idx="27647">
                  <c:v>8.2638000000000004E-4</c:v>
                </c:pt>
                <c:pt idx="27648">
                  <c:v>8.2638999999999998E-4</c:v>
                </c:pt>
                <c:pt idx="27649">
                  <c:v>8.2640000000000003E-4</c:v>
                </c:pt>
                <c:pt idx="27650">
                  <c:v>8.2640999999999997E-4</c:v>
                </c:pt>
                <c:pt idx="27651">
                  <c:v>8.2642000000000002E-4</c:v>
                </c:pt>
                <c:pt idx="27652">
                  <c:v>8.2642999999999996E-4</c:v>
                </c:pt>
                <c:pt idx="27653">
                  <c:v>8.2644000000000001E-4</c:v>
                </c:pt>
                <c:pt idx="27654">
                  <c:v>8.2644999999999995E-4</c:v>
                </c:pt>
                <c:pt idx="27655">
                  <c:v>8.2646E-4</c:v>
                </c:pt>
                <c:pt idx="27656">
                  <c:v>8.2647000000000005E-4</c:v>
                </c:pt>
                <c:pt idx="27657">
                  <c:v>8.2647999999999999E-4</c:v>
                </c:pt>
                <c:pt idx="27658">
                  <c:v>8.2649000000000004E-4</c:v>
                </c:pt>
                <c:pt idx="27659">
                  <c:v>8.2649999999999998E-4</c:v>
                </c:pt>
                <c:pt idx="27660">
                  <c:v>8.2651000000000003E-4</c:v>
                </c:pt>
                <c:pt idx="27661">
                  <c:v>8.2651999999999997E-4</c:v>
                </c:pt>
                <c:pt idx="27662">
                  <c:v>8.2653000000000002E-4</c:v>
                </c:pt>
                <c:pt idx="27663">
                  <c:v>8.2653999999999996E-4</c:v>
                </c:pt>
                <c:pt idx="27664">
                  <c:v>8.2655000000000001E-4</c:v>
                </c:pt>
                <c:pt idx="27665">
                  <c:v>8.2655999999999995E-4</c:v>
                </c:pt>
                <c:pt idx="27666">
                  <c:v>8.2657E-4</c:v>
                </c:pt>
                <c:pt idx="27667">
                  <c:v>8.2658000000000004E-4</c:v>
                </c:pt>
                <c:pt idx="27668">
                  <c:v>8.2658999999999999E-4</c:v>
                </c:pt>
                <c:pt idx="27669">
                  <c:v>8.2660000000000003E-4</c:v>
                </c:pt>
                <c:pt idx="27670">
                  <c:v>8.2660999999999997E-4</c:v>
                </c:pt>
                <c:pt idx="27671">
                  <c:v>8.2662000000000002E-4</c:v>
                </c:pt>
                <c:pt idx="27672">
                  <c:v>8.2662999999999996E-4</c:v>
                </c:pt>
                <c:pt idx="27673">
                  <c:v>8.2664000000000001E-4</c:v>
                </c:pt>
                <c:pt idx="27674">
                  <c:v>8.2664999999999995E-4</c:v>
                </c:pt>
                <c:pt idx="27675">
                  <c:v>8.2666E-4</c:v>
                </c:pt>
                <c:pt idx="27676">
                  <c:v>8.2667000000000005E-4</c:v>
                </c:pt>
                <c:pt idx="27677">
                  <c:v>8.2667999999999999E-4</c:v>
                </c:pt>
                <c:pt idx="27678">
                  <c:v>8.2669000000000004E-4</c:v>
                </c:pt>
                <c:pt idx="27679">
                  <c:v>8.2669999999999998E-4</c:v>
                </c:pt>
                <c:pt idx="27680">
                  <c:v>8.2671000000000003E-4</c:v>
                </c:pt>
                <c:pt idx="27681">
                  <c:v>8.2671999999999997E-4</c:v>
                </c:pt>
                <c:pt idx="27682">
                  <c:v>8.2673000000000002E-4</c:v>
                </c:pt>
                <c:pt idx="27683">
                  <c:v>8.2673999999999996E-4</c:v>
                </c:pt>
                <c:pt idx="27684">
                  <c:v>8.2675000000000001E-4</c:v>
                </c:pt>
                <c:pt idx="27685">
                  <c:v>8.2675999999999995E-4</c:v>
                </c:pt>
                <c:pt idx="27686">
                  <c:v>8.2677E-4</c:v>
                </c:pt>
                <c:pt idx="27687">
                  <c:v>8.2678000000000005E-4</c:v>
                </c:pt>
                <c:pt idx="27688">
                  <c:v>8.2678999999999999E-4</c:v>
                </c:pt>
                <c:pt idx="27689">
                  <c:v>8.2680000000000004E-4</c:v>
                </c:pt>
                <c:pt idx="27690">
                  <c:v>8.2680999999999998E-4</c:v>
                </c:pt>
                <c:pt idx="27691">
                  <c:v>8.2682000000000003E-4</c:v>
                </c:pt>
                <c:pt idx="27692">
                  <c:v>8.2682999999999997E-4</c:v>
                </c:pt>
                <c:pt idx="27693">
                  <c:v>8.2684000000000002E-4</c:v>
                </c:pt>
                <c:pt idx="27694">
                  <c:v>8.2684999999999996E-4</c:v>
                </c:pt>
                <c:pt idx="27695">
                  <c:v>8.2686000000000001E-4</c:v>
                </c:pt>
                <c:pt idx="27696">
                  <c:v>8.2686999999999995E-4</c:v>
                </c:pt>
                <c:pt idx="27697">
                  <c:v>8.2688E-4</c:v>
                </c:pt>
                <c:pt idx="27698">
                  <c:v>8.2689000000000005E-4</c:v>
                </c:pt>
                <c:pt idx="27699">
                  <c:v>8.2689999999999999E-4</c:v>
                </c:pt>
                <c:pt idx="27700">
                  <c:v>8.2691000000000004E-4</c:v>
                </c:pt>
                <c:pt idx="27701">
                  <c:v>8.2691999999999998E-4</c:v>
                </c:pt>
                <c:pt idx="27702">
                  <c:v>8.2693000000000003E-4</c:v>
                </c:pt>
                <c:pt idx="27703">
                  <c:v>8.2693999999999997E-4</c:v>
                </c:pt>
                <c:pt idx="27704">
                  <c:v>8.2695000000000002E-4</c:v>
                </c:pt>
                <c:pt idx="27705">
                  <c:v>8.2695999999999996E-4</c:v>
                </c:pt>
                <c:pt idx="27706">
                  <c:v>8.2697000000000001E-4</c:v>
                </c:pt>
                <c:pt idx="27707">
                  <c:v>8.2697999999999995E-4</c:v>
                </c:pt>
                <c:pt idx="27708">
                  <c:v>8.2699E-4</c:v>
                </c:pt>
                <c:pt idx="27709">
                  <c:v>8.2700000000000004E-4</c:v>
                </c:pt>
                <c:pt idx="27710">
                  <c:v>8.2700999999999998E-4</c:v>
                </c:pt>
                <c:pt idx="27711">
                  <c:v>8.2702000000000003E-4</c:v>
                </c:pt>
                <c:pt idx="27712">
                  <c:v>8.2702999999999997E-4</c:v>
                </c:pt>
                <c:pt idx="27713">
                  <c:v>8.2704000000000002E-4</c:v>
                </c:pt>
                <c:pt idx="27714">
                  <c:v>8.2704999999999996E-4</c:v>
                </c:pt>
                <c:pt idx="27715">
                  <c:v>8.2706000000000001E-4</c:v>
                </c:pt>
                <c:pt idx="27716">
                  <c:v>8.2706999999999995E-4</c:v>
                </c:pt>
                <c:pt idx="27717">
                  <c:v>8.2708E-4</c:v>
                </c:pt>
                <c:pt idx="27718">
                  <c:v>8.2709000000000005E-4</c:v>
                </c:pt>
                <c:pt idx="27719">
                  <c:v>8.2709999999999999E-4</c:v>
                </c:pt>
                <c:pt idx="27720">
                  <c:v>8.2711000000000004E-4</c:v>
                </c:pt>
                <c:pt idx="27721">
                  <c:v>8.2711999999999998E-4</c:v>
                </c:pt>
                <c:pt idx="27722">
                  <c:v>8.2713000000000003E-4</c:v>
                </c:pt>
                <c:pt idx="27723">
                  <c:v>8.2713999999999997E-4</c:v>
                </c:pt>
                <c:pt idx="27724">
                  <c:v>8.2715000000000002E-4</c:v>
                </c:pt>
                <c:pt idx="27725">
                  <c:v>8.2715999999999996E-4</c:v>
                </c:pt>
                <c:pt idx="27726">
                  <c:v>8.2717000000000001E-4</c:v>
                </c:pt>
                <c:pt idx="27727">
                  <c:v>8.2717999999999995E-4</c:v>
                </c:pt>
                <c:pt idx="27728">
                  <c:v>8.2719E-4</c:v>
                </c:pt>
                <c:pt idx="27729">
                  <c:v>8.2720000000000005E-4</c:v>
                </c:pt>
                <c:pt idx="27730">
                  <c:v>8.2720999999999999E-4</c:v>
                </c:pt>
                <c:pt idx="27731">
                  <c:v>8.2722000000000004E-4</c:v>
                </c:pt>
                <c:pt idx="27732">
                  <c:v>8.2722999999999998E-4</c:v>
                </c:pt>
                <c:pt idx="27733">
                  <c:v>8.2724000000000003E-4</c:v>
                </c:pt>
                <c:pt idx="27734">
                  <c:v>8.2724999999999997E-4</c:v>
                </c:pt>
                <c:pt idx="27735">
                  <c:v>8.2726000000000002E-4</c:v>
                </c:pt>
                <c:pt idx="27736">
                  <c:v>8.2726999999999996E-4</c:v>
                </c:pt>
                <c:pt idx="27737">
                  <c:v>8.2728000000000001E-4</c:v>
                </c:pt>
                <c:pt idx="27738">
                  <c:v>8.2728999999999995E-4</c:v>
                </c:pt>
                <c:pt idx="27739">
                  <c:v>8.273E-4</c:v>
                </c:pt>
                <c:pt idx="27740">
                  <c:v>8.2731000000000005E-4</c:v>
                </c:pt>
                <c:pt idx="27741">
                  <c:v>8.2731999999999999E-4</c:v>
                </c:pt>
                <c:pt idx="27742">
                  <c:v>8.2733000000000004E-4</c:v>
                </c:pt>
                <c:pt idx="27743">
                  <c:v>8.2733999999999998E-4</c:v>
                </c:pt>
                <c:pt idx="27744">
                  <c:v>8.2735000000000003E-4</c:v>
                </c:pt>
                <c:pt idx="27745">
                  <c:v>8.2735999999999997E-4</c:v>
                </c:pt>
                <c:pt idx="27746">
                  <c:v>8.2737000000000002E-4</c:v>
                </c:pt>
                <c:pt idx="27747">
                  <c:v>8.2737999999999996E-4</c:v>
                </c:pt>
                <c:pt idx="27748">
                  <c:v>8.2739E-4</c:v>
                </c:pt>
                <c:pt idx="27749">
                  <c:v>8.2740000000000005E-4</c:v>
                </c:pt>
                <c:pt idx="27750">
                  <c:v>8.2740999999999999E-4</c:v>
                </c:pt>
                <c:pt idx="27751">
                  <c:v>8.2742000000000004E-4</c:v>
                </c:pt>
                <c:pt idx="27752">
                  <c:v>8.2742999999999998E-4</c:v>
                </c:pt>
                <c:pt idx="27753">
                  <c:v>8.2744000000000003E-4</c:v>
                </c:pt>
                <c:pt idx="27754">
                  <c:v>8.2744999999999997E-4</c:v>
                </c:pt>
                <c:pt idx="27755">
                  <c:v>8.2746000000000002E-4</c:v>
                </c:pt>
                <c:pt idx="27756">
                  <c:v>8.2746999999999996E-4</c:v>
                </c:pt>
                <c:pt idx="27757">
                  <c:v>8.2748000000000001E-4</c:v>
                </c:pt>
                <c:pt idx="27758">
                  <c:v>8.2748999999999995E-4</c:v>
                </c:pt>
                <c:pt idx="27759">
                  <c:v>8.275E-4</c:v>
                </c:pt>
                <c:pt idx="27760">
                  <c:v>8.2751000000000005E-4</c:v>
                </c:pt>
                <c:pt idx="27761">
                  <c:v>8.2751999999999999E-4</c:v>
                </c:pt>
                <c:pt idx="27762">
                  <c:v>8.2753000000000004E-4</c:v>
                </c:pt>
                <c:pt idx="27763">
                  <c:v>8.2753999999999998E-4</c:v>
                </c:pt>
                <c:pt idx="27764">
                  <c:v>8.2755000000000003E-4</c:v>
                </c:pt>
                <c:pt idx="27765">
                  <c:v>8.2755999999999997E-4</c:v>
                </c:pt>
                <c:pt idx="27766">
                  <c:v>8.2757000000000002E-4</c:v>
                </c:pt>
                <c:pt idx="27767">
                  <c:v>8.2757999999999996E-4</c:v>
                </c:pt>
                <c:pt idx="27768">
                  <c:v>8.2759000000000001E-4</c:v>
                </c:pt>
                <c:pt idx="27769">
                  <c:v>8.2759999999999995E-4</c:v>
                </c:pt>
                <c:pt idx="27770">
                  <c:v>8.2761E-4</c:v>
                </c:pt>
                <c:pt idx="27771">
                  <c:v>8.2762000000000005E-4</c:v>
                </c:pt>
                <c:pt idx="27772">
                  <c:v>8.2762999999999999E-4</c:v>
                </c:pt>
                <c:pt idx="27773">
                  <c:v>8.2764000000000004E-4</c:v>
                </c:pt>
                <c:pt idx="27774">
                  <c:v>8.2764999999999998E-4</c:v>
                </c:pt>
                <c:pt idx="27775">
                  <c:v>8.2766000000000003E-4</c:v>
                </c:pt>
                <c:pt idx="27776">
                  <c:v>8.2766999999999997E-4</c:v>
                </c:pt>
                <c:pt idx="27777">
                  <c:v>8.2768000000000002E-4</c:v>
                </c:pt>
                <c:pt idx="27778">
                  <c:v>8.2768999999999996E-4</c:v>
                </c:pt>
                <c:pt idx="27779">
                  <c:v>8.2770000000000001E-4</c:v>
                </c:pt>
                <c:pt idx="27780">
                  <c:v>8.2770999999999995E-4</c:v>
                </c:pt>
                <c:pt idx="27781">
                  <c:v>8.2772E-4</c:v>
                </c:pt>
                <c:pt idx="27782">
                  <c:v>8.2773000000000005E-4</c:v>
                </c:pt>
                <c:pt idx="27783">
                  <c:v>8.2773999999999999E-4</c:v>
                </c:pt>
                <c:pt idx="27784">
                  <c:v>8.2775000000000004E-4</c:v>
                </c:pt>
                <c:pt idx="27785">
                  <c:v>8.2775999999999998E-4</c:v>
                </c:pt>
                <c:pt idx="27786">
                  <c:v>8.2777000000000002E-4</c:v>
                </c:pt>
                <c:pt idx="27787">
                  <c:v>8.2777999999999997E-4</c:v>
                </c:pt>
                <c:pt idx="27788">
                  <c:v>8.2779000000000001E-4</c:v>
                </c:pt>
                <c:pt idx="27789">
                  <c:v>8.2779999999999996E-4</c:v>
                </c:pt>
                <c:pt idx="27790">
                  <c:v>8.2781E-4</c:v>
                </c:pt>
                <c:pt idx="27791">
                  <c:v>8.2782000000000005E-4</c:v>
                </c:pt>
                <c:pt idx="27792">
                  <c:v>8.2782999999999999E-4</c:v>
                </c:pt>
                <c:pt idx="27793">
                  <c:v>8.2784000000000004E-4</c:v>
                </c:pt>
                <c:pt idx="27794">
                  <c:v>8.2784999999999998E-4</c:v>
                </c:pt>
                <c:pt idx="27795">
                  <c:v>8.2786000000000003E-4</c:v>
                </c:pt>
                <c:pt idx="27796">
                  <c:v>8.2786999999999997E-4</c:v>
                </c:pt>
                <c:pt idx="27797">
                  <c:v>8.2788000000000002E-4</c:v>
                </c:pt>
                <c:pt idx="27798">
                  <c:v>8.2788999999999996E-4</c:v>
                </c:pt>
                <c:pt idx="27799">
                  <c:v>8.2790000000000001E-4</c:v>
                </c:pt>
                <c:pt idx="27800">
                  <c:v>8.2790999999999995E-4</c:v>
                </c:pt>
                <c:pt idx="27801">
                  <c:v>8.2792E-4</c:v>
                </c:pt>
                <c:pt idx="27802">
                  <c:v>8.2793000000000005E-4</c:v>
                </c:pt>
                <c:pt idx="27803">
                  <c:v>8.2793999999999999E-4</c:v>
                </c:pt>
                <c:pt idx="27804">
                  <c:v>8.2795000000000004E-4</c:v>
                </c:pt>
                <c:pt idx="27805">
                  <c:v>8.2795999999999998E-4</c:v>
                </c:pt>
                <c:pt idx="27806">
                  <c:v>8.2797000000000003E-4</c:v>
                </c:pt>
                <c:pt idx="27807">
                  <c:v>8.2797999999999997E-4</c:v>
                </c:pt>
                <c:pt idx="27808">
                  <c:v>8.2799000000000002E-4</c:v>
                </c:pt>
                <c:pt idx="27809">
                  <c:v>8.2799999999999996E-4</c:v>
                </c:pt>
                <c:pt idx="27810">
                  <c:v>8.2801000000000001E-4</c:v>
                </c:pt>
                <c:pt idx="27811">
                  <c:v>8.2801999999999995E-4</c:v>
                </c:pt>
                <c:pt idx="27812">
                  <c:v>8.2803E-4</c:v>
                </c:pt>
                <c:pt idx="27813">
                  <c:v>8.2804000000000005E-4</c:v>
                </c:pt>
                <c:pt idx="27814">
                  <c:v>8.2804999999999999E-4</c:v>
                </c:pt>
                <c:pt idx="27815">
                  <c:v>8.2806000000000004E-4</c:v>
                </c:pt>
                <c:pt idx="27816">
                  <c:v>8.2806999999999998E-4</c:v>
                </c:pt>
                <c:pt idx="27817">
                  <c:v>8.2808000000000003E-4</c:v>
                </c:pt>
                <c:pt idx="27818">
                  <c:v>8.2808999999999997E-4</c:v>
                </c:pt>
                <c:pt idx="27819">
                  <c:v>8.2810000000000002E-4</c:v>
                </c:pt>
                <c:pt idx="27820">
                  <c:v>8.2810999999999996E-4</c:v>
                </c:pt>
                <c:pt idx="27821">
                  <c:v>8.2812000000000001E-4</c:v>
                </c:pt>
                <c:pt idx="27822">
                  <c:v>8.2812999999999995E-4</c:v>
                </c:pt>
                <c:pt idx="27823">
                  <c:v>8.2814E-4</c:v>
                </c:pt>
                <c:pt idx="27824">
                  <c:v>8.2815000000000004E-4</c:v>
                </c:pt>
                <c:pt idx="27825">
                  <c:v>8.2815999999999999E-4</c:v>
                </c:pt>
                <c:pt idx="27826">
                  <c:v>8.2817000000000003E-4</c:v>
                </c:pt>
                <c:pt idx="27827">
                  <c:v>8.2817999999999998E-4</c:v>
                </c:pt>
                <c:pt idx="27828">
                  <c:v>8.2819000000000002E-4</c:v>
                </c:pt>
                <c:pt idx="27829">
                  <c:v>8.2819999999999996E-4</c:v>
                </c:pt>
                <c:pt idx="27830">
                  <c:v>8.2821000000000001E-4</c:v>
                </c:pt>
                <c:pt idx="27831">
                  <c:v>8.2821999999999995E-4</c:v>
                </c:pt>
                <c:pt idx="27832">
                  <c:v>8.2823E-4</c:v>
                </c:pt>
                <c:pt idx="27833">
                  <c:v>8.2824000000000005E-4</c:v>
                </c:pt>
                <c:pt idx="27834">
                  <c:v>8.2824999999999999E-4</c:v>
                </c:pt>
                <c:pt idx="27835">
                  <c:v>8.2826000000000004E-4</c:v>
                </c:pt>
                <c:pt idx="27836">
                  <c:v>8.2826999999999998E-4</c:v>
                </c:pt>
                <c:pt idx="27837">
                  <c:v>8.2828000000000003E-4</c:v>
                </c:pt>
                <c:pt idx="27838">
                  <c:v>8.2828999999999997E-4</c:v>
                </c:pt>
                <c:pt idx="27839">
                  <c:v>8.2830000000000002E-4</c:v>
                </c:pt>
                <c:pt idx="27840">
                  <c:v>8.2830999999999996E-4</c:v>
                </c:pt>
                <c:pt idx="27841">
                  <c:v>8.2832000000000001E-4</c:v>
                </c:pt>
                <c:pt idx="27842">
                  <c:v>8.2832999999999995E-4</c:v>
                </c:pt>
                <c:pt idx="27843">
                  <c:v>8.2834E-4</c:v>
                </c:pt>
                <c:pt idx="27844">
                  <c:v>8.2835000000000005E-4</c:v>
                </c:pt>
                <c:pt idx="27845">
                  <c:v>8.2835999999999999E-4</c:v>
                </c:pt>
                <c:pt idx="27846">
                  <c:v>8.2837000000000004E-4</c:v>
                </c:pt>
                <c:pt idx="27847">
                  <c:v>8.2837999999999998E-4</c:v>
                </c:pt>
                <c:pt idx="27848">
                  <c:v>8.2839000000000003E-4</c:v>
                </c:pt>
                <c:pt idx="27849">
                  <c:v>8.2839999999999997E-4</c:v>
                </c:pt>
                <c:pt idx="27850">
                  <c:v>8.2841000000000002E-4</c:v>
                </c:pt>
                <c:pt idx="27851">
                  <c:v>8.2841999999999996E-4</c:v>
                </c:pt>
                <c:pt idx="27852">
                  <c:v>8.2843000000000001E-4</c:v>
                </c:pt>
                <c:pt idx="27853">
                  <c:v>8.2843999999999995E-4</c:v>
                </c:pt>
                <c:pt idx="27854">
                  <c:v>8.2845E-4</c:v>
                </c:pt>
                <c:pt idx="27855">
                  <c:v>8.2846000000000005E-4</c:v>
                </c:pt>
                <c:pt idx="27856">
                  <c:v>8.2846999999999999E-4</c:v>
                </c:pt>
                <c:pt idx="27857">
                  <c:v>8.2848000000000004E-4</c:v>
                </c:pt>
                <c:pt idx="27858">
                  <c:v>8.2848999999999998E-4</c:v>
                </c:pt>
                <c:pt idx="27859">
                  <c:v>8.2850000000000003E-4</c:v>
                </c:pt>
                <c:pt idx="27860">
                  <c:v>8.2850999999999997E-4</c:v>
                </c:pt>
                <c:pt idx="27861">
                  <c:v>8.2852000000000002E-4</c:v>
                </c:pt>
                <c:pt idx="27862">
                  <c:v>8.2852999999999996E-4</c:v>
                </c:pt>
                <c:pt idx="27863">
                  <c:v>8.2854000000000001E-4</c:v>
                </c:pt>
                <c:pt idx="27864">
                  <c:v>8.2854999999999995E-4</c:v>
                </c:pt>
                <c:pt idx="27865">
                  <c:v>8.2856E-4</c:v>
                </c:pt>
                <c:pt idx="27866">
                  <c:v>8.2857000000000004E-4</c:v>
                </c:pt>
                <c:pt idx="27867">
                  <c:v>8.2857999999999998E-4</c:v>
                </c:pt>
                <c:pt idx="27868">
                  <c:v>8.2859000000000003E-4</c:v>
                </c:pt>
                <c:pt idx="27869">
                  <c:v>8.2859999999999997E-4</c:v>
                </c:pt>
                <c:pt idx="27870">
                  <c:v>8.2861000000000002E-4</c:v>
                </c:pt>
                <c:pt idx="27871">
                  <c:v>8.2861999999999996E-4</c:v>
                </c:pt>
                <c:pt idx="27872">
                  <c:v>8.2863000000000001E-4</c:v>
                </c:pt>
                <c:pt idx="27873">
                  <c:v>8.2863999999999995E-4</c:v>
                </c:pt>
                <c:pt idx="27874">
                  <c:v>8.2865E-4</c:v>
                </c:pt>
                <c:pt idx="27875">
                  <c:v>8.2866000000000005E-4</c:v>
                </c:pt>
                <c:pt idx="27876">
                  <c:v>8.2866999999999999E-4</c:v>
                </c:pt>
                <c:pt idx="27877">
                  <c:v>8.2868000000000004E-4</c:v>
                </c:pt>
                <c:pt idx="27878">
                  <c:v>8.2868999999999998E-4</c:v>
                </c:pt>
                <c:pt idx="27879">
                  <c:v>8.2870000000000003E-4</c:v>
                </c:pt>
                <c:pt idx="27880">
                  <c:v>8.2870999999999997E-4</c:v>
                </c:pt>
                <c:pt idx="27881">
                  <c:v>8.2872000000000002E-4</c:v>
                </c:pt>
                <c:pt idx="27882">
                  <c:v>8.2872999999999996E-4</c:v>
                </c:pt>
                <c:pt idx="27883">
                  <c:v>8.2874000000000001E-4</c:v>
                </c:pt>
                <c:pt idx="27884">
                  <c:v>8.2874999999999995E-4</c:v>
                </c:pt>
                <c:pt idx="27885">
                  <c:v>8.2876E-4</c:v>
                </c:pt>
                <c:pt idx="27886">
                  <c:v>8.2877000000000005E-4</c:v>
                </c:pt>
                <c:pt idx="27887">
                  <c:v>8.2877999999999999E-4</c:v>
                </c:pt>
                <c:pt idx="27888">
                  <c:v>8.2879000000000004E-4</c:v>
                </c:pt>
                <c:pt idx="27889">
                  <c:v>8.2879999999999998E-4</c:v>
                </c:pt>
                <c:pt idx="27890">
                  <c:v>8.2881000000000003E-4</c:v>
                </c:pt>
                <c:pt idx="27891">
                  <c:v>8.2881999999999997E-4</c:v>
                </c:pt>
                <c:pt idx="27892">
                  <c:v>8.2883000000000002E-4</c:v>
                </c:pt>
                <c:pt idx="27893">
                  <c:v>8.2883999999999996E-4</c:v>
                </c:pt>
                <c:pt idx="27894">
                  <c:v>8.2885000000000001E-4</c:v>
                </c:pt>
                <c:pt idx="27895">
                  <c:v>8.2885999999999995E-4</c:v>
                </c:pt>
                <c:pt idx="27896">
                  <c:v>8.2887E-4</c:v>
                </c:pt>
                <c:pt idx="27897">
                  <c:v>8.2888000000000005E-4</c:v>
                </c:pt>
                <c:pt idx="27898">
                  <c:v>8.2888999999999999E-4</c:v>
                </c:pt>
                <c:pt idx="27899">
                  <c:v>8.2890000000000004E-4</c:v>
                </c:pt>
                <c:pt idx="27900">
                  <c:v>8.2890999999999998E-4</c:v>
                </c:pt>
                <c:pt idx="27901">
                  <c:v>8.2892000000000003E-4</c:v>
                </c:pt>
                <c:pt idx="27902">
                  <c:v>8.2892999999999997E-4</c:v>
                </c:pt>
                <c:pt idx="27903">
                  <c:v>8.2894000000000002E-4</c:v>
                </c:pt>
                <c:pt idx="27904">
                  <c:v>8.2894999999999996E-4</c:v>
                </c:pt>
                <c:pt idx="27905">
                  <c:v>8.2896000000000001E-4</c:v>
                </c:pt>
                <c:pt idx="27906">
                  <c:v>8.2897000000000005E-4</c:v>
                </c:pt>
                <c:pt idx="27907">
                  <c:v>8.2897999999999999E-4</c:v>
                </c:pt>
                <c:pt idx="27908">
                  <c:v>8.2899000000000004E-4</c:v>
                </c:pt>
                <c:pt idx="27909">
                  <c:v>8.2899999999999998E-4</c:v>
                </c:pt>
                <c:pt idx="27910">
                  <c:v>8.2901000000000003E-4</c:v>
                </c:pt>
                <c:pt idx="27911">
                  <c:v>8.2901999999999997E-4</c:v>
                </c:pt>
                <c:pt idx="27912">
                  <c:v>8.2903000000000002E-4</c:v>
                </c:pt>
                <c:pt idx="27913">
                  <c:v>8.2903999999999996E-4</c:v>
                </c:pt>
                <c:pt idx="27914">
                  <c:v>8.2905000000000001E-4</c:v>
                </c:pt>
                <c:pt idx="27915">
                  <c:v>8.2905999999999995E-4</c:v>
                </c:pt>
                <c:pt idx="27916">
                  <c:v>8.2907E-4</c:v>
                </c:pt>
                <c:pt idx="27917">
                  <c:v>8.2908000000000005E-4</c:v>
                </c:pt>
                <c:pt idx="27918">
                  <c:v>8.2908999999999999E-4</c:v>
                </c:pt>
                <c:pt idx="27919">
                  <c:v>8.2910000000000004E-4</c:v>
                </c:pt>
                <c:pt idx="27920">
                  <c:v>8.2910999999999998E-4</c:v>
                </c:pt>
                <c:pt idx="27921">
                  <c:v>8.2912000000000003E-4</c:v>
                </c:pt>
                <c:pt idx="27922">
                  <c:v>8.2912999999999997E-4</c:v>
                </c:pt>
                <c:pt idx="27923">
                  <c:v>8.2914000000000002E-4</c:v>
                </c:pt>
                <c:pt idx="27924">
                  <c:v>8.2914999999999996E-4</c:v>
                </c:pt>
                <c:pt idx="27925">
                  <c:v>8.2916000000000001E-4</c:v>
                </c:pt>
                <c:pt idx="27926">
                  <c:v>8.2916999999999995E-4</c:v>
                </c:pt>
                <c:pt idx="27927">
                  <c:v>8.2918E-4</c:v>
                </c:pt>
                <c:pt idx="27928">
                  <c:v>8.2919000000000005E-4</c:v>
                </c:pt>
                <c:pt idx="27929">
                  <c:v>8.2919999999999999E-4</c:v>
                </c:pt>
                <c:pt idx="27930">
                  <c:v>8.2921000000000004E-4</c:v>
                </c:pt>
                <c:pt idx="27931">
                  <c:v>8.2921999999999998E-4</c:v>
                </c:pt>
                <c:pt idx="27932">
                  <c:v>8.2923000000000003E-4</c:v>
                </c:pt>
                <c:pt idx="27933">
                  <c:v>8.2923999999999997E-4</c:v>
                </c:pt>
                <c:pt idx="27934">
                  <c:v>8.2925000000000002E-4</c:v>
                </c:pt>
                <c:pt idx="27935">
                  <c:v>8.2925999999999996E-4</c:v>
                </c:pt>
                <c:pt idx="27936">
                  <c:v>8.2927000000000001E-4</c:v>
                </c:pt>
                <c:pt idx="27937">
                  <c:v>8.2927999999999995E-4</c:v>
                </c:pt>
                <c:pt idx="27938">
                  <c:v>8.2929E-4</c:v>
                </c:pt>
                <c:pt idx="27939">
                  <c:v>8.2930000000000005E-4</c:v>
                </c:pt>
                <c:pt idx="27940">
                  <c:v>8.2930999999999999E-4</c:v>
                </c:pt>
                <c:pt idx="27941">
                  <c:v>8.2932000000000004E-4</c:v>
                </c:pt>
                <c:pt idx="27942">
                  <c:v>8.2932999999999998E-4</c:v>
                </c:pt>
                <c:pt idx="27943">
                  <c:v>8.2934000000000003E-4</c:v>
                </c:pt>
                <c:pt idx="27944">
                  <c:v>8.2934999999999997E-4</c:v>
                </c:pt>
                <c:pt idx="27945">
                  <c:v>8.2936000000000001E-4</c:v>
                </c:pt>
                <c:pt idx="27946">
                  <c:v>8.2936999999999996E-4</c:v>
                </c:pt>
                <c:pt idx="27947">
                  <c:v>8.2938E-4</c:v>
                </c:pt>
                <c:pt idx="27948">
                  <c:v>8.2939000000000005E-4</c:v>
                </c:pt>
                <c:pt idx="27949">
                  <c:v>8.2939999999999999E-4</c:v>
                </c:pt>
                <c:pt idx="27950">
                  <c:v>8.2941000000000004E-4</c:v>
                </c:pt>
                <c:pt idx="27951">
                  <c:v>8.2941999999999998E-4</c:v>
                </c:pt>
                <c:pt idx="27952">
                  <c:v>8.2943000000000003E-4</c:v>
                </c:pt>
                <c:pt idx="27953">
                  <c:v>8.2943999999999997E-4</c:v>
                </c:pt>
                <c:pt idx="27954">
                  <c:v>8.2945000000000002E-4</c:v>
                </c:pt>
                <c:pt idx="27955">
                  <c:v>8.2945999999999996E-4</c:v>
                </c:pt>
                <c:pt idx="27956">
                  <c:v>8.2947000000000001E-4</c:v>
                </c:pt>
                <c:pt idx="27957">
                  <c:v>8.2947999999999995E-4</c:v>
                </c:pt>
                <c:pt idx="27958">
                  <c:v>8.2949E-4</c:v>
                </c:pt>
                <c:pt idx="27959">
                  <c:v>8.2950000000000005E-4</c:v>
                </c:pt>
                <c:pt idx="27960">
                  <c:v>8.2950999999999999E-4</c:v>
                </c:pt>
                <c:pt idx="27961">
                  <c:v>8.2952000000000004E-4</c:v>
                </c:pt>
                <c:pt idx="27962">
                  <c:v>8.2952999999999998E-4</c:v>
                </c:pt>
                <c:pt idx="27963">
                  <c:v>8.2954000000000003E-4</c:v>
                </c:pt>
                <c:pt idx="27964">
                  <c:v>8.2954999999999997E-4</c:v>
                </c:pt>
                <c:pt idx="27965">
                  <c:v>8.2956000000000002E-4</c:v>
                </c:pt>
                <c:pt idx="27966">
                  <c:v>8.2956999999999996E-4</c:v>
                </c:pt>
                <c:pt idx="27967">
                  <c:v>8.2958000000000001E-4</c:v>
                </c:pt>
                <c:pt idx="27968">
                  <c:v>8.2958999999999995E-4</c:v>
                </c:pt>
                <c:pt idx="27969">
                  <c:v>8.296E-4</c:v>
                </c:pt>
                <c:pt idx="27970">
                  <c:v>8.2961000000000005E-4</c:v>
                </c:pt>
                <c:pt idx="27971">
                  <c:v>8.2961999999999999E-4</c:v>
                </c:pt>
                <c:pt idx="27972">
                  <c:v>8.2963000000000004E-4</c:v>
                </c:pt>
                <c:pt idx="27973">
                  <c:v>8.2963999999999998E-4</c:v>
                </c:pt>
                <c:pt idx="27974">
                  <c:v>8.2965000000000003E-4</c:v>
                </c:pt>
                <c:pt idx="27975">
                  <c:v>8.2965999999999997E-4</c:v>
                </c:pt>
                <c:pt idx="27976">
                  <c:v>8.2967000000000002E-4</c:v>
                </c:pt>
                <c:pt idx="27977">
                  <c:v>8.2967999999999996E-4</c:v>
                </c:pt>
                <c:pt idx="27978">
                  <c:v>8.2969000000000001E-4</c:v>
                </c:pt>
                <c:pt idx="27979">
                  <c:v>8.2969999999999995E-4</c:v>
                </c:pt>
                <c:pt idx="27980">
                  <c:v>8.2971E-4</c:v>
                </c:pt>
                <c:pt idx="27981">
                  <c:v>8.2972000000000005E-4</c:v>
                </c:pt>
                <c:pt idx="27982">
                  <c:v>8.2972999999999999E-4</c:v>
                </c:pt>
                <c:pt idx="27983">
                  <c:v>8.2974000000000003E-4</c:v>
                </c:pt>
                <c:pt idx="27984">
                  <c:v>8.2974999999999998E-4</c:v>
                </c:pt>
                <c:pt idx="27985">
                  <c:v>8.2976000000000002E-4</c:v>
                </c:pt>
                <c:pt idx="27986">
                  <c:v>8.2976999999999997E-4</c:v>
                </c:pt>
                <c:pt idx="27987">
                  <c:v>8.2978000000000001E-4</c:v>
                </c:pt>
                <c:pt idx="27988">
                  <c:v>8.2978999999999995E-4</c:v>
                </c:pt>
                <c:pt idx="27989">
                  <c:v>8.298E-4</c:v>
                </c:pt>
                <c:pt idx="27990">
                  <c:v>8.2981000000000005E-4</c:v>
                </c:pt>
                <c:pt idx="27991">
                  <c:v>8.2981999999999999E-4</c:v>
                </c:pt>
                <c:pt idx="27992">
                  <c:v>8.2983000000000004E-4</c:v>
                </c:pt>
                <c:pt idx="27993">
                  <c:v>8.2983999999999998E-4</c:v>
                </c:pt>
                <c:pt idx="27994">
                  <c:v>8.2985000000000003E-4</c:v>
                </c:pt>
                <c:pt idx="27995">
                  <c:v>8.2985999999999997E-4</c:v>
                </c:pt>
                <c:pt idx="27996">
                  <c:v>8.2987000000000002E-4</c:v>
                </c:pt>
                <c:pt idx="27997">
                  <c:v>8.2987999999999996E-4</c:v>
                </c:pt>
                <c:pt idx="27998">
                  <c:v>8.2989000000000001E-4</c:v>
                </c:pt>
                <c:pt idx="27999">
                  <c:v>8.2989999999999995E-4</c:v>
                </c:pt>
                <c:pt idx="28000">
                  <c:v>8.2991E-4</c:v>
                </c:pt>
                <c:pt idx="28001">
                  <c:v>8.2992000000000005E-4</c:v>
                </c:pt>
                <c:pt idx="28002">
                  <c:v>8.2992999999999999E-4</c:v>
                </c:pt>
                <c:pt idx="28003">
                  <c:v>8.2994000000000004E-4</c:v>
                </c:pt>
                <c:pt idx="28004">
                  <c:v>8.2994999999999998E-4</c:v>
                </c:pt>
                <c:pt idx="28005">
                  <c:v>8.2996000000000003E-4</c:v>
                </c:pt>
                <c:pt idx="28006">
                  <c:v>8.2996999999999997E-4</c:v>
                </c:pt>
                <c:pt idx="28007">
                  <c:v>8.2998000000000002E-4</c:v>
                </c:pt>
                <c:pt idx="28008">
                  <c:v>8.2998999999999996E-4</c:v>
                </c:pt>
                <c:pt idx="28009">
                  <c:v>8.3000000000000001E-4</c:v>
                </c:pt>
                <c:pt idx="28010">
                  <c:v>8.3000999999999995E-4</c:v>
                </c:pt>
                <c:pt idx="28011">
                  <c:v>8.3002E-4</c:v>
                </c:pt>
                <c:pt idx="28012">
                  <c:v>8.3003000000000005E-4</c:v>
                </c:pt>
                <c:pt idx="28013">
                  <c:v>8.3003999999999999E-4</c:v>
                </c:pt>
                <c:pt idx="28014">
                  <c:v>8.3005000000000004E-4</c:v>
                </c:pt>
                <c:pt idx="28015">
                  <c:v>8.3005999999999998E-4</c:v>
                </c:pt>
                <c:pt idx="28016">
                  <c:v>8.3007000000000003E-4</c:v>
                </c:pt>
                <c:pt idx="28017">
                  <c:v>8.3007999999999997E-4</c:v>
                </c:pt>
                <c:pt idx="28018">
                  <c:v>8.3009000000000002E-4</c:v>
                </c:pt>
                <c:pt idx="28019">
                  <c:v>8.3009999999999996E-4</c:v>
                </c:pt>
                <c:pt idx="28020">
                  <c:v>8.3011000000000001E-4</c:v>
                </c:pt>
                <c:pt idx="28021">
                  <c:v>8.3011999999999995E-4</c:v>
                </c:pt>
                <c:pt idx="28022">
                  <c:v>8.3013E-4</c:v>
                </c:pt>
                <c:pt idx="28023">
                  <c:v>8.3014000000000004E-4</c:v>
                </c:pt>
                <c:pt idx="28024">
                  <c:v>8.3014999999999999E-4</c:v>
                </c:pt>
                <c:pt idx="28025">
                  <c:v>8.3016000000000003E-4</c:v>
                </c:pt>
                <c:pt idx="28026">
                  <c:v>8.3016999999999997E-4</c:v>
                </c:pt>
                <c:pt idx="28027">
                  <c:v>8.3018000000000002E-4</c:v>
                </c:pt>
                <c:pt idx="28028">
                  <c:v>8.3018999999999996E-4</c:v>
                </c:pt>
                <c:pt idx="28029">
                  <c:v>8.3020000000000001E-4</c:v>
                </c:pt>
                <c:pt idx="28030">
                  <c:v>8.3020999999999995E-4</c:v>
                </c:pt>
                <c:pt idx="28031">
                  <c:v>8.3022E-4</c:v>
                </c:pt>
                <c:pt idx="28032">
                  <c:v>8.3023000000000005E-4</c:v>
                </c:pt>
                <c:pt idx="28033">
                  <c:v>8.3023999999999999E-4</c:v>
                </c:pt>
                <c:pt idx="28034">
                  <c:v>8.3025000000000004E-4</c:v>
                </c:pt>
                <c:pt idx="28035">
                  <c:v>8.3025999999999998E-4</c:v>
                </c:pt>
                <c:pt idx="28036">
                  <c:v>8.3027000000000003E-4</c:v>
                </c:pt>
                <c:pt idx="28037">
                  <c:v>8.3027999999999997E-4</c:v>
                </c:pt>
                <c:pt idx="28038">
                  <c:v>8.3029000000000002E-4</c:v>
                </c:pt>
                <c:pt idx="28039">
                  <c:v>8.3029999999999996E-4</c:v>
                </c:pt>
                <c:pt idx="28040">
                  <c:v>8.3031000000000001E-4</c:v>
                </c:pt>
                <c:pt idx="28041">
                  <c:v>8.3031999999999995E-4</c:v>
                </c:pt>
                <c:pt idx="28042">
                  <c:v>8.3033E-4</c:v>
                </c:pt>
                <c:pt idx="28043">
                  <c:v>8.3034000000000005E-4</c:v>
                </c:pt>
                <c:pt idx="28044">
                  <c:v>8.3034999999999999E-4</c:v>
                </c:pt>
                <c:pt idx="28045">
                  <c:v>8.3036000000000004E-4</c:v>
                </c:pt>
                <c:pt idx="28046">
                  <c:v>8.3036999999999998E-4</c:v>
                </c:pt>
                <c:pt idx="28047">
                  <c:v>8.3038000000000003E-4</c:v>
                </c:pt>
                <c:pt idx="28048">
                  <c:v>8.3038999999999997E-4</c:v>
                </c:pt>
                <c:pt idx="28049">
                  <c:v>8.3040000000000002E-4</c:v>
                </c:pt>
                <c:pt idx="28050">
                  <c:v>8.3040999999999996E-4</c:v>
                </c:pt>
                <c:pt idx="28051">
                  <c:v>8.3042000000000001E-4</c:v>
                </c:pt>
                <c:pt idx="28052">
                  <c:v>8.3042999999999995E-4</c:v>
                </c:pt>
                <c:pt idx="28053">
                  <c:v>8.3044E-4</c:v>
                </c:pt>
                <c:pt idx="28054">
                  <c:v>8.3045000000000005E-4</c:v>
                </c:pt>
                <c:pt idx="28055">
                  <c:v>8.3045999999999999E-4</c:v>
                </c:pt>
                <c:pt idx="28056">
                  <c:v>8.3047000000000004E-4</c:v>
                </c:pt>
                <c:pt idx="28057">
                  <c:v>8.3047999999999998E-4</c:v>
                </c:pt>
                <c:pt idx="28058">
                  <c:v>8.3049000000000003E-4</c:v>
                </c:pt>
                <c:pt idx="28059">
                  <c:v>8.3049999999999997E-4</c:v>
                </c:pt>
                <c:pt idx="28060">
                  <c:v>8.3051000000000002E-4</c:v>
                </c:pt>
                <c:pt idx="28061">
                  <c:v>8.3051999999999996E-4</c:v>
                </c:pt>
                <c:pt idx="28062">
                  <c:v>8.3053000000000001E-4</c:v>
                </c:pt>
                <c:pt idx="28063">
                  <c:v>8.3053999999999995E-4</c:v>
                </c:pt>
                <c:pt idx="28064">
                  <c:v>8.3054999999999999E-4</c:v>
                </c:pt>
                <c:pt idx="28065">
                  <c:v>8.3056000000000004E-4</c:v>
                </c:pt>
                <c:pt idx="28066">
                  <c:v>8.3056999999999998E-4</c:v>
                </c:pt>
                <c:pt idx="28067">
                  <c:v>8.3058000000000003E-4</c:v>
                </c:pt>
                <c:pt idx="28068">
                  <c:v>8.3058999999999997E-4</c:v>
                </c:pt>
                <c:pt idx="28069">
                  <c:v>8.3060000000000002E-4</c:v>
                </c:pt>
                <c:pt idx="28070">
                  <c:v>8.3060999999999996E-4</c:v>
                </c:pt>
                <c:pt idx="28071">
                  <c:v>8.3062000000000001E-4</c:v>
                </c:pt>
                <c:pt idx="28072">
                  <c:v>8.3062999999999995E-4</c:v>
                </c:pt>
                <c:pt idx="28073">
                  <c:v>8.3064E-4</c:v>
                </c:pt>
                <c:pt idx="28074">
                  <c:v>8.3065000000000005E-4</c:v>
                </c:pt>
                <c:pt idx="28075">
                  <c:v>8.3065999999999999E-4</c:v>
                </c:pt>
                <c:pt idx="28076">
                  <c:v>8.3067000000000004E-4</c:v>
                </c:pt>
                <c:pt idx="28077">
                  <c:v>8.3067999999999998E-4</c:v>
                </c:pt>
                <c:pt idx="28078">
                  <c:v>8.3069000000000003E-4</c:v>
                </c:pt>
                <c:pt idx="28079">
                  <c:v>8.3069999999999997E-4</c:v>
                </c:pt>
                <c:pt idx="28080">
                  <c:v>8.3071000000000002E-4</c:v>
                </c:pt>
                <c:pt idx="28081">
                  <c:v>8.3071999999999996E-4</c:v>
                </c:pt>
                <c:pt idx="28082">
                  <c:v>8.3073000000000001E-4</c:v>
                </c:pt>
                <c:pt idx="28083">
                  <c:v>8.3073999999999995E-4</c:v>
                </c:pt>
                <c:pt idx="28084">
                  <c:v>8.3075E-4</c:v>
                </c:pt>
                <c:pt idx="28085">
                  <c:v>8.3076000000000005E-4</c:v>
                </c:pt>
                <c:pt idx="28086">
                  <c:v>8.3076999999999999E-4</c:v>
                </c:pt>
                <c:pt idx="28087">
                  <c:v>8.3078000000000004E-4</c:v>
                </c:pt>
                <c:pt idx="28088">
                  <c:v>8.3078999999999998E-4</c:v>
                </c:pt>
                <c:pt idx="28089">
                  <c:v>8.3080000000000003E-4</c:v>
                </c:pt>
                <c:pt idx="28090">
                  <c:v>8.3080999999999997E-4</c:v>
                </c:pt>
                <c:pt idx="28091">
                  <c:v>8.3082000000000002E-4</c:v>
                </c:pt>
                <c:pt idx="28092">
                  <c:v>8.3082999999999996E-4</c:v>
                </c:pt>
                <c:pt idx="28093">
                  <c:v>8.3084000000000001E-4</c:v>
                </c:pt>
                <c:pt idx="28094">
                  <c:v>8.3084999999999995E-4</c:v>
                </c:pt>
                <c:pt idx="28095">
                  <c:v>8.3086E-4</c:v>
                </c:pt>
                <c:pt idx="28096">
                  <c:v>8.3087000000000005E-4</c:v>
                </c:pt>
                <c:pt idx="28097">
                  <c:v>8.3087999999999999E-4</c:v>
                </c:pt>
                <c:pt idx="28098">
                  <c:v>8.3089000000000004E-4</c:v>
                </c:pt>
                <c:pt idx="28099">
                  <c:v>8.3089999999999998E-4</c:v>
                </c:pt>
                <c:pt idx="28100">
                  <c:v>8.3091000000000003E-4</c:v>
                </c:pt>
                <c:pt idx="28101">
                  <c:v>8.3091999999999997E-4</c:v>
                </c:pt>
                <c:pt idx="28102">
                  <c:v>8.3093000000000001E-4</c:v>
                </c:pt>
                <c:pt idx="28103">
                  <c:v>8.3093999999999996E-4</c:v>
                </c:pt>
                <c:pt idx="28104">
                  <c:v>8.3095E-4</c:v>
                </c:pt>
                <c:pt idx="28105">
                  <c:v>8.3096000000000005E-4</c:v>
                </c:pt>
                <c:pt idx="28106">
                  <c:v>8.3096999999999999E-4</c:v>
                </c:pt>
                <c:pt idx="28107">
                  <c:v>8.3098000000000004E-4</c:v>
                </c:pt>
                <c:pt idx="28108">
                  <c:v>8.3098999999999998E-4</c:v>
                </c:pt>
                <c:pt idx="28109">
                  <c:v>8.3100000000000003E-4</c:v>
                </c:pt>
                <c:pt idx="28110">
                  <c:v>8.3100999999999997E-4</c:v>
                </c:pt>
                <c:pt idx="28111">
                  <c:v>8.3102000000000002E-4</c:v>
                </c:pt>
                <c:pt idx="28112">
                  <c:v>8.3102999999999996E-4</c:v>
                </c:pt>
                <c:pt idx="28113">
                  <c:v>8.3104000000000001E-4</c:v>
                </c:pt>
                <c:pt idx="28114">
                  <c:v>8.3104999999999995E-4</c:v>
                </c:pt>
                <c:pt idx="28115">
                  <c:v>8.3106E-4</c:v>
                </c:pt>
                <c:pt idx="28116">
                  <c:v>8.3107000000000005E-4</c:v>
                </c:pt>
                <c:pt idx="28117">
                  <c:v>8.3107999999999999E-4</c:v>
                </c:pt>
                <c:pt idx="28118">
                  <c:v>8.3109000000000004E-4</c:v>
                </c:pt>
                <c:pt idx="28119">
                  <c:v>8.3109999999999998E-4</c:v>
                </c:pt>
                <c:pt idx="28120">
                  <c:v>8.3111000000000003E-4</c:v>
                </c:pt>
                <c:pt idx="28121">
                  <c:v>8.3111999999999997E-4</c:v>
                </c:pt>
                <c:pt idx="28122">
                  <c:v>8.3113000000000002E-4</c:v>
                </c:pt>
                <c:pt idx="28123">
                  <c:v>8.3113999999999996E-4</c:v>
                </c:pt>
                <c:pt idx="28124">
                  <c:v>8.3115000000000001E-4</c:v>
                </c:pt>
                <c:pt idx="28125">
                  <c:v>8.3115999999999995E-4</c:v>
                </c:pt>
                <c:pt idx="28126">
                  <c:v>8.3117E-4</c:v>
                </c:pt>
                <c:pt idx="28127">
                  <c:v>8.3118000000000005E-4</c:v>
                </c:pt>
                <c:pt idx="28128">
                  <c:v>8.3118999999999999E-4</c:v>
                </c:pt>
                <c:pt idx="28129">
                  <c:v>8.3120000000000004E-4</c:v>
                </c:pt>
                <c:pt idx="28130">
                  <c:v>8.3120999999999998E-4</c:v>
                </c:pt>
                <c:pt idx="28131">
                  <c:v>8.3122000000000003E-4</c:v>
                </c:pt>
                <c:pt idx="28132">
                  <c:v>8.3122999999999997E-4</c:v>
                </c:pt>
                <c:pt idx="28133">
                  <c:v>8.3124000000000002E-4</c:v>
                </c:pt>
                <c:pt idx="28134">
                  <c:v>8.3124999999999996E-4</c:v>
                </c:pt>
                <c:pt idx="28135">
                  <c:v>8.3126000000000001E-4</c:v>
                </c:pt>
                <c:pt idx="28136">
                  <c:v>8.3126999999999995E-4</c:v>
                </c:pt>
                <c:pt idx="28137">
                  <c:v>8.3128E-4</c:v>
                </c:pt>
                <c:pt idx="28138">
                  <c:v>8.3129000000000005E-4</c:v>
                </c:pt>
                <c:pt idx="28139">
                  <c:v>8.3129999999999999E-4</c:v>
                </c:pt>
                <c:pt idx="28140">
                  <c:v>8.3131000000000004E-4</c:v>
                </c:pt>
                <c:pt idx="28141">
                  <c:v>8.3131999999999998E-4</c:v>
                </c:pt>
                <c:pt idx="28142">
                  <c:v>8.3133000000000002E-4</c:v>
                </c:pt>
                <c:pt idx="28143">
                  <c:v>8.3133999999999997E-4</c:v>
                </c:pt>
                <c:pt idx="28144">
                  <c:v>8.3135000000000001E-4</c:v>
                </c:pt>
                <c:pt idx="28145">
                  <c:v>8.3135999999999995E-4</c:v>
                </c:pt>
                <c:pt idx="28146">
                  <c:v>8.3137E-4</c:v>
                </c:pt>
                <c:pt idx="28147">
                  <c:v>8.3138000000000005E-4</c:v>
                </c:pt>
                <c:pt idx="28148">
                  <c:v>8.3138999999999999E-4</c:v>
                </c:pt>
                <c:pt idx="28149">
                  <c:v>8.3140000000000004E-4</c:v>
                </c:pt>
                <c:pt idx="28150">
                  <c:v>8.3140999999999998E-4</c:v>
                </c:pt>
                <c:pt idx="28151">
                  <c:v>8.3142000000000003E-4</c:v>
                </c:pt>
                <c:pt idx="28152">
                  <c:v>8.3142999999999997E-4</c:v>
                </c:pt>
                <c:pt idx="28153">
                  <c:v>8.3144000000000002E-4</c:v>
                </c:pt>
                <c:pt idx="28154">
                  <c:v>8.3144999999999996E-4</c:v>
                </c:pt>
                <c:pt idx="28155">
                  <c:v>8.3146000000000001E-4</c:v>
                </c:pt>
                <c:pt idx="28156">
                  <c:v>8.3146999999999995E-4</c:v>
                </c:pt>
                <c:pt idx="28157">
                  <c:v>8.3148E-4</c:v>
                </c:pt>
                <c:pt idx="28158">
                  <c:v>8.3149000000000005E-4</c:v>
                </c:pt>
                <c:pt idx="28159">
                  <c:v>8.3149999999999999E-4</c:v>
                </c:pt>
                <c:pt idx="28160">
                  <c:v>8.3151000000000004E-4</c:v>
                </c:pt>
                <c:pt idx="28161">
                  <c:v>8.3151999999999998E-4</c:v>
                </c:pt>
                <c:pt idx="28162">
                  <c:v>8.3153000000000003E-4</c:v>
                </c:pt>
                <c:pt idx="28163">
                  <c:v>8.3153999999999997E-4</c:v>
                </c:pt>
                <c:pt idx="28164">
                  <c:v>8.3155000000000002E-4</c:v>
                </c:pt>
                <c:pt idx="28165">
                  <c:v>8.3155999999999996E-4</c:v>
                </c:pt>
                <c:pt idx="28166">
                  <c:v>8.3157000000000001E-4</c:v>
                </c:pt>
                <c:pt idx="28167">
                  <c:v>8.3157999999999995E-4</c:v>
                </c:pt>
                <c:pt idx="28168">
                  <c:v>8.3159E-4</c:v>
                </c:pt>
                <c:pt idx="28169">
                  <c:v>8.3160000000000005E-4</c:v>
                </c:pt>
                <c:pt idx="28170">
                  <c:v>8.3160999999999999E-4</c:v>
                </c:pt>
                <c:pt idx="28171">
                  <c:v>8.3162000000000004E-4</c:v>
                </c:pt>
                <c:pt idx="28172">
                  <c:v>8.3162999999999998E-4</c:v>
                </c:pt>
                <c:pt idx="28173">
                  <c:v>8.3164000000000003E-4</c:v>
                </c:pt>
                <c:pt idx="28174">
                  <c:v>8.3164999999999997E-4</c:v>
                </c:pt>
                <c:pt idx="28175">
                  <c:v>8.3166000000000002E-4</c:v>
                </c:pt>
                <c:pt idx="28176">
                  <c:v>8.3166999999999996E-4</c:v>
                </c:pt>
                <c:pt idx="28177">
                  <c:v>8.3168000000000001E-4</c:v>
                </c:pt>
                <c:pt idx="28178">
                  <c:v>8.3168999999999995E-4</c:v>
                </c:pt>
                <c:pt idx="28179">
                  <c:v>8.317E-4</c:v>
                </c:pt>
                <c:pt idx="28180">
                  <c:v>8.3171000000000004E-4</c:v>
                </c:pt>
                <c:pt idx="28181">
                  <c:v>8.3171999999999999E-4</c:v>
                </c:pt>
                <c:pt idx="28182">
                  <c:v>8.3173000000000003E-4</c:v>
                </c:pt>
                <c:pt idx="28183">
                  <c:v>8.3173999999999998E-4</c:v>
                </c:pt>
                <c:pt idx="28184">
                  <c:v>8.3175000000000002E-4</c:v>
                </c:pt>
                <c:pt idx="28185">
                  <c:v>8.3175999999999996E-4</c:v>
                </c:pt>
                <c:pt idx="28186">
                  <c:v>8.3177000000000001E-4</c:v>
                </c:pt>
                <c:pt idx="28187">
                  <c:v>8.3177999999999995E-4</c:v>
                </c:pt>
                <c:pt idx="28188">
                  <c:v>8.3179E-4</c:v>
                </c:pt>
                <c:pt idx="28189">
                  <c:v>8.3180000000000005E-4</c:v>
                </c:pt>
                <c:pt idx="28190">
                  <c:v>8.3180999999999999E-4</c:v>
                </c:pt>
                <c:pt idx="28191">
                  <c:v>8.3182000000000004E-4</c:v>
                </c:pt>
                <c:pt idx="28192">
                  <c:v>8.3182999999999998E-4</c:v>
                </c:pt>
                <c:pt idx="28193">
                  <c:v>8.3184000000000003E-4</c:v>
                </c:pt>
                <c:pt idx="28194">
                  <c:v>8.3184999999999997E-4</c:v>
                </c:pt>
                <c:pt idx="28195">
                  <c:v>8.3186000000000002E-4</c:v>
                </c:pt>
                <c:pt idx="28196">
                  <c:v>8.3186999999999996E-4</c:v>
                </c:pt>
                <c:pt idx="28197">
                  <c:v>8.3188000000000001E-4</c:v>
                </c:pt>
                <c:pt idx="28198">
                  <c:v>8.3188999999999995E-4</c:v>
                </c:pt>
                <c:pt idx="28199">
                  <c:v>8.319E-4</c:v>
                </c:pt>
                <c:pt idx="28200">
                  <c:v>8.3191000000000005E-4</c:v>
                </c:pt>
                <c:pt idx="28201">
                  <c:v>8.3191999999999999E-4</c:v>
                </c:pt>
                <c:pt idx="28202">
                  <c:v>8.3193000000000004E-4</c:v>
                </c:pt>
                <c:pt idx="28203">
                  <c:v>8.3193999999999998E-4</c:v>
                </c:pt>
                <c:pt idx="28204">
                  <c:v>8.3195000000000003E-4</c:v>
                </c:pt>
                <c:pt idx="28205">
                  <c:v>8.3195999999999997E-4</c:v>
                </c:pt>
                <c:pt idx="28206">
                  <c:v>8.3197000000000002E-4</c:v>
                </c:pt>
                <c:pt idx="28207">
                  <c:v>8.3197999999999996E-4</c:v>
                </c:pt>
                <c:pt idx="28208">
                  <c:v>8.3199000000000001E-4</c:v>
                </c:pt>
                <c:pt idx="28209">
                  <c:v>8.3199999999999995E-4</c:v>
                </c:pt>
                <c:pt idx="28210">
                  <c:v>8.3201E-4</c:v>
                </c:pt>
                <c:pt idx="28211">
                  <c:v>8.3202000000000005E-4</c:v>
                </c:pt>
                <c:pt idx="28212">
                  <c:v>8.3202999999999999E-4</c:v>
                </c:pt>
                <c:pt idx="28213">
                  <c:v>8.3204000000000004E-4</c:v>
                </c:pt>
                <c:pt idx="28214">
                  <c:v>8.3204999999999998E-4</c:v>
                </c:pt>
                <c:pt idx="28215">
                  <c:v>8.3206000000000003E-4</c:v>
                </c:pt>
                <c:pt idx="28216">
                  <c:v>8.3206999999999997E-4</c:v>
                </c:pt>
                <c:pt idx="28217">
                  <c:v>8.3208000000000002E-4</c:v>
                </c:pt>
                <c:pt idx="28218">
                  <c:v>8.3208999999999996E-4</c:v>
                </c:pt>
                <c:pt idx="28219">
                  <c:v>8.3210000000000001E-4</c:v>
                </c:pt>
                <c:pt idx="28220">
                  <c:v>8.3210999999999995E-4</c:v>
                </c:pt>
                <c:pt idx="28221">
                  <c:v>8.3212E-4</c:v>
                </c:pt>
                <c:pt idx="28222">
                  <c:v>8.3213000000000004E-4</c:v>
                </c:pt>
                <c:pt idx="28223">
                  <c:v>8.3213999999999998E-4</c:v>
                </c:pt>
                <c:pt idx="28224">
                  <c:v>8.3215000000000003E-4</c:v>
                </c:pt>
                <c:pt idx="28225">
                  <c:v>8.3215999999999997E-4</c:v>
                </c:pt>
                <c:pt idx="28226">
                  <c:v>8.3217000000000002E-4</c:v>
                </c:pt>
                <c:pt idx="28227">
                  <c:v>8.3217999999999996E-4</c:v>
                </c:pt>
                <c:pt idx="28228">
                  <c:v>8.3219000000000001E-4</c:v>
                </c:pt>
                <c:pt idx="28229">
                  <c:v>8.3219999999999995E-4</c:v>
                </c:pt>
                <c:pt idx="28230">
                  <c:v>8.3221E-4</c:v>
                </c:pt>
                <c:pt idx="28231">
                  <c:v>8.3222000000000005E-4</c:v>
                </c:pt>
                <c:pt idx="28232">
                  <c:v>8.3222999999999999E-4</c:v>
                </c:pt>
                <c:pt idx="28233">
                  <c:v>8.3224000000000004E-4</c:v>
                </c:pt>
                <c:pt idx="28234">
                  <c:v>8.3224999999999998E-4</c:v>
                </c:pt>
                <c:pt idx="28235">
                  <c:v>8.3226000000000003E-4</c:v>
                </c:pt>
                <c:pt idx="28236">
                  <c:v>8.3226999999999997E-4</c:v>
                </c:pt>
                <c:pt idx="28237">
                  <c:v>8.3228000000000002E-4</c:v>
                </c:pt>
                <c:pt idx="28238">
                  <c:v>8.3228999999999996E-4</c:v>
                </c:pt>
                <c:pt idx="28239">
                  <c:v>8.3230000000000001E-4</c:v>
                </c:pt>
                <c:pt idx="28240">
                  <c:v>8.3230999999999995E-4</c:v>
                </c:pt>
                <c:pt idx="28241">
                  <c:v>8.3232E-4</c:v>
                </c:pt>
                <c:pt idx="28242">
                  <c:v>8.3233000000000005E-4</c:v>
                </c:pt>
                <c:pt idx="28243">
                  <c:v>8.3233999999999999E-4</c:v>
                </c:pt>
                <c:pt idx="28244">
                  <c:v>8.3235000000000004E-4</c:v>
                </c:pt>
                <c:pt idx="28245">
                  <c:v>8.3235999999999998E-4</c:v>
                </c:pt>
                <c:pt idx="28246">
                  <c:v>8.3237000000000003E-4</c:v>
                </c:pt>
                <c:pt idx="28247">
                  <c:v>8.3237999999999997E-4</c:v>
                </c:pt>
                <c:pt idx="28248">
                  <c:v>8.3239000000000002E-4</c:v>
                </c:pt>
                <c:pt idx="28249">
                  <c:v>8.3239999999999996E-4</c:v>
                </c:pt>
                <c:pt idx="28250">
                  <c:v>8.3241000000000001E-4</c:v>
                </c:pt>
                <c:pt idx="28251">
                  <c:v>8.3241999999999995E-4</c:v>
                </c:pt>
                <c:pt idx="28252">
                  <c:v>8.3243E-4</c:v>
                </c:pt>
                <c:pt idx="28253">
                  <c:v>8.3244000000000005E-4</c:v>
                </c:pt>
                <c:pt idx="28254">
                  <c:v>8.3244999999999999E-4</c:v>
                </c:pt>
                <c:pt idx="28255">
                  <c:v>8.3246000000000004E-4</c:v>
                </c:pt>
                <c:pt idx="28256">
                  <c:v>8.3246999999999998E-4</c:v>
                </c:pt>
                <c:pt idx="28257">
                  <c:v>8.3248000000000003E-4</c:v>
                </c:pt>
                <c:pt idx="28258">
                  <c:v>8.3248999999999997E-4</c:v>
                </c:pt>
                <c:pt idx="28259">
                  <c:v>8.3250000000000002E-4</c:v>
                </c:pt>
                <c:pt idx="28260">
                  <c:v>8.3250999999999996E-4</c:v>
                </c:pt>
                <c:pt idx="28261">
                  <c:v>8.3252E-4</c:v>
                </c:pt>
                <c:pt idx="28262">
                  <c:v>8.3253000000000005E-4</c:v>
                </c:pt>
                <c:pt idx="28263">
                  <c:v>8.3253999999999999E-4</c:v>
                </c:pt>
                <c:pt idx="28264">
                  <c:v>8.3255000000000004E-4</c:v>
                </c:pt>
                <c:pt idx="28265">
                  <c:v>8.3255999999999998E-4</c:v>
                </c:pt>
                <c:pt idx="28266">
                  <c:v>8.3257000000000003E-4</c:v>
                </c:pt>
                <c:pt idx="28267">
                  <c:v>8.3257999999999997E-4</c:v>
                </c:pt>
                <c:pt idx="28268">
                  <c:v>8.3259000000000002E-4</c:v>
                </c:pt>
                <c:pt idx="28269">
                  <c:v>8.3259999999999996E-4</c:v>
                </c:pt>
                <c:pt idx="28270">
                  <c:v>8.3261000000000001E-4</c:v>
                </c:pt>
                <c:pt idx="28271">
                  <c:v>8.3261999999999995E-4</c:v>
                </c:pt>
                <c:pt idx="28272">
                  <c:v>8.3263E-4</c:v>
                </c:pt>
                <c:pt idx="28273">
                  <c:v>8.3264000000000005E-4</c:v>
                </c:pt>
                <c:pt idx="28274">
                  <c:v>8.3264999999999999E-4</c:v>
                </c:pt>
                <c:pt idx="28275">
                  <c:v>8.3266000000000004E-4</c:v>
                </c:pt>
                <c:pt idx="28276">
                  <c:v>8.3266999999999998E-4</c:v>
                </c:pt>
                <c:pt idx="28277">
                  <c:v>8.3268000000000003E-4</c:v>
                </c:pt>
                <c:pt idx="28278">
                  <c:v>8.3268999999999997E-4</c:v>
                </c:pt>
                <c:pt idx="28279">
                  <c:v>8.3270000000000002E-4</c:v>
                </c:pt>
                <c:pt idx="28280">
                  <c:v>8.3270999999999996E-4</c:v>
                </c:pt>
                <c:pt idx="28281">
                  <c:v>8.3272000000000001E-4</c:v>
                </c:pt>
                <c:pt idx="28282">
                  <c:v>8.3272999999999995E-4</c:v>
                </c:pt>
                <c:pt idx="28283">
                  <c:v>8.3274E-4</c:v>
                </c:pt>
                <c:pt idx="28284">
                  <c:v>8.3275000000000005E-4</c:v>
                </c:pt>
                <c:pt idx="28285">
                  <c:v>8.3275999999999999E-4</c:v>
                </c:pt>
                <c:pt idx="28286">
                  <c:v>8.3277000000000004E-4</c:v>
                </c:pt>
                <c:pt idx="28287">
                  <c:v>8.3277999999999998E-4</c:v>
                </c:pt>
                <c:pt idx="28288">
                  <c:v>8.3279000000000003E-4</c:v>
                </c:pt>
                <c:pt idx="28289">
                  <c:v>8.3279999999999997E-4</c:v>
                </c:pt>
                <c:pt idx="28290">
                  <c:v>8.3281000000000002E-4</c:v>
                </c:pt>
                <c:pt idx="28291">
                  <c:v>8.3281999999999996E-4</c:v>
                </c:pt>
                <c:pt idx="28292">
                  <c:v>8.3283000000000001E-4</c:v>
                </c:pt>
                <c:pt idx="28293">
                  <c:v>8.3283999999999995E-4</c:v>
                </c:pt>
                <c:pt idx="28294">
                  <c:v>8.3285E-4</c:v>
                </c:pt>
                <c:pt idx="28295">
                  <c:v>8.3286000000000005E-4</c:v>
                </c:pt>
                <c:pt idx="28296">
                  <c:v>8.3286999999999999E-4</c:v>
                </c:pt>
                <c:pt idx="28297">
                  <c:v>8.3288000000000004E-4</c:v>
                </c:pt>
                <c:pt idx="28298">
                  <c:v>8.3288999999999998E-4</c:v>
                </c:pt>
                <c:pt idx="28299">
                  <c:v>8.3290000000000002E-4</c:v>
                </c:pt>
                <c:pt idx="28300">
                  <c:v>8.3290999999999997E-4</c:v>
                </c:pt>
                <c:pt idx="28301">
                  <c:v>8.3292000000000001E-4</c:v>
                </c:pt>
                <c:pt idx="28302">
                  <c:v>8.3292999999999996E-4</c:v>
                </c:pt>
                <c:pt idx="28303">
                  <c:v>8.3294E-4</c:v>
                </c:pt>
                <c:pt idx="28304">
                  <c:v>8.3295000000000005E-4</c:v>
                </c:pt>
                <c:pt idx="28305">
                  <c:v>8.3295999999999999E-4</c:v>
                </c:pt>
                <c:pt idx="28306">
                  <c:v>8.3297000000000004E-4</c:v>
                </c:pt>
                <c:pt idx="28307">
                  <c:v>8.3297999999999998E-4</c:v>
                </c:pt>
                <c:pt idx="28308">
                  <c:v>8.3299000000000003E-4</c:v>
                </c:pt>
                <c:pt idx="28309">
                  <c:v>8.3299999999999997E-4</c:v>
                </c:pt>
                <c:pt idx="28310">
                  <c:v>8.3301000000000002E-4</c:v>
                </c:pt>
                <c:pt idx="28311">
                  <c:v>8.3301999999999996E-4</c:v>
                </c:pt>
                <c:pt idx="28312">
                  <c:v>8.3303000000000001E-4</c:v>
                </c:pt>
                <c:pt idx="28313">
                  <c:v>8.3303999999999995E-4</c:v>
                </c:pt>
                <c:pt idx="28314">
                  <c:v>8.3305E-4</c:v>
                </c:pt>
                <c:pt idx="28315">
                  <c:v>8.3306000000000005E-4</c:v>
                </c:pt>
                <c:pt idx="28316">
                  <c:v>8.3306999999999999E-4</c:v>
                </c:pt>
                <c:pt idx="28317">
                  <c:v>8.3308000000000004E-4</c:v>
                </c:pt>
                <c:pt idx="28318">
                  <c:v>8.3308999999999998E-4</c:v>
                </c:pt>
                <c:pt idx="28319">
                  <c:v>8.3310000000000003E-4</c:v>
                </c:pt>
                <c:pt idx="28320">
                  <c:v>8.3310999999999997E-4</c:v>
                </c:pt>
                <c:pt idx="28321">
                  <c:v>8.3312000000000002E-4</c:v>
                </c:pt>
                <c:pt idx="28322">
                  <c:v>8.3312999999999996E-4</c:v>
                </c:pt>
                <c:pt idx="28323">
                  <c:v>8.3314000000000001E-4</c:v>
                </c:pt>
                <c:pt idx="28324">
                  <c:v>8.3314999999999995E-4</c:v>
                </c:pt>
                <c:pt idx="28325">
                  <c:v>8.3316E-4</c:v>
                </c:pt>
                <c:pt idx="28326">
                  <c:v>8.3317000000000005E-4</c:v>
                </c:pt>
                <c:pt idx="28327">
                  <c:v>8.3317999999999999E-4</c:v>
                </c:pt>
                <c:pt idx="28328">
                  <c:v>8.3319000000000004E-4</c:v>
                </c:pt>
                <c:pt idx="28329">
                  <c:v>8.3319999999999998E-4</c:v>
                </c:pt>
                <c:pt idx="28330">
                  <c:v>8.3321000000000003E-4</c:v>
                </c:pt>
                <c:pt idx="28331">
                  <c:v>8.3321999999999997E-4</c:v>
                </c:pt>
                <c:pt idx="28332">
                  <c:v>8.3323000000000002E-4</c:v>
                </c:pt>
                <c:pt idx="28333">
                  <c:v>8.3323999999999996E-4</c:v>
                </c:pt>
                <c:pt idx="28334">
                  <c:v>8.3325000000000001E-4</c:v>
                </c:pt>
                <c:pt idx="28335">
                  <c:v>8.3325999999999995E-4</c:v>
                </c:pt>
                <c:pt idx="28336">
                  <c:v>8.3327E-4</c:v>
                </c:pt>
                <c:pt idx="28337">
                  <c:v>8.3328000000000004E-4</c:v>
                </c:pt>
                <c:pt idx="28338">
                  <c:v>8.3328999999999999E-4</c:v>
                </c:pt>
                <c:pt idx="28339">
                  <c:v>8.3330000000000003E-4</c:v>
                </c:pt>
                <c:pt idx="28340">
                  <c:v>8.3330999999999998E-4</c:v>
                </c:pt>
                <c:pt idx="28341">
                  <c:v>8.3332000000000002E-4</c:v>
                </c:pt>
                <c:pt idx="28342">
                  <c:v>8.3332999999999996E-4</c:v>
                </c:pt>
                <c:pt idx="28343">
                  <c:v>8.3334000000000001E-4</c:v>
                </c:pt>
                <c:pt idx="28344">
                  <c:v>8.3334999999999995E-4</c:v>
                </c:pt>
                <c:pt idx="28345">
                  <c:v>8.3336E-4</c:v>
                </c:pt>
                <c:pt idx="28346">
                  <c:v>8.3337000000000005E-4</c:v>
                </c:pt>
                <c:pt idx="28347">
                  <c:v>8.3337999999999999E-4</c:v>
                </c:pt>
                <c:pt idx="28348">
                  <c:v>8.3339000000000004E-4</c:v>
                </c:pt>
                <c:pt idx="28349">
                  <c:v>8.3339999999999998E-4</c:v>
                </c:pt>
                <c:pt idx="28350">
                  <c:v>8.3341000000000003E-4</c:v>
                </c:pt>
                <c:pt idx="28351">
                  <c:v>8.3341999999999997E-4</c:v>
                </c:pt>
                <c:pt idx="28352">
                  <c:v>8.3343000000000002E-4</c:v>
                </c:pt>
                <c:pt idx="28353">
                  <c:v>8.3343999999999996E-4</c:v>
                </c:pt>
                <c:pt idx="28354">
                  <c:v>8.3345000000000001E-4</c:v>
                </c:pt>
                <c:pt idx="28355">
                  <c:v>8.3345999999999995E-4</c:v>
                </c:pt>
                <c:pt idx="28356">
                  <c:v>8.3347E-4</c:v>
                </c:pt>
                <c:pt idx="28357">
                  <c:v>8.3348000000000005E-4</c:v>
                </c:pt>
                <c:pt idx="28358">
                  <c:v>8.3348999999999999E-4</c:v>
                </c:pt>
                <c:pt idx="28359">
                  <c:v>8.3350000000000004E-4</c:v>
                </c:pt>
                <c:pt idx="28360">
                  <c:v>8.3350999999999998E-4</c:v>
                </c:pt>
                <c:pt idx="28361">
                  <c:v>8.3352000000000003E-4</c:v>
                </c:pt>
                <c:pt idx="28362">
                  <c:v>8.3352999999999997E-4</c:v>
                </c:pt>
                <c:pt idx="28363">
                  <c:v>8.3354000000000002E-4</c:v>
                </c:pt>
                <c:pt idx="28364">
                  <c:v>8.3354999999999996E-4</c:v>
                </c:pt>
                <c:pt idx="28365">
                  <c:v>8.3356000000000001E-4</c:v>
                </c:pt>
                <c:pt idx="28366">
                  <c:v>8.3356999999999995E-4</c:v>
                </c:pt>
                <c:pt idx="28367">
                  <c:v>8.3358E-4</c:v>
                </c:pt>
                <c:pt idx="28368">
                  <c:v>8.3359000000000005E-4</c:v>
                </c:pt>
                <c:pt idx="28369">
                  <c:v>8.3359999999999999E-4</c:v>
                </c:pt>
                <c:pt idx="28370">
                  <c:v>8.3361000000000004E-4</c:v>
                </c:pt>
                <c:pt idx="28371">
                  <c:v>8.3361999999999998E-4</c:v>
                </c:pt>
                <c:pt idx="28372">
                  <c:v>8.3363000000000003E-4</c:v>
                </c:pt>
                <c:pt idx="28373">
                  <c:v>8.3363999999999997E-4</c:v>
                </c:pt>
                <c:pt idx="28374">
                  <c:v>8.3365000000000002E-4</c:v>
                </c:pt>
                <c:pt idx="28375">
                  <c:v>8.3365999999999996E-4</c:v>
                </c:pt>
                <c:pt idx="28376">
                  <c:v>8.3367000000000001E-4</c:v>
                </c:pt>
                <c:pt idx="28377">
                  <c:v>8.3367999999999995E-4</c:v>
                </c:pt>
                <c:pt idx="28378">
                  <c:v>8.3369E-4</c:v>
                </c:pt>
                <c:pt idx="28379">
                  <c:v>8.3370000000000004E-4</c:v>
                </c:pt>
                <c:pt idx="28380">
                  <c:v>8.3370999999999998E-4</c:v>
                </c:pt>
                <c:pt idx="28381">
                  <c:v>8.3372000000000003E-4</c:v>
                </c:pt>
                <c:pt idx="28382">
                  <c:v>8.3372999999999997E-4</c:v>
                </c:pt>
                <c:pt idx="28383">
                  <c:v>8.3374000000000002E-4</c:v>
                </c:pt>
                <c:pt idx="28384">
                  <c:v>8.3374999999999996E-4</c:v>
                </c:pt>
                <c:pt idx="28385">
                  <c:v>8.3376000000000001E-4</c:v>
                </c:pt>
                <c:pt idx="28386">
                  <c:v>8.3376999999999995E-4</c:v>
                </c:pt>
                <c:pt idx="28387">
                  <c:v>8.3378E-4</c:v>
                </c:pt>
                <c:pt idx="28388">
                  <c:v>8.3379000000000005E-4</c:v>
                </c:pt>
                <c:pt idx="28389">
                  <c:v>8.3379999999999999E-4</c:v>
                </c:pt>
                <c:pt idx="28390">
                  <c:v>8.3381000000000004E-4</c:v>
                </c:pt>
                <c:pt idx="28391">
                  <c:v>8.3381999999999998E-4</c:v>
                </c:pt>
                <c:pt idx="28392">
                  <c:v>8.3383000000000003E-4</c:v>
                </c:pt>
                <c:pt idx="28393">
                  <c:v>8.3383999999999997E-4</c:v>
                </c:pt>
                <c:pt idx="28394">
                  <c:v>8.3385000000000002E-4</c:v>
                </c:pt>
                <c:pt idx="28395">
                  <c:v>8.3385999999999996E-4</c:v>
                </c:pt>
                <c:pt idx="28396">
                  <c:v>8.3387000000000001E-4</c:v>
                </c:pt>
                <c:pt idx="28397">
                  <c:v>8.3387999999999995E-4</c:v>
                </c:pt>
                <c:pt idx="28398">
                  <c:v>8.3389E-4</c:v>
                </c:pt>
                <c:pt idx="28399">
                  <c:v>8.3390000000000005E-4</c:v>
                </c:pt>
                <c:pt idx="28400">
                  <c:v>8.3390999999999999E-4</c:v>
                </c:pt>
                <c:pt idx="28401">
                  <c:v>8.3392000000000004E-4</c:v>
                </c:pt>
                <c:pt idx="28402">
                  <c:v>8.3392999999999998E-4</c:v>
                </c:pt>
                <c:pt idx="28403">
                  <c:v>8.3394000000000003E-4</c:v>
                </c:pt>
                <c:pt idx="28404">
                  <c:v>8.3394999999999997E-4</c:v>
                </c:pt>
                <c:pt idx="28405">
                  <c:v>8.3396000000000002E-4</c:v>
                </c:pt>
                <c:pt idx="28406">
                  <c:v>8.3396999999999996E-4</c:v>
                </c:pt>
                <c:pt idx="28407">
                  <c:v>8.3398000000000001E-4</c:v>
                </c:pt>
                <c:pt idx="28408">
                  <c:v>8.3398999999999995E-4</c:v>
                </c:pt>
                <c:pt idx="28409">
                  <c:v>8.34E-4</c:v>
                </c:pt>
                <c:pt idx="28410">
                  <c:v>8.3401000000000005E-4</c:v>
                </c:pt>
                <c:pt idx="28411">
                  <c:v>8.3401999999999999E-4</c:v>
                </c:pt>
                <c:pt idx="28412">
                  <c:v>8.3403000000000004E-4</c:v>
                </c:pt>
                <c:pt idx="28413">
                  <c:v>8.3403999999999998E-4</c:v>
                </c:pt>
                <c:pt idx="28414">
                  <c:v>8.3405000000000003E-4</c:v>
                </c:pt>
                <c:pt idx="28415">
                  <c:v>8.3405999999999997E-4</c:v>
                </c:pt>
                <c:pt idx="28416">
                  <c:v>8.3407000000000002E-4</c:v>
                </c:pt>
                <c:pt idx="28417">
                  <c:v>8.3407999999999996E-4</c:v>
                </c:pt>
                <c:pt idx="28418">
                  <c:v>8.3409000000000001E-4</c:v>
                </c:pt>
                <c:pt idx="28419">
                  <c:v>8.3410000000000005E-4</c:v>
                </c:pt>
                <c:pt idx="28420">
                  <c:v>8.3410999999999999E-4</c:v>
                </c:pt>
                <c:pt idx="28421">
                  <c:v>8.3412000000000004E-4</c:v>
                </c:pt>
                <c:pt idx="28422">
                  <c:v>8.3412999999999998E-4</c:v>
                </c:pt>
                <c:pt idx="28423">
                  <c:v>8.3414000000000003E-4</c:v>
                </c:pt>
                <c:pt idx="28424">
                  <c:v>8.3414999999999997E-4</c:v>
                </c:pt>
                <c:pt idx="28425">
                  <c:v>8.3416000000000002E-4</c:v>
                </c:pt>
                <c:pt idx="28426">
                  <c:v>8.3416999999999996E-4</c:v>
                </c:pt>
                <c:pt idx="28427">
                  <c:v>8.3418000000000001E-4</c:v>
                </c:pt>
                <c:pt idx="28428">
                  <c:v>8.3418999999999995E-4</c:v>
                </c:pt>
                <c:pt idx="28429">
                  <c:v>8.342E-4</c:v>
                </c:pt>
                <c:pt idx="28430">
                  <c:v>8.3421000000000005E-4</c:v>
                </c:pt>
                <c:pt idx="28431">
                  <c:v>8.3421999999999999E-4</c:v>
                </c:pt>
                <c:pt idx="28432">
                  <c:v>8.3423000000000004E-4</c:v>
                </c:pt>
                <c:pt idx="28433">
                  <c:v>8.3423999999999998E-4</c:v>
                </c:pt>
                <c:pt idx="28434">
                  <c:v>8.3425000000000003E-4</c:v>
                </c:pt>
                <c:pt idx="28435">
                  <c:v>8.3425999999999997E-4</c:v>
                </c:pt>
                <c:pt idx="28436">
                  <c:v>8.3427000000000002E-4</c:v>
                </c:pt>
                <c:pt idx="28437">
                  <c:v>8.3427999999999996E-4</c:v>
                </c:pt>
                <c:pt idx="28438">
                  <c:v>8.3429000000000001E-4</c:v>
                </c:pt>
                <c:pt idx="28439">
                  <c:v>8.3429999999999995E-4</c:v>
                </c:pt>
                <c:pt idx="28440">
                  <c:v>8.3431E-4</c:v>
                </c:pt>
                <c:pt idx="28441">
                  <c:v>8.3432000000000005E-4</c:v>
                </c:pt>
                <c:pt idx="28442">
                  <c:v>8.3432999999999999E-4</c:v>
                </c:pt>
                <c:pt idx="28443">
                  <c:v>8.3434000000000004E-4</c:v>
                </c:pt>
                <c:pt idx="28444">
                  <c:v>8.3434999999999998E-4</c:v>
                </c:pt>
                <c:pt idx="28445">
                  <c:v>8.3436000000000003E-4</c:v>
                </c:pt>
                <c:pt idx="28446">
                  <c:v>8.3436999999999997E-4</c:v>
                </c:pt>
                <c:pt idx="28447">
                  <c:v>8.3438000000000002E-4</c:v>
                </c:pt>
                <c:pt idx="28448">
                  <c:v>8.3438999999999996E-4</c:v>
                </c:pt>
                <c:pt idx="28449">
                  <c:v>8.3440000000000001E-4</c:v>
                </c:pt>
                <c:pt idx="28450">
                  <c:v>8.3440999999999995E-4</c:v>
                </c:pt>
                <c:pt idx="28451">
                  <c:v>8.3442E-4</c:v>
                </c:pt>
                <c:pt idx="28452">
                  <c:v>8.3443000000000005E-4</c:v>
                </c:pt>
                <c:pt idx="28453">
                  <c:v>8.3443999999999999E-4</c:v>
                </c:pt>
                <c:pt idx="28454">
                  <c:v>8.3445000000000004E-4</c:v>
                </c:pt>
                <c:pt idx="28455">
                  <c:v>8.3445999999999998E-4</c:v>
                </c:pt>
                <c:pt idx="28456">
                  <c:v>8.3447000000000003E-4</c:v>
                </c:pt>
                <c:pt idx="28457">
                  <c:v>8.3447999999999997E-4</c:v>
                </c:pt>
                <c:pt idx="28458">
                  <c:v>8.3449000000000001E-4</c:v>
                </c:pt>
                <c:pt idx="28459">
                  <c:v>8.3449999999999996E-4</c:v>
                </c:pt>
                <c:pt idx="28460">
                  <c:v>8.3451E-4</c:v>
                </c:pt>
                <c:pt idx="28461">
                  <c:v>8.3452000000000005E-4</c:v>
                </c:pt>
                <c:pt idx="28462">
                  <c:v>8.3452999999999999E-4</c:v>
                </c:pt>
                <c:pt idx="28463">
                  <c:v>8.3454000000000004E-4</c:v>
                </c:pt>
                <c:pt idx="28464">
                  <c:v>8.3454999999999998E-4</c:v>
                </c:pt>
                <c:pt idx="28465">
                  <c:v>8.3456000000000003E-4</c:v>
                </c:pt>
                <c:pt idx="28466">
                  <c:v>8.3456999999999997E-4</c:v>
                </c:pt>
                <c:pt idx="28467">
                  <c:v>8.3458000000000002E-4</c:v>
                </c:pt>
                <c:pt idx="28468">
                  <c:v>8.3458999999999996E-4</c:v>
                </c:pt>
                <c:pt idx="28469">
                  <c:v>8.3460000000000001E-4</c:v>
                </c:pt>
                <c:pt idx="28470">
                  <c:v>8.3460999999999995E-4</c:v>
                </c:pt>
                <c:pt idx="28471">
                  <c:v>8.3462E-4</c:v>
                </c:pt>
                <c:pt idx="28472">
                  <c:v>8.3463000000000005E-4</c:v>
                </c:pt>
                <c:pt idx="28473">
                  <c:v>8.3463999999999999E-4</c:v>
                </c:pt>
                <c:pt idx="28474">
                  <c:v>8.3465000000000004E-4</c:v>
                </c:pt>
                <c:pt idx="28475">
                  <c:v>8.3465999999999998E-4</c:v>
                </c:pt>
                <c:pt idx="28476">
                  <c:v>8.3467000000000003E-4</c:v>
                </c:pt>
                <c:pt idx="28477">
                  <c:v>8.3467999999999997E-4</c:v>
                </c:pt>
                <c:pt idx="28478">
                  <c:v>8.3469000000000002E-4</c:v>
                </c:pt>
                <c:pt idx="28479">
                  <c:v>8.3469999999999996E-4</c:v>
                </c:pt>
                <c:pt idx="28480">
                  <c:v>8.3471000000000001E-4</c:v>
                </c:pt>
                <c:pt idx="28481">
                  <c:v>8.3471999999999995E-4</c:v>
                </c:pt>
                <c:pt idx="28482">
                  <c:v>8.3473E-4</c:v>
                </c:pt>
                <c:pt idx="28483">
                  <c:v>8.3474000000000005E-4</c:v>
                </c:pt>
                <c:pt idx="28484">
                  <c:v>8.3474999999999999E-4</c:v>
                </c:pt>
                <c:pt idx="28485">
                  <c:v>8.3476000000000004E-4</c:v>
                </c:pt>
                <c:pt idx="28486">
                  <c:v>8.3476999999999998E-4</c:v>
                </c:pt>
                <c:pt idx="28487">
                  <c:v>8.3478000000000003E-4</c:v>
                </c:pt>
                <c:pt idx="28488">
                  <c:v>8.3478999999999997E-4</c:v>
                </c:pt>
                <c:pt idx="28489">
                  <c:v>8.3480000000000002E-4</c:v>
                </c:pt>
                <c:pt idx="28490">
                  <c:v>8.3480999999999996E-4</c:v>
                </c:pt>
                <c:pt idx="28491">
                  <c:v>8.3482000000000001E-4</c:v>
                </c:pt>
                <c:pt idx="28492">
                  <c:v>8.3482999999999995E-4</c:v>
                </c:pt>
                <c:pt idx="28493">
                  <c:v>8.3484E-4</c:v>
                </c:pt>
                <c:pt idx="28494">
                  <c:v>8.3485000000000005E-4</c:v>
                </c:pt>
                <c:pt idx="28495">
                  <c:v>8.3485999999999999E-4</c:v>
                </c:pt>
                <c:pt idx="28496">
                  <c:v>8.3487000000000003E-4</c:v>
                </c:pt>
                <c:pt idx="28497">
                  <c:v>8.3487999999999998E-4</c:v>
                </c:pt>
                <c:pt idx="28498">
                  <c:v>8.3489000000000002E-4</c:v>
                </c:pt>
                <c:pt idx="28499">
                  <c:v>8.3489999999999997E-4</c:v>
                </c:pt>
                <c:pt idx="28500">
                  <c:v>8.3491000000000001E-4</c:v>
                </c:pt>
                <c:pt idx="28501">
                  <c:v>8.3491999999999995E-4</c:v>
                </c:pt>
                <c:pt idx="28502">
                  <c:v>8.3493E-4</c:v>
                </c:pt>
                <c:pt idx="28503">
                  <c:v>8.3494000000000005E-4</c:v>
                </c:pt>
                <c:pt idx="28504">
                  <c:v>8.3494999999999999E-4</c:v>
                </c:pt>
                <c:pt idx="28505">
                  <c:v>8.3496000000000004E-4</c:v>
                </c:pt>
                <c:pt idx="28506">
                  <c:v>8.3496999999999998E-4</c:v>
                </c:pt>
                <c:pt idx="28507">
                  <c:v>8.3498000000000003E-4</c:v>
                </c:pt>
                <c:pt idx="28508">
                  <c:v>8.3498999999999997E-4</c:v>
                </c:pt>
                <c:pt idx="28509">
                  <c:v>8.3500000000000002E-4</c:v>
                </c:pt>
                <c:pt idx="28510">
                  <c:v>8.3500999999999996E-4</c:v>
                </c:pt>
                <c:pt idx="28511">
                  <c:v>8.3502000000000001E-4</c:v>
                </c:pt>
                <c:pt idx="28512">
                  <c:v>8.3502999999999995E-4</c:v>
                </c:pt>
                <c:pt idx="28513">
                  <c:v>8.3504E-4</c:v>
                </c:pt>
                <c:pt idx="28514">
                  <c:v>8.3505000000000005E-4</c:v>
                </c:pt>
                <c:pt idx="28515">
                  <c:v>8.3505999999999999E-4</c:v>
                </c:pt>
                <c:pt idx="28516">
                  <c:v>8.3507000000000004E-4</c:v>
                </c:pt>
                <c:pt idx="28517">
                  <c:v>8.3507999999999998E-4</c:v>
                </c:pt>
                <c:pt idx="28518">
                  <c:v>8.3509000000000003E-4</c:v>
                </c:pt>
                <c:pt idx="28519">
                  <c:v>8.3509999999999997E-4</c:v>
                </c:pt>
                <c:pt idx="28520">
                  <c:v>8.3511000000000002E-4</c:v>
                </c:pt>
                <c:pt idx="28521">
                  <c:v>8.3511999999999996E-4</c:v>
                </c:pt>
                <c:pt idx="28522">
                  <c:v>8.3513000000000001E-4</c:v>
                </c:pt>
                <c:pt idx="28523">
                  <c:v>8.3513999999999995E-4</c:v>
                </c:pt>
                <c:pt idx="28524">
                  <c:v>8.3515E-4</c:v>
                </c:pt>
                <c:pt idx="28525">
                  <c:v>8.3516000000000005E-4</c:v>
                </c:pt>
                <c:pt idx="28526">
                  <c:v>8.3516999999999999E-4</c:v>
                </c:pt>
                <c:pt idx="28527">
                  <c:v>8.3518000000000004E-4</c:v>
                </c:pt>
                <c:pt idx="28528">
                  <c:v>8.3518999999999998E-4</c:v>
                </c:pt>
                <c:pt idx="28529">
                  <c:v>8.3520000000000003E-4</c:v>
                </c:pt>
                <c:pt idx="28530">
                  <c:v>8.3520999999999997E-4</c:v>
                </c:pt>
                <c:pt idx="28531">
                  <c:v>8.3522000000000002E-4</c:v>
                </c:pt>
                <c:pt idx="28532">
                  <c:v>8.3522999999999996E-4</c:v>
                </c:pt>
                <c:pt idx="28533">
                  <c:v>8.3524000000000001E-4</c:v>
                </c:pt>
                <c:pt idx="28534">
                  <c:v>8.3524999999999995E-4</c:v>
                </c:pt>
                <c:pt idx="28535">
                  <c:v>8.3526E-4</c:v>
                </c:pt>
                <c:pt idx="28536">
                  <c:v>8.3527000000000004E-4</c:v>
                </c:pt>
                <c:pt idx="28537">
                  <c:v>8.3527999999999999E-4</c:v>
                </c:pt>
                <c:pt idx="28538">
                  <c:v>8.3529000000000003E-4</c:v>
                </c:pt>
                <c:pt idx="28539">
                  <c:v>8.3529999999999997E-4</c:v>
                </c:pt>
                <c:pt idx="28540">
                  <c:v>8.3531000000000002E-4</c:v>
                </c:pt>
                <c:pt idx="28541">
                  <c:v>8.3531999999999996E-4</c:v>
                </c:pt>
                <c:pt idx="28542">
                  <c:v>8.3533000000000001E-4</c:v>
                </c:pt>
                <c:pt idx="28543">
                  <c:v>8.3533999999999995E-4</c:v>
                </c:pt>
                <c:pt idx="28544">
                  <c:v>8.3535E-4</c:v>
                </c:pt>
                <c:pt idx="28545">
                  <c:v>8.3536000000000005E-4</c:v>
                </c:pt>
                <c:pt idx="28546">
                  <c:v>8.3536999999999999E-4</c:v>
                </c:pt>
                <c:pt idx="28547">
                  <c:v>8.3538000000000004E-4</c:v>
                </c:pt>
                <c:pt idx="28548">
                  <c:v>8.3538999999999998E-4</c:v>
                </c:pt>
                <c:pt idx="28549">
                  <c:v>8.3540000000000003E-4</c:v>
                </c:pt>
                <c:pt idx="28550">
                  <c:v>8.3540999999999997E-4</c:v>
                </c:pt>
                <c:pt idx="28551">
                  <c:v>8.3542000000000002E-4</c:v>
                </c:pt>
                <c:pt idx="28552">
                  <c:v>8.3542999999999996E-4</c:v>
                </c:pt>
                <c:pt idx="28553">
                  <c:v>8.3544000000000001E-4</c:v>
                </c:pt>
                <c:pt idx="28554">
                  <c:v>8.3544999999999995E-4</c:v>
                </c:pt>
                <c:pt idx="28555">
                  <c:v>8.3546E-4</c:v>
                </c:pt>
                <c:pt idx="28556">
                  <c:v>8.3547000000000005E-4</c:v>
                </c:pt>
                <c:pt idx="28557">
                  <c:v>8.3547999999999999E-4</c:v>
                </c:pt>
                <c:pt idx="28558">
                  <c:v>8.3549000000000004E-4</c:v>
                </c:pt>
                <c:pt idx="28559">
                  <c:v>8.3549999999999998E-4</c:v>
                </c:pt>
                <c:pt idx="28560">
                  <c:v>8.3551000000000003E-4</c:v>
                </c:pt>
                <c:pt idx="28561">
                  <c:v>8.3551999999999997E-4</c:v>
                </c:pt>
                <c:pt idx="28562">
                  <c:v>8.3553000000000002E-4</c:v>
                </c:pt>
                <c:pt idx="28563">
                  <c:v>8.3553999999999996E-4</c:v>
                </c:pt>
                <c:pt idx="28564">
                  <c:v>8.3555000000000001E-4</c:v>
                </c:pt>
                <c:pt idx="28565">
                  <c:v>8.3555999999999995E-4</c:v>
                </c:pt>
                <c:pt idx="28566">
                  <c:v>8.3557E-4</c:v>
                </c:pt>
                <c:pt idx="28567">
                  <c:v>8.3558000000000005E-4</c:v>
                </c:pt>
                <c:pt idx="28568">
                  <c:v>8.3558999999999999E-4</c:v>
                </c:pt>
                <c:pt idx="28569">
                  <c:v>8.3560000000000004E-4</c:v>
                </c:pt>
                <c:pt idx="28570">
                  <c:v>8.3560999999999998E-4</c:v>
                </c:pt>
                <c:pt idx="28571">
                  <c:v>8.3562000000000003E-4</c:v>
                </c:pt>
                <c:pt idx="28572">
                  <c:v>8.3562999999999997E-4</c:v>
                </c:pt>
                <c:pt idx="28573">
                  <c:v>8.3564000000000002E-4</c:v>
                </c:pt>
                <c:pt idx="28574">
                  <c:v>8.3564999999999996E-4</c:v>
                </c:pt>
                <c:pt idx="28575">
                  <c:v>8.3566000000000001E-4</c:v>
                </c:pt>
                <c:pt idx="28576">
                  <c:v>8.3566999999999995E-4</c:v>
                </c:pt>
                <c:pt idx="28577">
                  <c:v>8.3567999999999999E-4</c:v>
                </c:pt>
                <c:pt idx="28578">
                  <c:v>8.3569000000000004E-4</c:v>
                </c:pt>
                <c:pt idx="28579">
                  <c:v>8.3569999999999998E-4</c:v>
                </c:pt>
                <c:pt idx="28580">
                  <c:v>8.3571000000000003E-4</c:v>
                </c:pt>
                <c:pt idx="28581">
                  <c:v>8.3571999999999997E-4</c:v>
                </c:pt>
                <c:pt idx="28582">
                  <c:v>8.3573000000000002E-4</c:v>
                </c:pt>
                <c:pt idx="28583">
                  <c:v>8.3573999999999996E-4</c:v>
                </c:pt>
                <c:pt idx="28584">
                  <c:v>8.3575000000000001E-4</c:v>
                </c:pt>
                <c:pt idx="28585">
                  <c:v>8.3575999999999995E-4</c:v>
                </c:pt>
                <c:pt idx="28586">
                  <c:v>8.3577E-4</c:v>
                </c:pt>
                <c:pt idx="28587">
                  <c:v>8.3578000000000005E-4</c:v>
                </c:pt>
                <c:pt idx="28588">
                  <c:v>8.3578999999999999E-4</c:v>
                </c:pt>
                <c:pt idx="28589">
                  <c:v>8.3580000000000004E-4</c:v>
                </c:pt>
                <c:pt idx="28590">
                  <c:v>8.3580999999999998E-4</c:v>
                </c:pt>
                <c:pt idx="28591">
                  <c:v>8.3582000000000003E-4</c:v>
                </c:pt>
                <c:pt idx="28592">
                  <c:v>8.3582999999999997E-4</c:v>
                </c:pt>
                <c:pt idx="28593">
                  <c:v>8.3584000000000002E-4</c:v>
                </c:pt>
                <c:pt idx="28594">
                  <c:v>8.3584999999999996E-4</c:v>
                </c:pt>
                <c:pt idx="28595">
                  <c:v>8.3586000000000001E-4</c:v>
                </c:pt>
                <c:pt idx="28596">
                  <c:v>8.3586999999999995E-4</c:v>
                </c:pt>
                <c:pt idx="28597">
                  <c:v>8.3588E-4</c:v>
                </c:pt>
                <c:pt idx="28598">
                  <c:v>8.3589000000000005E-4</c:v>
                </c:pt>
                <c:pt idx="28599">
                  <c:v>8.3589999999999999E-4</c:v>
                </c:pt>
                <c:pt idx="28600">
                  <c:v>8.3591000000000004E-4</c:v>
                </c:pt>
                <c:pt idx="28601">
                  <c:v>8.3591999999999998E-4</c:v>
                </c:pt>
                <c:pt idx="28602">
                  <c:v>8.3593000000000003E-4</c:v>
                </c:pt>
                <c:pt idx="28603">
                  <c:v>8.3593999999999997E-4</c:v>
                </c:pt>
                <c:pt idx="28604">
                  <c:v>8.3595000000000002E-4</c:v>
                </c:pt>
                <c:pt idx="28605">
                  <c:v>8.3595999999999996E-4</c:v>
                </c:pt>
                <c:pt idx="28606">
                  <c:v>8.3597000000000001E-4</c:v>
                </c:pt>
                <c:pt idx="28607">
                  <c:v>8.3597999999999995E-4</c:v>
                </c:pt>
                <c:pt idx="28608">
                  <c:v>8.3599E-4</c:v>
                </c:pt>
                <c:pt idx="28609">
                  <c:v>8.3600000000000005E-4</c:v>
                </c:pt>
                <c:pt idx="28610">
                  <c:v>8.3600999999999999E-4</c:v>
                </c:pt>
                <c:pt idx="28611">
                  <c:v>8.3602000000000004E-4</c:v>
                </c:pt>
                <c:pt idx="28612">
                  <c:v>8.3602999999999998E-4</c:v>
                </c:pt>
                <c:pt idx="28613">
                  <c:v>8.3604000000000003E-4</c:v>
                </c:pt>
                <c:pt idx="28614">
                  <c:v>8.3604999999999997E-4</c:v>
                </c:pt>
                <c:pt idx="28615">
                  <c:v>8.3606000000000001E-4</c:v>
                </c:pt>
                <c:pt idx="28616">
                  <c:v>8.3606999999999996E-4</c:v>
                </c:pt>
                <c:pt idx="28617">
                  <c:v>8.3608E-4</c:v>
                </c:pt>
                <c:pt idx="28618">
                  <c:v>8.3609000000000005E-4</c:v>
                </c:pt>
                <c:pt idx="28619">
                  <c:v>8.3609999999999999E-4</c:v>
                </c:pt>
                <c:pt idx="28620">
                  <c:v>8.3611000000000004E-4</c:v>
                </c:pt>
                <c:pt idx="28621">
                  <c:v>8.3611999999999998E-4</c:v>
                </c:pt>
                <c:pt idx="28622">
                  <c:v>8.3613000000000003E-4</c:v>
                </c:pt>
                <c:pt idx="28623">
                  <c:v>8.3613999999999997E-4</c:v>
                </c:pt>
                <c:pt idx="28624">
                  <c:v>8.3615000000000002E-4</c:v>
                </c:pt>
                <c:pt idx="28625">
                  <c:v>8.3615999999999996E-4</c:v>
                </c:pt>
                <c:pt idx="28626">
                  <c:v>8.3617000000000001E-4</c:v>
                </c:pt>
                <c:pt idx="28627">
                  <c:v>8.3617999999999995E-4</c:v>
                </c:pt>
                <c:pt idx="28628">
                  <c:v>8.3619E-4</c:v>
                </c:pt>
                <c:pt idx="28629">
                  <c:v>8.3620000000000005E-4</c:v>
                </c:pt>
                <c:pt idx="28630">
                  <c:v>8.3620999999999999E-4</c:v>
                </c:pt>
                <c:pt idx="28631">
                  <c:v>8.3622000000000004E-4</c:v>
                </c:pt>
                <c:pt idx="28632">
                  <c:v>8.3622999999999998E-4</c:v>
                </c:pt>
                <c:pt idx="28633">
                  <c:v>8.3624000000000003E-4</c:v>
                </c:pt>
                <c:pt idx="28634">
                  <c:v>8.3624999999999997E-4</c:v>
                </c:pt>
                <c:pt idx="28635">
                  <c:v>8.3626000000000002E-4</c:v>
                </c:pt>
                <c:pt idx="28636">
                  <c:v>8.3626999999999996E-4</c:v>
                </c:pt>
                <c:pt idx="28637">
                  <c:v>8.3628000000000001E-4</c:v>
                </c:pt>
                <c:pt idx="28638">
                  <c:v>8.3628999999999995E-4</c:v>
                </c:pt>
                <c:pt idx="28639">
                  <c:v>8.363E-4</c:v>
                </c:pt>
                <c:pt idx="28640">
                  <c:v>8.3631000000000005E-4</c:v>
                </c:pt>
                <c:pt idx="28641">
                  <c:v>8.3631999999999999E-4</c:v>
                </c:pt>
                <c:pt idx="28642">
                  <c:v>8.3633000000000004E-4</c:v>
                </c:pt>
                <c:pt idx="28643">
                  <c:v>8.3633999999999998E-4</c:v>
                </c:pt>
                <c:pt idx="28644">
                  <c:v>8.3635000000000003E-4</c:v>
                </c:pt>
                <c:pt idx="28645">
                  <c:v>8.3635999999999997E-4</c:v>
                </c:pt>
                <c:pt idx="28646">
                  <c:v>8.3637000000000002E-4</c:v>
                </c:pt>
                <c:pt idx="28647">
                  <c:v>8.3637999999999996E-4</c:v>
                </c:pt>
                <c:pt idx="28648">
                  <c:v>8.3639000000000001E-4</c:v>
                </c:pt>
                <c:pt idx="28649">
                  <c:v>8.3639999999999995E-4</c:v>
                </c:pt>
                <c:pt idx="28650">
                  <c:v>8.3641E-4</c:v>
                </c:pt>
                <c:pt idx="28651">
                  <c:v>8.3642000000000005E-4</c:v>
                </c:pt>
                <c:pt idx="28652">
                  <c:v>8.3642999999999999E-4</c:v>
                </c:pt>
                <c:pt idx="28653">
                  <c:v>8.3644000000000004E-4</c:v>
                </c:pt>
                <c:pt idx="28654">
                  <c:v>8.3644999999999998E-4</c:v>
                </c:pt>
                <c:pt idx="28655">
                  <c:v>8.3646000000000002E-4</c:v>
                </c:pt>
                <c:pt idx="28656">
                  <c:v>8.3646999999999997E-4</c:v>
                </c:pt>
                <c:pt idx="28657">
                  <c:v>8.3648000000000001E-4</c:v>
                </c:pt>
                <c:pt idx="28658">
                  <c:v>8.3648999999999995E-4</c:v>
                </c:pt>
                <c:pt idx="28659">
                  <c:v>8.365E-4</c:v>
                </c:pt>
                <c:pt idx="28660">
                  <c:v>8.3651000000000005E-4</c:v>
                </c:pt>
                <c:pt idx="28661">
                  <c:v>8.3651999999999999E-4</c:v>
                </c:pt>
                <c:pt idx="28662">
                  <c:v>8.3653000000000004E-4</c:v>
                </c:pt>
                <c:pt idx="28663">
                  <c:v>8.3653999999999998E-4</c:v>
                </c:pt>
                <c:pt idx="28664">
                  <c:v>8.3655000000000003E-4</c:v>
                </c:pt>
                <c:pt idx="28665">
                  <c:v>8.3655999999999997E-4</c:v>
                </c:pt>
                <c:pt idx="28666">
                  <c:v>8.3657000000000002E-4</c:v>
                </c:pt>
                <c:pt idx="28667">
                  <c:v>8.3657999999999996E-4</c:v>
                </c:pt>
                <c:pt idx="28668">
                  <c:v>8.3659000000000001E-4</c:v>
                </c:pt>
                <c:pt idx="28669">
                  <c:v>8.3659999999999995E-4</c:v>
                </c:pt>
                <c:pt idx="28670">
                  <c:v>8.3661E-4</c:v>
                </c:pt>
                <c:pt idx="28671">
                  <c:v>8.3662000000000005E-4</c:v>
                </c:pt>
                <c:pt idx="28672">
                  <c:v>8.3662999999999999E-4</c:v>
                </c:pt>
                <c:pt idx="28673">
                  <c:v>8.3664000000000004E-4</c:v>
                </c:pt>
                <c:pt idx="28674">
                  <c:v>8.3664999999999998E-4</c:v>
                </c:pt>
                <c:pt idx="28675">
                  <c:v>8.3666000000000003E-4</c:v>
                </c:pt>
                <c:pt idx="28676">
                  <c:v>8.3666999999999997E-4</c:v>
                </c:pt>
                <c:pt idx="28677">
                  <c:v>8.3668000000000002E-4</c:v>
                </c:pt>
                <c:pt idx="28678">
                  <c:v>8.3668999999999996E-4</c:v>
                </c:pt>
                <c:pt idx="28679">
                  <c:v>8.3670000000000001E-4</c:v>
                </c:pt>
                <c:pt idx="28680">
                  <c:v>8.3670999999999995E-4</c:v>
                </c:pt>
                <c:pt idx="28681">
                  <c:v>8.3672E-4</c:v>
                </c:pt>
                <c:pt idx="28682">
                  <c:v>8.3673000000000005E-4</c:v>
                </c:pt>
                <c:pt idx="28683">
                  <c:v>8.3673999999999999E-4</c:v>
                </c:pt>
                <c:pt idx="28684">
                  <c:v>8.3675000000000004E-4</c:v>
                </c:pt>
                <c:pt idx="28685">
                  <c:v>8.3675999999999998E-4</c:v>
                </c:pt>
                <c:pt idx="28686">
                  <c:v>8.3677000000000003E-4</c:v>
                </c:pt>
                <c:pt idx="28687">
                  <c:v>8.3677999999999997E-4</c:v>
                </c:pt>
                <c:pt idx="28688">
                  <c:v>8.3679000000000002E-4</c:v>
                </c:pt>
                <c:pt idx="28689">
                  <c:v>8.3679999999999996E-4</c:v>
                </c:pt>
                <c:pt idx="28690">
                  <c:v>8.3681000000000001E-4</c:v>
                </c:pt>
                <c:pt idx="28691">
                  <c:v>8.3681999999999995E-4</c:v>
                </c:pt>
                <c:pt idx="28692">
                  <c:v>8.3683E-4</c:v>
                </c:pt>
                <c:pt idx="28693">
                  <c:v>8.3684000000000004E-4</c:v>
                </c:pt>
                <c:pt idx="28694">
                  <c:v>8.3684999999999999E-4</c:v>
                </c:pt>
                <c:pt idx="28695">
                  <c:v>8.3686000000000003E-4</c:v>
                </c:pt>
                <c:pt idx="28696">
                  <c:v>8.3686999999999998E-4</c:v>
                </c:pt>
                <c:pt idx="28697">
                  <c:v>8.3688000000000002E-4</c:v>
                </c:pt>
                <c:pt idx="28698">
                  <c:v>8.3688999999999996E-4</c:v>
                </c:pt>
                <c:pt idx="28699">
                  <c:v>8.3690000000000001E-4</c:v>
                </c:pt>
                <c:pt idx="28700">
                  <c:v>8.3690999999999995E-4</c:v>
                </c:pt>
                <c:pt idx="28701">
                  <c:v>8.3692E-4</c:v>
                </c:pt>
                <c:pt idx="28702">
                  <c:v>8.3693000000000005E-4</c:v>
                </c:pt>
                <c:pt idx="28703">
                  <c:v>8.3693999999999999E-4</c:v>
                </c:pt>
                <c:pt idx="28704">
                  <c:v>8.3695000000000004E-4</c:v>
                </c:pt>
                <c:pt idx="28705">
                  <c:v>8.3695999999999998E-4</c:v>
                </c:pt>
                <c:pt idx="28706">
                  <c:v>8.3697000000000003E-4</c:v>
                </c:pt>
                <c:pt idx="28707">
                  <c:v>8.3697999999999997E-4</c:v>
                </c:pt>
                <c:pt idx="28708">
                  <c:v>8.3699000000000002E-4</c:v>
                </c:pt>
                <c:pt idx="28709">
                  <c:v>8.3699999999999996E-4</c:v>
                </c:pt>
                <c:pt idx="28710">
                  <c:v>8.3701000000000001E-4</c:v>
                </c:pt>
                <c:pt idx="28711">
                  <c:v>8.3701999999999995E-4</c:v>
                </c:pt>
                <c:pt idx="28712">
                  <c:v>8.3703E-4</c:v>
                </c:pt>
                <c:pt idx="28713">
                  <c:v>8.3704000000000005E-4</c:v>
                </c:pt>
                <c:pt idx="28714">
                  <c:v>8.3704999999999999E-4</c:v>
                </c:pt>
                <c:pt idx="28715">
                  <c:v>8.3706000000000004E-4</c:v>
                </c:pt>
                <c:pt idx="28716">
                  <c:v>8.3706999999999998E-4</c:v>
                </c:pt>
                <c:pt idx="28717">
                  <c:v>8.3708000000000003E-4</c:v>
                </c:pt>
                <c:pt idx="28718">
                  <c:v>8.3708999999999997E-4</c:v>
                </c:pt>
                <c:pt idx="28719">
                  <c:v>8.3710000000000002E-4</c:v>
                </c:pt>
                <c:pt idx="28720">
                  <c:v>8.3710999999999996E-4</c:v>
                </c:pt>
                <c:pt idx="28721">
                  <c:v>8.3712000000000001E-4</c:v>
                </c:pt>
                <c:pt idx="28722">
                  <c:v>8.3712999999999995E-4</c:v>
                </c:pt>
                <c:pt idx="28723">
                  <c:v>8.3714E-4</c:v>
                </c:pt>
                <c:pt idx="28724">
                  <c:v>8.3715000000000005E-4</c:v>
                </c:pt>
                <c:pt idx="28725">
                  <c:v>8.3715999999999999E-4</c:v>
                </c:pt>
                <c:pt idx="28726">
                  <c:v>8.3717000000000004E-4</c:v>
                </c:pt>
                <c:pt idx="28727">
                  <c:v>8.3717999999999998E-4</c:v>
                </c:pt>
                <c:pt idx="28728">
                  <c:v>8.3719000000000003E-4</c:v>
                </c:pt>
                <c:pt idx="28729">
                  <c:v>8.3719999999999997E-4</c:v>
                </c:pt>
                <c:pt idx="28730">
                  <c:v>8.3721000000000002E-4</c:v>
                </c:pt>
                <c:pt idx="28731">
                  <c:v>8.3721999999999996E-4</c:v>
                </c:pt>
                <c:pt idx="28732">
                  <c:v>8.3723000000000001E-4</c:v>
                </c:pt>
                <c:pt idx="28733">
                  <c:v>8.3723999999999995E-4</c:v>
                </c:pt>
                <c:pt idx="28734">
                  <c:v>8.3725E-4</c:v>
                </c:pt>
                <c:pt idx="28735">
                  <c:v>8.3726000000000004E-4</c:v>
                </c:pt>
                <c:pt idx="28736">
                  <c:v>8.3726999999999998E-4</c:v>
                </c:pt>
                <c:pt idx="28737">
                  <c:v>8.3728000000000003E-4</c:v>
                </c:pt>
                <c:pt idx="28738">
                  <c:v>8.3728999999999997E-4</c:v>
                </c:pt>
                <c:pt idx="28739">
                  <c:v>8.3730000000000002E-4</c:v>
                </c:pt>
                <c:pt idx="28740">
                  <c:v>8.3730999999999996E-4</c:v>
                </c:pt>
                <c:pt idx="28741">
                  <c:v>8.3732000000000001E-4</c:v>
                </c:pt>
                <c:pt idx="28742">
                  <c:v>8.3732999999999995E-4</c:v>
                </c:pt>
                <c:pt idx="28743">
                  <c:v>8.3734E-4</c:v>
                </c:pt>
                <c:pt idx="28744">
                  <c:v>8.3735000000000005E-4</c:v>
                </c:pt>
                <c:pt idx="28745">
                  <c:v>8.3735999999999999E-4</c:v>
                </c:pt>
                <c:pt idx="28746">
                  <c:v>8.3737000000000004E-4</c:v>
                </c:pt>
                <c:pt idx="28747">
                  <c:v>8.3737999999999998E-4</c:v>
                </c:pt>
                <c:pt idx="28748">
                  <c:v>8.3739000000000003E-4</c:v>
                </c:pt>
                <c:pt idx="28749">
                  <c:v>8.3739999999999997E-4</c:v>
                </c:pt>
                <c:pt idx="28750">
                  <c:v>8.3741000000000002E-4</c:v>
                </c:pt>
                <c:pt idx="28751">
                  <c:v>8.3741999999999996E-4</c:v>
                </c:pt>
                <c:pt idx="28752">
                  <c:v>8.3743000000000001E-4</c:v>
                </c:pt>
                <c:pt idx="28753">
                  <c:v>8.3743999999999995E-4</c:v>
                </c:pt>
                <c:pt idx="28754">
                  <c:v>8.3745E-4</c:v>
                </c:pt>
                <c:pt idx="28755">
                  <c:v>8.3746000000000005E-4</c:v>
                </c:pt>
                <c:pt idx="28756">
                  <c:v>8.3746999999999999E-4</c:v>
                </c:pt>
                <c:pt idx="28757">
                  <c:v>8.3748000000000004E-4</c:v>
                </c:pt>
                <c:pt idx="28758">
                  <c:v>8.3748999999999998E-4</c:v>
                </c:pt>
                <c:pt idx="28759">
                  <c:v>8.3750000000000003E-4</c:v>
                </c:pt>
                <c:pt idx="28760">
                  <c:v>8.3750999999999997E-4</c:v>
                </c:pt>
                <c:pt idx="28761">
                  <c:v>8.3752000000000002E-4</c:v>
                </c:pt>
                <c:pt idx="28762">
                  <c:v>8.3752999999999996E-4</c:v>
                </c:pt>
                <c:pt idx="28763">
                  <c:v>8.3754000000000001E-4</c:v>
                </c:pt>
                <c:pt idx="28764">
                  <c:v>8.3754999999999995E-4</c:v>
                </c:pt>
                <c:pt idx="28765">
                  <c:v>8.3756E-4</c:v>
                </c:pt>
                <c:pt idx="28766">
                  <c:v>8.3757000000000005E-4</c:v>
                </c:pt>
                <c:pt idx="28767">
                  <c:v>8.3757999999999999E-4</c:v>
                </c:pt>
                <c:pt idx="28768">
                  <c:v>8.3759000000000004E-4</c:v>
                </c:pt>
                <c:pt idx="28769">
                  <c:v>8.3759999999999998E-4</c:v>
                </c:pt>
                <c:pt idx="28770">
                  <c:v>8.3761000000000003E-4</c:v>
                </c:pt>
                <c:pt idx="28771">
                  <c:v>8.3761999999999997E-4</c:v>
                </c:pt>
                <c:pt idx="28772">
                  <c:v>8.3763000000000002E-4</c:v>
                </c:pt>
                <c:pt idx="28773">
                  <c:v>8.3763999999999996E-4</c:v>
                </c:pt>
                <c:pt idx="28774">
                  <c:v>8.3765E-4</c:v>
                </c:pt>
                <c:pt idx="28775">
                  <c:v>8.3766000000000005E-4</c:v>
                </c:pt>
                <c:pt idx="28776">
                  <c:v>8.3766999999999999E-4</c:v>
                </c:pt>
                <c:pt idx="28777">
                  <c:v>8.3768000000000004E-4</c:v>
                </c:pt>
                <c:pt idx="28778">
                  <c:v>8.3768999999999998E-4</c:v>
                </c:pt>
                <c:pt idx="28779">
                  <c:v>8.3770000000000003E-4</c:v>
                </c:pt>
                <c:pt idx="28780">
                  <c:v>8.3770999999999997E-4</c:v>
                </c:pt>
                <c:pt idx="28781">
                  <c:v>8.3772000000000002E-4</c:v>
                </c:pt>
                <c:pt idx="28782">
                  <c:v>8.3772999999999996E-4</c:v>
                </c:pt>
                <c:pt idx="28783">
                  <c:v>8.3774000000000001E-4</c:v>
                </c:pt>
                <c:pt idx="28784">
                  <c:v>8.3774999999999995E-4</c:v>
                </c:pt>
                <c:pt idx="28785">
                  <c:v>8.3776E-4</c:v>
                </c:pt>
                <c:pt idx="28786">
                  <c:v>8.3777000000000005E-4</c:v>
                </c:pt>
                <c:pt idx="28787">
                  <c:v>8.3777999999999999E-4</c:v>
                </c:pt>
                <c:pt idx="28788">
                  <c:v>8.3779000000000004E-4</c:v>
                </c:pt>
                <c:pt idx="28789">
                  <c:v>8.3779999999999998E-4</c:v>
                </c:pt>
                <c:pt idx="28790">
                  <c:v>8.3781000000000003E-4</c:v>
                </c:pt>
                <c:pt idx="28791">
                  <c:v>8.3781999999999997E-4</c:v>
                </c:pt>
                <c:pt idx="28792">
                  <c:v>8.3783000000000002E-4</c:v>
                </c:pt>
                <c:pt idx="28793">
                  <c:v>8.3783999999999996E-4</c:v>
                </c:pt>
                <c:pt idx="28794">
                  <c:v>8.3785000000000001E-4</c:v>
                </c:pt>
                <c:pt idx="28795">
                  <c:v>8.3785999999999995E-4</c:v>
                </c:pt>
                <c:pt idx="28796">
                  <c:v>8.3787E-4</c:v>
                </c:pt>
                <c:pt idx="28797">
                  <c:v>8.3788000000000005E-4</c:v>
                </c:pt>
                <c:pt idx="28798">
                  <c:v>8.3788999999999999E-4</c:v>
                </c:pt>
                <c:pt idx="28799">
                  <c:v>8.3790000000000004E-4</c:v>
                </c:pt>
                <c:pt idx="28800">
                  <c:v>8.3790999999999998E-4</c:v>
                </c:pt>
                <c:pt idx="28801">
                  <c:v>8.3792000000000003E-4</c:v>
                </c:pt>
                <c:pt idx="28802">
                  <c:v>8.3792999999999997E-4</c:v>
                </c:pt>
                <c:pt idx="28803">
                  <c:v>8.3794000000000002E-4</c:v>
                </c:pt>
                <c:pt idx="28804">
                  <c:v>8.3794999999999996E-4</c:v>
                </c:pt>
                <c:pt idx="28805">
                  <c:v>8.3796000000000001E-4</c:v>
                </c:pt>
                <c:pt idx="28806">
                  <c:v>8.3796999999999995E-4</c:v>
                </c:pt>
                <c:pt idx="28807">
                  <c:v>8.3798E-4</c:v>
                </c:pt>
                <c:pt idx="28808">
                  <c:v>8.3799000000000005E-4</c:v>
                </c:pt>
                <c:pt idx="28809">
                  <c:v>8.3799999999999999E-4</c:v>
                </c:pt>
                <c:pt idx="28810">
                  <c:v>8.3801000000000004E-4</c:v>
                </c:pt>
                <c:pt idx="28811">
                  <c:v>8.3801999999999998E-4</c:v>
                </c:pt>
                <c:pt idx="28812">
                  <c:v>8.3803000000000002E-4</c:v>
                </c:pt>
                <c:pt idx="28813">
                  <c:v>8.3803999999999997E-4</c:v>
                </c:pt>
                <c:pt idx="28814">
                  <c:v>8.3805000000000001E-4</c:v>
                </c:pt>
                <c:pt idx="28815">
                  <c:v>8.3805999999999996E-4</c:v>
                </c:pt>
                <c:pt idx="28816">
                  <c:v>8.3807E-4</c:v>
                </c:pt>
                <c:pt idx="28817">
                  <c:v>8.3808000000000005E-4</c:v>
                </c:pt>
                <c:pt idx="28818">
                  <c:v>8.3808999999999999E-4</c:v>
                </c:pt>
                <c:pt idx="28819">
                  <c:v>8.3810000000000004E-4</c:v>
                </c:pt>
                <c:pt idx="28820">
                  <c:v>8.3810999999999998E-4</c:v>
                </c:pt>
                <c:pt idx="28821">
                  <c:v>8.3812000000000003E-4</c:v>
                </c:pt>
                <c:pt idx="28822">
                  <c:v>8.3812999999999997E-4</c:v>
                </c:pt>
                <c:pt idx="28823">
                  <c:v>8.3814000000000002E-4</c:v>
                </c:pt>
                <c:pt idx="28824">
                  <c:v>8.3814999999999996E-4</c:v>
                </c:pt>
                <c:pt idx="28825">
                  <c:v>8.3816000000000001E-4</c:v>
                </c:pt>
                <c:pt idx="28826">
                  <c:v>8.3816999999999995E-4</c:v>
                </c:pt>
                <c:pt idx="28827">
                  <c:v>8.3818E-4</c:v>
                </c:pt>
                <c:pt idx="28828">
                  <c:v>8.3819000000000005E-4</c:v>
                </c:pt>
                <c:pt idx="28829">
                  <c:v>8.3819999999999999E-4</c:v>
                </c:pt>
                <c:pt idx="28830">
                  <c:v>8.3821000000000004E-4</c:v>
                </c:pt>
                <c:pt idx="28831">
                  <c:v>8.3821999999999998E-4</c:v>
                </c:pt>
                <c:pt idx="28832">
                  <c:v>8.3823000000000003E-4</c:v>
                </c:pt>
                <c:pt idx="28833">
                  <c:v>8.3823999999999997E-4</c:v>
                </c:pt>
                <c:pt idx="28834">
                  <c:v>8.3825000000000002E-4</c:v>
                </c:pt>
                <c:pt idx="28835">
                  <c:v>8.3825999999999996E-4</c:v>
                </c:pt>
                <c:pt idx="28836">
                  <c:v>8.3827000000000001E-4</c:v>
                </c:pt>
                <c:pt idx="28837">
                  <c:v>8.3827999999999995E-4</c:v>
                </c:pt>
                <c:pt idx="28838">
                  <c:v>8.3829E-4</c:v>
                </c:pt>
                <c:pt idx="28839">
                  <c:v>8.3830000000000005E-4</c:v>
                </c:pt>
                <c:pt idx="28840">
                  <c:v>8.3830999999999999E-4</c:v>
                </c:pt>
                <c:pt idx="28841">
                  <c:v>8.3832000000000004E-4</c:v>
                </c:pt>
                <c:pt idx="28842">
                  <c:v>8.3832999999999998E-4</c:v>
                </c:pt>
                <c:pt idx="28843">
                  <c:v>8.3834000000000003E-4</c:v>
                </c:pt>
                <c:pt idx="28844">
                  <c:v>8.3834999999999997E-4</c:v>
                </c:pt>
                <c:pt idx="28845">
                  <c:v>8.3836000000000002E-4</c:v>
                </c:pt>
                <c:pt idx="28846">
                  <c:v>8.3836999999999996E-4</c:v>
                </c:pt>
                <c:pt idx="28847">
                  <c:v>8.3838000000000001E-4</c:v>
                </c:pt>
                <c:pt idx="28848">
                  <c:v>8.3838999999999995E-4</c:v>
                </c:pt>
                <c:pt idx="28849">
                  <c:v>8.384E-4</c:v>
                </c:pt>
                <c:pt idx="28850">
                  <c:v>8.3841000000000004E-4</c:v>
                </c:pt>
                <c:pt idx="28851">
                  <c:v>8.3841999999999999E-4</c:v>
                </c:pt>
                <c:pt idx="28852">
                  <c:v>8.3843000000000003E-4</c:v>
                </c:pt>
                <c:pt idx="28853">
                  <c:v>8.3843999999999998E-4</c:v>
                </c:pt>
                <c:pt idx="28854">
                  <c:v>8.3845000000000002E-4</c:v>
                </c:pt>
                <c:pt idx="28855">
                  <c:v>8.3845999999999996E-4</c:v>
                </c:pt>
                <c:pt idx="28856">
                  <c:v>8.3847000000000001E-4</c:v>
                </c:pt>
                <c:pt idx="28857">
                  <c:v>8.3847999999999995E-4</c:v>
                </c:pt>
                <c:pt idx="28858">
                  <c:v>8.3849E-4</c:v>
                </c:pt>
                <c:pt idx="28859">
                  <c:v>8.3850000000000005E-4</c:v>
                </c:pt>
                <c:pt idx="28860">
                  <c:v>8.3850999999999999E-4</c:v>
                </c:pt>
                <c:pt idx="28861">
                  <c:v>8.3852000000000004E-4</c:v>
                </c:pt>
                <c:pt idx="28862">
                  <c:v>8.3852999999999998E-4</c:v>
                </c:pt>
                <c:pt idx="28863">
                  <c:v>8.3854000000000003E-4</c:v>
                </c:pt>
                <c:pt idx="28864">
                  <c:v>8.3854999999999997E-4</c:v>
                </c:pt>
                <c:pt idx="28865">
                  <c:v>8.3856000000000002E-4</c:v>
                </c:pt>
                <c:pt idx="28866">
                  <c:v>8.3856999999999996E-4</c:v>
                </c:pt>
                <c:pt idx="28867">
                  <c:v>8.3858000000000001E-4</c:v>
                </c:pt>
                <c:pt idx="28868">
                  <c:v>8.3858999999999995E-4</c:v>
                </c:pt>
                <c:pt idx="28869">
                  <c:v>8.386E-4</c:v>
                </c:pt>
                <c:pt idx="28870">
                  <c:v>8.3861000000000005E-4</c:v>
                </c:pt>
                <c:pt idx="28871">
                  <c:v>8.3861999999999999E-4</c:v>
                </c:pt>
                <c:pt idx="28872">
                  <c:v>8.3863000000000004E-4</c:v>
                </c:pt>
                <c:pt idx="28873">
                  <c:v>8.3863999999999998E-4</c:v>
                </c:pt>
                <c:pt idx="28874">
                  <c:v>8.3865000000000003E-4</c:v>
                </c:pt>
                <c:pt idx="28875">
                  <c:v>8.3865999999999997E-4</c:v>
                </c:pt>
                <c:pt idx="28876">
                  <c:v>8.3867000000000002E-4</c:v>
                </c:pt>
                <c:pt idx="28877">
                  <c:v>8.3867999999999996E-4</c:v>
                </c:pt>
                <c:pt idx="28878">
                  <c:v>8.3869000000000001E-4</c:v>
                </c:pt>
                <c:pt idx="28879">
                  <c:v>8.3869999999999995E-4</c:v>
                </c:pt>
                <c:pt idx="28880">
                  <c:v>8.3871E-4</c:v>
                </c:pt>
                <c:pt idx="28881">
                  <c:v>8.3872000000000005E-4</c:v>
                </c:pt>
                <c:pt idx="28882">
                  <c:v>8.3872999999999999E-4</c:v>
                </c:pt>
                <c:pt idx="28883">
                  <c:v>8.3874000000000004E-4</c:v>
                </c:pt>
                <c:pt idx="28884">
                  <c:v>8.3874999999999998E-4</c:v>
                </c:pt>
                <c:pt idx="28885">
                  <c:v>8.3876000000000003E-4</c:v>
                </c:pt>
                <c:pt idx="28886">
                  <c:v>8.3876999999999997E-4</c:v>
                </c:pt>
                <c:pt idx="28887">
                  <c:v>8.3878000000000002E-4</c:v>
                </c:pt>
                <c:pt idx="28888">
                  <c:v>8.3878999999999996E-4</c:v>
                </c:pt>
                <c:pt idx="28889">
                  <c:v>8.3880000000000001E-4</c:v>
                </c:pt>
                <c:pt idx="28890">
                  <c:v>8.3880999999999995E-4</c:v>
                </c:pt>
                <c:pt idx="28891">
                  <c:v>8.3882E-4</c:v>
                </c:pt>
                <c:pt idx="28892">
                  <c:v>8.3883000000000004E-4</c:v>
                </c:pt>
                <c:pt idx="28893">
                  <c:v>8.3883999999999998E-4</c:v>
                </c:pt>
                <c:pt idx="28894">
                  <c:v>8.3885000000000003E-4</c:v>
                </c:pt>
                <c:pt idx="28895">
                  <c:v>8.3885999999999997E-4</c:v>
                </c:pt>
                <c:pt idx="28896">
                  <c:v>8.3887000000000002E-4</c:v>
                </c:pt>
                <c:pt idx="28897">
                  <c:v>8.3887999999999996E-4</c:v>
                </c:pt>
                <c:pt idx="28898">
                  <c:v>8.3889000000000001E-4</c:v>
                </c:pt>
                <c:pt idx="28899">
                  <c:v>8.3889999999999995E-4</c:v>
                </c:pt>
                <c:pt idx="28900">
                  <c:v>8.3891E-4</c:v>
                </c:pt>
                <c:pt idx="28901">
                  <c:v>8.3892000000000005E-4</c:v>
                </c:pt>
                <c:pt idx="28902">
                  <c:v>8.3892999999999999E-4</c:v>
                </c:pt>
                <c:pt idx="28903">
                  <c:v>8.3894000000000004E-4</c:v>
                </c:pt>
                <c:pt idx="28904">
                  <c:v>8.3894999999999998E-4</c:v>
                </c:pt>
                <c:pt idx="28905">
                  <c:v>8.3896000000000003E-4</c:v>
                </c:pt>
                <c:pt idx="28906">
                  <c:v>8.3896999999999997E-4</c:v>
                </c:pt>
                <c:pt idx="28907">
                  <c:v>8.3898000000000002E-4</c:v>
                </c:pt>
                <c:pt idx="28908">
                  <c:v>8.3898999999999996E-4</c:v>
                </c:pt>
                <c:pt idx="28909">
                  <c:v>8.3900000000000001E-4</c:v>
                </c:pt>
                <c:pt idx="28910">
                  <c:v>8.3900999999999995E-4</c:v>
                </c:pt>
                <c:pt idx="28911">
                  <c:v>8.3902E-4</c:v>
                </c:pt>
                <c:pt idx="28912">
                  <c:v>8.3903000000000005E-4</c:v>
                </c:pt>
                <c:pt idx="28913">
                  <c:v>8.3903999999999999E-4</c:v>
                </c:pt>
                <c:pt idx="28914">
                  <c:v>8.3905000000000004E-4</c:v>
                </c:pt>
                <c:pt idx="28915">
                  <c:v>8.3905999999999998E-4</c:v>
                </c:pt>
                <c:pt idx="28916">
                  <c:v>8.3907000000000003E-4</c:v>
                </c:pt>
                <c:pt idx="28917">
                  <c:v>8.3907999999999997E-4</c:v>
                </c:pt>
                <c:pt idx="28918">
                  <c:v>8.3909000000000002E-4</c:v>
                </c:pt>
                <c:pt idx="28919">
                  <c:v>8.3909999999999996E-4</c:v>
                </c:pt>
                <c:pt idx="28920">
                  <c:v>8.3911000000000001E-4</c:v>
                </c:pt>
                <c:pt idx="28921">
                  <c:v>8.3911999999999995E-4</c:v>
                </c:pt>
                <c:pt idx="28922">
                  <c:v>8.3913E-4</c:v>
                </c:pt>
                <c:pt idx="28923">
                  <c:v>8.3914000000000005E-4</c:v>
                </c:pt>
                <c:pt idx="28924">
                  <c:v>8.3914999999999999E-4</c:v>
                </c:pt>
                <c:pt idx="28925">
                  <c:v>8.3916000000000004E-4</c:v>
                </c:pt>
                <c:pt idx="28926">
                  <c:v>8.3916999999999998E-4</c:v>
                </c:pt>
                <c:pt idx="28927">
                  <c:v>8.3918000000000003E-4</c:v>
                </c:pt>
                <c:pt idx="28928">
                  <c:v>8.3918999999999997E-4</c:v>
                </c:pt>
                <c:pt idx="28929">
                  <c:v>8.3920000000000002E-4</c:v>
                </c:pt>
                <c:pt idx="28930">
                  <c:v>8.3920999999999996E-4</c:v>
                </c:pt>
                <c:pt idx="28931">
                  <c:v>8.3922000000000001E-4</c:v>
                </c:pt>
                <c:pt idx="28932">
                  <c:v>8.3923000000000005E-4</c:v>
                </c:pt>
                <c:pt idx="28933">
                  <c:v>8.3923999999999999E-4</c:v>
                </c:pt>
                <c:pt idx="28934">
                  <c:v>8.3925000000000004E-4</c:v>
                </c:pt>
                <c:pt idx="28935">
                  <c:v>8.3925999999999998E-4</c:v>
                </c:pt>
                <c:pt idx="28936">
                  <c:v>8.3927000000000003E-4</c:v>
                </c:pt>
                <c:pt idx="28937">
                  <c:v>8.3927999999999997E-4</c:v>
                </c:pt>
                <c:pt idx="28938">
                  <c:v>8.3929000000000002E-4</c:v>
                </c:pt>
                <c:pt idx="28939">
                  <c:v>8.3929999999999996E-4</c:v>
                </c:pt>
                <c:pt idx="28940">
                  <c:v>8.3931000000000001E-4</c:v>
                </c:pt>
                <c:pt idx="28941">
                  <c:v>8.3931999999999995E-4</c:v>
                </c:pt>
                <c:pt idx="28942">
                  <c:v>8.3933E-4</c:v>
                </c:pt>
                <c:pt idx="28943">
                  <c:v>8.3934000000000005E-4</c:v>
                </c:pt>
                <c:pt idx="28944">
                  <c:v>8.3934999999999999E-4</c:v>
                </c:pt>
                <c:pt idx="28945">
                  <c:v>8.3936000000000004E-4</c:v>
                </c:pt>
                <c:pt idx="28946">
                  <c:v>8.3936999999999998E-4</c:v>
                </c:pt>
                <c:pt idx="28947">
                  <c:v>8.3938000000000003E-4</c:v>
                </c:pt>
                <c:pt idx="28948">
                  <c:v>8.3938999999999997E-4</c:v>
                </c:pt>
                <c:pt idx="28949">
                  <c:v>8.3940000000000002E-4</c:v>
                </c:pt>
                <c:pt idx="28950">
                  <c:v>8.3940999999999996E-4</c:v>
                </c:pt>
                <c:pt idx="28951">
                  <c:v>8.3942000000000001E-4</c:v>
                </c:pt>
                <c:pt idx="28952">
                  <c:v>8.3942999999999995E-4</c:v>
                </c:pt>
                <c:pt idx="28953">
                  <c:v>8.3944E-4</c:v>
                </c:pt>
                <c:pt idx="28954">
                  <c:v>8.3945000000000005E-4</c:v>
                </c:pt>
                <c:pt idx="28955">
                  <c:v>8.3945999999999999E-4</c:v>
                </c:pt>
                <c:pt idx="28956">
                  <c:v>8.3947000000000004E-4</c:v>
                </c:pt>
                <c:pt idx="28957">
                  <c:v>8.3947999999999998E-4</c:v>
                </c:pt>
                <c:pt idx="28958">
                  <c:v>8.3949000000000003E-4</c:v>
                </c:pt>
                <c:pt idx="28959">
                  <c:v>8.3949999999999997E-4</c:v>
                </c:pt>
                <c:pt idx="28960">
                  <c:v>8.3951000000000002E-4</c:v>
                </c:pt>
                <c:pt idx="28961">
                  <c:v>8.3951999999999996E-4</c:v>
                </c:pt>
                <c:pt idx="28962">
                  <c:v>8.3953000000000001E-4</c:v>
                </c:pt>
                <c:pt idx="28963">
                  <c:v>8.3953999999999995E-4</c:v>
                </c:pt>
                <c:pt idx="28964">
                  <c:v>8.3955E-4</c:v>
                </c:pt>
                <c:pt idx="28965">
                  <c:v>8.3956000000000005E-4</c:v>
                </c:pt>
                <c:pt idx="28966">
                  <c:v>8.3956999999999999E-4</c:v>
                </c:pt>
                <c:pt idx="28967">
                  <c:v>8.3958000000000004E-4</c:v>
                </c:pt>
                <c:pt idx="28968">
                  <c:v>8.3958999999999998E-4</c:v>
                </c:pt>
                <c:pt idx="28969">
                  <c:v>8.3960000000000003E-4</c:v>
                </c:pt>
                <c:pt idx="28970">
                  <c:v>8.3960999999999997E-4</c:v>
                </c:pt>
                <c:pt idx="28971">
                  <c:v>8.3962000000000001E-4</c:v>
                </c:pt>
                <c:pt idx="28972">
                  <c:v>8.3962999999999996E-4</c:v>
                </c:pt>
                <c:pt idx="28973">
                  <c:v>8.3964E-4</c:v>
                </c:pt>
                <c:pt idx="28974">
                  <c:v>8.3965000000000005E-4</c:v>
                </c:pt>
                <c:pt idx="28975">
                  <c:v>8.3965999999999999E-4</c:v>
                </c:pt>
                <c:pt idx="28976">
                  <c:v>8.3967000000000004E-4</c:v>
                </c:pt>
                <c:pt idx="28977">
                  <c:v>8.3967999999999998E-4</c:v>
                </c:pt>
                <c:pt idx="28978">
                  <c:v>8.3969000000000003E-4</c:v>
                </c:pt>
                <c:pt idx="28979">
                  <c:v>8.3969999999999997E-4</c:v>
                </c:pt>
                <c:pt idx="28980">
                  <c:v>8.3971000000000002E-4</c:v>
                </c:pt>
                <c:pt idx="28981">
                  <c:v>8.3971999999999996E-4</c:v>
                </c:pt>
                <c:pt idx="28982">
                  <c:v>8.3973000000000001E-4</c:v>
                </c:pt>
                <c:pt idx="28983">
                  <c:v>8.3973999999999995E-4</c:v>
                </c:pt>
                <c:pt idx="28984">
                  <c:v>8.3975E-4</c:v>
                </c:pt>
                <c:pt idx="28985">
                  <c:v>8.3976000000000005E-4</c:v>
                </c:pt>
                <c:pt idx="28986">
                  <c:v>8.3976999999999999E-4</c:v>
                </c:pt>
                <c:pt idx="28987">
                  <c:v>8.3978000000000004E-4</c:v>
                </c:pt>
                <c:pt idx="28988">
                  <c:v>8.3978999999999998E-4</c:v>
                </c:pt>
                <c:pt idx="28989">
                  <c:v>8.3980000000000003E-4</c:v>
                </c:pt>
                <c:pt idx="28990">
                  <c:v>8.3980999999999997E-4</c:v>
                </c:pt>
                <c:pt idx="28991">
                  <c:v>8.3982000000000002E-4</c:v>
                </c:pt>
                <c:pt idx="28992">
                  <c:v>8.3982999999999996E-4</c:v>
                </c:pt>
                <c:pt idx="28993">
                  <c:v>8.3984000000000001E-4</c:v>
                </c:pt>
                <c:pt idx="28994">
                  <c:v>8.3984999999999995E-4</c:v>
                </c:pt>
                <c:pt idx="28995">
                  <c:v>8.3986E-4</c:v>
                </c:pt>
                <c:pt idx="28996">
                  <c:v>8.3987000000000005E-4</c:v>
                </c:pt>
                <c:pt idx="28997">
                  <c:v>8.3987999999999999E-4</c:v>
                </c:pt>
                <c:pt idx="28998">
                  <c:v>8.3989000000000004E-4</c:v>
                </c:pt>
                <c:pt idx="28999">
                  <c:v>8.3989999999999998E-4</c:v>
                </c:pt>
                <c:pt idx="29000">
                  <c:v>8.3991000000000003E-4</c:v>
                </c:pt>
                <c:pt idx="29001">
                  <c:v>8.3991999999999997E-4</c:v>
                </c:pt>
                <c:pt idx="29002">
                  <c:v>8.3993000000000002E-4</c:v>
                </c:pt>
                <c:pt idx="29003">
                  <c:v>8.3993999999999996E-4</c:v>
                </c:pt>
                <c:pt idx="29004">
                  <c:v>8.3995000000000001E-4</c:v>
                </c:pt>
                <c:pt idx="29005">
                  <c:v>8.3995999999999995E-4</c:v>
                </c:pt>
                <c:pt idx="29006">
                  <c:v>8.3997E-4</c:v>
                </c:pt>
                <c:pt idx="29007">
                  <c:v>8.3998000000000005E-4</c:v>
                </c:pt>
                <c:pt idx="29008">
                  <c:v>8.3998999999999999E-4</c:v>
                </c:pt>
                <c:pt idx="29009">
                  <c:v>8.4000000000000003E-4</c:v>
                </c:pt>
                <c:pt idx="29010">
                  <c:v>8.4000999999999998E-4</c:v>
                </c:pt>
                <c:pt idx="29011">
                  <c:v>8.4002000000000002E-4</c:v>
                </c:pt>
                <c:pt idx="29012">
                  <c:v>8.4002999999999997E-4</c:v>
                </c:pt>
                <c:pt idx="29013">
                  <c:v>8.4004000000000001E-4</c:v>
                </c:pt>
                <c:pt idx="29014">
                  <c:v>8.4004999999999995E-4</c:v>
                </c:pt>
                <c:pt idx="29015">
                  <c:v>8.4006E-4</c:v>
                </c:pt>
                <c:pt idx="29016">
                  <c:v>8.4007000000000005E-4</c:v>
                </c:pt>
                <c:pt idx="29017">
                  <c:v>8.4007999999999999E-4</c:v>
                </c:pt>
                <c:pt idx="29018">
                  <c:v>8.4009000000000004E-4</c:v>
                </c:pt>
                <c:pt idx="29019">
                  <c:v>8.4009999999999998E-4</c:v>
                </c:pt>
                <c:pt idx="29020">
                  <c:v>8.4011000000000003E-4</c:v>
                </c:pt>
                <c:pt idx="29021">
                  <c:v>8.4011999999999997E-4</c:v>
                </c:pt>
                <c:pt idx="29022">
                  <c:v>8.4013000000000002E-4</c:v>
                </c:pt>
                <c:pt idx="29023">
                  <c:v>8.4013999999999996E-4</c:v>
                </c:pt>
                <c:pt idx="29024">
                  <c:v>8.4015000000000001E-4</c:v>
                </c:pt>
                <c:pt idx="29025">
                  <c:v>8.4015999999999995E-4</c:v>
                </c:pt>
                <c:pt idx="29026">
                  <c:v>8.4017E-4</c:v>
                </c:pt>
                <c:pt idx="29027">
                  <c:v>8.4018000000000005E-4</c:v>
                </c:pt>
                <c:pt idx="29028">
                  <c:v>8.4018999999999999E-4</c:v>
                </c:pt>
                <c:pt idx="29029">
                  <c:v>8.4020000000000004E-4</c:v>
                </c:pt>
                <c:pt idx="29030">
                  <c:v>8.4020999999999998E-4</c:v>
                </c:pt>
                <c:pt idx="29031">
                  <c:v>8.4022000000000003E-4</c:v>
                </c:pt>
                <c:pt idx="29032">
                  <c:v>8.4022999999999997E-4</c:v>
                </c:pt>
                <c:pt idx="29033">
                  <c:v>8.4024000000000002E-4</c:v>
                </c:pt>
                <c:pt idx="29034">
                  <c:v>8.4024999999999996E-4</c:v>
                </c:pt>
                <c:pt idx="29035">
                  <c:v>8.4026000000000001E-4</c:v>
                </c:pt>
                <c:pt idx="29036">
                  <c:v>8.4026999999999995E-4</c:v>
                </c:pt>
                <c:pt idx="29037">
                  <c:v>8.4028E-4</c:v>
                </c:pt>
                <c:pt idx="29038">
                  <c:v>8.4029000000000005E-4</c:v>
                </c:pt>
                <c:pt idx="29039">
                  <c:v>8.4029999999999999E-4</c:v>
                </c:pt>
                <c:pt idx="29040">
                  <c:v>8.4031000000000004E-4</c:v>
                </c:pt>
                <c:pt idx="29041">
                  <c:v>8.4031999999999998E-4</c:v>
                </c:pt>
                <c:pt idx="29042">
                  <c:v>8.4033000000000003E-4</c:v>
                </c:pt>
                <c:pt idx="29043">
                  <c:v>8.4033999999999997E-4</c:v>
                </c:pt>
                <c:pt idx="29044">
                  <c:v>8.4035000000000002E-4</c:v>
                </c:pt>
                <c:pt idx="29045">
                  <c:v>8.4035999999999996E-4</c:v>
                </c:pt>
                <c:pt idx="29046">
                  <c:v>8.4037000000000001E-4</c:v>
                </c:pt>
                <c:pt idx="29047">
                  <c:v>8.4037999999999995E-4</c:v>
                </c:pt>
                <c:pt idx="29048">
                  <c:v>8.4039E-4</c:v>
                </c:pt>
                <c:pt idx="29049">
                  <c:v>8.4040000000000004E-4</c:v>
                </c:pt>
                <c:pt idx="29050">
                  <c:v>8.4040999999999999E-4</c:v>
                </c:pt>
                <c:pt idx="29051">
                  <c:v>8.4042000000000003E-4</c:v>
                </c:pt>
                <c:pt idx="29052">
                  <c:v>8.4042999999999997E-4</c:v>
                </c:pt>
                <c:pt idx="29053">
                  <c:v>8.4044000000000002E-4</c:v>
                </c:pt>
                <c:pt idx="29054">
                  <c:v>8.4044999999999996E-4</c:v>
                </c:pt>
                <c:pt idx="29055">
                  <c:v>8.4046000000000001E-4</c:v>
                </c:pt>
                <c:pt idx="29056">
                  <c:v>8.4046999999999995E-4</c:v>
                </c:pt>
                <c:pt idx="29057">
                  <c:v>8.4048E-4</c:v>
                </c:pt>
                <c:pt idx="29058">
                  <c:v>8.4049000000000005E-4</c:v>
                </c:pt>
                <c:pt idx="29059">
                  <c:v>8.4049999999999999E-4</c:v>
                </c:pt>
                <c:pt idx="29060">
                  <c:v>8.4051000000000004E-4</c:v>
                </c:pt>
                <c:pt idx="29061">
                  <c:v>8.4051999999999998E-4</c:v>
                </c:pt>
                <c:pt idx="29062">
                  <c:v>8.4053000000000003E-4</c:v>
                </c:pt>
                <c:pt idx="29063">
                  <c:v>8.4053999999999997E-4</c:v>
                </c:pt>
                <c:pt idx="29064">
                  <c:v>8.4055000000000002E-4</c:v>
                </c:pt>
                <c:pt idx="29065">
                  <c:v>8.4055999999999996E-4</c:v>
                </c:pt>
                <c:pt idx="29066">
                  <c:v>8.4057000000000001E-4</c:v>
                </c:pt>
                <c:pt idx="29067">
                  <c:v>8.4057999999999995E-4</c:v>
                </c:pt>
                <c:pt idx="29068">
                  <c:v>8.4059E-4</c:v>
                </c:pt>
                <c:pt idx="29069">
                  <c:v>8.4060000000000005E-4</c:v>
                </c:pt>
                <c:pt idx="29070">
                  <c:v>8.4060999999999999E-4</c:v>
                </c:pt>
                <c:pt idx="29071">
                  <c:v>8.4062000000000004E-4</c:v>
                </c:pt>
                <c:pt idx="29072">
                  <c:v>8.4062999999999998E-4</c:v>
                </c:pt>
                <c:pt idx="29073">
                  <c:v>8.4064000000000003E-4</c:v>
                </c:pt>
                <c:pt idx="29074">
                  <c:v>8.4064999999999997E-4</c:v>
                </c:pt>
                <c:pt idx="29075">
                  <c:v>8.4066000000000002E-4</c:v>
                </c:pt>
                <c:pt idx="29076">
                  <c:v>8.4066999999999996E-4</c:v>
                </c:pt>
                <c:pt idx="29077">
                  <c:v>8.4068000000000001E-4</c:v>
                </c:pt>
                <c:pt idx="29078">
                  <c:v>8.4068999999999995E-4</c:v>
                </c:pt>
                <c:pt idx="29079">
                  <c:v>8.407E-4</c:v>
                </c:pt>
                <c:pt idx="29080">
                  <c:v>8.4071000000000005E-4</c:v>
                </c:pt>
                <c:pt idx="29081">
                  <c:v>8.4071999999999999E-4</c:v>
                </c:pt>
                <c:pt idx="29082">
                  <c:v>8.4073000000000004E-4</c:v>
                </c:pt>
                <c:pt idx="29083">
                  <c:v>8.4073999999999998E-4</c:v>
                </c:pt>
                <c:pt idx="29084">
                  <c:v>8.4075000000000003E-4</c:v>
                </c:pt>
                <c:pt idx="29085">
                  <c:v>8.4075999999999997E-4</c:v>
                </c:pt>
                <c:pt idx="29086">
                  <c:v>8.4077000000000002E-4</c:v>
                </c:pt>
                <c:pt idx="29087">
                  <c:v>8.4077999999999996E-4</c:v>
                </c:pt>
                <c:pt idx="29088">
                  <c:v>8.4079000000000001E-4</c:v>
                </c:pt>
                <c:pt idx="29089">
                  <c:v>8.4079999999999995E-4</c:v>
                </c:pt>
                <c:pt idx="29090">
                  <c:v>8.4080999999999999E-4</c:v>
                </c:pt>
                <c:pt idx="29091">
                  <c:v>8.4082000000000004E-4</c:v>
                </c:pt>
                <c:pt idx="29092">
                  <c:v>8.4082999999999998E-4</c:v>
                </c:pt>
                <c:pt idx="29093">
                  <c:v>8.4084000000000003E-4</c:v>
                </c:pt>
                <c:pt idx="29094">
                  <c:v>8.4084999999999997E-4</c:v>
                </c:pt>
                <c:pt idx="29095">
                  <c:v>8.4086000000000002E-4</c:v>
                </c:pt>
                <c:pt idx="29096">
                  <c:v>8.4086999999999996E-4</c:v>
                </c:pt>
                <c:pt idx="29097">
                  <c:v>8.4088000000000001E-4</c:v>
                </c:pt>
                <c:pt idx="29098">
                  <c:v>8.4088999999999995E-4</c:v>
                </c:pt>
                <c:pt idx="29099">
                  <c:v>8.409E-4</c:v>
                </c:pt>
                <c:pt idx="29100">
                  <c:v>8.4091000000000005E-4</c:v>
                </c:pt>
                <c:pt idx="29101">
                  <c:v>8.4091999999999999E-4</c:v>
                </c:pt>
                <c:pt idx="29102">
                  <c:v>8.4093000000000004E-4</c:v>
                </c:pt>
                <c:pt idx="29103">
                  <c:v>8.4093999999999998E-4</c:v>
                </c:pt>
                <c:pt idx="29104">
                  <c:v>8.4095000000000003E-4</c:v>
                </c:pt>
                <c:pt idx="29105">
                  <c:v>8.4095999999999997E-4</c:v>
                </c:pt>
                <c:pt idx="29106">
                  <c:v>8.4097000000000002E-4</c:v>
                </c:pt>
                <c:pt idx="29107">
                  <c:v>8.4097999999999996E-4</c:v>
                </c:pt>
                <c:pt idx="29108">
                  <c:v>8.4099000000000001E-4</c:v>
                </c:pt>
                <c:pt idx="29109">
                  <c:v>8.4099999999999995E-4</c:v>
                </c:pt>
                <c:pt idx="29110">
                  <c:v>8.4101E-4</c:v>
                </c:pt>
                <c:pt idx="29111">
                  <c:v>8.4102000000000005E-4</c:v>
                </c:pt>
                <c:pt idx="29112">
                  <c:v>8.4102999999999999E-4</c:v>
                </c:pt>
                <c:pt idx="29113">
                  <c:v>8.4104000000000004E-4</c:v>
                </c:pt>
                <c:pt idx="29114">
                  <c:v>8.4104999999999998E-4</c:v>
                </c:pt>
                <c:pt idx="29115">
                  <c:v>8.4106000000000003E-4</c:v>
                </c:pt>
                <c:pt idx="29116">
                  <c:v>8.4106999999999997E-4</c:v>
                </c:pt>
                <c:pt idx="29117">
                  <c:v>8.4108000000000002E-4</c:v>
                </c:pt>
                <c:pt idx="29118">
                  <c:v>8.4108999999999996E-4</c:v>
                </c:pt>
                <c:pt idx="29119">
                  <c:v>8.4110000000000001E-4</c:v>
                </c:pt>
                <c:pt idx="29120">
                  <c:v>8.4110999999999995E-4</c:v>
                </c:pt>
                <c:pt idx="29121">
                  <c:v>8.4112E-4</c:v>
                </c:pt>
                <c:pt idx="29122">
                  <c:v>8.4113000000000005E-4</c:v>
                </c:pt>
                <c:pt idx="29123">
                  <c:v>8.4113999999999999E-4</c:v>
                </c:pt>
                <c:pt idx="29124">
                  <c:v>8.4115000000000004E-4</c:v>
                </c:pt>
                <c:pt idx="29125">
                  <c:v>8.4115999999999998E-4</c:v>
                </c:pt>
                <c:pt idx="29126">
                  <c:v>8.4117000000000003E-4</c:v>
                </c:pt>
                <c:pt idx="29127">
                  <c:v>8.4117999999999997E-4</c:v>
                </c:pt>
                <c:pt idx="29128">
                  <c:v>8.4119000000000001E-4</c:v>
                </c:pt>
                <c:pt idx="29129">
                  <c:v>8.4119999999999996E-4</c:v>
                </c:pt>
                <c:pt idx="29130">
                  <c:v>8.4121E-4</c:v>
                </c:pt>
                <c:pt idx="29131">
                  <c:v>8.4122000000000005E-4</c:v>
                </c:pt>
                <c:pt idx="29132">
                  <c:v>8.4122999999999999E-4</c:v>
                </c:pt>
                <c:pt idx="29133">
                  <c:v>8.4124000000000004E-4</c:v>
                </c:pt>
                <c:pt idx="29134">
                  <c:v>8.4124999999999998E-4</c:v>
                </c:pt>
                <c:pt idx="29135">
                  <c:v>8.4126000000000003E-4</c:v>
                </c:pt>
                <c:pt idx="29136">
                  <c:v>8.4126999999999997E-4</c:v>
                </c:pt>
                <c:pt idx="29137">
                  <c:v>8.4128000000000002E-4</c:v>
                </c:pt>
                <c:pt idx="29138">
                  <c:v>8.4128999999999996E-4</c:v>
                </c:pt>
                <c:pt idx="29139">
                  <c:v>8.4130000000000001E-4</c:v>
                </c:pt>
                <c:pt idx="29140">
                  <c:v>8.4130999999999995E-4</c:v>
                </c:pt>
                <c:pt idx="29141">
                  <c:v>8.4132E-4</c:v>
                </c:pt>
                <c:pt idx="29142">
                  <c:v>8.4133000000000005E-4</c:v>
                </c:pt>
                <c:pt idx="29143">
                  <c:v>8.4133999999999999E-4</c:v>
                </c:pt>
                <c:pt idx="29144">
                  <c:v>8.4135000000000004E-4</c:v>
                </c:pt>
                <c:pt idx="29145">
                  <c:v>8.4135999999999998E-4</c:v>
                </c:pt>
                <c:pt idx="29146">
                  <c:v>8.4137000000000003E-4</c:v>
                </c:pt>
                <c:pt idx="29147">
                  <c:v>8.4137999999999997E-4</c:v>
                </c:pt>
                <c:pt idx="29148">
                  <c:v>8.4139000000000002E-4</c:v>
                </c:pt>
                <c:pt idx="29149">
                  <c:v>8.4139999999999996E-4</c:v>
                </c:pt>
                <c:pt idx="29150">
                  <c:v>8.4141000000000001E-4</c:v>
                </c:pt>
                <c:pt idx="29151">
                  <c:v>8.4141999999999995E-4</c:v>
                </c:pt>
                <c:pt idx="29152">
                  <c:v>8.4143E-4</c:v>
                </c:pt>
                <c:pt idx="29153">
                  <c:v>8.4144000000000005E-4</c:v>
                </c:pt>
                <c:pt idx="29154">
                  <c:v>8.4144999999999999E-4</c:v>
                </c:pt>
                <c:pt idx="29155">
                  <c:v>8.4146000000000004E-4</c:v>
                </c:pt>
                <c:pt idx="29156">
                  <c:v>8.4146999999999998E-4</c:v>
                </c:pt>
                <c:pt idx="29157">
                  <c:v>8.4148000000000003E-4</c:v>
                </c:pt>
                <c:pt idx="29158">
                  <c:v>8.4148999999999997E-4</c:v>
                </c:pt>
                <c:pt idx="29159">
                  <c:v>8.4150000000000002E-4</c:v>
                </c:pt>
                <c:pt idx="29160">
                  <c:v>8.4150999999999996E-4</c:v>
                </c:pt>
                <c:pt idx="29161">
                  <c:v>8.4152000000000001E-4</c:v>
                </c:pt>
                <c:pt idx="29162">
                  <c:v>8.4152999999999995E-4</c:v>
                </c:pt>
                <c:pt idx="29163">
                  <c:v>8.4154E-4</c:v>
                </c:pt>
                <c:pt idx="29164">
                  <c:v>8.4155000000000005E-4</c:v>
                </c:pt>
                <c:pt idx="29165">
                  <c:v>8.4155999999999999E-4</c:v>
                </c:pt>
                <c:pt idx="29166">
                  <c:v>8.4157000000000004E-4</c:v>
                </c:pt>
                <c:pt idx="29167">
                  <c:v>8.4157999999999998E-4</c:v>
                </c:pt>
                <c:pt idx="29168">
                  <c:v>8.4159000000000002E-4</c:v>
                </c:pt>
                <c:pt idx="29169">
                  <c:v>8.4159999999999997E-4</c:v>
                </c:pt>
                <c:pt idx="29170">
                  <c:v>8.4161000000000001E-4</c:v>
                </c:pt>
                <c:pt idx="29171">
                  <c:v>8.4161999999999995E-4</c:v>
                </c:pt>
                <c:pt idx="29172">
                  <c:v>8.4163E-4</c:v>
                </c:pt>
                <c:pt idx="29173">
                  <c:v>8.4164000000000005E-4</c:v>
                </c:pt>
                <c:pt idx="29174">
                  <c:v>8.4164999999999999E-4</c:v>
                </c:pt>
                <c:pt idx="29175">
                  <c:v>8.4166000000000004E-4</c:v>
                </c:pt>
                <c:pt idx="29176">
                  <c:v>8.4166999999999998E-4</c:v>
                </c:pt>
                <c:pt idx="29177">
                  <c:v>8.4168000000000003E-4</c:v>
                </c:pt>
                <c:pt idx="29178">
                  <c:v>8.4168999999999997E-4</c:v>
                </c:pt>
                <c:pt idx="29179">
                  <c:v>8.4170000000000002E-4</c:v>
                </c:pt>
                <c:pt idx="29180">
                  <c:v>8.4170999999999996E-4</c:v>
                </c:pt>
                <c:pt idx="29181">
                  <c:v>8.4172000000000001E-4</c:v>
                </c:pt>
                <c:pt idx="29182">
                  <c:v>8.4172999999999995E-4</c:v>
                </c:pt>
                <c:pt idx="29183">
                  <c:v>8.4174E-4</c:v>
                </c:pt>
                <c:pt idx="29184">
                  <c:v>8.4175000000000005E-4</c:v>
                </c:pt>
                <c:pt idx="29185">
                  <c:v>8.4175999999999999E-4</c:v>
                </c:pt>
                <c:pt idx="29186">
                  <c:v>8.4177000000000004E-4</c:v>
                </c:pt>
                <c:pt idx="29187">
                  <c:v>8.4177999999999998E-4</c:v>
                </c:pt>
                <c:pt idx="29188">
                  <c:v>8.4179000000000003E-4</c:v>
                </c:pt>
                <c:pt idx="29189">
                  <c:v>8.4179999999999997E-4</c:v>
                </c:pt>
                <c:pt idx="29190">
                  <c:v>8.4181000000000002E-4</c:v>
                </c:pt>
                <c:pt idx="29191">
                  <c:v>8.4181999999999996E-4</c:v>
                </c:pt>
                <c:pt idx="29192">
                  <c:v>8.4183000000000001E-4</c:v>
                </c:pt>
                <c:pt idx="29193">
                  <c:v>8.4183999999999995E-4</c:v>
                </c:pt>
                <c:pt idx="29194">
                  <c:v>8.4185E-4</c:v>
                </c:pt>
                <c:pt idx="29195">
                  <c:v>8.4186000000000005E-4</c:v>
                </c:pt>
                <c:pt idx="29196">
                  <c:v>8.4186999999999999E-4</c:v>
                </c:pt>
                <c:pt idx="29197">
                  <c:v>8.4188000000000004E-4</c:v>
                </c:pt>
                <c:pt idx="29198">
                  <c:v>8.4188999999999998E-4</c:v>
                </c:pt>
                <c:pt idx="29199">
                  <c:v>8.4190000000000003E-4</c:v>
                </c:pt>
                <c:pt idx="29200">
                  <c:v>8.4190999999999997E-4</c:v>
                </c:pt>
                <c:pt idx="29201">
                  <c:v>8.4192000000000002E-4</c:v>
                </c:pt>
                <c:pt idx="29202">
                  <c:v>8.4192999999999996E-4</c:v>
                </c:pt>
                <c:pt idx="29203">
                  <c:v>8.4194000000000001E-4</c:v>
                </c:pt>
                <c:pt idx="29204">
                  <c:v>8.4194999999999995E-4</c:v>
                </c:pt>
                <c:pt idx="29205">
                  <c:v>8.4196E-4</c:v>
                </c:pt>
                <c:pt idx="29206">
                  <c:v>8.4197000000000004E-4</c:v>
                </c:pt>
                <c:pt idx="29207">
                  <c:v>8.4197999999999999E-4</c:v>
                </c:pt>
                <c:pt idx="29208">
                  <c:v>8.4199000000000003E-4</c:v>
                </c:pt>
                <c:pt idx="29209">
                  <c:v>8.4199999999999998E-4</c:v>
                </c:pt>
                <c:pt idx="29210">
                  <c:v>8.4201000000000002E-4</c:v>
                </c:pt>
                <c:pt idx="29211">
                  <c:v>8.4201999999999996E-4</c:v>
                </c:pt>
                <c:pt idx="29212">
                  <c:v>8.4203000000000001E-4</c:v>
                </c:pt>
                <c:pt idx="29213">
                  <c:v>8.4203999999999995E-4</c:v>
                </c:pt>
                <c:pt idx="29214">
                  <c:v>8.4205E-4</c:v>
                </c:pt>
                <c:pt idx="29215">
                  <c:v>8.4206000000000005E-4</c:v>
                </c:pt>
                <c:pt idx="29216">
                  <c:v>8.4206999999999999E-4</c:v>
                </c:pt>
                <c:pt idx="29217">
                  <c:v>8.4208000000000004E-4</c:v>
                </c:pt>
                <c:pt idx="29218">
                  <c:v>8.4208999999999998E-4</c:v>
                </c:pt>
                <c:pt idx="29219">
                  <c:v>8.4210000000000003E-4</c:v>
                </c:pt>
                <c:pt idx="29220">
                  <c:v>8.4210999999999997E-4</c:v>
                </c:pt>
                <c:pt idx="29221">
                  <c:v>8.4212000000000002E-4</c:v>
                </c:pt>
                <c:pt idx="29222">
                  <c:v>8.4212999999999996E-4</c:v>
                </c:pt>
                <c:pt idx="29223">
                  <c:v>8.4214000000000001E-4</c:v>
                </c:pt>
                <c:pt idx="29224">
                  <c:v>8.4214999999999995E-4</c:v>
                </c:pt>
                <c:pt idx="29225">
                  <c:v>8.4216E-4</c:v>
                </c:pt>
                <c:pt idx="29226">
                  <c:v>8.4217000000000005E-4</c:v>
                </c:pt>
                <c:pt idx="29227">
                  <c:v>8.4217999999999999E-4</c:v>
                </c:pt>
                <c:pt idx="29228">
                  <c:v>8.4219000000000004E-4</c:v>
                </c:pt>
                <c:pt idx="29229">
                  <c:v>8.4219999999999998E-4</c:v>
                </c:pt>
                <c:pt idx="29230">
                  <c:v>8.4221000000000003E-4</c:v>
                </c:pt>
                <c:pt idx="29231">
                  <c:v>8.4221999999999997E-4</c:v>
                </c:pt>
                <c:pt idx="29232">
                  <c:v>8.4223000000000002E-4</c:v>
                </c:pt>
                <c:pt idx="29233">
                  <c:v>8.4223999999999996E-4</c:v>
                </c:pt>
                <c:pt idx="29234">
                  <c:v>8.4225000000000001E-4</c:v>
                </c:pt>
                <c:pt idx="29235">
                  <c:v>8.4225999999999995E-4</c:v>
                </c:pt>
                <c:pt idx="29236">
                  <c:v>8.4227E-4</c:v>
                </c:pt>
                <c:pt idx="29237">
                  <c:v>8.4228000000000005E-4</c:v>
                </c:pt>
                <c:pt idx="29238">
                  <c:v>8.4228999999999999E-4</c:v>
                </c:pt>
                <c:pt idx="29239">
                  <c:v>8.4230000000000004E-4</c:v>
                </c:pt>
                <c:pt idx="29240">
                  <c:v>8.4230999999999998E-4</c:v>
                </c:pt>
                <c:pt idx="29241">
                  <c:v>8.4232000000000003E-4</c:v>
                </c:pt>
                <c:pt idx="29242">
                  <c:v>8.4232999999999997E-4</c:v>
                </c:pt>
                <c:pt idx="29243">
                  <c:v>8.4234000000000002E-4</c:v>
                </c:pt>
                <c:pt idx="29244">
                  <c:v>8.4234999999999996E-4</c:v>
                </c:pt>
                <c:pt idx="29245">
                  <c:v>8.4236000000000001E-4</c:v>
                </c:pt>
                <c:pt idx="29246">
                  <c:v>8.4236999999999995E-4</c:v>
                </c:pt>
                <c:pt idx="29247">
                  <c:v>8.4238E-4</c:v>
                </c:pt>
                <c:pt idx="29248">
                  <c:v>8.4239000000000004E-4</c:v>
                </c:pt>
                <c:pt idx="29249">
                  <c:v>8.4239999999999998E-4</c:v>
                </c:pt>
                <c:pt idx="29250">
                  <c:v>8.4241000000000003E-4</c:v>
                </c:pt>
                <c:pt idx="29251">
                  <c:v>8.4241999999999997E-4</c:v>
                </c:pt>
                <c:pt idx="29252">
                  <c:v>8.4243000000000002E-4</c:v>
                </c:pt>
                <c:pt idx="29253">
                  <c:v>8.4243999999999996E-4</c:v>
                </c:pt>
                <c:pt idx="29254">
                  <c:v>8.4245000000000001E-4</c:v>
                </c:pt>
                <c:pt idx="29255">
                  <c:v>8.4245999999999995E-4</c:v>
                </c:pt>
                <c:pt idx="29256">
                  <c:v>8.4247E-4</c:v>
                </c:pt>
                <c:pt idx="29257">
                  <c:v>8.4248000000000005E-4</c:v>
                </c:pt>
                <c:pt idx="29258">
                  <c:v>8.4248999999999999E-4</c:v>
                </c:pt>
                <c:pt idx="29259">
                  <c:v>8.4250000000000004E-4</c:v>
                </c:pt>
                <c:pt idx="29260">
                  <c:v>8.4250999999999998E-4</c:v>
                </c:pt>
                <c:pt idx="29261">
                  <c:v>8.4252000000000003E-4</c:v>
                </c:pt>
                <c:pt idx="29262">
                  <c:v>8.4252999999999997E-4</c:v>
                </c:pt>
                <c:pt idx="29263">
                  <c:v>8.4254000000000002E-4</c:v>
                </c:pt>
                <c:pt idx="29264">
                  <c:v>8.4254999999999996E-4</c:v>
                </c:pt>
                <c:pt idx="29265">
                  <c:v>8.4256000000000001E-4</c:v>
                </c:pt>
                <c:pt idx="29266">
                  <c:v>8.4256999999999995E-4</c:v>
                </c:pt>
                <c:pt idx="29267">
                  <c:v>8.4258E-4</c:v>
                </c:pt>
                <c:pt idx="29268">
                  <c:v>8.4259000000000005E-4</c:v>
                </c:pt>
                <c:pt idx="29269">
                  <c:v>8.4259999999999999E-4</c:v>
                </c:pt>
                <c:pt idx="29270">
                  <c:v>8.4261000000000004E-4</c:v>
                </c:pt>
                <c:pt idx="29271">
                  <c:v>8.4261999999999998E-4</c:v>
                </c:pt>
                <c:pt idx="29272">
                  <c:v>8.4263000000000003E-4</c:v>
                </c:pt>
                <c:pt idx="29273">
                  <c:v>8.4263999999999997E-4</c:v>
                </c:pt>
                <c:pt idx="29274">
                  <c:v>8.4265000000000002E-4</c:v>
                </c:pt>
                <c:pt idx="29275">
                  <c:v>8.4265999999999996E-4</c:v>
                </c:pt>
                <c:pt idx="29276">
                  <c:v>8.4267000000000001E-4</c:v>
                </c:pt>
                <c:pt idx="29277">
                  <c:v>8.4267999999999995E-4</c:v>
                </c:pt>
                <c:pt idx="29278">
                  <c:v>8.4269E-4</c:v>
                </c:pt>
                <c:pt idx="29279">
                  <c:v>8.4270000000000005E-4</c:v>
                </c:pt>
                <c:pt idx="29280">
                  <c:v>8.4270999999999999E-4</c:v>
                </c:pt>
                <c:pt idx="29281">
                  <c:v>8.4272000000000004E-4</c:v>
                </c:pt>
                <c:pt idx="29282">
                  <c:v>8.4272999999999998E-4</c:v>
                </c:pt>
                <c:pt idx="29283">
                  <c:v>8.4274000000000003E-4</c:v>
                </c:pt>
                <c:pt idx="29284">
                  <c:v>8.4274999999999997E-4</c:v>
                </c:pt>
                <c:pt idx="29285">
                  <c:v>8.4276000000000002E-4</c:v>
                </c:pt>
                <c:pt idx="29286">
                  <c:v>8.4276999999999996E-4</c:v>
                </c:pt>
                <c:pt idx="29287">
                  <c:v>8.4278E-4</c:v>
                </c:pt>
                <c:pt idx="29288">
                  <c:v>8.4279000000000005E-4</c:v>
                </c:pt>
                <c:pt idx="29289">
                  <c:v>8.4279999999999999E-4</c:v>
                </c:pt>
                <c:pt idx="29290">
                  <c:v>8.4281000000000004E-4</c:v>
                </c:pt>
                <c:pt idx="29291">
                  <c:v>8.4281999999999998E-4</c:v>
                </c:pt>
                <c:pt idx="29292">
                  <c:v>8.4283000000000003E-4</c:v>
                </c:pt>
                <c:pt idx="29293">
                  <c:v>8.4283999999999997E-4</c:v>
                </c:pt>
                <c:pt idx="29294">
                  <c:v>8.4285000000000002E-4</c:v>
                </c:pt>
                <c:pt idx="29295">
                  <c:v>8.4285999999999996E-4</c:v>
                </c:pt>
                <c:pt idx="29296">
                  <c:v>8.4287000000000001E-4</c:v>
                </c:pt>
                <c:pt idx="29297">
                  <c:v>8.4287999999999995E-4</c:v>
                </c:pt>
                <c:pt idx="29298">
                  <c:v>8.4289E-4</c:v>
                </c:pt>
                <c:pt idx="29299">
                  <c:v>8.4290000000000005E-4</c:v>
                </c:pt>
                <c:pt idx="29300">
                  <c:v>8.4290999999999999E-4</c:v>
                </c:pt>
                <c:pt idx="29301">
                  <c:v>8.4292000000000004E-4</c:v>
                </c:pt>
                <c:pt idx="29302">
                  <c:v>8.4292999999999998E-4</c:v>
                </c:pt>
                <c:pt idx="29303">
                  <c:v>8.4294000000000003E-4</c:v>
                </c:pt>
                <c:pt idx="29304">
                  <c:v>8.4294999999999997E-4</c:v>
                </c:pt>
                <c:pt idx="29305">
                  <c:v>8.4296000000000002E-4</c:v>
                </c:pt>
                <c:pt idx="29306">
                  <c:v>8.4296999999999996E-4</c:v>
                </c:pt>
                <c:pt idx="29307">
                  <c:v>8.4298000000000001E-4</c:v>
                </c:pt>
                <c:pt idx="29308">
                  <c:v>8.4298999999999995E-4</c:v>
                </c:pt>
                <c:pt idx="29309">
                  <c:v>8.43E-4</c:v>
                </c:pt>
                <c:pt idx="29310">
                  <c:v>8.4301000000000005E-4</c:v>
                </c:pt>
                <c:pt idx="29311">
                  <c:v>8.4301999999999999E-4</c:v>
                </c:pt>
                <c:pt idx="29312">
                  <c:v>8.4303000000000004E-4</c:v>
                </c:pt>
                <c:pt idx="29313">
                  <c:v>8.4303999999999998E-4</c:v>
                </c:pt>
                <c:pt idx="29314">
                  <c:v>8.4305000000000003E-4</c:v>
                </c:pt>
                <c:pt idx="29315">
                  <c:v>8.4305999999999997E-4</c:v>
                </c:pt>
                <c:pt idx="29316">
                  <c:v>8.4307000000000002E-4</c:v>
                </c:pt>
                <c:pt idx="29317">
                  <c:v>8.4307999999999996E-4</c:v>
                </c:pt>
                <c:pt idx="29318">
                  <c:v>8.4309000000000001E-4</c:v>
                </c:pt>
                <c:pt idx="29319">
                  <c:v>8.4309999999999995E-4</c:v>
                </c:pt>
                <c:pt idx="29320">
                  <c:v>8.4311E-4</c:v>
                </c:pt>
                <c:pt idx="29321">
                  <c:v>8.4312000000000005E-4</c:v>
                </c:pt>
                <c:pt idx="29322">
                  <c:v>8.4312999999999999E-4</c:v>
                </c:pt>
                <c:pt idx="29323">
                  <c:v>8.4314000000000004E-4</c:v>
                </c:pt>
                <c:pt idx="29324">
                  <c:v>8.4314999999999998E-4</c:v>
                </c:pt>
                <c:pt idx="29325">
                  <c:v>8.4316000000000002E-4</c:v>
                </c:pt>
                <c:pt idx="29326">
                  <c:v>8.4316999999999997E-4</c:v>
                </c:pt>
                <c:pt idx="29327">
                  <c:v>8.4318000000000001E-4</c:v>
                </c:pt>
                <c:pt idx="29328">
                  <c:v>8.4318999999999996E-4</c:v>
                </c:pt>
                <c:pt idx="29329">
                  <c:v>8.432E-4</c:v>
                </c:pt>
                <c:pt idx="29330">
                  <c:v>8.4321000000000005E-4</c:v>
                </c:pt>
                <c:pt idx="29331">
                  <c:v>8.4321999999999999E-4</c:v>
                </c:pt>
                <c:pt idx="29332">
                  <c:v>8.4323000000000004E-4</c:v>
                </c:pt>
                <c:pt idx="29333">
                  <c:v>8.4323999999999998E-4</c:v>
                </c:pt>
                <c:pt idx="29334">
                  <c:v>8.4325000000000003E-4</c:v>
                </c:pt>
                <c:pt idx="29335">
                  <c:v>8.4325999999999997E-4</c:v>
                </c:pt>
                <c:pt idx="29336">
                  <c:v>8.4327000000000002E-4</c:v>
                </c:pt>
                <c:pt idx="29337">
                  <c:v>8.4327999999999996E-4</c:v>
                </c:pt>
                <c:pt idx="29338">
                  <c:v>8.4329000000000001E-4</c:v>
                </c:pt>
                <c:pt idx="29339">
                  <c:v>8.4329999999999995E-4</c:v>
                </c:pt>
                <c:pt idx="29340">
                  <c:v>8.4331E-4</c:v>
                </c:pt>
                <c:pt idx="29341">
                  <c:v>8.4332000000000005E-4</c:v>
                </c:pt>
                <c:pt idx="29342">
                  <c:v>8.4332999999999999E-4</c:v>
                </c:pt>
                <c:pt idx="29343">
                  <c:v>8.4334000000000004E-4</c:v>
                </c:pt>
                <c:pt idx="29344">
                  <c:v>8.4334999999999998E-4</c:v>
                </c:pt>
                <c:pt idx="29345">
                  <c:v>8.4336000000000003E-4</c:v>
                </c:pt>
                <c:pt idx="29346">
                  <c:v>8.4336999999999997E-4</c:v>
                </c:pt>
                <c:pt idx="29347">
                  <c:v>8.4338000000000002E-4</c:v>
                </c:pt>
                <c:pt idx="29348">
                  <c:v>8.4338999999999996E-4</c:v>
                </c:pt>
                <c:pt idx="29349">
                  <c:v>8.4340000000000001E-4</c:v>
                </c:pt>
                <c:pt idx="29350">
                  <c:v>8.4340999999999995E-4</c:v>
                </c:pt>
                <c:pt idx="29351">
                  <c:v>8.4342E-4</c:v>
                </c:pt>
                <c:pt idx="29352">
                  <c:v>8.4343000000000005E-4</c:v>
                </c:pt>
                <c:pt idx="29353">
                  <c:v>8.4343999999999999E-4</c:v>
                </c:pt>
                <c:pt idx="29354">
                  <c:v>8.4345000000000004E-4</c:v>
                </c:pt>
                <c:pt idx="29355">
                  <c:v>8.4345999999999998E-4</c:v>
                </c:pt>
                <c:pt idx="29356">
                  <c:v>8.4347000000000003E-4</c:v>
                </c:pt>
                <c:pt idx="29357">
                  <c:v>8.4347999999999997E-4</c:v>
                </c:pt>
                <c:pt idx="29358">
                  <c:v>8.4349000000000002E-4</c:v>
                </c:pt>
                <c:pt idx="29359">
                  <c:v>8.4349999999999996E-4</c:v>
                </c:pt>
                <c:pt idx="29360">
                  <c:v>8.4351000000000001E-4</c:v>
                </c:pt>
                <c:pt idx="29361">
                  <c:v>8.4351999999999995E-4</c:v>
                </c:pt>
                <c:pt idx="29362">
                  <c:v>8.4353E-4</c:v>
                </c:pt>
                <c:pt idx="29363">
                  <c:v>8.4354000000000004E-4</c:v>
                </c:pt>
                <c:pt idx="29364">
                  <c:v>8.4354999999999999E-4</c:v>
                </c:pt>
                <c:pt idx="29365">
                  <c:v>8.4356000000000003E-4</c:v>
                </c:pt>
                <c:pt idx="29366">
                  <c:v>8.4356999999999998E-4</c:v>
                </c:pt>
                <c:pt idx="29367">
                  <c:v>8.4358000000000002E-4</c:v>
                </c:pt>
                <c:pt idx="29368">
                  <c:v>8.4358999999999996E-4</c:v>
                </c:pt>
                <c:pt idx="29369">
                  <c:v>8.4360000000000001E-4</c:v>
                </c:pt>
                <c:pt idx="29370">
                  <c:v>8.4360999999999995E-4</c:v>
                </c:pt>
                <c:pt idx="29371">
                  <c:v>8.4362E-4</c:v>
                </c:pt>
                <c:pt idx="29372">
                  <c:v>8.4363000000000005E-4</c:v>
                </c:pt>
                <c:pt idx="29373">
                  <c:v>8.4363999999999999E-4</c:v>
                </c:pt>
                <c:pt idx="29374">
                  <c:v>8.4365000000000004E-4</c:v>
                </c:pt>
                <c:pt idx="29375">
                  <c:v>8.4365999999999998E-4</c:v>
                </c:pt>
                <c:pt idx="29376">
                  <c:v>8.4367000000000003E-4</c:v>
                </c:pt>
                <c:pt idx="29377">
                  <c:v>8.4367999999999997E-4</c:v>
                </c:pt>
                <c:pt idx="29378">
                  <c:v>8.4369000000000002E-4</c:v>
                </c:pt>
                <c:pt idx="29379">
                  <c:v>8.4369999999999996E-4</c:v>
                </c:pt>
                <c:pt idx="29380">
                  <c:v>8.4371000000000001E-4</c:v>
                </c:pt>
                <c:pt idx="29381">
                  <c:v>8.4371999999999995E-4</c:v>
                </c:pt>
                <c:pt idx="29382">
                  <c:v>8.4373E-4</c:v>
                </c:pt>
                <c:pt idx="29383">
                  <c:v>8.4374000000000005E-4</c:v>
                </c:pt>
                <c:pt idx="29384">
                  <c:v>8.4374999999999999E-4</c:v>
                </c:pt>
                <c:pt idx="29385">
                  <c:v>8.4376000000000004E-4</c:v>
                </c:pt>
                <c:pt idx="29386">
                  <c:v>8.4376999999999998E-4</c:v>
                </c:pt>
                <c:pt idx="29387">
                  <c:v>8.4378000000000003E-4</c:v>
                </c:pt>
                <c:pt idx="29388">
                  <c:v>8.4378999999999997E-4</c:v>
                </c:pt>
                <c:pt idx="29389">
                  <c:v>8.4380000000000002E-4</c:v>
                </c:pt>
                <c:pt idx="29390">
                  <c:v>8.4380999999999996E-4</c:v>
                </c:pt>
                <c:pt idx="29391">
                  <c:v>8.4382000000000001E-4</c:v>
                </c:pt>
                <c:pt idx="29392">
                  <c:v>8.4382999999999995E-4</c:v>
                </c:pt>
                <c:pt idx="29393">
                  <c:v>8.4384E-4</c:v>
                </c:pt>
                <c:pt idx="29394">
                  <c:v>8.4385000000000005E-4</c:v>
                </c:pt>
                <c:pt idx="29395">
                  <c:v>8.4385999999999999E-4</c:v>
                </c:pt>
                <c:pt idx="29396">
                  <c:v>8.4387000000000004E-4</c:v>
                </c:pt>
                <c:pt idx="29397">
                  <c:v>8.4387999999999998E-4</c:v>
                </c:pt>
                <c:pt idx="29398">
                  <c:v>8.4389000000000003E-4</c:v>
                </c:pt>
                <c:pt idx="29399">
                  <c:v>8.4389999999999997E-4</c:v>
                </c:pt>
                <c:pt idx="29400">
                  <c:v>8.4391000000000002E-4</c:v>
                </c:pt>
                <c:pt idx="29401">
                  <c:v>8.4391999999999996E-4</c:v>
                </c:pt>
                <c:pt idx="29402">
                  <c:v>8.4393000000000001E-4</c:v>
                </c:pt>
                <c:pt idx="29403">
                  <c:v>8.4393999999999995E-4</c:v>
                </c:pt>
                <c:pt idx="29404">
                  <c:v>8.4395E-4</c:v>
                </c:pt>
                <c:pt idx="29405">
                  <c:v>8.4396000000000004E-4</c:v>
                </c:pt>
                <c:pt idx="29406">
                  <c:v>8.4396999999999998E-4</c:v>
                </c:pt>
                <c:pt idx="29407">
                  <c:v>8.4398000000000003E-4</c:v>
                </c:pt>
                <c:pt idx="29408">
                  <c:v>8.4398999999999997E-4</c:v>
                </c:pt>
                <c:pt idx="29409">
                  <c:v>8.4400000000000002E-4</c:v>
                </c:pt>
                <c:pt idx="29410">
                  <c:v>8.4400999999999996E-4</c:v>
                </c:pt>
                <c:pt idx="29411">
                  <c:v>8.4402000000000001E-4</c:v>
                </c:pt>
                <c:pt idx="29412">
                  <c:v>8.4402999999999995E-4</c:v>
                </c:pt>
                <c:pt idx="29413">
                  <c:v>8.4404E-4</c:v>
                </c:pt>
                <c:pt idx="29414">
                  <c:v>8.4405000000000005E-4</c:v>
                </c:pt>
                <c:pt idx="29415">
                  <c:v>8.4405999999999999E-4</c:v>
                </c:pt>
                <c:pt idx="29416">
                  <c:v>8.4407000000000004E-4</c:v>
                </c:pt>
                <c:pt idx="29417">
                  <c:v>8.4407999999999998E-4</c:v>
                </c:pt>
                <c:pt idx="29418">
                  <c:v>8.4409000000000003E-4</c:v>
                </c:pt>
                <c:pt idx="29419">
                  <c:v>8.4409999999999997E-4</c:v>
                </c:pt>
                <c:pt idx="29420">
                  <c:v>8.4411000000000002E-4</c:v>
                </c:pt>
                <c:pt idx="29421">
                  <c:v>8.4411999999999996E-4</c:v>
                </c:pt>
                <c:pt idx="29422">
                  <c:v>8.4413000000000001E-4</c:v>
                </c:pt>
                <c:pt idx="29423">
                  <c:v>8.4413999999999995E-4</c:v>
                </c:pt>
                <c:pt idx="29424">
                  <c:v>8.4415E-4</c:v>
                </c:pt>
                <c:pt idx="29425">
                  <c:v>8.4416000000000005E-4</c:v>
                </c:pt>
                <c:pt idx="29426">
                  <c:v>8.4416999999999999E-4</c:v>
                </c:pt>
                <c:pt idx="29427">
                  <c:v>8.4418000000000004E-4</c:v>
                </c:pt>
                <c:pt idx="29428">
                  <c:v>8.4418999999999998E-4</c:v>
                </c:pt>
                <c:pt idx="29429">
                  <c:v>8.4420000000000003E-4</c:v>
                </c:pt>
                <c:pt idx="29430">
                  <c:v>8.4420999999999997E-4</c:v>
                </c:pt>
                <c:pt idx="29431">
                  <c:v>8.4422000000000002E-4</c:v>
                </c:pt>
                <c:pt idx="29432">
                  <c:v>8.4422999999999996E-4</c:v>
                </c:pt>
                <c:pt idx="29433">
                  <c:v>8.4424000000000001E-4</c:v>
                </c:pt>
                <c:pt idx="29434">
                  <c:v>8.4424999999999995E-4</c:v>
                </c:pt>
                <c:pt idx="29435">
                  <c:v>8.4426E-4</c:v>
                </c:pt>
                <c:pt idx="29436">
                  <c:v>8.4427000000000005E-4</c:v>
                </c:pt>
                <c:pt idx="29437">
                  <c:v>8.4427999999999999E-4</c:v>
                </c:pt>
                <c:pt idx="29438">
                  <c:v>8.4429000000000004E-4</c:v>
                </c:pt>
                <c:pt idx="29439">
                  <c:v>8.4429999999999998E-4</c:v>
                </c:pt>
                <c:pt idx="29440">
                  <c:v>8.4431000000000003E-4</c:v>
                </c:pt>
                <c:pt idx="29441">
                  <c:v>8.4431999999999997E-4</c:v>
                </c:pt>
                <c:pt idx="29442">
                  <c:v>8.4433000000000002E-4</c:v>
                </c:pt>
                <c:pt idx="29443">
                  <c:v>8.4433999999999996E-4</c:v>
                </c:pt>
                <c:pt idx="29444">
                  <c:v>8.4435000000000001E-4</c:v>
                </c:pt>
                <c:pt idx="29445">
                  <c:v>8.4436000000000005E-4</c:v>
                </c:pt>
                <c:pt idx="29446">
                  <c:v>8.4436999999999999E-4</c:v>
                </c:pt>
                <c:pt idx="29447">
                  <c:v>8.4438000000000004E-4</c:v>
                </c:pt>
                <c:pt idx="29448">
                  <c:v>8.4438999999999998E-4</c:v>
                </c:pt>
                <c:pt idx="29449">
                  <c:v>8.4440000000000003E-4</c:v>
                </c:pt>
                <c:pt idx="29450">
                  <c:v>8.4440999999999997E-4</c:v>
                </c:pt>
                <c:pt idx="29451">
                  <c:v>8.4442000000000002E-4</c:v>
                </c:pt>
                <c:pt idx="29452">
                  <c:v>8.4442999999999996E-4</c:v>
                </c:pt>
                <c:pt idx="29453">
                  <c:v>8.4444000000000001E-4</c:v>
                </c:pt>
                <c:pt idx="29454">
                  <c:v>8.4444999999999995E-4</c:v>
                </c:pt>
                <c:pt idx="29455">
                  <c:v>8.4446E-4</c:v>
                </c:pt>
                <c:pt idx="29456">
                  <c:v>8.4447000000000005E-4</c:v>
                </c:pt>
                <c:pt idx="29457">
                  <c:v>8.4447999999999999E-4</c:v>
                </c:pt>
                <c:pt idx="29458">
                  <c:v>8.4449000000000004E-4</c:v>
                </c:pt>
                <c:pt idx="29459">
                  <c:v>8.4449999999999998E-4</c:v>
                </c:pt>
                <c:pt idx="29460">
                  <c:v>8.4451000000000003E-4</c:v>
                </c:pt>
                <c:pt idx="29461">
                  <c:v>8.4451999999999997E-4</c:v>
                </c:pt>
                <c:pt idx="29462">
                  <c:v>8.4453000000000002E-4</c:v>
                </c:pt>
                <c:pt idx="29463">
                  <c:v>8.4453999999999996E-4</c:v>
                </c:pt>
                <c:pt idx="29464">
                  <c:v>8.4455000000000001E-4</c:v>
                </c:pt>
                <c:pt idx="29465">
                  <c:v>8.4455999999999995E-4</c:v>
                </c:pt>
                <c:pt idx="29466">
                  <c:v>8.4457E-4</c:v>
                </c:pt>
                <c:pt idx="29467">
                  <c:v>8.4458000000000005E-4</c:v>
                </c:pt>
                <c:pt idx="29468">
                  <c:v>8.4458999999999999E-4</c:v>
                </c:pt>
                <c:pt idx="29469">
                  <c:v>8.4460000000000004E-4</c:v>
                </c:pt>
                <c:pt idx="29470">
                  <c:v>8.4460999999999998E-4</c:v>
                </c:pt>
                <c:pt idx="29471">
                  <c:v>8.4462000000000003E-4</c:v>
                </c:pt>
                <c:pt idx="29472">
                  <c:v>8.4462999999999997E-4</c:v>
                </c:pt>
                <c:pt idx="29473">
                  <c:v>8.4464000000000002E-4</c:v>
                </c:pt>
                <c:pt idx="29474">
                  <c:v>8.4464999999999996E-4</c:v>
                </c:pt>
                <c:pt idx="29475">
                  <c:v>8.4466000000000001E-4</c:v>
                </c:pt>
                <c:pt idx="29476">
                  <c:v>8.4466999999999995E-4</c:v>
                </c:pt>
                <c:pt idx="29477">
                  <c:v>8.4468E-4</c:v>
                </c:pt>
                <c:pt idx="29478">
                  <c:v>8.4469000000000005E-4</c:v>
                </c:pt>
                <c:pt idx="29479">
                  <c:v>8.4469999999999999E-4</c:v>
                </c:pt>
                <c:pt idx="29480">
                  <c:v>8.4471000000000004E-4</c:v>
                </c:pt>
                <c:pt idx="29481">
                  <c:v>8.4471999999999998E-4</c:v>
                </c:pt>
                <c:pt idx="29482">
                  <c:v>8.4473000000000003E-4</c:v>
                </c:pt>
                <c:pt idx="29483">
                  <c:v>8.4473999999999997E-4</c:v>
                </c:pt>
                <c:pt idx="29484">
                  <c:v>8.4475000000000001E-4</c:v>
                </c:pt>
                <c:pt idx="29485">
                  <c:v>8.4475999999999996E-4</c:v>
                </c:pt>
                <c:pt idx="29486">
                  <c:v>8.4477E-4</c:v>
                </c:pt>
                <c:pt idx="29487">
                  <c:v>8.4478000000000005E-4</c:v>
                </c:pt>
                <c:pt idx="29488">
                  <c:v>8.4478999999999999E-4</c:v>
                </c:pt>
                <c:pt idx="29489">
                  <c:v>8.4480000000000004E-4</c:v>
                </c:pt>
                <c:pt idx="29490">
                  <c:v>8.4480999999999998E-4</c:v>
                </c:pt>
                <c:pt idx="29491">
                  <c:v>8.4482000000000003E-4</c:v>
                </c:pt>
                <c:pt idx="29492">
                  <c:v>8.4482999999999997E-4</c:v>
                </c:pt>
                <c:pt idx="29493">
                  <c:v>8.4484000000000002E-4</c:v>
                </c:pt>
                <c:pt idx="29494">
                  <c:v>8.4484999999999996E-4</c:v>
                </c:pt>
                <c:pt idx="29495">
                  <c:v>8.4486000000000001E-4</c:v>
                </c:pt>
                <c:pt idx="29496">
                  <c:v>8.4486999999999995E-4</c:v>
                </c:pt>
                <c:pt idx="29497">
                  <c:v>8.4488E-4</c:v>
                </c:pt>
                <c:pt idx="29498">
                  <c:v>8.4489000000000005E-4</c:v>
                </c:pt>
                <c:pt idx="29499">
                  <c:v>8.4489999999999999E-4</c:v>
                </c:pt>
                <c:pt idx="29500">
                  <c:v>8.4491000000000004E-4</c:v>
                </c:pt>
                <c:pt idx="29501">
                  <c:v>8.4491999999999998E-4</c:v>
                </c:pt>
                <c:pt idx="29502">
                  <c:v>8.4493000000000003E-4</c:v>
                </c:pt>
                <c:pt idx="29503">
                  <c:v>8.4493999999999997E-4</c:v>
                </c:pt>
                <c:pt idx="29504">
                  <c:v>8.4495000000000002E-4</c:v>
                </c:pt>
                <c:pt idx="29505">
                  <c:v>8.4495999999999996E-4</c:v>
                </c:pt>
                <c:pt idx="29506">
                  <c:v>8.4497000000000001E-4</c:v>
                </c:pt>
                <c:pt idx="29507">
                  <c:v>8.4497999999999995E-4</c:v>
                </c:pt>
                <c:pt idx="29508">
                  <c:v>8.4499E-4</c:v>
                </c:pt>
                <c:pt idx="29509">
                  <c:v>8.4500000000000005E-4</c:v>
                </c:pt>
                <c:pt idx="29510">
                  <c:v>8.4500999999999999E-4</c:v>
                </c:pt>
                <c:pt idx="29511">
                  <c:v>8.4502000000000004E-4</c:v>
                </c:pt>
                <c:pt idx="29512">
                  <c:v>8.4502999999999998E-4</c:v>
                </c:pt>
                <c:pt idx="29513">
                  <c:v>8.4504000000000003E-4</c:v>
                </c:pt>
                <c:pt idx="29514">
                  <c:v>8.4504999999999997E-4</c:v>
                </c:pt>
                <c:pt idx="29515">
                  <c:v>8.4506000000000002E-4</c:v>
                </c:pt>
                <c:pt idx="29516">
                  <c:v>8.4506999999999996E-4</c:v>
                </c:pt>
                <c:pt idx="29517">
                  <c:v>8.4508000000000001E-4</c:v>
                </c:pt>
                <c:pt idx="29518">
                  <c:v>8.4508999999999995E-4</c:v>
                </c:pt>
                <c:pt idx="29519">
                  <c:v>8.451E-4</c:v>
                </c:pt>
                <c:pt idx="29520">
                  <c:v>8.4511000000000005E-4</c:v>
                </c:pt>
                <c:pt idx="29521">
                  <c:v>8.4511999999999999E-4</c:v>
                </c:pt>
                <c:pt idx="29522">
                  <c:v>8.4513000000000003E-4</c:v>
                </c:pt>
                <c:pt idx="29523">
                  <c:v>8.4513999999999998E-4</c:v>
                </c:pt>
                <c:pt idx="29524">
                  <c:v>8.4515000000000002E-4</c:v>
                </c:pt>
                <c:pt idx="29525">
                  <c:v>8.4515999999999997E-4</c:v>
                </c:pt>
                <c:pt idx="29526">
                  <c:v>8.4517000000000001E-4</c:v>
                </c:pt>
                <c:pt idx="29527">
                  <c:v>8.4517999999999995E-4</c:v>
                </c:pt>
                <c:pt idx="29528">
                  <c:v>8.4519E-4</c:v>
                </c:pt>
                <c:pt idx="29529">
                  <c:v>8.4520000000000005E-4</c:v>
                </c:pt>
                <c:pt idx="29530">
                  <c:v>8.4520999999999999E-4</c:v>
                </c:pt>
                <c:pt idx="29531">
                  <c:v>8.4522000000000004E-4</c:v>
                </c:pt>
                <c:pt idx="29532">
                  <c:v>8.4522999999999998E-4</c:v>
                </c:pt>
                <c:pt idx="29533">
                  <c:v>8.4524000000000003E-4</c:v>
                </c:pt>
                <c:pt idx="29534">
                  <c:v>8.4524999999999997E-4</c:v>
                </c:pt>
                <c:pt idx="29535">
                  <c:v>8.4526000000000002E-4</c:v>
                </c:pt>
                <c:pt idx="29536">
                  <c:v>8.4526999999999996E-4</c:v>
                </c:pt>
                <c:pt idx="29537">
                  <c:v>8.4528000000000001E-4</c:v>
                </c:pt>
                <c:pt idx="29538">
                  <c:v>8.4528999999999995E-4</c:v>
                </c:pt>
                <c:pt idx="29539">
                  <c:v>8.453E-4</c:v>
                </c:pt>
                <c:pt idx="29540">
                  <c:v>8.4531000000000005E-4</c:v>
                </c:pt>
                <c:pt idx="29541">
                  <c:v>8.4531999999999999E-4</c:v>
                </c:pt>
                <c:pt idx="29542">
                  <c:v>8.4533000000000004E-4</c:v>
                </c:pt>
                <c:pt idx="29543">
                  <c:v>8.4533999999999998E-4</c:v>
                </c:pt>
                <c:pt idx="29544">
                  <c:v>8.4535000000000003E-4</c:v>
                </c:pt>
                <c:pt idx="29545">
                  <c:v>8.4535999999999997E-4</c:v>
                </c:pt>
                <c:pt idx="29546">
                  <c:v>8.4537000000000002E-4</c:v>
                </c:pt>
                <c:pt idx="29547">
                  <c:v>8.4537999999999996E-4</c:v>
                </c:pt>
                <c:pt idx="29548">
                  <c:v>8.4539000000000001E-4</c:v>
                </c:pt>
                <c:pt idx="29549">
                  <c:v>8.4539999999999995E-4</c:v>
                </c:pt>
                <c:pt idx="29550">
                  <c:v>8.4541E-4</c:v>
                </c:pt>
                <c:pt idx="29551">
                  <c:v>8.4542000000000005E-4</c:v>
                </c:pt>
                <c:pt idx="29552">
                  <c:v>8.4542999999999999E-4</c:v>
                </c:pt>
                <c:pt idx="29553">
                  <c:v>8.4544000000000004E-4</c:v>
                </c:pt>
                <c:pt idx="29554">
                  <c:v>8.4544999999999998E-4</c:v>
                </c:pt>
                <c:pt idx="29555">
                  <c:v>8.4546000000000003E-4</c:v>
                </c:pt>
                <c:pt idx="29556">
                  <c:v>8.4546999999999997E-4</c:v>
                </c:pt>
                <c:pt idx="29557">
                  <c:v>8.4548000000000002E-4</c:v>
                </c:pt>
                <c:pt idx="29558">
                  <c:v>8.4548999999999996E-4</c:v>
                </c:pt>
                <c:pt idx="29559">
                  <c:v>8.4550000000000001E-4</c:v>
                </c:pt>
                <c:pt idx="29560">
                  <c:v>8.4550999999999995E-4</c:v>
                </c:pt>
                <c:pt idx="29561">
                  <c:v>8.4552E-4</c:v>
                </c:pt>
                <c:pt idx="29562">
                  <c:v>8.4553000000000004E-4</c:v>
                </c:pt>
                <c:pt idx="29563">
                  <c:v>8.4553999999999999E-4</c:v>
                </c:pt>
                <c:pt idx="29564">
                  <c:v>8.4555000000000003E-4</c:v>
                </c:pt>
                <c:pt idx="29565">
                  <c:v>8.4555999999999997E-4</c:v>
                </c:pt>
                <c:pt idx="29566">
                  <c:v>8.4557000000000002E-4</c:v>
                </c:pt>
                <c:pt idx="29567">
                  <c:v>8.4557999999999996E-4</c:v>
                </c:pt>
                <c:pt idx="29568">
                  <c:v>8.4559000000000001E-4</c:v>
                </c:pt>
                <c:pt idx="29569">
                  <c:v>8.4559999999999995E-4</c:v>
                </c:pt>
                <c:pt idx="29570">
                  <c:v>8.4561E-4</c:v>
                </c:pt>
                <c:pt idx="29571">
                  <c:v>8.4562000000000005E-4</c:v>
                </c:pt>
                <c:pt idx="29572">
                  <c:v>8.4562999999999999E-4</c:v>
                </c:pt>
                <c:pt idx="29573">
                  <c:v>8.4564000000000004E-4</c:v>
                </c:pt>
                <c:pt idx="29574">
                  <c:v>8.4564999999999998E-4</c:v>
                </c:pt>
                <c:pt idx="29575">
                  <c:v>8.4566000000000003E-4</c:v>
                </c:pt>
                <c:pt idx="29576">
                  <c:v>8.4566999999999997E-4</c:v>
                </c:pt>
                <c:pt idx="29577">
                  <c:v>8.4568000000000002E-4</c:v>
                </c:pt>
                <c:pt idx="29578">
                  <c:v>8.4568999999999996E-4</c:v>
                </c:pt>
                <c:pt idx="29579">
                  <c:v>8.4570000000000001E-4</c:v>
                </c:pt>
                <c:pt idx="29580">
                  <c:v>8.4570999999999995E-4</c:v>
                </c:pt>
                <c:pt idx="29581">
                  <c:v>8.4572E-4</c:v>
                </c:pt>
                <c:pt idx="29582">
                  <c:v>8.4573000000000005E-4</c:v>
                </c:pt>
                <c:pt idx="29583">
                  <c:v>8.4573999999999999E-4</c:v>
                </c:pt>
                <c:pt idx="29584">
                  <c:v>8.4575000000000004E-4</c:v>
                </c:pt>
                <c:pt idx="29585">
                  <c:v>8.4575999999999998E-4</c:v>
                </c:pt>
                <c:pt idx="29586">
                  <c:v>8.4577000000000003E-4</c:v>
                </c:pt>
                <c:pt idx="29587">
                  <c:v>8.4577999999999997E-4</c:v>
                </c:pt>
                <c:pt idx="29588">
                  <c:v>8.4579000000000002E-4</c:v>
                </c:pt>
                <c:pt idx="29589">
                  <c:v>8.4579999999999996E-4</c:v>
                </c:pt>
                <c:pt idx="29590">
                  <c:v>8.4581000000000001E-4</c:v>
                </c:pt>
                <c:pt idx="29591">
                  <c:v>8.4581999999999995E-4</c:v>
                </c:pt>
                <c:pt idx="29592">
                  <c:v>8.4583E-4</c:v>
                </c:pt>
                <c:pt idx="29593">
                  <c:v>8.4584000000000005E-4</c:v>
                </c:pt>
                <c:pt idx="29594">
                  <c:v>8.4584999999999999E-4</c:v>
                </c:pt>
                <c:pt idx="29595">
                  <c:v>8.4586000000000004E-4</c:v>
                </c:pt>
                <c:pt idx="29596">
                  <c:v>8.4586999999999998E-4</c:v>
                </c:pt>
                <c:pt idx="29597">
                  <c:v>8.4588000000000003E-4</c:v>
                </c:pt>
                <c:pt idx="29598">
                  <c:v>8.4588999999999997E-4</c:v>
                </c:pt>
                <c:pt idx="29599">
                  <c:v>8.4590000000000002E-4</c:v>
                </c:pt>
                <c:pt idx="29600">
                  <c:v>8.4590999999999996E-4</c:v>
                </c:pt>
                <c:pt idx="29601">
                  <c:v>8.4592000000000001E-4</c:v>
                </c:pt>
                <c:pt idx="29602">
                  <c:v>8.4592999999999995E-4</c:v>
                </c:pt>
                <c:pt idx="29603">
                  <c:v>8.4593999999999999E-4</c:v>
                </c:pt>
                <c:pt idx="29604">
                  <c:v>8.4595000000000004E-4</c:v>
                </c:pt>
                <c:pt idx="29605">
                  <c:v>8.4595999999999998E-4</c:v>
                </c:pt>
                <c:pt idx="29606">
                  <c:v>8.4597000000000003E-4</c:v>
                </c:pt>
                <c:pt idx="29607">
                  <c:v>8.4597999999999997E-4</c:v>
                </c:pt>
                <c:pt idx="29608">
                  <c:v>8.4599000000000002E-4</c:v>
                </c:pt>
                <c:pt idx="29609">
                  <c:v>8.4599999999999996E-4</c:v>
                </c:pt>
                <c:pt idx="29610">
                  <c:v>8.4601000000000001E-4</c:v>
                </c:pt>
                <c:pt idx="29611">
                  <c:v>8.4601999999999995E-4</c:v>
                </c:pt>
                <c:pt idx="29612">
                  <c:v>8.4603E-4</c:v>
                </c:pt>
                <c:pt idx="29613">
                  <c:v>8.4604000000000005E-4</c:v>
                </c:pt>
                <c:pt idx="29614">
                  <c:v>8.4604999999999999E-4</c:v>
                </c:pt>
                <c:pt idx="29615">
                  <c:v>8.4606000000000004E-4</c:v>
                </c:pt>
                <c:pt idx="29616">
                  <c:v>8.4606999999999998E-4</c:v>
                </c:pt>
                <c:pt idx="29617">
                  <c:v>8.4608000000000003E-4</c:v>
                </c:pt>
                <c:pt idx="29618">
                  <c:v>8.4608999999999997E-4</c:v>
                </c:pt>
                <c:pt idx="29619">
                  <c:v>8.4610000000000002E-4</c:v>
                </c:pt>
                <c:pt idx="29620">
                  <c:v>8.4610999999999996E-4</c:v>
                </c:pt>
                <c:pt idx="29621">
                  <c:v>8.4612000000000001E-4</c:v>
                </c:pt>
                <c:pt idx="29622">
                  <c:v>8.4612999999999995E-4</c:v>
                </c:pt>
                <c:pt idx="29623">
                  <c:v>8.4614E-4</c:v>
                </c:pt>
                <c:pt idx="29624">
                  <c:v>8.4615000000000005E-4</c:v>
                </c:pt>
                <c:pt idx="29625">
                  <c:v>8.4615999999999999E-4</c:v>
                </c:pt>
                <c:pt idx="29626">
                  <c:v>8.4617000000000004E-4</c:v>
                </c:pt>
                <c:pt idx="29627">
                  <c:v>8.4617999999999998E-4</c:v>
                </c:pt>
                <c:pt idx="29628">
                  <c:v>8.4619000000000003E-4</c:v>
                </c:pt>
                <c:pt idx="29629">
                  <c:v>8.4619999999999997E-4</c:v>
                </c:pt>
                <c:pt idx="29630">
                  <c:v>8.4621000000000002E-4</c:v>
                </c:pt>
                <c:pt idx="29631">
                  <c:v>8.4621999999999996E-4</c:v>
                </c:pt>
                <c:pt idx="29632">
                  <c:v>8.4623000000000001E-4</c:v>
                </c:pt>
                <c:pt idx="29633">
                  <c:v>8.4623999999999995E-4</c:v>
                </c:pt>
                <c:pt idx="29634">
                  <c:v>8.4625E-4</c:v>
                </c:pt>
                <c:pt idx="29635">
                  <c:v>8.4626000000000005E-4</c:v>
                </c:pt>
                <c:pt idx="29636">
                  <c:v>8.4626999999999999E-4</c:v>
                </c:pt>
                <c:pt idx="29637">
                  <c:v>8.4628000000000004E-4</c:v>
                </c:pt>
                <c:pt idx="29638">
                  <c:v>8.4628999999999998E-4</c:v>
                </c:pt>
                <c:pt idx="29639">
                  <c:v>8.4630000000000003E-4</c:v>
                </c:pt>
                <c:pt idx="29640">
                  <c:v>8.4630999999999997E-4</c:v>
                </c:pt>
                <c:pt idx="29641">
                  <c:v>8.4632000000000001E-4</c:v>
                </c:pt>
                <c:pt idx="29642">
                  <c:v>8.4632999999999996E-4</c:v>
                </c:pt>
                <c:pt idx="29643">
                  <c:v>8.4634E-4</c:v>
                </c:pt>
                <c:pt idx="29644">
                  <c:v>8.4635000000000005E-4</c:v>
                </c:pt>
                <c:pt idx="29645">
                  <c:v>8.4635999999999999E-4</c:v>
                </c:pt>
                <c:pt idx="29646">
                  <c:v>8.4637000000000004E-4</c:v>
                </c:pt>
                <c:pt idx="29647">
                  <c:v>8.4637999999999998E-4</c:v>
                </c:pt>
                <c:pt idx="29648">
                  <c:v>8.4639000000000003E-4</c:v>
                </c:pt>
                <c:pt idx="29649">
                  <c:v>8.4639999999999997E-4</c:v>
                </c:pt>
                <c:pt idx="29650">
                  <c:v>8.4641000000000002E-4</c:v>
                </c:pt>
                <c:pt idx="29651">
                  <c:v>8.4641999999999996E-4</c:v>
                </c:pt>
                <c:pt idx="29652">
                  <c:v>8.4643000000000001E-4</c:v>
                </c:pt>
                <c:pt idx="29653">
                  <c:v>8.4643999999999995E-4</c:v>
                </c:pt>
                <c:pt idx="29654">
                  <c:v>8.4645E-4</c:v>
                </c:pt>
                <c:pt idx="29655">
                  <c:v>8.4646000000000005E-4</c:v>
                </c:pt>
                <c:pt idx="29656">
                  <c:v>8.4646999999999999E-4</c:v>
                </c:pt>
                <c:pt idx="29657">
                  <c:v>8.4648000000000004E-4</c:v>
                </c:pt>
                <c:pt idx="29658">
                  <c:v>8.4648999999999998E-4</c:v>
                </c:pt>
                <c:pt idx="29659">
                  <c:v>8.4650000000000003E-4</c:v>
                </c:pt>
                <c:pt idx="29660">
                  <c:v>8.4650999999999997E-4</c:v>
                </c:pt>
                <c:pt idx="29661">
                  <c:v>8.4652000000000002E-4</c:v>
                </c:pt>
                <c:pt idx="29662">
                  <c:v>8.4652999999999996E-4</c:v>
                </c:pt>
                <c:pt idx="29663">
                  <c:v>8.4654000000000001E-4</c:v>
                </c:pt>
                <c:pt idx="29664">
                  <c:v>8.4654999999999995E-4</c:v>
                </c:pt>
                <c:pt idx="29665">
                  <c:v>8.4656E-4</c:v>
                </c:pt>
                <c:pt idx="29666">
                  <c:v>8.4657000000000005E-4</c:v>
                </c:pt>
                <c:pt idx="29667">
                  <c:v>8.4657999999999999E-4</c:v>
                </c:pt>
                <c:pt idx="29668">
                  <c:v>8.4659000000000004E-4</c:v>
                </c:pt>
                <c:pt idx="29669">
                  <c:v>8.4659999999999998E-4</c:v>
                </c:pt>
                <c:pt idx="29670">
                  <c:v>8.4661000000000003E-4</c:v>
                </c:pt>
                <c:pt idx="29671">
                  <c:v>8.4661999999999997E-4</c:v>
                </c:pt>
                <c:pt idx="29672">
                  <c:v>8.4663000000000002E-4</c:v>
                </c:pt>
                <c:pt idx="29673">
                  <c:v>8.4663999999999996E-4</c:v>
                </c:pt>
                <c:pt idx="29674">
                  <c:v>8.4665000000000001E-4</c:v>
                </c:pt>
                <c:pt idx="29675">
                  <c:v>8.4665999999999995E-4</c:v>
                </c:pt>
                <c:pt idx="29676">
                  <c:v>8.4667E-4</c:v>
                </c:pt>
                <c:pt idx="29677">
                  <c:v>8.4668000000000005E-4</c:v>
                </c:pt>
                <c:pt idx="29678">
                  <c:v>8.4668999999999999E-4</c:v>
                </c:pt>
                <c:pt idx="29679">
                  <c:v>8.4670000000000004E-4</c:v>
                </c:pt>
                <c:pt idx="29680">
                  <c:v>8.4670999999999998E-4</c:v>
                </c:pt>
                <c:pt idx="29681">
                  <c:v>8.4672000000000002E-4</c:v>
                </c:pt>
                <c:pt idx="29682">
                  <c:v>8.4672999999999997E-4</c:v>
                </c:pt>
                <c:pt idx="29683">
                  <c:v>8.4674000000000001E-4</c:v>
                </c:pt>
                <c:pt idx="29684">
                  <c:v>8.4674999999999995E-4</c:v>
                </c:pt>
                <c:pt idx="29685">
                  <c:v>8.4676E-4</c:v>
                </c:pt>
                <c:pt idx="29686">
                  <c:v>8.4677000000000005E-4</c:v>
                </c:pt>
                <c:pt idx="29687">
                  <c:v>8.4677999999999999E-4</c:v>
                </c:pt>
                <c:pt idx="29688">
                  <c:v>8.4679000000000004E-4</c:v>
                </c:pt>
                <c:pt idx="29689">
                  <c:v>8.4679999999999998E-4</c:v>
                </c:pt>
                <c:pt idx="29690">
                  <c:v>8.4681000000000003E-4</c:v>
                </c:pt>
                <c:pt idx="29691">
                  <c:v>8.4681999999999997E-4</c:v>
                </c:pt>
                <c:pt idx="29692">
                  <c:v>8.4683000000000002E-4</c:v>
                </c:pt>
                <c:pt idx="29693">
                  <c:v>8.4683999999999996E-4</c:v>
                </c:pt>
                <c:pt idx="29694">
                  <c:v>8.4685000000000001E-4</c:v>
                </c:pt>
                <c:pt idx="29695">
                  <c:v>8.4685999999999995E-4</c:v>
                </c:pt>
                <c:pt idx="29696">
                  <c:v>8.4687E-4</c:v>
                </c:pt>
                <c:pt idx="29697">
                  <c:v>8.4688000000000005E-4</c:v>
                </c:pt>
                <c:pt idx="29698">
                  <c:v>8.4688999999999999E-4</c:v>
                </c:pt>
                <c:pt idx="29699">
                  <c:v>8.4690000000000004E-4</c:v>
                </c:pt>
                <c:pt idx="29700">
                  <c:v>8.4690999999999998E-4</c:v>
                </c:pt>
                <c:pt idx="29701">
                  <c:v>8.4692000000000003E-4</c:v>
                </c:pt>
                <c:pt idx="29702">
                  <c:v>8.4692999999999997E-4</c:v>
                </c:pt>
                <c:pt idx="29703">
                  <c:v>8.4694000000000002E-4</c:v>
                </c:pt>
                <c:pt idx="29704">
                  <c:v>8.4694999999999996E-4</c:v>
                </c:pt>
                <c:pt idx="29705">
                  <c:v>8.4696000000000001E-4</c:v>
                </c:pt>
                <c:pt idx="29706">
                  <c:v>8.4696999999999995E-4</c:v>
                </c:pt>
                <c:pt idx="29707">
                  <c:v>8.4698E-4</c:v>
                </c:pt>
                <c:pt idx="29708">
                  <c:v>8.4699000000000005E-4</c:v>
                </c:pt>
                <c:pt idx="29709">
                  <c:v>8.4699999999999999E-4</c:v>
                </c:pt>
                <c:pt idx="29710">
                  <c:v>8.4701000000000004E-4</c:v>
                </c:pt>
                <c:pt idx="29711">
                  <c:v>8.4701999999999998E-4</c:v>
                </c:pt>
                <c:pt idx="29712">
                  <c:v>8.4703000000000003E-4</c:v>
                </c:pt>
                <c:pt idx="29713">
                  <c:v>8.4703999999999997E-4</c:v>
                </c:pt>
                <c:pt idx="29714">
                  <c:v>8.4705000000000002E-4</c:v>
                </c:pt>
                <c:pt idx="29715">
                  <c:v>8.4705999999999996E-4</c:v>
                </c:pt>
                <c:pt idx="29716">
                  <c:v>8.4707000000000001E-4</c:v>
                </c:pt>
                <c:pt idx="29717">
                  <c:v>8.4707999999999995E-4</c:v>
                </c:pt>
                <c:pt idx="29718">
                  <c:v>8.4709E-4</c:v>
                </c:pt>
                <c:pt idx="29719">
                  <c:v>8.4710000000000004E-4</c:v>
                </c:pt>
                <c:pt idx="29720">
                  <c:v>8.4710999999999999E-4</c:v>
                </c:pt>
                <c:pt idx="29721">
                  <c:v>8.4712000000000003E-4</c:v>
                </c:pt>
                <c:pt idx="29722">
                  <c:v>8.4712999999999998E-4</c:v>
                </c:pt>
                <c:pt idx="29723">
                  <c:v>8.4714000000000002E-4</c:v>
                </c:pt>
                <c:pt idx="29724">
                  <c:v>8.4714999999999996E-4</c:v>
                </c:pt>
                <c:pt idx="29725">
                  <c:v>8.4716000000000001E-4</c:v>
                </c:pt>
                <c:pt idx="29726">
                  <c:v>8.4716999999999995E-4</c:v>
                </c:pt>
                <c:pt idx="29727">
                  <c:v>8.4718E-4</c:v>
                </c:pt>
                <c:pt idx="29728">
                  <c:v>8.4719000000000005E-4</c:v>
                </c:pt>
                <c:pt idx="29729">
                  <c:v>8.4719999999999999E-4</c:v>
                </c:pt>
                <c:pt idx="29730">
                  <c:v>8.4721000000000004E-4</c:v>
                </c:pt>
                <c:pt idx="29731">
                  <c:v>8.4721999999999998E-4</c:v>
                </c:pt>
                <c:pt idx="29732">
                  <c:v>8.4723000000000003E-4</c:v>
                </c:pt>
                <c:pt idx="29733">
                  <c:v>8.4723999999999997E-4</c:v>
                </c:pt>
                <c:pt idx="29734">
                  <c:v>8.4725000000000002E-4</c:v>
                </c:pt>
                <c:pt idx="29735">
                  <c:v>8.4725999999999996E-4</c:v>
                </c:pt>
                <c:pt idx="29736">
                  <c:v>8.4727000000000001E-4</c:v>
                </c:pt>
                <c:pt idx="29737">
                  <c:v>8.4727999999999995E-4</c:v>
                </c:pt>
                <c:pt idx="29738">
                  <c:v>8.4729E-4</c:v>
                </c:pt>
                <c:pt idx="29739">
                  <c:v>8.4730000000000005E-4</c:v>
                </c:pt>
                <c:pt idx="29740">
                  <c:v>8.4730999999999999E-4</c:v>
                </c:pt>
                <c:pt idx="29741">
                  <c:v>8.4732000000000004E-4</c:v>
                </c:pt>
                <c:pt idx="29742">
                  <c:v>8.4732999999999998E-4</c:v>
                </c:pt>
                <c:pt idx="29743">
                  <c:v>8.4734000000000003E-4</c:v>
                </c:pt>
                <c:pt idx="29744">
                  <c:v>8.4734999999999997E-4</c:v>
                </c:pt>
                <c:pt idx="29745">
                  <c:v>8.4736000000000002E-4</c:v>
                </c:pt>
                <c:pt idx="29746">
                  <c:v>8.4736999999999996E-4</c:v>
                </c:pt>
                <c:pt idx="29747">
                  <c:v>8.4738000000000001E-4</c:v>
                </c:pt>
                <c:pt idx="29748">
                  <c:v>8.4738999999999995E-4</c:v>
                </c:pt>
                <c:pt idx="29749">
                  <c:v>8.474E-4</c:v>
                </c:pt>
                <c:pt idx="29750">
                  <c:v>8.4741000000000005E-4</c:v>
                </c:pt>
                <c:pt idx="29751">
                  <c:v>8.4741999999999999E-4</c:v>
                </c:pt>
                <c:pt idx="29752">
                  <c:v>8.4743000000000004E-4</c:v>
                </c:pt>
                <c:pt idx="29753">
                  <c:v>8.4743999999999998E-4</c:v>
                </c:pt>
                <c:pt idx="29754">
                  <c:v>8.4745000000000003E-4</c:v>
                </c:pt>
                <c:pt idx="29755">
                  <c:v>8.4745999999999997E-4</c:v>
                </c:pt>
                <c:pt idx="29756">
                  <c:v>8.4747000000000002E-4</c:v>
                </c:pt>
                <c:pt idx="29757">
                  <c:v>8.4747999999999996E-4</c:v>
                </c:pt>
                <c:pt idx="29758">
                  <c:v>8.4749000000000001E-4</c:v>
                </c:pt>
                <c:pt idx="29759">
                  <c:v>8.4749999999999995E-4</c:v>
                </c:pt>
                <c:pt idx="29760">
                  <c:v>8.4751E-4</c:v>
                </c:pt>
                <c:pt idx="29761">
                  <c:v>8.4752000000000004E-4</c:v>
                </c:pt>
                <c:pt idx="29762">
                  <c:v>8.4752999999999998E-4</c:v>
                </c:pt>
                <c:pt idx="29763">
                  <c:v>8.4754000000000003E-4</c:v>
                </c:pt>
                <c:pt idx="29764">
                  <c:v>8.4754999999999997E-4</c:v>
                </c:pt>
                <c:pt idx="29765">
                  <c:v>8.4756000000000002E-4</c:v>
                </c:pt>
                <c:pt idx="29766">
                  <c:v>8.4756999999999996E-4</c:v>
                </c:pt>
                <c:pt idx="29767">
                  <c:v>8.4758000000000001E-4</c:v>
                </c:pt>
                <c:pt idx="29768">
                  <c:v>8.4758999999999995E-4</c:v>
                </c:pt>
                <c:pt idx="29769">
                  <c:v>8.476E-4</c:v>
                </c:pt>
                <c:pt idx="29770">
                  <c:v>8.4761000000000005E-4</c:v>
                </c:pt>
                <c:pt idx="29771">
                  <c:v>8.4761999999999999E-4</c:v>
                </c:pt>
                <c:pt idx="29772">
                  <c:v>8.4763000000000004E-4</c:v>
                </c:pt>
                <c:pt idx="29773">
                  <c:v>8.4763999999999998E-4</c:v>
                </c:pt>
                <c:pt idx="29774">
                  <c:v>8.4765000000000003E-4</c:v>
                </c:pt>
                <c:pt idx="29775">
                  <c:v>8.4765999999999997E-4</c:v>
                </c:pt>
                <c:pt idx="29776">
                  <c:v>8.4767000000000002E-4</c:v>
                </c:pt>
                <c:pt idx="29777">
                  <c:v>8.4767999999999996E-4</c:v>
                </c:pt>
                <c:pt idx="29778">
                  <c:v>8.4769000000000001E-4</c:v>
                </c:pt>
                <c:pt idx="29779">
                  <c:v>8.4769999999999995E-4</c:v>
                </c:pt>
                <c:pt idx="29780">
                  <c:v>8.4771E-4</c:v>
                </c:pt>
                <c:pt idx="29781">
                  <c:v>8.4772000000000005E-4</c:v>
                </c:pt>
                <c:pt idx="29782">
                  <c:v>8.4772999999999999E-4</c:v>
                </c:pt>
                <c:pt idx="29783">
                  <c:v>8.4774000000000004E-4</c:v>
                </c:pt>
                <c:pt idx="29784">
                  <c:v>8.4774999999999998E-4</c:v>
                </c:pt>
                <c:pt idx="29785">
                  <c:v>8.4776000000000003E-4</c:v>
                </c:pt>
                <c:pt idx="29786">
                  <c:v>8.4776999999999997E-4</c:v>
                </c:pt>
                <c:pt idx="29787">
                  <c:v>8.4778000000000002E-4</c:v>
                </c:pt>
                <c:pt idx="29788">
                  <c:v>8.4778999999999996E-4</c:v>
                </c:pt>
                <c:pt idx="29789">
                  <c:v>8.4780000000000001E-4</c:v>
                </c:pt>
                <c:pt idx="29790">
                  <c:v>8.4780999999999995E-4</c:v>
                </c:pt>
                <c:pt idx="29791">
                  <c:v>8.4782E-4</c:v>
                </c:pt>
                <c:pt idx="29792">
                  <c:v>8.4783000000000005E-4</c:v>
                </c:pt>
                <c:pt idx="29793">
                  <c:v>8.4783999999999999E-4</c:v>
                </c:pt>
                <c:pt idx="29794">
                  <c:v>8.4785000000000004E-4</c:v>
                </c:pt>
                <c:pt idx="29795">
                  <c:v>8.4785999999999998E-4</c:v>
                </c:pt>
                <c:pt idx="29796">
                  <c:v>8.4787000000000003E-4</c:v>
                </c:pt>
                <c:pt idx="29797">
                  <c:v>8.4787999999999997E-4</c:v>
                </c:pt>
                <c:pt idx="29798">
                  <c:v>8.4789000000000002E-4</c:v>
                </c:pt>
                <c:pt idx="29799">
                  <c:v>8.4789999999999996E-4</c:v>
                </c:pt>
                <c:pt idx="29800">
                  <c:v>8.4791E-4</c:v>
                </c:pt>
                <c:pt idx="29801">
                  <c:v>8.4792000000000005E-4</c:v>
                </c:pt>
                <c:pt idx="29802">
                  <c:v>8.4792999999999999E-4</c:v>
                </c:pt>
                <c:pt idx="29803">
                  <c:v>8.4794000000000004E-4</c:v>
                </c:pt>
                <c:pt idx="29804">
                  <c:v>8.4794999999999998E-4</c:v>
                </c:pt>
                <c:pt idx="29805">
                  <c:v>8.4796000000000003E-4</c:v>
                </c:pt>
                <c:pt idx="29806">
                  <c:v>8.4796999999999997E-4</c:v>
                </c:pt>
                <c:pt idx="29807">
                  <c:v>8.4798000000000002E-4</c:v>
                </c:pt>
                <c:pt idx="29808">
                  <c:v>8.4798999999999996E-4</c:v>
                </c:pt>
                <c:pt idx="29809">
                  <c:v>8.4800000000000001E-4</c:v>
                </c:pt>
                <c:pt idx="29810">
                  <c:v>8.4800999999999995E-4</c:v>
                </c:pt>
                <c:pt idx="29811">
                  <c:v>8.4802E-4</c:v>
                </c:pt>
                <c:pt idx="29812">
                  <c:v>8.4803000000000005E-4</c:v>
                </c:pt>
                <c:pt idx="29813">
                  <c:v>8.4803999999999999E-4</c:v>
                </c:pt>
                <c:pt idx="29814">
                  <c:v>8.4805000000000004E-4</c:v>
                </c:pt>
                <c:pt idx="29815">
                  <c:v>8.4805999999999998E-4</c:v>
                </c:pt>
                <c:pt idx="29816">
                  <c:v>8.4807000000000003E-4</c:v>
                </c:pt>
                <c:pt idx="29817">
                  <c:v>8.4807999999999997E-4</c:v>
                </c:pt>
                <c:pt idx="29818">
                  <c:v>8.4809000000000002E-4</c:v>
                </c:pt>
                <c:pt idx="29819">
                  <c:v>8.4809999999999996E-4</c:v>
                </c:pt>
                <c:pt idx="29820">
                  <c:v>8.4811000000000001E-4</c:v>
                </c:pt>
                <c:pt idx="29821">
                  <c:v>8.4811999999999995E-4</c:v>
                </c:pt>
                <c:pt idx="29822">
                  <c:v>8.4813E-4</c:v>
                </c:pt>
                <c:pt idx="29823">
                  <c:v>8.4814000000000005E-4</c:v>
                </c:pt>
                <c:pt idx="29824">
                  <c:v>8.4814999999999999E-4</c:v>
                </c:pt>
                <c:pt idx="29825">
                  <c:v>8.4816000000000004E-4</c:v>
                </c:pt>
                <c:pt idx="29826">
                  <c:v>8.4816999999999998E-4</c:v>
                </c:pt>
                <c:pt idx="29827">
                  <c:v>8.4818000000000003E-4</c:v>
                </c:pt>
                <c:pt idx="29828">
                  <c:v>8.4818999999999997E-4</c:v>
                </c:pt>
                <c:pt idx="29829">
                  <c:v>8.4820000000000002E-4</c:v>
                </c:pt>
                <c:pt idx="29830">
                  <c:v>8.4820999999999996E-4</c:v>
                </c:pt>
                <c:pt idx="29831">
                  <c:v>8.4822000000000001E-4</c:v>
                </c:pt>
                <c:pt idx="29832">
                  <c:v>8.4822999999999995E-4</c:v>
                </c:pt>
                <c:pt idx="29833">
                  <c:v>8.4824E-4</c:v>
                </c:pt>
                <c:pt idx="29834">
                  <c:v>8.4825000000000005E-4</c:v>
                </c:pt>
                <c:pt idx="29835">
                  <c:v>8.4825999999999999E-4</c:v>
                </c:pt>
                <c:pt idx="29836">
                  <c:v>8.4827000000000004E-4</c:v>
                </c:pt>
                <c:pt idx="29837">
                  <c:v>8.4827999999999998E-4</c:v>
                </c:pt>
                <c:pt idx="29838">
                  <c:v>8.4829000000000002E-4</c:v>
                </c:pt>
                <c:pt idx="29839">
                  <c:v>8.4829999999999997E-4</c:v>
                </c:pt>
                <c:pt idx="29840">
                  <c:v>8.4831000000000001E-4</c:v>
                </c:pt>
                <c:pt idx="29841">
                  <c:v>8.4831999999999996E-4</c:v>
                </c:pt>
                <c:pt idx="29842">
                  <c:v>8.4833E-4</c:v>
                </c:pt>
                <c:pt idx="29843">
                  <c:v>8.4834000000000005E-4</c:v>
                </c:pt>
                <c:pt idx="29844">
                  <c:v>8.4834999999999999E-4</c:v>
                </c:pt>
                <c:pt idx="29845">
                  <c:v>8.4836000000000004E-4</c:v>
                </c:pt>
                <c:pt idx="29846">
                  <c:v>8.4836999999999998E-4</c:v>
                </c:pt>
                <c:pt idx="29847">
                  <c:v>8.4838000000000003E-4</c:v>
                </c:pt>
                <c:pt idx="29848">
                  <c:v>8.4838999999999997E-4</c:v>
                </c:pt>
                <c:pt idx="29849">
                  <c:v>8.4840000000000002E-4</c:v>
                </c:pt>
                <c:pt idx="29850">
                  <c:v>8.4840999999999996E-4</c:v>
                </c:pt>
                <c:pt idx="29851">
                  <c:v>8.4842000000000001E-4</c:v>
                </c:pt>
                <c:pt idx="29852">
                  <c:v>8.4842999999999995E-4</c:v>
                </c:pt>
                <c:pt idx="29853">
                  <c:v>8.4844E-4</c:v>
                </c:pt>
                <c:pt idx="29854">
                  <c:v>8.4845000000000005E-4</c:v>
                </c:pt>
                <c:pt idx="29855">
                  <c:v>8.4845999999999999E-4</c:v>
                </c:pt>
                <c:pt idx="29856">
                  <c:v>8.4847000000000004E-4</c:v>
                </c:pt>
                <c:pt idx="29857">
                  <c:v>8.4847999999999998E-4</c:v>
                </c:pt>
                <c:pt idx="29858">
                  <c:v>8.4849000000000003E-4</c:v>
                </c:pt>
                <c:pt idx="29859">
                  <c:v>8.4849999999999997E-4</c:v>
                </c:pt>
                <c:pt idx="29860">
                  <c:v>8.4851000000000002E-4</c:v>
                </c:pt>
                <c:pt idx="29861">
                  <c:v>8.4851999999999996E-4</c:v>
                </c:pt>
                <c:pt idx="29862">
                  <c:v>8.4853000000000001E-4</c:v>
                </c:pt>
                <c:pt idx="29863">
                  <c:v>8.4853999999999995E-4</c:v>
                </c:pt>
                <c:pt idx="29864">
                  <c:v>8.4855E-4</c:v>
                </c:pt>
                <c:pt idx="29865">
                  <c:v>8.4856000000000005E-4</c:v>
                </c:pt>
                <c:pt idx="29866">
                  <c:v>8.4856999999999999E-4</c:v>
                </c:pt>
                <c:pt idx="29867">
                  <c:v>8.4858000000000004E-4</c:v>
                </c:pt>
                <c:pt idx="29868">
                  <c:v>8.4858999999999998E-4</c:v>
                </c:pt>
                <c:pt idx="29869">
                  <c:v>8.4860000000000003E-4</c:v>
                </c:pt>
                <c:pt idx="29870">
                  <c:v>8.4860999999999997E-4</c:v>
                </c:pt>
                <c:pt idx="29871">
                  <c:v>8.4862000000000002E-4</c:v>
                </c:pt>
                <c:pt idx="29872">
                  <c:v>8.4862999999999996E-4</c:v>
                </c:pt>
                <c:pt idx="29873">
                  <c:v>8.4864000000000001E-4</c:v>
                </c:pt>
                <c:pt idx="29874">
                  <c:v>8.4864999999999995E-4</c:v>
                </c:pt>
                <c:pt idx="29875">
                  <c:v>8.4866E-4</c:v>
                </c:pt>
                <c:pt idx="29876">
                  <c:v>8.4867000000000004E-4</c:v>
                </c:pt>
                <c:pt idx="29877">
                  <c:v>8.4867999999999999E-4</c:v>
                </c:pt>
                <c:pt idx="29878">
                  <c:v>8.4869000000000003E-4</c:v>
                </c:pt>
                <c:pt idx="29879">
                  <c:v>8.4869999999999998E-4</c:v>
                </c:pt>
                <c:pt idx="29880">
                  <c:v>8.4871000000000002E-4</c:v>
                </c:pt>
                <c:pt idx="29881">
                  <c:v>8.4871999999999996E-4</c:v>
                </c:pt>
                <c:pt idx="29882">
                  <c:v>8.4873000000000001E-4</c:v>
                </c:pt>
                <c:pt idx="29883">
                  <c:v>8.4873999999999995E-4</c:v>
                </c:pt>
                <c:pt idx="29884">
                  <c:v>8.4875E-4</c:v>
                </c:pt>
                <c:pt idx="29885">
                  <c:v>8.4876000000000005E-4</c:v>
                </c:pt>
                <c:pt idx="29886">
                  <c:v>8.4876999999999999E-4</c:v>
                </c:pt>
                <c:pt idx="29887">
                  <c:v>8.4878000000000004E-4</c:v>
                </c:pt>
                <c:pt idx="29888">
                  <c:v>8.4878999999999998E-4</c:v>
                </c:pt>
                <c:pt idx="29889">
                  <c:v>8.4880000000000003E-4</c:v>
                </c:pt>
                <c:pt idx="29890">
                  <c:v>8.4880999999999997E-4</c:v>
                </c:pt>
                <c:pt idx="29891">
                  <c:v>8.4882000000000002E-4</c:v>
                </c:pt>
                <c:pt idx="29892">
                  <c:v>8.4882999999999996E-4</c:v>
                </c:pt>
                <c:pt idx="29893">
                  <c:v>8.4884000000000001E-4</c:v>
                </c:pt>
                <c:pt idx="29894">
                  <c:v>8.4884999999999995E-4</c:v>
                </c:pt>
                <c:pt idx="29895">
                  <c:v>8.4886E-4</c:v>
                </c:pt>
                <c:pt idx="29896">
                  <c:v>8.4887000000000005E-4</c:v>
                </c:pt>
                <c:pt idx="29897">
                  <c:v>8.4887999999999999E-4</c:v>
                </c:pt>
                <c:pt idx="29898">
                  <c:v>8.4889000000000004E-4</c:v>
                </c:pt>
                <c:pt idx="29899">
                  <c:v>8.4889999999999998E-4</c:v>
                </c:pt>
                <c:pt idx="29900">
                  <c:v>8.4891000000000003E-4</c:v>
                </c:pt>
                <c:pt idx="29901">
                  <c:v>8.4891999999999997E-4</c:v>
                </c:pt>
                <c:pt idx="29902">
                  <c:v>8.4893000000000002E-4</c:v>
                </c:pt>
                <c:pt idx="29903">
                  <c:v>8.4893999999999996E-4</c:v>
                </c:pt>
                <c:pt idx="29904">
                  <c:v>8.4895000000000001E-4</c:v>
                </c:pt>
                <c:pt idx="29905">
                  <c:v>8.4895999999999995E-4</c:v>
                </c:pt>
                <c:pt idx="29906">
                  <c:v>8.4897E-4</c:v>
                </c:pt>
                <c:pt idx="29907">
                  <c:v>8.4898000000000005E-4</c:v>
                </c:pt>
                <c:pt idx="29908">
                  <c:v>8.4898999999999999E-4</c:v>
                </c:pt>
                <c:pt idx="29909">
                  <c:v>8.4900000000000004E-4</c:v>
                </c:pt>
                <c:pt idx="29910">
                  <c:v>8.4900999999999998E-4</c:v>
                </c:pt>
                <c:pt idx="29911">
                  <c:v>8.4902000000000003E-4</c:v>
                </c:pt>
                <c:pt idx="29912">
                  <c:v>8.4902999999999997E-4</c:v>
                </c:pt>
                <c:pt idx="29913">
                  <c:v>8.4904000000000002E-4</c:v>
                </c:pt>
                <c:pt idx="29914">
                  <c:v>8.4904999999999996E-4</c:v>
                </c:pt>
                <c:pt idx="29915">
                  <c:v>8.4906000000000001E-4</c:v>
                </c:pt>
                <c:pt idx="29916">
                  <c:v>8.4906999999999995E-4</c:v>
                </c:pt>
                <c:pt idx="29917">
                  <c:v>8.4908E-4</c:v>
                </c:pt>
                <c:pt idx="29918">
                  <c:v>8.4909000000000004E-4</c:v>
                </c:pt>
                <c:pt idx="29919">
                  <c:v>8.4909999999999998E-4</c:v>
                </c:pt>
                <c:pt idx="29920">
                  <c:v>8.4911000000000003E-4</c:v>
                </c:pt>
                <c:pt idx="29921">
                  <c:v>8.4911999999999997E-4</c:v>
                </c:pt>
                <c:pt idx="29922">
                  <c:v>8.4913000000000002E-4</c:v>
                </c:pt>
                <c:pt idx="29923">
                  <c:v>8.4913999999999996E-4</c:v>
                </c:pt>
                <c:pt idx="29924">
                  <c:v>8.4915000000000001E-4</c:v>
                </c:pt>
                <c:pt idx="29925">
                  <c:v>8.4915999999999995E-4</c:v>
                </c:pt>
                <c:pt idx="29926">
                  <c:v>8.4917E-4</c:v>
                </c:pt>
                <c:pt idx="29927">
                  <c:v>8.4918000000000005E-4</c:v>
                </c:pt>
                <c:pt idx="29928">
                  <c:v>8.4918999999999999E-4</c:v>
                </c:pt>
                <c:pt idx="29929">
                  <c:v>8.4920000000000004E-4</c:v>
                </c:pt>
                <c:pt idx="29930">
                  <c:v>8.4920999999999998E-4</c:v>
                </c:pt>
                <c:pt idx="29931">
                  <c:v>8.4922000000000003E-4</c:v>
                </c:pt>
                <c:pt idx="29932">
                  <c:v>8.4922999999999997E-4</c:v>
                </c:pt>
                <c:pt idx="29933">
                  <c:v>8.4924000000000002E-4</c:v>
                </c:pt>
                <c:pt idx="29934">
                  <c:v>8.4924999999999996E-4</c:v>
                </c:pt>
                <c:pt idx="29935">
                  <c:v>8.4926000000000001E-4</c:v>
                </c:pt>
                <c:pt idx="29936">
                  <c:v>8.4926999999999995E-4</c:v>
                </c:pt>
                <c:pt idx="29937">
                  <c:v>8.4928E-4</c:v>
                </c:pt>
                <c:pt idx="29938">
                  <c:v>8.4929000000000005E-4</c:v>
                </c:pt>
                <c:pt idx="29939">
                  <c:v>8.4929999999999999E-4</c:v>
                </c:pt>
                <c:pt idx="29940">
                  <c:v>8.4931000000000004E-4</c:v>
                </c:pt>
                <c:pt idx="29941">
                  <c:v>8.4931999999999998E-4</c:v>
                </c:pt>
                <c:pt idx="29942">
                  <c:v>8.4933000000000003E-4</c:v>
                </c:pt>
                <c:pt idx="29943">
                  <c:v>8.4933999999999997E-4</c:v>
                </c:pt>
                <c:pt idx="29944">
                  <c:v>8.4935000000000002E-4</c:v>
                </c:pt>
                <c:pt idx="29945">
                  <c:v>8.4935999999999996E-4</c:v>
                </c:pt>
                <c:pt idx="29946">
                  <c:v>8.4937000000000001E-4</c:v>
                </c:pt>
                <c:pt idx="29947">
                  <c:v>8.4937999999999995E-4</c:v>
                </c:pt>
                <c:pt idx="29948">
                  <c:v>8.4939E-4</c:v>
                </c:pt>
                <c:pt idx="29949">
                  <c:v>8.4940000000000005E-4</c:v>
                </c:pt>
                <c:pt idx="29950">
                  <c:v>8.4940999999999999E-4</c:v>
                </c:pt>
                <c:pt idx="29951">
                  <c:v>8.4942000000000004E-4</c:v>
                </c:pt>
                <c:pt idx="29952">
                  <c:v>8.4942999999999998E-4</c:v>
                </c:pt>
                <c:pt idx="29953">
                  <c:v>8.4944000000000003E-4</c:v>
                </c:pt>
                <c:pt idx="29954">
                  <c:v>8.4944999999999997E-4</c:v>
                </c:pt>
                <c:pt idx="29955">
                  <c:v>8.4946000000000002E-4</c:v>
                </c:pt>
                <c:pt idx="29956">
                  <c:v>8.4946999999999996E-4</c:v>
                </c:pt>
                <c:pt idx="29957">
                  <c:v>8.4948000000000001E-4</c:v>
                </c:pt>
                <c:pt idx="29958">
                  <c:v>8.4949000000000005E-4</c:v>
                </c:pt>
                <c:pt idx="29959">
                  <c:v>8.4949999999999999E-4</c:v>
                </c:pt>
                <c:pt idx="29960">
                  <c:v>8.4951000000000004E-4</c:v>
                </c:pt>
                <c:pt idx="29961">
                  <c:v>8.4951999999999998E-4</c:v>
                </c:pt>
                <c:pt idx="29962">
                  <c:v>8.4953000000000003E-4</c:v>
                </c:pt>
                <c:pt idx="29963">
                  <c:v>8.4953999999999997E-4</c:v>
                </c:pt>
                <c:pt idx="29964">
                  <c:v>8.4955000000000002E-4</c:v>
                </c:pt>
                <c:pt idx="29965">
                  <c:v>8.4955999999999996E-4</c:v>
                </c:pt>
                <c:pt idx="29966">
                  <c:v>8.4957000000000001E-4</c:v>
                </c:pt>
                <c:pt idx="29967">
                  <c:v>8.4957999999999995E-4</c:v>
                </c:pt>
                <c:pt idx="29968">
                  <c:v>8.4959E-4</c:v>
                </c:pt>
                <c:pt idx="29969">
                  <c:v>8.4960000000000005E-4</c:v>
                </c:pt>
                <c:pt idx="29970">
                  <c:v>8.4960999999999999E-4</c:v>
                </c:pt>
                <c:pt idx="29971">
                  <c:v>8.4962000000000004E-4</c:v>
                </c:pt>
                <c:pt idx="29972">
                  <c:v>8.4962999999999998E-4</c:v>
                </c:pt>
                <c:pt idx="29973">
                  <c:v>8.4964000000000003E-4</c:v>
                </c:pt>
                <c:pt idx="29974">
                  <c:v>8.4964999999999997E-4</c:v>
                </c:pt>
                <c:pt idx="29975">
                  <c:v>8.4966000000000002E-4</c:v>
                </c:pt>
                <c:pt idx="29976">
                  <c:v>8.4966999999999996E-4</c:v>
                </c:pt>
                <c:pt idx="29977">
                  <c:v>8.4968000000000001E-4</c:v>
                </c:pt>
                <c:pt idx="29978">
                  <c:v>8.4968999999999995E-4</c:v>
                </c:pt>
                <c:pt idx="29979">
                  <c:v>8.497E-4</c:v>
                </c:pt>
                <c:pt idx="29980">
                  <c:v>8.4971000000000005E-4</c:v>
                </c:pt>
                <c:pt idx="29981">
                  <c:v>8.4971999999999999E-4</c:v>
                </c:pt>
                <c:pt idx="29982">
                  <c:v>8.4973000000000004E-4</c:v>
                </c:pt>
                <c:pt idx="29983">
                  <c:v>8.4973999999999998E-4</c:v>
                </c:pt>
                <c:pt idx="29984">
                  <c:v>8.4975000000000003E-4</c:v>
                </c:pt>
                <c:pt idx="29985">
                  <c:v>8.4975999999999997E-4</c:v>
                </c:pt>
                <c:pt idx="29986">
                  <c:v>8.4977000000000002E-4</c:v>
                </c:pt>
                <c:pt idx="29987">
                  <c:v>8.4977999999999996E-4</c:v>
                </c:pt>
                <c:pt idx="29988">
                  <c:v>8.4979000000000001E-4</c:v>
                </c:pt>
                <c:pt idx="29989">
                  <c:v>8.4979999999999995E-4</c:v>
                </c:pt>
                <c:pt idx="29990">
                  <c:v>8.4981E-4</c:v>
                </c:pt>
                <c:pt idx="29991">
                  <c:v>8.4982000000000005E-4</c:v>
                </c:pt>
                <c:pt idx="29992">
                  <c:v>8.4982999999999999E-4</c:v>
                </c:pt>
                <c:pt idx="29993">
                  <c:v>8.4984000000000004E-4</c:v>
                </c:pt>
                <c:pt idx="29994">
                  <c:v>8.4984999999999998E-4</c:v>
                </c:pt>
                <c:pt idx="29995">
                  <c:v>8.4986000000000003E-4</c:v>
                </c:pt>
                <c:pt idx="29996">
                  <c:v>8.4986999999999997E-4</c:v>
                </c:pt>
                <c:pt idx="29997">
                  <c:v>8.4988000000000001E-4</c:v>
                </c:pt>
                <c:pt idx="29998">
                  <c:v>8.4988999999999996E-4</c:v>
                </c:pt>
                <c:pt idx="29999">
                  <c:v>8.499E-4</c:v>
                </c:pt>
                <c:pt idx="30000">
                  <c:v>8.4991000000000005E-4</c:v>
                </c:pt>
                <c:pt idx="30001">
                  <c:v>8.4991999999999999E-4</c:v>
                </c:pt>
                <c:pt idx="30002">
                  <c:v>8.4993000000000004E-4</c:v>
                </c:pt>
                <c:pt idx="30003">
                  <c:v>8.4993999999999998E-4</c:v>
                </c:pt>
                <c:pt idx="30004">
                  <c:v>8.4995000000000003E-4</c:v>
                </c:pt>
                <c:pt idx="30005">
                  <c:v>8.4995999999999997E-4</c:v>
                </c:pt>
                <c:pt idx="30006">
                  <c:v>8.4997000000000002E-4</c:v>
                </c:pt>
                <c:pt idx="30007">
                  <c:v>8.4997999999999996E-4</c:v>
                </c:pt>
                <c:pt idx="30008">
                  <c:v>8.4999000000000001E-4</c:v>
                </c:pt>
                <c:pt idx="30009">
                  <c:v>8.4999999999999995E-4</c:v>
                </c:pt>
                <c:pt idx="30010">
                  <c:v>8.5001E-4</c:v>
                </c:pt>
                <c:pt idx="30011">
                  <c:v>8.5002000000000005E-4</c:v>
                </c:pt>
                <c:pt idx="30012">
                  <c:v>8.5002999999999999E-4</c:v>
                </c:pt>
                <c:pt idx="30013">
                  <c:v>8.5004000000000004E-4</c:v>
                </c:pt>
                <c:pt idx="30014">
                  <c:v>8.5004999999999998E-4</c:v>
                </c:pt>
                <c:pt idx="30015">
                  <c:v>8.5006000000000003E-4</c:v>
                </c:pt>
                <c:pt idx="30016">
                  <c:v>8.5006999999999997E-4</c:v>
                </c:pt>
                <c:pt idx="30017">
                  <c:v>8.5008000000000002E-4</c:v>
                </c:pt>
                <c:pt idx="30018">
                  <c:v>8.5008999999999996E-4</c:v>
                </c:pt>
                <c:pt idx="30019">
                  <c:v>8.5010000000000001E-4</c:v>
                </c:pt>
                <c:pt idx="30020">
                  <c:v>8.5010999999999995E-4</c:v>
                </c:pt>
                <c:pt idx="30021">
                  <c:v>8.5012E-4</c:v>
                </c:pt>
                <c:pt idx="30022">
                  <c:v>8.5013000000000005E-4</c:v>
                </c:pt>
                <c:pt idx="30023">
                  <c:v>8.5013999999999999E-4</c:v>
                </c:pt>
                <c:pt idx="30024">
                  <c:v>8.5015000000000004E-4</c:v>
                </c:pt>
                <c:pt idx="30025">
                  <c:v>8.5015999999999998E-4</c:v>
                </c:pt>
                <c:pt idx="30026">
                  <c:v>8.5017000000000003E-4</c:v>
                </c:pt>
                <c:pt idx="30027">
                  <c:v>8.5017999999999997E-4</c:v>
                </c:pt>
                <c:pt idx="30028">
                  <c:v>8.5019000000000002E-4</c:v>
                </c:pt>
                <c:pt idx="30029">
                  <c:v>8.5019999999999996E-4</c:v>
                </c:pt>
                <c:pt idx="30030">
                  <c:v>8.5021000000000001E-4</c:v>
                </c:pt>
                <c:pt idx="30031">
                  <c:v>8.5021999999999995E-4</c:v>
                </c:pt>
                <c:pt idx="30032">
                  <c:v>8.5023E-4</c:v>
                </c:pt>
                <c:pt idx="30033">
                  <c:v>8.5024000000000005E-4</c:v>
                </c:pt>
                <c:pt idx="30034">
                  <c:v>8.5024999999999999E-4</c:v>
                </c:pt>
                <c:pt idx="30035">
                  <c:v>8.5026000000000003E-4</c:v>
                </c:pt>
                <c:pt idx="30036">
                  <c:v>8.5026999999999998E-4</c:v>
                </c:pt>
                <c:pt idx="30037">
                  <c:v>8.5028000000000002E-4</c:v>
                </c:pt>
                <c:pt idx="30038">
                  <c:v>8.5028999999999997E-4</c:v>
                </c:pt>
                <c:pt idx="30039">
                  <c:v>8.5030000000000001E-4</c:v>
                </c:pt>
                <c:pt idx="30040">
                  <c:v>8.5030999999999995E-4</c:v>
                </c:pt>
                <c:pt idx="30041">
                  <c:v>8.5032E-4</c:v>
                </c:pt>
                <c:pt idx="30042">
                  <c:v>8.5033000000000005E-4</c:v>
                </c:pt>
                <c:pt idx="30043">
                  <c:v>8.5033999999999999E-4</c:v>
                </c:pt>
                <c:pt idx="30044">
                  <c:v>8.5035000000000004E-4</c:v>
                </c:pt>
                <c:pt idx="30045">
                  <c:v>8.5035999999999998E-4</c:v>
                </c:pt>
                <c:pt idx="30046">
                  <c:v>8.5037000000000003E-4</c:v>
                </c:pt>
                <c:pt idx="30047">
                  <c:v>8.5037999999999997E-4</c:v>
                </c:pt>
                <c:pt idx="30048">
                  <c:v>8.5039000000000002E-4</c:v>
                </c:pt>
                <c:pt idx="30049">
                  <c:v>8.5039999999999996E-4</c:v>
                </c:pt>
                <c:pt idx="30050">
                  <c:v>8.5041000000000001E-4</c:v>
                </c:pt>
                <c:pt idx="30051">
                  <c:v>8.5041999999999995E-4</c:v>
                </c:pt>
                <c:pt idx="30052">
                  <c:v>8.5043E-4</c:v>
                </c:pt>
                <c:pt idx="30053">
                  <c:v>8.5044000000000005E-4</c:v>
                </c:pt>
                <c:pt idx="30054">
                  <c:v>8.5044999999999999E-4</c:v>
                </c:pt>
                <c:pt idx="30055">
                  <c:v>8.5046000000000004E-4</c:v>
                </c:pt>
                <c:pt idx="30056">
                  <c:v>8.5046999999999998E-4</c:v>
                </c:pt>
                <c:pt idx="30057">
                  <c:v>8.5048000000000003E-4</c:v>
                </c:pt>
                <c:pt idx="30058">
                  <c:v>8.5048999999999997E-4</c:v>
                </c:pt>
                <c:pt idx="30059">
                  <c:v>8.5050000000000002E-4</c:v>
                </c:pt>
                <c:pt idx="30060">
                  <c:v>8.5050999999999996E-4</c:v>
                </c:pt>
                <c:pt idx="30061">
                  <c:v>8.5052000000000001E-4</c:v>
                </c:pt>
                <c:pt idx="30062">
                  <c:v>8.5052999999999995E-4</c:v>
                </c:pt>
                <c:pt idx="30063">
                  <c:v>8.5054E-4</c:v>
                </c:pt>
                <c:pt idx="30064">
                  <c:v>8.5055000000000005E-4</c:v>
                </c:pt>
                <c:pt idx="30065">
                  <c:v>8.5055999999999999E-4</c:v>
                </c:pt>
                <c:pt idx="30066">
                  <c:v>8.5057000000000004E-4</c:v>
                </c:pt>
                <c:pt idx="30067">
                  <c:v>8.5057999999999998E-4</c:v>
                </c:pt>
                <c:pt idx="30068">
                  <c:v>8.5059000000000003E-4</c:v>
                </c:pt>
                <c:pt idx="30069">
                  <c:v>8.5059999999999997E-4</c:v>
                </c:pt>
                <c:pt idx="30070">
                  <c:v>8.5061000000000002E-4</c:v>
                </c:pt>
                <c:pt idx="30071">
                  <c:v>8.5061999999999996E-4</c:v>
                </c:pt>
                <c:pt idx="30072">
                  <c:v>8.5063000000000001E-4</c:v>
                </c:pt>
                <c:pt idx="30073">
                  <c:v>8.5063999999999995E-4</c:v>
                </c:pt>
                <c:pt idx="30074">
                  <c:v>8.5065E-4</c:v>
                </c:pt>
                <c:pt idx="30075">
                  <c:v>8.5066000000000004E-4</c:v>
                </c:pt>
                <c:pt idx="30076">
                  <c:v>8.5066999999999999E-4</c:v>
                </c:pt>
                <c:pt idx="30077">
                  <c:v>8.5068000000000003E-4</c:v>
                </c:pt>
                <c:pt idx="30078">
                  <c:v>8.5068999999999997E-4</c:v>
                </c:pt>
                <c:pt idx="30079">
                  <c:v>8.5070000000000002E-4</c:v>
                </c:pt>
                <c:pt idx="30080">
                  <c:v>8.5070999999999996E-4</c:v>
                </c:pt>
                <c:pt idx="30081">
                  <c:v>8.5072000000000001E-4</c:v>
                </c:pt>
                <c:pt idx="30082">
                  <c:v>8.5072999999999995E-4</c:v>
                </c:pt>
                <c:pt idx="30083">
                  <c:v>8.5074E-4</c:v>
                </c:pt>
                <c:pt idx="30084">
                  <c:v>8.5075000000000005E-4</c:v>
                </c:pt>
                <c:pt idx="30085">
                  <c:v>8.5075999999999999E-4</c:v>
                </c:pt>
                <c:pt idx="30086">
                  <c:v>8.5077000000000004E-4</c:v>
                </c:pt>
                <c:pt idx="30087">
                  <c:v>8.5077999999999998E-4</c:v>
                </c:pt>
                <c:pt idx="30088">
                  <c:v>8.5079000000000003E-4</c:v>
                </c:pt>
                <c:pt idx="30089">
                  <c:v>8.5079999999999997E-4</c:v>
                </c:pt>
                <c:pt idx="30090">
                  <c:v>8.5081000000000002E-4</c:v>
                </c:pt>
                <c:pt idx="30091">
                  <c:v>8.5081999999999996E-4</c:v>
                </c:pt>
                <c:pt idx="30092">
                  <c:v>8.5083000000000001E-4</c:v>
                </c:pt>
                <c:pt idx="30093">
                  <c:v>8.5083999999999995E-4</c:v>
                </c:pt>
                <c:pt idx="30094">
                  <c:v>8.5085E-4</c:v>
                </c:pt>
                <c:pt idx="30095">
                  <c:v>8.5086000000000005E-4</c:v>
                </c:pt>
                <c:pt idx="30096">
                  <c:v>8.5086999999999999E-4</c:v>
                </c:pt>
                <c:pt idx="30097">
                  <c:v>8.5088000000000004E-4</c:v>
                </c:pt>
                <c:pt idx="30098">
                  <c:v>8.5088999999999998E-4</c:v>
                </c:pt>
                <c:pt idx="30099">
                  <c:v>8.5090000000000003E-4</c:v>
                </c:pt>
                <c:pt idx="30100">
                  <c:v>8.5090999999999997E-4</c:v>
                </c:pt>
                <c:pt idx="30101">
                  <c:v>8.5092000000000002E-4</c:v>
                </c:pt>
                <c:pt idx="30102">
                  <c:v>8.5092999999999996E-4</c:v>
                </c:pt>
                <c:pt idx="30103">
                  <c:v>8.5094000000000001E-4</c:v>
                </c:pt>
                <c:pt idx="30104">
                  <c:v>8.5094999999999995E-4</c:v>
                </c:pt>
                <c:pt idx="30105">
                  <c:v>8.5096E-4</c:v>
                </c:pt>
                <c:pt idx="30106">
                  <c:v>8.5097000000000005E-4</c:v>
                </c:pt>
                <c:pt idx="30107">
                  <c:v>8.5097999999999999E-4</c:v>
                </c:pt>
                <c:pt idx="30108">
                  <c:v>8.5099000000000004E-4</c:v>
                </c:pt>
                <c:pt idx="30109">
                  <c:v>8.5099999999999998E-4</c:v>
                </c:pt>
                <c:pt idx="30110">
                  <c:v>8.5101000000000003E-4</c:v>
                </c:pt>
                <c:pt idx="30111">
                  <c:v>8.5101999999999997E-4</c:v>
                </c:pt>
                <c:pt idx="30112">
                  <c:v>8.5103000000000002E-4</c:v>
                </c:pt>
                <c:pt idx="30113">
                  <c:v>8.5103999999999996E-4</c:v>
                </c:pt>
                <c:pt idx="30114">
                  <c:v>8.5105000000000001E-4</c:v>
                </c:pt>
                <c:pt idx="30115">
                  <c:v>8.5105999999999995E-4</c:v>
                </c:pt>
                <c:pt idx="30116">
                  <c:v>8.5106999999999999E-4</c:v>
                </c:pt>
                <c:pt idx="30117">
                  <c:v>8.5108000000000004E-4</c:v>
                </c:pt>
                <c:pt idx="30118">
                  <c:v>8.5108999999999998E-4</c:v>
                </c:pt>
                <c:pt idx="30119">
                  <c:v>8.5110000000000003E-4</c:v>
                </c:pt>
                <c:pt idx="30120">
                  <c:v>8.5110999999999997E-4</c:v>
                </c:pt>
                <c:pt idx="30121">
                  <c:v>8.5112000000000002E-4</c:v>
                </c:pt>
                <c:pt idx="30122">
                  <c:v>8.5112999999999996E-4</c:v>
                </c:pt>
                <c:pt idx="30123">
                  <c:v>8.5114000000000001E-4</c:v>
                </c:pt>
                <c:pt idx="30124">
                  <c:v>8.5114999999999995E-4</c:v>
                </c:pt>
                <c:pt idx="30125">
                  <c:v>8.5116E-4</c:v>
                </c:pt>
                <c:pt idx="30126">
                  <c:v>8.5117000000000005E-4</c:v>
                </c:pt>
                <c:pt idx="30127">
                  <c:v>8.5117999999999999E-4</c:v>
                </c:pt>
                <c:pt idx="30128">
                  <c:v>8.5119000000000004E-4</c:v>
                </c:pt>
                <c:pt idx="30129">
                  <c:v>8.5119999999999998E-4</c:v>
                </c:pt>
                <c:pt idx="30130">
                  <c:v>8.5121000000000003E-4</c:v>
                </c:pt>
                <c:pt idx="30131">
                  <c:v>8.5121999999999997E-4</c:v>
                </c:pt>
                <c:pt idx="30132">
                  <c:v>8.5123000000000002E-4</c:v>
                </c:pt>
                <c:pt idx="30133">
                  <c:v>8.5123999999999996E-4</c:v>
                </c:pt>
                <c:pt idx="30134">
                  <c:v>8.5125000000000001E-4</c:v>
                </c:pt>
                <c:pt idx="30135">
                  <c:v>8.5125999999999995E-4</c:v>
                </c:pt>
                <c:pt idx="30136">
                  <c:v>8.5127E-4</c:v>
                </c:pt>
                <c:pt idx="30137">
                  <c:v>8.5128000000000005E-4</c:v>
                </c:pt>
                <c:pt idx="30138">
                  <c:v>8.5128999999999999E-4</c:v>
                </c:pt>
                <c:pt idx="30139">
                  <c:v>8.5130000000000004E-4</c:v>
                </c:pt>
                <c:pt idx="30140">
                  <c:v>8.5130999999999998E-4</c:v>
                </c:pt>
                <c:pt idx="30141">
                  <c:v>8.5132000000000003E-4</c:v>
                </c:pt>
                <c:pt idx="30142">
                  <c:v>8.5132999999999997E-4</c:v>
                </c:pt>
                <c:pt idx="30143">
                  <c:v>8.5134000000000002E-4</c:v>
                </c:pt>
                <c:pt idx="30144">
                  <c:v>8.5134999999999996E-4</c:v>
                </c:pt>
                <c:pt idx="30145">
                  <c:v>8.5136000000000001E-4</c:v>
                </c:pt>
                <c:pt idx="30146">
                  <c:v>8.5136999999999995E-4</c:v>
                </c:pt>
                <c:pt idx="30147">
                  <c:v>8.5138E-4</c:v>
                </c:pt>
                <c:pt idx="30148">
                  <c:v>8.5139000000000005E-4</c:v>
                </c:pt>
                <c:pt idx="30149">
                  <c:v>8.5139999999999999E-4</c:v>
                </c:pt>
                <c:pt idx="30150">
                  <c:v>8.5141000000000004E-4</c:v>
                </c:pt>
                <c:pt idx="30151">
                  <c:v>8.5141999999999998E-4</c:v>
                </c:pt>
                <c:pt idx="30152">
                  <c:v>8.5143000000000003E-4</c:v>
                </c:pt>
                <c:pt idx="30153">
                  <c:v>8.5143999999999997E-4</c:v>
                </c:pt>
                <c:pt idx="30154">
                  <c:v>8.5145000000000001E-4</c:v>
                </c:pt>
                <c:pt idx="30155">
                  <c:v>8.5145999999999996E-4</c:v>
                </c:pt>
                <c:pt idx="30156">
                  <c:v>8.5147E-4</c:v>
                </c:pt>
                <c:pt idx="30157">
                  <c:v>8.5148000000000005E-4</c:v>
                </c:pt>
                <c:pt idx="30158">
                  <c:v>8.5148999999999999E-4</c:v>
                </c:pt>
                <c:pt idx="30159">
                  <c:v>8.5150000000000004E-4</c:v>
                </c:pt>
                <c:pt idx="30160">
                  <c:v>8.5150999999999998E-4</c:v>
                </c:pt>
                <c:pt idx="30161">
                  <c:v>8.5152000000000003E-4</c:v>
                </c:pt>
                <c:pt idx="30162">
                  <c:v>8.5152999999999997E-4</c:v>
                </c:pt>
                <c:pt idx="30163">
                  <c:v>8.5154000000000002E-4</c:v>
                </c:pt>
                <c:pt idx="30164">
                  <c:v>8.5154999999999996E-4</c:v>
                </c:pt>
                <c:pt idx="30165">
                  <c:v>8.5156000000000001E-4</c:v>
                </c:pt>
                <c:pt idx="30166">
                  <c:v>8.5156999999999995E-4</c:v>
                </c:pt>
                <c:pt idx="30167">
                  <c:v>8.5158E-4</c:v>
                </c:pt>
                <c:pt idx="30168">
                  <c:v>8.5159000000000005E-4</c:v>
                </c:pt>
                <c:pt idx="30169">
                  <c:v>8.5159999999999999E-4</c:v>
                </c:pt>
                <c:pt idx="30170">
                  <c:v>8.5161000000000004E-4</c:v>
                </c:pt>
                <c:pt idx="30171">
                  <c:v>8.5161999999999998E-4</c:v>
                </c:pt>
                <c:pt idx="30172">
                  <c:v>8.5163000000000003E-4</c:v>
                </c:pt>
                <c:pt idx="30173">
                  <c:v>8.5163999999999997E-4</c:v>
                </c:pt>
                <c:pt idx="30174">
                  <c:v>8.5165000000000002E-4</c:v>
                </c:pt>
                <c:pt idx="30175">
                  <c:v>8.5165999999999996E-4</c:v>
                </c:pt>
                <c:pt idx="30176">
                  <c:v>8.5167000000000001E-4</c:v>
                </c:pt>
                <c:pt idx="30177">
                  <c:v>8.5167999999999995E-4</c:v>
                </c:pt>
                <c:pt idx="30178">
                  <c:v>8.5169E-4</c:v>
                </c:pt>
                <c:pt idx="30179">
                  <c:v>8.5170000000000005E-4</c:v>
                </c:pt>
                <c:pt idx="30180">
                  <c:v>8.5170999999999999E-4</c:v>
                </c:pt>
                <c:pt idx="30181">
                  <c:v>8.5172000000000004E-4</c:v>
                </c:pt>
                <c:pt idx="30182">
                  <c:v>8.5172999999999998E-4</c:v>
                </c:pt>
                <c:pt idx="30183">
                  <c:v>8.5174000000000003E-4</c:v>
                </c:pt>
                <c:pt idx="30184">
                  <c:v>8.5174999999999997E-4</c:v>
                </c:pt>
                <c:pt idx="30185">
                  <c:v>8.5176000000000002E-4</c:v>
                </c:pt>
                <c:pt idx="30186">
                  <c:v>8.5176999999999996E-4</c:v>
                </c:pt>
                <c:pt idx="30187">
                  <c:v>8.5178000000000001E-4</c:v>
                </c:pt>
                <c:pt idx="30188">
                  <c:v>8.5178999999999995E-4</c:v>
                </c:pt>
                <c:pt idx="30189">
                  <c:v>8.518E-4</c:v>
                </c:pt>
                <c:pt idx="30190">
                  <c:v>8.5181000000000005E-4</c:v>
                </c:pt>
                <c:pt idx="30191">
                  <c:v>8.5181999999999999E-4</c:v>
                </c:pt>
                <c:pt idx="30192">
                  <c:v>8.5183000000000004E-4</c:v>
                </c:pt>
                <c:pt idx="30193">
                  <c:v>8.5183999999999998E-4</c:v>
                </c:pt>
                <c:pt idx="30194">
                  <c:v>8.5185000000000002E-4</c:v>
                </c:pt>
                <c:pt idx="30195">
                  <c:v>8.5185999999999997E-4</c:v>
                </c:pt>
                <c:pt idx="30196">
                  <c:v>8.5187000000000001E-4</c:v>
                </c:pt>
                <c:pt idx="30197">
                  <c:v>8.5187999999999995E-4</c:v>
                </c:pt>
                <c:pt idx="30198">
                  <c:v>8.5189E-4</c:v>
                </c:pt>
                <c:pt idx="30199">
                  <c:v>8.5190000000000005E-4</c:v>
                </c:pt>
                <c:pt idx="30200">
                  <c:v>8.5190999999999999E-4</c:v>
                </c:pt>
                <c:pt idx="30201">
                  <c:v>8.5192000000000004E-4</c:v>
                </c:pt>
                <c:pt idx="30202">
                  <c:v>8.5192999999999998E-4</c:v>
                </c:pt>
                <c:pt idx="30203">
                  <c:v>8.5194000000000003E-4</c:v>
                </c:pt>
                <c:pt idx="30204">
                  <c:v>8.5194999999999997E-4</c:v>
                </c:pt>
                <c:pt idx="30205">
                  <c:v>8.5196000000000002E-4</c:v>
                </c:pt>
                <c:pt idx="30206">
                  <c:v>8.5196999999999996E-4</c:v>
                </c:pt>
                <c:pt idx="30207">
                  <c:v>8.5198000000000001E-4</c:v>
                </c:pt>
                <c:pt idx="30208">
                  <c:v>8.5198999999999995E-4</c:v>
                </c:pt>
                <c:pt idx="30209">
                  <c:v>8.52E-4</c:v>
                </c:pt>
                <c:pt idx="30210">
                  <c:v>8.5201000000000005E-4</c:v>
                </c:pt>
                <c:pt idx="30211">
                  <c:v>8.5201999999999999E-4</c:v>
                </c:pt>
                <c:pt idx="30212">
                  <c:v>8.5203000000000004E-4</c:v>
                </c:pt>
                <c:pt idx="30213">
                  <c:v>8.5203999999999998E-4</c:v>
                </c:pt>
                <c:pt idx="30214">
                  <c:v>8.5205000000000003E-4</c:v>
                </c:pt>
                <c:pt idx="30215">
                  <c:v>8.5205999999999997E-4</c:v>
                </c:pt>
                <c:pt idx="30216">
                  <c:v>8.5207000000000002E-4</c:v>
                </c:pt>
                <c:pt idx="30217">
                  <c:v>8.5207999999999996E-4</c:v>
                </c:pt>
                <c:pt idx="30218">
                  <c:v>8.5209000000000001E-4</c:v>
                </c:pt>
                <c:pt idx="30219">
                  <c:v>8.5209999999999995E-4</c:v>
                </c:pt>
                <c:pt idx="30220">
                  <c:v>8.5211E-4</c:v>
                </c:pt>
                <c:pt idx="30221">
                  <c:v>8.5212000000000005E-4</c:v>
                </c:pt>
                <c:pt idx="30222">
                  <c:v>8.5212999999999999E-4</c:v>
                </c:pt>
                <c:pt idx="30223">
                  <c:v>8.5214000000000004E-4</c:v>
                </c:pt>
                <c:pt idx="30224">
                  <c:v>8.5214999999999998E-4</c:v>
                </c:pt>
                <c:pt idx="30225">
                  <c:v>8.5216000000000003E-4</c:v>
                </c:pt>
                <c:pt idx="30226">
                  <c:v>8.5216999999999997E-4</c:v>
                </c:pt>
                <c:pt idx="30227">
                  <c:v>8.5218000000000002E-4</c:v>
                </c:pt>
                <c:pt idx="30228">
                  <c:v>8.5218999999999996E-4</c:v>
                </c:pt>
                <c:pt idx="30229">
                  <c:v>8.5220000000000001E-4</c:v>
                </c:pt>
                <c:pt idx="30230">
                  <c:v>8.5220999999999995E-4</c:v>
                </c:pt>
                <c:pt idx="30231">
                  <c:v>8.5222E-4</c:v>
                </c:pt>
                <c:pt idx="30232">
                  <c:v>8.5223000000000004E-4</c:v>
                </c:pt>
                <c:pt idx="30233">
                  <c:v>8.5223999999999999E-4</c:v>
                </c:pt>
                <c:pt idx="30234">
                  <c:v>8.5225000000000003E-4</c:v>
                </c:pt>
                <c:pt idx="30235">
                  <c:v>8.5225999999999998E-4</c:v>
                </c:pt>
                <c:pt idx="30236">
                  <c:v>8.5227000000000002E-4</c:v>
                </c:pt>
                <c:pt idx="30237">
                  <c:v>8.5227999999999996E-4</c:v>
                </c:pt>
                <c:pt idx="30238">
                  <c:v>8.5229000000000001E-4</c:v>
                </c:pt>
                <c:pt idx="30239">
                  <c:v>8.5229999999999995E-4</c:v>
                </c:pt>
                <c:pt idx="30240">
                  <c:v>8.5231E-4</c:v>
                </c:pt>
                <c:pt idx="30241">
                  <c:v>8.5232000000000005E-4</c:v>
                </c:pt>
                <c:pt idx="30242">
                  <c:v>8.5232999999999999E-4</c:v>
                </c:pt>
                <c:pt idx="30243">
                  <c:v>8.5234000000000004E-4</c:v>
                </c:pt>
                <c:pt idx="30244">
                  <c:v>8.5234999999999998E-4</c:v>
                </c:pt>
                <c:pt idx="30245">
                  <c:v>8.5236000000000003E-4</c:v>
                </c:pt>
                <c:pt idx="30246">
                  <c:v>8.5236999999999997E-4</c:v>
                </c:pt>
                <c:pt idx="30247">
                  <c:v>8.5238000000000002E-4</c:v>
                </c:pt>
                <c:pt idx="30248">
                  <c:v>8.5238999999999996E-4</c:v>
                </c:pt>
                <c:pt idx="30249">
                  <c:v>8.5240000000000001E-4</c:v>
                </c:pt>
                <c:pt idx="30250">
                  <c:v>8.5240999999999995E-4</c:v>
                </c:pt>
                <c:pt idx="30251">
                  <c:v>8.5242E-4</c:v>
                </c:pt>
                <c:pt idx="30252">
                  <c:v>8.5243000000000005E-4</c:v>
                </c:pt>
                <c:pt idx="30253">
                  <c:v>8.5243999999999999E-4</c:v>
                </c:pt>
                <c:pt idx="30254">
                  <c:v>8.5245000000000004E-4</c:v>
                </c:pt>
                <c:pt idx="30255">
                  <c:v>8.5245999999999998E-4</c:v>
                </c:pt>
                <c:pt idx="30256">
                  <c:v>8.5247000000000003E-4</c:v>
                </c:pt>
                <c:pt idx="30257">
                  <c:v>8.5247999999999997E-4</c:v>
                </c:pt>
                <c:pt idx="30258">
                  <c:v>8.5249000000000002E-4</c:v>
                </c:pt>
                <c:pt idx="30259">
                  <c:v>8.5249999999999996E-4</c:v>
                </c:pt>
                <c:pt idx="30260">
                  <c:v>8.5251000000000001E-4</c:v>
                </c:pt>
                <c:pt idx="30261">
                  <c:v>8.5251999999999995E-4</c:v>
                </c:pt>
                <c:pt idx="30262">
                  <c:v>8.5253E-4</c:v>
                </c:pt>
                <c:pt idx="30263">
                  <c:v>8.5254000000000005E-4</c:v>
                </c:pt>
                <c:pt idx="30264">
                  <c:v>8.5254999999999999E-4</c:v>
                </c:pt>
                <c:pt idx="30265">
                  <c:v>8.5256000000000004E-4</c:v>
                </c:pt>
                <c:pt idx="30266">
                  <c:v>8.5256999999999998E-4</c:v>
                </c:pt>
                <c:pt idx="30267">
                  <c:v>8.5258000000000003E-4</c:v>
                </c:pt>
                <c:pt idx="30268">
                  <c:v>8.5258999999999997E-4</c:v>
                </c:pt>
                <c:pt idx="30269">
                  <c:v>8.5260000000000002E-4</c:v>
                </c:pt>
                <c:pt idx="30270">
                  <c:v>8.5260999999999996E-4</c:v>
                </c:pt>
                <c:pt idx="30271">
                  <c:v>8.5262000000000001E-4</c:v>
                </c:pt>
                <c:pt idx="30272">
                  <c:v>8.5262999999999995E-4</c:v>
                </c:pt>
                <c:pt idx="30273">
                  <c:v>8.5264E-4</c:v>
                </c:pt>
                <c:pt idx="30274">
                  <c:v>8.5265000000000004E-4</c:v>
                </c:pt>
                <c:pt idx="30275">
                  <c:v>8.5265999999999998E-4</c:v>
                </c:pt>
                <c:pt idx="30276">
                  <c:v>8.5267000000000003E-4</c:v>
                </c:pt>
                <c:pt idx="30277">
                  <c:v>8.5267999999999997E-4</c:v>
                </c:pt>
                <c:pt idx="30278">
                  <c:v>8.5269000000000002E-4</c:v>
                </c:pt>
                <c:pt idx="30279">
                  <c:v>8.5269999999999996E-4</c:v>
                </c:pt>
                <c:pt idx="30280">
                  <c:v>8.5271000000000001E-4</c:v>
                </c:pt>
                <c:pt idx="30281">
                  <c:v>8.5271999999999995E-4</c:v>
                </c:pt>
                <c:pt idx="30282">
                  <c:v>8.5273E-4</c:v>
                </c:pt>
                <c:pt idx="30283">
                  <c:v>8.5274000000000005E-4</c:v>
                </c:pt>
                <c:pt idx="30284">
                  <c:v>8.5274999999999999E-4</c:v>
                </c:pt>
                <c:pt idx="30285">
                  <c:v>8.5276000000000004E-4</c:v>
                </c:pt>
                <c:pt idx="30286">
                  <c:v>8.5276999999999998E-4</c:v>
                </c:pt>
                <c:pt idx="30287">
                  <c:v>8.5278000000000003E-4</c:v>
                </c:pt>
                <c:pt idx="30288">
                  <c:v>8.5278999999999997E-4</c:v>
                </c:pt>
                <c:pt idx="30289">
                  <c:v>8.5280000000000002E-4</c:v>
                </c:pt>
                <c:pt idx="30290">
                  <c:v>8.5280999999999996E-4</c:v>
                </c:pt>
                <c:pt idx="30291">
                  <c:v>8.5282000000000001E-4</c:v>
                </c:pt>
                <c:pt idx="30292">
                  <c:v>8.5282999999999995E-4</c:v>
                </c:pt>
                <c:pt idx="30293">
                  <c:v>8.5284E-4</c:v>
                </c:pt>
                <c:pt idx="30294">
                  <c:v>8.5285000000000005E-4</c:v>
                </c:pt>
                <c:pt idx="30295">
                  <c:v>8.5285999999999999E-4</c:v>
                </c:pt>
                <c:pt idx="30296">
                  <c:v>8.5287000000000004E-4</c:v>
                </c:pt>
                <c:pt idx="30297">
                  <c:v>8.5287999999999998E-4</c:v>
                </c:pt>
                <c:pt idx="30298">
                  <c:v>8.5289000000000003E-4</c:v>
                </c:pt>
                <c:pt idx="30299">
                  <c:v>8.5289999999999997E-4</c:v>
                </c:pt>
                <c:pt idx="30300">
                  <c:v>8.5291000000000002E-4</c:v>
                </c:pt>
                <c:pt idx="30301">
                  <c:v>8.5291999999999996E-4</c:v>
                </c:pt>
                <c:pt idx="30302">
                  <c:v>8.5293000000000001E-4</c:v>
                </c:pt>
                <c:pt idx="30303">
                  <c:v>8.5293999999999995E-4</c:v>
                </c:pt>
                <c:pt idx="30304">
                  <c:v>8.5295E-4</c:v>
                </c:pt>
                <c:pt idx="30305">
                  <c:v>8.5296000000000005E-4</c:v>
                </c:pt>
                <c:pt idx="30306">
                  <c:v>8.5296999999999999E-4</c:v>
                </c:pt>
                <c:pt idx="30307">
                  <c:v>8.5298000000000004E-4</c:v>
                </c:pt>
                <c:pt idx="30308">
                  <c:v>8.5298999999999998E-4</c:v>
                </c:pt>
                <c:pt idx="30309">
                  <c:v>8.5300000000000003E-4</c:v>
                </c:pt>
                <c:pt idx="30310">
                  <c:v>8.5300999999999997E-4</c:v>
                </c:pt>
                <c:pt idx="30311">
                  <c:v>8.5302000000000002E-4</c:v>
                </c:pt>
                <c:pt idx="30312">
                  <c:v>8.5302999999999996E-4</c:v>
                </c:pt>
                <c:pt idx="30313">
                  <c:v>8.5304E-4</c:v>
                </c:pt>
                <c:pt idx="30314">
                  <c:v>8.5305000000000005E-4</c:v>
                </c:pt>
                <c:pt idx="30315">
                  <c:v>8.5305999999999999E-4</c:v>
                </c:pt>
                <c:pt idx="30316">
                  <c:v>8.5307000000000004E-4</c:v>
                </c:pt>
                <c:pt idx="30317">
                  <c:v>8.5307999999999998E-4</c:v>
                </c:pt>
                <c:pt idx="30318">
                  <c:v>8.5309000000000003E-4</c:v>
                </c:pt>
                <c:pt idx="30319">
                  <c:v>8.5309999999999997E-4</c:v>
                </c:pt>
                <c:pt idx="30320">
                  <c:v>8.5311000000000002E-4</c:v>
                </c:pt>
                <c:pt idx="30321">
                  <c:v>8.5311999999999996E-4</c:v>
                </c:pt>
                <c:pt idx="30322">
                  <c:v>8.5313000000000001E-4</c:v>
                </c:pt>
                <c:pt idx="30323">
                  <c:v>8.5313999999999995E-4</c:v>
                </c:pt>
                <c:pt idx="30324">
                  <c:v>8.5315E-4</c:v>
                </c:pt>
                <c:pt idx="30325">
                  <c:v>8.5316000000000005E-4</c:v>
                </c:pt>
                <c:pt idx="30326">
                  <c:v>8.5316999999999999E-4</c:v>
                </c:pt>
                <c:pt idx="30327">
                  <c:v>8.5318000000000004E-4</c:v>
                </c:pt>
                <c:pt idx="30328">
                  <c:v>8.5318999999999998E-4</c:v>
                </c:pt>
                <c:pt idx="30329">
                  <c:v>8.5320000000000003E-4</c:v>
                </c:pt>
                <c:pt idx="30330">
                  <c:v>8.5320999999999997E-4</c:v>
                </c:pt>
                <c:pt idx="30331">
                  <c:v>8.5322000000000002E-4</c:v>
                </c:pt>
                <c:pt idx="30332">
                  <c:v>8.5322999999999996E-4</c:v>
                </c:pt>
                <c:pt idx="30333">
                  <c:v>8.5324000000000001E-4</c:v>
                </c:pt>
                <c:pt idx="30334">
                  <c:v>8.5324999999999995E-4</c:v>
                </c:pt>
                <c:pt idx="30335">
                  <c:v>8.5326E-4</c:v>
                </c:pt>
                <c:pt idx="30336">
                  <c:v>8.5327000000000005E-4</c:v>
                </c:pt>
                <c:pt idx="30337">
                  <c:v>8.5327999999999999E-4</c:v>
                </c:pt>
                <c:pt idx="30338">
                  <c:v>8.5329000000000004E-4</c:v>
                </c:pt>
                <c:pt idx="30339">
                  <c:v>8.5329999999999998E-4</c:v>
                </c:pt>
                <c:pt idx="30340">
                  <c:v>8.5331000000000003E-4</c:v>
                </c:pt>
                <c:pt idx="30341">
                  <c:v>8.5331999999999997E-4</c:v>
                </c:pt>
                <c:pt idx="30342">
                  <c:v>8.5333000000000002E-4</c:v>
                </c:pt>
                <c:pt idx="30343">
                  <c:v>8.5333999999999996E-4</c:v>
                </c:pt>
                <c:pt idx="30344">
                  <c:v>8.5335000000000001E-4</c:v>
                </c:pt>
                <c:pt idx="30345">
                  <c:v>8.5335999999999995E-4</c:v>
                </c:pt>
                <c:pt idx="30346">
                  <c:v>8.5337E-4</c:v>
                </c:pt>
                <c:pt idx="30347">
                  <c:v>8.5338000000000005E-4</c:v>
                </c:pt>
                <c:pt idx="30348">
                  <c:v>8.5338999999999999E-4</c:v>
                </c:pt>
                <c:pt idx="30349">
                  <c:v>8.5340000000000004E-4</c:v>
                </c:pt>
                <c:pt idx="30350">
                  <c:v>8.5340999999999998E-4</c:v>
                </c:pt>
                <c:pt idx="30351">
                  <c:v>8.5342000000000002E-4</c:v>
                </c:pt>
                <c:pt idx="30352">
                  <c:v>8.5342999999999997E-4</c:v>
                </c:pt>
                <c:pt idx="30353">
                  <c:v>8.5344000000000001E-4</c:v>
                </c:pt>
                <c:pt idx="30354">
                  <c:v>8.5344999999999996E-4</c:v>
                </c:pt>
                <c:pt idx="30355">
                  <c:v>8.5346E-4</c:v>
                </c:pt>
                <c:pt idx="30356">
                  <c:v>8.5347000000000005E-4</c:v>
                </c:pt>
                <c:pt idx="30357">
                  <c:v>8.5347999999999999E-4</c:v>
                </c:pt>
                <c:pt idx="30358">
                  <c:v>8.5349000000000004E-4</c:v>
                </c:pt>
                <c:pt idx="30359">
                  <c:v>8.5349999999999998E-4</c:v>
                </c:pt>
                <c:pt idx="30360">
                  <c:v>8.5351000000000003E-4</c:v>
                </c:pt>
                <c:pt idx="30361">
                  <c:v>8.5351999999999997E-4</c:v>
                </c:pt>
                <c:pt idx="30362">
                  <c:v>8.5353000000000002E-4</c:v>
                </c:pt>
                <c:pt idx="30363">
                  <c:v>8.5353999999999996E-4</c:v>
                </c:pt>
                <c:pt idx="30364">
                  <c:v>8.5355000000000001E-4</c:v>
                </c:pt>
                <c:pt idx="30365">
                  <c:v>8.5355999999999995E-4</c:v>
                </c:pt>
                <c:pt idx="30366">
                  <c:v>8.5357E-4</c:v>
                </c:pt>
                <c:pt idx="30367">
                  <c:v>8.5358000000000005E-4</c:v>
                </c:pt>
                <c:pt idx="30368">
                  <c:v>8.5358999999999999E-4</c:v>
                </c:pt>
                <c:pt idx="30369">
                  <c:v>8.5360000000000004E-4</c:v>
                </c:pt>
                <c:pt idx="30370">
                  <c:v>8.5360999999999998E-4</c:v>
                </c:pt>
                <c:pt idx="30371">
                  <c:v>8.5362000000000003E-4</c:v>
                </c:pt>
                <c:pt idx="30372">
                  <c:v>8.5362999999999997E-4</c:v>
                </c:pt>
                <c:pt idx="30373">
                  <c:v>8.5364000000000002E-4</c:v>
                </c:pt>
                <c:pt idx="30374">
                  <c:v>8.5364999999999996E-4</c:v>
                </c:pt>
                <c:pt idx="30375">
                  <c:v>8.5366000000000001E-4</c:v>
                </c:pt>
                <c:pt idx="30376">
                  <c:v>8.5366999999999995E-4</c:v>
                </c:pt>
                <c:pt idx="30377">
                  <c:v>8.5368E-4</c:v>
                </c:pt>
                <c:pt idx="30378">
                  <c:v>8.5369000000000005E-4</c:v>
                </c:pt>
                <c:pt idx="30379">
                  <c:v>8.5369999999999999E-4</c:v>
                </c:pt>
                <c:pt idx="30380">
                  <c:v>8.5371000000000004E-4</c:v>
                </c:pt>
                <c:pt idx="30381">
                  <c:v>8.5371999999999998E-4</c:v>
                </c:pt>
                <c:pt idx="30382">
                  <c:v>8.5373000000000003E-4</c:v>
                </c:pt>
                <c:pt idx="30383">
                  <c:v>8.5373999999999997E-4</c:v>
                </c:pt>
                <c:pt idx="30384">
                  <c:v>8.5375000000000002E-4</c:v>
                </c:pt>
                <c:pt idx="30385">
                  <c:v>8.5375999999999996E-4</c:v>
                </c:pt>
                <c:pt idx="30386">
                  <c:v>8.5377000000000001E-4</c:v>
                </c:pt>
                <c:pt idx="30387">
                  <c:v>8.5377999999999995E-4</c:v>
                </c:pt>
                <c:pt idx="30388">
                  <c:v>8.5379E-4</c:v>
                </c:pt>
                <c:pt idx="30389">
                  <c:v>8.5380000000000005E-4</c:v>
                </c:pt>
                <c:pt idx="30390">
                  <c:v>8.5380999999999999E-4</c:v>
                </c:pt>
                <c:pt idx="30391">
                  <c:v>8.5382000000000003E-4</c:v>
                </c:pt>
                <c:pt idx="30392">
                  <c:v>8.5382999999999998E-4</c:v>
                </c:pt>
                <c:pt idx="30393">
                  <c:v>8.5384000000000002E-4</c:v>
                </c:pt>
                <c:pt idx="30394">
                  <c:v>8.5384999999999996E-4</c:v>
                </c:pt>
                <c:pt idx="30395">
                  <c:v>8.5386000000000001E-4</c:v>
                </c:pt>
                <c:pt idx="30396">
                  <c:v>8.5386999999999995E-4</c:v>
                </c:pt>
                <c:pt idx="30397">
                  <c:v>8.5388E-4</c:v>
                </c:pt>
                <c:pt idx="30398">
                  <c:v>8.5389000000000005E-4</c:v>
                </c:pt>
                <c:pt idx="30399">
                  <c:v>8.5389999999999999E-4</c:v>
                </c:pt>
                <c:pt idx="30400">
                  <c:v>8.5391000000000004E-4</c:v>
                </c:pt>
                <c:pt idx="30401">
                  <c:v>8.5391999999999998E-4</c:v>
                </c:pt>
                <c:pt idx="30402">
                  <c:v>8.5393000000000003E-4</c:v>
                </c:pt>
                <c:pt idx="30403">
                  <c:v>8.5393999999999997E-4</c:v>
                </c:pt>
                <c:pt idx="30404">
                  <c:v>8.5395000000000002E-4</c:v>
                </c:pt>
                <c:pt idx="30405">
                  <c:v>8.5395999999999996E-4</c:v>
                </c:pt>
                <c:pt idx="30406">
                  <c:v>8.5397000000000001E-4</c:v>
                </c:pt>
                <c:pt idx="30407">
                  <c:v>8.5397999999999995E-4</c:v>
                </c:pt>
                <c:pt idx="30408">
                  <c:v>8.5399E-4</c:v>
                </c:pt>
                <c:pt idx="30409">
                  <c:v>8.5400000000000005E-4</c:v>
                </c:pt>
                <c:pt idx="30410">
                  <c:v>8.5400999999999999E-4</c:v>
                </c:pt>
                <c:pt idx="30411">
                  <c:v>8.5402000000000004E-4</c:v>
                </c:pt>
                <c:pt idx="30412">
                  <c:v>8.5402999999999998E-4</c:v>
                </c:pt>
                <c:pt idx="30413">
                  <c:v>8.5404000000000003E-4</c:v>
                </c:pt>
                <c:pt idx="30414">
                  <c:v>8.5404999999999997E-4</c:v>
                </c:pt>
                <c:pt idx="30415">
                  <c:v>8.5406000000000002E-4</c:v>
                </c:pt>
                <c:pt idx="30416">
                  <c:v>8.5406999999999996E-4</c:v>
                </c:pt>
                <c:pt idx="30417">
                  <c:v>8.5408000000000001E-4</c:v>
                </c:pt>
                <c:pt idx="30418">
                  <c:v>8.5408999999999995E-4</c:v>
                </c:pt>
                <c:pt idx="30419">
                  <c:v>8.541E-4</c:v>
                </c:pt>
                <c:pt idx="30420">
                  <c:v>8.5411000000000005E-4</c:v>
                </c:pt>
                <c:pt idx="30421">
                  <c:v>8.5411999999999999E-4</c:v>
                </c:pt>
                <c:pt idx="30422">
                  <c:v>8.5413000000000004E-4</c:v>
                </c:pt>
                <c:pt idx="30423">
                  <c:v>8.5413999999999998E-4</c:v>
                </c:pt>
                <c:pt idx="30424">
                  <c:v>8.5415000000000003E-4</c:v>
                </c:pt>
                <c:pt idx="30425">
                  <c:v>8.5415999999999997E-4</c:v>
                </c:pt>
                <c:pt idx="30426">
                  <c:v>8.5417000000000002E-4</c:v>
                </c:pt>
                <c:pt idx="30427">
                  <c:v>8.5417999999999996E-4</c:v>
                </c:pt>
                <c:pt idx="30428">
                  <c:v>8.5419000000000001E-4</c:v>
                </c:pt>
                <c:pt idx="30429">
                  <c:v>8.5419999999999995E-4</c:v>
                </c:pt>
                <c:pt idx="30430">
                  <c:v>8.5421E-4</c:v>
                </c:pt>
                <c:pt idx="30431">
                  <c:v>8.5422000000000004E-4</c:v>
                </c:pt>
                <c:pt idx="30432">
                  <c:v>8.5422999999999998E-4</c:v>
                </c:pt>
                <c:pt idx="30433">
                  <c:v>8.5424000000000003E-4</c:v>
                </c:pt>
                <c:pt idx="30434">
                  <c:v>8.5424999999999997E-4</c:v>
                </c:pt>
                <c:pt idx="30435">
                  <c:v>8.5426000000000002E-4</c:v>
                </c:pt>
                <c:pt idx="30436">
                  <c:v>8.5426999999999996E-4</c:v>
                </c:pt>
                <c:pt idx="30437">
                  <c:v>8.5428000000000001E-4</c:v>
                </c:pt>
                <c:pt idx="30438">
                  <c:v>8.5428999999999995E-4</c:v>
                </c:pt>
                <c:pt idx="30439">
                  <c:v>8.543E-4</c:v>
                </c:pt>
                <c:pt idx="30440">
                  <c:v>8.5431000000000005E-4</c:v>
                </c:pt>
                <c:pt idx="30441">
                  <c:v>8.5431999999999999E-4</c:v>
                </c:pt>
                <c:pt idx="30442">
                  <c:v>8.5433000000000004E-4</c:v>
                </c:pt>
                <c:pt idx="30443">
                  <c:v>8.5433999999999998E-4</c:v>
                </c:pt>
                <c:pt idx="30444">
                  <c:v>8.5435000000000003E-4</c:v>
                </c:pt>
                <c:pt idx="30445">
                  <c:v>8.5435999999999997E-4</c:v>
                </c:pt>
                <c:pt idx="30446">
                  <c:v>8.5437000000000002E-4</c:v>
                </c:pt>
                <c:pt idx="30447">
                  <c:v>8.5437999999999996E-4</c:v>
                </c:pt>
                <c:pt idx="30448">
                  <c:v>8.5439000000000001E-4</c:v>
                </c:pt>
                <c:pt idx="30449">
                  <c:v>8.5439999999999995E-4</c:v>
                </c:pt>
                <c:pt idx="30450">
                  <c:v>8.5441E-4</c:v>
                </c:pt>
                <c:pt idx="30451">
                  <c:v>8.5442000000000005E-4</c:v>
                </c:pt>
                <c:pt idx="30452">
                  <c:v>8.5442999999999999E-4</c:v>
                </c:pt>
                <c:pt idx="30453">
                  <c:v>8.5444000000000004E-4</c:v>
                </c:pt>
                <c:pt idx="30454">
                  <c:v>8.5444999999999998E-4</c:v>
                </c:pt>
                <c:pt idx="30455">
                  <c:v>8.5446000000000003E-4</c:v>
                </c:pt>
                <c:pt idx="30456">
                  <c:v>8.5446999999999997E-4</c:v>
                </c:pt>
                <c:pt idx="30457">
                  <c:v>8.5448000000000002E-4</c:v>
                </c:pt>
                <c:pt idx="30458">
                  <c:v>8.5448999999999996E-4</c:v>
                </c:pt>
                <c:pt idx="30459">
                  <c:v>8.5450000000000001E-4</c:v>
                </c:pt>
                <c:pt idx="30460">
                  <c:v>8.5450999999999995E-4</c:v>
                </c:pt>
                <c:pt idx="30461">
                  <c:v>8.5452E-4</c:v>
                </c:pt>
                <c:pt idx="30462">
                  <c:v>8.5453000000000005E-4</c:v>
                </c:pt>
                <c:pt idx="30463">
                  <c:v>8.5453999999999999E-4</c:v>
                </c:pt>
                <c:pt idx="30464">
                  <c:v>8.5455000000000004E-4</c:v>
                </c:pt>
                <c:pt idx="30465">
                  <c:v>8.5455999999999998E-4</c:v>
                </c:pt>
                <c:pt idx="30466">
                  <c:v>8.5457000000000003E-4</c:v>
                </c:pt>
                <c:pt idx="30467">
                  <c:v>8.5457999999999997E-4</c:v>
                </c:pt>
                <c:pt idx="30468">
                  <c:v>8.5459000000000002E-4</c:v>
                </c:pt>
                <c:pt idx="30469">
                  <c:v>8.5459999999999996E-4</c:v>
                </c:pt>
                <c:pt idx="30470">
                  <c:v>8.5461000000000001E-4</c:v>
                </c:pt>
                <c:pt idx="30471">
                  <c:v>8.5462000000000005E-4</c:v>
                </c:pt>
                <c:pt idx="30472">
                  <c:v>8.5462999999999999E-4</c:v>
                </c:pt>
                <c:pt idx="30473">
                  <c:v>8.5464000000000004E-4</c:v>
                </c:pt>
                <c:pt idx="30474">
                  <c:v>8.5464999999999998E-4</c:v>
                </c:pt>
                <c:pt idx="30475">
                  <c:v>8.5466000000000003E-4</c:v>
                </c:pt>
                <c:pt idx="30476">
                  <c:v>8.5466999999999997E-4</c:v>
                </c:pt>
                <c:pt idx="30477">
                  <c:v>8.5468000000000002E-4</c:v>
                </c:pt>
                <c:pt idx="30478">
                  <c:v>8.5468999999999996E-4</c:v>
                </c:pt>
                <c:pt idx="30479">
                  <c:v>8.5470000000000001E-4</c:v>
                </c:pt>
                <c:pt idx="30480">
                  <c:v>8.5470999999999995E-4</c:v>
                </c:pt>
                <c:pt idx="30481">
                  <c:v>8.5472E-4</c:v>
                </c:pt>
                <c:pt idx="30482">
                  <c:v>8.5473000000000005E-4</c:v>
                </c:pt>
                <c:pt idx="30483">
                  <c:v>8.5473999999999999E-4</c:v>
                </c:pt>
                <c:pt idx="30484">
                  <c:v>8.5475000000000004E-4</c:v>
                </c:pt>
                <c:pt idx="30485">
                  <c:v>8.5475999999999998E-4</c:v>
                </c:pt>
                <c:pt idx="30486">
                  <c:v>8.5477000000000003E-4</c:v>
                </c:pt>
                <c:pt idx="30487">
                  <c:v>8.5477999999999997E-4</c:v>
                </c:pt>
                <c:pt idx="30488">
                  <c:v>8.5479000000000002E-4</c:v>
                </c:pt>
                <c:pt idx="30489">
                  <c:v>8.5479999999999996E-4</c:v>
                </c:pt>
                <c:pt idx="30490">
                  <c:v>8.5481000000000001E-4</c:v>
                </c:pt>
                <c:pt idx="30491">
                  <c:v>8.5481999999999995E-4</c:v>
                </c:pt>
                <c:pt idx="30492">
                  <c:v>8.5483E-4</c:v>
                </c:pt>
                <c:pt idx="30493">
                  <c:v>8.5484000000000005E-4</c:v>
                </c:pt>
                <c:pt idx="30494">
                  <c:v>8.5484999999999999E-4</c:v>
                </c:pt>
                <c:pt idx="30495">
                  <c:v>8.5486000000000004E-4</c:v>
                </c:pt>
                <c:pt idx="30496">
                  <c:v>8.5486999999999998E-4</c:v>
                </c:pt>
                <c:pt idx="30497">
                  <c:v>8.5488000000000003E-4</c:v>
                </c:pt>
                <c:pt idx="30498">
                  <c:v>8.5488999999999997E-4</c:v>
                </c:pt>
                <c:pt idx="30499">
                  <c:v>8.5490000000000002E-4</c:v>
                </c:pt>
                <c:pt idx="30500">
                  <c:v>8.5490999999999996E-4</c:v>
                </c:pt>
                <c:pt idx="30501">
                  <c:v>8.5492000000000001E-4</c:v>
                </c:pt>
                <c:pt idx="30502">
                  <c:v>8.5492999999999995E-4</c:v>
                </c:pt>
                <c:pt idx="30503">
                  <c:v>8.5494E-4</c:v>
                </c:pt>
                <c:pt idx="30504">
                  <c:v>8.5495000000000005E-4</c:v>
                </c:pt>
                <c:pt idx="30505">
                  <c:v>8.5495999999999999E-4</c:v>
                </c:pt>
                <c:pt idx="30506">
                  <c:v>8.5497000000000004E-4</c:v>
                </c:pt>
                <c:pt idx="30507">
                  <c:v>8.5497999999999998E-4</c:v>
                </c:pt>
                <c:pt idx="30508">
                  <c:v>8.5499000000000003E-4</c:v>
                </c:pt>
                <c:pt idx="30509">
                  <c:v>8.5499999999999997E-4</c:v>
                </c:pt>
                <c:pt idx="30510">
                  <c:v>8.5501000000000001E-4</c:v>
                </c:pt>
                <c:pt idx="30511">
                  <c:v>8.5501999999999996E-4</c:v>
                </c:pt>
                <c:pt idx="30512">
                  <c:v>8.5503E-4</c:v>
                </c:pt>
                <c:pt idx="30513">
                  <c:v>8.5504000000000005E-4</c:v>
                </c:pt>
                <c:pt idx="30514">
                  <c:v>8.5504999999999999E-4</c:v>
                </c:pt>
                <c:pt idx="30515">
                  <c:v>8.5506000000000004E-4</c:v>
                </c:pt>
                <c:pt idx="30516">
                  <c:v>8.5506999999999998E-4</c:v>
                </c:pt>
                <c:pt idx="30517">
                  <c:v>8.5508000000000003E-4</c:v>
                </c:pt>
                <c:pt idx="30518">
                  <c:v>8.5508999999999997E-4</c:v>
                </c:pt>
                <c:pt idx="30519">
                  <c:v>8.5510000000000002E-4</c:v>
                </c:pt>
                <c:pt idx="30520">
                  <c:v>8.5510999999999996E-4</c:v>
                </c:pt>
                <c:pt idx="30521">
                  <c:v>8.5512000000000001E-4</c:v>
                </c:pt>
                <c:pt idx="30522">
                  <c:v>8.5512999999999995E-4</c:v>
                </c:pt>
                <c:pt idx="30523">
                  <c:v>8.5514E-4</c:v>
                </c:pt>
                <c:pt idx="30524">
                  <c:v>8.5515000000000005E-4</c:v>
                </c:pt>
                <c:pt idx="30525">
                  <c:v>8.5515999999999999E-4</c:v>
                </c:pt>
                <c:pt idx="30526">
                  <c:v>8.5517000000000004E-4</c:v>
                </c:pt>
                <c:pt idx="30527">
                  <c:v>8.5517999999999998E-4</c:v>
                </c:pt>
                <c:pt idx="30528">
                  <c:v>8.5519000000000003E-4</c:v>
                </c:pt>
                <c:pt idx="30529">
                  <c:v>8.5519999999999997E-4</c:v>
                </c:pt>
                <c:pt idx="30530">
                  <c:v>8.5521000000000002E-4</c:v>
                </c:pt>
                <c:pt idx="30531">
                  <c:v>8.5521999999999996E-4</c:v>
                </c:pt>
                <c:pt idx="30532">
                  <c:v>8.5523000000000001E-4</c:v>
                </c:pt>
                <c:pt idx="30533">
                  <c:v>8.5523999999999995E-4</c:v>
                </c:pt>
                <c:pt idx="30534">
                  <c:v>8.5525E-4</c:v>
                </c:pt>
                <c:pt idx="30535">
                  <c:v>8.5526000000000005E-4</c:v>
                </c:pt>
                <c:pt idx="30536">
                  <c:v>8.5526999999999999E-4</c:v>
                </c:pt>
                <c:pt idx="30537">
                  <c:v>8.5528000000000004E-4</c:v>
                </c:pt>
                <c:pt idx="30538">
                  <c:v>8.5528999999999998E-4</c:v>
                </c:pt>
                <c:pt idx="30539">
                  <c:v>8.5530000000000003E-4</c:v>
                </c:pt>
                <c:pt idx="30540">
                  <c:v>8.5530999999999997E-4</c:v>
                </c:pt>
                <c:pt idx="30541">
                  <c:v>8.5532000000000002E-4</c:v>
                </c:pt>
                <c:pt idx="30542">
                  <c:v>8.5532999999999996E-4</c:v>
                </c:pt>
                <c:pt idx="30543">
                  <c:v>8.5534000000000001E-4</c:v>
                </c:pt>
                <c:pt idx="30544">
                  <c:v>8.5534999999999995E-4</c:v>
                </c:pt>
                <c:pt idx="30545">
                  <c:v>8.5536E-4</c:v>
                </c:pt>
                <c:pt idx="30546">
                  <c:v>8.5537000000000005E-4</c:v>
                </c:pt>
                <c:pt idx="30547">
                  <c:v>8.5537999999999999E-4</c:v>
                </c:pt>
                <c:pt idx="30548">
                  <c:v>8.5539000000000003E-4</c:v>
                </c:pt>
                <c:pt idx="30549">
                  <c:v>8.5539999999999998E-4</c:v>
                </c:pt>
                <c:pt idx="30550">
                  <c:v>8.5541000000000002E-4</c:v>
                </c:pt>
                <c:pt idx="30551">
                  <c:v>8.5541999999999997E-4</c:v>
                </c:pt>
                <c:pt idx="30552">
                  <c:v>8.5543000000000001E-4</c:v>
                </c:pt>
                <c:pt idx="30553">
                  <c:v>8.5543999999999995E-4</c:v>
                </c:pt>
                <c:pt idx="30554">
                  <c:v>8.5545E-4</c:v>
                </c:pt>
                <c:pt idx="30555">
                  <c:v>8.5546000000000005E-4</c:v>
                </c:pt>
                <c:pt idx="30556">
                  <c:v>8.5546999999999999E-4</c:v>
                </c:pt>
                <c:pt idx="30557">
                  <c:v>8.5548000000000004E-4</c:v>
                </c:pt>
                <c:pt idx="30558">
                  <c:v>8.5548999999999998E-4</c:v>
                </c:pt>
                <c:pt idx="30559">
                  <c:v>8.5550000000000003E-4</c:v>
                </c:pt>
                <c:pt idx="30560">
                  <c:v>8.5550999999999997E-4</c:v>
                </c:pt>
                <c:pt idx="30561">
                  <c:v>8.5552000000000002E-4</c:v>
                </c:pt>
                <c:pt idx="30562">
                  <c:v>8.5552999999999996E-4</c:v>
                </c:pt>
                <c:pt idx="30563">
                  <c:v>8.5554000000000001E-4</c:v>
                </c:pt>
                <c:pt idx="30564">
                  <c:v>8.5554999999999995E-4</c:v>
                </c:pt>
                <c:pt idx="30565">
                  <c:v>8.5556E-4</c:v>
                </c:pt>
                <c:pt idx="30566">
                  <c:v>8.5557000000000005E-4</c:v>
                </c:pt>
                <c:pt idx="30567">
                  <c:v>8.5557999999999999E-4</c:v>
                </c:pt>
                <c:pt idx="30568">
                  <c:v>8.5559000000000004E-4</c:v>
                </c:pt>
                <c:pt idx="30569">
                  <c:v>8.5559999999999998E-4</c:v>
                </c:pt>
                <c:pt idx="30570">
                  <c:v>8.5561000000000003E-4</c:v>
                </c:pt>
                <c:pt idx="30571">
                  <c:v>8.5561999999999997E-4</c:v>
                </c:pt>
                <c:pt idx="30572">
                  <c:v>8.5563000000000002E-4</c:v>
                </c:pt>
                <c:pt idx="30573">
                  <c:v>8.5563999999999996E-4</c:v>
                </c:pt>
                <c:pt idx="30574">
                  <c:v>8.5565000000000001E-4</c:v>
                </c:pt>
                <c:pt idx="30575">
                  <c:v>8.5565999999999995E-4</c:v>
                </c:pt>
                <c:pt idx="30576">
                  <c:v>8.5567E-4</c:v>
                </c:pt>
                <c:pt idx="30577">
                  <c:v>8.5568000000000005E-4</c:v>
                </c:pt>
                <c:pt idx="30578">
                  <c:v>8.5568999999999999E-4</c:v>
                </c:pt>
                <c:pt idx="30579">
                  <c:v>8.5570000000000004E-4</c:v>
                </c:pt>
                <c:pt idx="30580">
                  <c:v>8.5570999999999998E-4</c:v>
                </c:pt>
                <c:pt idx="30581">
                  <c:v>8.5572000000000003E-4</c:v>
                </c:pt>
                <c:pt idx="30582">
                  <c:v>8.5572999999999997E-4</c:v>
                </c:pt>
                <c:pt idx="30583">
                  <c:v>8.5574000000000002E-4</c:v>
                </c:pt>
                <c:pt idx="30584">
                  <c:v>8.5574999999999996E-4</c:v>
                </c:pt>
                <c:pt idx="30585">
                  <c:v>8.5576000000000001E-4</c:v>
                </c:pt>
                <c:pt idx="30586">
                  <c:v>8.5576999999999995E-4</c:v>
                </c:pt>
                <c:pt idx="30587">
                  <c:v>8.5578E-4</c:v>
                </c:pt>
                <c:pt idx="30588">
                  <c:v>8.5579000000000004E-4</c:v>
                </c:pt>
                <c:pt idx="30589">
                  <c:v>8.5579999999999999E-4</c:v>
                </c:pt>
                <c:pt idx="30590">
                  <c:v>8.5581000000000003E-4</c:v>
                </c:pt>
                <c:pt idx="30591">
                  <c:v>8.5581999999999997E-4</c:v>
                </c:pt>
                <c:pt idx="30592">
                  <c:v>8.5583000000000002E-4</c:v>
                </c:pt>
                <c:pt idx="30593">
                  <c:v>8.5583999999999996E-4</c:v>
                </c:pt>
                <c:pt idx="30594">
                  <c:v>8.5585000000000001E-4</c:v>
                </c:pt>
                <c:pt idx="30595">
                  <c:v>8.5585999999999995E-4</c:v>
                </c:pt>
                <c:pt idx="30596">
                  <c:v>8.5587E-4</c:v>
                </c:pt>
                <c:pt idx="30597">
                  <c:v>8.5588000000000005E-4</c:v>
                </c:pt>
                <c:pt idx="30598">
                  <c:v>8.5588999999999999E-4</c:v>
                </c:pt>
                <c:pt idx="30599">
                  <c:v>8.5590000000000004E-4</c:v>
                </c:pt>
                <c:pt idx="30600">
                  <c:v>8.5590999999999998E-4</c:v>
                </c:pt>
                <c:pt idx="30601">
                  <c:v>8.5592000000000003E-4</c:v>
                </c:pt>
                <c:pt idx="30602">
                  <c:v>8.5592999999999997E-4</c:v>
                </c:pt>
                <c:pt idx="30603">
                  <c:v>8.5594000000000002E-4</c:v>
                </c:pt>
                <c:pt idx="30604">
                  <c:v>8.5594999999999996E-4</c:v>
                </c:pt>
                <c:pt idx="30605">
                  <c:v>8.5596000000000001E-4</c:v>
                </c:pt>
                <c:pt idx="30606">
                  <c:v>8.5596999999999995E-4</c:v>
                </c:pt>
                <c:pt idx="30607">
                  <c:v>8.5598E-4</c:v>
                </c:pt>
                <c:pt idx="30608">
                  <c:v>8.5599000000000005E-4</c:v>
                </c:pt>
                <c:pt idx="30609">
                  <c:v>8.5599999999999999E-4</c:v>
                </c:pt>
                <c:pt idx="30610">
                  <c:v>8.5601000000000004E-4</c:v>
                </c:pt>
                <c:pt idx="30611">
                  <c:v>8.5601999999999998E-4</c:v>
                </c:pt>
                <c:pt idx="30612">
                  <c:v>8.5603000000000003E-4</c:v>
                </c:pt>
                <c:pt idx="30613">
                  <c:v>8.5603999999999997E-4</c:v>
                </c:pt>
                <c:pt idx="30614">
                  <c:v>8.5605000000000002E-4</c:v>
                </c:pt>
                <c:pt idx="30615">
                  <c:v>8.5605999999999996E-4</c:v>
                </c:pt>
                <c:pt idx="30616">
                  <c:v>8.5607000000000001E-4</c:v>
                </c:pt>
                <c:pt idx="30617">
                  <c:v>8.5607999999999995E-4</c:v>
                </c:pt>
                <c:pt idx="30618">
                  <c:v>8.5609E-4</c:v>
                </c:pt>
                <c:pt idx="30619">
                  <c:v>8.5610000000000005E-4</c:v>
                </c:pt>
                <c:pt idx="30620">
                  <c:v>8.5610999999999999E-4</c:v>
                </c:pt>
                <c:pt idx="30621">
                  <c:v>8.5612000000000004E-4</c:v>
                </c:pt>
                <c:pt idx="30622">
                  <c:v>8.5612999999999998E-4</c:v>
                </c:pt>
                <c:pt idx="30623">
                  <c:v>8.5614000000000003E-4</c:v>
                </c:pt>
                <c:pt idx="30624">
                  <c:v>8.5614999999999997E-4</c:v>
                </c:pt>
                <c:pt idx="30625">
                  <c:v>8.5616000000000002E-4</c:v>
                </c:pt>
                <c:pt idx="30626">
                  <c:v>8.5616999999999996E-4</c:v>
                </c:pt>
                <c:pt idx="30627">
                  <c:v>8.5618000000000001E-4</c:v>
                </c:pt>
                <c:pt idx="30628">
                  <c:v>8.5618999999999995E-4</c:v>
                </c:pt>
                <c:pt idx="30629">
                  <c:v>8.5619999999999999E-4</c:v>
                </c:pt>
                <c:pt idx="30630">
                  <c:v>8.5621000000000004E-4</c:v>
                </c:pt>
                <c:pt idx="30631">
                  <c:v>8.5621999999999998E-4</c:v>
                </c:pt>
                <c:pt idx="30632">
                  <c:v>8.5623000000000003E-4</c:v>
                </c:pt>
                <c:pt idx="30633">
                  <c:v>8.5623999999999997E-4</c:v>
                </c:pt>
                <c:pt idx="30634">
                  <c:v>8.5625000000000002E-4</c:v>
                </c:pt>
                <c:pt idx="30635">
                  <c:v>8.5625999999999996E-4</c:v>
                </c:pt>
                <c:pt idx="30636">
                  <c:v>8.5627000000000001E-4</c:v>
                </c:pt>
                <c:pt idx="30637">
                  <c:v>8.5627999999999995E-4</c:v>
                </c:pt>
                <c:pt idx="30638">
                  <c:v>8.5629E-4</c:v>
                </c:pt>
                <c:pt idx="30639">
                  <c:v>8.5630000000000005E-4</c:v>
                </c:pt>
                <c:pt idx="30640">
                  <c:v>8.5630999999999999E-4</c:v>
                </c:pt>
                <c:pt idx="30641">
                  <c:v>8.5632000000000004E-4</c:v>
                </c:pt>
                <c:pt idx="30642">
                  <c:v>8.5632999999999998E-4</c:v>
                </c:pt>
                <c:pt idx="30643">
                  <c:v>8.5634000000000003E-4</c:v>
                </c:pt>
                <c:pt idx="30644">
                  <c:v>8.5634999999999997E-4</c:v>
                </c:pt>
                <c:pt idx="30645">
                  <c:v>8.5636000000000002E-4</c:v>
                </c:pt>
                <c:pt idx="30646">
                  <c:v>8.5636999999999996E-4</c:v>
                </c:pt>
                <c:pt idx="30647">
                  <c:v>8.5638000000000001E-4</c:v>
                </c:pt>
                <c:pt idx="30648">
                  <c:v>8.5638999999999995E-4</c:v>
                </c:pt>
                <c:pt idx="30649">
                  <c:v>8.564E-4</c:v>
                </c:pt>
                <c:pt idx="30650">
                  <c:v>8.5641000000000005E-4</c:v>
                </c:pt>
                <c:pt idx="30651">
                  <c:v>8.5641999999999999E-4</c:v>
                </c:pt>
                <c:pt idx="30652">
                  <c:v>8.5643000000000004E-4</c:v>
                </c:pt>
                <c:pt idx="30653">
                  <c:v>8.5643999999999998E-4</c:v>
                </c:pt>
                <c:pt idx="30654">
                  <c:v>8.5645000000000003E-4</c:v>
                </c:pt>
                <c:pt idx="30655">
                  <c:v>8.5645999999999997E-4</c:v>
                </c:pt>
                <c:pt idx="30656">
                  <c:v>8.5647000000000002E-4</c:v>
                </c:pt>
                <c:pt idx="30657">
                  <c:v>8.5647999999999996E-4</c:v>
                </c:pt>
                <c:pt idx="30658">
                  <c:v>8.5649000000000001E-4</c:v>
                </c:pt>
                <c:pt idx="30659">
                  <c:v>8.5649999999999995E-4</c:v>
                </c:pt>
                <c:pt idx="30660">
                  <c:v>8.5651E-4</c:v>
                </c:pt>
                <c:pt idx="30661">
                  <c:v>8.5652000000000005E-4</c:v>
                </c:pt>
                <c:pt idx="30662">
                  <c:v>8.5652999999999999E-4</c:v>
                </c:pt>
                <c:pt idx="30663">
                  <c:v>8.5654000000000004E-4</c:v>
                </c:pt>
                <c:pt idx="30664">
                  <c:v>8.5654999999999998E-4</c:v>
                </c:pt>
                <c:pt idx="30665">
                  <c:v>8.5656000000000003E-4</c:v>
                </c:pt>
                <c:pt idx="30666">
                  <c:v>8.5656999999999997E-4</c:v>
                </c:pt>
                <c:pt idx="30667">
                  <c:v>8.5658000000000002E-4</c:v>
                </c:pt>
                <c:pt idx="30668">
                  <c:v>8.5658999999999996E-4</c:v>
                </c:pt>
                <c:pt idx="30669">
                  <c:v>8.566E-4</c:v>
                </c:pt>
                <c:pt idx="30670">
                  <c:v>8.5661000000000005E-4</c:v>
                </c:pt>
                <c:pt idx="30671">
                  <c:v>8.5661999999999999E-4</c:v>
                </c:pt>
                <c:pt idx="30672">
                  <c:v>8.5663000000000004E-4</c:v>
                </c:pt>
                <c:pt idx="30673">
                  <c:v>8.5663999999999998E-4</c:v>
                </c:pt>
                <c:pt idx="30674">
                  <c:v>8.5665000000000003E-4</c:v>
                </c:pt>
                <c:pt idx="30675">
                  <c:v>8.5665999999999997E-4</c:v>
                </c:pt>
                <c:pt idx="30676">
                  <c:v>8.5667000000000002E-4</c:v>
                </c:pt>
                <c:pt idx="30677">
                  <c:v>8.5667999999999996E-4</c:v>
                </c:pt>
                <c:pt idx="30678">
                  <c:v>8.5669000000000001E-4</c:v>
                </c:pt>
                <c:pt idx="30679">
                  <c:v>8.5669999999999995E-4</c:v>
                </c:pt>
                <c:pt idx="30680">
                  <c:v>8.5671E-4</c:v>
                </c:pt>
                <c:pt idx="30681">
                  <c:v>8.5672000000000005E-4</c:v>
                </c:pt>
                <c:pt idx="30682">
                  <c:v>8.5672999999999999E-4</c:v>
                </c:pt>
                <c:pt idx="30683">
                  <c:v>8.5674000000000004E-4</c:v>
                </c:pt>
                <c:pt idx="30684">
                  <c:v>8.5674999999999998E-4</c:v>
                </c:pt>
                <c:pt idx="30685">
                  <c:v>8.5676000000000003E-4</c:v>
                </c:pt>
                <c:pt idx="30686">
                  <c:v>8.5676999999999997E-4</c:v>
                </c:pt>
                <c:pt idx="30687">
                  <c:v>8.5678000000000002E-4</c:v>
                </c:pt>
                <c:pt idx="30688">
                  <c:v>8.5678999999999996E-4</c:v>
                </c:pt>
                <c:pt idx="30689">
                  <c:v>8.5680000000000001E-4</c:v>
                </c:pt>
                <c:pt idx="30690">
                  <c:v>8.5680999999999995E-4</c:v>
                </c:pt>
                <c:pt idx="30691">
                  <c:v>8.5682E-4</c:v>
                </c:pt>
                <c:pt idx="30692">
                  <c:v>8.5683000000000005E-4</c:v>
                </c:pt>
                <c:pt idx="30693">
                  <c:v>8.5683999999999999E-4</c:v>
                </c:pt>
                <c:pt idx="30694">
                  <c:v>8.5685000000000004E-4</c:v>
                </c:pt>
                <c:pt idx="30695">
                  <c:v>8.5685999999999998E-4</c:v>
                </c:pt>
                <c:pt idx="30696">
                  <c:v>8.5687000000000003E-4</c:v>
                </c:pt>
                <c:pt idx="30697">
                  <c:v>8.5687999999999997E-4</c:v>
                </c:pt>
                <c:pt idx="30698">
                  <c:v>8.5689000000000002E-4</c:v>
                </c:pt>
                <c:pt idx="30699">
                  <c:v>8.5689999999999996E-4</c:v>
                </c:pt>
                <c:pt idx="30700">
                  <c:v>8.5691000000000001E-4</c:v>
                </c:pt>
                <c:pt idx="30701">
                  <c:v>8.5691999999999995E-4</c:v>
                </c:pt>
                <c:pt idx="30702">
                  <c:v>8.5693E-4</c:v>
                </c:pt>
                <c:pt idx="30703">
                  <c:v>8.5694000000000005E-4</c:v>
                </c:pt>
                <c:pt idx="30704">
                  <c:v>8.5694999999999999E-4</c:v>
                </c:pt>
                <c:pt idx="30705">
                  <c:v>8.5696000000000004E-4</c:v>
                </c:pt>
                <c:pt idx="30706">
                  <c:v>8.5696999999999998E-4</c:v>
                </c:pt>
                <c:pt idx="30707">
                  <c:v>8.5698000000000002E-4</c:v>
                </c:pt>
                <c:pt idx="30708">
                  <c:v>8.5698999999999997E-4</c:v>
                </c:pt>
                <c:pt idx="30709">
                  <c:v>8.5700000000000001E-4</c:v>
                </c:pt>
                <c:pt idx="30710">
                  <c:v>8.5700999999999995E-4</c:v>
                </c:pt>
                <c:pt idx="30711">
                  <c:v>8.5702E-4</c:v>
                </c:pt>
                <c:pt idx="30712">
                  <c:v>8.5703000000000005E-4</c:v>
                </c:pt>
                <c:pt idx="30713">
                  <c:v>8.5703999999999999E-4</c:v>
                </c:pt>
                <c:pt idx="30714">
                  <c:v>8.5705000000000004E-4</c:v>
                </c:pt>
                <c:pt idx="30715">
                  <c:v>8.5705999999999998E-4</c:v>
                </c:pt>
                <c:pt idx="30716">
                  <c:v>8.5707000000000003E-4</c:v>
                </c:pt>
                <c:pt idx="30717">
                  <c:v>8.5707999999999997E-4</c:v>
                </c:pt>
                <c:pt idx="30718">
                  <c:v>8.5709000000000002E-4</c:v>
                </c:pt>
                <c:pt idx="30719">
                  <c:v>8.5709999999999996E-4</c:v>
                </c:pt>
                <c:pt idx="30720">
                  <c:v>8.5711000000000001E-4</c:v>
                </c:pt>
                <c:pt idx="30721">
                  <c:v>8.5711999999999995E-4</c:v>
                </c:pt>
                <c:pt idx="30722">
                  <c:v>8.5713E-4</c:v>
                </c:pt>
                <c:pt idx="30723">
                  <c:v>8.5714000000000005E-4</c:v>
                </c:pt>
                <c:pt idx="30724">
                  <c:v>8.5714999999999999E-4</c:v>
                </c:pt>
                <c:pt idx="30725">
                  <c:v>8.5716000000000004E-4</c:v>
                </c:pt>
                <c:pt idx="30726">
                  <c:v>8.5716999999999998E-4</c:v>
                </c:pt>
                <c:pt idx="30727">
                  <c:v>8.5718000000000003E-4</c:v>
                </c:pt>
                <c:pt idx="30728">
                  <c:v>8.5718999999999997E-4</c:v>
                </c:pt>
                <c:pt idx="30729">
                  <c:v>8.5720000000000002E-4</c:v>
                </c:pt>
                <c:pt idx="30730">
                  <c:v>8.5720999999999996E-4</c:v>
                </c:pt>
                <c:pt idx="30731">
                  <c:v>8.5722000000000001E-4</c:v>
                </c:pt>
                <c:pt idx="30732">
                  <c:v>8.5722999999999995E-4</c:v>
                </c:pt>
                <c:pt idx="30733">
                  <c:v>8.5724E-4</c:v>
                </c:pt>
                <c:pt idx="30734">
                  <c:v>8.5725000000000005E-4</c:v>
                </c:pt>
                <c:pt idx="30735">
                  <c:v>8.5725999999999999E-4</c:v>
                </c:pt>
                <c:pt idx="30736">
                  <c:v>8.5727000000000004E-4</c:v>
                </c:pt>
                <c:pt idx="30737">
                  <c:v>8.5727999999999998E-4</c:v>
                </c:pt>
                <c:pt idx="30738">
                  <c:v>8.5729000000000003E-4</c:v>
                </c:pt>
                <c:pt idx="30739">
                  <c:v>8.5729999999999997E-4</c:v>
                </c:pt>
                <c:pt idx="30740">
                  <c:v>8.5731000000000002E-4</c:v>
                </c:pt>
                <c:pt idx="30741">
                  <c:v>8.5731999999999996E-4</c:v>
                </c:pt>
                <c:pt idx="30742">
                  <c:v>8.5733000000000001E-4</c:v>
                </c:pt>
                <c:pt idx="30743">
                  <c:v>8.5733999999999995E-4</c:v>
                </c:pt>
                <c:pt idx="30744">
                  <c:v>8.5735E-4</c:v>
                </c:pt>
                <c:pt idx="30745">
                  <c:v>8.5736000000000004E-4</c:v>
                </c:pt>
                <c:pt idx="30746">
                  <c:v>8.5736999999999999E-4</c:v>
                </c:pt>
                <c:pt idx="30747">
                  <c:v>8.5738000000000003E-4</c:v>
                </c:pt>
                <c:pt idx="30748">
                  <c:v>8.5738999999999998E-4</c:v>
                </c:pt>
                <c:pt idx="30749">
                  <c:v>8.5740000000000002E-4</c:v>
                </c:pt>
                <c:pt idx="30750">
                  <c:v>8.5740999999999996E-4</c:v>
                </c:pt>
                <c:pt idx="30751">
                  <c:v>8.5742000000000001E-4</c:v>
                </c:pt>
                <c:pt idx="30752">
                  <c:v>8.5742999999999995E-4</c:v>
                </c:pt>
                <c:pt idx="30753">
                  <c:v>8.5744E-4</c:v>
                </c:pt>
                <c:pt idx="30754">
                  <c:v>8.5745000000000005E-4</c:v>
                </c:pt>
                <c:pt idx="30755">
                  <c:v>8.5745999999999999E-4</c:v>
                </c:pt>
                <c:pt idx="30756">
                  <c:v>8.5747000000000004E-4</c:v>
                </c:pt>
                <c:pt idx="30757">
                  <c:v>8.5747999999999998E-4</c:v>
                </c:pt>
                <c:pt idx="30758">
                  <c:v>8.5749000000000003E-4</c:v>
                </c:pt>
                <c:pt idx="30759">
                  <c:v>8.5749999999999997E-4</c:v>
                </c:pt>
                <c:pt idx="30760">
                  <c:v>8.5751000000000002E-4</c:v>
                </c:pt>
                <c:pt idx="30761">
                  <c:v>8.5751999999999996E-4</c:v>
                </c:pt>
                <c:pt idx="30762">
                  <c:v>8.5753000000000001E-4</c:v>
                </c:pt>
                <c:pt idx="30763">
                  <c:v>8.5753999999999995E-4</c:v>
                </c:pt>
                <c:pt idx="30764">
                  <c:v>8.5755E-4</c:v>
                </c:pt>
                <c:pt idx="30765">
                  <c:v>8.5756000000000005E-4</c:v>
                </c:pt>
                <c:pt idx="30766">
                  <c:v>8.5756999999999999E-4</c:v>
                </c:pt>
                <c:pt idx="30767">
                  <c:v>8.5758000000000004E-4</c:v>
                </c:pt>
                <c:pt idx="30768">
                  <c:v>8.5758999999999998E-4</c:v>
                </c:pt>
                <c:pt idx="30769">
                  <c:v>8.5760000000000003E-4</c:v>
                </c:pt>
                <c:pt idx="30770">
                  <c:v>8.5760999999999997E-4</c:v>
                </c:pt>
                <c:pt idx="30771">
                  <c:v>8.5762000000000002E-4</c:v>
                </c:pt>
                <c:pt idx="30772">
                  <c:v>8.5762999999999996E-4</c:v>
                </c:pt>
                <c:pt idx="30773">
                  <c:v>8.5764000000000001E-4</c:v>
                </c:pt>
                <c:pt idx="30774">
                  <c:v>8.5764999999999995E-4</c:v>
                </c:pt>
                <c:pt idx="30775">
                  <c:v>8.5766E-4</c:v>
                </c:pt>
                <c:pt idx="30776">
                  <c:v>8.5767000000000005E-4</c:v>
                </c:pt>
                <c:pt idx="30777">
                  <c:v>8.5767999999999999E-4</c:v>
                </c:pt>
                <c:pt idx="30778">
                  <c:v>8.5769000000000004E-4</c:v>
                </c:pt>
                <c:pt idx="30779">
                  <c:v>8.5769999999999998E-4</c:v>
                </c:pt>
                <c:pt idx="30780">
                  <c:v>8.5771000000000003E-4</c:v>
                </c:pt>
                <c:pt idx="30781">
                  <c:v>8.5771999999999997E-4</c:v>
                </c:pt>
                <c:pt idx="30782">
                  <c:v>8.5773000000000002E-4</c:v>
                </c:pt>
                <c:pt idx="30783">
                  <c:v>8.5773999999999996E-4</c:v>
                </c:pt>
                <c:pt idx="30784">
                  <c:v>8.5775000000000001E-4</c:v>
                </c:pt>
                <c:pt idx="30785">
                  <c:v>8.5775999999999995E-4</c:v>
                </c:pt>
                <c:pt idx="30786">
                  <c:v>8.5777E-4</c:v>
                </c:pt>
                <c:pt idx="30787">
                  <c:v>8.5778000000000004E-4</c:v>
                </c:pt>
                <c:pt idx="30788">
                  <c:v>8.5778999999999998E-4</c:v>
                </c:pt>
                <c:pt idx="30789">
                  <c:v>8.5780000000000003E-4</c:v>
                </c:pt>
                <c:pt idx="30790">
                  <c:v>8.5780999999999997E-4</c:v>
                </c:pt>
                <c:pt idx="30791">
                  <c:v>8.5782000000000002E-4</c:v>
                </c:pt>
                <c:pt idx="30792">
                  <c:v>8.5782999999999996E-4</c:v>
                </c:pt>
                <c:pt idx="30793">
                  <c:v>8.5784000000000001E-4</c:v>
                </c:pt>
                <c:pt idx="30794">
                  <c:v>8.5784999999999995E-4</c:v>
                </c:pt>
                <c:pt idx="30795">
                  <c:v>8.5786E-4</c:v>
                </c:pt>
                <c:pt idx="30796">
                  <c:v>8.5787000000000005E-4</c:v>
                </c:pt>
                <c:pt idx="30797">
                  <c:v>8.5787999999999999E-4</c:v>
                </c:pt>
                <c:pt idx="30798">
                  <c:v>8.5789000000000004E-4</c:v>
                </c:pt>
                <c:pt idx="30799">
                  <c:v>8.5789999999999998E-4</c:v>
                </c:pt>
                <c:pt idx="30800">
                  <c:v>8.5791000000000003E-4</c:v>
                </c:pt>
                <c:pt idx="30801">
                  <c:v>8.5791999999999997E-4</c:v>
                </c:pt>
                <c:pt idx="30802">
                  <c:v>8.5793000000000002E-4</c:v>
                </c:pt>
                <c:pt idx="30803">
                  <c:v>8.5793999999999996E-4</c:v>
                </c:pt>
                <c:pt idx="30804">
                  <c:v>8.5795000000000001E-4</c:v>
                </c:pt>
                <c:pt idx="30805">
                  <c:v>8.5795999999999995E-4</c:v>
                </c:pt>
                <c:pt idx="30806">
                  <c:v>8.5797E-4</c:v>
                </c:pt>
                <c:pt idx="30807">
                  <c:v>8.5798000000000005E-4</c:v>
                </c:pt>
                <c:pt idx="30808">
                  <c:v>8.5798999999999999E-4</c:v>
                </c:pt>
                <c:pt idx="30809">
                  <c:v>8.5800000000000004E-4</c:v>
                </c:pt>
                <c:pt idx="30810">
                  <c:v>8.5800999999999998E-4</c:v>
                </c:pt>
                <c:pt idx="30811">
                  <c:v>8.5802000000000003E-4</c:v>
                </c:pt>
                <c:pt idx="30812">
                  <c:v>8.5802999999999997E-4</c:v>
                </c:pt>
                <c:pt idx="30813">
                  <c:v>8.5804000000000002E-4</c:v>
                </c:pt>
                <c:pt idx="30814">
                  <c:v>8.5804999999999996E-4</c:v>
                </c:pt>
                <c:pt idx="30815">
                  <c:v>8.5806000000000001E-4</c:v>
                </c:pt>
                <c:pt idx="30816">
                  <c:v>8.5806999999999995E-4</c:v>
                </c:pt>
                <c:pt idx="30817">
                  <c:v>8.5808E-4</c:v>
                </c:pt>
                <c:pt idx="30818">
                  <c:v>8.5809000000000005E-4</c:v>
                </c:pt>
                <c:pt idx="30819">
                  <c:v>8.5809999999999999E-4</c:v>
                </c:pt>
                <c:pt idx="30820">
                  <c:v>8.5811000000000004E-4</c:v>
                </c:pt>
                <c:pt idx="30821">
                  <c:v>8.5811999999999998E-4</c:v>
                </c:pt>
                <c:pt idx="30822">
                  <c:v>8.5813000000000003E-4</c:v>
                </c:pt>
                <c:pt idx="30823">
                  <c:v>8.5813999999999997E-4</c:v>
                </c:pt>
                <c:pt idx="30824">
                  <c:v>8.5815000000000002E-4</c:v>
                </c:pt>
                <c:pt idx="30825">
                  <c:v>8.5815999999999996E-4</c:v>
                </c:pt>
                <c:pt idx="30826">
                  <c:v>8.5817E-4</c:v>
                </c:pt>
                <c:pt idx="30827">
                  <c:v>8.5818000000000005E-4</c:v>
                </c:pt>
                <c:pt idx="30828">
                  <c:v>8.5818999999999999E-4</c:v>
                </c:pt>
                <c:pt idx="30829">
                  <c:v>8.5820000000000004E-4</c:v>
                </c:pt>
                <c:pt idx="30830">
                  <c:v>8.5820999999999998E-4</c:v>
                </c:pt>
                <c:pt idx="30831">
                  <c:v>8.5822000000000003E-4</c:v>
                </c:pt>
                <c:pt idx="30832">
                  <c:v>8.5822999999999997E-4</c:v>
                </c:pt>
                <c:pt idx="30833">
                  <c:v>8.5824000000000002E-4</c:v>
                </c:pt>
                <c:pt idx="30834">
                  <c:v>8.5824999999999996E-4</c:v>
                </c:pt>
                <c:pt idx="30835">
                  <c:v>8.5826000000000001E-4</c:v>
                </c:pt>
                <c:pt idx="30836">
                  <c:v>8.5826999999999995E-4</c:v>
                </c:pt>
                <c:pt idx="30837">
                  <c:v>8.5828E-4</c:v>
                </c:pt>
                <c:pt idx="30838">
                  <c:v>8.5829000000000005E-4</c:v>
                </c:pt>
                <c:pt idx="30839">
                  <c:v>8.5829999999999999E-4</c:v>
                </c:pt>
                <c:pt idx="30840">
                  <c:v>8.5831000000000004E-4</c:v>
                </c:pt>
                <c:pt idx="30841">
                  <c:v>8.5831999999999998E-4</c:v>
                </c:pt>
                <c:pt idx="30842">
                  <c:v>8.5833000000000003E-4</c:v>
                </c:pt>
                <c:pt idx="30843">
                  <c:v>8.5833999999999997E-4</c:v>
                </c:pt>
                <c:pt idx="30844">
                  <c:v>8.5835000000000002E-4</c:v>
                </c:pt>
                <c:pt idx="30845">
                  <c:v>8.5835999999999996E-4</c:v>
                </c:pt>
                <c:pt idx="30846">
                  <c:v>8.5837000000000001E-4</c:v>
                </c:pt>
                <c:pt idx="30847">
                  <c:v>8.5837999999999995E-4</c:v>
                </c:pt>
                <c:pt idx="30848">
                  <c:v>8.5839E-4</c:v>
                </c:pt>
                <c:pt idx="30849">
                  <c:v>8.5840000000000005E-4</c:v>
                </c:pt>
                <c:pt idx="30850">
                  <c:v>8.5840999999999999E-4</c:v>
                </c:pt>
                <c:pt idx="30851">
                  <c:v>8.5842000000000004E-4</c:v>
                </c:pt>
                <c:pt idx="30852">
                  <c:v>8.5842999999999998E-4</c:v>
                </c:pt>
                <c:pt idx="30853">
                  <c:v>8.5844000000000003E-4</c:v>
                </c:pt>
                <c:pt idx="30854">
                  <c:v>8.5844999999999997E-4</c:v>
                </c:pt>
                <c:pt idx="30855">
                  <c:v>8.5846000000000002E-4</c:v>
                </c:pt>
                <c:pt idx="30856">
                  <c:v>8.5846999999999996E-4</c:v>
                </c:pt>
                <c:pt idx="30857">
                  <c:v>8.5848000000000001E-4</c:v>
                </c:pt>
                <c:pt idx="30858">
                  <c:v>8.5848999999999995E-4</c:v>
                </c:pt>
                <c:pt idx="30859">
                  <c:v>8.585E-4</c:v>
                </c:pt>
                <c:pt idx="30860">
                  <c:v>8.5851000000000005E-4</c:v>
                </c:pt>
                <c:pt idx="30861">
                  <c:v>8.5851999999999999E-4</c:v>
                </c:pt>
                <c:pt idx="30862">
                  <c:v>8.5853000000000004E-4</c:v>
                </c:pt>
                <c:pt idx="30863">
                  <c:v>8.5853999999999998E-4</c:v>
                </c:pt>
                <c:pt idx="30864">
                  <c:v>8.5855000000000002E-4</c:v>
                </c:pt>
                <c:pt idx="30865">
                  <c:v>8.5855999999999997E-4</c:v>
                </c:pt>
                <c:pt idx="30866">
                  <c:v>8.5857000000000001E-4</c:v>
                </c:pt>
                <c:pt idx="30867">
                  <c:v>8.5857999999999996E-4</c:v>
                </c:pt>
                <c:pt idx="30868">
                  <c:v>8.5859E-4</c:v>
                </c:pt>
                <c:pt idx="30869">
                  <c:v>8.5860000000000005E-4</c:v>
                </c:pt>
                <c:pt idx="30870">
                  <c:v>8.5860999999999999E-4</c:v>
                </c:pt>
                <c:pt idx="30871">
                  <c:v>8.5862000000000004E-4</c:v>
                </c:pt>
                <c:pt idx="30872">
                  <c:v>8.5862999999999998E-4</c:v>
                </c:pt>
                <c:pt idx="30873">
                  <c:v>8.5864000000000003E-4</c:v>
                </c:pt>
                <c:pt idx="30874">
                  <c:v>8.5864999999999997E-4</c:v>
                </c:pt>
                <c:pt idx="30875">
                  <c:v>8.5866000000000002E-4</c:v>
                </c:pt>
                <c:pt idx="30876">
                  <c:v>8.5866999999999996E-4</c:v>
                </c:pt>
                <c:pt idx="30877">
                  <c:v>8.5868000000000001E-4</c:v>
                </c:pt>
                <c:pt idx="30878">
                  <c:v>8.5868999999999995E-4</c:v>
                </c:pt>
                <c:pt idx="30879">
                  <c:v>8.587E-4</c:v>
                </c:pt>
                <c:pt idx="30880">
                  <c:v>8.5871000000000005E-4</c:v>
                </c:pt>
                <c:pt idx="30881">
                  <c:v>8.5871999999999999E-4</c:v>
                </c:pt>
                <c:pt idx="30882">
                  <c:v>8.5873000000000004E-4</c:v>
                </c:pt>
                <c:pt idx="30883">
                  <c:v>8.5873999999999998E-4</c:v>
                </c:pt>
                <c:pt idx="30884">
                  <c:v>8.5875000000000003E-4</c:v>
                </c:pt>
                <c:pt idx="30885">
                  <c:v>8.5875999999999997E-4</c:v>
                </c:pt>
                <c:pt idx="30886">
                  <c:v>8.5877000000000002E-4</c:v>
                </c:pt>
                <c:pt idx="30887">
                  <c:v>8.5877999999999996E-4</c:v>
                </c:pt>
                <c:pt idx="30888">
                  <c:v>8.5879000000000001E-4</c:v>
                </c:pt>
                <c:pt idx="30889">
                  <c:v>8.5879999999999995E-4</c:v>
                </c:pt>
                <c:pt idx="30890">
                  <c:v>8.5881E-4</c:v>
                </c:pt>
                <c:pt idx="30891">
                  <c:v>8.5882000000000005E-4</c:v>
                </c:pt>
                <c:pt idx="30892">
                  <c:v>8.5882999999999999E-4</c:v>
                </c:pt>
                <c:pt idx="30893">
                  <c:v>8.5884000000000004E-4</c:v>
                </c:pt>
                <c:pt idx="30894">
                  <c:v>8.5884999999999998E-4</c:v>
                </c:pt>
                <c:pt idx="30895">
                  <c:v>8.5886000000000003E-4</c:v>
                </c:pt>
                <c:pt idx="30896">
                  <c:v>8.5886999999999997E-4</c:v>
                </c:pt>
                <c:pt idx="30897">
                  <c:v>8.5888000000000002E-4</c:v>
                </c:pt>
                <c:pt idx="30898">
                  <c:v>8.5888999999999996E-4</c:v>
                </c:pt>
                <c:pt idx="30899">
                  <c:v>8.5890000000000001E-4</c:v>
                </c:pt>
                <c:pt idx="30900">
                  <c:v>8.5890999999999995E-4</c:v>
                </c:pt>
                <c:pt idx="30901">
                  <c:v>8.5892E-4</c:v>
                </c:pt>
                <c:pt idx="30902">
                  <c:v>8.5893000000000005E-4</c:v>
                </c:pt>
                <c:pt idx="30903">
                  <c:v>8.5893999999999999E-4</c:v>
                </c:pt>
                <c:pt idx="30904">
                  <c:v>8.5895000000000003E-4</c:v>
                </c:pt>
                <c:pt idx="30905">
                  <c:v>8.5895999999999998E-4</c:v>
                </c:pt>
                <c:pt idx="30906">
                  <c:v>8.5897000000000002E-4</c:v>
                </c:pt>
                <c:pt idx="30907">
                  <c:v>8.5897999999999996E-4</c:v>
                </c:pt>
                <c:pt idx="30908">
                  <c:v>8.5899000000000001E-4</c:v>
                </c:pt>
                <c:pt idx="30909">
                  <c:v>8.5899999999999995E-4</c:v>
                </c:pt>
                <c:pt idx="30910">
                  <c:v>8.5901E-4</c:v>
                </c:pt>
                <c:pt idx="30911">
                  <c:v>8.5902000000000005E-4</c:v>
                </c:pt>
                <c:pt idx="30912">
                  <c:v>8.5902999999999999E-4</c:v>
                </c:pt>
                <c:pt idx="30913">
                  <c:v>8.5904000000000004E-4</c:v>
                </c:pt>
                <c:pt idx="30914">
                  <c:v>8.5904999999999998E-4</c:v>
                </c:pt>
                <c:pt idx="30915">
                  <c:v>8.5906000000000003E-4</c:v>
                </c:pt>
                <c:pt idx="30916">
                  <c:v>8.5906999999999997E-4</c:v>
                </c:pt>
                <c:pt idx="30917">
                  <c:v>8.5908000000000002E-4</c:v>
                </c:pt>
                <c:pt idx="30918">
                  <c:v>8.5908999999999996E-4</c:v>
                </c:pt>
                <c:pt idx="30919">
                  <c:v>8.5910000000000001E-4</c:v>
                </c:pt>
                <c:pt idx="30920">
                  <c:v>8.5910999999999995E-4</c:v>
                </c:pt>
                <c:pt idx="30921">
                  <c:v>8.5912E-4</c:v>
                </c:pt>
                <c:pt idx="30922">
                  <c:v>8.5913000000000005E-4</c:v>
                </c:pt>
                <c:pt idx="30923">
                  <c:v>8.5913999999999999E-4</c:v>
                </c:pt>
                <c:pt idx="30924">
                  <c:v>8.5915000000000004E-4</c:v>
                </c:pt>
                <c:pt idx="30925">
                  <c:v>8.5915999999999998E-4</c:v>
                </c:pt>
                <c:pt idx="30926">
                  <c:v>8.5917000000000003E-4</c:v>
                </c:pt>
                <c:pt idx="30927">
                  <c:v>8.5917999999999997E-4</c:v>
                </c:pt>
                <c:pt idx="30928">
                  <c:v>8.5919000000000002E-4</c:v>
                </c:pt>
                <c:pt idx="30929">
                  <c:v>8.5919999999999996E-4</c:v>
                </c:pt>
                <c:pt idx="30930">
                  <c:v>8.5921000000000001E-4</c:v>
                </c:pt>
                <c:pt idx="30931">
                  <c:v>8.5921999999999995E-4</c:v>
                </c:pt>
                <c:pt idx="30932">
                  <c:v>8.5923E-4</c:v>
                </c:pt>
                <c:pt idx="30933">
                  <c:v>8.5924000000000005E-4</c:v>
                </c:pt>
                <c:pt idx="30934">
                  <c:v>8.5924999999999999E-4</c:v>
                </c:pt>
                <c:pt idx="30935">
                  <c:v>8.5926000000000004E-4</c:v>
                </c:pt>
                <c:pt idx="30936">
                  <c:v>8.5926999999999998E-4</c:v>
                </c:pt>
                <c:pt idx="30937">
                  <c:v>8.5928000000000003E-4</c:v>
                </c:pt>
                <c:pt idx="30938">
                  <c:v>8.5928999999999997E-4</c:v>
                </c:pt>
                <c:pt idx="30939">
                  <c:v>8.5930000000000002E-4</c:v>
                </c:pt>
                <c:pt idx="30940">
                  <c:v>8.5930999999999996E-4</c:v>
                </c:pt>
                <c:pt idx="30941">
                  <c:v>8.5932000000000001E-4</c:v>
                </c:pt>
                <c:pt idx="30942">
                  <c:v>8.5932999999999995E-4</c:v>
                </c:pt>
                <c:pt idx="30943">
                  <c:v>8.5934E-4</c:v>
                </c:pt>
                <c:pt idx="30944">
                  <c:v>8.5935000000000004E-4</c:v>
                </c:pt>
                <c:pt idx="30945">
                  <c:v>8.5935999999999998E-4</c:v>
                </c:pt>
                <c:pt idx="30946">
                  <c:v>8.5937000000000003E-4</c:v>
                </c:pt>
                <c:pt idx="30947">
                  <c:v>8.5937999999999997E-4</c:v>
                </c:pt>
                <c:pt idx="30948">
                  <c:v>8.5939000000000002E-4</c:v>
                </c:pt>
                <c:pt idx="30949">
                  <c:v>8.5939999999999996E-4</c:v>
                </c:pt>
                <c:pt idx="30950">
                  <c:v>8.5941000000000001E-4</c:v>
                </c:pt>
                <c:pt idx="30951">
                  <c:v>8.5941999999999995E-4</c:v>
                </c:pt>
                <c:pt idx="30952">
                  <c:v>8.5943E-4</c:v>
                </c:pt>
                <c:pt idx="30953">
                  <c:v>8.5944000000000005E-4</c:v>
                </c:pt>
                <c:pt idx="30954">
                  <c:v>8.5944999999999999E-4</c:v>
                </c:pt>
                <c:pt idx="30955">
                  <c:v>8.5946000000000004E-4</c:v>
                </c:pt>
                <c:pt idx="30956">
                  <c:v>8.5946999999999998E-4</c:v>
                </c:pt>
                <c:pt idx="30957">
                  <c:v>8.5948000000000003E-4</c:v>
                </c:pt>
                <c:pt idx="30958">
                  <c:v>8.5948999999999997E-4</c:v>
                </c:pt>
                <c:pt idx="30959">
                  <c:v>8.5950000000000002E-4</c:v>
                </c:pt>
                <c:pt idx="30960">
                  <c:v>8.5950999999999996E-4</c:v>
                </c:pt>
                <c:pt idx="30961">
                  <c:v>8.5952000000000001E-4</c:v>
                </c:pt>
                <c:pt idx="30962">
                  <c:v>8.5952999999999995E-4</c:v>
                </c:pt>
                <c:pt idx="30963">
                  <c:v>8.5954E-4</c:v>
                </c:pt>
                <c:pt idx="30964">
                  <c:v>8.5955000000000005E-4</c:v>
                </c:pt>
                <c:pt idx="30965">
                  <c:v>8.5955999999999999E-4</c:v>
                </c:pt>
                <c:pt idx="30966">
                  <c:v>8.5957000000000004E-4</c:v>
                </c:pt>
                <c:pt idx="30967">
                  <c:v>8.5957999999999998E-4</c:v>
                </c:pt>
                <c:pt idx="30968">
                  <c:v>8.5959000000000003E-4</c:v>
                </c:pt>
                <c:pt idx="30969">
                  <c:v>8.5959999999999997E-4</c:v>
                </c:pt>
                <c:pt idx="30970">
                  <c:v>8.5961000000000002E-4</c:v>
                </c:pt>
                <c:pt idx="30971">
                  <c:v>8.5961999999999996E-4</c:v>
                </c:pt>
                <c:pt idx="30972">
                  <c:v>8.5963000000000001E-4</c:v>
                </c:pt>
                <c:pt idx="30973">
                  <c:v>8.5963999999999995E-4</c:v>
                </c:pt>
                <c:pt idx="30974">
                  <c:v>8.5965E-4</c:v>
                </c:pt>
                <c:pt idx="30975">
                  <c:v>8.5966000000000005E-4</c:v>
                </c:pt>
                <c:pt idx="30976">
                  <c:v>8.5966999999999999E-4</c:v>
                </c:pt>
                <c:pt idx="30977">
                  <c:v>8.5968000000000004E-4</c:v>
                </c:pt>
                <c:pt idx="30978">
                  <c:v>8.5968999999999998E-4</c:v>
                </c:pt>
                <c:pt idx="30979">
                  <c:v>8.5970000000000003E-4</c:v>
                </c:pt>
                <c:pt idx="30980">
                  <c:v>8.5970999999999997E-4</c:v>
                </c:pt>
                <c:pt idx="30981">
                  <c:v>8.5972000000000002E-4</c:v>
                </c:pt>
                <c:pt idx="30982">
                  <c:v>8.5972999999999996E-4</c:v>
                </c:pt>
                <c:pt idx="30983">
                  <c:v>8.5974000000000001E-4</c:v>
                </c:pt>
                <c:pt idx="30984">
                  <c:v>8.5975000000000005E-4</c:v>
                </c:pt>
                <c:pt idx="30985">
                  <c:v>8.5975999999999999E-4</c:v>
                </c:pt>
                <c:pt idx="30986">
                  <c:v>8.5977000000000004E-4</c:v>
                </c:pt>
                <c:pt idx="30987">
                  <c:v>8.5977999999999998E-4</c:v>
                </c:pt>
                <c:pt idx="30988">
                  <c:v>8.5979000000000003E-4</c:v>
                </c:pt>
                <c:pt idx="30989">
                  <c:v>8.5979999999999997E-4</c:v>
                </c:pt>
                <c:pt idx="30990">
                  <c:v>8.5981000000000002E-4</c:v>
                </c:pt>
                <c:pt idx="30991">
                  <c:v>8.5981999999999996E-4</c:v>
                </c:pt>
                <c:pt idx="30992">
                  <c:v>8.5983000000000001E-4</c:v>
                </c:pt>
                <c:pt idx="30993">
                  <c:v>8.5983999999999995E-4</c:v>
                </c:pt>
                <c:pt idx="30994">
                  <c:v>8.5985E-4</c:v>
                </c:pt>
                <c:pt idx="30995">
                  <c:v>8.5986000000000005E-4</c:v>
                </c:pt>
                <c:pt idx="30996">
                  <c:v>8.5986999999999999E-4</c:v>
                </c:pt>
                <c:pt idx="30997">
                  <c:v>8.5988000000000004E-4</c:v>
                </c:pt>
                <c:pt idx="30998">
                  <c:v>8.5988999999999998E-4</c:v>
                </c:pt>
                <c:pt idx="30999">
                  <c:v>8.5990000000000003E-4</c:v>
                </c:pt>
                <c:pt idx="31000">
                  <c:v>8.5990999999999997E-4</c:v>
                </c:pt>
                <c:pt idx="31001">
                  <c:v>8.5992000000000002E-4</c:v>
                </c:pt>
                <c:pt idx="31002">
                  <c:v>8.5992999999999996E-4</c:v>
                </c:pt>
                <c:pt idx="31003">
                  <c:v>8.5994000000000001E-4</c:v>
                </c:pt>
                <c:pt idx="31004">
                  <c:v>8.5994999999999995E-4</c:v>
                </c:pt>
                <c:pt idx="31005">
                  <c:v>8.5996E-4</c:v>
                </c:pt>
                <c:pt idx="31006">
                  <c:v>8.5997000000000005E-4</c:v>
                </c:pt>
                <c:pt idx="31007">
                  <c:v>8.5997999999999999E-4</c:v>
                </c:pt>
                <c:pt idx="31008">
                  <c:v>8.5999000000000004E-4</c:v>
                </c:pt>
                <c:pt idx="31009">
                  <c:v>8.5999999999999998E-4</c:v>
                </c:pt>
                <c:pt idx="31010">
                  <c:v>8.6001000000000003E-4</c:v>
                </c:pt>
                <c:pt idx="31011">
                  <c:v>8.6001999999999997E-4</c:v>
                </c:pt>
                <c:pt idx="31012">
                  <c:v>8.6003000000000002E-4</c:v>
                </c:pt>
                <c:pt idx="31013">
                  <c:v>8.6003999999999996E-4</c:v>
                </c:pt>
                <c:pt idx="31014">
                  <c:v>8.6005000000000001E-4</c:v>
                </c:pt>
                <c:pt idx="31015">
                  <c:v>8.6005999999999995E-4</c:v>
                </c:pt>
                <c:pt idx="31016">
                  <c:v>8.6007E-4</c:v>
                </c:pt>
                <c:pt idx="31017">
                  <c:v>8.6008000000000005E-4</c:v>
                </c:pt>
                <c:pt idx="31018">
                  <c:v>8.6008999999999999E-4</c:v>
                </c:pt>
                <c:pt idx="31019">
                  <c:v>8.6010000000000004E-4</c:v>
                </c:pt>
                <c:pt idx="31020">
                  <c:v>8.6010999999999998E-4</c:v>
                </c:pt>
                <c:pt idx="31021">
                  <c:v>8.6012000000000003E-4</c:v>
                </c:pt>
                <c:pt idx="31022">
                  <c:v>8.6012999999999997E-4</c:v>
                </c:pt>
                <c:pt idx="31023">
                  <c:v>8.6014000000000001E-4</c:v>
                </c:pt>
                <c:pt idx="31024">
                  <c:v>8.6014999999999996E-4</c:v>
                </c:pt>
                <c:pt idx="31025">
                  <c:v>8.6016E-4</c:v>
                </c:pt>
                <c:pt idx="31026">
                  <c:v>8.6017000000000005E-4</c:v>
                </c:pt>
                <c:pt idx="31027">
                  <c:v>8.6017999999999999E-4</c:v>
                </c:pt>
                <c:pt idx="31028">
                  <c:v>8.6019000000000004E-4</c:v>
                </c:pt>
                <c:pt idx="31029">
                  <c:v>8.6019999999999998E-4</c:v>
                </c:pt>
                <c:pt idx="31030">
                  <c:v>8.6021000000000003E-4</c:v>
                </c:pt>
                <c:pt idx="31031">
                  <c:v>8.6021999999999997E-4</c:v>
                </c:pt>
                <c:pt idx="31032">
                  <c:v>8.6023000000000002E-4</c:v>
                </c:pt>
                <c:pt idx="31033">
                  <c:v>8.6023999999999996E-4</c:v>
                </c:pt>
                <c:pt idx="31034">
                  <c:v>8.6025000000000001E-4</c:v>
                </c:pt>
                <c:pt idx="31035">
                  <c:v>8.6025999999999995E-4</c:v>
                </c:pt>
                <c:pt idx="31036">
                  <c:v>8.6027E-4</c:v>
                </c:pt>
                <c:pt idx="31037">
                  <c:v>8.6028000000000005E-4</c:v>
                </c:pt>
                <c:pt idx="31038">
                  <c:v>8.6028999999999999E-4</c:v>
                </c:pt>
                <c:pt idx="31039">
                  <c:v>8.6030000000000004E-4</c:v>
                </c:pt>
                <c:pt idx="31040">
                  <c:v>8.6030999999999998E-4</c:v>
                </c:pt>
                <c:pt idx="31041">
                  <c:v>8.6032000000000003E-4</c:v>
                </c:pt>
                <c:pt idx="31042">
                  <c:v>8.6032999999999997E-4</c:v>
                </c:pt>
                <c:pt idx="31043">
                  <c:v>8.6034000000000002E-4</c:v>
                </c:pt>
                <c:pt idx="31044">
                  <c:v>8.6034999999999996E-4</c:v>
                </c:pt>
                <c:pt idx="31045">
                  <c:v>8.6036000000000001E-4</c:v>
                </c:pt>
                <c:pt idx="31046">
                  <c:v>8.6036999999999995E-4</c:v>
                </c:pt>
                <c:pt idx="31047">
                  <c:v>8.6038E-4</c:v>
                </c:pt>
                <c:pt idx="31048">
                  <c:v>8.6039000000000005E-4</c:v>
                </c:pt>
                <c:pt idx="31049">
                  <c:v>8.6039999999999999E-4</c:v>
                </c:pt>
                <c:pt idx="31050">
                  <c:v>8.6041000000000004E-4</c:v>
                </c:pt>
                <c:pt idx="31051">
                  <c:v>8.6041999999999998E-4</c:v>
                </c:pt>
                <c:pt idx="31052">
                  <c:v>8.6043000000000003E-4</c:v>
                </c:pt>
                <c:pt idx="31053">
                  <c:v>8.6043999999999997E-4</c:v>
                </c:pt>
                <c:pt idx="31054">
                  <c:v>8.6045000000000002E-4</c:v>
                </c:pt>
                <c:pt idx="31055">
                  <c:v>8.6045999999999996E-4</c:v>
                </c:pt>
                <c:pt idx="31056">
                  <c:v>8.6047000000000001E-4</c:v>
                </c:pt>
                <c:pt idx="31057">
                  <c:v>8.6047999999999995E-4</c:v>
                </c:pt>
                <c:pt idx="31058">
                  <c:v>8.6049E-4</c:v>
                </c:pt>
                <c:pt idx="31059">
                  <c:v>8.6050000000000005E-4</c:v>
                </c:pt>
                <c:pt idx="31060">
                  <c:v>8.6050999999999999E-4</c:v>
                </c:pt>
                <c:pt idx="31061">
                  <c:v>8.6052000000000003E-4</c:v>
                </c:pt>
                <c:pt idx="31062">
                  <c:v>8.6052999999999998E-4</c:v>
                </c:pt>
                <c:pt idx="31063">
                  <c:v>8.6054000000000002E-4</c:v>
                </c:pt>
                <c:pt idx="31064">
                  <c:v>8.6054999999999997E-4</c:v>
                </c:pt>
                <c:pt idx="31065">
                  <c:v>8.6056000000000001E-4</c:v>
                </c:pt>
                <c:pt idx="31066">
                  <c:v>8.6056999999999995E-4</c:v>
                </c:pt>
                <c:pt idx="31067">
                  <c:v>8.6058E-4</c:v>
                </c:pt>
                <c:pt idx="31068">
                  <c:v>8.6059000000000005E-4</c:v>
                </c:pt>
                <c:pt idx="31069">
                  <c:v>8.6059999999999999E-4</c:v>
                </c:pt>
                <c:pt idx="31070">
                  <c:v>8.6061000000000004E-4</c:v>
                </c:pt>
                <c:pt idx="31071">
                  <c:v>8.6061999999999998E-4</c:v>
                </c:pt>
                <c:pt idx="31072">
                  <c:v>8.6063000000000003E-4</c:v>
                </c:pt>
                <c:pt idx="31073">
                  <c:v>8.6063999999999997E-4</c:v>
                </c:pt>
                <c:pt idx="31074">
                  <c:v>8.6065000000000002E-4</c:v>
                </c:pt>
                <c:pt idx="31075">
                  <c:v>8.6065999999999996E-4</c:v>
                </c:pt>
                <c:pt idx="31076">
                  <c:v>8.6067000000000001E-4</c:v>
                </c:pt>
                <c:pt idx="31077">
                  <c:v>8.6067999999999995E-4</c:v>
                </c:pt>
                <c:pt idx="31078">
                  <c:v>8.6069E-4</c:v>
                </c:pt>
                <c:pt idx="31079">
                  <c:v>8.6070000000000005E-4</c:v>
                </c:pt>
                <c:pt idx="31080">
                  <c:v>8.6070999999999999E-4</c:v>
                </c:pt>
                <c:pt idx="31081">
                  <c:v>8.6072000000000004E-4</c:v>
                </c:pt>
                <c:pt idx="31082">
                  <c:v>8.6072999999999998E-4</c:v>
                </c:pt>
                <c:pt idx="31083">
                  <c:v>8.6074000000000003E-4</c:v>
                </c:pt>
                <c:pt idx="31084">
                  <c:v>8.6074999999999997E-4</c:v>
                </c:pt>
                <c:pt idx="31085">
                  <c:v>8.6076000000000002E-4</c:v>
                </c:pt>
                <c:pt idx="31086">
                  <c:v>8.6076999999999996E-4</c:v>
                </c:pt>
                <c:pt idx="31087">
                  <c:v>8.6078000000000001E-4</c:v>
                </c:pt>
                <c:pt idx="31088">
                  <c:v>8.6078999999999995E-4</c:v>
                </c:pt>
                <c:pt idx="31089">
                  <c:v>8.608E-4</c:v>
                </c:pt>
                <c:pt idx="31090">
                  <c:v>8.6081000000000005E-4</c:v>
                </c:pt>
                <c:pt idx="31091">
                  <c:v>8.6081999999999999E-4</c:v>
                </c:pt>
                <c:pt idx="31092">
                  <c:v>8.6083000000000004E-4</c:v>
                </c:pt>
                <c:pt idx="31093">
                  <c:v>8.6083999999999998E-4</c:v>
                </c:pt>
                <c:pt idx="31094">
                  <c:v>8.6085000000000003E-4</c:v>
                </c:pt>
                <c:pt idx="31095">
                  <c:v>8.6085999999999997E-4</c:v>
                </c:pt>
                <c:pt idx="31096">
                  <c:v>8.6087000000000002E-4</c:v>
                </c:pt>
                <c:pt idx="31097">
                  <c:v>8.6087999999999996E-4</c:v>
                </c:pt>
                <c:pt idx="31098">
                  <c:v>8.6089000000000001E-4</c:v>
                </c:pt>
                <c:pt idx="31099">
                  <c:v>8.6089999999999995E-4</c:v>
                </c:pt>
                <c:pt idx="31100">
                  <c:v>8.6091E-4</c:v>
                </c:pt>
                <c:pt idx="31101">
                  <c:v>8.6092000000000004E-4</c:v>
                </c:pt>
                <c:pt idx="31102">
                  <c:v>8.6092999999999999E-4</c:v>
                </c:pt>
                <c:pt idx="31103">
                  <c:v>8.6094000000000003E-4</c:v>
                </c:pt>
                <c:pt idx="31104">
                  <c:v>8.6094999999999997E-4</c:v>
                </c:pt>
                <c:pt idx="31105">
                  <c:v>8.6096000000000002E-4</c:v>
                </c:pt>
                <c:pt idx="31106">
                  <c:v>8.6096999999999996E-4</c:v>
                </c:pt>
                <c:pt idx="31107">
                  <c:v>8.6098000000000001E-4</c:v>
                </c:pt>
                <c:pt idx="31108">
                  <c:v>8.6098999999999995E-4</c:v>
                </c:pt>
                <c:pt idx="31109">
                  <c:v>8.61E-4</c:v>
                </c:pt>
                <c:pt idx="31110">
                  <c:v>8.6101000000000005E-4</c:v>
                </c:pt>
                <c:pt idx="31111">
                  <c:v>8.6101999999999999E-4</c:v>
                </c:pt>
                <c:pt idx="31112">
                  <c:v>8.6103000000000004E-4</c:v>
                </c:pt>
                <c:pt idx="31113">
                  <c:v>8.6103999999999998E-4</c:v>
                </c:pt>
                <c:pt idx="31114">
                  <c:v>8.6105000000000003E-4</c:v>
                </c:pt>
                <c:pt idx="31115">
                  <c:v>8.6105999999999997E-4</c:v>
                </c:pt>
                <c:pt idx="31116">
                  <c:v>8.6107000000000002E-4</c:v>
                </c:pt>
                <c:pt idx="31117">
                  <c:v>8.6107999999999996E-4</c:v>
                </c:pt>
                <c:pt idx="31118">
                  <c:v>8.6109000000000001E-4</c:v>
                </c:pt>
                <c:pt idx="31119">
                  <c:v>8.6109999999999995E-4</c:v>
                </c:pt>
                <c:pt idx="31120">
                  <c:v>8.6111E-4</c:v>
                </c:pt>
                <c:pt idx="31121">
                  <c:v>8.6112000000000005E-4</c:v>
                </c:pt>
                <c:pt idx="31122">
                  <c:v>8.6112999999999999E-4</c:v>
                </c:pt>
                <c:pt idx="31123">
                  <c:v>8.6114000000000004E-4</c:v>
                </c:pt>
                <c:pt idx="31124">
                  <c:v>8.6114999999999998E-4</c:v>
                </c:pt>
                <c:pt idx="31125">
                  <c:v>8.6116000000000003E-4</c:v>
                </c:pt>
                <c:pt idx="31126">
                  <c:v>8.6116999999999997E-4</c:v>
                </c:pt>
                <c:pt idx="31127">
                  <c:v>8.6118000000000002E-4</c:v>
                </c:pt>
                <c:pt idx="31128">
                  <c:v>8.6118999999999996E-4</c:v>
                </c:pt>
                <c:pt idx="31129">
                  <c:v>8.6120000000000001E-4</c:v>
                </c:pt>
                <c:pt idx="31130">
                  <c:v>8.6120999999999995E-4</c:v>
                </c:pt>
                <c:pt idx="31131">
                  <c:v>8.6122E-4</c:v>
                </c:pt>
                <c:pt idx="31132">
                  <c:v>8.6123000000000005E-4</c:v>
                </c:pt>
                <c:pt idx="31133">
                  <c:v>8.6123999999999999E-4</c:v>
                </c:pt>
                <c:pt idx="31134">
                  <c:v>8.6125000000000004E-4</c:v>
                </c:pt>
                <c:pt idx="31135">
                  <c:v>8.6125999999999998E-4</c:v>
                </c:pt>
                <c:pt idx="31136">
                  <c:v>8.6127000000000003E-4</c:v>
                </c:pt>
                <c:pt idx="31137">
                  <c:v>8.6127999999999997E-4</c:v>
                </c:pt>
                <c:pt idx="31138">
                  <c:v>8.6129000000000002E-4</c:v>
                </c:pt>
                <c:pt idx="31139">
                  <c:v>8.6129999999999996E-4</c:v>
                </c:pt>
                <c:pt idx="31140">
                  <c:v>8.6131000000000001E-4</c:v>
                </c:pt>
                <c:pt idx="31141">
                  <c:v>8.6131999999999995E-4</c:v>
                </c:pt>
                <c:pt idx="31142">
                  <c:v>8.6132999999999999E-4</c:v>
                </c:pt>
                <c:pt idx="31143">
                  <c:v>8.6134000000000004E-4</c:v>
                </c:pt>
                <c:pt idx="31144">
                  <c:v>8.6134999999999998E-4</c:v>
                </c:pt>
                <c:pt idx="31145">
                  <c:v>8.6136000000000003E-4</c:v>
                </c:pt>
                <c:pt idx="31146">
                  <c:v>8.6136999999999997E-4</c:v>
                </c:pt>
                <c:pt idx="31147">
                  <c:v>8.6138000000000002E-4</c:v>
                </c:pt>
                <c:pt idx="31148">
                  <c:v>8.6138999999999996E-4</c:v>
                </c:pt>
                <c:pt idx="31149">
                  <c:v>8.6140000000000001E-4</c:v>
                </c:pt>
                <c:pt idx="31150">
                  <c:v>8.6140999999999995E-4</c:v>
                </c:pt>
                <c:pt idx="31151">
                  <c:v>8.6142E-4</c:v>
                </c:pt>
                <c:pt idx="31152">
                  <c:v>8.6143000000000005E-4</c:v>
                </c:pt>
                <c:pt idx="31153">
                  <c:v>8.6143999999999999E-4</c:v>
                </c:pt>
                <c:pt idx="31154">
                  <c:v>8.6145000000000004E-4</c:v>
                </c:pt>
                <c:pt idx="31155">
                  <c:v>8.6145999999999998E-4</c:v>
                </c:pt>
                <c:pt idx="31156">
                  <c:v>8.6147000000000003E-4</c:v>
                </c:pt>
                <c:pt idx="31157">
                  <c:v>8.6147999999999997E-4</c:v>
                </c:pt>
                <c:pt idx="31158">
                  <c:v>8.6149000000000002E-4</c:v>
                </c:pt>
                <c:pt idx="31159">
                  <c:v>8.6149999999999996E-4</c:v>
                </c:pt>
                <c:pt idx="31160">
                  <c:v>8.6151000000000001E-4</c:v>
                </c:pt>
                <c:pt idx="31161">
                  <c:v>8.6151999999999995E-4</c:v>
                </c:pt>
                <c:pt idx="31162">
                  <c:v>8.6153E-4</c:v>
                </c:pt>
                <c:pt idx="31163">
                  <c:v>8.6154000000000005E-4</c:v>
                </c:pt>
                <c:pt idx="31164">
                  <c:v>8.6154999999999999E-4</c:v>
                </c:pt>
                <c:pt idx="31165">
                  <c:v>8.6156000000000004E-4</c:v>
                </c:pt>
                <c:pt idx="31166">
                  <c:v>8.6156999999999998E-4</c:v>
                </c:pt>
                <c:pt idx="31167">
                  <c:v>8.6158000000000003E-4</c:v>
                </c:pt>
                <c:pt idx="31168">
                  <c:v>8.6158999999999997E-4</c:v>
                </c:pt>
                <c:pt idx="31169">
                  <c:v>8.6160000000000002E-4</c:v>
                </c:pt>
                <c:pt idx="31170">
                  <c:v>8.6160999999999996E-4</c:v>
                </c:pt>
                <c:pt idx="31171">
                  <c:v>8.6162000000000001E-4</c:v>
                </c:pt>
                <c:pt idx="31172">
                  <c:v>8.6162999999999995E-4</c:v>
                </c:pt>
                <c:pt idx="31173">
                  <c:v>8.6164E-4</c:v>
                </c:pt>
                <c:pt idx="31174">
                  <c:v>8.6165000000000005E-4</c:v>
                </c:pt>
                <c:pt idx="31175">
                  <c:v>8.6165999999999999E-4</c:v>
                </c:pt>
                <c:pt idx="31176">
                  <c:v>8.6167000000000004E-4</c:v>
                </c:pt>
                <c:pt idx="31177">
                  <c:v>8.6167999999999998E-4</c:v>
                </c:pt>
                <c:pt idx="31178">
                  <c:v>8.6169000000000003E-4</c:v>
                </c:pt>
                <c:pt idx="31179">
                  <c:v>8.6169999999999997E-4</c:v>
                </c:pt>
                <c:pt idx="31180">
                  <c:v>8.6171000000000002E-4</c:v>
                </c:pt>
                <c:pt idx="31181">
                  <c:v>8.6171999999999996E-4</c:v>
                </c:pt>
                <c:pt idx="31182">
                  <c:v>8.6173E-4</c:v>
                </c:pt>
                <c:pt idx="31183">
                  <c:v>8.6174000000000005E-4</c:v>
                </c:pt>
                <c:pt idx="31184">
                  <c:v>8.6174999999999999E-4</c:v>
                </c:pt>
                <c:pt idx="31185">
                  <c:v>8.6176000000000004E-4</c:v>
                </c:pt>
                <c:pt idx="31186">
                  <c:v>8.6176999999999998E-4</c:v>
                </c:pt>
                <c:pt idx="31187">
                  <c:v>8.6178000000000003E-4</c:v>
                </c:pt>
                <c:pt idx="31188">
                  <c:v>8.6178999999999997E-4</c:v>
                </c:pt>
                <c:pt idx="31189">
                  <c:v>8.6180000000000002E-4</c:v>
                </c:pt>
                <c:pt idx="31190">
                  <c:v>8.6180999999999996E-4</c:v>
                </c:pt>
                <c:pt idx="31191">
                  <c:v>8.6182000000000001E-4</c:v>
                </c:pt>
                <c:pt idx="31192">
                  <c:v>8.6182999999999995E-4</c:v>
                </c:pt>
                <c:pt idx="31193">
                  <c:v>8.6184E-4</c:v>
                </c:pt>
                <c:pt idx="31194">
                  <c:v>8.6185000000000005E-4</c:v>
                </c:pt>
                <c:pt idx="31195">
                  <c:v>8.6185999999999999E-4</c:v>
                </c:pt>
                <c:pt idx="31196">
                  <c:v>8.6187000000000004E-4</c:v>
                </c:pt>
                <c:pt idx="31197">
                  <c:v>8.6187999999999998E-4</c:v>
                </c:pt>
                <c:pt idx="31198">
                  <c:v>8.6189000000000003E-4</c:v>
                </c:pt>
                <c:pt idx="31199">
                  <c:v>8.6189999999999997E-4</c:v>
                </c:pt>
                <c:pt idx="31200">
                  <c:v>8.6191000000000002E-4</c:v>
                </c:pt>
                <c:pt idx="31201">
                  <c:v>8.6191999999999996E-4</c:v>
                </c:pt>
                <c:pt idx="31202">
                  <c:v>8.6193000000000001E-4</c:v>
                </c:pt>
                <c:pt idx="31203">
                  <c:v>8.6193999999999995E-4</c:v>
                </c:pt>
                <c:pt idx="31204">
                  <c:v>8.6195E-4</c:v>
                </c:pt>
                <c:pt idx="31205">
                  <c:v>8.6196000000000005E-4</c:v>
                </c:pt>
                <c:pt idx="31206">
                  <c:v>8.6196999999999999E-4</c:v>
                </c:pt>
                <c:pt idx="31207">
                  <c:v>8.6198000000000004E-4</c:v>
                </c:pt>
                <c:pt idx="31208">
                  <c:v>8.6198999999999998E-4</c:v>
                </c:pt>
                <c:pt idx="31209">
                  <c:v>8.6200000000000003E-4</c:v>
                </c:pt>
                <c:pt idx="31210">
                  <c:v>8.6200999999999997E-4</c:v>
                </c:pt>
                <c:pt idx="31211">
                  <c:v>8.6202000000000002E-4</c:v>
                </c:pt>
                <c:pt idx="31212">
                  <c:v>8.6202999999999996E-4</c:v>
                </c:pt>
                <c:pt idx="31213">
                  <c:v>8.6204000000000001E-4</c:v>
                </c:pt>
                <c:pt idx="31214">
                  <c:v>8.6204999999999995E-4</c:v>
                </c:pt>
                <c:pt idx="31215">
                  <c:v>8.6206E-4</c:v>
                </c:pt>
                <c:pt idx="31216">
                  <c:v>8.6207000000000005E-4</c:v>
                </c:pt>
                <c:pt idx="31217">
                  <c:v>8.6207999999999999E-4</c:v>
                </c:pt>
                <c:pt idx="31218">
                  <c:v>8.6209000000000004E-4</c:v>
                </c:pt>
                <c:pt idx="31219">
                  <c:v>8.6209999999999998E-4</c:v>
                </c:pt>
                <c:pt idx="31220">
                  <c:v>8.6211000000000002E-4</c:v>
                </c:pt>
                <c:pt idx="31221">
                  <c:v>8.6211999999999997E-4</c:v>
                </c:pt>
                <c:pt idx="31222">
                  <c:v>8.6213000000000001E-4</c:v>
                </c:pt>
                <c:pt idx="31223">
                  <c:v>8.6213999999999995E-4</c:v>
                </c:pt>
                <c:pt idx="31224">
                  <c:v>8.6215E-4</c:v>
                </c:pt>
                <c:pt idx="31225">
                  <c:v>8.6216000000000005E-4</c:v>
                </c:pt>
                <c:pt idx="31226">
                  <c:v>8.6216999999999999E-4</c:v>
                </c:pt>
                <c:pt idx="31227">
                  <c:v>8.6218000000000004E-4</c:v>
                </c:pt>
                <c:pt idx="31228">
                  <c:v>8.6218999999999998E-4</c:v>
                </c:pt>
                <c:pt idx="31229">
                  <c:v>8.6220000000000003E-4</c:v>
                </c:pt>
                <c:pt idx="31230">
                  <c:v>8.6220999999999997E-4</c:v>
                </c:pt>
                <c:pt idx="31231">
                  <c:v>8.6222000000000002E-4</c:v>
                </c:pt>
                <c:pt idx="31232">
                  <c:v>8.6222999999999996E-4</c:v>
                </c:pt>
                <c:pt idx="31233">
                  <c:v>8.6224000000000001E-4</c:v>
                </c:pt>
                <c:pt idx="31234">
                  <c:v>8.6224999999999995E-4</c:v>
                </c:pt>
                <c:pt idx="31235">
                  <c:v>8.6226E-4</c:v>
                </c:pt>
                <c:pt idx="31236">
                  <c:v>8.6227000000000005E-4</c:v>
                </c:pt>
                <c:pt idx="31237">
                  <c:v>8.6227999999999999E-4</c:v>
                </c:pt>
                <c:pt idx="31238">
                  <c:v>8.6229000000000004E-4</c:v>
                </c:pt>
                <c:pt idx="31239">
                  <c:v>8.6229999999999998E-4</c:v>
                </c:pt>
                <c:pt idx="31240">
                  <c:v>8.6231000000000003E-4</c:v>
                </c:pt>
                <c:pt idx="31241">
                  <c:v>8.6231999999999997E-4</c:v>
                </c:pt>
                <c:pt idx="31242">
                  <c:v>8.6233000000000002E-4</c:v>
                </c:pt>
                <c:pt idx="31243">
                  <c:v>8.6233999999999996E-4</c:v>
                </c:pt>
                <c:pt idx="31244">
                  <c:v>8.6235000000000001E-4</c:v>
                </c:pt>
                <c:pt idx="31245">
                  <c:v>8.6235999999999995E-4</c:v>
                </c:pt>
                <c:pt idx="31246">
                  <c:v>8.6237E-4</c:v>
                </c:pt>
                <c:pt idx="31247">
                  <c:v>8.6238000000000005E-4</c:v>
                </c:pt>
                <c:pt idx="31248">
                  <c:v>8.6238999999999999E-4</c:v>
                </c:pt>
                <c:pt idx="31249">
                  <c:v>8.6240000000000004E-4</c:v>
                </c:pt>
                <c:pt idx="31250">
                  <c:v>8.6240999999999998E-4</c:v>
                </c:pt>
                <c:pt idx="31251">
                  <c:v>8.6242000000000003E-4</c:v>
                </c:pt>
                <c:pt idx="31252">
                  <c:v>8.6242999999999997E-4</c:v>
                </c:pt>
                <c:pt idx="31253">
                  <c:v>8.6244000000000002E-4</c:v>
                </c:pt>
                <c:pt idx="31254">
                  <c:v>8.6244999999999996E-4</c:v>
                </c:pt>
                <c:pt idx="31255">
                  <c:v>8.6246000000000001E-4</c:v>
                </c:pt>
                <c:pt idx="31256">
                  <c:v>8.6246999999999995E-4</c:v>
                </c:pt>
                <c:pt idx="31257">
                  <c:v>8.6248E-4</c:v>
                </c:pt>
                <c:pt idx="31258">
                  <c:v>8.6249000000000004E-4</c:v>
                </c:pt>
                <c:pt idx="31259">
                  <c:v>8.6249999999999999E-4</c:v>
                </c:pt>
                <c:pt idx="31260">
                  <c:v>8.6251000000000003E-4</c:v>
                </c:pt>
                <c:pt idx="31261">
                  <c:v>8.6251999999999998E-4</c:v>
                </c:pt>
                <c:pt idx="31262">
                  <c:v>8.6253000000000002E-4</c:v>
                </c:pt>
                <c:pt idx="31263">
                  <c:v>8.6253999999999996E-4</c:v>
                </c:pt>
                <c:pt idx="31264">
                  <c:v>8.6255000000000001E-4</c:v>
                </c:pt>
                <c:pt idx="31265">
                  <c:v>8.6255999999999995E-4</c:v>
                </c:pt>
                <c:pt idx="31266">
                  <c:v>8.6257E-4</c:v>
                </c:pt>
                <c:pt idx="31267">
                  <c:v>8.6258000000000005E-4</c:v>
                </c:pt>
                <c:pt idx="31268">
                  <c:v>8.6258999999999999E-4</c:v>
                </c:pt>
                <c:pt idx="31269">
                  <c:v>8.6260000000000004E-4</c:v>
                </c:pt>
                <c:pt idx="31270">
                  <c:v>8.6260999999999998E-4</c:v>
                </c:pt>
                <c:pt idx="31271">
                  <c:v>8.6262000000000003E-4</c:v>
                </c:pt>
                <c:pt idx="31272">
                  <c:v>8.6262999999999997E-4</c:v>
                </c:pt>
                <c:pt idx="31273">
                  <c:v>8.6264000000000002E-4</c:v>
                </c:pt>
                <c:pt idx="31274">
                  <c:v>8.6264999999999996E-4</c:v>
                </c:pt>
                <c:pt idx="31275">
                  <c:v>8.6266000000000001E-4</c:v>
                </c:pt>
                <c:pt idx="31276">
                  <c:v>8.6266999999999995E-4</c:v>
                </c:pt>
                <c:pt idx="31277">
                  <c:v>8.6268E-4</c:v>
                </c:pt>
                <c:pt idx="31278">
                  <c:v>8.6269000000000005E-4</c:v>
                </c:pt>
                <c:pt idx="31279">
                  <c:v>8.6269999999999999E-4</c:v>
                </c:pt>
                <c:pt idx="31280">
                  <c:v>8.6271000000000004E-4</c:v>
                </c:pt>
                <c:pt idx="31281">
                  <c:v>8.6271999999999998E-4</c:v>
                </c:pt>
                <c:pt idx="31282">
                  <c:v>8.6273000000000003E-4</c:v>
                </c:pt>
                <c:pt idx="31283">
                  <c:v>8.6273999999999997E-4</c:v>
                </c:pt>
                <c:pt idx="31284">
                  <c:v>8.6275000000000002E-4</c:v>
                </c:pt>
                <c:pt idx="31285">
                  <c:v>8.6275999999999996E-4</c:v>
                </c:pt>
                <c:pt idx="31286">
                  <c:v>8.6277000000000001E-4</c:v>
                </c:pt>
                <c:pt idx="31287">
                  <c:v>8.6277999999999995E-4</c:v>
                </c:pt>
                <c:pt idx="31288">
                  <c:v>8.6279E-4</c:v>
                </c:pt>
                <c:pt idx="31289">
                  <c:v>8.6280000000000005E-4</c:v>
                </c:pt>
                <c:pt idx="31290">
                  <c:v>8.6280999999999999E-4</c:v>
                </c:pt>
                <c:pt idx="31291">
                  <c:v>8.6282000000000004E-4</c:v>
                </c:pt>
                <c:pt idx="31292">
                  <c:v>8.6282999999999998E-4</c:v>
                </c:pt>
                <c:pt idx="31293">
                  <c:v>8.6284000000000003E-4</c:v>
                </c:pt>
                <c:pt idx="31294">
                  <c:v>8.6284999999999997E-4</c:v>
                </c:pt>
                <c:pt idx="31295">
                  <c:v>8.6286000000000002E-4</c:v>
                </c:pt>
                <c:pt idx="31296">
                  <c:v>8.6286999999999996E-4</c:v>
                </c:pt>
                <c:pt idx="31297">
                  <c:v>8.6288000000000001E-4</c:v>
                </c:pt>
                <c:pt idx="31298">
                  <c:v>8.6288999999999995E-4</c:v>
                </c:pt>
                <c:pt idx="31299">
                  <c:v>8.629E-4</c:v>
                </c:pt>
                <c:pt idx="31300">
                  <c:v>8.6291000000000004E-4</c:v>
                </c:pt>
                <c:pt idx="31301">
                  <c:v>8.6291999999999998E-4</c:v>
                </c:pt>
                <c:pt idx="31302">
                  <c:v>8.6293000000000003E-4</c:v>
                </c:pt>
                <c:pt idx="31303">
                  <c:v>8.6293999999999997E-4</c:v>
                </c:pt>
                <c:pt idx="31304">
                  <c:v>8.6295000000000002E-4</c:v>
                </c:pt>
                <c:pt idx="31305">
                  <c:v>8.6295999999999996E-4</c:v>
                </c:pt>
                <c:pt idx="31306">
                  <c:v>8.6297000000000001E-4</c:v>
                </c:pt>
                <c:pt idx="31307">
                  <c:v>8.6297999999999995E-4</c:v>
                </c:pt>
                <c:pt idx="31308">
                  <c:v>8.6299E-4</c:v>
                </c:pt>
                <c:pt idx="31309">
                  <c:v>8.6300000000000005E-4</c:v>
                </c:pt>
                <c:pt idx="31310">
                  <c:v>8.6300999999999999E-4</c:v>
                </c:pt>
                <c:pt idx="31311">
                  <c:v>8.6302000000000004E-4</c:v>
                </c:pt>
                <c:pt idx="31312">
                  <c:v>8.6302999999999998E-4</c:v>
                </c:pt>
                <c:pt idx="31313">
                  <c:v>8.6304000000000003E-4</c:v>
                </c:pt>
                <c:pt idx="31314">
                  <c:v>8.6304999999999997E-4</c:v>
                </c:pt>
                <c:pt idx="31315">
                  <c:v>8.6306000000000002E-4</c:v>
                </c:pt>
                <c:pt idx="31316">
                  <c:v>8.6306999999999996E-4</c:v>
                </c:pt>
                <c:pt idx="31317">
                  <c:v>8.6308000000000001E-4</c:v>
                </c:pt>
                <c:pt idx="31318">
                  <c:v>8.6308999999999995E-4</c:v>
                </c:pt>
                <c:pt idx="31319">
                  <c:v>8.631E-4</c:v>
                </c:pt>
                <c:pt idx="31320">
                  <c:v>8.6311000000000005E-4</c:v>
                </c:pt>
                <c:pt idx="31321">
                  <c:v>8.6311999999999999E-4</c:v>
                </c:pt>
                <c:pt idx="31322">
                  <c:v>8.6313000000000004E-4</c:v>
                </c:pt>
                <c:pt idx="31323">
                  <c:v>8.6313999999999998E-4</c:v>
                </c:pt>
                <c:pt idx="31324">
                  <c:v>8.6315000000000003E-4</c:v>
                </c:pt>
                <c:pt idx="31325">
                  <c:v>8.6315999999999997E-4</c:v>
                </c:pt>
                <c:pt idx="31326">
                  <c:v>8.6317000000000002E-4</c:v>
                </c:pt>
                <c:pt idx="31327">
                  <c:v>8.6317999999999996E-4</c:v>
                </c:pt>
                <c:pt idx="31328">
                  <c:v>8.6319000000000001E-4</c:v>
                </c:pt>
                <c:pt idx="31329">
                  <c:v>8.6319999999999995E-4</c:v>
                </c:pt>
                <c:pt idx="31330">
                  <c:v>8.6321E-4</c:v>
                </c:pt>
                <c:pt idx="31331">
                  <c:v>8.6322000000000005E-4</c:v>
                </c:pt>
                <c:pt idx="31332">
                  <c:v>8.6322999999999999E-4</c:v>
                </c:pt>
                <c:pt idx="31333">
                  <c:v>8.6324000000000004E-4</c:v>
                </c:pt>
                <c:pt idx="31334">
                  <c:v>8.6324999999999998E-4</c:v>
                </c:pt>
                <c:pt idx="31335">
                  <c:v>8.6326000000000003E-4</c:v>
                </c:pt>
                <c:pt idx="31336">
                  <c:v>8.6326999999999997E-4</c:v>
                </c:pt>
                <c:pt idx="31337">
                  <c:v>8.6328000000000002E-4</c:v>
                </c:pt>
                <c:pt idx="31338">
                  <c:v>8.6328999999999996E-4</c:v>
                </c:pt>
                <c:pt idx="31339">
                  <c:v>8.633E-4</c:v>
                </c:pt>
                <c:pt idx="31340">
                  <c:v>8.6331000000000005E-4</c:v>
                </c:pt>
                <c:pt idx="31341">
                  <c:v>8.6331999999999999E-4</c:v>
                </c:pt>
                <c:pt idx="31342">
                  <c:v>8.6333000000000004E-4</c:v>
                </c:pt>
                <c:pt idx="31343">
                  <c:v>8.6333999999999998E-4</c:v>
                </c:pt>
                <c:pt idx="31344">
                  <c:v>8.6335000000000003E-4</c:v>
                </c:pt>
                <c:pt idx="31345">
                  <c:v>8.6335999999999997E-4</c:v>
                </c:pt>
                <c:pt idx="31346">
                  <c:v>8.6337000000000002E-4</c:v>
                </c:pt>
                <c:pt idx="31347">
                  <c:v>8.6337999999999996E-4</c:v>
                </c:pt>
                <c:pt idx="31348">
                  <c:v>8.6339000000000001E-4</c:v>
                </c:pt>
                <c:pt idx="31349">
                  <c:v>8.6339999999999995E-4</c:v>
                </c:pt>
                <c:pt idx="31350">
                  <c:v>8.6341E-4</c:v>
                </c:pt>
                <c:pt idx="31351">
                  <c:v>8.6342000000000005E-4</c:v>
                </c:pt>
                <c:pt idx="31352">
                  <c:v>8.6342999999999999E-4</c:v>
                </c:pt>
                <c:pt idx="31353">
                  <c:v>8.6344000000000004E-4</c:v>
                </c:pt>
                <c:pt idx="31354">
                  <c:v>8.6344999999999998E-4</c:v>
                </c:pt>
                <c:pt idx="31355">
                  <c:v>8.6346000000000003E-4</c:v>
                </c:pt>
                <c:pt idx="31356">
                  <c:v>8.6346999999999997E-4</c:v>
                </c:pt>
                <c:pt idx="31357">
                  <c:v>8.6348000000000002E-4</c:v>
                </c:pt>
                <c:pt idx="31358">
                  <c:v>8.6348999999999996E-4</c:v>
                </c:pt>
                <c:pt idx="31359">
                  <c:v>8.6350000000000001E-4</c:v>
                </c:pt>
                <c:pt idx="31360">
                  <c:v>8.6350999999999995E-4</c:v>
                </c:pt>
                <c:pt idx="31361">
                  <c:v>8.6352E-4</c:v>
                </c:pt>
                <c:pt idx="31362">
                  <c:v>8.6353000000000005E-4</c:v>
                </c:pt>
                <c:pt idx="31363">
                  <c:v>8.6353999999999999E-4</c:v>
                </c:pt>
                <c:pt idx="31364">
                  <c:v>8.6355000000000004E-4</c:v>
                </c:pt>
                <c:pt idx="31365">
                  <c:v>8.6355999999999998E-4</c:v>
                </c:pt>
                <c:pt idx="31366">
                  <c:v>8.6357000000000003E-4</c:v>
                </c:pt>
                <c:pt idx="31367">
                  <c:v>8.6357999999999997E-4</c:v>
                </c:pt>
                <c:pt idx="31368">
                  <c:v>8.6359000000000002E-4</c:v>
                </c:pt>
                <c:pt idx="31369">
                  <c:v>8.6359999999999996E-4</c:v>
                </c:pt>
                <c:pt idx="31370">
                  <c:v>8.6361000000000001E-4</c:v>
                </c:pt>
                <c:pt idx="31371">
                  <c:v>8.6361999999999995E-4</c:v>
                </c:pt>
                <c:pt idx="31372">
                  <c:v>8.6363E-4</c:v>
                </c:pt>
                <c:pt idx="31373">
                  <c:v>8.6364000000000005E-4</c:v>
                </c:pt>
                <c:pt idx="31374">
                  <c:v>8.6364999999999999E-4</c:v>
                </c:pt>
                <c:pt idx="31375">
                  <c:v>8.6366000000000004E-4</c:v>
                </c:pt>
                <c:pt idx="31376">
                  <c:v>8.6366999999999998E-4</c:v>
                </c:pt>
                <c:pt idx="31377">
                  <c:v>8.6368000000000002E-4</c:v>
                </c:pt>
                <c:pt idx="31378">
                  <c:v>8.6368999999999997E-4</c:v>
                </c:pt>
                <c:pt idx="31379">
                  <c:v>8.6370000000000001E-4</c:v>
                </c:pt>
                <c:pt idx="31380">
                  <c:v>8.6370999999999996E-4</c:v>
                </c:pt>
                <c:pt idx="31381">
                  <c:v>8.6372E-4</c:v>
                </c:pt>
                <c:pt idx="31382">
                  <c:v>8.6373000000000005E-4</c:v>
                </c:pt>
                <c:pt idx="31383">
                  <c:v>8.6373999999999999E-4</c:v>
                </c:pt>
                <c:pt idx="31384">
                  <c:v>8.6375000000000004E-4</c:v>
                </c:pt>
                <c:pt idx="31385">
                  <c:v>8.6375999999999998E-4</c:v>
                </c:pt>
                <c:pt idx="31386">
                  <c:v>8.6377000000000003E-4</c:v>
                </c:pt>
                <c:pt idx="31387">
                  <c:v>8.6377999999999997E-4</c:v>
                </c:pt>
                <c:pt idx="31388">
                  <c:v>8.6379000000000002E-4</c:v>
                </c:pt>
                <c:pt idx="31389">
                  <c:v>8.6379999999999996E-4</c:v>
                </c:pt>
                <c:pt idx="31390">
                  <c:v>8.6381000000000001E-4</c:v>
                </c:pt>
                <c:pt idx="31391">
                  <c:v>8.6381999999999995E-4</c:v>
                </c:pt>
                <c:pt idx="31392">
                  <c:v>8.6383E-4</c:v>
                </c:pt>
                <c:pt idx="31393">
                  <c:v>8.6384000000000005E-4</c:v>
                </c:pt>
                <c:pt idx="31394">
                  <c:v>8.6384999999999999E-4</c:v>
                </c:pt>
                <c:pt idx="31395">
                  <c:v>8.6386000000000004E-4</c:v>
                </c:pt>
                <c:pt idx="31396">
                  <c:v>8.6386999999999998E-4</c:v>
                </c:pt>
                <c:pt idx="31397">
                  <c:v>8.6388000000000003E-4</c:v>
                </c:pt>
                <c:pt idx="31398">
                  <c:v>8.6388999999999997E-4</c:v>
                </c:pt>
                <c:pt idx="31399">
                  <c:v>8.6390000000000002E-4</c:v>
                </c:pt>
                <c:pt idx="31400">
                  <c:v>8.6390999999999996E-4</c:v>
                </c:pt>
                <c:pt idx="31401">
                  <c:v>8.6392000000000001E-4</c:v>
                </c:pt>
                <c:pt idx="31402">
                  <c:v>8.6392999999999995E-4</c:v>
                </c:pt>
                <c:pt idx="31403">
                  <c:v>8.6394E-4</c:v>
                </c:pt>
                <c:pt idx="31404">
                  <c:v>8.6395000000000005E-4</c:v>
                </c:pt>
                <c:pt idx="31405">
                  <c:v>8.6395999999999999E-4</c:v>
                </c:pt>
                <c:pt idx="31406">
                  <c:v>8.6397000000000004E-4</c:v>
                </c:pt>
                <c:pt idx="31407">
                  <c:v>8.6397999999999998E-4</c:v>
                </c:pt>
                <c:pt idx="31408">
                  <c:v>8.6399000000000003E-4</c:v>
                </c:pt>
                <c:pt idx="31409">
                  <c:v>8.6399999999999997E-4</c:v>
                </c:pt>
                <c:pt idx="31410">
                  <c:v>8.6401000000000002E-4</c:v>
                </c:pt>
                <c:pt idx="31411">
                  <c:v>8.6401999999999996E-4</c:v>
                </c:pt>
                <c:pt idx="31412">
                  <c:v>8.6403000000000001E-4</c:v>
                </c:pt>
                <c:pt idx="31413">
                  <c:v>8.6403999999999995E-4</c:v>
                </c:pt>
                <c:pt idx="31414">
                  <c:v>8.6405E-4</c:v>
                </c:pt>
                <c:pt idx="31415">
                  <c:v>8.6406000000000005E-4</c:v>
                </c:pt>
                <c:pt idx="31416">
                  <c:v>8.6406999999999999E-4</c:v>
                </c:pt>
                <c:pt idx="31417">
                  <c:v>8.6408000000000003E-4</c:v>
                </c:pt>
                <c:pt idx="31418">
                  <c:v>8.6408999999999998E-4</c:v>
                </c:pt>
                <c:pt idx="31419">
                  <c:v>8.6410000000000002E-4</c:v>
                </c:pt>
                <c:pt idx="31420">
                  <c:v>8.6410999999999996E-4</c:v>
                </c:pt>
                <c:pt idx="31421">
                  <c:v>8.6412000000000001E-4</c:v>
                </c:pt>
                <c:pt idx="31422">
                  <c:v>8.6412999999999995E-4</c:v>
                </c:pt>
                <c:pt idx="31423">
                  <c:v>8.6414E-4</c:v>
                </c:pt>
                <c:pt idx="31424">
                  <c:v>8.6415000000000005E-4</c:v>
                </c:pt>
                <c:pt idx="31425">
                  <c:v>8.6415999999999999E-4</c:v>
                </c:pt>
                <c:pt idx="31426">
                  <c:v>8.6417000000000004E-4</c:v>
                </c:pt>
                <c:pt idx="31427">
                  <c:v>8.6417999999999998E-4</c:v>
                </c:pt>
                <c:pt idx="31428">
                  <c:v>8.6419000000000003E-4</c:v>
                </c:pt>
                <c:pt idx="31429">
                  <c:v>8.6419999999999997E-4</c:v>
                </c:pt>
                <c:pt idx="31430">
                  <c:v>8.6421000000000002E-4</c:v>
                </c:pt>
                <c:pt idx="31431">
                  <c:v>8.6421999999999996E-4</c:v>
                </c:pt>
                <c:pt idx="31432">
                  <c:v>8.6423000000000001E-4</c:v>
                </c:pt>
                <c:pt idx="31433">
                  <c:v>8.6423999999999995E-4</c:v>
                </c:pt>
                <c:pt idx="31434">
                  <c:v>8.6425E-4</c:v>
                </c:pt>
                <c:pt idx="31435">
                  <c:v>8.6426000000000005E-4</c:v>
                </c:pt>
                <c:pt idx="31436">
                  <c:v>8.6426999999999999E-4</c:v>
                </c:pt>
                <c:pt idx="31437">
                  <c:v>8.6428000000000004E-4</c:v>
                </c:pt>
                <c:pt idx="31438">
                  <c:v>8.6428999999999998E-4</c:v>
                </c:pt>
                <c:pt idx="31439">
                  <c:v>8.6430000000000003E-4</c:v>
                </c:pt>
                <c:pt idx="31440">
                  <c:v>8.6430999999999997E-4</c:v>
                </c:pt>
                <c:pt idx="31441">
                  <c:v>8.6432000000000002E-4</c:v>
                </c:pt>
                <c:pt idx="31442">
                  <c:v>8.6432999999999996E-4</c:v>
                </c:pt>
                <c:pt idx="31443">
                  <c:v>8.6434000000000001E-4</c:v>
                </c:pt>
                <c:pt idx="31444">
                  <c:v>8.6434999999999995E-4</c:v>
                </c:pt>
                <c:pt idx="31445">
                  <c:v>8.6436E-4</c:v>
                </c:pt>
                <c:pt idx="31446">
                  <c:v>8.6437000000000005E-4</c:v>
                </c:pt>
                <c:pt idx="31447">
                  <c:v>8.6437999999999999E-4</c:v>
                </c:pt>
                <c:pt idx="31448">
                  <c:v>8.6439000000000004E-4</c:v>
                </c:pt>
                <c:pt idx="31449">
                  <c:v>8.6439999999999998E-4</c:v>
                </c:pt>
                <c:pt idx="31450">
                  <c:v>8.6441000000000003E-4</c:v>
                </c:pt>
                <c:pt idx="31451">
                  <c:v>8.6441999999999997E-4</c:v>
                </c:pt>
                <c:pt idx="31452">
                  <c:v>8.6443000000000002E-4</c:v>
                </c:pt>
                <c:pt idx="31453">
                  <c:v>8.6443999999999996E-4</c:v>
                </c:pt>
                <c:pt idx="31454">
                  <c:v>8.6445000000000001E-4</c:v>
                </c:pt>
                <c:pt idx="31455">
                  <c:v>8.6445999999999995E-4</c:v>
                </c:pt>
                <c:pt idx="31456">
                  <c:v>8.6447E-4</c:v>
                </c:pt>
                <c:pt idx="31457">
                  <c:v>8.6448000000000004E-4</c:v>
                </c:pt>
                <c:pt idx="31458">
                  <c:v>8.6448999999999999E-4</c:v>
                </c:pt>
                <c:pt idx="31459">
                  <c:v>8.6450000000000003E-4</c:v>
                </c:pt>
                <c:pt idx="31460">
                  <c:v>8.6450999999999997E-4</c:v>
                </c:pt>
                <c:pt idx="31461">
                  <c:v>8.6452000000000002E-4</c:v>
                </c:pt>
                <c:pt idx="31462">
                  <c:v>8.6452999999999996E-4</c:v>
                </c:pt>
                <c:pt idx="31463">
                  <c:v>8.6454000000000001E-4</c:v>
                </c:pt>
                <c:pt idx="31464">
                  <c:v>8.6454999999999995E-4</c:v>
                </c:pt>
                <c:pt idx="31465">
                  <c:v>8.6456E-4</c:v>
                </c:pt>
                <c:pt idx="31466">
                  <c:v>8.6457000000000005E-4</c:v>
                </c:pt>
                <c:pt idx="31467">
                  <c:v>8.6457999999999999E-4</c:v>
                </c:pt>
                <c:pt idx="31468">
                  <c:v>8.6459000000000004E-4</c:v>
                </c:pt>
                <c:pt idx="31469">
                  <c:v>8.6459999999999998E-4</c:v>
                </c:pt>
                <c:pt idx="31470">
                  <c:v>8.6461000000000003E-4</c:v>
                </c:pt>
                <c:pt idx="31471">
                  <c:v>8.6461999999999997E-4</c:v>
                </c:pt>
                <c:pt idx="31472">
                  <c:v>8.6463000000000002E-4</c:v>
                </c:pt>
                <c:pt idx="31473">
                  <c:v>8.6463999999999996E-4</c:v>
                </c:pt>
                <c:pt idx="31474">
                  <c:v>8.6465000000000001E-4</c:v>
                </c:pt>
                <c:pt idx="31475">
                  <c:v>8.6465999999999995E-4</c:v>
                </c:pt>
                <c:pt idx="31476">
                  <c:v>8.6467E-4</c:v>
                </c:pt>
                <c:pt idx="31477">
                  <c:v>8.6468000000000005E-4</c:v>
                </c:pt>
                <c:pt idx="31478">
                  <c:v>8.6468999999999999E-4</c:v>
                </c:pt>
                <c:pt idx="31479">
                  <c:v>8.6470000000000004E-4</c:v>
                </c:pt>
                <c:pt idx="31480">
                  <c:v>8.6470999999999998E-4</c:v>
                </c:pt>
                <c:pt idx="31481">
                  <c:v>8.6472000000000003E-4</c:v>
                </c:pt>
                <c:pt idx="31482">
                  <c:v>8.6472999999999997E-4</c:v>
                </c:pt>
                <c:pt idx="31483">
                  <c:v>8.6474000000000002E-4</c:v>
                </c:pt>
                <c:pt idx="31484">
                  <c:v>8.6474999999999996E-4</c:v>
                </c:pt>
                <c:pt idx="31485">
                  <c:v>8.6476000000000001E-4</c:v>
                </c:pt>
                <c:pt idx="31486">
                  <c:v>8.6476999999999995E-4</c:v>
                </c:pt>
                <c:pt idx="31487">
                  <c:v>8.6478E-4</c:v>
                </c:pt>
                <c:pt idx="31488">
                  <c:v>8.6479000000000005E-4</c:v>
                </c:pt>
                <c:pt idx="31489">
                  <c:v>8.6479999999999999E-4</c:v>
                </c:pt>
                <c:pt idx="31490">
                  <c:v>8.6481000000000004E-4</c:v>
                </c:pt>
                <c:pt idx="31491">
                  <c:v>8.6481999999999998E-4</c:v>
                </c:pt>
                <c:pt idx="31492">
                  <c:v>8.6483000000000003E-4</c:v>
                </c:pt>
                <c:pt idx="31493">
                  <c:v>8.6483999999999997E-4</c:v>
                </c:pt>
                <c:pt idx="31494">
                  <c:v>8.6485000000000002E-4</c:v>
                </c:pt>
                <c:pt idx="31495">
                  <c:v>8.6485999999999996E-4</c:v>
                </c:pt>
                <c:pt idx="31496">
                  <c:v>8.6487000000000001E-4</c:v>
                </c:pt>
                <c:pt idx="31497">
                  <c:v>8.6488000000000005E-4</c:v>
                </c:pt>
                <c:pt idx="31498">
                  <c:v>8.6488999999999999E-4</c:v>
                </c:pt>
                <c:pt idx="31499">
                  <c:v>8.6490000000000004E-4</c:v>
                </c:pt>
                <c:pt idx="31500">
                  <c:v>8.6490999999999998E-4</c:v>
                </c:pt>
                <c:pt idx="31501">
                  <c:v>8.6492000000000003E-4</c:v>
                </c:pt>
                <c:pt idx="31502">
                  <c:v>8.6492999999999997E-4</c:v>
                </c:pt>
                <c:pt idx="31503">
                  <c:v>8.6494000000000002E-4</c:v>
                </c:pt>
                <c:pt idx="31504">
                  <c:v>8.6494999999999996E-4</c:v>
                </c:pt>
                <c:pt idx="31505">
                  <c:v>8.6496000000000001E-4</c:v>
                </c:pt>
                <c:pt idx="31506">
                  <c:v>8.6496999999999995E-4</c:v>
                </c:pt>
                <c:pt idx="31507">
                  <c:v>8.6498E-4</c:v>
                </c:pt>
                <c:pt idx="31508">
                  <c:v>8.6499000000000005E-4</c:v>
                </c:pt>
                <c:pt idx="31509">
                  <c:v>8.6499999999999999E-4</c:v>
                </c:pt>
                <c:pt idx="31510">
                  <c:v>8.6501000000000004E-4</c:v>
                </c:pt>
                <c:pt idx="31511">
                  <c:v>8.6501999999999998E-4</c:v>
                </c:pt>
                <c:pt idx="31512">
                  <c:v>8.6503000000000003E-4</c:v>
                </c:pt>
                <c:pt idx="31513">
                  <c:v>8.6503999999999997E-4</c:v>
                </c:pt>
                <c:pt idx="31514">
                  <c:v>8.6505000000000002E-4</c:v>
                </c:pt>
                <c:pt idx="31515">
                  <c:v>8.6505999999999996E-4</c:v>
                </c:pt>
                <c:pt idx="31516">
                  <c:v>8.6507000000000001E-4</c:v>
                </c:pt>
                <c:pt idx="31517">
                  <c:v>8.6507999999999995E-4</c:v>
                </c:pt>
                <c:pt idx="31518">
                  <c:v>8.6509E-4</c:v>
                </c:pt>
                <c:pt idx="31519">
                  <c:v>8.6510000000000005E-4</c:v>
                </c:pt>
                <c:pt idx="31520">
                  <c:v>8.6510999999999999E-4</c:v>
                </c:pt>
                <c:pt idx="31521">
                  <c:v>8.6512000000000004E-4</c:v>
                </c:pt>
                <c:pt idx="31522">
                  <c:v>8.6512999999999998E-4</c:v>
                </c:pt>
                <c:pt idx="31523">
                  <c:v>8.6514000000000003E-4</c:v>
                </c:pt>
                <c:pt idx="31524">
                  <c:v>8.6514999999999997E-4</c:v>
                </c:pt>
                <c:pt idx="31525">
                  <c:v>8.6516000000000002E-4</c:v>
                </c:pt>
                <c:pt idx="31526">
                  <c:v>8.6516999999999996E-4</c:v>
                </c:pt>
                <c:pt idx="31527">
                  <c:v>8.6518000000000001E-4</c:v>
                </c:pt>
                <c:pt idx="31528">
                  <c:v>8.6518999999999995E-4</c:v>
                </c:pt>
                <c:pt idx="31529">
                  <c:v>8.652E-4</c:v>
                </c:pt>
                <c:pt idx="31530">
                  <c:v>8.6521000000000005E-4</c:v>
                </c:pt>
                <c:pt idx="31531">
                  <c:v>8.6521999999999999E-4</c:v>
                </c:pt>
                <c:pt idx="31532">
                  <c:v>8.6523000000000004E-4</c:v>
                </c:pt>
                <c:pt idx="31533">
                  <c:v>8.6523999999999998E-4</c:v>
                </c:pt>
                <c:pt idx="31534">
                  <c:v>8.6525000000000003E-4</c:v>
                </c:pt>
                <c:pt idx="31535">
                  <c:v>8.6525999999999997E-4</c:v>
                </c:pt>
                <c:pt idx="31536">
                  <c:v>8.6527000000000001E-4</c:v>
                </c:pt>
                <c:pt idx="31537">
                  <c:v>8.6527999999999996E-4</c:v>
                </c:pt>
                <c:pt idx="31538">
                  <c:v>8.6529E-4</c:v>
                </c:pt>
                <c:pt idx="31539">
                  <c:v>8.6530000000000005E-4</c:v>
                </c:pt>
                <c:pt idx="31540">
                  <c:v>8.6530999999999999E-4</c:v>
                </c:pt>
                <c:pt idx="31541">
                  <c:v>8.6532000000000004E-4</c:v>
                </c:pt>
                <c:pt idx="31542">
                  <c:v>8.6532999999999998E-4</c:v>
                </c:pt>
                <c:pt idx="31543">
                  <c:v>8.6534000000000003E-4</c:v>
                </c:pt>
                <c:pt idx="31544">
                  <c:v>8.6534999999999997E-4</c:v>
                </c:pt>
                <c:pt idx="31545">
                  <c:v>8.6536000000000002E-4</c:v>
                </c:pt>
                <c:pt idx="31546">
                  <c:v>8.6536999999999996E-4</c:v>
                </c:pt>
                <c:pt idx="31547">
                  <c:v>8.6538000000000001E-4</c:v>
                </c:pt>
                <c:pt idx="31548">
                  <c:v>8.6538999999999995E-4</c:v>
                </c:pt>
                <c:pt idx="31549">
                  <c:v>8.654E-4</c:v>
                </c:pt>
                <c:pt idx="31550">
                  <c:v>8.6541000000000005E-4</c:v>
                </c:pt>
                <c:pt idx="31551">
                  <c:v>8.6541999999999999E-4</c:v>
                </c:pt>
                <c:pt idx="31552">
                  <c:v>8.6543000000000004E-4</c:v>
                </c:pt>
                <c:pt idx="31553">
                  <c:v>8.6543999999999998E-4</c:v>
                </c:pt>
                <c:pt idx="31554">
                  <c:v>8.6545000000000003E-4</c:v>
                </c:pt>
                <c:pt idx="31555">
                  <c:v>8.6545999999999997E-4</c:v>
                </c:pt>
                <c:pt idx="31556">
                  <c:v>8.6547000000000002E-4</c:v>
                </c:pt>
                <c:pt idx="31557">
                  <c:v>8.6547999999999996E-4</c:v>
                </c:pt>
                <c:pt idx="31558">
                  <c:v>8.6549000000000001E-4</c:v>
                </c:pt>
                <c:pt idx="31559">
                  <c:v>8.6549999999999995E-4</c:v>
                </c:pt>
                <c:pt idx="31560">
                  <c:v>8.6551E-4</c:v>
                </c:pt>
                <c:pt idx="31561">
                  <c:v>8.6552000000000005E-4</c:v>
                </c:pt>
                <c:pt idx="31562">
                  <c:v>8.6552999999999999E-4</c:v>
                </c:pt>
                <c:pt idx="31563">
                  <c:v>8.6554000000000004E-4</c:v>
                </c:pt>
                <c:pt idx="31564">
                  <c:v>8.6554999999999998E-4</c:v>
                </c:pt>
                <c:pt idx="31565">
                  <c:v>8.6556000000000003E-4</c:v>
                </c:pt>
                <c:pt idx="31566">
                  <c:v>8.6556999999999997E-4</c:v>
                </c:pt>
                <c:pt idx="31567">
                  <c:v>8.6558000000000002E-4</c:v>
                </c:pt>
                <c:pt idx="31568">
                  <c:v>8.6558999999999996E-4</c:v>
                </c:pt>
                <c:pt idx="31569">
                  <c:v>8.6560000000000001E-4</c:v>
                </c:pt>
                <c:pt idx="31570">
                  <c:v>8.6560999999999995E-4</c:v>
                </c:pt>
                <c:pt idx="31571">
                  <c:v>8.6562E-4</c:v>
                </c:pt>
                <c:pt idx="31572">
                  <c:v>8.6563000000000005E-4</c:v>
                </c:pt>
                <c:pt idx="31573">
                  <c:v>8.6563999999999999E-4</c:v>
                </c:pt>
                <c:pt idx="31574">
                  <c:v>8.6565000000000003E-4</c:v>
                </c:pt>
                <c:pt idx="31575">
                  <c:v>8.6565999999999998E-4</c:v>
                </c:pt>
                <c:pt idx="31576">
                  <c:v>8.6567000000000002E-4</c:v>
                </c:pt>
                <c:pt idx="31577">
                  <c:v>8.6567999999999997E-4</c:v>
                </c:pt>
                <c:pt idx="31578">
                  <c:v>8.6569000000000001E-4</c:v>
                </c:pt>
                <c:pt idx="31579">
                  <c:v>8.6569999999999995E-4</c:v>
                </c:pt>
                <c:pt idx="31580">
                  <c:v>8.6571E-4</c:v>
                </c:pt>
                <c:pt idx="31581">
                  <c:v>8.6572000000000005E-4</c:v>
                </c:pt>
                <c:pt idx="31582">
                  <c:v>8.6572999999999999E-4</c:v>
                </c:pt>
                <c:pt idx="31583">
                  <c:v>8.6574000000000004E-4</c:v>
                </c:pt>
                <c:pt idx="31584">
                  <c:v>8.6574999999999998E-4</c:v>
                </c:pt>
                <c:pt idx="31585">
                  <c:v>8.6576000000000003E-4</c:v>
                </c:pt>
                <c:pt idx="31586">
                  <c:v>8.6576999999999997E-4</c:v>
                </c:pt>
                <c:pt idx="31587">
                  <c:v>8.6578000000000002E-4</c:v>
                </c:pt>
                <c:pt idx="31588">
                  <c:v>8.6578999999999996E-4</c:v>
                </c:pt>
                <c:pt idx="31589">
                  <c:v>8.6580000000000001E-4</c:v>
                </c:pt>
                <c:pt idx="31590">
                  <c:v>8.6580999999999995E-4</c:v>
                </c:pt>
                <c:pt idx="31591">
                  <c:v>8.6582E-4</c:v>
                </c:pt>
                <c:pt idx="31592">
                  <c:v>8.6583000000000005E-4</c:v>
                </c:pt>
                <c:pt idx="31593">
                  <c:v>8.6583999999999999E-4</c:v>
                </c:pt>
                <c:pt idx="31594">
                  <c:v>8.6585000000000004E-4</c:v>
                </c:pt>
                <c:pt idx="31595">
                  <c:v>8.6585999999999998E-4</c:v>
                </c:pt>
                <c:pt idx="31596">
                  <c:v>8.6587000000000003E-4</c:v>
                </c:pt>
                <c:pt idx="31597">
                  <c:v>8.6587999999999997E-4</c:v>
                </c:pt>
                <c:pt idx="31598">
                  <c:v>8.6589000000000002E-4</c:v>
                </c:pt>
                <c:pt idx="31599">
                  <c:v>8.6589999999999996E-4</c:v>
                </c:pt>
                <c:pt idx="31600">
                  <c:v>8.6591000000000001E-4</c:v>
                </c:pt>
                <c:pt idx="31601">
                  <c:v>8.6591999999999995E-4</c:v>
                </c:pt>
                <c:pt idx="31602">
                  <c:v>8.6593E-4</c:v>
                </c:pt>
                <c:pt idx="31603">
                  <c:v>8.6594000000000005E-4</c:v>
                </c:pt>
                <c:pt idx="31604">
                  <c:v>8.6594999999999999E-4</c:v>
                </c:pt>
                <c:pt idx="31605">
                  <c:v>8.6596000000000004E-4</c:v>
                </c:pt>
                <c:pt idx="31606">
                  <c:v>8.6596999999999998E-4</c:v>
                </c:pt>
                <c:pt idx="31607">
                  <c:v>8.6598000000000003E-4</c:v>
                </c:pt>
                <c:pt idx="31608">
                  <c:v>8.6598999999999997E-4</c:v>
                </c:pt>
                <c:pt idx="31609">
                  <c:v>8.6600000000000002E-4</c:v>
                </c:pt>
                <c:pt idx="31610">
                  <c:v>8.6600999999999996E-4</c:v>
                </c:pt>
                <c:pt idx="31611">
                  <c:v>8.6602000000000001E-4</c:v>
                </c:pt>
                <c:pt idx="31612">
                  <c:v>8.6602999999999995E-4</c:v>
                </c:pt>
                <c:pt idx="31613">
                  <c:v>8.6604E-4</c:v>
                </c:pt>
                <c:pt idx="31614">
                  <c:v>8.6605000000000004E-4</c:v>
                </c:pt>
                <c:pt idx="31615">
                  <c:v>8.6605999999999999E-4</c:v>
                </c:pt>
                <c:pt idx="31616">
                  <c:v>8.6607000000000003E-4</c:v>
                </c:pt>
                <c:pt idx="31617">
                  <c:v>8.6607999999999997E-4</c:v>
                </c:pt>
                <c:pt idx="31618">
                  <c:v>8.6609000000000002E-4</c:v>
                </c:pt>
                <c:pt idx="31619">
                  <c:v>8.6609999999999996E-4</c:v>
                </c:pt>
                <c:pt idx="31620">
                  <c:v>8.6611000000000001E-4</c:v>
                </c:pt>
                <c:pt idx="31621">
                  <c:v>8.6611999999999995E-4</c:v>
                </c:pt>
                <c:pt idx="31622">
                  <c:v>8.6613E-4</c:v>
                </c:pt>
                <c:pt idx="31623">
                  <c:v>8.6614000000000005E-4</c:v>
                </c:pt>
                <c:pt idx="31624">
                  <c:v>8.6614999999999999E-4</c:v>
                </c:pt>
                <c:pt idx="31625">
                  <c:v>8.6616000000000004E-4</c:v>
                </c:pt>
                <c:pt idx="31626">
                  <c:v>8.6616999999999998E-4</c:v>
                </c:pt>
                <c:pt idx="31627">
                  <c:v>8.6618000000000003E-4</c:v>
                </c:pt>
                <c:pt idx="31628">
                  <c:v>8.6618999999999997E-4</c:v>
                </c:pt>
                <c:pt idx="31629">
                  <c:v>8.6620000000000002E-4</c:v>
                </c:pt>
                <c:pt idx="31630">
                  <c:v>8.6620999999999996E-4</c:v>
                </c:pt>
                <c:pt idx="31631">
                  <c:v>8.6622000000000001E-4</c:v>
                </c:pt>
                <c:pt idx="31632">
                  <c:v>8.6622999999999995E-4</c:v>
                </c:pt>
                <c:pt idx="31633">
                  <c:v>8.6624E-4</c:v>
                </c:pt>
                <c:pt idx="31634">
                  <c:v>8.6625000000000005E-4</c:v>
                </c:pt>
                <c:pt idx="31635">
                  <c:v>8.6625999999999999E-4</c:v>
                </c:pt>
                <c:pt idx="31636">
                  <c:v>8.6627000000000004E-4</c:v>
                </c:pt>
                <c:pt idx="31637">
                  <c:v>8.6627999999999998E-4</c:v>
                </c:pt>
                <c:pt idx="31638">
                  <c:v>8.6629000000000003E-4</c:v>
                </c:pt>
                <c:pt idx="31639">
                  <c:v>8.6629999999999997E-4</c:v>
                </c:pt>
                <c:pt idx="31640">
                  <c:v>8.6631000000000002E-4</c:v>
                </c:pt>
                <c:pt idx="31641">
                  <c:v>8.6631999999999996E-4</c:v>
                </c:pt>
                <c:pt idx="31642">
                  <c:v>8.6633000000000001E-4</c:v>
                </c:pt>
                <c:pt idx="31643">
                  <c:v>8.6633999999999995E-4</c:v>
                </c:pt>
                <c:pt idx="31644">
                  <c:v>8.6635E-4</c:v>
                </c:pt>
                <c:pt idx="31645">
                  <c:v>8.6636000000000005E-4</c:v>
                </c:pt>
                <c:pt idx="31646">
                  <c:v>8.6636999999999999E-4</c:v>
                </c:pt>
                <c:pt idx="31647">
                  <c:v>8.6638000000000004E-4</c:v>
                </c:pt>
                <c:pt idx="31648">
                  <c:v>8.6638999999999998E-4</c:v>
                </c:pt>
                <c:pt idx="31649">
                  <c:v>8.6640000000000003E-4</c:v>
                </c:pt>
                <c:pt idx="31650">
                  <c:v>8.6640999999999997E-4</c:v>
                </c:pt>
                <c:pt idx="31651">
                  <c:v>8.6642000000000002E-4</c:v>
                </c:pt>
                <c:pt idx="31652">
                  <c:v>8.6642999999999996E-4</c:v>
                </c:pt>
                <c:pt idx="31653">
                  <c:v>8.6644000000000001E-4</c:v>
                </c:pt>
                <c:pt idx="31654">
                  <c:v>8.6644999999999995E-4</c:v>
                </c:pt>
                <c:pt idx="31655">
                  <c:v>8.6645999999999999E-4</c:v>
                </c:pt>
                <c:pt idx="31656">
                  <c:v>8.6647000000000004E-4</c:v>
                </c:pt>
                <c:pt idx="31657">
                  <c:v>8.6647999999999998E-4</c:v>
                </c:pt>
                <c:pt idx="31658">
                  <c:v>8.6649000000000003E-4</c:v>
                </c:pt>
                <c:pt idx="31659">
                  <c:v>8.6649999999999997E-4</c:v>
                </c:pt>
                <c:pt idx="31660">
                  <c:v>8.6651000000000002E-4</c:v>
                </c:pt>
                <c:pt idx="31661">
                  <c:v>8.6651999999999996E-4</c:v>
                </c:pt>
                <c:pt idx="31662">
                  <c:v>8.6653000000000001E-4</c:v>
                </c:pt>
                <c:pt idx="31663">
                  <c:v>8.6653999999999995E-4</c:v>
                </c:pt>
                <c:pt idx="31664">
                  <c:v>8.6655E-4</c:v>
                </c:pt>
                <c:pt idx="31665">
                  <c:v>8.6656000000000005E-4</c:v>
                </c:pt>
                <c:pt idx="31666">
                  <c:v>8.6656999999999999E-4</c:v>
                </c:pt>
                <c:pt idx="31667">
                  <c:v>8.6658000000000004E-4</c:v>
                </c:pt>
                <c:pt idx="31668">
                  <c:v>8.6658999999999998E-4</c:v>
                </c:pt>
                <c:pt idx="31669">
                  <c:v>8.6660000000000003E-4</c:v>
                </c:pt>
                <c:pt idx="31670">
                  <c:v>8.6660999999999997E-4</c:v>
                </c:pt>
                <c:pt idx="31671">
                  <c:v>8.6662000000000002E-4</c:v>
                </c:pt>
                <c:pt idx="31672">
                  <c:v>8.6662999999999996E-4</c:v>
                </c:pt>
                <c:pt idx="31673">
                  <c:v>8.6664000000000001E-4</c:v>
                </c:pt>
                <c:pt idx="31674">
                  <c:v>8.6664999999999995E-4</c:v>
                </c:pt>
                <c:pt idx="31675">
                  <c:v>8.6666E-4</c:v>
                </c:pt>
                <c:pt idx="31676">
                  <c:v>8.6667000000000005E-4</c:v>
                </c:pt>
                <c:pt idx="31677">
                  <c:v>8.6667999999999999E-4</c:v>
                </c:pt>
                <c:pt idx="31678">
                  <c:v>8.6669000000000004E-4</c:v>
                </c:pt>
                <c:pt idx="31679">
                  <c:v>8.6669999999999998E-4</c:v>
                </c:pt>
                <c:pt idx="31680">
                  <c:v>8.6671000000000003E-4</c:v>
                </c:pt>
                <c:pt idx="31681">
                  <c:v>8.6671999999999997E-4</c:v>
                </c:pt>
                <c:pt idx="31682">
                  <c:v>8.6673000000000002E-4</c:v>
                </c:pt>
                <c:pt idx="31683">
                  <c:v>8.6673999999999996E-4</c:v>
                </c:pt>
                <c:pt idx="31684">
                  <c:v>8.6675000000000001E-4</c:v>
                </c:pt>
                <c:pt idx="31685">
                  <c:v>8.6675999999999995E-4</c:v>
                </c:pt>
                <c:pt idx="31686">
                  <c:v>8.6677E-4</c:v>
                </c:pt>
                <c:pt idx="31687">
                  <c:v>8.6678000000000005E-4</c:v>
                </c:pt>
                <c:pt idx="31688">
                  <c:v>8.6678999999999999E-4</c:v>
                </c:pt>
                <c:pt idx="31689">
                  <c:v>8.6680000000000004E-4</c:v>
                </c:pt>
                <c:pt idx="31690">
                  <c:v>8.6680999999999998E-4</c:v>
                </c:pt>
                <c:pt idx="31691">
                  <c:v>8.6682000000000003E-4</c:v>
                </c:pt>
                <c:pt idx="31692">
                  <c:v>8.6682999999999997E-4</c:v>
                </c:pt>
                <c:pt idx="31693">
                  <c:v>8.6684000000000002E-4</c:v>
                </c:pt>
                <c:pt idx="31694">
                  <c:v>8.6684999999999996E-4</c:v>
                </c:pt>
                <c:pt idx="31695">
                  <c:v>8.6686E-4</c:v>
                </c:pt>
                <c:pt idx="31696">
                  <c:v>8.6687000000000005E-4</c:v>
                </c:pt>
                <c:pt idx="31697">
                  <c:v>8.6687999999999999E-4</c:v>
                </c:pt>
                <c:pt idx="31698">
                  <c:v>8.6689000000000004E-4</c:v>
                </c:pt>
                <c:pt idx="31699">
                  <c:v>8.6689999999999998E-4</c:v>
                </c:pt>
                <c:pt idx="31700">
                  <c:v>8.6691000000000003E-4</c:v>
                </c:pt>
                <c:pt idx="31701">
                  <c:v>8.6691999999999997E-4</c:v>
                </c:pt>
                <c:pt idx="31702">
                  <c:v>8.6693000000000002E-4</c:v>
                </c:pt>
                <c:pt idx="31703">
                  <c:v>8.6693999999999996E-4</c:v>
                </c:pt>
                <c:pt idx="31704">
                  <c:v>8.6695000000000001E-4</c:v>
                </c:pt>
                <c:pt idx="31705">
                  <c:v>8.6695999999999995E-4</c:v>
                </c:pt>
                <c:pt idx="31706">
                  <c:v>8.6697E-4</c:v>
                </c:pt>
                <c:pt idx="31707">
                  <c:v>8.6698000000000005E-4</c:v>
                </c:pt>
                <c:pt idx="31708">
                  <c:v>8.6698999999999999E-4</c:v>
                </c:pt>
                <c:pt idx="31709">
                  <c:v>8.6700000000000004E-4</c:v>
                </c:pt>
                <c:pt idx="31710">
                  <c:v>8.6700999999999998E-4</c:v>
                </c:pt>
                <c:pt idx="31711">
                  <c:v>8.6702000000000003E-4</c:v>
                </c:pt>
                <c:pt idx="31712">
                  <c:v>8.6702999999999997E-4</c:v>
                </c:pt>
                <c:pt idx="31713">
                  <c:v>8.6704000000000002E-4</c:v>
                </c:pt>
                <c:pt idx="31714">
                  <c:v>8.6704999999999996E-4</c:v>
                </c:pt>
                <c:pt idx="31715">
                  <c:v>8.6706000000000001E-4</c:v>
                </c:pt>
                <c:pt idx="31716">
                  <c:v>8.6706999999999995E-4</c:v>
                </c:pt>
                <c:pt idx="31717">
                  <c:v>8.6708E-4</c:v>
                </c:pt>
                <c:pt idx="31718">
                  <c:v>8.6709000000000005E-4</c:v>
                </c:pt>
                <c:pt idx="31719">
                  <c:v>8.6709999999999999E-4</c:v>
                </c:pt>
                <c:pt idx="31720">
                  <c:v>8.6711000000000004E-4</c:v>
                </c:pt>
                <c:pt idx="31721">
                  <c:v>8.6711999999999998E-4</c:v>
                </c:pt>
                <c:pt idx="31722">
                  <c:v>8.6713000000000003E-4</c:v>
                </c:pt>
                <c:pt idx="31723">
                  <c:v>8.6713999999999997E-4</c:v>
                </c:pt>
                <c:pt idx="31724">
                  <c:v>8.6715000000000002E-4</c:v>
                </c:pt>
                <c:pt idx="31725">
                  <c:v>8.6715999999999996E-4</c:v>
                </c:pt>
                <c:pt idx="31726">
                  <c:v>8.6717000000000001E-4</c:v>
                </c:pt>
                <c:pt idx="31727">
                  <c:v>8.6717999999999995E-4</c:v>
                </c:pt>
                <c:pt idx="31728">
                  <c:v>8.6719E-4</c:v>
                </c:pt>
                <c:pt idx="31729">
                  <c:v>8.6720000000000005E-4</c:v>
                </c:pt>
                <c:pt idx="31730">
                  <c:v>8.6720999999999999E-4</c:v>
                </c:pt>
                <c:pt idx="31731">
                  <c:v>8.6722000000000004E-4</c:v>
                </c:pt>
                <c:pt idx="31732">
                  <c:v>8.6722999999999998E-4</c:v>
                </c:pt>
                <c:pt idx="31733">
                  <c:v>8.6724000000000002E-4</c:v>
                </c:pt>
                <c:pt idx="31734">
                  <c:v>8.6724999999999997E-4</c:v>
                </c:pt>
                <c:pt idx="31735">
                  <c:v>8.6726000000000001E-4</c:v>
                </c:pt>
                <c:pt idx="31736">
                  <c:v>8.6726999999999996E-4</c:v>
                </c:pt>
                <c:pt idx="31737">
                  <c:v>8.6728E-4</c:v>
                </c:pt>
                <c:pt idx="31738">
                  <c:v>8.6729000000000005E-4</c:v>
                </c:pt>
                <c:pt idx="31739">
                  <c:v>8.6729999999999999E-4</c:v>
                </c:pt>
                <c:pt idx="31740">
                  <c:v>8.6731000000000004E-4</c:v>
                </c:pt>
                <c:pt idx="31741">
                  <c:v>8.6731999999999998E-4</c:v>
                </c:pt>
                <c:pt idx="31742">
                  <c:v>8.6733000000000003E-4</c:v>
                </c:pt>
                <c:pt idx="31743">
                  <c:v>8.6733999999999997E-4</c:v>
                </c:pt>
                <c:pt idx="31744">
                  <c:v>8.6735000000000002E-4</c:v>
                </c:pt>
                <c:pt idx="31745">
                  <c:v>8.6735999999999996E-4</c:v>
                </c:pt>
                <c:pt idx="31746">
                  <c:v>8.6737000000000001E-4</c:v>
                </c:pt>
                <c:pt idx="31747">
                  <c:v>8.6737999999999995E-4</c:v>
                </c:pt>
                <c:pt idx="31748">
                  <c:v>8.6739E-4</c:v>
                </c:pt>
                <c:pt idx="31749">
                  <c:v>8.6740000000000005E-4</c:v>
                </c:pt>
                <c:pt idx="31750">
                  <c:v>8.6740999999999999E-4</c:v>
                </c:pt>
                <c:pt idx="31751">
                  <c:v>8.6742000000000004E-4</c:v>
                </c:pt>
                <c:pt idx="31752">
                  <c:v>8.6742999999999998E-4</c:v>
                </c:pt>
                <c:pt idx="31753">
                  <c:v>8.6744000000000003E-4</c:v>
                </c:pt>
                <c:pt idx="31754">
                  <c:v>8.6744999999999997E-4</c:v>
                </c:pt>
                <c:pt idx="31755">
                  <c:v>8.6746000000000002E-4</c:v>
                </c:pt>
                <c:pt idx="31756">
                  <c:v>8.6746999999999996E-4</c:v>
                </c:pt>
                <c:pt idx="31757">
                  <c:v>8.6748000000000001E-4</c:v>
                </c:pt>
                <c:pt idx="31758">
                  <c:v>8.6748999999999995E-4</c:v>
                </c:pt>
                <c:pt idx="31759">
                  <c:v>8.675E-4</c:v>
                </c:pt>
                <c:pt idx="31760">
                  <c:v>8.6751000000000005E-4</c:v>
                </c:pt>
                <c:pt idx="31761">
                  <c:v>8.6751999999999999E-4</c:v>
                </c:pt>
                <c:pt idx="31762">
                  <c:v>8.6753000000000004E-4</c:v>
                </c:pt>
                <c:pt idx="31763">
                  <c:v>8.6753999999999998E-4</c:v>
                </c:pt>
                <c:pt idx="31764">
                  <c:v>8.6755000000000003E-4</c:v>
                </c:pt>
                <c:pt idx="31765">
                  <c:v>8.6755999999999997E-4</c:v>
                </c:pt>
                <c:pt idx="31766">
                  <c:v>8.6757000000000002E-4</c:v>
                </c:pt>
                <c:pt idx="31767">
                  <c:v>8.6757999999999996E-4</c:v>
                </c:pt>
                <c:pt idx="31768">
                  <c:v>8.6759000000000001E-4</c:v>
                </c:pt>
                <c:pt idx="31769">
                  <c:v>8.6759999999999995E-4</c:v>
                </c:pt>
                <c:pt idx="31770">
                  <c:v>8.6761E-4</c:v>
                </c:pt>
                <c:pt idx="31771">
                  <c:v>8.6762000000000004E-4</c:v>
                </c:pt>
                <c:pt idx="31772">
                  <c:v>8.6762999999999999E-4</c:v>
                </c:pt>
                <c:pt idx="31773">
                  <c:v>8.6764000000000003E-4</c:v>
                </c:pt>
                <c:pt idx="31774">
                  <c:v>8.6764999999999998E-4</c:v>
                </c:pt>
                <c:pt idx="31775">
                  <c:v>8.6766000000000002E-4</c:v>
                </c:pt>
                <c:pt idx="31776">
                  <c:v>8.6766999999999996E-4</c:v>
                </c:pt>
                <c:pt idx="31777">
                  <c:v>8.6768000000000001E-4</c:v>
                </c:pt>
                <c:pt idx="31778">
                  <c:v>8.6768999999999995E-4</c:v>
                </c:pt>
                <c:pt idx="31779">
                  <c:v>8.677E-4</c:v>
                </c:pt>
                <c:pt idx="31780">
                  <c:v>8.6771000000000005E-4</c:v>
                </c:pt>
                <c:pt idx="31781">
                  <c:v>8.6771999999999999E-4</c:v>
                </c:pt>
                <c:pt idx="31782">
                  <c:v>8.6773000000000004E-4</c:v>
                </c:pt>
                <c:pt idx="31783">
                  <c:v>8.6773999999999998E-4</c:v>
                </c:pt>
                <c:pt idx="31784">
                  <c:v>8.6775000000000003E-4</c:v>
                </c:pt>
                <c:pt idx="31785">
                  <c:v>8.6775999999999997E-4</c:v>
                </c:pt>
                <c:pt idx="31786">
                  <c:v>8.6777000000000002E-4</c:v>
                </c:pt>
                <c:pt idx="31787">
                  <c:v>8.6777999999999996E-4</c:v>
                </c:pt>
                <c:pt idx="31788">
                  <c:v>8.6779000000000001E-4</c:v>
                </c:pt>
                <c:pt idx="31789">
                  <c:v>8.6779999999999995E-4</c:v>
                </c:pt>
                <c:pt idx="31790">
                  <c:v>8.6781E-4</c:v>
                </c:pt>
                <c:pt idx="31791">
                  <c:v>8.6782000000000005E-4</c:v>
                </c:pt>
                <c:pt idx="31792">
                  <c:v>8.6782999999999999E-4</c:v>
                </c:pt>
                <c:pt idx="31793">
                  <c:v>8.6784000000000004E-4</c:v>
                </c:pt>
                <c:pt idx="31794">
                  <c:v>8.6784999999999998E-4</c:v>
                </c:pt>
                <c:pt idx="31795">
                  <c:v>8.6786000000000003E-4</c:v>
                </c:pt>
                <c:pt idx="31796">
                  <c:v>8.6786999999999997E-4</c:v>
                </c:pt>
                <c:pt idx="31797">
                  <c:v>8.6788000000000002E-4</c:v>
                </c:pt>
                <c:pt idx="31798">
                  <c:v>8.6788999999999996E-4</c:v>
                </c:pt>
                <c:pt idx="31799">
                  <c:v>8.6790000000000001E-4</c:v>
                </c:pt>
                <c:pt idx="31800">
                  <c:v>8.6790999999999995E-4</c:v>
                </c:pt>
                <c:pt idx="31801">
                  <c:v>8.6792E-4</c:v>
                </c:pt>
                <c:pt idx="31802">
                  <c:v>8.6793000000000005E-4</c:v>
                </c:pt>
                <c:pt idx="31803">
                  <c:v>8.6793999999999999E-4</c:v>
                </c:pt>
                <c:pt idx="31804">
                  <c:v>8.6795000000000004E-4</c:v>
                </c:pt>
                <c:pt idx="31805">
                  <c:v>8.6795999999999998E-4</c:v>
                </c:pt>
                <c:pt idx="31806">
                  <c:v>8.6797000000000003E-4</c:v>
                </c:pt>
                <c:pt idx="31807">
                  <c:v>8.6797999999999997E-4</c:v>
                </c:pt>
                <c:pt idx="31808">
                  <c:v>8.6799000000000002E-4</c:v>
                </c:pt>
                <c:pt idx="31809">
                  <c:v>8.6799999999999996E-4</c:v>
                </c:pt>
                <c:pt idx="31810">
                  <c:v>8.6801000000000001E-4</c:v>
                </c:pt>
                <c:pt idx="31811">
                  <c:v>8.6801999999999995E-4</c:v>
                </c:pt>
                <c:pt idx="31812">
                  <c:v>8.6803E-4</c:v>
                </c:pt>
                <c:pt idx="31813">
                  <c:v>8.6804000000000004E-4</c:v>
                </c:pt>
                <c:pt idx="31814">
                  <c:v>8.6804999999999998E-4</c:v>
                </c:pt>
                <c:pt idx="31815">
                  <c:v>8.6806000000000003E-4</c:v>
                </c:pt>
                <c:pt idx="31816">
                  <c:v>8.6806999999999997E-4</c:v>
                </c:pt>
                <c:pt idx="31817">
                  <c:v>8.6808000000000002E-4</c:v>
                </c:pt>
                <c:pt idx="31818">
                  <c:v>8.6808999999999996E-4</c:v>
                </c:pt>
                <c:pt idx="31819">
                  <c:v>8.6810000000000001E-4</c:v>
                </c:pt>
                <c:pt idx="31820">
                  <c:v>8.6810999999999995E-4</c:v>
                </c:pt>
                <c:pt idx="31821">
                  <c:v>8.6812E-4</c:v>
                </c:pt>
                <c:pt idx="31822">
                  <c:v>8.6813000000000005E-4</c:v>
                </c:pt>
                <c:pt idx="31823">
                  <c:v>8.6813999999999999E-4</c:v>
                </c:pt>
                <c:pt idx="31824">
                  <c:v>8.6815000000000004E-4</c:v>
                </c:pt>
                <c:pt idx="31825">
                  <c:v>8.6815999999999998E-4</c:v>
                </c:pt>
                <c:pt idx="31826">
                  <c:v>8.6817000000000003E-4</c:v>
                </c:pt>
                <c:pt idx="31827">
                  <c:v>8.6817999999999997E-4</c:v>
                </c:pt>
                <c:pt idx="31828">
                  <c:v>8.6819000000000002E-4</c:v>
                </c:pt>
                <c:pt idx="31829">
                  <c:v>8.6819999999999996E-4</c:v>
                </c:pt>
                <c:pt idx="31830">
                  <c:v>8.6821000000000001E-4</c:v>
                </c:pt>
                <c:pt idx="31831">
                  <c:v>8.6821999999999995E-4</c:v>
                </c:pt>
                <c:pt idx="31832">
                  <c:v>8.6823E-4</c:v>
                </c:pt>
                <c:pt idx="31833">
                  <c:v>8.6824000000000005E-4</c:v>
                </c:pt>
                <c:pt idx="31834">
                  <c:v>8.6824999999999999E-4</c:v>
                </c:pt>
                <c:pt idx="31835">
                  <c:v>8.6826000000000004E-4</c:v>
                </c:pt>
                <c:pt idx="31836">
                  <c:v>8.6826999999999998E-4</c:v>
                </c:pt>
                <c:pt idx="31837">
                  <c:v>8.6828000000000003E-4</c:v>
                </c:pt>
                <c:pt idx="31838">
                  <c:v>8.6828999999999997E-4</c:v>
                </c:pt>
                <c:pt idx="31839">
                  <c:v>8.6830000000000002E-4</c:v>
                </c:pt>
                <c:pt idx="31840">
                  <c:v>8.6830999999999996E-4</c:v>
                </c:pt>
                <c:pt idx="31841">
                  <c:v>8.6832000000000001E-4</c:v>
                </c:pt>
                <c:pt idx="31842">
                  <c:v>8.6832999999999995E-4</c:v>
                </c:pt>
                <c:pt idx="31843">
                  <c:v>8.6834E-4</c:v>
                </c:pt>
                <c:pt idx="31844">
                  <c:v>8.6835000000000005E-4</c:v>
                </c:pt>
                <c:pt idx="31845">
                  <c:v>8.6835999999999999E-4</c:v>
                </c:pt>
                <c:pt idx="31846">
                  <c:v>8.6837000000000004E-4</c:v>
                </c:pt>
                <c:pt idx="31847">
                  <c:v>8.6837999999999998E-4</c:v>
                </c:pt>
                <c:pt idx="31848">
                  <c:v>8.6839000000000003E-4</c:v>
                </c:pt>
                <c:pt idx="31849">
                  <c:v>8.6839999999999997E-4</c:v>
                </c:pt>
                <c:pt idx="31850">
                  <c:v>8.6841000000000002E-4</c:v>
                </c:pt>
                <c:pt idx="31851">
                  <c:v>8.6841999999999996E-4</c:v>
                </c:pt>
                <c:pt idx="31852">
                  <c:v>8.6843E-4</c:v>
                </c:pt>
                <c:pt idx="31853">
                  <c:v>8.6844000000000005E-4</c:v>
                </c:pt>
                <c:pt idx="31854">
                  <c:v>8.6844999999999999E-4</c:v>
                </c:pt>
                <c:pt idx="31855">
                  <c:v>8.6846000000000004E-4</c:v>
                </c:pt>
                <c:pt idx="31856">
                  <c:v>8.6846999999999998E-4</c:v>
                </c:pt>
                <c:pt idx="31857">
                  <c:v>8.6848000000000003E-4</c:v>
                </c:pt>
                <c:pt idx="31858">
                  <c:v>8.6848999999999997E-4</c:v>
                </c:pt>
                <c:pt idx="31859">
                  <c:v>8.6850000000000002E-4</c:v>
                </c:pt>
                <c:pt idx="31860">
                  <c:v>8.6850999999999996E-4</c:v>
                </c:pt>
                <c:pt idx="31861">
                  <c:v>8.6852000000000001E-4</c:v>
                </c:pt>
                <c:pt idx="31862">
                  <c:v>8.6852999999999995E-4</c:v>
                </c:pt>
                <c:pt idx="31863">
                  <c:v>8.6854E-4</c:v>
                </c:pt>
                <c:pt idx="31864">
                  <c:v>8.6855000000000005E-4</c:v>
                </c:pt>
                <c:pt idx="31865">
                  <c:v>8.6855999999999999E-4</c:v>
                </c:pt>
                <c:pt idx="31866">
                  <c:v>8.6857000000000004E-4</c:v>
                </c:pt>
                <c:pt idx="31867">
                  <c:v>8.6857999999999998E-4</c:v>
                </c:pt>
                <c:pt idx="31868">
                  <c:v>8.6859000000000003E-4</c:v>
                </c:pt>
                <c:pt idx="31869">
                  <c:v>8.6859999999999997E-4</c:v>
                </c:pt>
                <c:pt idx="31870">
                  <c:v>8.6861000000000002E-4</c:v>
                </c:pt>
                <c:pt idx="31871">
                  <c:v>8.6861999999999996E-4</c:v>
                </c:pt>
                <c:pt idx="31872">
                  <c:v>8.6863000000000001E-4</c:v>
                </c:pt>
                <c:pt idx="31873">
                  <c:v>8.6863999999999995E-4</c:v>
                </c:pt>
                <c:pt idx="31874">
                  <c:v>8.6865E-4</c:v>
                </c:pt>
                <c:pt idx="31875">
                  <c:v>8.6866000000000005E-4</c:v>
                </c:pt>
                <c:pt idx="31876">
                  <c:v>8.6866999999999999E-4</c:v>
                </c:pt>
                <c:pt idx="31877">
                  <c:v>8.6868000000000004E-4</c:v>
                </c:pt>
                <c:pt idx="31878">
                  <c:v>8.6868999999999998E-4</c:v>
                </c:pt>
                <c:pt idx="31879">
                  <c:v>8.6870000000000003E-4</c:v>
                </c:pt>
                <c:pt idx="31880">
                  <c:v>8.6870999999999997E-4</c:v>
                </c:pt>
                <c:pt idx="31881">
                  <c:v>8.6872000000000002E-4</c:v>
                </c:pt>
                <c:pt idx="31882">
                  <c:v>8.6872999999999996E-4</c:v>
                </c:pt>
                <c:pt idx="31883">
                  <c:v>8.6874000000000001E-4</c:v>
                </c:pt>
                <c:pt idx="31884">
                  <c:v>8.6874999999999995E-4</c:v>
                </c:pt>
                <c:pt idx="31885">
                  <c:v>8.6876E-4</c:v>
                </c:pt>
                <c:pt idx="31886">
                  <c:v>8.6877000000000005E-4</c:v>
                </c:pt>
                <c:pt idx="31887">
                  <c:v>8.6877999999999999E-4</c:v>
                </c:pt>
                <c:pt idx="31888">
                  <c:v>8.6879000000000004E-4</c:v>
                </c:pt>
                <c:pt idx="31889">
                  <c:v>8.6879999999999998E-4</c:v>
                </c:pt>
                <c:pt idx="31890">
                  <c:v>8.6881000000000002E-4</c:v>
                </c:pt>
                <c:pt idx="31891">
                  <c:v>8.6881999999999997E-4</c:v>
                </c:pt>
                <c:pt idx="31892">
                  <c:v>8.6883000000000001E-4</c:v>
                </c:pt>
                <c:pt idx="31893">
                  <c:v>8.6883999999999996E-4</c:v>
                </c:pt>
                <c:pt idx="31894">
                  <c:v>8.6885E-4</c:v>
                </c:pt>
                <c:pt idx="31895">
                  <c:v>8.6886000000000005E-4</c:v>
                </c:pt>
                <c:pt idx="31896">
                  <c:v>8.6886999999999999E-4</c:v>
                </c:pt>
                <c:pt idx="31897">
                  <c:v>8.6888000000000004E-4</c:v>
                </c:pt>
                <c:pt idx="31898">
                  <c:v>8.6888999999999998E-4</c:v>
                </c:pt>
                <c:pt idx="31899">
                  <c:v>8.6890000000000003E-4</c:v>
                </c:pt>
                <c:pt idx="31900">
                  <c:v>8.6890999999999997E-4</c:v>
                </c:pt>
                <c:pt idx="31901">
                  <c:v>8.6892000000000002E-4</c:v>
                </c:pt>
                <c:pt idx="31902">
                  <c:v>8.6892999999999996E-4</c:v>
                </c:pt>
                <c:pt idx="31903">
                  <c:v>8.6894000000000001E-4</c:v>
                </c:pt>
                <c:pt idx="31904">
                  <c:v>8.6894999999999995E-4</c:v>
                </c:pt>
                <c:pt idx="31905">
                  <c:v>8.6896E-4</c:v>
                </c:pt>
                <c:pt idx="31906">
                  <c:v>8.6897000000000005E-4</c:v>
                </c:pt>
                <c:pt idx="31907">
                  <c:v>8.6897999999999999E-4</c:v>
                </c:pt>
                <c:pt idx="31908">
                  <c:v>8.6899000000000004E-4</c:v>
                </c:pt>
                <c:pt idx="31909">
                  <c:v>8.6899999999999998E-4</c:v>
                </c:pt>
                <c:pt idx="31910">
                  <c:v>8.6901000000000003E-4</c:v>
                </c:pt>
                <c:pt idx="31911">
                  <c:v>8.6901999999999997E-4</c:v>
                </c:pt>
                <c:pt idx="31912">
                  <c:v>8.6903000000000002E-4</c:v>
                </c:pt>
                <c:pt idx="31913">
                  <c:v>8.6903999999999996E-4</c:v>
                </c:pt>
                <c:pt idx="31914">
                  <c:v>8.6905000000000001E-4</c:v>
                </c:pt>
                <c:pt idx="31915">
                  <c:v>8.6905999999999995E-4</c:v>
                </c:pt>
                <c:pt idx="31916">
                  <c:v>8.6907E-4</c:v>
                </c:pt>
                <c:pt idx="31917">
                  <c:v>8.6908000000000005E-4</c:v>
                </c:pt>
                <c:pt idx="31918">
                  <c:v>8.6908999999999999E-4</c:v>
                </c:pt>
                <c:pt idx="31919">
                  <c:v>8.6910000000000004E-4</c:v>
                </c:pt>
                <c:pt idx="31920">
                  <c:v>8.6910999999999998E-4</c:v>
                </c:pt>
                <c:pt idx="31921">
                  <c:v>8.6912000000000003E-4</c:v>
                </c:pt>
                <c:pt idx="31922">
                  <c:v>8.6912999999999997E-4</c:v>
                </c:pt>
                <c:pt idx="31923">
                  <c:v>8.6914000000000002E-4</c:v>
                </c:pt>
                <c:pt idx="31924">
                  <c:v>8.6914999999999996E-4</c:v>
                </c:pt>
                <c:pt idx="31925">
                  <c:v>8.6916000000000001E-4</c:v>
                </c:pt>
                <c:pt idx="31926">
                  <c:v>8.6916999999999995E-4</c:v>
                </c:pt>
                <c:pt idx="31927">
                  <c:v>8.6918E-4</c:v>
                </c:pt>
                <c:pt idx="31928">
                  <c:v>8.6919000000000005E-4</c:v>
                </c:pt>
                <c:pt idx="31929">
                  <c:v>8.6919999999999999E-4</c:v>
                </c:pt>
                <c:pt idx="31930">
                  <c:v>8.6921000000000003E-4</c:v>
                </c:pt>
                <c:pt idx="31931">
                  <c:v>8.6921999999999998E-4</c:v>
                </c:pt>
                <c:pt idx="31932">
                  <c:v>8.6923000000000002E-4</c:v>
                </c:pt>
                <c:pt idx="31933">
                  <c:v>8.6923999999999996E-4</c:v>
                </c:pt>
                <c:pt idx="31934">
                  <c:v>8.6925000000000001E-4</c:v>
                </c:pt>
                <c:pt idx="31935">
                  <c:v>8.6925999999999995E-4</c:v>
                </c:pt>
                <c:pt idx="31936">
                  <c:v>8.6927E-4</c:v>
                </c:pt>
                <c:pt idx="31937">
                  <c:v>8.6928000000000005E-4</c:v>
                </c:pt>
                <c:pt idx="31938">
                  <c:v>8.6928999999999999E-4</c:v>
                </c:pt>
                <c:pt idx="31939">
                  <c:v>8.6930000000000004E-4</c:v>
                </c:pt>
                <c:pt idx="31940">
                  <c:v>8.6930999999999998E-4</c:v>
                </c:pt>
                <c:pt idx="31941">
                  <c:v>8.6932000000000003E-4</c:v>
                </c:pt>
                <c:pt idx="31942">
                  <c:v>8.6932999999999997E-4</c:v>
                </c:pt>
                <c:pt idx="31943">
                  <c:v>8.6934000000000002E-4</c:v>
                </c:pt>
                <c:pt idx="31944">
                  <c:v>8.6934999999999996E-4</c:v>
                </c:pt>
                <c:pt idx="31945">
                  <c:v>8.6936000000000001E-4</c:v>
                </c:pt>
                <c:pt idx="31946">
                  <c:v>8.6936999999999995E-4</c:v>
                </c:pt>
                <c:pt idx="31947">
                  <c:v>8.6938E-4</c:v>
                </c:pt>
                <c:pt idx="31948">
                  <c:v>8.6939000000000005E-4</c:v>
                </c:pt>
                <c:pt idx="31949">
                  <c:v>8.6939999999999999E-4</c:v>
                </c:pt>
                <c:pt idx="31950">
                  <c:v>8.6941000000000004E-4</c:v>
                </c:pt>
                <c:pt idx="31951">
                  <c:v>8.6941999999999998E-4</c:v>
                </c:pt>
                <c:pt idx="31952">
                  <c:v>8.6943000000000003E-4</c:v>
                </c:pt>
                <c:pt idx="31953">
                  <c:v>8.6943999999999997E-4</c:v>
                </c:pt>
                <c:pt idx="31954">
                  <c:v>8.6945000000000002E-4</c:v>
                </c:pt>
                <c:pt idx="31955">
                  <c:v>8.6945999999999996E-4</c:v>
                </c:pt>
                <c:pt idx="31956">
                  <c:v>8.6947000000000001E-4</c:v>
                </c:pt>
                <c:pt idx="31957">
                  <c:v>8.6947999999999995E-4</c:v>
                </c:pt>
                <c:pt idx="31958">
                  <c:v>8.6949E-4</c:v>
                </c:pt>
                <c:pt idx="31959">
                  <c:v>8.6950000000000005E-4</c:v>
                </c:pt>
                <c:pt idx="31960">
                  <c:v>8.6950999999999999E-4</c:v>
                </c:pt>
                <c:pt idx="31961">
                  <c:v>8.6952000000000004E-4</c:v>
                </c:pt>
                <c:pt idx="31962">
                  <c:v>8.6952999999999998E-4</c:v>
                </c:pt>
                <c:pt idx="31963">
                  <c:v>8.6954000000000003E-4</c:v>
                </c:pt>
                <c:pt idx="31964">
                  <c:v>8.6954999999999997E-4</c:v>
                </c:pt>
                <c:pt idx="31965">
                  <c:v>8.6956000000000002E-4</c:v>
                </c:pt>
                <c:pt idx="31966">
                  <c:v>8.6956999999999996E-4</c:v>
                </c:pt>
                <c:pt idx="31967">
                  <c:v>8.6958000000000001E-4</c:v>
                </c:pt>
                <c:pt idx="31968">
                  <c:v>8.6958999999999995E-4</c:v>
                </c:pt>
                <c:pt idx="31969">
                  <c:v>8.696E-4</c:v>
                </c:pt>
                <c:pt idx="31970">
                  <c:v>8.6961000000000004E-4</c:v>
                </c:pt>
                <c:pt idx="31971">
                  <c:v>8.6961999999999999E-4</c:v>
                </c:pt>
                <c:pt idx="31972">
                  <c:v>8.6963000000000003E-4</c:v>
                </c:pt>
                <c:pt idx="31973">
                  <c:v>8.6963999999999997E-4</c:v>
                </c:pt>
                <c:pt idx="31974">
                  <c:v>8.6965000000000002E-4</c:v>
                </c:pt>
                <c:pt idx="31975">
                  <c:v>8.6965999999999996E-4</c:v>
                </c:pt>
                <c:pt idx="31976">
                  <c:v>8.6967000000000001E-4</c:v>
                </c:pt>
                <c:pt idx="31977">
                  <c:v>8.6967999999999995E-4</c:v>
                </c:pt>
                <c:pt idx="31978">
                  <c:v>8.6969E-4</c:v>
                </c:pt>
                <c:pt idx="31979">
                  <c:v>8.6970000000000005E-4</c:v>
                </c:pt>
                <c:pt idx="31980">
                  <c:v>8.6970999999999999E-4</c:v>
                </c:pt>
                <c:pt idx="31981">
                  <c:v>8.6972000000000004E-4</c:v>
                </c:pt>
                <c:pt idx="31982">
                  <c:v>8.6972999999999998E-4</c:v>
                </c:pt>
                <c:pt idx="31983">
                  <c:v>8.6974000000000003E-4</c:v>
                </c:pt>
                <c:pt idx="31984">
                  <c:v>8.6974999999999997E-4</c:v>
                </c:pt>
                <c:pt idx="31985">
                  <c:v>8.6976000000000002E-4</c:v>
                </c:pt>
                <c:pt idx="31986">
                  <c:v>8.6976999999999996E-4</c:v>
                </c:pt>
                <c:pt idx="31987">
                  <c:v>8.6978000000000001E-4</c:v>
                </c:pt>
                <c:pt idx="31988">
                  <c:v>8.6978999999999995E-4</c:v>
                </c:pt>
                <c:pt idx="31989">
                  <c:v>8.698E-4</c:v>
                </c:pt>
                <c:pt idx="31990">
                  <c:v>8.6981000000000005E-4</c:v>
                </c:pt>
                <c:pt idx="31991">
                  <c:v>8.6981999999999999E-4</c:v>
                </c:pt>
                <c:pt idx="31992">
                  <c:v>8.6983000000000004E-4</c:v>
                </c:pt>
                <c:pt idx="31993">
                  <c:v>8.6983999999999998E-4</c:v>
                </c:pt>
                <c:pt idx="31994">
                  <c:v>8.6985000000000003E-4</c:v>
                </c:pt>
                <c:pt idx="31995">
                  <c:v>8.6985999999999997E-4</c:v>
                </c:pt>
                <c:pt idx="31996">
                  <c:v>8.6987000000000002E-4</c:v>
                </c:pt>
                <c:pt idx="31997">
                  <c:v>8.6987999999999996E-4</c:v>
                </c:pt>
                <c:pt idx="31998">
                  <c:v>8.6989000000000001E-4</c:v>
                </c:pt>
                <c:pt idx="31999">
                  <c:v>8.6989999999999995E-4</c:v>
                </c:pt>
                <c:pt idx="32000">
                  <c:v>8.6991E-4</c:v>
                </c:pt>
                <c:pt idx="32001">
                  <c:v>8.6992000000000005E-4</c:v>
                </c:pt>
                <c:pt idx="32002">
                  <c:v>8.6992999999999999E-4</c:v>
                </c:pt>
                <c:pt idx="32003">
                  <c:v>8.6994000000000004E-4</c:v>
                </c:pt>
                <c:pt idx="32004">
                  <c:v>8.6994999999999998E-4</c:v>
                </c:pt>
                <c:pt idx="32005">
                  <c:v>8.6996000000000003E-4</c:v>
                </c:pt>
                <c:pt idx="32006">
                  <c:v>8.6996999999999997E-4</c:v>
                </c:pt>
                <c:pt idx="32007">
                  <c:v>8.6998000000000002E-4</c:v>
                </c:pt>
                <c:pt idx="32008">
                  <c:v>8.6998999999999996E-4</c:v>
                </c:pt>
                <c:pt idx="32009">
                  <c:v>8.7000000000000001E-4</c:v>
                </c:pt>
                <c:pt idx="32010">
                  <c:v>8.7001000000000005E-4</c:v>
                </c:pt>
                <c:pt idx="32011">
                  <c:v>8.7001999999999999E-4</c:v>
                </c:pt>
                <c:pt idx="32012">
                  <c:v>8.7003000000000004E-4</c:v>
                </c:pt>
                <c:pt idx="32013">
                  <c:v>8.7003999999999998E-4</c:v>
                </c:pt>
                <c:pt idx="32014">
                  <c:v>8.7005000000000003E-4</c:v>
                </c:pt>
                <c:pt idx="32015">
                  <c:v>8.7005999999999997E-4</c:v>
                </c:pt>
                <c:pt idx="32016">
                  <c:v>8.7007000000000002E-4</c:v>
                </c:pt>
                <c:pt idx="32017">
                  <c:v>8.7007999999999996E-4</c:v>
                </c:pt>
                <c:pt idx="32018">
                  <c:v>8.7009000000000001E-4</c:v>
                </c:pt>
                <c:pt idx="32019">
                  <c:v>8.7009999999999995E-4</c:v>
                </c:pt>
                <c:pt idx="32020">
                  <c:v>8.7011E-4</c:v>
                </c:pt>
                <c:pt idx="32021">
                  <c:v>8.7012000000000005E-4</c:v>
                </c:pt>
                <c:pt idx="32022">
                  <c:v>8.7012999999999999E-4</c:v>
                </c:pt>
                <c:pt idx="32023">
                  <c:v>8.7014000000000004E-4</c:v>
                </c:pt>
                <c:pt idx="32024">
                  <c:v>8.7014999999999998E-4</c:v>
                </c:pt>
                <c:pt idx="32025">
                  <c:v>8.7016000000000003E-4</c:v>
                </c:pt>
                <c:pt idx="32026">
                  <c:v>8.7016999999999997E-4</c:v>
                </c:pt>
                <c:pt idx="32027">
                  <c:v>8.7018000000000002E-4</c:v>
                </c:pt>
                <c:pt idx="32028">
                  <c:v>8.7018999999999996E-4</c:v>
                </c:pt>
                <c:pt idx="32029">
                  <c:v>8.7020000000000001E-4</c:v>
                </c:pt>
                <c:pt idx="32030">
                  <c:v>8.7020999999999995E-4</c:v>
                </c:pt>
                <c:pt idx="32031">
                  <c:v>8.7022E-4</c:v>
                </c:pt>
                <c:pt idx="32032">
                  <c:v>8.7023000000000005E-4</c:v>
                </c:pt>
                <c:pt idx="32033">
                  <c:v>8.7023999999999999E-4</c:v>
                </c:pt>
                <c:pt idx="32034">
                  <c:v>8.7025000000000004E-4</c:v>
                </c:pt>
                <c:pt idx="32035">
                  <c:v>8.7025999999999998E-4</c:v>
                </c:pt>
                <c:pt idx="32036">
                  <c:v>8.7027000000000003E-4</c:v>
                </c:pt>
                <c:pt idx="32037">
                  <c:v>8.7027999999999997E-4</c:v>
                </c:pt>
                <c:pt idx="32038">
                  <c:v>8.7029000000000002E-4</c:v>
                </c:pt>
                <c:pt idx="32039">
                  <c:v>8.7029999999999996E-4</c:v>
                </c:pt>
                <c:pt idx="32040">
                  <c:v>8.7031000000000001E-4</c:v>
                </c:pt>
                <c:pt idx="32041">
                  <c:v>8.7031999999999995E-4</c:v>
                </c:pt>
                <c:pt idx="32042">
                  <c:v>8.7033E-4</c:v>
                </c:pt>
                <c:pt idx="32043">
                  <c:v>8.7034000000000005E-4</c:v>
                </c:pt>
                <c:pt idx="32044">
                  <c:v>8.7034999999999999E-4</c:v>
                </c:pt>
                <c:pt idx="32045">
                  <c:v>8.7036000000000004E-4</c:v>
                </c:pt>
                <c:pt idx="32046">
                  <c:v>8.7036999999999998E-4</c:v>
                </c:pt>
                <c:pt idx="32047">
                  <c:v>8.7038000000000003E-4</c:v>
                </c:pt>
                <c:pt idx="32048">
                  <c:v>8.7038999999999997E-4</c:v>
                </c:pt>
                <c:pt idx="32049">
                  <c:v>8.7040000000000001E-4</c:v>
                </c:pt>
                <c:pt idx="32050">
                  <c:v>8.7040999999999996E-4</c:v>
                </c:pt>
                <c:pt idx="32051">
                  <c:v>8.7042E-4</c:v>
                </c:pt>
                <c:pt idx="32052">
                  <c:v>8.7043000000000005E-4</c:v>
                </c:pt>
                <c:pt idx="32053">
                  <c:v>8.7043999999999999E-4</c:v>
                </c:pt>
                <c:pt idx="32054">
                  <c:v>8.7045000000000004E-4</c:v>
                </c:pt>
                <c:pt idx="32055">
                  <c:v>8.7045999999999998E-4</c:v>
                </c:pt>
                <c:pt idx="32056">
                  <c:v>8.7047000000000003E-4</c:v>
                </c:pt>
                <c:pt idx="32057">
                  <c:v>8.7047999999999997E-4</c:v>
                </c:pt>
                <c:pt idx="32058">
                  <c:v>8.7049000000000002E-4</c:v>
                </c:pt>
                <c:pt idx="32059">
                  <c:v>8.7049999999999996E-4</c:v>
                </c:pt>
                <c:pt idx="32060">
                  <c:v>8.7051000000000001E-4</c:v>
                </c:pt>
                <c:pt idx="32061">
                  <c:v>8.7051999999999995E-4</c:v>
                </c:pt>
                <c:pt idx="32062">
                  <c:v>8.7053E-4</c:v>
                </c:pt>
                <c:pt idx="32063">
                  <c:v>8.7054000000000005E-4</c:v>
                </c:pt>
                <c:pt idx="32064">
                  <c:v>8.7054999999999999E-4</c:v>
                </c:pt>
                <c:pt idx="32065">
                  <c:v>8.7056000000000004E-4</c:v>
                </c:pt>
                <c:pt idx="32066">
                  <c:v>8.7056999999999998E-4</c:v>
                </c:pt>
                <c:pt idx="32067">
                  <c:v>8.7058000000000003E-4</c:v>
                </c:pt>
                <c:pt idx="32068">
                  <c:v>8.7058999999999997E-4</c:v>
                </c:pt>
                <c:pt idx="32069">
                  <c:v>8.7060000000000002E-4</c:v>
                </c:pt>
                <c:pt idx="32070">
                  <c:v>8.7060999999999996E-4</c:v>
                </c:pt>
                <c:pt idx="32071">
                  <c:v>8.7062000000000001E-4</c:v>
                </c:pt>
                <c:pt idx="32072">
                  <c:v>8.7062999999999995E-4</c:v>
                </c:pt>
                <c:pt idx="32073">
                  <c:v>8.7064E-4</c:v>
                </c:pt>
                <c:pt idx="32074">
                  <c:v>8.7065000000000005E-4</c:v>
                </c:pt>
                <c:pt idx="32075">
                  <c:v>8.7065999999999999E-4</c:v>
                </c:pt>
                <c:pt idx="32076">
                  <c:v>8.7067000000000004E-4</c:v>
                </c:pt>
                <c:pt idx="32077">
                  <c:v>8.7067999999999998E-4</c:v>
                </c:pt>
                <c:pt idx="32078">
                  <c:v>8.7069000000000003E-4</c:v>
                </c:pt>
                <c:pt idx="32079">
                  <c:v>8.7069999999999997E-4</c:v>
                </c:pt>
                <c:pt idx="32080">
                  <c:v>8.7071000000000002E-4</c:v>
                </c:pt>
                <c:pt idx="32081">
                  <c:v>8.7071999999999996E-4</c:v>
                </c:pt>
                <c:pt idx="32082">
                  <c:v>8.7073000000000001E-4</c:v>
                </c:pt>
                <c:pt idx="32083">
                  <c:v>8.7073999999999995E-4</c:v>
                </c:pt>
                <c:pt idx="32084">
                  <c:v>8.7075E-4</c:v>
                </c:pt>
                <c:pt idx="32085">
                  <c:v>8.7076000000000005E-4</c:v>
                </c:pt>
                <c:pt idx="32086">
                  <c:v>8.7076999999999999E-4</c:v>
                </c:pt>
                <c:pt idx="32087">
                  <c:v>8.7078000000000003E-4</c:v>
                </c:pt>
                <c:pt idx="32088">
                  <c:v>8.7078999999999998E-4</c:v>
                </c:pt>
                <c:pt idx="32089">
                  <c:v>8.7080000000000002E-4</c:v>
                </c:pt>
                <c:pt idx="32090">
                  <c:v>8.7080999999999997E-4</c:v>
                </c:pt>
                <c:pt idx="32091">
                  <c:v>8.7082000000000001E-4</c:v>
                </c:pt>
                <c:pt idx="32092">
                  <c:v>8.7082999999999995E-4</c:v>
                </c:pt>
                <c:pt idx="32093">
                  <c:v>8.7084E-4</c:v>
                </c:pt>
                <c:pt idx="32094">
                  <c:v>8.7085000000000005E-4</c:v>
                </c:pt>
                <c:pt idx="32095">
                  <c:v>8.7085999999999999E-4</c:v>
                </c:pt>
                <c:pt idx="32096">
                  <c:v>8.7087000000000004E-4</c:v>
                </c:pt>
                <c:pt idx="32097">
                  <c:v>8.7087999999999998E-4</c:v>
                </c:pt>
                <c:pt idx="32098">
                  <c:v>8.7089000000000003E-4</c:v>
                </c:pt>
                <c:pt idx="32099">
                  <c:v>8.7089999999999997E-4</c:v>
                </c:pt>
                <c:pt idx="32100">
                  <c:v>8.7091000000000002E-4</c:v>
                </c:pt>
                <c:pt idx="32101">
                  <c:v>8.7091999999999996E-4</c:v>
                </c:pt>
                <c:pt idx="32102">
                  <c:v>8.7093000000000001E-4</c:v>
                </c:pt>
                <c:pt idx="32103">
                  <c:v>8.7093999999999995E-4</c:v>
                </c:pt>
                <c:pt idx="32104">
                  <c:v>8.7095E-4</c:v>
                </c:pt>
                <c:pt idx="32105">
                  <c:v>8.7096000000000005E-4</c:v>
                </c:pt>
                <c:pt idx="32106">
                  <c:v>8.7096999999999999E-4</c:v>
                </c:pt>
                <c:pt idx="32107">
                  <c:v>8.7098000000000004E-4</c:v>
                </c:pt>
                <c:pt idx="32108">
                  <c:v>8.7098999999999998E-4</c:v>
                </c:pt>
                <c:pt idx="32109">
                  <c:v>8.7100000000000003E-4</c:v>
                </c:pt>
                <c:pt idx="32110">
                  <c:v>8.7100999999999997E-4</c:v>
                </c:pt>
                <c:pt idx="32111">
                  <c:v>8.7102000000000002E-4</c:v>
                </c:pt>
                <c:pt idx="32112">
                  <c:v>8.7102999999999996E-4</c:v>
                </c:pt>
                <c:pt idx="32113">
                  <c:v>8.7104000000000001E-4</c:v>
                </c:pt>
                <c:pt idx="32114">
                  <c:v>8.7104999999999995E-4</c:v>
                </c:pt>
                <c:pt idx="32115">
                  <c:v>8.7106E-4</c:v>
                </c:pt>
                <c:pt idx="32116">
                  <c:v>8.7107000000000005E-4</c:v>
                </c:pt>
                <c:pt idx="32117">
                  <c:v>8.7107999999999999E-4</c:v>
                </c:pt>
                <c:pt idx="32118">
                  <c:v>8.7109000000000004E-4</c:v>
                </c:pt>
                <c:pt idx="32119">
                  <c:v>8.7109999999999998E-4</c:v>
                </c:pt>
                <c:pt idx="32120">
                  <c:v>8.7111000000000003E-4</c:v>
                </c:pt>
                <c:pt idx="32121">
                  <c:v>8.7111999999999997E-4</c:v>
                </c:pt>
                <c:pt idx="32122">
                  <c:v>8.7113000000000002E-4</c:v>
                </c:pt>
                <c:pt idx="32123">
                  <c:v>8.7113999999999996E-4</c:v>
                </c:pt>
                <c:pt idx="32124">
                  <c:v>8.7115000000000001E-4</c:v>
                </c:pt>
                <c:pt idx="32125">
                  <c:v>8.7115999999999995E-4</c:v>
                </c:pt>
                <c:pt idx="32126">
                  <c:v>8.7117E-4</c:v>
                </c:pt>
                <c:pt idx="32127">
                  <c:v>8.7118000000000004E-4</c:v>
                </c:pt>
                <c:pt idx="32128">
                  <c:v>8.7118999999999999E-4</c:v>
                </c:pt>
                <c:pt idx="32129">
                  <c:v>8.7120000000000003E-4</c:v>
                </c:pt>
                <c:pt idx="32130">
                  <c:v>8.7120999999999997E-4</c:v>
                </c:pt>
                <c:pt idx="32131">
                  <c:v>8.7122000000000002E-4</c:v>
                </c:pt>
                <c:pt idx="32132">
                  <c:v>8.7122999999999996E-4</c:v>
                </c:pt>
                <c:pt idx="32133">
                  <c:v>8.7124000000000001E-4</c:v>
                </c:pt>
                <c:pt idx="32134">
                  <c:v>8.7124999999999995E-4</c:v>
                </c:pt>
                <c:pt idx="32135">
                  <c:v>8.7126E-4</c:v>
                </c:pt>
                <c:pt idx="32136">
                  <c:v>8.7127000000000005E-4</c:v>
                </c:pt>
                <c:pt idx="32137">
                  <c:v>8.7127999999999999E-4</c:v>
                </c:pt>
                <c:pt idx="32138">
                  <c:v>8.7129000000000004E-4</c:v>
                </c:pt>
                <c:pt idx="32139">
                  <c:v>8.7129999999999998E-4</c:v>
                </c:pt>
                <c:pt idx="32140">
                  <c:v>8.7131000000000003E-4</c:v>
                </c:pt>
                <c:pt idx="32141">
                  <c:v>8.7131999999999997E-4</c:v>
                </c:pt>
                <c:pt idx="32142">
                  <c:v>8.7133000000000002E-4</c:v>
                </c:pt>
                <c:pt idx="32143">
                  <c:v>8.7133999999999996E-4</c:v>
                </c:pt>
                <c:pt idx="32144">
                  <c:v>8.7135000000000001E-4</c:v>
                </c:pt>
                <c:pt idx="32145">
                  <c:v>8.7135999999999995E-4</c:v>
                </c:pt>
                <c:pt idx="32146">
                  <c:v>8.7137E-4</c:v>
                </c:pt>
                <c:pt idx="32147">
                  <c:v>8.7138000000000005E-4</c:v>
                </c:pt>
                <c:pt idx="32148">
                  <c:v>8.7138999999999999E-4</c:v>
                </c:pt>
                <c:pt idx="32149">
                  <c:v>8.7140000000000004E-4</c:v>
                </c:pt>
                <c:pt idx="32150">
                  <c:v>8.7140999999999998E-4</c:v>
                </c:pt>
                <c:pt idx="32151">
                  <c:v>8.7142000000000003E-4</c:v>
                </c:pt>
                <c:pt idx="32152">
                  <c:v>8.7142999999999997E-4</c:v>
                </c:pt>
                <c:pt idx="32153">
                  <c:v>8.7144000000000002E-4</c:v>
                </c:pt>
                <c:pt idx="32154">
                  <c:v>8.7144999999999996E-4</c:v>
                </c:pt>
                <c:pt idx="32155">
                  <c:v>8.7146000000000001E-4</c:v>
                </c:pt>
                <c:pt idx="32156">
                  <c:v>8.7146999999999995E-4</c:v>
                </c:pt>
                <c:pt idx="32157">
                  <c:v>8.7148E-4</c:v>
                </c:pt>
                <c:pt idx="32158">
                  <c:v>8.7149000000000005E-4</c:v>
                </c:pt>
                <c:pt idx="32159">
                  <c:v>8.7149999999999999E-4</c:v>
                </c:pt>
                <c:pt idx="32160">
                  <c:v>8.7151000000000004E-4</c:v>
                </c:pt>
                <c:pt idx="32161">
                  <c:v>8.7151999999999998E-4</c:v>
                </c:pt>
                <c:pt idx="32162">
                  <c:v>8.7153000000000003E-4</c:v>
                </c:pt>
                <c:pt idx="32163">
                  <c:v>8.7153999999999997E-4</c:v>
                </c:pt>
                <c:pt idx="32164">
                  <c:v>8.7155000000000002E-4</c:v>
                </c:pt>
                <c:pt idx="32165">
                  <c:v>8.7155999999999996E-4</c:v>
                </c:pt>
                <c:pt idx="32166">
                  <c:v>8.7157000000000001E-4</c:v>
                </c:pt>
                <c:pt idx="32167">
                  <c:v>8.7157999999999995E-4</c:v>
                </c:pt>
                <c:pt idx="32168">
                  <c:v>8.7158999999999999E-4</c:v>
                </c:pt>
                <c:pt idx="32169">
                  <c:v>8.7160000000000004E-4</c:v>
                </c:pt>
                <c:pt idx="32170">
                  <c:v>8.7160999999999998E-4</c:v>
                </c:pt>
                <c:pt idx="32171">
                  <c:v>8.7162000000000003E-4</c:v>
                </c:pt>
                <c:pt idx="32172">
                  <c:v>8.7162999999999997E-4</c:v>
                </c:pt>
                <c:pt idx="32173">
                  <c:v>8.7164000000000002E-4</c:v>
                </c:pt>
                <c:pt idx="32174">
                  <c:v>8.7164999999999996E-4</c:v>
                </c:pt>
                <c:pt idx="32175">
                  <c:v>8.7166000000000001E-4</c:v>
                </c:pt>
                <c:pt idx="32176">
                  <c:v>8.7166999999999995E-4</c:v>
                </c:pt>
                <c:pt idx="32177">
                  <c:v>8.7168E-4</c:v>
                </c:pt>
                <c:pt idx="32178">
                  <c:v>8.7169000000000005E-4</c:v>
                </c:pt>
                <c:pt idx="32179">
                  <c:v>8.7169999999999999E-4</c:v>
                </c:pt>
                <c:pt idx="32180">
                  <c:v>8.7171000000000004E-4</c:v>
                </c:pt>
                <c:pt idx="32181">
                  <c:v>8.7171999999999998E-4</c:v>
                </c:pt>
                <c:pt idx="32182">
                  <c:v>8.7173000000000003E-4</c:v>
                </c:pt>
                <c:pt idx="32183">
                  <c:v>8.7173999999999997E-4</c:v>
                </c:pt>
                <c:pt idx="32184">
                  <c:v>8.7175000000000002E-4</c:v>
                </c:pt>
                <c:pt idx="32185">
                  <c:v>8.7175999999999996E-4</c:v>
                </c:pt>
                <c:pt idx="32186">
                  <c:v>8.7177000000000001E-4</c:v>
                </c:pt>
                <c:pt idx="32187">
                  <c:v>8.7177999999999995E-4</c:v>
                </c:pt>
                <c:pt idx="32188">
                  <c:v>8.7179E-4</c:v>
                </c:pt>
                <c:pt idx="32189">
                  <c:v>8.7180000000000005E-4</c:v>
                </c:pt>
                <c:pt idx="32190">
                  <c:v>8.7180999999999999E-4</c:v>
                </c:pt>
                <c:pt idx="32191">
                  <c:v>8.7182000000000004E-4</c:v>
                </c:pt>
                <c:pt idx="32192">
                  <c:v>8.7182999999999998E-4</c:v>
                </c:pt>
                <c:pt idx="32193">
                  <c:v>8.7184000000000003E-4</c:v>
                </c:pt>
                <c:pt idx="32194">
                  <c:v>8.7184999999999997E-4</c:v>
                </c:pt>
                <c:pt idx="32195">
                  <c:v>8.7186000000000002E-4</c:v>
                </c:pt>
                <c:pt idx="32196">
                  <c:v>8.7186999999999996E-4</c:v>
                </c:pt>
                <c:pt idx="32197">
                  <c:v>8.7188000000000001E-4</c:v>
                </c:pt>
                <c:pt idx="32198">
                  <c:v>8.7188999999999995E-4</c:v>
                </c:pt>
                <c:pt idx="32199">
                  <c:v>8.719E-4</c:v>
                </c:pt>
                <c:pt idx="32200">
                  <c:v>8.7191000000000005E-4</c:v>
                </c:pt>
                <c:pt idx="32201">
                  <c:v>8.7191999999999999E-4</c:v>
                </c:pt>
                <c:pt idx="32202">
                  <c:v>8.7193000000000004E-4</c:v>
                </c:pt>
                <c:pt idx="32203">
                  <c:v>8.7193999999999998E-4</c:v>
                </c:pt>
                <c:pt idx="32204">
                  <c:v>8.7195000000000003E-4</c:v>
                </c:pt>
                <c:pt idx="32205">
                  <c:v>8.7195999999999997E-4</c:v>
                </c:pt>
                <c:pt idx="32206">
                  <c:v>8.7197000000000002E-4</c:v>
                </c:pt>
                <c:pt idx="32207">
                  <c:v>8.7197999999999996E-4</c:v>
                </c:pt>
                <c:pt idx="32208">
                  <c:v>8.7199E-4</c:v>
                </c:pt>
                <c:pt idx="32209">
                  <c:v>8.7200000000000005E-4</c:v>
                </c:pt>
                <c:pt idx="32210">
                  <c:v>8.7200999999999999E-4</c:v>
                </c:pt>
                <c:pt idx="32211">
                  <c:v>8.7202000000000004E-4</c:v>
                </c:pt>
                <c:pt idx="32212">
                  <c:v>8.7202999999999998E-4</c:v>
                </c:pt>
                <c:pt idx="32213">
                  <c:v>8.7204000000000003E-4</c:v>
                </c:pt>
                <c:pt idx="32214">
                  <c:v>8.7204999999999997E-4</c:v>
                </c:pt>
                <c:pt idx="32215">
                  <c:v>8.7206000000000002E-4</c:v>
                </c:pt>
                <c:pt idx="32216">
                  <c:v>8.7206999999999996E-4</c:v>
                </c:pt>
                <c:pt idx="32217">
                  <c:v>8.7208000000000001E-4</c:v>
                </c:pt>
                <c:pt idx="32218">
                  <c:v>8.7208999999999995E-4</c:v>
                </c:pt>
                <c:pt idx="32219">
                  <c:v>8.721E-4</c:v>
                </c:pt>
                <c:pt idx="32220">
                  <c:v>8.7211000000000005E-4</c:v>
                </c:pt>
                <c:pt idx="32221">
                  <c:v>8.7211999999999999E-4</c:v>
                </c:pt>
                <c:pt idx="32222">
                  <c:v>8.7213000000000004E-4</c:v>
                </c:pt>
                <c:pt idx="32223">
                  <c:v>8.7213999999999998E-4</c:v>
                </c:pt>
                <c:pt idx="32224">
                  <c:v>8.7215000000000003E-4</c:v>
                </c:pt>
                <c:pt idx="32225">
                  <c:v>8.7215999999999997E-4</c:v>
                </c:pt>
                <c:pt idx="32226">
                  <c:v>8.7217000000000002E-4</c:v>
                </c:pt>
                <c:pt idx="32227">
                  <c:v>8.7217999999999996E-4</c:v>
                </c:pt>
                <c:pt idx="32228">
                  <c:v>8.7219000000000001E-4</c:v>
                </c:pt>
                <c:pt idx="32229">
                  <c:v>8.7219999999999995E-4</c:v>
                </c:pt>
                <c:pt idx="32230">
                  <c:v>8.7221E-4</c:v>
                </c:pt>
                <c:pt idx="32231">
                  <c:v>8.7222000000000005E-4</c:v>
                </c:pt>
                <c:pt idx="32232">
                  <c:v>8.7222999999999999E-4</c:v>
                </c:pt>
                <c:pt idx="32233">
                  <c:v>8.7224000000000004E-4</c:v>
                </c:pt>
                <c:pt idx="32234">
                  <c:v>8.7224999999999998E-4</c:v>
                </c:pt>
                <c:pt idx="32235">
                  <c:v>8.7226000000000003E-4</c:v>
                </c:pt>
                <c:pt idx="32236">
                  <c:v>8.7226999999999997E-4</c:v>
                </c:pt>
                <c:pt idx="32237">
                  <c:v>8.7228000000000002E-4</c:v>
                </c:pt>
                <c:pt idx="32238">
                  <c:v>8.7228999999999996E-4</c:v>
                </c:pt>
                <c:pt idx="32239">
                  <c:v>8.7230000000000001E-4</c:v>
                </c:pt>
                <c:pt idx="32240">
                  <c:v>8.7230999999999995E-4</c:v>
                </c:pt>
                <c:pt idx="32241">
                  <c:v>8.7232E-4</c:v>
                </c:pt>
                <c:pt idx="32242">
                  <c:v>8.7233000000000005E-4</c:v>
                </c:pt>
                <c:pt idx="32243">
                  <c:v>8.7233999999999999E-4</c:v>
                </c:pt>
                <c:pt idx="32244">
                  <c:v>8.7235000000000004E-4</c:v>
                </c:pt>
                <c:pt idx="32245">
                  <c:v>8.7235999999999998E-4</c:v>
                </c:pt>
                <c:pt idx="32246">
                  <c:v>8.7237000000000002E-4</c:v>
                </c:pt>
                <c:pt idx="32247">
                  <c:v>8.7237999999999997E-4</c:v>
                </c:pt>
                <c:pt idx="32248">
                  <c:v>8.7239000000000001E-4</c:v>
                </c:pt>
                <c:pt idx="32249">
                  <c:v>8.7239999999999996E-4</c:v>
                </c:pt>
                <c:pt idx="32250">
                  <c:v>8.7241E-4</c:v>
                </c:pt>
                <c:pt idx="32251">
                  <c:v>8.7242000000000005E-4</c:v>
                </c:pt>
                <c:pt idx="32252">
                  <c:v>8.7242999999999999E-4</c:v>
                </c:pt>
                <c:pt idx="32253">
                  <c:v>8.7244000000000004E-4</c:v>
                </c:pt>
                <c:pt idx="32254">
                  <c:v>8.7244999999999998E-4</c:v>
                </c:pt>
                <c:pt idx="32255">
                  <c:v>8.7246000000000003E-4</c:v>
                </c:pt>
                <c:pt idx="32256">
                  <c:v>8.7246999999999997E-4</c:v>
                </c:pt>
                <c:pt idx="32257">
                  <c:v>8.7248000000000002E-4</c:v>
                </c:pt>
                <c:pt idx="32258">
                  <c:v>8.7248999999999996E-4</c:v>
                </c:pt>
                <c:pt idx="32259">
                  <c:v>8.7250000000000001E-4</c:v>
                </c:pt>
                <c:pt idx="32260">
                  <c:v>8.7250999999999995E-4</c:v>
                </c:pt>
                <c:pt idx="32261">
                  <c:v>8.7252E-4</c:v>
                </c:pt>
                <c:pt idx="32262">
                  <c:v>8.7253000000000005E-4</c:v>
                </c:pt>
                <c:pt idx="32263">
                  <c:v>8.7253999999999999E-4</c:v>
                </c:pt>
                <c:pt idx="32264">
                  <c:v>8.7255000000000004E-4</c:v>
                </c:pt>
                <c:pt idx="32265">
                  <c:v>8.7255999999999998E-4</c:v>
                </c:pt>
                <c:pt idx="32266">
                  <c:v>8.7257000000000003E-4</c:v>
                </c:pt>
                <c:pt idx="32267">
                  <c:v>8.7257999999999997E-4</c:v>
                </c:pt>
                <c:pt idx="32268">
                  <c:v>8.7259000000000002E-4</c:v>
                </c:pt>
                <c:pt idx="32269">
                  <c:v>8.7259999999999996E-4</c:v>
                </c:pt>
                <c:pt idx="32270">
                  <c:v>8.7261000000000001E-4</c:v>
                </c:pt>
                <c:pt idx="32271">
                  <c:v>8.7261999999999995E-4</c:v>
                </c:pt>
                <c:pt idx="32272">
                  <c:v>8.7263E-4</c:v>
                </c:pt>
                <c:pt idx="32273">
                  <c:v>8.7264000000000005E-4</c:v>
                </c:pt>
                <c:pt idx="32274">
                  <c:v>8.7264999999999999E-4</c:v>
                </c:pt>
                <c:pt idx="32275">
                  <c:v>8.7266000000000004E-4</c:v>
                </c:pt>
                <c:pt idx="32276">
                  <c:v>8.7266999999999998E-4</c:v>
                </c:pt>
                <c:pt idx="32277">
                  <c:v>8.7268000000000003E-4</c:v>
                </c:pt>
                <c:pt idx="32278">
                  <c:v>8.7268999999999997E-4</c:v>
                </c:pt>
                <c:pt idx="32279">
                  <c:v>8.7270000000000002E-4</c:v>
                </c:pt>
                <c:pt idx="32280">
                  <c:v>8.7270999999999996E-4</c:v>
                </c:pt>
                <c:pt idx="32281">
                  <c:v>8.7272000000000001E-4</c:v>
                </c:pt>
                <c:pt idx="32282">
                  <c:v>8.7272999999999995E-4</c:v>
                </c:pt>
                <c:pt idx="32283">
                  <c:v>8.7274E-4</c:v>
                </c:pt>
                <c:pt idx="32284">
                  <c:v>8.7275000000000004E-4</c:v>
                </c:pt>
                <c:pt idx="32285">
                  <c:v>8.7275999999999999E-4</c:v>
                </c:pt>
                <c:pt idx="32286">
                  <c:v>8.7277000000000003E-4</c:v>
                </c:pt>
                <c:pt idx="32287">
                  <c:v>8.7277999999999998E-4</c:v>
                </c:pt>
                <c:pt idx="32288">
                  <c:v>8.7279000000000002E-4</c:v>
                </c:pt>
                <c:pt idx="32289">
                  <c:v>8.7279999999999996E-4</c:v>
                </c:pt>
                <c:pt idx="32290">
                  <c:v>8.7281000000000001E-4</c:v>
                </c:pt>
                <c:pt idx="32291">
                  <c:v>8.7281999999999995E-4</c:v>
                </c:pt>
                <c:pt idx="32292">
                  <c:v>8.7283E-4</c:v>
                </c:pt>
                <c:pt idx="32293">
                  <c:v>8.7284000000000005E-4</c:v>
                </c:pt>
                <c:pt idx="32294">
                  <c:v>8.7284999999999999E-4</c:v>
                </c:pt>
                <c:pt idx="32295">
                  <c:v>8.7286000000000004E-4</c:v>
                </c:pt>
                <c:pt idx="32296">
                  <c:v>8.7286999999999998E-4</c:v>
                </c:pt>
                <c:pt idx="32297">
                  <c:v>8.7288000000000003E-4</c:v>
                </c:pt>
                <c:pt idx="32298">
                  <c:v>8.7288999999999997E-4</c:v>
                </c:pt>
                <c:pt idx="32299">
                  <c:v>8.7290000000000002E-4</c:v>
                </c:pt>
                <c:pt idx="32300">
                  <c:v>8.7290999999999996E-4</c:v>
                </c:pt>
                <c:pt idx="32301">
                  <c:v>8.7292000000000001E-4</c:v>
                </c:pt>
                <c:pt idx="32302">
                  <c:v>8.7292999999999995E-4</c:v>
                </c:pt>
                <c:pt idx="32303">
                  <c:v>8.7294E-4</c:v>
                </c:pt>
                <c:pt idx="32304">
                  <c:v>8.7295000000000005E-4</c:v>
                </c:pt>
                <c:pt idx="32305">
                  <c:v>8.7295999999999999E-4</c:v>
                </c:pt>
                <c:pt idx="32306">
                  <c:v>8.7297000000000004E-4</c:v>
                </c:pt>
                <c:pt idx="32307">
                  <c:v>8.7297999999999998E-4</c:v>
                </c:pt>
                <c:pt idx="32308">
                  <c:v>8.7299000000000003E-4</c:v>
                </c:pt>
                <c:pt idx="32309">
                  <c:v>8.7299999999999997E-4</c:v>
                </c:pt>
                <c:pt idx="32310">
                  <c:v>8.7301000000000002E-4</c:v>
                </c:pt>
                <c:pt idx="32311">
                  <c:v>8.7301999999999996E-4</c:v>
                </c:pt>
                <c:pt idx="32312">
                  <c:v>8.7303000000000001E-4</c:v>
                </c:pt>
                <c:pt idx="32313">
                  <c:v>8.7303999999999995E-4</c:v>
                </c:pt>
                <c:pt idx="32314">
                  <c:v>8.7305E-4</c:v>
                </c:pt>
                <c:pt idx="32315">
                  <c:v>8.7306000000000005E-4</c:v>
                </c:pt>
                <c:pt idx="32316">
                  <c:v>8.7306999999999999E-4</c:v>
                </c:pt>
                <c:pt idx="32317">
                  <c:v>8.7308000000000004E-4</c:v>
                </c:pt>
                <c:pt idx="32318">
                  <c:v>8.7308999999999998E-4</c:v>
                </c:pt>
                <c:pt idx="32319">
                  <c:v>8.7310000000000003E-4</c:v>
                </c:pt>
                <c:pt idx="32320">
                  <c:v>8.7310999999999997E-4</c:v>
                </c:pt>
                <c:pt idx="32321">
                  <c:v>8.7312000000000002E-4</c:v>
                </c:pt>
                <c:pt idx="32322">
                  <c:v>8.7312999999999996E-4</c:v>
                </c:pt>
                <c:pt idx="32323">
                  <c:v>8.7314000000000001E-4</c:v>
                </c:pt>
                <c:pt idx="32324">
                  <c:v>8.7314999999999995E-4</c:v>
                </c:pt>
                <c:pt idx="32325">
                  <c:v>8.7316E-4</c:v>
                </c:pt>
                <c:pt idx="32326">
                  <c:v>8.7317000000000004E-4</c:v>
                </c:pt>
                <c:pt idx="32327">
                  <c:v>8.7317999999999998E-4</c:v>
                </c:pt>
                <c:pt idx="32328">
                  <c:v>8.7319000000000003E-4</c:v>
                </c:pt>
                <c:pt idx="32329">
                  <c:v>8.7319999999999997E-4</c:v>
                </c:pt>
                <c:pt idx="32330">
                  <c:v>8.7321000000000002E-4</c:v>
                </c:pt>
                <c:pt idx="32331">
                  <c:v>8.7321999999999996E-4</c:v>
                </c:pt>
                <c:pt idx="32332">
                  <c:v>8.7323000000000001E-4</c:v>
                </c:pt>
                <c:pt idx="32333">
                  <c:v>8.7323999999999995E-4</c:v>
                </c:pt>
                <c:pt idx="32334">
                  <c:v>8.7325E-4</c:v>
                </c:pt>
                <c:pt idx="32335">
                  <c:v>8.7326000000000005E-4</c:v>
                </c:pt>
                <c:pt idx="32336">
                  <c:v>8.7326999999999999E-4</c:v>
                </c:pt>
                <c:pt idx="32337">
                  <c:v>8.7328000000000004E-4</c:v>
                </c:pt>
                <c:pt idx="32338">
                  <c:v>8.7328999999999998E-4</c:v>
                </c:pt>
                <c:pt idx="32339">
                  <c:v>8.7330000000000003E-4</c:v>
                </c:pt>
                <c:pt idx="32340">
                  <c:v>8.7330999999999997E-4</c:v>
                </c:pt>
                <c:pt idx="32341">
                  <c:v>8.7332000000000002E-4</c:v>
                </c:pt>
                <c:pt idx="32342">
                  <c:v>8.7332999999999996E-4</c:v>
                </c:pt>
                <c:pt idx="32343">
                  <c:v>8.7334000000000001E-4</c:v>
                </c:pt>
                <c:pt idx="32344">
                  <c:v>8.7334999999999995E-4</c:v>
                </c:pt>
                <c:pt idx="32345">
                  <c:v>8.7336E-4</c:v>
                </c:pt>
                <c:pt idx="32346">
                  <c:v>8.7337000000000005E-4</c:v>
                </c:pt>
                <c:pt idx="32347">
                  <c:v>8.7337999999999999E-4</c:v>
                </c:pt>
                <c:pt idx="32348">
                  <c:v>8.7339000000000004E-4</c:v>
                </c:pt>
                <c:pt idx="32349">
                  <c:v>8.7339999999999998E-4</c:v>
                </c:pt>
                <c:pt idx="32350">
                  <c:v>8.7341000000000003E-4</c:v>
                </c:pt>
                <c:pt idx="32351">
                  <c:v>8.7341999999999997E-4</c:v>
                </c:pt>
                <c:pt idx="32352">
                  <c:v>8.7343000000000002E-4</c:v>
                </c:pt>
                <c:pt idx="32353">
                  <c:v>8.7343999999999996E-4</c:v>
                </c:pt>
                <c:pt idx="32354">
                  <c:v>8.7345000000000001E-4</c:v>
                </c:pt>
                <c:pt idx="32355">
                  <c:v>8.7345999999999995E-4</c:v>
                </c:pt>
                <c:pt idx="32356">
                  <c:v>8.7347E-4</c:v>
                </c:pt>
                <c:pt idx="32357">
                  <c:v>8.7348000000000005E-4</c:v>
                </c:pt>
                <c:pt idx="32358">
                  <c:v>8.7348999999999999E-4</c:v>
                </c:pt>
                <c:pt idx="32359">
                  <c:v>8.7350000000000004E-4</c:v>
                </c:pt>
                <c:pt idx="32360">
                  <c:v>8.7350999999999998E-4</c:v>
                </c:pt>
                <c:pt idx="32361">
                  <c:v>8.7352000000000003E-4</c:v>
                </c:pt>
                <c:pt idx="32362">
                  <c:v>8.7352999999999997E-4</c:v>
                </c:pt>
                <c:pt idx="32363">
                  <c:v>8.7354000000000002E-4</c:v>
                </c:pt>
                <c:pt idx="32364">
                  <c:v>8.7354999999999996E-4</c:v>
                </c:pt>
                <c:pt idx="32365">
                  <c:v>8.7356E-4</c:v>
                </c:pt>
                <c:pt idx="32366">
                  <c:v>8.7357000000000005E-4</c:v>
                </c:pt>
                <c:pt idx="32367">
                  <c:v>8.7357999999999999E-4</c:v>
                </c:pt>
                <c:pt idx="32368">
                  <c:v>8.7359000000000004E-4</c:v>
                </c:pt>
                <c:pt idx="32369">
                  <c:v>8.7359999999999998E-4</c:v>
                </c:pt>
                <c:pt idx="32370">
                  <c:v>8.7361000000000003E-4</c:v>
                </c:pt>
                <c:pt idx="32371">
                  <c:v>8.7361999999999997E-4</c:v>
                </c:pt>
                <c:pt idx="32372">
                  <c:v>8.7363000000000002E-4</c:v>
                </c:pt>
                <c:pt idx="32373">
                  <c:v>8.7363999999999996E-4</c:v>
                </c:pt>
                <c:pt idx="32374">
                  <c:v>8.7365000000000001E-4</c:v>
                </c:pt>
                <c:pt idx="32375">
                  <c:v>8.7365999999999995E-4</c:v>
                </c:pt>
                <c:pt idx="32376">
                  <c:v>8.7367E-4</c:v>
                </c:pt>
                <c:pt idx="32377">
                  <c:v>8.7368000000000005E-4</c:v>
                </c:pt>
                <c:pt idx="32378">
                  <c:v>8.7368999999999999E-4</c:v>
                </c:pt>
                <c:pt idx="32379">
                  <c:v>8.7370000000000004E-4</c:v>
                </c:pt>
                <c:pt idx="32380">
                  <c:v>8.7370999999999998E-4</c:v>
                </c:pt>
                <c:pt idx="32381">
                  <c:v>8.7372000000000003E-4</c:v>
                </c:pt>
                <c:pt idx="32382">
                  <c:v>8.7372999999999997E-4</c:v>
                </c:pt>
                <c:pt idx="32383">
                  <c:v>8.7374000000000002E-4</c:v>
                </c:pt>
                <c:pt idx="32384">
                  <c:v>8.7374999999999996E-4</c:v>
                </c:pt>
                <c:pt idx="32385">
                  <c:v>8.7376000000000001E-4</c:v>
                </c:pt>
                <c:pt idx="32386">
                  <c:v>8.7376999999999995E-4</c:v>
                </c:pt>
                <c:pt idx="32387">
                  <c:v>8.7378E-4</c:v>
                </c:pt>
                <c:pt idx="32388">
                  <c:v>8.7379000000000005E-4</c:v>
                </c:pt>
                <c:pt idx="32389">
                  <c:v>8.7379999999999999E-4</c:v>
                </c:pt>
                <c:pt idx="32390">
                  <c:v>8.7381000000000004E-4</c:v>
                </c:pt>
                <c:pt idx="32391">
                  <c:v>8.7381999999999998E-4</c:v>
                </c:pt>
                <c:pt idx="32392">
                  <c:v>8.7383000000000003E-4</c:v>
                </c:pt>
                <c:pt idx="32393">
                  <c:v>8.7383999999999997E-4</c:v>
                </c:pt>
                <c:pt idx="32394">
                  <c:v>8.7385000000000002E-4</c:v>
                </c:pt>
                <c:pt idx="32395">
                  <c:v>8.7385999999999996E-4</c:v>
                </c:pt>
                <c:pt idx="32396">
                  <c:v>8.7387000000000001E-4</c:v>
                </c:pt>
                <c:pt idx="32397">
                  <c:v>8.7387999999999995E-4</c:v>
                </c:pt>
                <c:pt idx="32398">
                  <c:v>8.7389E-4</c:v>
                </c:pt>
                <c:pt idx="32399">
                  <c:v>8.7390000000000005E-4</c:v>
                </c:pt>
                <c:pt idx="32400">
                  <c:v>8.7390999999999999E-4</c:v>
                </c:pt>
                <c:pt idx="32401">
                  <c:v>8.7392000000000004E-4</c:v>
                </c:pt>
                <c:pt idx="32402">
                  <c:v>8.7392999999999998E-4</c:v>
                </c:pt>
                <c:pt idx="32403">
                  <c:v>8.7394000000000002E-4</c:v>
                </c:pt>
                <c:pt idx="32404">
                  <c:v>8.7394999999999997E-4</c:v>
                </c:pt>
                <c:pt idx="32405">
                  <c:v>8.7396000000000001E-4</c:v>
                </c:pt>
                <c:pt idx="32406">
                  <c:v>8.7396999999999996E-4</c:v>
                </c:pt>
                <c:pt idx="32407">
                  <c:v>8.7398E-4</c:v>
                </c:pt>
                <c:pt idx="32408">
                  <c:v>8.7399000000000005E-4</c:v>
                </c:pt>
                <c:pt idx="32409">
                  <c:v>8.7399999999999999E-4</c:v>
                </c:pt>
                <c:pt idx="32410">
                  <c:v>8.7401000000000004E-4</c:v>
                </c:pt>
                <c:pt idx="32411">
                  <c:v>8.7401999999999998E-4</c:v>
                </c:pt>
                <c:pt idx="32412">
                  <c:v>8.7403000000000003E-4</c:v>
                </c:pt>
                <c:pt idx="32413">
                  <c:v>8.7403999999999997E-4</c:v>
                </c:pt>
                <c:pt idx="32414">
                  <c:v>8.7405000000000002E-4</c:v>
                </c:pt>
                <c:pt idx="32415">
                  <c:v>8.7405999999999996E-4</c:v>
                </c:pt>
                <c:pt idx="32416">
                  <c:v>8.7407000000000001E-4</c:v>
                </c:pt>
                <c:pt idx="32417">
                  <c:v>8.7407999999999995E-4</c:v>
                </c:pt>
                <c:pt idx="32418">
                  <c:v>8.7409E-4</c:v>
                </c:pt>
                <c:pt idx="32419">
                  <c:v>8.7410000000000005E-4</c:v>
                </c:pt>
                <c:pt idx="32420">
                  <c:v>8.7410999999999999E-4</c:v>
                </c:pt>
                <c:pt idx="32421">
                  <c:v>8.7412000000000004E-4</c:v>
                </c:pt>
                <c:pt idx="32422">
                  <c:v>8.7412999999999998E-4</c:v>
                </c:pt>
                <c:pt idx="32423">
                  <c:v>8.7414000000000003E-4</c:v>
                </c:pt>
                <c:pt idx="32424">
                  <c:v>8.7414999999999997E-4</c:v>
                </c:pt>
                <c:pt idx="32425">
                  <c:v>8.7416000000000002E-4</c:v>
                </c:pt>
                <c:pt idx="32426">
                  <c:v>8.7416999999999996E-4</c:v>
                </c:pt>
                <c:pt idx="32427">
                  <c:v>8.7418000000000001E-4</c:v>
                </c:pt>
                <c:pt idx="32428">
                  <c:v>8.7418999999999995E-4</c:v>
                </c:pt>
                <c:pt idx="32429">
                  <c:v>8.742E-4</c:v>
                </c:pt>
                <c:pt idx="32430">
                  <c:v>8.7421000000000005E-4</c:v>
                </c:pt>
                <c:pt idx="32431">
                  <c:v>8.7421999999999999E-4</c:v>
                </c:pt>
                <c:pt idx="32432">
                  <c:v>8.7423000000000004E-4</c:v>
                </c:pt>
                <c:pt idx="32433">
                  <c:v>8.7423999999999998E-4</c:v>
                </c:pt>
                <c:pt idx="32434">
                  <c:v>8.7425000000000003E-4</c:v>
                </c:pt>
                <c:pt idx="32435">
                  <c:v>8.7425999999999997E-4</c:v>
                </c:pt>
                <c:pt idx="32436">
                  <c:v>8.7427000000000002E-4</c:v>
                </c:pt>
                <c:pt idx="32437">
                  <c:v>8.7427999999999996E-4</c:v>
                </c:pt>
                <c:pt idx="32438">
                  <c:v>8.7429000000000001E-4</c:v>
                </c:pt>
                <c:pt idx="32439">
                  <c:v>8.7429999999999995E-4</c:v>
                </c:pt>
                <c:pt idx="32440">
                  <c:v>8.7431E-4</c:v>
                </c:pt>
                <c:pt idx="32441">
                  <c:v>8.7432000000000005E-4</c:v>
                </c:pt>
                <c:pt idx="32442">
                  <c:v>8.7432999999999999E-4</c:v>
                </c:pt>
                <c:pt idx="32443">
                  <c:v>8.7434000000000003E-4</c:v>
                </c:pt>
                <c:pt idx="32444">
                  <c:v>8.7434999999999998E-4</c:v>
                </c:pt>
                <c:pt idx="32445">
                  <c:v>8.7436000000000002E-4</c:v>
                </c:pt>
                <c:pt idx="32446">
                  <c:v>8.7436999999999996E-4</c:v>
                </c:pt>
                <c:pt idx="32447">
                  <c:v>8.7438000000000001E-4</c:v>
                </c:pt>
                <c:pt idx="32448">
                  <c:v>8.7438999999999995E-4</c:v>
                </c:pt>
                <c:pt idx="32449">
                  <c:v>8.744E-4</c:v>
                </c:pt>
                <c:pt idx="32450">
                  <c:v>8.7441000000000005E-4</c:v>
                </c:pt>
                <c:pt idx="32451">
                  <c:v>8.7441999999999999E-4</c:v>
                </c:pt>
                <c:pt idx="32452">
                  <c:v>8.7443000000000004E-4</c:v>
                </c:pt>
                <c:pt idx="32453">
                  <c:v>8.7443999999999998E-4</c:v>
                </c:pt>
                <c:pt idx="32454">
                  <c:v>8.7445000000000003E-4</c:v>
                </c:pt>
                <c:pt idx="32455">
                  <c:v>8.7445999999999997E-4</c:v>
                </c:pt>
                <c:pt idx="32456">
                  <c:v>8.7447000000000002E-4</c:v>
                </c:pt>
                <c:pt idx="32457">
                  <c:v>8.7447999999999996E-4</c:v>
                </c:pt>
                <c:pt idx="32458">
                  <c:v>8.7449000000000001E-4</c:v>
                </c:pt>
                <c:pt idx="32459">
                  <c:v>8.7449999999999995E-4</c:v>
                </c:pt>
                <c:pt idx="32460">
                  <c:v>8.7451E-4</c:v>
                </c:pt>
                <c:pt idx="32461">
                  <c:v>8.7452000000000005E-4</c:v>
                </c:pt>
                <c:pt idx="32462">
                  <c:v>8.7452999999999999E-4</c:v>
                </c:pt>
                <c:pt idx="32463">
                  <c:v>8.7454000000000004E-4</c:v>
                </c:pt>
                <c:pt idx="32464">
                  <c:v>8.7454999999999998E-4</c:v>
                </c:pt>
                <c:pt idx="32465">
                  <c:v>8.7456000000000003E-4</c:v>
                </c:pt>
                <c:pt idx="32466">
                  <c:v>8.7456999999999997E-4</c:v>
                </c:pt>
                <c:pt idx="32467">
                  <c:v>8.7458000000000002E-4</c:v>
                </c:pt>
                <c:pt idx="32468">
                  <c:v>8.7458999999999996E-4</c:v>
                </c:pt>
                <c:pt idx="32469">
                  <c:v>8.7460000000000001E-4</c:v>
                </c:pt>
                <c:pt idx="32470">
                  <c:v>8.7460999999999995E-4</c:v>
                </c:pt>
                <c:pt idx="32471">
                  <c:v>8.7462E-4</c:v>
                </c:pt>
                <c:pt idx="32472">
                  <c:v>8.7463000000000005E-4</c:v>
                </c:pt>
                <c:pt idx="32473">
                  <c:v>8.7463999999999999E-4</c:v>
                </c:pt>
                <c:pt idx="32474">
                  <c:v>8.7465000000000004E-4</c:v>
                </c:pt>
                <c:pt idx="32475">
                  <c:v>8.7465999999999998E-4</c:v>
                </c:pt>
                <c:pt idx="32476">
                  <c:v>8.7467000000000003E-4</c:v>
                </c:pt>
                <c:pt idx="32477">
                  <c:v>8.7467999999999997E-4</c:v>
                </c:pt>
                <c:pt idx="32478">
                  <c:v>8.7469000000000002E-4</c:v>
                </c:pt>
                <c:pt idx="32479">
                  <c:v>8.7469999999999996E-4</c:v>
                </c:pt>
                <c:pt idx="32480">
                  <c:v>8.7471000000000001E-4</c:v>
                </c:pt>
                <c:pt idx="32481">
                  <c:v>8.7471999999999995E-4</c:v>
                </c:pt>
                <c:pt idx="32482">
                  <c:v>8.7473E-4</c:v>
                </c:pt>
                <c:pt idx="32483">
                  <c:v>8.7474000000000004E-4</c:v>
                </c:pt>
                <c:pt idx="32484">
                  <c:v>8.7474999999999999E-4</c:v>
                </c:pt>
                <c:pt idx="32485">
                  <c:v>8.7476000000000003E-4</c:v>
                </c:pt>
                <c:pt idx="32486">
                  <c:v>8.7476999999999997E-4</c:v>
                </c:pt>
                <c:pt idx="32487">
                  <c:v>8.7478000000000002E-4</c:v>
                </c:pt>
                <c:pt idx="32488">
                  <c:v>8.7478999999999996E-4</c:v>
                </c:pt>
                <c:pt idx="32489">
                  <c:v>8.7480000000000001E-4</c:v>
                </c:pt>
                <c:pt idx="32490">
                  <c:v>8.7480999999999995E-4</c:v>
                </c:pt>
                <c:pt idx="32491">
                  <c:v>8.7482E-4</c:v>
                </c:pt>
                <c:pt idx="32492">
                  <c:v>8.7483000000000005E-4</c:v>
                </c:pt>
                <c:pt idx="32493">
                  <c:v>8.7483999999999999E-4</c:v>
                </c:pt>
                <c:pt idx="32494">
                  <c:v>8.7485000000000004E-4</c:v>
                </c:pt>
                <c:pt idx="32495">
                  <c:v>8.7485999999999998E-4</c:v>
                </c:pt>
                <c:pt idx="32496">
                  <c:v>8.7487000000000003E-4</c:v>
                </c:pt>
                <c:pt idx="32497">
                  <c:v>8.7487999999999997E-4</c:v>
                </c:pt>
                <c:pt idx="32498">
                  <c:v>8.7489000000000002E-4</c:v>
                </c:pt>
                <c:pt idx="32499">
                  <c:v>8.7489999999999996E-4</c:v>
                </c:pt>
                <c:pt idx="32500">
                  <c:v>8.7491000000000001E-4</c:v>
                </c:pt>
                <c:pt idx="32501">
                  <c:v>8.7491999999999995E-4</c:v>
                </c:pt>
                <c:pt idx="32502">
                  <c:v>8.7493E-4</c:v>
                </c:pt>
                <c:pt idx="32503">
                  <c:v>8.7494000000000005E-4</c:v>
                </c:pt>
                <c:pt idx="32504">
                  <c:v>8.7494999999999999E-4</c:v>
                </c:pt>
                <c:pt idx="32505">
                  <c:v>8.7496000000000004E-4</c:v>
                </c:pt>
                <c:pt idx="32506">
                  <c:v>8.7496999999999998E-4</c:v>
                </c:pt>
                <c:pt idx="32507">
                  <c:v>8.7498000000000003E-4</c:v>
                </c:pt>
                <c:pt idx="32508">
                  <c:v>8.7498999999999997E-4</c:v>
                </c:pt>
                <c:pt idx="32509">
                  <c:v>8.7500000000000002E-4</c:v>
                </c:pt>
                <c:pt idx="32510">
                  <c:v>8.7500999999999996E-4</c:v>
                </c:pt>
                <c:pt idx="32511">
                  <c:v>8.7502000000000001E-4</c:v>
                </c:pt>
                <c:pt idx="32512">
                  <c:v>8.7502999999999995E-4</c:v>
                </c:pt>
                <c:pt idx="32513">
                  <c:v>8.7504E-4</c:v>
                </c:pt>
                <c:pt idx="32514">
                  <c:v>8.7505000000000005E-4</c:v>
                </c:pt>
                <c:pt idx="32515">
                  <c:v>8.7505999999999999E-4</c:v>
                </c:pt>
                <c:pt idx="32516">
                  <c:v>8.7507000000000004E-4</c:v>
                </c:pt>
                <c:pt idx="32517">
                  <c:v>8.7507999999999998E-4</c:v>
                </c:pt>
                <c:pt idx="32518">
                  <c:v>8.7509000000000003E-4</c:v>
                </c:pt>
                <c:pt idx="32519">
                  <c:v>8.7509999999999997E-4</c:v>
                </c:pt>
                <c:pt idx="32520">
                  <c:v>8.7511000000000002E-4</c:v>
                </c:pt>
                <c:pt idx="32521">
                  <c:v>8.7511999999999996E-4</c:v>
                </c:pt>
                <c:pt idx="32522">
                  <c:v>8.7513000000000001E-4</c:v>
                </c:pt>
                <c:pt idx="32523">
                  <c:v>8.7514000000000005E-4</c:v>
                </c:pt>
                <c:pt idx="32524">
                  <c:v>8.7514999999999999E-4</c:v>
                </c:pt>
                <c:pt idx="32525">
                  <c:v>8.7516000000000004E-4</c:v>
                </c:pt>
                <c:pt idx="32526">
                  <c:v>8.7516999999999998E-4</c:v>
                </c:pt>
                <c:pt idx="32527">
                  <c:v>8.7518000000000003E-4</c:v>
                </c:pt>
                <c:pt idx="32528">
                  <c:v>8.7518999999999997E-4</c:v>
                </c:pt>
                <c:pt idx="32529">
                  <c:v>8.7520000000000002E-4</c:v>
                </c:pt>
                <c:pt idx="32530">
                  <c:v>8.7520999999999996E-4</c:v>
                </c:pt>
                <c:pt idx="32531">
                  <c:v>8.7522000000000001E-4</c:v>
                </c:pt>
                <c:pt idx="32532">
                  <c:v>8.7522999999999995E-4</c:v>
                </c:pt>
                <c:pt idx="32533">
                  <c:v>8.7524E-4</c:v>
                </c:pt>
                <c:pt idx="32534">
                  <c:v>8.7525000000000005E-4</c:v>
                </c:pt>
                <c:pt idx="32535">
                  <c:v>8.7525999999999999E-4</c:v>
                </c:pt>
                <c:pt idx="32536">
                  <c:v>8.7527000000000004E-4</c:v>
                </c:pt>
                <c:pt idx="32537">
                  <c:v>8.7527999999999998E-4</c:v>
                </c:pt>
                <c:pt idx="32538">
                  <c:v>8.7529000000000003E-4</c:v>
                </c:pt>
                <c:pt idx="32539">
                  <c:v>8.7529999999999997E-4</c:v>
                </c:pt>
                <c:pt idx="32540">
                  <c:v>8.7531000000000002E-4</c:v>
                </c:pt>
                <c:pt idx="32541">
                  <c:v>8.7531999999999996E-4</c:v>
                </c:pt>
                <c:pt idx="32542">
                  <c:v>8.7533000000000001E-4</c:v>
                </c:pt>
                <c:pt idx="32543">
                  <c:v>8.7533999999999995E-4</c:v>
                </c:pt>
                <c:pt idx="32544">
                  <c:v>8.7535E-4</c:v>
                </c:pt>
                <c:pt idx="32545">
                  <c:v>8.7536000000000005E-4</c:v>
                </c:pt>
                <c:pt idx="32546">
                  <c:v>8.7536999999999999E-4</c:v>
                </c:pt>
                <c:pt idx="32547">
                  <c:v>8.7538000000000004E-4</c:v>
                </c:pt>
                <c:pt idx="32548">
                  <c:v>8.7538999999999998E-4</c:v>
                </c:pt>
                <c:pt idx="32549">
                  <c:v>8.7540000000000003E-4</c:v>
                </c:pt>
                <c:pt idx="32550">
                  <c:v>8.7540999999999997E-4</c:v>
                </c:pt>
                <c:pt idx="32551">
                  <c:v>8.7542000000000002E-4</c:v>
                </c:pt>
                <c:pt idx="32552">
                  <c:v>8.7542999999999996E-4</c:v>
                </c:pt>
                <c:pt idx="32553">
                  <c:v>8.7544000000000001E-4</c:v>
                </c:pt>
                <c:pt idx="32554">
                  <c:v>8.7544999999999995E-4</c:v>
                </c:pt>
                <c:pt idx="32555">
                  <c:v>8.7546E-4</c:v>
                </c:pt>
                <c:pt idx="32556">
                  <c:v>8.7547000000000005E-4</c:v>
                </c:pt>
                <c:pt idx="32557">
                  <c:v>8.7547999999999999E-4</c:v>
                </c:pt>
                <c:pt idx="32558">
                  <c:v>8.7549000000000004E-4</c:v>
                </c:pt>
                <c:pt idx="32559">
                  <c:v>8.7549999999999998E-4</c:v>
                </c:pt>
                <c:pt idx="32560">
                  <c:v>8.7551000000000003E-4</c:v>
                </c:pt>
                <c:pt idx="32561">
                  <c:v>8.7551999999999997E-4</c:v>
                </c:pt>
                <c:pt idx="32562">
                  <c:v>8.7553000000000001E-4</c:v>
                </c:pt>
                <c:pt idx="32563">
                  <c:v>8.7553999999999996E-4</c:v>
                </c:pt>
                <c:pt idx="32564">
                  <c:v>8.7555E-4</c:v>
                </c:pt>
                <c:pt idx="32565">
                  <c:v>8.7556000000000005E-4</c:v>
                </c:pt>
                <c:pt idx="32566">
                  <c:v>8.7556999999999999E-4</c:v>
                </c:pt>
                <c:pt idx="32567">
                  <c:v>8.7558000000000004E-4</c:v>
                </c:pt>
                <c:pt idx="32568">
                  <c:v>8.7558999999999998E-4</c:v>
                </c:pt>
                <c:pt idx="32569">
                  <c:v>8.7560000000000003E-4</c:v>
                </c:pt>
                <c:pt idx="32570">
                  <c:v>8.7560999999999997E-4</c:v>
                </c:pt>
                <c:pt idx="32571">
                  <c:v>8.7562000000000002E-4</c:v>
                </c:pt>
                <c:pt idx="32572">
                  <c:v>8.7562999999999996E-4</c:v>
                </c:pt>
                <c:pt idx="32573">
                  <c:v>8.7564000000000001E-4</c:v>
                </c:pt>
                <c:pt idx="32574">
                  <c:v>8.7564999999999995E-4</c:v>
                </c:pt>
                <c:pt idx="32575">
                  <c:v>8.7566E-4</c:v>
                </c:pt>
                <c:pt idx="32576">
                  <c:v>8.7567000000000005E-4</c:v>
                </c:pt>
                <c:pt idx="32577">
                  <c:v>8.7567999999999999E-4</c:v>
                </c:pt>
                <c:pt idx="32578">
                  <c:v>8.7569000000000004E-4</c:v>
                </c:pt>
                <c:pt idx="32579">
                  <c:v>8.7569999999999998E-4</c:v>
                </c:pt>
                <c:pt idx="32580">
                  <c:v>8.7571000000000003E-4</c:v>
                </c:pt>
                <c:pt idx="32581">
                  <c:v>8.7571999999999997E-4</c:v>
                </c:pt>
                <c:pt idx="32582">
                  <c:v>8.7573000000000002E-4</c:v>
                </c:pt>
                <c:pt idx="32583">
                  <c:v>8.7573999999999996E-4</c:v>
                </c:pt>
                <c:pt idx="32584">
                  <c:v>8.7575000000000001E-4</c:v>
                </c:pt>
                <c:pt idx="32585">
                  <c:v>8.7575999999999995E-4</c:v>
                </c:pt>
                <c:pt idx="32586">
                  <c:v>8.7577E-4</c:v>
                </c:pt>
                <c:pt idx="32587">
                  <c:v>8.7578000000000005E-4</c:v>
                </c:pt>
                <c:pt idx="32588">
                  <c:v>8.7578999999999999E-4</c:v>
                </c:pt>
                <c:pt idx="32589">
                  <c:v>8.7580000000000004E-4</c:v>
                </c:pt>
                <c:pt idx="32590">
                  <c:v>8.7580999999999998E-4</c:v>
                </c:pt>
                <c:pt idx="32591">
                  <c:v>8.7582000000000003E-4</c:v>
                </c:pt>
                <c:pt idx="32592">
                  <c:v>8.7582999999999997E-4</c:v>
                </c:pt>
                <c:pt idx="32593">
                  <c:v>8.7584000000000002E-4</c:v>
                </c:pt>
                <c:pt idx="32594">
                  <c:v>8.7584999999999996E-4</c:v>
                </c:pt>
                <c:pt idx="32595">
                  <c:v>8.7586000000000001E-4</c:v>
                </c:pt>
                <c:pt idx="32596">
                  <c:v>8.7586999999999995E-4</c:v>
                </c:pt>
                <c:pt idx="32597">
                  <c:v>8.7588E-4</c:v>
                </c:pt>
                <c:pt idx="32598">
                  <c:v>8.7589000000000005E-4</c:v>
                </c:pt>
                <c:pt idx="32599">
                  <c:v>8.7589999999999999E-4</c:v>
                </c:pt>
                <c:pt idx="32600">
                  <c:v>8.7591000000000003E-4</c:v>
                </c:pt>
                <c:pt idx="32601">
                  <c:v>8.7591999999999998E-4</c:v>
                </c:pt>
                <c:pt idx="32602">
                  <c:v>8.7593000000000002E-4</c:v>
                </c:pt>
                <c:pt idx="32603">
                  <c:v>8.7593999999999997E-4</c:v>
                </c:pt>
                <c:pt idx="32604">
                  <c:v>8.7595000000000001E-4</c:v>
                </c:pt>
                <c:pt idx="32605">
                  <c:v>8.7595999999999995E-4</c:v>
                </c:pt>
                <c:pt idx="32606">
                  <c:v>8.7597E-4</c:v>
                </c:pt>
                <c:pt idx="32607">
                  <c:v>8.7598000000000005E-4</c:v>
                </c:pt>
                <c:pt idx="32608">
                  <c:v>8.7598999999999999E-4</c:v>
                </c:pt>
                <c:pt idx="32609">
                  <c:v>8.7600000000000004E-4</c:v>
                </c:pt>
                <c:pt idx="32610">
                  <c:v>8.7600999999999998E-4</c:v>
                </c:pt>
                <c:pt idx="32611">
                  <c:v>8.7602000000000003E-4</c:v>
                </c:pt>
                <c:pt idx="32612">
                  <c:v>8.7602999999999997E-4</c:v>
                </c:pt>
                <c:pt idx="32613">
                  <c:v>8.7604000000000002E-4</c:v>
                </c:pt>
                <c:pt idx="32614">
                  <c:v>8.7604999999999996E-4</c:v>
                </c:pt>
                <c:pt idx="32615">
                  <c:v>8.7606000000000001E-4</c:v>
                </c:pt>
                <c:pt idx="32616">
                  <c:v>8.7606999999999995E-4</c:v>
                </c:pt>
                <c:pt idx="32617">
                  <c:v>8.7608E-4</c:v>
                </c:pt>
                <c:pt idx="32618">
                  <c:v>8.7609000000000005E-4</c:v>
                </c:pt>
                <c:pt idx="32619">
                  <c:v>8.7609999999999999E-4</c:v>
                </c:pt>
                <c:pt idx="32620">
                  <c:v>8.7611000000000004E-4</c:v>
                </c:pt>
                <c:pt idx="32621">
                  <c:v>8.7611999999999998E-4</c:v>
                </c:pt>
                <c:pt idx="32622">
                  <c:v>8.7613000000000003E-4</c:v>
                </c:pt>
                <c:pt idx="32623">
                  <c:v>8.7613999999999997E-4</c:v>
                </c:pt>
                <c:pt idx="32624">
                  <c:v>8.7615000000000002E-4</c:v>
                </c:pt>
                <c:pt idx="32625">
                  <c:v>8.7615999999999996E-4</c:v>
                </c:pt>
                <c:pt idx="32626">
                  <c:v>8.7617000000000001E-4</c:v>
                </c:pt>
                <c:pt idx="32627">
                  <c:v>8.7617999999999995E-4</c:v>
                </c:pt>
                <c:pt idx="32628">
                  <c:v>8.7619E-4</c:v>
                </c:pt>
                <c:pt idx="32629">
                  <c:v>8.7620000000000005E-4</c:v>
                </c:pt>
                <c:pt idx="32630">
                  <c:v>8.7620999999999999E-4</c:v>
                </c:pt>
                <c:pt idx="32631">
                  <c:v>8.7622000000000004E-4</c:v>
                </c:pt>
                <c:pt idx="32632">
                  <c:v>8.7622999999999998E-4</c:v>
                </c:pt>
                <c:pt idx="32633">
                  <c:v>8.7624000000000003E-4</c:v>
                </c:pt>
                <c:pt idx="32634">
                  <c:v>8.7624999999999997E-4</c:v>
                </c:pt>
                <c:pt idx="32635">
                  <c:v>8.7626000000000002E-4</c:v>
                </c:pt>
                <c:pt idx="32636">
                  <c:v>8.7626999999999996E-4</c:v>
                </c:pt>
                <c:pt idx="32637">
                  <c:v>8.7628000000000001E-4</c:v>
                </c:pt>
                <c:pt idx="32638">
                  <c:v>8.7628999999999995E-4</c:v>
                </c:pt>
                <c:pt idx="32639">
                  <c:v>8.763E-4</c:v>
                </c:pt>
                <c:pt idx="32640">
                  <c:v>8.7631000000000004E-4</c:v>
                </c:pt>
                <c:pt idx="32641">
                  <c:v>8.7631999999999999E-4</c:v>
                </c:pt>
                <c:pt idx="32642">
                  <c:v>8.7633000000000003E-4</c:v>
                </c:pt>
                <c:pt idx="32643">
                  <c:v>8.7633999999999997E-4</c:v>
                </c:pt>
                <c:pt idx="32644">
                  <c:v>8.7635000000000002E-4</c:v>
                </c:pt>
                <c:pt idx="32645">
                  <c:v>8.7635999999999996E-4</c:v>
                </c:pt>
                <c:pt idx="32646">
                  <c:v>8.7637000000000001E-4</c:v>
                </c:pt>
                <c:pt idx="32647">
                  <c:v>8.7637999999999995E-4</c:v>
                </c:pt>
                <c:pt idx="32648">
                  <c:v>8.7639E-4</c:v>
                </c:pt>
                <c:pt idx="32649">
                  <c:v>8.7640000000000005E-4</c:v>
                </c:pt>
                <c:pt idx="32650">
                  <c:v>8.7640999999999999E-4</c:v>
                </c:pt>
                <c:pt idx="32651">
                  <c:v>8.7642000000000004E-4</c:v>
                </c:pt>
                <c:pt idx="32652">
                  <c:v>8.7642999999999998E-4</c:v>
                </c:pt>
                <c:pt idx="32653">
                  <c:v>8.7644000000000003E-4</c:v>
                </c:pt>
                <c:pt idx="32654">
                  <c:v>8.7644999999999997E-4</c:v>
                </c:pt>
                <c:pt idx="32655">
                  <c:v>8.7646000000000002E-4</c:v>
                </c:pt>
                <c:pt idx="32656">
                  <c:v>8.7646999999999996E-4</c:v>
                </c:pt>
                <c:pt idx="32657">
                  <c:v>8.7648000000000001E-4</c:v>
                </c:pt>
                <c:pt idx="32658">
                  <c:v>8.7648999999999995E-4</c:v>
                </c:pt>
                <c:pt idx="32659">
                  <c:v>8.765E-4</c:v>
                </c:pt>
                <c:pt idx="32660">
                  <c:v>8.7651000000000005E-4</c:v>
                </c:pt>
                <c:pt idx="32661">
                  <c:v>8.7651999999999999E-4</c:v>
                </c:pt>
                <c:pt idx="32662">
                  <c:v>8.7653000000000004E-4</c:v>
                </c:pt>
                <c:pt idx="32663">
                  <c:v>8.7653999999999998E-4</c:v>
                </c:pt>
                <c:pt idx="32664">
                  <c:v>8.7655000000000003E-4</c:v>
                </c:pt>
                <c:pt idx="32665">
                  <c:v>8.7655999999999997E-4</c:v>
                </c:pt>
                <c:pt idx="32666">
                  <c:v>8.7657000000000002E-4</c:v>
                </c:pt>
                <c:pt idx="32667">
                  <c:v>8.7657999999999996E-4</c:v>
                </c:pt>
                <c:pt idx="32668">
                  <c:v>8.7659000000000001E-4</c:v>
                </c:pt>
                <c:pt idx="32669">
                  <c:v>8.7659999999999995E-4</c:v>
                </c:pt>
                <c:pt idx="32670">
                  <c:v>8.7661E-4</c:v>
                </c:pt>
                <c:pt idx="32671">
                  <c:v>8.7662000000000005E-4</c:v>
                </c:pt>
                <c:pt idx="32672">
                  <c:v>8.7662999999999999E-4</c:v>
                </c:pt>
                <c:pt idx="32673">
                  <c:v>8.7664000000000004E-4</c:v>
                </c:pt>
                <c:pt idx="32674">
                  <c:v>8.7664999999999998E-4</c:v>
                </c:pt>
                <c:pt idx="32675">
                  <c:v>8.7666000000000003E-4</c:v>
                </c:pt>
                <c:pt idx="32676">
                  <c:v>8.7666999999999997E-4</c:v>
                </c:pt>
                <c:pt idx="32677">
                  <c:v>8.7668000000000002E-4</c:v>
                </c:pt>
                <c:pt idx="32678">
                  <c:v>8.7668999999999996E-4</c:v>
                </c:pt>
                <c:pt idx="32679">
                  <c:v>8.7670000000000001E-4</c:v>
                </c:pt>
                <c:pt idx="32680">
                  <c:v>8.7670999999999995E-4</c:v>
                </c:pt>
                <c:pt idx="32681">
                  <c:v>8.7671999999999999E-4</c:v>
                </c:pt>
                <c:pt idx="32682">
                  <c:v>8.7673000000000004E-4</c:v>
                </c:pt>
                <c:pt idx="32683">
                  <c:v>8.7673999999999998E-4</c:v>
                </c:pt>
                <c:pt idx="32684">
                  <c:v>8.7675000000000003E-4</c:v>
                </c:pt>
                <c:pt idx="32685">
                  <c:v>8.7675999999999997E-4</c:v>
                </c:pt>
                <c:pt idx="32686">
                  <c:v>8.7677000000000002E-4</c:v>
                </c:pt>
                <c:pt idx="32687">
                  <c:v>8.7677999999999996E-4</c:v>
                </c:pt>
                <c:pt idx="32688">
                  <c:v>8.7679000000000001E-4</c:v>
                </c:pt>
                <c:pt idx="32689">
                  <c:v>8.7679999999999995E-4</c:v>
                </c:pt>
                <c:pt idx="32690">
                  <c:v>8.7681E-4</c:v>
                </c:pt>
                <c:pt idx="32691">
                  <c:v>8.7682000000000005E-4</c:v>
                </c:pt>
                <c:pt idx="32692">
                  <c:v>8.7682999999999999E-4</c:v>
                </c:pt>
                <c:pt idx="32693">
                  <c:v>8.7684000000000004E-4</c:v>
                </c:pt>
                <c:pt idx="32694">
                  <c:v>8.7684999999999998E-4</c:v>
                </c:pt>
                <c:pt idx="32695">
                  <c:v>8.7686000000000003E-4</c:v>
                </c:pt>
                <c:pt idx="32696">
                  <c:v>8.7686999999999997E-4</c:v>
                </c:pt>
                <c:pt idx="32697">
                  <c:v>8.7688000000000002E-4</c:v>
                </c:pt>
                <c:pt idx="32698">
                  <c:v>8.7688999999999996E-4</c:v>
                </c:pt>
                <c:pt idx="32699">
                  <c:v>8.7690000000000001E-4</c:v>
                </c:pt>
                <c:pt idx="32700">
                  <c:v>8.7690999999999995E-4</c:v>
                </c:pt>
                <c:pt idx="32701">
                  <c:v>8.7692E-4</c:v>
                </c:pt>
                <c:pt idx="32702">
                  <c:v>8.7693000000000005E-4</c:v>
                </c:pt>
                <c:pt idx="32703">
                  <c:v>8.7693999999999999E-4</c:v>
                </c:pt>
                <c:pt idx="32704">
                  <c:v>8.7695000000000004E-4</c:v>
                </c:pt>
                <c:pt idx="32705">
                  <c:v>8.7695999999999998E-4</c:v>
                </c:pt>
                <c:pt idx="32706">
                  <c:v>8.7697000000000003E-4</c:v>
                </c:pt>
                <c:pt idx="32707">
                  <c:v>8.7697999999999997E-4</c:v>
                </c:pt>
                <c:pt idx="32708">
                  <c:v>8.7699000000000002E-4</c:v>
                </c:pt>
                <c:pt idx="32709">
                  <c:v>8.7699999999999996E-4</c:v>
                </c:pt>
                <c:pt idx="32710">
                  <c:v>8.7701000000000001E-4</c:v>
                </c:pt>
                <c:pt idx="32711">
                  <c:v>8.7701999999999995E-4</c:v>
                </c:pt>
                <c:pt idx="32712">
                  <c:v>8.7703E-4</c:v>
                </c:pt>
                <c:pt idx="32713">
                  <c:v>8.7704000000000005E-4</c:v>
                </c:pt>
                <c:pt idx="32714">
                  <c:v>8.7704999999999999E-4</c:v>
                </c:pt>
                <c:pt idx="32715">
                  <c:v>8.7706000000000004E-4</c:v>
                </c:pt>
                <c:pt idx="32716">
                  <c:v>8.7706999999999998E-4</c:v>
                </c:pt>
                <c:pt idx="32717">
                  <c:v>8.7708000000000003E-4</c:v>
                </c:pt>
                <c:pt idx="32718">
                  <c:v>8.7708999999999997E-4</c:v>
                </c:pt>
                <c:pt idx="32719">
                  <c:v>8.7710000000000002E-4</c:v>
                </c:pt>
                <c:pt idx="32720">
                  <c:v>8.7710999999999996E-4</c:v>
                </c:pt>
                <c:pt idx="32721">
                  <c:v>8.7712E-4</c:v>
                </c:pt>
                <c:pt idx="32722">
                  <c:v>8.7713000000000005E-4</c:v>
                </c:pt>
                <c:pt idx="32723">
                  <c:v>8.7713999999999999E-4</c:v>
                </c:pt>
                <c:pt idx="32724">
                  <c:v>8.7715000000000004E-4</c:v>
                </c:pt>
                <c:pt idx="32725">
                  <c:v>8.7715999999999998E-4</c:v>
                </c:pt>
                <c:pt idx="32726">
                  <c:v>8.7717000000000003E-4</c:v>
                </c:pt>
                <c:pt idx="32727">
                  <c:v>8.7717999999999997E-4</c:v>
                </c:pt>
                <c:pt idx="32728">
                  <c:v>8.7719000000000002E-4</c:v>
                </c:pt>
                <c:pt idx="32729">
                  <c:v>8.7719999999999996E-4</c:v>
                </c:pt>
                <c:pt idx="32730">
                  <c:v>8.7721000000000001E-4</c:v>
                </c:pt>
                <c:pt idx="32731">
                  <c:v>8.7721999999999995E-4</c:v>
                </c:pt>
                <c:pt idx="32732">
                  <c:v>8.7723E-4</c:v>
                </c:pt>
                <c:pt idx="32733">
                  <c:v>8.7724000000000005E-4</c:v>
                </c:pt>
                <c:pt idx="32734">
                  <c:v>8.7724999999999999E-4</c:v>
                </c:pt>
                <c:pt idx="32735">
                  <c:v>8.7726000000000004E-4</c:v>
                </c:pt>
                <c:pt idx="32736">
                  <c:v>8.7726999999999998E-4</c:v>
                </c:pt>
                <c:pt idx="32737">
                  <c:v>8.7728000000000003E-4</c:v>
                </c:pt>
                <c:pt idx="32738">
                  <c:v>8.7728999999999997E-4</c:v>
                </c:pt>
                <c:pt idx="32739">
                  <c:v>8.7730000000000002E-4</c:v>
                </c:pt>
                <c:pt idx="32740">
                  <c:v>8.7730999999999996E-4</c:v>
                </c:pt>
                <c:pt idx="32741">
                  <c:v>8.7732000000000001E-4</c:v>
                </c:pt>
                <c:pt idx="32742">
                  <c:v>8.7732999999999995E-4</c:v>
                </c:pt>
                <c:pt idx="32743">
                  <c:v>8.7734E-4</c:v>
                </c:pt>
                <c:pt idx="32744">
                  <c:v>8.7735000000000005E-4</c:v>
                </c:pt>
                <c:pt idx="32745">
                  <c:v>8.7735999999999999E-4</c:v>
                </c:pt>
                <c:pt idx="32746">
                  <c:v>8.7737000000000004E-4</c:v>
                </c:pt>
                <c:pt idx="32747">
                  <c:v>8.7737999999999998E-4</c:v>
                </c:pt>
                <c:pt idx="32748">
                  <c:v>8.7739000000000003E-4</c:v>
                </c:pt>
                <c:pt idx="32749">
                  <c:v>8.7739999999999997E-4</c:v>
                </c:pt>
                <c:pt idx="32750">
                  <c:v>8.7741000000000002E-4</c:v>
                </c:pt>
                <c:pt idx="32751">
                  <c:v>8.7741999999999996E-4</c:v>
                </c:pt>
                <c:pt idx="32752">
                  <c:v>8.7743000000000001E-4</c:v>
                </c:pt>
                <c:pt idx="32753">
                  <c:v>8.7743999999999995E-4</c:v>
                </c:pt>
                <c:pt idx="32754">
                  <c:v>8.7745E-4</c:v>
                </c:pt>
                <c:pt idx="32755">
                  <c:v>8.7746000000000005E-4</c:v>
                </c:pt>
                <c:pt idx="32756">
                  <c:v>8.7746999999999999E-4</c:v>
                </c:pt>
                <c:pt idx="32757">
                  <c:v>8.7748000000000004E-4</c:v>
                </c:pt>
                <c:pt idx="32758">
                  <c:v>8.7748999999999998E-4</c:v>
                </c:pt>
                <c:pt idx="32759">
                  <c:v>8.7750000000000002E-4</c:v>
                </c:pt>
                <c:pt idx="32760">
                  <c:v>8.7750999999999997E-4</c:v>
                </c:pt>
                <c:pt idx="32761">
                  <c:v>8.7752000000000001E-4</c:v>
                </c:pt>
                <c:pt idx="32762">
                  <c:v>8.7752999999999996E-4</c:v>
                </c:pt>
                <c:pt idx="32763">
                  <c:v>8.7754E-4</c:v>
                </c:pt>
                <c:pt idx="32764">
                  <c:v>8.7755000000000005E-4</c:v>
                </c:pt>
                <c:pt idx="32765">
                  <c:v>8.7755999999999999E-4</c:v>
                </c:pt>
                <c:pt idx="32766">
                  <c:v>8.7757000000000004E-4</c:v>
                </c:pt>
                <c:pt idx="32767">
                  <c:v>8.7757999999999998E-4</c:v>
                </c:pt>
                <c:pt idx="32768">
                  <c:v>8.7759000000000003E-4</c:v>
                </c:pt>
                <c:pt idx="32769">
                  <c:v>8.7759999999999997E-4</c:v>
                </c:pt>
                <c:pt idx="32770">
                  <c:v>8.7761000000000002E-4</c:v>
                </c:pt>
                <c:pt idx="32771">
                  <c:v>8.7761999999999996E-4</c:v>
                </c:pt>
                <c:pt idx="32772">
                  <c:v>8.7763000000000001E-4</c:v>
                </c:pt>
                <c:pt idx="32773">
                  <c:v>8.7763999999999995E-4</c:v>
                </c:pt>
                <c:pt idx="32774">
                  <c:v>8.7765E-4</c:v>
                </c:pt>
                <c:pt idx="32775">
                  <c:v>8.7766000000000005E-4</c:v>
                </c:pt>
                <c:pt idx="32776">
                  <c:v>8.7766999999999999E-4</c:v>
                </c:pt>
                <c:pt idx="32777">
                  <c:v>8.7768000000000004E-4</c:v>
                </c:pt>
                <c:pt idx="32778">
                  <c:v>8.7768999999999998E-4</c:v>
                </c:pt>
                <c:pt idx="32779">
                  <c:v>8.7770000000000003E-4</c:v>
                </c:pt>
                <c:pt idx="32780">
                  <c:v>8.7770999999999997E-4</c:v>
                </c:pt>
                <c:pt idx="32781">
                  <c:v>8.7772000000000002E-4</c:v>
                </c:pt>
                <c:pt idx="32782">
                  <c:v>8.7772999999999996E-4</c:v>
                </c:pt>
                <c:pt idx="32783">
                  <c:v>8.7774000000000001E-4</c:v>
                </c:pt>
                <c:pt idx="32784">
                  <c:v>8.7774999999999995E-4</c:v>
                </c:pt>
                <c:pt idx="32785">
                  <c:v>8.7776E-4</c:v>
                </c:pt>
                <c:pt idx="32786">
                  <c:v>8.7777000000000005E-4</c:v>
                </c:pt>
                <c:pt idx="32787">
                  <c:v>8.7777999999999999E-4</c:v>
                </c:pt>
                <c:pt idx="32788">
                  <c:v>8.7779000000000004E-4</c:v>
                </c:pt>
                <c:pt idx="32789">
                  <c:v>8.7779999999999998E-4</c:v>
                </c:pt>
                <c:pt idx="32790">
                  <c:v>8.7781000000000003E-4</c:v>
                </c:pt>
                <c:pt idx="32791">
                  <c:v>8.7781999999999997E-4</c:v>
                </c:pt>
                <c:pt idx="32792">
                  <c:v>8.7783000000000002E-4</c:v>
                </c:pt>
                <c:pt idx="32793">
                  <c:v>8.7783999999999996E-4</c:v>
                </c:pt>
                <c:pt idx="32794">
                  <c:v>8.7785000000000001E-4</c:v>
                </c:pt>
                <c:pt idx="32795">
                  <c:v>8.7785999999999995E-4</c:v>
                </c:pt>
                <c:pt idx="32796">
                  <c:v>8.7787E-4</c:v>
                </c:pt>
                <c:pt idx="32797">
                  <c:v>8.7788000000000004E-4</c:v>
                </c:pt>
                <c:pt idx="32798">
                  <c:v>8.7788999999999999E-4</c:v>
                </c:pt>
                <c:pt idx="32799">
                  <c:v>8.7790000000000003E-4</c:v>
                </c:pt>
                <c:pt idx="32800">
                  <c:v>8.7790999999999998E-4</c:v>
                </c:pt>
                <c:pt idx="32801">
                  <c:v>8.7792000000000002E-4</c:v>
                </c:pt>
                <c:pt idx="32802">
                  <c:v>8.7792999999999996E-4</c:v>
                </c:pt>
                <c:pt idx="32803">
                  <c:v>8.7794000000000001E-4</c:v>
                </c:pt>
                <c:pt idx="32804">
                  <c:v>8.7794999999999995E-4</c:v>
                </c:pt>
                <c:pt idx="32805">
                  <c:v>8.7796E-4</c:v>
                </c:pt>
                <c:pt idx="32806">
                  <c:v>8.7797000000000005E-4</c:v>
                </c:pt>
                <c:pt idx="32807">
                  <c:v>8.7797999999999999E-4</c:v>
                </c:pt>
                <c:pt idx="32808">
                  <c:v>8.7799000000000004E-4</c:v>
                </c:pt>
                <c:pt idx="32809">
                  <c:v>8.7799999999999998E-4</c:v>
                </c:pt>
                <c:pt idx="32810">
                  <c:v>8.7801000000000003E-4</c:v>
                </c:pt>
                <c:pt idx="32811">
                  <c:v>8.7801999999999997E-4</c:v>
                </c:pt>
                <c:pt idx="32812">
                  <c:v>8.7803000000000002E-4</c:v>
                </c:pt>
                <c:pt idx="32813">
                  <c:v>8.7803999999999996E-4</c:v>
                </c:pt>
                <c:pt idx="32814">
                  <c:v>8.7805000000000001E-4</c:v>
                </c:pt>
                <c:pt idx="32815">
                  <c:v>8.7805999999999995E-4</c:v>
                </c:pt>
                <c:pt idx="32816">
                  <c:v>8.7807E-4</c:v>
                </c:pt>
                <c:pt idx="32817">
                  <c:v>8.7808000000000005E-4</c:v>
                </c:pt>
                <c:pt idx="32818">
                  <c:v>8.7808999999999999E-4</c:v>
                </c:pt>
                <c:pt idx="32819">
                  <c:v>8.7810000000000004E-4</c:v>
                </c:pt>
                <c:pt idx="32820">
                  <c:v>8.7810999999999998E-4</c:v>
                </c:pt>
                <c:pt idx="32821">
                  <c:v>8.7812000000000003E-4</c:v>
                </c:pt>
                <c:pt idx="32822">
                  <c:v>8.7812999999999997E-4</c:v>
                </c:pt>
                <c:pt idx="32823">
                  <c:v>8.7814000000000002E-4</c:v>
                </c:pt>
                <c:pt idx="32824">
                  <c:v>8.7814999999999996E-4</c:v>
                </c:pt>
                <c:pt idx="32825">
                  <c:v>8.7816000000000001E-4</c:v>
                </c:pt>
                <c:pt idx="32826">
                  <c:v>8.7816999999999995E-4</c:v>
                </c:pt>
                <c:pt idx="32827">
                  <c:v>8.7818E-4</c:v>
                </c:pt>
                <c:pt idx="32828">
                  <c:v>8.7819000000000005E-4</c:v>
                </c:pt>
                <c:pt idx="32829">
                  <c:v>8.7819999999999999E-4</c:v>
                </c:pt>
                <c:pt idx="32830">
                  <c:v>8.7821000000000004E-4</c:v>
                </c:pt>
                <c:pt idx="32831">
                  <c:v>8.7821999999999998E-4</c:v>
                </c:pt>
                <c:pt idx="32832">
                  <c:v>8.7823000000000003E-4</c:v>
                </c:pt>
                <c:pt idx="32833">
                  <c:v>8.7823999999999997E-4</c:v>
                </c:pt>
                <c:pt idx="32834">
                  <c:v>8.7825000000000002E-4</c:v>
                </c:pt>
                <c:pt idx="32835">
                  <c:v>8.7825999999999996E-4</c:v>
                </c:pt>
                <c:pt idx="32836">
                  <c:v>8.7827000000000001E-4</c:v>
                </c:pt>
                <c:pt idx="32837">
                  <c:v>8.7827999999999995E-4</c:v>
                </c:pt>
                <c:pt idx="32838">
                  <c:v>8.7829E-4</c:v>
                </c:pt>
                <c:pt idx="32839">
                  <c:v>8.7830000000000004E-4</c:v>
                </c:pt>
                <c:pt idx="32840">
                  <c:v>8.7830999999999998E-4</c:v>
                </c:pt>
                <c:pt idx="32841">
                  <c:v>8.7832000000000003E-4</c:v>
                </c:pt>
                <c:pt idx="32842">
                  <c:v>8.7832999999999997E-4</c:v>
                </c:pt>
                <c:pt idx="32843">
                  <c:v>8.7834000000000002E-4</c:v>
                </c:pt>
                <c:pt idx="32844">
                  <c:v>8.7834999999999996E-4</c:v>
                </c:pt>
                <c:pt idx="32845">
                  <c:v>8.7836000000000001E-4</c:v>
                </c:pt>
                <c:pt idx="32846">
                  <c:v>8.7836999999999995E-4</c:v>
                </c:pt>
                <c:pt idx="32847">
                  <c:v>8.7838E-4</c:v>
                </c:pt>
                <c:pt idx="32848">
                  <c:v>8.7839000000000005E-4</c:v>
                </c:pt>
                <c:pt idx="32849">
                  <c:v>8.7839999999999999E-4</c:v>
                </c:pt>
                <c:pt idx="32850">
                  <c:v>8.7841000000000004E-4</c:v>
                </c:pt>
                <c:pt idx="32851">
                  <c:v>8.7841999999999998E-4</c:v>
                </c:pt>
                <c:pt idx="32852">
                  <c:v>8.7843000000000003E-4</c:v>
                </c:pt>
                <c:pt idx="32853">
                  <c:v>8.7843999999999997E-4</c:v>
                </c:pt>
                <c:pt idx="32854">
                  <c:v>8.7845000000000002E-4</c:v>
                </c:pt>
                <c:pt idx="32855">
                  <c:v>8.7845999999999996E-4</c:v>
                </c:pt>
                <c:pt idx="32856">
                  <c:v>8.7847000000000001E-4</c:v>
                </c:pt>
                <c:pt idx="32857">
                  <c:v>8.7847999999999995E-4</c:v>
                </c:pt>
                <c:pt idx="32858">
                  <c:v>8.7849E-4</c:v>
                </c:pt>
                <c:pt idx="32859">
                  <c:v>8.7850000000000005E-4</c:v>
                </c:pt>
                <c:pt idx="32860">
                  <c:v>8.7850999999999999E-4</c:v>
                </c:pt>
                <c:pt idx="32861">
                  <c:v>8.7852000000000004E-4</c:v>
                </c:pt>
                <c:pt idx="32862">
                  <c:v>8.7852999999999998E-4</c:v>
                </c:pt>
                <c:pt idx="32863">
                  <c:v>8.7854000000000003E-4</c:v>
                </c:pt>
                <c:pt idx="32864">
                  <c:v>8.7854999999999997E-4</c:v>
                </c:pt>
                <c:pt idx="32865">
                  <c:v>8.7856000000000002E-4</c:v>
                </c:pt>
                <c:pt idx="32866">
                  <c:v>8.7856999999999996E-4</c:v>
                </c:pt>
                <c:pt idx="32867">
                  <c:v>8.7858000000000001E-4</c:v>
                </c:pt>
                <c:pt idx="32868">
                  <c:v>8.7858999999999995E-4</c:v>
                </c:pt>
                <c:pt idx="32869">
                  <c:v>8.786E-4</c:v>
                </c:pt>
                <c:pt idx="32870">
                  <c:v>8.7861000000000005E-4</c:v>
                </c:pt>
                <c:pt idx="32871">
                  <c:v>8.7861999999999999E-4</c:v>
                </c:pt>
                <c:pt idx="32872">
                  <c:v>8.7863000000000004E-4</c:v>
                </c:pt>
                <c:pt idx="32873">
                  <c:v>8.7863999999999998E-4</c:v>
                </c:pt>
                <c:pt idx="32874">
                  <c:v>8.7865000000000003E-4</c:v>
                </c:pt>
                <c:pt idx="32875">
                  <c:v>8.7865999999999997E-4</c:v>
                </c:pt>
                <c:pt idx="32876">
                  <c:v>8.7867000000000002E-4</c:v>
                </c:pt>
                <c:pt idx="32877">
                  <c:v>8.7867999999999996E-4</c:v>
                </c:pt>
                <c:pt idx="32878">
                  <c:v>8.7869E-4</c:v>
                </c:pt>
                <c:pt idx="32879">
                  <c:v>8.7870000000000005E-4</c:v>
                </c:pt>
                <c:pt idx="32880">
                  <c:v>8.7870999999999999E-4</c:v>
                </c:pt>
                <c:pt idx="32881">
                  <c:v>8.7872000000000004E-4</c:v>
                </c:pt>
                <c:pt idx="32882">
                  <c:v>8.7872999999999998E-4</c:v>
                </c:pt>
                <c:pt idx="32883">
                  <c:v>8.7874000000000003E-4</c:v>
                </c:pt>
                <c:pt idx="32884">
                  <c:v>8.7874999999999997E-4</c:v>
                </c:pt>
                <c:pt idx="32885">
                  <c:v>8.7876000000000002E-4</c:v>
                </c:pt>
                <c:pt idx="32886">
                  <c:v>8.7876999999999996E-4</c:v>
                </c:pt>
                <c:pt idx="32887">
                  <c:v>8.7878000000000001E-4</c:v>
                </c:pt>
                <c:pt idx="32888">
                  <c:v>8.7878999999999995E-4</c:v>
                </c:pt>
                <c:pt idx="32889">
                  <c:v>8.788E-4</c:v>
                </c:pt>
                <c:pt idx="32890">
                  <c:v>8.7881000000000005E-4</c:v>
                </c:pt>
                <c:pt idx="32891">
                  <c:v>8.7881999999999999E-4</c:v>
                </c:pt>
                <c:pt idx="32892">
                  <c:v>8.7883000000000004E-4</c:v>
                </c:pt>
                <c:pt idx="32893">
                  <c:v>8.7883999999999998E-4</c:v>
                </c:pt>
                <c:pt idx="32894">
                  <c:v>8.7885000000000003E-4</c:v>
                </c:pt>
                <c:pt idx="32895">
                  <c:v>8.7885999999999997E-4</c:v>
                </c:pt>
                <c:pt idx="32896">
                  <c:v>8.7887000000000002E-4</c:v>
                </c:pt>
                <c:pt idx="32897">
                  <c:v>8.7887999999999996E-4</c:v>
                </c:pt>
                <c:pt idx="32898">
                  <c:v>8.7889000000000001E-4</c:v>
                </c:pt>
                <c:pt idx="32899">
                  <c:v>8.7889999999999995E-4</c:v>
                </c:pt>
                <c:pt idx="32900">
                  <c:v>8.7891E-4</c:v>
                </c:pt>
                <c:pt idx="32901">
                  <c:v>8.7892000000000005E-4</c:v>
                </c:pt>
                <c:pt idx="32902">
                  <c:v>8.7892999999999999E-4</c:v>
                </c:pt>
                <c:pt idx="32903">
                  <c:v>8.7894000000000004E-4</c:v>
                </c:pt>
                <c:pt idx="32904">
                  <c:v>8.7894999999999998E-4</c:v>
                </c:pt>
                <c:pt idx="32905">
                  <c:v>8.7896000000000003E-4</c:v>
                </c:pt>
                <c:pt idx="32906">
                  <c:v>8.7896999999999997E-4</c:v>
                </c:pt>
                <c:pt idx="32907">
                  <c:v>8.7898000000000002E-4</c:v>
                </c:pt>
                <c:pt idx="32908">
                  <c:v>8.7898999999999996E-4</c:v>
                </c:pt>
                <c:pt idx="32909">
                  <c:v>8.7900000000000001E-4</c:v>
                </c:pt>
                <c:pt idx="32910">
                  <c:v>8.7900999999999995E-4</c:v>
                </c:pt>
                <c:pt idx="32911">
                  <c:v>8.7902E-4</c:v>
                </c:pt>
                <c:pt idx="32912">
                  <c:v>8.7903000000000005E-4</c:v>
                </c:pt>
                <c:pt idx="32913">
                  <c:v>8.7903999999999999E-4</c:v>
                </c:pt>
                <c:pt idx="32914">
                  <c:v>8.7905000000000004E-4</c:v>
                </c:pt>
                <c:pt idx="32915">
                  <c:v>8.7905999999999998E-4</c:v>
                </c:pt>
                <c:pt idx="32916">
                  <c:v>8.7907000000000002E-4</c:v>
                </c:pt>
                <c:pt idx="32917">
                  <c:v>8.7907999999999997E-4</c:v>
                </c:pt>
                <c:pt idx="32918">
                  <c:v>8.7909000000000001E-4</c:v>
                </c:pt>
                <c:pt idx="32919">
                  <c:v>8.7909999999999996E-4</c:v>
                </c:pt>
                <c:pt idx="32920">
                  <c:v>8.7911E-4</c:v>
                </c:pt>
                <c:pt idx="32921">
                  <c:v>8.7912000000000005E-4</c:v>
                </c:pt>
                <c:pt idx="32922">
                  <c:v>8.7912999999999999E-4</c:v>
                </c:pt>
                <c:pt idx="32923">
                  <c:v>8.7914000000000004E-4</c:v>
                </c:pt>
                <c:pt idx="32924">
                  <c:v>8.7914999999999998E-4</c:v>
                </c:pt>
                <c:pt idx="32925">
                  <c:v>8.7916000000000003E-4</c:v>
                </c:pt>
                <c:pt idx="32926">
                  <c:v>8.7916999999999997E-4</c:v>
                </c:pt>
                <c:pt idx="32927">
                  <c:v>8.7918000000000002E-4</c:v>
                </c:pt>
                <c:pt idx="32928">
                  <c:v>8.7918999999999996E-4</c:v>
                </c:pt>
                <c:pt idx="32929">
                  <c:v>8.7920000000000001E-4</c:v>
                </c:pt>
                <c:pt idx="32930">
                  <c:v>8.7920999999999995E-4</c:v>
                </c:pt>
                <c:pt idx="32931">
                  <c:v>8.7922E-4</c:v>
                </c:pt>
                <c:pt idx="32932">
                  <c:v>8.7923000000000005E-4</c:v>
                </c:pt>
                <c:pt idx="32933">
                  <c:v>8.7923999999999999E-4</c:v>
                </c:pt>
                <c:pt idx="32934">
                  <c:v>8.7925000000000004E-4</c:v>
                </c:pt>
                <c:pt idx="32935">
                  <c:v>8.7925999999999998E-4</c:v>
                </c:pt>
                <c:pt idx="32936">
                  <c:v>8.7927000000000003E-4</c:v>
                </c:pt>
                <c:pt idx="32937">
                  <c:v>8.7927999999999997E-4</c:v>
                </c:pt>
                <c:pt idx="32938">
                  <c:v>8.7929000000000002E-4</c:v>
                </c:pt>
                <c:pt idx="32939">
                  <c:v>8.7929999999999996E-4</c:v>
                </c:pt>
                <c:pt idx="32940">
                  <c:v>8.7931000000000001E-4</c:v>
                </c:pt>
                <c:pt idx="32941">
                  <c:v>8.7931999999999995E-4</c:v>
                </c:pt>
                <c:pt idx="32942">
                  <c:v>8.7933E-4</c:v>
                </c:pt>
                <c:pt idx="32943">
                  <c:v>8.7934000000000005E-4</c:v>
                </c:pt>
                <c:pt idx="32944">
                  <c:v>8.7934999999999999E-4</c:v>
                </c:pt>
                <c:pt idx="32945">
                  <c:v>8.7936000000000004E-4</c:v>
                </c:pt>
                <c:pt idx="32946">
                  <c:v>8.7936999999999998E-4</c:v>
                </c:pt>
                <c:pt idx="32947">
                  <c:v>8.7938000000000003E-4</c:v>
                </c:pt>
                <c:pt idx="32948">
                  <c:v>8.7938999999999997E-4</c:v>
                </c:pt>
                <c:pt idx="32949">
                  <c:v>8.7940000000000002E-4</c:v>
                </c:pt>
                <c:pt idx="32950">
                  <c:v>8.7940999999999996E-4</c:v>
                </c:pt>
                <c:pt idx="32951">
                  <c:v>8.7942000000000001E-4</c:v>
                </c:pt>
                <c:pt idx="32952">
                  <c:v>8.7942999999999995E-4</c:v>
                </c:pt>
                <c:pt idx="32953">
                  <c:v>8.7944E-4</c:v>
                </c:pt>
                <c:pt idx="32954">
                  <c:v>8.7945000000000005E-4</c:v>
                </c:pt>
                <c:pt idx="32955">
                  <c:v>8.7945999999999999E-4</c:v>
                </c:pt>
                <c:pt idx="32956">
                  <c:v>8.7947000000000003E-4</c:v>
                </c:pt>
                <c:pt idx="32957">
                  <c:v>8.7947999999999998E-4</c:v>
                </c:pt>
                <c:pt idx="32958">
                  <c:v>8.7949000000000002E-4</c:v>
                </c:pt>
                <c:pt idx="32959">
                  <c:v>8.7949999999999996E-4</c:v>
                </c:pt>
                <c:pt idx="32960">
                  <c:v>8.7951000000000001E-4</c:v>
                </c:pt>
                <c:pt idx="32961">
                  <c:v>8.7951999999999995E-4</c:v>
                </c:pt>
                <c:pt idx="32962">
                  <c:v>8.7953E-4</c:v>
                </c:pt>
                <c:pt idx="32963">
                  <c:v>8.7954000000000005E-4</c:v>
                </c:pt>
                <c:pt idx="32964">
                  <c:v>8.7954999999999999E-4</c:v>
                </c:pt>
                <c:pt idx="32965">
                  <c:v>8.7956000000000004E-4</c:v>
                </c:pt>
                <c:pt idx="32966">
                  <c:v>8.7956999999999998E-4</c:v>
                </c:pt>
                <c:pt idx="32967">
                  <c:v>8.7958000000000003E-4</c:v>
                </c:pt>
                <c:pt idx="32968">
                  <c:v>8.7958999999999997E-4</c:v>
                </c:pt>
                <c:pt idx="32969">
                  <c:v>8.7960000000000002E-4</c:v>
                </c:pt>
                <c:pt idx="32970">
                  <c:v>8.7960999999999996E-4</c:v>
                </c:pt>
                <c:pt idx="32971">
                  <c:v>8.7962000000000001E-4</c:v>
                </c:pt>
                <c:pt idx="32972">
                  <c:v>8.7962999999999995E-4</c:v>
                </c:pt>
                <c:pt idx="32973">
                  <c:v>8.7964E-4</c:v>
                </c:pt>
                <c:pt idx="32974">
                  <c:v>8.7965000000000005E-4</c:v>
                </c:pt>
                <c:pt idx="32975">
                  <c:v>8.7965999999999999E-4</c:v>
                </c:pt>
                <c:pt idx="32976">
                  <c:v>8.7967000000000004E-4</c:v>
                </c:pt>
                <c:pt idx="32977">
                  <c:v>8.7967999999999998E-4</c:v>
                </c:pt>
                <c:pt idx="32978">
                  <c:v>8.7969000000000003E-4</c:v>
                </c:pt>
                <c:pt idx="32979">
                  <c:v>8.7969999999999997E-4</c:v>
                </c:pt>
                <c:pt idx="32980">
                  <c:v>8.7971000000000002E-4</c:v>
                </c:pt>
                <c:pt idx="32981">
                  <c:v>8.7971999999999996E-4</c:v>
                </c:pt>
                <c:pt idx="32982">
                  <c:v>8.7973000000000001E-4</c:v>
                </c:pt>
                <c:pt idx="32983">
                  <c:v>8.7973999999999995E-4</c:v>
                </c:pt>
                <c:pt idx="32984">
                  <c:v>8.7975E-4</c:v>
                </c:pt>
                <c:pt idx="32985">
                  <c:v>8.7976000000000005E-4</c:v>
                </c:pt>
                <c:pt idx="32986">
                  <c:v>8.7976999999999999E-4</c:v>
                </c:pt>
                <c:pt idx="32987">
                  <c:v>8.7978000000000004E-4</c:v>
                </c:pt>
                <c:pt idx="32988">
                  <c:v>8.7978999999999998E-4</c:v>
                </c:pt>
                <c:pt idx="32989">
                  <c:v>8.7980000000000003E-4</c:v>
                </c:pt>
                <c:pt idx="32990">
                  <c:v>8.7980999999999997E-4</c:v>
                </c:pt>
                <c:pt idx="32991">
                  <c:v>8.7982000000000002E-4</c:v>
                </c:pt>
                <c:pt idx="32992">
                  <c:v>8.7982999999999996E-4</c:v>
                </c:pt>
                <c:pt idx="32993">
                  <c:v>8.7984000000000001E-4</c:v>
                </c:pt>
                <c:pt idx="32994">
                  <c:v>8.7984999999999995E-4</c:v>
                </c:pt>
                <c:pt idx="32995">
                  <c:v>8.7986E-4</c:v>
                </c:pt>
                <c:pt idx="32996">
                  <c:v>8.7987000000000004E-4</c:v>
                </c:pt>
                <c:pt idx="32997">
                  <c:v>8.7987999999999999E-4</c:v>
                </c:pt>
                <c:pt idx="32998">
                  <c:v>8.7989000000000003E-4</c:v>
                </c:pt>
                <c:pt idx="32999">
                  <c:v>8.7989999999999997E-4</c:v>
                </c:pt>
                <c:pt idx="33000">
                  <c:v>8.7991000000000002E-4</c:v>
                </c:pt>
                <c:pt idx="33001">
                  <c:v>8.7991999999999996E-4</c:v>
                </c:pt>
                <c:pt idx="33002">
                  <c:v>8.7993000000000001E-4</c:v>
                </c:pt>
                <c:pt idx="33003">
                  <c:v>8.7993999999999995E-4</c:v>
                </c:pt>
                <c:pt idx="33004">
                  <c:v>8.7995E-4</c:v>
                </c:pt>
                <c:pt idx="33005">
                  <c:v>8.7996000000000005E-4</c:v>
                </c:pt>
                <c:pt idx="33006">
                  <c:v>8.7996999999999999E-4</c:v>
                </c:pt>
                <c:pt idx="33007">
                  <c:v>8.7998000000000004E-4</c:v>
                </c:pt>
                <c:pt idx="33008">
                  <c:v>8.7998999999999998E-4</c:v>
                </c:pt>
                <c:pt idx="33009">
                  <c:v>8.8000000000000003E-4</c:v>
                </c:pt>
                <c:pt idx="33010">
                  <c:v>8.8000999999999997E-4</c:v>
                </c:pt>
                <c:pt idx="33011">
                  <c:v>8.8002000000000002E-4</c:v>
                </c:pt>
                <c:pt idx="33012">
                  <c:v>8.8002999999999996E-4</c:v>
                </c:pt>
                <c:pt idx="33013">
                  <c:v>8.8004000000000001E-4</c:v>
                </c:pt>
                <c:pt idx="33014">
                  <c:v>8.8004999999999995E-4</c:v>
                </c:pt>
                <c:pt idx="33015">
                  <c:v>8.8006E-4</c:v>
                </c:pt>
                <c:pt idx="33016">
                  <c:v>8.8007000000000005E-4</c:v>
                </c:pt>
                <c:pt idx="33017">
                  <c:v>8.8007999999999999E-4</c:v>
                </c:pt>
                <c:pt idx="33018">
                  <c:v>8.8009000000000004E-4</c:v>
                </c:pt>
                <c:pt idx="33019">
                  <c:v>8.8009999999999998E-4</c:v>
                </c:pt>
                <c:pt idx="33020">
                  <c:v>8.8011000000000003E-4</c:v>
                </c:pt>
                <c:pt idx="33021">
                  <c:v>8.8011999999999997E-4</c:v>
                </c:pt>
                <c:pt idx="33022">
                  <c:v>8.8013000000000002E-4</c:v>
                </c:pt>
                <c:pt idx="33023">
                  <c:v>8.8013999999999996E-4</c:v>
                </c:pt>
                <c:pt idx="33024">
                  <c:v>8.8015000000000001E-4</c:v>
                </c:pt>
                <c:pt idx="33025">
                  <c:v>8.8015999999999995E-4</c:v>
                </c:pt>
                <c:pt idx="33026">
                  <c:v>8.8017E-4</c:v>
                </c:pt>
                <c:pt idx="33027">
                  <c:v>8.8018000000000005E-4</c:v>
                </c:pt>
                <c:pt idx="33028">
                  <c:v>8.8018999999999999E-4</c:v>
                </c:pt>
                <c:pt idx="33029">
                  <c:v>8.8020000000000004E-4</c:v>
                </c:pt>
                <c:pt idx="33030">
                  <c:v>8.8020999999999998E-4</c:v>
                </c:pt>
                <c:pt idx="33031">
                  <c:v>8.8022000000000003E-4</c:v>
                </c:pt>
                <c:pt idx="33032">
                  <c:v>8.8022999999999997E-4</c:v>
                </c:pt>
                <c:pt idx="33033">
                  <c:v>8.8024000000000002E-4</c:v>
                </c:pt>
                <c:pt idx="33034">
                  <c:v>8.8024999999999996E-4</c:v>
                </c:pt>
                <c:pt idx="33035">
                  <c:v>8.8026000000000001E-4</c:v>
                </c:pt>
                <c:pt idx="33036">
                  <c:v>8.8027000000000005E-4</c:v>
                </c:pt>
                <c:pt idx="33037">
                  <c:v>8.8027999999999999E-4</c:v>
                </c:pt>
                <c:pt idx="33038">
                  <c:v>8.8029000000000004E-4</c:v>
                </c:pt>
                <c:pt idx="33039">
                  <c:v>8.8029999999999998E-4</c:v>
                </c:pt>
                <c:pt idx="33040">
                  <c:v>8.8031000000000003E-4</c:v>
                </c:pt>
                <c:pt idx="33041">
                  <c:v>8.8031999999999997E-4</c:v>
                </c:pt>
                <c:pt idx="33042">
                  <c:v>8.8033000000000002E-4</c:v>
                </c:pt>
                <c:pt idx="33043">
                  <c:v>8.8033999999999996E-4</c:v>
                </c:pt>
                <c:pt idx="33044">
                  <c:v>8.8035000000000001E-4</c:v>
                </c:pt>
                <c:pt idx="33045">
                  <c:v>8.8035999999999995E-4</c:v>
                </c:pt>
                <c:pt idx="33046">
                  <c:v>8.8037E-4</c:v>
                </c:pt>
                <c:pt idx="33047">
                  <c:v>8.8038000000000005E-4</c:v>
                </c:pt>
                <c:pt idx="33048">
                  <c:v>8.8038999999999999E-4</c:v>
                </c:pt>
                <c:pt idx="33049">
                  <c:v>8.8040000000000004E-4</c:v>
                </c:pt>
                <c:pt idx="33050">
                  <c:v>8.8040999999999998E-4</c:v>
                </c:pt>
                <c:pt idx="33051">
                  <c:v>8.8042000000000003E-4</c:v>
                </c:pt>
                <c:pt idx="33052">
                  <c:v>8.8042999999999997E-4</c:v>
                </c:pt>
                <c:pt idx="33053">
                  <c:v>8.8044000000000002E-4</c:v>
                </c:pt>
                <c:pt idx="33054">
                  <c:v>8.8044999999999996E-4</c:v>
                </c:pt>
                <c:pt idx="33055">
                  <c:v>8.8046000000000001E-4</c:v>
                </c:pt>
                <c:pt idx="33056">
                  <c:v>8.8046999999999995E-4</c:v>
                </c:pt>
                <c:pt idx="33057">
                  <c:v>8.8048E-4</c:v>
                </c:pt>
                <c:pt idx="33058">
                  <c:v>8.8049000000000005E-4</c:v>
                </c:pt>
                <c:pt idx="33059">
                  <c:v>8.8049999999999999E-4</c:v>
                </c:pt>
                <c:pt idx="33060">
                  <c:v>8.8051000000000004E-4</c:v>
                </c:pt>
                <c:pt idx="33061">
                  <c:v>8.8051999999999998E-4</c:v>
                </c:pt>
                <c:pt idx="33062">
                  <c:v>8.8053000000000003E-4</c:v>
                </c:pt>
                <c:pt idx="33063">
                  <c:v>8.8053999999999997E-4</c:v>
                </c:pt>
                <c:pt idx="33064">
                  <c:v>8.8055000000000002E-4</c:v>
                </c:pt>
                <c:pt idx="33065">
                  <c:v>8.8055999999999996E-4</c:v>
                </c:pt>
                <c:pt idx="33066">
                  <c:v>8.8057000000000001E-4</c:v>
                </c:pt>
                <c:pt idx="33067">
                  <c:v>8.8057999999999995E-4</c:v>
                </c:pt>
                <c:pt idx="33068">
                  <c:v>8.8059E-4</c:v>
                </c:pt>
                <c:pt idx="33069">
                  <c:v>8.8060000000000005E-4</c:v>
                </c:pt>
                <c:pt idx="33070">
                  <c:v>8.8060999999999999E-4</c:v>
                </c:pt>
                <c:pt idx="33071">
                  <c:v>8.8062000000000004E-4</c:v>
                </c:pt>
                <c:pt idx="33072">
                  <c:v>8.8062999999999998E-4</c:v>
                </c:pt>
                <c:pt idx="33073">
                  <c:v>8.8064000000000003E-4</c:v>
                </c:pt>
                <c:pt idx="33074">
                  <c:v>8.8064999999999997E-4</c:v>
                </c:pt>
                <c:pt idx="33075">
                  <c:v>8.8066000000000001E-4</c:v>
                </c:pt>
                <c:pt idx="33076">
                  <c:v>8.8066999999999996E-4</c:v>
                </c:pt>
                <c:pt idx="33077">
                  <c:v>8.8068E-4</c:v>
                </c:pt>
                <c:pt idx="33078">
                  <c:v>8.8069000000000005E-4</c:v>
                </c:pt>
                <c:pt idx="33079">
                  <c:v>8.8069999999999999E-4</c:v>
                </c:pt>
                <c:pt idx="33080">
                  <c:v>8.8071000000000004E-4</c:v>
                </c:pt>
                <c:pt idx="33081">
                  <c:v>8.8071999999999998E-4</c:v>
                </c:pt>
                <c:pt idx="33082">
                  <c:v>8.8073000000000003E-4</c:v>
                </c:pt>
                <c:pt idx="33083">
                  <c:v>8.8073999999999997E-4</c:v>
                </c:pt>
                <c:pt idx="33084">
                  <c:v>8.8075000000000002E-4</c:v>
                </c:pt>
                <c:pt idx="33085">
                  <c:v>8.8075999999999996E-4</c:v>
                </c:pt>
                <c:pt idx="33086">
                  <c:v>8.8077000000000001E-4</c:v>
                </c:pt>
                <c:pt idx="33087">
                  <c:v>8.8077999999999995E-4</c:v>
                </c:pt>
                <c:pt idx="33088">
                  <c:v>8.8079E-4</c:v>
                </c:pt>
                <c:pt idx="33089">
                  <c:v>8.8080000000000005E-4</c:v>
                </c:pt>
                <c:pt idx="33090">
                  <c:v>8.8080999999999999E-4</c:v>
                </c:pt>
                <c:pt idx="33091">
                  <c:v>8.8082000000000004E-4</c:v>
                </c:pt>
                <c:pt idx="33092">
                  <c:v>8.8082999999999998E-4</c:v>
                </c:pt>
                <c:pt idx="33093">
                  <c:v>8.8084000000000003E-4</c:v>
                </c:pt>
                <c:pt idx="33094">
                  <c:v>8.8084999999999997E-4</c:v>
                </c:pt>
                <c:pt idx="33095">
                  <c:v>8.8086000000000002E-4</c:v>
                </c:pt>
                <c:pt idx="33096">
                  <c:v>8.8086999999999996E-4</c:v>
                </c:pt>
                <c:pt idx="33097">
                  <c:v>8.8088000000000001E-4</c:v>
                </c:pt>
                <c:pt idx="33098">
                  <c:v>8.8088999999999995E-4</c:v>
                </c:pt>
                <c:pt idx="33099">
                  <c:v>8.809E-4</c:v>
                </c:pt>
                <c:pt idx="33100">
                  <c:v>8.8091000000000005E-4</c:v>
                </c:pt>
                <c:pt idx="33101">
                  <c:v>8.8091999999999999E-4</c:v>
                </c:pt>
                <c:pt idx="33102">
                  <c:v>8.8093000000000004E-4</c:v>
                </c:pt>
                <c:pt idx="33103">
                  <c:v>8.8093999999999998E-4</c:v>
                </c:pt>
                <c:pt idx="33104">
                  <c:v>8.8095000000000003E-4</c:v>
                </c:pt>
                <c:pt idx="33105">
                  <c:v>8.8095999999999997E-4</c:v>
                </c:pt>
                <c:pt idx="33106">
                  <c:v>8.8097000000000002E-4</c:v>
                </c:pt>
                <c:pt idx="33107">
                  <c:v>8.8097999999999996E-4</c:v>
                </c:pt>
                <c:pt idx="33108">
                  <c:v>8.8099000000000001E-4</c:v>
                </c:pt>
                <c:pt idx="33109">
                  <c:v>8.8099999999999995E-4</c:v>
                </c:pt>
                <c:pt idx="33110">
                  <c:v>8.8101E-4</c:v>
                </c:pt>
                <c:pt idx="33111">
                  <c:v>8.8102000000000005E-4</c:v>
                </c:pt>
                <c:pt idx="33112">
                  <c:v>8.8102999999999999E-4</c:v>
                </c:pt>
                <c:pt idx="33113">
                  <c:v>8.8104000000000003E-4</c:v>
                </c:pt>
                <c:pt idx="33114">
                  <c:v>8.8104999999999998E-4</c:v>
                </c:pt>
                <c:pt idx="33115">
                  <c:v>8.8106000000000002E-4</c:v>
                </c:pt>
                <c:pt idx="33116">
                  <c:v>8.8106999999999997E-4</c:v>
                </c:pt>
                <c:pt idx="33117">
                  <c:v>8.8108000000000001E-4</c:v>
                </c:pt>
                <c:pt idx="33118">
                  <c:v>8.8108999999999995E-4</c:v>
                </c:pt>
                <c:pt idx="33119">
                  <c:v>8.811E-4</c:v>
                </c:pt>
                <c:pt idx="33120">
                  <c:v>8.8111000000000005E-4</c:v>
                </c:pt>
                <c:pt idx="33121">
                  <c:v>8.8111999999999999E-4</c:v>
                </c:pt>
                <c:pt idx="33122">
                  <c:v>8.8113000000000004E-4</c:v>
                </c:pt>
                <c:pt idx="33123">
                  <c:v>8.8113999999999998E-4</c:v>
                </c:pt>
                <c:pt idx="33124">
                  <c:v>8.8115000000000003E-4</c:v>
                </c:pt>
                <c:pt idx="33125">
                  <c:v>8.8115999999999997E-4</c:v>
                </c:pt>
                <c:pt idx="33126">
                  <c:v>8.8117000000000002E-4</c:v>
                </c:pt>
                <c:pt idx="33127">
                  <c:v>8.8117999999999996E-4</c:v>
                </c:pt>
                <c:pt idx="33128">
                  <c:v>8.8119000000000001E-4</c:v>
                </c:pt>
                <c:pt idx="33129">
                  <c:v>8.8119999999999995E-4</c:v>
                </c:pt>
                <c:pt idx="33130">
                  <c:v>8.8121E-4</c:v>
                </c:pt>
                <c:pt idx="33131">
                  <c:v>8.8122000000000005E-4</c:v>
                </c:pt>
                <c:pt idx="33132">
                  <c:v>8.8122999999999999E-4</c:v>
                </c:pt>
                <c:pt idx="33133">
                  <c:v>8.8124000000000004E-4</c:v>
                </c:pt>
                <c:pt idx="33134">
                  <c:v>8.8124999999999998E-4</c:v>
                </c:pt>
                <c:pt idx="33135">
                  <c:v>8.8126000000000003E-4</c:v>
                </c:pt>
                <c:pt idx="33136">
                  <c:v>8.8126999999999997E-4</c:v>
                </c:pt>
                <c:pt idx="33137">
                  <c:v>8.8128000000000002E-4</c:v>
                </c:pt>
                <c:pt idx="33138">
                  <c:v>8.8128999999999996E-4</c:v>
                </c:pt>
                <c:pt idx="33139">
                  <c:v>8.8130000000000001E-4</c:v>
                </c:pt>
                <c:pt idx="33140">
                  <c:v>8.8130999999999995E-4</c:v>
                </c:pt>
                <c:pt idx="33141">
                  <c:v>8.8132E-4</c:v>
                </c:pt>
                <c:pt idx="33142">
                  <c:v>8.8133000000000005E-4</c:v>
                </c:pt>
                <c:pt idx="33143">
                  <c:v>8.8133999999999999E-4</c:v>
                </c:pt>
                <c:pt idx="33144">
                  <c:v>8.8135000000000004E-4</c:v>
                </c:pt>
                <c:pt idx="33145">
                  <c:v>8.8135999999999998E-4</c:v>
                </c:pt>
                <c:pt idx="33146">
                  <c:v>8.8137000000000003E-4</c:v>
                </c:pt>
                <c:pt idx="33147">
                  <c:v>8.8137999999999997E-4</c:v>
                </c:pt>
                <c:pt idx="33148">
                  <c:v>8.8139000000000002E-4</c:v>
                </c:pt>
                <c:pt idx="33149">
                  <c:v>8.8139999999999996E-4</c:v>
                </c:pt>
                <c:pt idx="33150">
                  <c:v>8.8141000000000001E-4</c:v>
                </c:pt>
                <c:pt idx="33151">
                  <c:v>8.8141999999999995E-4</c:v>
                </c:pt>
                <c:pt idx="33152">
                  <c:v>8.8143E-4</c:v>
                </c:pt>
                <c:pt idx="33153">
                  <c:v>8.8144000000000004E-4</c:v>
                </c:pt>
                <c:pt idx="33154">
                  <c:v>8.8144999999999999E-4</c:v>
                </c:pt>
                <c:pt idx="33155">
                  <c:v>8.8146000000000003E-4</c:v>
                </c:pt>
                <c:pt idx="33156">
                  <c:v>8.8146999999999997E-4</c:v>
                </c:pt>
                <c:pt idx="33157">
                  <c:v>8.8148000000000002E-4</c:v>
                </c:pt>
                <c:pt idx="33158">
                  <c:v>8.8148999999999996E-4</c:v>
                </c:pt>
                <c:pt idx="33159">
                  <c:v>8.8150000000000001E-4</c:v>
                </c:pt>
                <c:pt idx="33160">
                  <c:v>8.8150999999999995E-4</c:v>
                </c:pt>
                <c:pt idx="33161">
                  <c:v>8.8152E-4</c:v>
                </c:pt>
                <c:pt idx="33162">
                  <c:v>8.8153000000000005E-4</c:v>
                </c:pt>
                <c:pt idx="33163">
                  <c:v>8.8153999999999999E-4</c:v>
                </c:pt>
                <c:pt idx="33164">
                  <c:v>8.8155000000000004E-4</c:v>
                </c:pt>
                <c:pt idx="33165">
                  <c:v>8.8155999999999998E-4</c:v>
                </c:pt>
                <c:pt idx="33166">
                  <c:v>8.8157000000000003E-4</c:v>
                </c:pt>
                <c:pt idx="33167">
                  <c:v>8.8157999999999997E-4</c:v>
                </c:pt>
                <c:pt idx="33168">
                  <c:v>8.8159000000000002E-4</c:v>
                </c:pt>
                <c:pt idx="33169">
                  <c:v>8.8159999999999996E-4</c:v>
                </c:pt>
                <c:pt idx="33170">
                  <c:v>8.8161000000000001E-4</c:v>
                </c:pt>
                <c:pt idx="33171">
                  <c:v>8.8161999999999995E-4</c:v>
                </c:pt>
                <c:pt idx="33172">
                  <c:v>8.8163E-4</c:v>
                </c:pt>
                <c:pt idx="33173">
                  <c:v>8.8164000000000005E-4</c:v>
                </c:pt>
                <c:pt idx="33174">
                  <c:v>8.8164999999999999E-4</c:v>
                </c:pt>
                <c:pt idx="33175">
                  <c:v>8.8166000000000004E-4</c:v>
                </c:pt>
                <c:pt idx="33176">
                  <c:v>8.8166999999999998E-4</c:v>
                </c:pt>
                <c:pt idx="33177">
                  <c:v>8.8168000000000003E-4</c:v>
                </c:pt>
                <c:pt idx="33178">
                  <c:v>8.8168999999999997E-4</c:v>
                </c:pt>
                <c:pt idx="33179">
                  <c:v>8.8170000000000002E-4</c:v>
                </c:pt>
                <c:pt idx="33180">
                  <c:v>8.8170999999999996E-4</c:v>
                </c:pt>
                <c:pt idx="33181">
                  <c:v>8.8172000000000001E-4</c:v>
                </c:pt>
                <c:pt idx="33182">
                  <c:v>8.8172999999999995E-4</c:v>
                </c:pt>
                <c:pt idx="33183">
                  <c:v>8.8174E-4</c:v>
                </c:pt>
                <c:pt idx="33184">
                  <c:v>8.8175000000000005E-4</c:v>
                </c:pt>
                <c:pt idx="33185">
                  <c:v>8.8175999999999999E-4</c:v>
                </c:pt>
                <c:pt idx="33186">
                  <c:v>8.8177000000000004E-4</c:v>
                </c:pt>
                <c:pt idx="33187">
                  <c:v>8.8177999999999998E-4</c:v>
                </c:pt>
                <c:pt idx="33188">
                  <c:v>8.8179000000000003E-4</c:v>
                </c:pt>
                <c:pt idx="33189">
                  <c:v>8.8179999999999997E-4</c:v>
                </c:pt>
                <c:pt idx="33190">
                  <c:v>8.8181000000000002E-4</c:v>
                </c:pt>
                <c:pt idx="33191">
                  <c:v>8.8181999999999996E-4</c:v>
                </c:pt>
                <c:pt idx="33192">
                  <c:v>8.8183000000000001E-4</c:v>
                </c:pt>
                <c:pt idx="33193">
                  <c:v>8.8183999999999995E-4</c:v>
                </c:pt>
                <c:pt idx="33194">
                  <c:v>8.8184999999999999E-4</c:v>
                </c:pt>
                <c:pt idx="33195">
                  <c:v>8.8186000000000004E-4</c:v>
                </c:pt>
                <c:pt idx="33196">
                  <c:v>8.8186999999999998E-4</c:v>
                </c:pt>
                <c:pt idx="33197">
                  <c:v>8.8188000000000003E-4</c:v>
                </c:pt>
                <c:pt idx="33198">
                  <c:v>8.8188999999999997E-4</c:v>
                </c:pt>
                <c:pt idx="33199">
                  <c:v>8.8190000000000002E-4</c:v>
                </c:pt>
                <c:pt idx="33200">
                  <c:v>8.8190999999999996E-4</c:v>
                </c:pt>
                <c:pt idx="33201">
                  <c:v>8.8192000000000001E-4</c:v>
                </c:pt>
                <c:pt idx="33202">
                  <c:v>8.8192999999999995E-4</c:v>
                </c:pt>
                <c:pt idx="33203">
                  <c:v>8.8194E-4</c:v>
                </c:pt>
                <c:pt idx="33204">
                  <c:v>8.8195000000000005E-4</c:v>
                </c:pt>
                <c:pt idx="33205">
                  <c:v>8.8195999999999999E-4</c:v>
                </c:pt>
                <c:pt idx="33206">
                  <c:v>8.8197000000000004E-4</c:v>
                </c:pt>
                <c:pt idx="33207">
                  <c:v>8.8197999999999998E-4</c:v>
                </c:pt>
                <c:pt idx="33208">
                  <c:v>8.8199000000000003E-4</c:v>
                </c:pt>
                <c:pt idx="33209">
                  <c:v>8.8199999999999997E-4</c:v>
                </c:pt>
                <c:pt idx="33210">
                  <c:v>8.8201000000000002E-4</c:v>
                </c:pt>
                <c:pt idx="33211">
                  <c:v>8.8201999999999996E-4</c:v>
                </c:pt>
                <c:pt idx="33212">
                  <c:v>8.8203000000000001E-4</c:v>
                </c:pt>
                <c:pt idx="33213">
                  <c:v>8.8203999999999995E-4</c:v>
                </c:pt>
                <c:pt idx="33214">
                  <c:v>8.8205E-4</c:v>
                </c:pt>
                <c:pt idx="33215">
                  <c:v>8.8206000000000005E-4</c:v>
                </c:pt>
                <c:pt idx="33216">
                  <c:v>8.8206999999999999E-4</c:v>
                </c:pt>
                <c:pt idx="33217">
                  <c:v>8.8208000000000004E-4</c:v>
                </c:pt>
                <c:pt idx="33218">
                  <c:v>8.8208999999999998E-4</c:v>
                </c:pt>
                <c:pt idx="33219">
                  <c:v>8.8210000000000003E-4</c:v>
                </c:pt>
                <c:pt idx="33220">
                  <c:v>8.8210999999999997E-4</c:v>
                </c:pt>
                <c:pt idx="33221">
                  <c:v>8.8212000000000002E-4</c:v>
                </c:pt>
                <c:pt idx="33222">
                  <c:v>8.8212999999999996E-4</c:v>
                </c:pt>
                <c:pt idx="33223">
                  <c:v>8.8214000000000001E-4</c:v>
                </c:pt>
                <c:pt idx="33224">
                  <c:v>8.8214999999999995E-4</c:v>
                </c:pt>
                <c:pt idx="33225">
                  <c:v>8.8216E-4</c:v>
                </c:pt>
                <c:pt idx="33226">
                  <c:v>8.8217000000000005E-4</c:v>
                </c:pt>
                <c:pt idx="33227">
                  <c:v>8.8217999999999999E-4</c:v>
                </c:pt>
                <c:pt idx="33228">
                  <c:v>8.8219000000000004E-4</c:v>
                </c:pt>
                <c:pt idx="33229">
                  <c:v>8.8219999999999998E-4</c:v>
                </c:pt>
                <c:pt idx="33230">
                  <c:v>8.8221000000000003E-4</c:v>
                </c:pt>
                <c:pt idx="33231">
                  <c:v>8.8221999999999997E-4</c:v>
                </c:pt>
                <c:pt idx="33232">
                  <c:v>8.8223000000000002E-4</c:v>
                </c:pt>
                <c:pt idx="33233">
                  <c:v>8.8223999999999996E-4</c:v>
                </c:pt>
                <c:pt idx="33234">
                  <c:v>8.8225E-4</c:v>
                </c:pt>
                <c:pt idx="33235">
                  <c:v>8.8226000000000005E-4</c:v>
                </c:pt>
                <c:pt idx="33236">
                  <c:v>8.8226999999999999E-4</c:v>
                </c:pt>
                <c:pt idx="33237">
                  <c:v>8.8228000000000004E-4</c:v>
                </c:pt>
                <c:pt idx="33238">
                  <c:v>8.8228999999999998E-4</c:v>
                </c:pt>
                <c:pt idx="33239">
                  <c:v>8.8230000000000003E-4</c:v>
                </c:pt>
                <c:pt idx="33240">
                  <c:v>8.8230999999999997E-4</c:v>
                </c:pt>
                <c:pt idx="33241">
                  <c:v>8.8232000000000002E-4</c:v>
                </c:pt>
                <c:pt idx="33242">
                  <c:v>8.8232999999999996E-4</c:v>
                </c:pt>
                <c:pt idx="33243">
                  <c:v>8.8234000000000001E-4</c:v>
                </c:pt>
                <c:pt idx="33244">
                  <c:v>8.8234999999999995E-4</c:v>
                </c:pt>
                <c:pt idx="33245">
                  <c:v>8.8236E-4</c:v>
                </c:pt>
                <c:pt idx="33246">
                  <c:v>8.8237000000000005E-4</c:v>
                </c:pt>
                <c:pt idx="33247">
                  <c:v>8.8237999999999999E-4</c:v>
                </c:pt>
                <c:pt idx="33248">
                  <c:v>8.8239000000000004E-4</c:v>
                </c:pt>
                <c:pt idx="33249">
                  <c:v>8.8239999999999998E-4</c:v>
                </c:pt>
                <c:pt idx="33250">
                  <c:v>8.8241000000000003E-4</c:v>
                </c:pt>
                <c:pt idx="33251">
                  <c:v>8.8241999999999997E-4</c:v>
                </c:pt>
                <c:pt idx="33252">
                  <c:v>8.8243000000000002E-4</c:v>
                </c:pt>
                <c:pt idx="33253">
                  <c:v>8.8243999999999996E-4</c:v>
                </c:pt>
                <c:pt idx="33254">
                  <c:v>8.8245000000000001E-4</c:v>
                </c:pt>
                <c:pt idx="33255">
                  <c:v>8.8245999999999995E-4</c:v>
                </c:pt>
                <c:pt idx="33256">
                  <c:v>8.8247E-4</c:v>
                </c:pt>
                <c:pt idx="33257">
                  <c:v>8.8248000000000005E-4</c:v>
                </c:pt>
                <c:pt idx="33258">
                  <c:v>8.8248999999999999E-4</c:v>
                </c:pt>
                <c:pt idx="33259">
                  <c:v>8.8250000000000004E-4</c:v>
                </c:pt>
                <c:pt idx="33260">
                  <c:v>8.8250999999999998E-4</c:v>
                </c:pt>
                <c:pt idx="33261">
                  <c:v>8.8252000000000003E-4</c:v>
                </c:pt>
                <c:pt idx="33262">
                  <c:v>8.8252999999999997E-4</c:v>
                </c:pt>
                <c:pt idx="33263">
                  <c:v>8.8254000000000002E-4</c:v>
                </c:pt>
                <c:pt idx="33264">
                  <c:v>8.8254999999999996E-4</c:v>
                </c:pt>
                <c:pt idx="33265">
                  <c:v>8.8256000000000001E-4</c:v>
                </c:pt>
                <c:pt idx="33266">
                  <c:v>8.8256999999999995E-4</c:v>
                </c:pt>
                <c:pt idx="33267">
                  <c:v>8.8258E-4</c:v>
                </c:pt>
                <c:pt idx="33268">
                  <c:v>8.8259000000000005E-4</c:v>
                </c:pt>
                <c:pt idx="33269">
                  <c:v>8.8259999999999999E-4</c:v>
                </c:pt>
                <c:pt idx="33270">
                  <c:v>8.8261000000000004E-4</c:v>
                </c:pt>
                <c:pt idx="33271">
                  <c:v>8.8261999999999998E-4</c:v>
                </c:pt>
                <c:pt idx="33272">
                  <c:v>8.8263000000000002E-4</c:v>
                </c:pt>
                <c:pt idx="33273">
                  <c:v>8.8263999999999997E-4</c:v>
                </c:pt>
                <c:pt idx="33274">
                  <c:v>8.8265000000000001E-4</c:v>
                </c:pt>
                <c:pt idx="33275">
                  <c:v>8.8265999999999996E-4</c:v>
                </c:pt>
                <c:pt idx="33276">
                  <c:v>8.8267E-4</c:v>
                </c:pt>
                <c:pt idx="33277">
                  <c:v>8.8268000000000005E-4</c:v>
                </c:pt>
                <c:pt idx="33278">
                  <c:v>8.8268999999999999E-4</c:v>
                </c:pt>
                <c:pt idx="33279">
                  <c:v>8.8270000000000004E-4</c:v>
                </c:pt>
                <c:pt idx="33280">
                  <c:v>8.8270999999999998E-4</c:v>
                </c:pt>
                <c:pt idx="33281">
                  <c:v>8.8272000000000003E-4</c:v>
                </c:pt>
                <c:pt idx="33282">
                  <c:v>8.8272999999999997E-4</c:v>
                </c:pt>
                <c:pt idx="33283">
                  <c:v>8.8274000000000002E-4</c:v>
                </c:pt>
                <c:pt idx="33284">
                  <c:v>8.8274999999999996E-4</c:v>
                </c:pt>
                <c:pt idx="33285">
                  <c:v>8.8276000000000001E-4</c:v>
                </c:pt>
                <c:pt idx="33286">
                  <c:v>8.8276999999999995E-4</c:v>
                </c:pt>
                <c:pt idx="33287">
                  <c:v>8.8278E-4</c:v>
                </c:pt>
                <c:pt idx="33288">
                  <c:v>8.8279000000000005E-4</c:v>
                </c:pt>
                <c:pt idx="33289">
                  <c:v>8.8279999999999999E-4</c:v>
                </c:pt>
                <c:pt idx="33290">
                  <c:v>8.8281000000000004E-4</c:v>
                </c:pt>
                <c:pt idx="33291">
                  <c:v>8.8281999999999998E-4</c:v>
                </c:pt>
                <c:pt idx="33292">
                  <c:v>8.8283000000000003E-4</c:v>
                </c:pt>
                <c:pt idx="33293">
                  <c:v>8.8283999999999997E-4</c:v>
                </c:pt>
                <c:pt idx="33294">
                  <c:v>8.8285000000000002E-4</c:v>
                </c:pt>
                <c:pt idx="33295">
                  <c:v>8.8285999999999996E-4</c:v>
                </c:pt>
                <c:pt idx="33296">
                  <c:v>8.8287000000000001E-4</c:v>
                </c:pt>
                <c:pt idx="33297">
                  <c:v>8.8287999999999995E-4</c:v>
                </c:pt>
                <c:pt idx="33298">
                  <c:v>8.8289E-4</c:v>
                </c:pt>
                <c:pt idx="33299">
                  <c:v>8.8290000000000005E-4</c:v>
                </c:pt>
                <c:pt idx="33300">
                  <c:v>8.8290999999999999E-4</c:v>
                </c:pt>
                <c:pt idx="33301">
                  <c:v>8.8292000000000004E-4</c:v>
                </c:pt>
                <c:pt idx="33302">
                  <c:v>8.8292999999999998E-4</c:v>
                </c:pt>
                <c:pt idx="33303">
                  <c:v>8.8294000000000003E-4</c:v>
                </c:pt>
                <c:pt idx="33304">
                  <c:v>8.8294999999999997E-4</c:v>
                </c:pt>
                <c:pt idx="33305">
                  <c:v>8.8296000000000002E-4</c:v>
                </c:pt>
                <c:pt idx="33306">
                  <c:v>8.8296999999999996E-4</c:v>
                </c:pt>
                <c:pt idx="33307">
                  <c:v>8.8298000000000001E-4</c:v>
                </c:pt>
                <c:pt idx="33308">
                  <c:v>8.8298999999999995E-4</c:v>
                </c:pt>
                <c:pt idx="33309">
                  <c:v>8.83E-4</c:v>
                </c:pt>
                <c:pt idx="33310">
                  <c:v>8.8301000000000004E-4</c:v>
                </c:pt>
                <c:pt idx="33311">
                  <c:v>8.8301999999999999E-4</c:v>
                </c:pt>
                <c:pt idx="33312">
                  <c:v>8.8303000000000003E-4</c:v>
                </c:pt>
                <c:pt idx="33313">
                  <c:v>8.8303999999999998E-4</c:v>
                </c:pt>
                <c:pt idx="33314">
                  <c:v>8.8305000000000002E-4</c:v>
                </c:pt>
                <c:pt idx="33315">
                  <c:v>8.8305999999999996E-4</c:v>
                </c:pt>
                <c:pt idx="33316">
                  <c:v>8.8307000000000001E-4</c:v>
                </c:pt>
                <c:pt idx="33317">
                  <c:v>8.8307999999999995E-4</c:v>
                </c:pt>
                <c:pt idx="33318">
                  <c:v>8.8309E-4</c:v>
                </c:pt>
                <c:pt idx="33319">
                  <c:v>8.8310000000000005E-4</c:v>
                </c:pt>
                <c:pt idx="33320">
                  <c:v>8.8310999999999999E-4</c:v>
                </c:pt>
                <c:pt idx="33321">
                  <c:v>8.8312000000000004E-4</c:v>
                </c:pt>
                <c:pt idx="33322">
                  <c:v>8.8312999999999998E-4</c:v>
                </c:pt>
                <c:pt idx="33323">
                  <c:v>8.8314000000000003E-4</c:v>
                </c:pt>
                <c:pt idx="33324">
                  <c:v>8.8314999999999997E-4</c:v>
                </c:pt>
                <c:pt idx="33325">
                  <c:v>8.8316000000000002E-4</c:v>
                </c:pt>
                <c:pt idx="33326">
                  <c:v>8.8316999999999996E-4</c:v>
                </c:pt>
                <c:pt idx="33327">
                  <c:v>8.8318000000000001E-4</c:v>
                </c:pt>
                <c:pt idx="33328">
                  <c:v>8.8318999999999995E-4</c:v>
                </c:pt>
                <c:pt idx="33329">
                  <c:v>8.832E-4</c:v>
                </c:pt>
                <c:pt idx="33330">
                  <c:v>8.8321000000000005E-4</c:v>
                </c:pt>
                <c:pt idx="33331">
                  <c:v>8.8321999999999999E-4</c:v>
                </c:pt>
                <c:pt idx="33332">
                  <c:v>8.8323000000000004E-4</c:v>
                </c:pt>
                <c:pt idx="33333">
                  <c:v>8.8323999999999998E-4</c:v>
                </c:pt>
                <c:pt idx="33334">
                  <c:v>8.8325000000000003E-4</c:v>
                </c:pt>
                <c:pt idx="33335">
                  <c:v>8.8325999999999997E-4</c:v>
                </c:pt>
                <c:pt idx="33336">
                  <c:v>8.8327000000000002E-4</c:v>
                </c:pt>
                <c:pt idx="33337">
                  <c:v>8.8327999999999996E-4</c:v>
                </c:pt>
                <c:pt idx="33338">
                  <c:v>8.8329000000000001E-4</c:v>
                </c:pt>
                <c:pt idx="33339">
                  <c:v>8.8329999999999995E-4</c:v>
                </c:pt>
                <c:pt idx="33340">
                  <c:v>8.8331E-4</c:v>
                </c:pt>
                <c:pt idx="33341">
                  <c:v>8.8332000000000005E-4</c:v>
                </c:pt>
                <c:pt idx="33342">
                  <c:v>8.8332999999999999E-4</c:v>
                </c:pt>
                <c:pt idx="33343">
                  <c:v>8.8334000000000004E-4</c:v>
                </c:pt>
                <c:pt idx="33344">
                  <c:v>8.8334999999999998E-4</c:v>
                </c:pt>
                <c:pt idx="33345">
                  <c:v>8.8336000000000003E-4</c:v>
                </c:pt>
                <c:pt idx="33346">
                  <c:v>8.8336999999999997E-4</c:v>
                </c:pt>
                <c:pt idx="33347">
                  <c:v>8.8338000000000002E-4</c:v>
                </c:pt>
                <c:pt idx="33348">
                  <c:v>8.8338999999999996E-4</c:v>
                </c:pt>
                <c:pt idx="33349">
                  <c:v>8.8340000000000001E-4</c:v>
                </c:pt>
                <c:pt idx="33350">
                  <c:v>8.8340999999999995E-4</c:v>
                </c:pt>
                <c:pt idx="33351">
                  <c:v>8.8342E-4</c:v>
                </c:pt>
                <c:pt idx="33352">
                  <c:v>8.8343000000000004E-4</c:v>
                </c:pt>
                <c:pt idx="33353">
                  <c:v>8.8343999999999998E-4</c:v>
                </c:pt>
                <c:pt idx="33354">
                  <c:v>8.8345000000000003E-4</c:v>
                </c:pt>
                <c:pt idx="33355">
                  <c:v>8.8345999999999997E-4</c:v>
                </c:pt>
                <c:pt idx="33356">
                  <c:v>8.8347000000000002E-4</c:v>
                </c:pt>
                <c:pt idx="33357">
                  <c:v>8.8347999999999996E-4</c:v>
                </c:pt>
                <c:pt idx="33358">
                  <c:v>8.8349000000000001E-4</c:v>
                </c:pt>
                <c:pt idx="33359">
                  <c:v>8.8349999999999995E-4</c:v>
                </c:pt>
                <c:pt idx="33360">
                  <c:v>8.8351E-4</c:v>
                </c:pt>
                <c:pt idx="33361">
                  <c:v>8.8352000000000005E-4</c:v>
                </c:pt>
                <c:pt idx="33362">
                  <c:v>8.8352999999999999E-4</c:v>
                </c:pt>
                <c:pt idx="33363">
                  <c:v>8.8354000000000004E-4</c:v>
                </c:pt>
                <c:pt idx="33364">
                  <c:v>8.8354999999999998E-4</c:v>
                </c:pt>
                <c:pt idx="33365">
                  <c:v>8.8356000000000003E-4</c:v>
                </c:pt>
                <c:pt idx="33366">
                  <c:v>8.8356999999999997E-4</c:v>
                </c:pt>
                <c:pt idx="33367">
                  <c:v>8.8358000000000002E-4</c:v>
                </c:pt>
                <c:pt idx="33368">
                  <c:v>8.8358999999999996E-4</c:v>
                </c:pt>
                <c:pt idx="33369">
                  <c:v>8.8360000000000001E-4</c:v>
                </c:pt>
                <c:pt idx="33370">
                  <c:v>8.8360999999999995E-4</c:v>
                </c:pt>
                <c:pt idx="33371">
                  <c:v>8.8362E-4</c:v>
                </c:pt>
                <c:pt idx="33372">
                  <c:v>8.8363000000000005E-4</c:v>
                </c:pt>
                <c:pt idx="33373">
                  <c:v>8.8363999999999999E-4</c:v>
                </c:pt>
                <c:pt idx="33374">
                  <c:v>8.8365000000000004E-4</c:v>
                </c:pt>
                <c:pt idx="33375">
                  <c:v>8.8365999999999998E-4</c:v>
                </c:pt>
                <c:pt idx="33376">
                  <c:v>8.8367000000000003E-4</c:v>
                </c:pt>
                <c:pt idx="33377">
                  <c:v>8.8367999999999997E-4</c:v>
                </c:pt>
                <c:pt idx="33378">
                  <c:v>8.8369000000000002E-4</c:v>
                </c:pt>
                <c:pt idx="33379">
                  <c:v>8.8369999999999996E-4</c:v>
                </c:pt>
                <c:pt idx="33380">
                  <c:v>8.8371000000000001E-4</c:v>
                </c:pt>
                <c:pt idx="33381">
                  <c:v>8.8371999999999995E-4</c:v>
                </c:pt>
                <c:pt idx="33382">
                  <c:v>8.8373E-4</c:v>
                </c:pt>
                <c:pt idx="33383">
                  <c:v>8.8374000000000005E-4</c:v>
                </c:pt>
                <c:pt idx="33384">
                  <c:v>8.8374999999999999E-4</c:v>
                </c:pt>
                <c:pt idx="33385">
                  <c:v>8.8376000000000004E-4</c:v>
                </c:pt>
                <c:pt idx="33386">
                  <c:v>8.8376999999999998E-4</c:v>
                </c:pt>
                <c:pt idx="33387">
                  <c:v>8.8378000000000003E-4</c:v>
                </c:pt>
                <c:pt idx="33388">
                  <c:v>8.8378999999999997E-4</c:v>
                </c:pt>
                <c:pt idx="33389">
                  <c:v>8.8380000000000002E-4</c:v>
                </c:pt>
                <c:pt idx="33390">
                  <c:v>8.8380999999999996E-4</c:v>
                </c:pt>
                <c:pt idx="33391">
                  <c:v>8.8382E-4</c:v>
                </c:pt>
                <c:pt idx="33392">
                  <c:v>8.8383000000000005E-4</c:v>
                </c:pt>
                <c:pt idx="33393">
                  <c:v>8.8383999999999999E-4</c:v>
                </c:pt>
                <c:pt idx="33394">
                  <c:v>8.8385000000000004E-4</c:v>
                </c:pt>
                <c:pt idx="33395">
                  <c:v>8.8385999999999998E-4</c:v>
                </c:pt>
                <c:pt idx="33396">
                  <c:v>8.8387000000000003E-4</c:v>
                </c:pt>
                <c:pt idx="33397">
                  <c:v>8.8387999999999997E-4</c:v>
                </c:pt>
                <c:pt idx="33398">
                  <c:v>8.8389000000000002E-4</c:v>
                </c:pt>
                <c:pt idx="33399">
                  <c:v>8.8389999999999996E-4</c:v>
                </c:pt>
                <c:pt idx="33400">
                  <c:v>8.8391000000000001E-4</c:v>
                </c:pt>
                <c:pt idx="33401">
                  <c:v>8.8391999999999995E-4</c:v>
                </c:pt>
                <c:pt idx="33402">
                  <c:v>8.8393E-4</c:v>
                </c:pt>
                <c:pt idx="33403">
                  <c:v>8.8394000000000005E-4</c:v>
                </c:pt>
                <c:pt idx="33404">
                  <c:v>8.8394999999999999E-4</c:v>
                </c:pt>
                <c:pt idx="33405">
                  <c:v>8.8396000000000004E-4</c:v>
                </c:pt>
                <c:pt idx="33406">
                  <c:v>8.8396999999999998E-4</c:v>
                </c:pt>
                <c:pt idx="33407">
                  <c:v>8.8398000000000003E-4</c:v>
                </c:pt>
                <c:pt idx="33408">
                  <c:v>8.8398999999999997E-4</c:v>
                </c:pt>
                <c:pt idx="33409">
                  <c:v>8.8400000000000002E-4</c:v>
                </c:pt>
                <c:pt idx="33410">
                  <c:v>8.8400999999999996E-4</c:v>
                </c:pt>
                <c:pt idx="33411">
                  <c:v>8.8402000000000001E-4</c:v>
                </c:pt>
                <c:pt idx="33412">
                  <c:v>8.8402999999999995E-4</c:v>
                </c:pt>
                <c:pt idx="33413">
                  <c:v>8.8404E-4</c:v>
                </c:pt>
                <c:pt idx="33414">
                  <c:v>8.8405000000000005E-4</c:v>
                </c:pt>
                <c:pt idx="33415">
                  <c:v>8.8405999999999999E-4</c:v>
                </c:pt>
                <c:pt idx="33416">
                  <c:v>8.8407000000000004E-4</c:v>
                </c:pt>
                <c:pt idx="33417">
                  <c:v>8.8407999999999998E-4</c:v>
                </c:pt>
                <c:pt idx="33418">
                  <c:v>8.8409000000000003E-4</c:v>
                </c:pt>
                <c:pt idx="33419">
                  <c:v>8.8409999999999997E-4</c:v>
                </c:pt>
                <c:pt idx="33420">
                  <c:v>8.8411000000000002E-4</c:v>
                </c:pt>
                <c:pt idx="33421">
                  <c:v>8.8411999999999996E-4</c:v>
                </c:pt>
                <c:pt idx="33422">
                  <c:v>8.8413000000000001E-4</c:v>
                </c:pt>
                <c:pt idx="33423">
                  <c:v>8.8413999999999995E-4</c:v>
                </c:pt>
                <c:pt idx="33424">
                  <c:v>8.8415E-4</c:v>
                </c:pt>
                <c:pt idx="33425">
                  <c:v>8.8416000000000005E-4</c:v>
                </c:pt>
                <c:pt idx="33426">
                  <c:v>8.8416999999999999E-4</c:v>
                </c:pt>
                <c:pt idx="33427">
                  <c:v>8.8418000000000004E-4</c:v>
                </c:pt>
                <c:pt idx="33428">
                  <c:v>8.8418999999999998E-4</c:v>
                </c:pt>
                <c:pt idx="33429">
                  <c:v>8.8420000000000002E-4</c:v>
                </c:pt>
                <c:pt idx="33430">
                  <c:v>8.8420999999999997E-4</c:v>
                </c:pt>
                <c:pt idx="33431">
                  <c:v>8.8422000000000001E-4</c:v>
                </c:pt>
                <c:pt idx="33432">
                  <c:v>8.8422999999999996E-4</c:v>
                </c:pt>
                <c:pt idx="33433">
                  <c:v>8.8424E-4</c:v>
                </c:pt>
                <c:pt idx="33434">
                  <c:v>8.8425000000000005E-4</c:v>
                </c:pt>
                <c:pt idx="33435">
                  <c:v>8.8425999999999999E-4</c:v>
                </c:pt>
                <c:pt idx="33436">
                  <c:v>8.8427000000000004E-4</c:v>
                </c:pt>
                <c:pt idx="33437">
                  <c:v>8.8427999999999998E-4</c:v>
                </c:pt>
                <c:pt idx="33438">
                  <c:v>8.8429000000000003E-4</c:v>
                </c:pt>
                <c:pt idx="33439">
                  <c:v>8.8429999999999997E-4</c:v>
                </c:pt>
                <c:pt idx="33440">
                  <c:v>8.8431000000000002E-4</c:v>
                </c:pt>
                <c:pt idx="33441">
                  <c:v>8.8431999999999996E-4</c:v>
                </c:pt>
                <c:pt idx="33442">
                  <c:v>8.8433000000000001E-4</c:v>
                </c:pt>
                <c:pt idx="33443">
                  <c:v>8.8433999999999995E-4</c:v>
                </c:pt>
                <c:pt idx="33444">
                  <c:v>8.8435E-4</c:v>
                </c:pt>
                <c:pt idx="33445">
                  <c:v>8.8436000000000005E-4</c:v>
                </c:pt>
                <c:pt idx="33446">
                  <c:v>8.8436999999999999E-4</c:v>
                </c:pt>
                <c:pt idx="33447">
                  <c:v>8.8438000000000004E-4</c:v>
                </c:pt>
                <c:pt idx="33448">
                  <c:v>8.8438999999999998E-4</c:v>
                </c:pt>
                <c:pt idx="33449">
                  <c:v>8.8440000000000003E-4</c:v>
                </c:pt>
                <c:pt idx="33450">
                  <c:v>8.8440999999999997E-4</c:v>
                </c:pt>
                <c:pt idx="33451">
                  <c:v>8.8442000000000002E-4</c:v>
                </c:pt>
                <c:pt idx="33452">
                  <c:v>8.8442999999999996E-4</c:v>
                </c:pt>
                <c:pt idx="33453">
                  <c:v>8.8444000000000001E-4</c:v>
                </c:pt>
                <c:pt idx="33454">
                  <c:v>8.8444999999999995E-4</c:v>
                </c:pt>
                <c:pt idx="33455">
                  <c:v>8.8446E-4</c:v>
                </c:pt>
                <c:pt idx="33456">
                  <c:v>8.8447000000000005E-4</c:v>
                </c:pt>
                <c:pt idx="33457">
                  <c:v>8.8447999999999999E-4</c:v>
                </c:pt>
                <c:pt idx="33458">
                  <c:v>8.8449000000000004E-4</c:v>
                </c:pt>
                <c:pt idx="33459">
                  <c:v>8.8449999999999998E-4</c:v>
                </c:pt>
                <c:pt idx="33460">
                  <c:v>8.8451000000000003E-4</c:v>
                </c:pt>
                <c:pt idx="33461">
                  <c:v>8.8451999999999997E-4</c:v>
                </c:pt>
                <c:pt idx="33462">
                  <c:v>8.8453000000000002E-4</c:v>
                </c:pt>
                <c:pt idx="33463">
                  <c:v>8.8453999999999996E-4</c:v>
                </c:pt>
                <c:pt idx="33464">
                  <c:v>8.8455000000000001E-4</c:v>
                </c:pt>
                <c:pt idx="33465">
                  <c:v>8.8455999999999995E-4</c:v>
                </c:pt>
                <c:pt idx="33466">
                  <c:v>8.8457E-4</c:v>
                </c:pt>
                <c:pt idx="33467">
                  <c:v>8.8458000000000005E-4</c:v>
                </c:pt>
                <c:pt idx="33468">
                  <c:v>8.8458999999999999E-4</c:v>
                </c:pt>
                <c:pt idx="33469">
                  <c:v>8.8460000000000003E-4</c:v>
                </c:pt>
                <c:pt idx="33470">
                  <c:v>8.8460999999999998E-4</c:v>
                </c:pt>
                <c:pt idx="33471">
                  <c:v>8.8462000000000002E-4</c:v>
                </c:pt>
                <c:pt idx="33472">
                  <c:v>8.8462999999999996E-4</c:v>
                </c:pt>
                <c:pt idx="33473">
                  <c:v>8.8464000000000001E-4</c:v>
                </c:pt>
                <c:pt idx="33474">
                  <c:v>8.8464999999999995E-4</c:v>
                </c:pt>
                <c:pt idx="33475">
                  <c:v>8.8466E-4</c:v>
                </c:pt>
                <c:pt idx="33476">
                  <c:v>8.8467000000000005E-4</c:v>
                </c:pt>
                <c:pt idx="33477">
                  <c:v>8.8467999999999999E-4</c:v>
                </c:pt>
                <c:pt idx="33478">
                  <c:v>8.8469000000000004E-4</c:v>
                </c:pt>
                <c:pt idx="33479">
                  <c:v>8.8469999999999998E-4</c:v>
                </c:pt>
                <c:pt idx="33480">
                  <c:v>8.8471000000000003E-4</c:v>
                </c:pt>
                <c:pt idx="33481">
                  <c:v>8.8471999999999997E-4</c:v>
                </c:pt>
                <c:pt idx="33482">
                  <c:v>8.8473000000000002E-4</c:v>
                </c:pt>
                <c:pt idx="33483">
                  <c:v>8.8473999999999996E-4</c:v>
                </c:pt>
                <c:pt idx="33484">
                  <c:v>8.8475000000000001E-4</c:v>
                </c:pt>
                <c:pt idx="33485">
                  <c:v>8.8475999999999995E-4</c:v>
                </c:pt>
                <c:pt idx="33486">
                  <c:v>8.8477E-4</c:v>
                </c:pt>
                <c:pt idx="33487">
                  <c:v>8.8478000000000005E-4</c:v>
                </c:pt>
                <c:pt idx="33488">
                  <c:v>8.8478999999999999E-4</c:v>
                </c:pt>
                <c:pt idx="33489">
                  <c:v>8.8480000000000004E-4</c:v>
                </c:pt>
                <c:pt idx="33490">
                  <c:v>8.8480999999999998E-4</c:v>
                </c:pt>
                <c:pt idx="33491">
                  <c:v>8.8482000000000003E-4</c:v>
                </c:pt>
                <c:pt idx="33492">
                  <c:v>8.8482999999999997E-4</c:v>
                </c:pt>
                <c:pt idx="33493">
                  <c:v>8.8484000000000002E-4</c:v>
                </c:pt>
                <c:pt idx="33494">
                  <c:v>8.8484999999999996E-4</c:v>
                </c:pt>
                <c:pt idx="33495">
                  <c:v>8.8486000000000001E-4</c:v>
                </c:pt>
                <c:pt idx="33496">
                  <c:v>8.8486999999999995E-4</c:v>
                </c:pt>
                <c:pt idx="33497">
                  <c:v>8.8488E-4</c:v>
                </c:pt>
                <c:pt idx="33498">
                  <c:v>8.8489000000000005E-4</c:v>
                </c:pt>
                <c:pt idx="33499">
                  <c:v>8.8489999999999999E-4</c:v>
                </c:pt>
                <c:pt idx="33500">
                  <c:v>8.8491000000000004E-4</c:v>
                </c:pt>
                <c:pt idx="33501">
                  <c:v>8.8491999999999998E-4</c:v>
                </c:pt>
                <c:pt idx="33502">
                  <c:v>8.8493000000000003E-4</c:v>
                </c:pt>
                <c:pt idx="33503">
                  <c:v>8.8493999999999997E-4</c:v>
                </c:pt>
                <c:pt idx="33504">
                  <c:v>8.8495000000000002E-4</c:v>
                </c:pt>
                <c:pt idx="33505">
                  <c:v>8.8495999999999996E-4</c:v>
                </c:pt>
                <c:pt idx="33506">
                  <c:v>8.8497000000000001E-4</c:v>
                </c:pt>
                <c:pt idx="33507">
                  <c:v>8.8497999999999995E-4</c:v>
                </c:pt>
                <c:pt idx="33508">
                  <c:v>8.8499E-4</c:v>
                </c:pt>
                <c:pt idx="33509">
                  <c:v>8.8500000000000004E-4</c:v>
                </c:pt>
                <c:pt idx="33510">
                  <c:v>8.8500999999999999E-4</c:v>
                </c:pt>
                <c:pt idx="33511">
                  <c:v>8.8502000000000003E-4</c:v>
                </c:pt>
                <c:pt idx="33512">
                  <c:v>8.8502999999999997E-4</c:v>
                </c:pt>
                <c:pt idx="33513">
                  <c:v>8.8504000000000002E-4</c:v>
                </c:pt>
                <c:pt idx="33514">
                  <c:v>8.8504999999999996E-4</c:v>
                </c:pt>
                <c:pt idx="33515">
                  <c:v>8.8506000000000001E-4</c:v>
                </c:pt>
                <c:pt idx="33516">
                  <c:v>8.8506999999999995E-4</c:v>
                </c:pt>
                <c:pt idx="33517">
                  <c:v>8.8508E-4</c:v>
                </c:pt>
                <c:pt idx="33518">
                  <c:v>8.8509000000000005E-4</c:v>
                </c:pt>
                <c:pt idx="33519">
                  <c:v>8.8509999999999999E-4</c:v>
                </c:pt>
                <c:pt idx="33520">
                  <c:v>8.8511000000000004E-4</c:v>
                </c:pt>
                <c:pt idx="33521">
                  <c:v>8.8511999999999998E-4</c:v>
                </c:pt>
                <c:pt idx="33522">
                  <c:v>8.8513000000000003E-4</c:v>
                </c:pt>
                <c:pt idx="33523">
                  <c:v>8.8513999999999997E-4</c:v>
                </c:pt>
                <c:pt idx="33524">
                  <c:v>8.8515000000000002E-4</c:v>
                </c:pt>
                <c:pt idx="33525">
                  <c:v>8.8515999999999996E-4</c:v>
                </c:pt>
                <c:pt idx="33526">
                  <c:v>8.8517000000000001E-4</c:v>
                </c:pt>
                <c:pt idx="33527">
                  <c:v>8.8517999999999995E-4</c:v>
                </c:pt>
                <c:pt idx="33528">
                  <c:v>8.8519E-4</c:v>
                </c:pt>
                <c:pt idx="33529">
                  <c:v>8.8520000000000005E-4</c:v>
                </c:pt>
                <c:pt idx="33530">
                  <c:v>8.8520999999999999E-4</c:v>
                </c:pt>
                <c:pt idx="33531">
                  <c:v>8.8522000000000004E-4</c:v>
                </c:pt>
                <c:pt idx="33532">
                  <c:v>8.8522999999999998E-4</c:v>
                </c:pt>
                <c:pt idx="33533">
                  <c:v>8.8524000000000003E-4</c:v>
                </c:pt>
                <c:pt idx="33534">
                  <c:v>8.8524999999999997E-4</c:v>
                </c:pt>
                <c:pt idx="33535">
                  <c:v>8.8526000000000002E-4</c:v>
                </c:pt>
                <c:pt idx="33536">
                  <c:v>8.8526999999999996E-4</c:v>
                </c:pt>
                <c:pt idx="33537">
                  <c:v>8.8528000000000001E-4</c:v>
                </c:pt>
                <c:pt idx="33538">
                  <c:v>8.8528999999999995E-4</c:v>
                </c:pt>
                <c:pt idx="33539">
                  <c:v>8.853E-4</c:v>
                </c:pt>
                <c:pt idx="33540">
                  <c:v>8.8531000000000005E-4</c:v>
                </c:pt>
                <c:pt idx="33541">
                  <c:v>8.8531999999999999E-4</c:v>
                </c:pt>
                <c:pt idx="33542">
                  <c:v>8.8533000000000004E-4</c:v>
                </c:pt>
                <c:pt idx="33543">
                  <c:v>8.8533999999999998E-4</c:v>
                </c:pt>
                <c:pt idx="33544">
                  <c:v>8.8535000000000003E-4</c:v>
                </c:pt>
                <c:pt idx="33545">
                  <c:v>8.8535999999999997E-4</c:v>
                </c:pt>
                <c:pt idx="33546">
                  <c:v>8.8537000000000002E-4</c:v>
                </c:pt>
                <c:pt idx="33547">
                  <c:v>8.8537999999999996E-4</c:v>
                </c:pt>
                <c:pt idx="33548">
                  <c:v>8.8539000000000001E-4</c:v>
                </c:pt>
                <c:pt idx="33549">
                  <c:v>8.8540000000000005E-4</c:v>
                </c:pt>
                <c:pt idx="33550">
                  <c:v>8.8540999999999999E-4</c:v>
                </c:pt>
                <c:pt idx="33551">
                  <c:v>8.8542000000000004E-4</c:v>
                </c:pt>
                <c:pt idx="33552">
                  <c:v>8.8542999999999998E-4</c:v>
                </c:pt>
                <c:pt idx="33553">
                  <c:v>8.8544000000000003E-4</c:v>
                </c:pt>
                <c:pt idx="33554">
                  <c:v>8.8544999999999997E-4</c:v>
                </c:pt>
                <c:pt idx="33555">
                  <c:v>8.8546000000000002E-4</c:v>
                </c:pt>
                <c:pt idx="33556">
                  <c:v>8.8546999999999996E-4</c:v>
                </c:pt>
                <c:pt idx="33557">
                  <c:v>8.8548000000000001E-4</c:v>
                </c:pt>
                <c:pt idx="33558">
                  <c:v>8.8548999999999995E-4</c:v>
                </c:pt>
                <c:pt idx="33559">
                  <c:v>8.855E-4</c:v>
                </c:pt>
                <c:pt idx="33560">
                  <c:v>8.8551000000000005E-4</c:v>
                </c:pt>
                <c:pt idx="33561">
                  <c:v>8.8551999999999999E-4</c:v>
                </c:pt>
                <c:pt idx="33562">
                  <c:v>8.8553000000000004E-4</c:v>
                </c:pt>
                <c:pt idx="33563">
                  <c:v>8.8553999999999998E-4</c:v>
                </c:pt>
                <c:pt idx="33564">
                  <c:v>8.8555000000000003E-4</c:v>
                </c:pt>
                <c:pt idx="33565">
                  <c:v>8.8555999999999997E-4</c:v>
                </c:pt>
                <c:pt idx="33566">
                  <c:v>8.8557000000000002E-4</c:v>
                </c:pt>
                <c:pt idx="33567">
                  <c:v>8.8557999999999996E-4</c:v>
                </c:pt>
                <c:pt idx="33568">
                  <c:v>8.8559000000000001E-4</c:v>
                </c:pt>
                <c:pt idx="33569">
                  <c:v>8.8559999999999995E-4</c:v>
                </c:pt>
                <c:pt idx="33570">
                  <c:v>8.8561E-4</c:v>
                </c:pt>
                <c:pt idx="33571">
                  <c:v>8.8562000000000005E-4</c:v>
                </c:pt>
                <c:pt idx="33572">
                  <c:v>8.8562999999999999E-4</c:v>
                </c:pt>
                <c:pt idx="33573">
                  <c:v>8.8564000000000004E-4</c:v>
                </c:pt>
                <c:pt idx="33574">
                  <c:v>8.8564999999999998E-4</c:v>
                </c:pt>
                <c:pt idx="33575">
                  <c:v>8.8566000000000003E-4</c:v>
                </c:pt>
                <c:pt idx="33576">
                  <c:v>8.8566999999999997E-4</c:v>
                </c:pt>
                <c:pt idx="33577">
                  <c:v>8.8568000000000002E-4</c:v>
                </c:pt>
                <c:pt idx="33578">
                  <c:v>8.8568999999999996E-4</c:v>
                </c:pt>
                <c:pt idx="33579">
                  <c:v>8.8570000000000001E-4</c:v>
                </c:pt>
                <c:pt idx="33580">
                  <c:v>8.8570999999999995E-4</c:v>
                </c:pt>
                <c:pt idx="33581">
                  <c:v>8.8572E-4</c:v>
                </c:pt>
                <c:pt idx="33582">
                  <c:v>8.8573000000000005E-4</c:v>
                </c:pt>
                <c:pt idx="33583">
                  <c:v>8.8573999999999999E-4</c:v>
                </c:pt>
                <c:pt idx="33584">
                  <c:v>8.8575000000000004E-4</c:v>
                </c:pt>
                <c:pt idx="33585">
                  <c:v>8.8575999999999998E-4</c:v>
                </c:pt>
                <c:pt idx="33586">
                  <c:v>8.8577000000000003E-4</c:v>
                </c:pt>
                <c:pt idx="33587">
                  <c:v>8.8577999999999997E-4</c:v>
                </c:pt>
                <c:pt idx="33588">
                  <c:v>8.8579000000000001E-4</c:v>
                </c:pt>
                <c:pt idx="33589">
                  <c:v>8.8579999999999996E-4</c:v>
                </c:pt>
                <c:pt idx="33590">
                  <c:v>8.8581E-4</c:v>
                </c:pt>
                <c:pt idx="33591">
                  <c:v>8.8582000000000005E-4</c:v>
                </c:pt>
                <c:pt idx="33592">
                  <c:v>8.8582999999999999E-4</c:v>
                </c:pt>
                <c:pt idx="33593">
                  <c:v>8.8584000000000004E-4</c:v>
                </c:pt>
                <c:pt idx="33594">
                  <c:v>8.8584999999999998E-4</c:v>
                </c:pt>
                <c:pt idx="33595">
                  <c:v>8.8586000000000003E-4</c:v>
                </c:pt>
                <c:pt idx="33596">
                  <c:v>8.8586999999999997E-4</c:v>
                </c:pt>
                <c:pt idx="33597">
                  <c:v>8.8588000000000002E-4</c:v>
                </c:pt>
                <c:pt idx="33598">
                  <c:v>8.8588999999999996E-4</c:v>
                </c:pt>
                <c:pt idx="33599">
                  <c:v>8.8590000000000001E-4</c:v>
                </c:pt>
                <c:pt idx="33600">
                  <c:v>8.8590999999999995E-4</c:v>
                </c:pt>
                <c:pt idx="33601">
                  <c:v>8.8592E-4</c:v>
                </c:pt>
                <c:pt idx="33602">
                  <c:v>8.8593000000000005E-4</c:v>
                </c:pt>
                <c:pt idx="33603">
                  <c:v>8.8593999999999999E-4</c:v>
                </c:pt>
                <c:pt idx="33604">
                  <c:v>8.8595000000000004E-4</c:v>
                </c:pt>
                <c:pt idx="33605">
                  <c:v>8.8595999999999998E-4</c:v>
                </c:pt>
                <c:pt idx="33606">
                  <c:v>8.8597000000000003E-4</c:v>
                </c:pt>
                <c:pt idx="33607">
                  <c:v>8.8597999999999997E-4</c:v>
                </c:pt>
                <c:pt idx="33608">
                  <c:v>8.8599000000000002E-4</c:v>
                </c:pt>
                <c:pt idx="33609">
                  <c:v>8.8599999999999996E-4</c:v>
                </c:pt>
                <c:pt idx="33610">
                  <c:v>8.8601000000000001E-4</c:v>
                </c:pt>
                <c:pt idx="33611">
                  <c:v>8.8601999999999995E-4</c:v>
                </c:pt>
                <c:pt idx="33612">
                  <c:v>8.8603E-4</c:v>
                </c:pt>
                <c:pt idx="33613">
                  <c:v>8.8604000000000005E-4</c:v>
                </c:pt>
                <c:pt idx="33614">
                  <c:v>8.8604999999999999E-4</c:v>
                </c:pt>
                <c:pt idx="33615">
                  <c:v>8.8606000000000004E-4</c:v>
                </c:pt>
                <c:pt idx="33616">
                  <c:v>8.8606999999999998E-4</c:v>
                </c:pt>
                <c:pt idx="33617">
                  <c:v>8.8608000000000003E-4</c:v>
                </c:pt>
                <c:pt idx="33618">
                  <c:v>8.8608999999999997E-4</c:v>
                </c:pt>
                <c:pt idx="33619">
                  <c:v>8.8610000000000002E-4</c:v>
                </c:pt>
                <c:pt idx="33620">
                  <c:v>8.8610999999999996E-4</c:v>
                </c:pt>
                <c:pt idx="33621">
                  <c:v>8.8612000000000001E-4</c:v>
                </c:pt>
                <c:pt idx="33622">
                  <c:v>8.8612999999999995E-4</c:v>
                </c:pt>
                <c:pt idx="33623">
                  <c:v>8.8614E-4</c:v>
                </c:pt>
                <c:pt idx="33624">
                  <c:v>8.8615000000000005E-4</c:v>
                </c:pt>
                <c:pt idx="33625">
                  <c:v>8.8615999999999999E-4</c:v>
                </c:pt>
                <c:pt idx="33626">
                  <c:v>8.8617000000000003E-4</c:v>
                </c:pt>
                <c:pt idx="33627">
                  <c:v>8.8617999999999998E-4</c:v>
                </c:pt>
                <c:pt idx="33628">
                  <c:v>8.8619000000000002E-4</c:v>
                </c:pt>
                <c:pt idx="33629">
                  <c:v>8.8619999999999997E-4</c:v>
                </c:pt>
                <c:pt idx="33630">
                  <c:v>8.8621000000000001E-4</c:v>
                </c:pt>
                <c:pt idx="33631">
                  <c:v>8.8621999999999995E-4</c:v>
                </c:pt>
                <c:pt idx="33632">
                  <c:v>8.8623E-4</c:v>
                </c:pt>
                <c:pt idx="33633">
                  <c:v>8.8624000000000005E-4</c:v>
                </c:pt>
                <c:pt idx="33634">
                  <c:v>8.8624999999999999E-4</c:v>
                </c:pt>
                <c:pt idx="33635">
                  <c:v>8.8626000000000004E-4</c:v>
                </c:pt>
                <c:pt idx="33636">
                  <c:v>8.8626999999999998E-4</c:v>
                </c:pt>
                <c:pt idx="33637">
                  <c:v>8.8628000000000003E-4</c:v>
                </c:pt>
                <c:pt idx="33638">
                  <c:v>8.8628999999999997E-4</c:v>
                </c:pt>
                <c:pt idx="33639">
                  <c:v>8.8630000000000002E-4</c:v>
                </c:pt>
                <c:pt idx="33640">
                  <c:v>8.8630999999999996E-4</c:v>
                </c:pt>
                <c:pt idx="33641">
                  <c:v>8.8632000000000001E-4</c:v>
                </c:pt>
                <c:pt idx="33642">
                  <c:v>8.8632999999999995E-4</c:v>
                </c:pt>
                <c:pt idx="33643">
                  <c:v>8.8634E-4</c:v>
                </c:pt>
                <c:pt idx="33644">
                  <c:v>8.8635000000000005E-4</c:v>
                </c:pt>
                <c:pt idx="33645">
                  <c:v>8.8635999999999999E-4</c:v>
                </c:pt>
                <c:pt idx="33646">
                  <c:v>8.8637000000000004E-4</c:v>
                </c:pt>
                <c:pt idx="33647">
                  <c:v>8.8637999999999998E-4</c:v>
                </c:pt>
                <c:pt idx="33648">
                  <c:v>8.8639000000000003E-4</c:v>
                </c:pt>
                <c:pt idx="33649">
                  <c:v>8.8639999999999997E-4</c:v>
                </c:pt>
                <c:pt idx="33650">
                  <c:v>8.8641000000000002E-4</c:v>
                </c:pt>
                <c:pt idx="33651">
                  <c:v>8.8641999999999996E-4</c:v>
                </c:pt>
                <c:pt idx="33652">
                  <c:v>8.8643000000000001E-4</c:v>
                </c:pt>
                <c:pt idx="33653">
                  <c:v>8.8643999999999995E-4</c:v>
                </c:pt>
                <c:pt idx="33654">
                  <c:v>8.8645E-4</c:v>
                </c:pt>
                <c:pt idx="33655">
                  <c:v>8.8646000000000005E-4</c:v>
                </c:pt>
                <c:pt idx="33656">
                  <c:v>8.8646999999999999E-4</c:v>
                </c:pt>
                <c:pt idx="33657">
                  <c:v>8.8648000000000004E-4</c:v>
                </c:pt>
                <c:pt idx="33658">
                  <c:v>8.8648999999999998E-4</c:v>
                </c:pt>
                <c:pt idx="33659">
                  <c:v>8.8650000000000003E-4</c:v>
                </c:pt>
                <c:pt idx="33660">
                  <c:v>8.8650999999999997E-4</c:v>
                </c:pt>
                <c:pt idx="33661">
                  <c:v>8.8652000000000002E-4</c:v>
                </c:pt>
                <c:pt idx="33662">
                  <c:v>8.8652999999999996E-4</c:v>
                </c:pt>
                <c:pt idx="33663">
                  <c:v>8.8654000000000001E-4</c:v>
                </c:pt>
                <c:pt idx="33664">
                  <c:v>8.8654999999999995E-4</c:v>
                </c:pt>
                <c:pt idx="33665">
                  <c:v>8.8656E-4</c:v>
                </c:pt>
                <c:pt idx="33666">
                  <c:v>8.8657000000000004E-4</c:v>
                </c:pt>
                <c:pt idx="33667">
                  <c:v>8.8657999999999999E-4</c:v>
                </c:pt>
                <c:pt idx="33668">
                  <c:v>8.8659000000000003E-4</c:v>
                </c:pt>
                <c:pt idx="33669">
                  <c:v>8.8659999999999997E-4</c:v>
                </c:pt>
                <c:pt idx="33670">
                  <c:v>8.8661000000000002E-4</c:v>
                </c:pt>
                <c:pt idx="33671">
                  <c:v>8.8661999999999996E-4</c:v>
                </c:pt>
                <c:pt idx="33672">
                  <c:v>8.8663000000000001E-4</c:v>
                </c:pt>
                <c:pt idx="33673">
                  <c:v>8.8663999999999995E-4</c:v>
                </c:pt>
                <c:pt idx="33674">
                  <c:v>8.8665E-4</c:v>
                </c:pt>
                <c:pt idx="33675">
                  <c:v>8.8666000000000005E-4</c:v>
                </c:pt>
                <c:pt idx="33676">
                  <c:v>8.8666999999999999E-4</c:v>
                </c:pt>
                <c:pt idx="33677">
                  <c:v>8.8668000000000004E-4</c:v>
                </c:pt>
                <c:pt idx="33678">
                  <c:v>8.8668999999999998E-4</c:v>
                </c:pt>
                <c:pt idx="33679">
                  <c:v>8.8670000000000003E-4</c:v>
                </c:pt>
                <c:pt idx="33680">
                  <c:v>8.8670999999999997E-4</c:v>
                </c:pt>
                <c:pt idx="33681">
                  <c:v>8.8672000000000002E-4</c:v>
                </c:pt>
                <c:pt idx="33682">
                  <c:v>8.8672999999999996E-4</c:v>
                </c:pt>
                <c:pt idx="33683">
                  <c:v>8.8674000000000001E-4</c:v>
                </c:pt>
                <c:pt idx="33684">
                  <c:v>8.8674999999999995E-4</c:v>
                </c:pt>
                <c:pt idx="33685">
                  <c:v>8.8676E-4</c:v>
                </c:pt>
                <c:pt idx="33686">
                  <c:v>8.8677000000000005E-4</c:v>
                </c:pt>
                <c:pt idx="33687">
                  <c:v>8.8677999999999999E-4</c:v>
                </c:pt>
                <c:pt idx="33688">
                  <c:v>8.8679000000000004E-4</c:v>
                </c:pt>
                <c:pt idx="33689">
                  <c:v>8.8679999999999998E-4</c:v>
                </c:pt>
                <c:pt idx="33690">
                  <c:v>8.8681000000000003E-4</c:v>
                </c:pt>
                <c:pt idx="33691">
                  <c:v>8.8681999999999997E-4</c:v>
                </c:pt>
                <c:pt idx="33692">
                  <c:v>8.8683000000000002E-4</c:v>
                </c:pt>
                <c:pt idx="33693">
                  <c:v>8.8683999999999996E-4</c:v>
                </c:pt>
                <c:pt idx="33694">
                  <c:v>8.8685000000000001E-4</c:v>
                </c:pt>
                <c:pt idx="33695">
                  <c:v>8.8685999999999995E-4</c:v>
                </c:pt>
                <c:pt idx="33696">
                  <c:v>8.8687E-4</c:v>
                </c:pt>
                <c:pt idx="33697">
                  <c:v>8.8688000000000005E-4</c:v>
                </c:pt>
                <c:pt idx="33698">
                  <c:v>8.8688999999999999E-4</c:v>
                </c:pt>
                <c:pt idx="33699">
                  <c:v>8.8690000000000004E-4</c:v>
                </c:pt>
                <c:pt idx="33700">
                  <c:v>8.8690999999999998E-4</c:v>
                </c:pt>
                <c:pt idx="33701">
                  <c:v>8.8692000000000003E-4</c:v>
                </c:pt>
                <c:pt idx="33702">
                  <c:v>8.8692999999999997E-4</c:v>
                </c:pt>
                <c:pt idx="33703">
                  <c:v>8.8694000000000002E-4</c:v>
                </c:pt>
                <c:pt idx="33704">
                  <c:v>8.8694999999999996E-4</c:v>
                </c:pt>
                <c:pt idx="33705">
                  <c:v>8.8696000000000001E-4</c:v>
                </c:pt>
                <c:pt idx="33706">
                  <c:v>8.8696999999999995E-4</c:v>
                </c:pt>
                <c:pt idx="33707">
                  <c:v>8.8697999999999999E-4</c:v>
                </c:pt>
                <c:pt idx="33708">
                  <c:v>8.8699000000000004E-4</c:v>
                </c:pt>
                <c:pt idx="33709">
                  <c:v>8.8699999999999998E-4</c:v>
                </c:pt>
                <c:pt idx="33710">
                  <c:v>8.8701000000000003E-4</c:v>
                </c:pt>
                <c:pt idx="33711">
                  <c:v>8.8701999999999997E-4</c:v>
                </c:pt>
                <c:pt idx="33712">
                  <c:v>8.8703000000000002E-4</c:v>
                </c:pt>
                <c:pt idx="33713">
                  <c:v>8.8703999999999996E-4</c:v>
                </c:pt>
                <c:pt idx="33714">
                  <c:v>8.8705000000000001E-4</c:v>
                </c:pt>
                <c:pt idx="33715">
                  <c:v>8.8705999999999995E-4</c:v>
                </c:pt>
                <c:pt idx="33716">
                  <c:v>8.8707E-4</c:v>
                </c:pt>
                <c:pt idx="33717">
                  <c:v>8.8708000000000005E-4</c:v>
                </c:pt>
                <c:pt idx="33718">
                  <c:v>8.8708999999999999E-4</c:v>
                </c:pt>
                <c:pt idx="33719">
                  <c:v>8.8710000000000004E-4</c:v>
                </c:pt>
                <c:pt idx="33720">
                  <c:v>8.8710999999999998E-4</c:v>
                </c:pt>
                <c:pt idx="33721">
                  <c:v>8.8712000000000003E-4</c:v>
                </c:pt>
                <c:pt idx="33722">
                  <c:v>8.8712999999999997E-4</c:v>
                </c:pt>
                <c:pt idx="33723">
                  <c:v>8.8714000000000002E-4</c:v>
                </c:pt>
                <c:pt idx="33724">
                  <c:v>8.8714999999999996E-4</c:v>
                </c:pt>
                <c:pt idx="33725">
                  <c:v>8.8716000000000001E-4</c:v>
                </c:pt>
                <c:pt idx="33726">
                  <c:v>8.8716999999999995E-4</c:v>
                </c:pt>
                <c:pt idx="33727">
                  <c:v>8.8718E-4</c:v>
                </c:pt>
                <c:pt idx="33728">
                  <c:v>8.8719000000000005E-4</c:v>
                </c:pt>
                <c:pt idx="33729">
                  <c:v>8.8719999999999999E-4</c:v>
                </c:pt>
                <c:pt idx="33730">
                  <c:v>8.8721000000000004E-4</c:v>
                </c:pt>
                <c:pt idx="33731">
                  <c:v>8.8721999999999998E-4</c:v>
                </c:pt>
                <c:pt idx="33732">
                  <c:v>8.8723000000000003E-4</c:v>
                </c:pt>
                <c:pt idx="33733">
                  <c:v>8.8723999999999997E-4</c:v>
                </c:pt>
                <c:pt idx="33734">
                  <c:v>8.8725000000000002E-4</c:v>
                </c:pt>
                <c:pt idx="33735">
                  <c:v>8.8725999999999996E-4</c:v>
                </c:pt>
                <c:pt idx="33736">
                  <c:v>8.8727000000000001E-4</c:v>
                </c:pt>
                <c:pt idx="33737">
                  <c:v>8.8727999999999995E-4</c:v>
                </c:pt>
                <c:pt idx="33738">
                  <c:v>8.8729E-4</c:v>
                </c:pt>
                <c:pt idx="33739">
                  <c:v>8.8730000000000005E-4</c:v>
                </c:pt>
                <c:pt idx="33740">
                  <c:v>8.8730999999999999E-4</c:v>
                </c:pt>
                <c:pt idx="33741">
                  <c:v>8.8732000000000004E-4</c:v>
                </c:pt>
                <c:pt idx="33742">
                  <c:v>8.8732999999999998E-4</c:v>
                </c:pt>
                <c:pt idx="33743">
                  <c:v>8.8734000000000003E-4</c:v>
                </c:pt>
                <c:pt idx="33744">
                  <c:v>8.8734999999999997E-4</c:v>
                </c:pt>
                <c:pt idx="33745">
                  <c:v>8.8736000000000002E-4</c:v>
                </c:pt>
                <c:pt idx="33746">
                  <c:v>8.8736999999999996E-4</c:v>
                </c:pt>
                <c:pt idx="33747">
                  <c:v>8.8738E-4</c:v>
                </c:pt>
                <c:pt idx="33748">
                  <c:v>8.8739000000000005E-4</c:v>
                </c:pt>
                <c:pt idx="33749">
                  <c:v>8.8739999999999999E-4</c:v>
                </c:pt>
                <c:pt idx="33750">
                  <c:v>8.8741000000000004E-4</c:v>
                </c:pt>
                <c:pt idx="33751">
                  <c:v>8.8741999999999998E-4</c:v>
                </c:pt>
                <c:pt idx="33752">
                  <c:v>8.8743000000000003E-4</c:v>
                </c:pt>
                <c:pt idx="33753">
                  <c:v>8.8743999999999997E-4</c:v>
                </c:pt>
                <c:pt idx="33754">
                  <c:v>8.8745000000000002E-4</c:v>
                </c:pt>
                <c:pt idx="33755">
                  <c:v>8.8745999999999996E-4</c:v>
                </c:pt>
                <c:pt idx="33756">
                  <c:v>8.8747000000000001E-4</c:v>
                </c:pt>
                <c:pt idx="33757">
                  <c:v>8.8747999999999995E-4</c:v>
                </c:pt>
                <c:pt idx="33758">
                  <c:v>8.8749E-4</c:v>
                </c:pt>
                <c:pt idx="33759">
                  <c:v>8.8750000000000005E-4</c:v>
                </c:pt>
                <c:pt idx="33760">
                  <c:v>8.8750999999999999E-4</c:v>
                </c:pt>
                <c:pt idx="33761">
                  <c:v>8.8752000000000004E-4</c:v>
                </c:pt>
                <c:pt idx="33762">
                  <c:v>8.8752999999999998E-4</c:v>
                </c:pt>
                <c:pt idx="33763">
                  <c:v>8.8754000000000003E-4</c:v>
                </c:pt>
                <c:pt idx="33764">
                  <c:v>8.8754999999999997E-4</c:v>
                </c:pt>
                <c:pt idx="33765">
                  <c:v>8.8756000000000002E-4</c:v>
                </c:pt>
                <c:pt idx="33766">
                  <c:v>8.8756999999999996E-4</c:v>
                </c:pt>
                <c:pt idx="33767">
                  <c:v>8.8758000000000001E-4</c:v>
                </c:pt>
                <c:pt idx="33768">
                  <c:v>8.8758999999999995E-4</c:v>
                </c:pt>
                <c:pt idx="33769">
                  <c:v>8.876E-4</c:v>
                </c:pt>
                <c:pt idx="33770">
                  <c:v>8.8761000000000005E-4</c:v>
                </c:pt>
                <c:pt idx="33771">
                  <c:v>8.8761999999999999E-4</c:v>
                </c:pt>
                <c:pt idx="33772">
                  <c:v>8.8763000000000004E-4</c:v>
                </c:pt>
                <c:pt idx="33773">
                  <c:v>8.8763999999999998E-4</c:v>
                </c:pt>
                <c:pt idx="33774">
                  <c:v>8.8765000000000003E-4</c:v>
                </c:pt>
                <c:pt idx="33775">
                  <c:v>8.8765999999999997E-4</c:v>
                </c:pt>
                <c:pt idx="33776">
                  <c:v>8.8767000000000002E-4</c:v>
                </c:pt>
                <c:pt idx="33777">
                  <c:v>8.8767999999999996E-4</c:v>
                </c:pt>
                <c:pt idx="33778">
                  <c:v>8.8769000000000001E-4</c:v>
                </c:pt>
                <c:pt idx="33779">
                  <c:v>8.8769999999999995E-4</c:v>
                </c:pt>
                <c:pt idx="33780">
                  <c:v>8.8771E-4</c:v>
                </c:pt>
                <c:pt idx="33781">
                  <c:v>8.8772000000000005E-4</c:v>
                </c:pt>
                <c:pt idx="33782">
                  <c:v>8.8772999999999999E-4</c:v>
                </c:pt>
                <c:pt idx="33783">
                  <c:v>8.8774000000000004E-4</c:v>
                </c:pt>
                <c:pt idx="33784">
                  <c:v>8.8774999999999998E-4</c:v>
                </c:pt>
                <c:pt idx="33785">
                  <c:v>8.8776000000000002E-4</c:v>
                </c:pt>
                <c:pt idx="33786">
                  <c:v>8.8776999999999997E-4</c:v>
                </c:pt>
                <c:pt idx="33787">
                  <c:v>8.8778000000000001E-4</c:v>
                </c:pt>
                <c:pt idx="33788">
                  <c:v>8.8778999999999996E-4</c:v>
                </c:pt>
                <c:pt idx="33789">
                  <c:v>8.878E-4</c:v>
                </c:pt>
                <c:pt idx="33790">
                  <c:v>8.8781000000000005E-4</c:v>
                </c:pt>
                <c:pt idx="33791">
                  <c:v>8.8781999999999999E-4</c:v>
                </c:pt>
                <c:pt idx="33792">
                  <c:v>8.8783000000000004E-4</c:v>
                </c:pt>
                <c:pt idx="33793">
                  <c:v>8.8783999999999998E-4</c:v>
                </c:pt>
                <c:pt idx="33794">
                  <c:v>8.8785000000000003E-4</c:v>
                </c:pt>
                <c:pt idx="33795">
                  <c:v>8.8785999999999997E-4</c:v>
                </c:pt>
                <c:pt idx="33796">
                  <c:v>8.8787000000000002E-4</c:v>
                </c:pt>
                <c:pt idx="33797">
                  <c:v>8.8787999999999996E-4</c:v>
                </c:pt>
                <c:pt idx="33798">
                  <c:v>8.8789000000000001E-4</c:v>
                </c:pt>
                <c:pt idx="33799">
                  <c:v>8.8789999999999995E-4</c:v>
                </c:pt>
                <c:pt idx="33800">
                  <c:v>8.8791E-4</c:v>
                </c:pt>
                <c:pt idx="33801">
                  <c:v>8.8792000000000005E-4</c:v>
                </c:pt>
                <c:pt idx="33802">
                  <c:v>8.8792999999999999E-4</c:v>
                </c:pt>
                <c:pt idx="33803">
                  <c:v>8.8794000000000004E-4</c:v>
                </c:pt>
                <c:pt idx="33804">
                  <c:v>8.8794999999999998E-4</c:v>
                </c:pt>
                <c:pt idx="33805">
                  <c:v>8.8796000000000003E-4</c:v>
                </c:pt>
                <c:pt idx="33806">
                  <c:v>8.8796999999999997E-4</c:v>
                </c:pt>
                <c:pt idx="33807">
                  <c:v>8.8798000000000002E-4</c:v>
                </c:pt>
                <c:pt idx="33808">
                  <c:v>8.8798999999999996E-4</c:v>
                </c:pt>
                <c:pt idx="33809">
                  <c:v>8.8800000000000001E-4</c:v>
                </c:pt>
                <c:pt idx="33810">
                  <c:v>8.8800999999999995E-4</c:v>
                </c:pt>
                <c:pt idx="33811">
                  <c:v>8.8802E-4</c:v>
                </c:pt>
                <c:pt idx="33812">
                  <c:v>8.8803000000000005E-4</c:v>
                </c:pt>
                <c:pt idx="33813">
                  <c:v>8.8803999999999999E-4</c:v>
                </c:pt>
                <c:pt idx="33814">
                  <c:v>8.8805000000000004E-4</c:v>
                </c:pt>
                <c:pt idx="33815">
                  <c:v>8.8805999999999998E-4</c:v>
                </c:pt>
                <c:pt idx="33816">
                  <c:v>8.8807000000000003E-4</c:v>
                </c:pt>
                <c:pt idx="33817">
                  <c:v>8.8807999999999997E-4</c:v>
                </c:pt>
                <c:pt idx="33818">
                  <c:v>8.8809000000000002E-4</c:v>
                </c:pt>
                <c:pt idx="33819">
                  <c:v>8.8809999999999996E-4</c:v>
                </c:pt>
                <c:pt idx="33820">
                  <c:v>8.8811000000000001E-4</c:v>
                </c:pt>
                <c:pt idx="33821">
                  <c:v>8.8811999999999995E-4</c:v>
                </c:pt>
                <c:pt idx="33822">
                  <c:v>8.8813E-4</c:v>
                </c:pt>
                <c:pt idx="33823">
                  <c:v>8.8814000000000004E-4</c:v>
                </c:pt>
                <c:pt idx="33824">
                  <c:v>8.8814999999999999E-4</c:v>
                </c:pt>
                <c:pt idx="33825">
                  <c:v>8.8816000000000003E-4</c:v>
                </c:pt>
                <c:pt idx="33826">
                  <c:v>8.8816999999999998E-4</c:v>
                </c:pt>
                <c:pt idx="33827">
                  <c:v>8.8818000000000002E-4</c:v>
                </c:pt>
                <c:pt idx="33828">
                  <c:v>8.8818999999999996E-4</c:v>
                </c:pt>
                <c:pt idx="33829">
                  <c:v>8.8820000000000001E-4</c:v>
                </c:pt>
                <c:pt idx="33830">
                  <c:v>8.8820999999999995E-4</c:v>
                </c:pt>
                <c:pt idx="33831">
                  <c:v>8.8822E-4</c:v>
                </c:pt>
                <c:pt idx="33832">
                  <c:v>8.8823000000000005E-4</c:v>
                </c:pt>
                <c:pt idx="33833">
                  <c:v>8.8823999999999999E-4</c:v>
                </c:pt>
                <c:pt idx="33834">
                  <c:v>8.8825000000000004E-4</c:v>
                </c:pt>
                <c:pt idx="33835">
                  <c:v>8.8825999999999998E-4</c:v>
                </c:pt>
                <c:pt idx="33836">
                  <c:v>8.8827000000000003E-4</c:v>
                </c:pt>
                <c:pt idx="33837">
                  <c:v>8.8827999999999997E-4</c:v>
                </c:pt>
                <c:pt idx="33838">
                  <c:v>8.8829000000000002E-4</c:v>
                </c:pt>
                <c:pt idx="33839">
                  <c:v>8.8829999999999996E-4</c:v>
                </c:pt>
                <c:pt idx="33840">
                  <c:v>8.8831000000000001E-4</c:v>
                </c:pt>
                <c:pt idx="33841">
                  <c:v>8.8831999999999995E-4</c:v>
                </c:pt>
                <c:pt idx="33842">
                  <c:v>8.8833E-4</c:v>
                </c:pt>
                <c:pt idx="33843">
                  <c:v>8.8834000000000005E-4</c:v>
                </c:pt>
                <c:pt idx="33844">
                  <c:v>8.8834999999999999E-4</c:v>
                </c:pt>
                <c:pt idx="33845">
                  <c:v>8.8836000000000004E-4</c:v>
                </c:pt>
                <c:pt idx="33846">
                  <c:v>8.8836999999999998E-4</c:v>
                </c:pt>
                <c:pt idx="33847">
                  <c:v>8.8838000000000003E-4</c:v>
                </c:pt>
                <c:pt idx="33848">
                  <c:v>8.8838999999999997E-4</c:v>
                </c:pt>
                <c:pt idx="33849">
                  <c:v>8.8840000000000002E-4</c:v>
                </c:pt>
                <c:pt idx="33850">
                  <c:v>8.8840999999999996E-4</c:v>
                </c:pt>
                <c:pt idx="33851">
                  <c:v>8.8842000000000001E-4</c:v>
                </c:pt>
                <c:pt idx="33852">
                  <c:v>8.8842999999999995E-4</c:v>
                </c:pt>
                <c:pt idx="33853">
                  <c:v>8.8844E-4</c:v>
                </c:pt>
                <c:pt idx="33854">
                  <c:v>8.8845000000000005E-4</c:v>
                </c:pt>
                <c:pt idx="33855">
                  <c:v>8.8845999999999999E-4</c:v>
                </c:pt>
                <c:pt idx="33856">
                  <c:v>8.8847000000000004E-4</c:v>
                </c:pt>
                <c:pt idx="33857">
                  <c:v>8.8847999999999998E-4</c:v>
                </c:pt>
                <c:pt idx="33858">
                  <c:v>8.8849000000000003E-4</c:v>
                </c:pt>
                <c:pt idx="33859">
                  <c:v>8.8849999999999997E-4</c:v>
                </c:pt>
                <c:pt idx="33860">
                  <c:v>8.8851000000000002E-4</c:v>
                </c:pt>
                <c:pt idx="33861">
                  <c:v>8.8851999999999996E-4</c:v>
                </c:pt>
                <c:pt idx="33862">
                  <c:v>8.8853000000000001E-4</c:v>
                </c:pt>
                <c:pt idx="33863">
                  <c:v>8.8853999999999995E-4</c:v>
                </c:pt>
                <c:pt idx="33864">
                  <c:v>8.8855E-4</c:v>
                </c:pt>
                <c:pt idx="33865">
                  <c:v>8.8856000000000004E-4</c:v>
                </c:pt>
                <c:pt idx="33866">
                  <c:v>8.8856999999999998E-4</c:v>
                </c:pt>
                <c:pt idx="33867">
                  <c:v>8.8858000000000003E-4</c:v>
                </c:pt>
                <c:pt idx="33868">
                  <c:v>8.8858999999999997E-4</c:v>
                </c:pt>
                <c:pt idx="33869">
                  <c:v>8.8860000000000002E-4</c:v>
                </c:pt>
                <c:pt idx="33870">
                  <c:v>8.8860999999999996E-4</c:v>
                </c:pt>
                <c:pt idx="33871">
                  <c:v>8.8862000000000001E-4</c:v>
                </c:pt>
                <c:pt idx="33872">
                  <c:v>8.8862999999999995E-4</c:v>
                </c:pt>
                <c:pt idx="33873">
                  <c:v>8.8864E-4</c:v>
                </c:pt>
                <c:pt idx="33874">
                  <c:v>8.8865000000000005E-4</c:v>
                </c:pt>
                <c:pt idx="33875">
                  <c:v>8.8865999999999999E-4</c:v>
                </c:pt>
                <c:pt idx="33876">
                  <c:v>8.8867000000000004E-4</c:v>
                </c:pt>
                <c:pt idx="33877">
                  <c:v>8.8867999999999998E-4</c:v>
                </c:pt>
                <c:pt idx="33878">
                  <c:v>8.8869000000000003E-4</c:v>
                </c:pt>
                <c:pt idx="33879">
                  <c:v>8.8869999999999997E-4</c:v>
                </c:pt>
                <c:pt idx="33880">
                  <c:v>8.8871000000000002E-4</c:v>
                </c:pt>
                <c:pt idx="33881">
                  <c:v>8.8871999999999996E-4</c:v>
                </c:pt>
                <c:pt idx="33882">
                  <c:v>8.8873000000000001E-4</c:v>
                </c:pt>
                <c:pt idx="33883">
                  <c:v>8.8873999999999995E-4</c:v>
                </c:pt>
                <c:pt idx="33884">
                  <c:v>8.8875E-4</c:v>
                </c:pt>
                <c:pt idx="33885">
                  <c:v>8.8876000000000005E-4</c:v>
                </c:pt>
                <c:pt idx="33886">
                  <c:v>8.8876999999999999E-4</c:v>
                </c:pt>
                <c:pt idx="33887">
                  <c:v>8.8878000000000004E-4</c:v>
                </c:pt>
                <c:pt idx="33888">
                  <c:v>8.8878999999999998E-4</c:v>
                </c:pt>
                <c:pt idx="33889">
                  <c:v>8.8880000000000003E-4</c:v>
                </c:pt>
                <c:pt idx="33890">
                  <c:v>8.8880999999999997E-4</c:v>
                </c:pt>
                <c:pt idx="33891">
                  <c:v>8.8882000000000002E-4</c:v>
                </c:pt>
                <c:pt idx="33892">
                  <c:v>8.8882999999999996E-4</c:v>
                </c:pt>
                <c:pt idx="33893">
                  <c:v>8.8884000000000001E-4</c:v>
                </c:pt>
                <c:pt idx="33894">
                  <c:v>8.8884999999999995E-4</c:v>
                </c:pt>
                <c:pt idx="33895">
                  <c:v>8.8886E-4</c:v>
                </c:pt>
                <c:pt idx="33896">
                  <c:v>8.8887000000000005E-4</c:v>
                </c:pt>
                <c:pt idx="33897">
                  <c:v>8.8887999999999999E-4</c:v>
                </c:pt>
                <c:pt idx="33898">
                  <c:v>8.8889000000000004E-4</c:v>
                </c:pt>
                <c:pt idx="33899">
                  <c:v>8.8889999999999998E-4</c:v>
                </c:pt>
                <c:pt idx="33900">
                  <c:v>8.8891000000000003E-4</c:v>
                </c:pt>
                <c:pt idx="33901">
                  <c:v>8.8891999999999997E-4</c:v>
                </c:pt>
                <c:pt idx="33902">
                  <c:v>8.8893000000000002E-4</c:v>
                </c:pt>
                <c:pt idx="33903">
                  <c:v>8.8893999999999996E-4</c:v>
                </c:pt>
                <c:pt idx="33904">
                  <c:v>8.8895E-4</c:v>
                </c:pt>
                <c:pt idx="33905">
                  <c:v>8.8896000000000005E-4</c:v>
                </c:pt>
                <c:pt idx="33906">
                  <c:v>8.8896999999999999E-4</c:v>
                </c:pt>
                <c:pt idx="33907">
                  <c:v>8.8898000000000004E-4</c:v>
                </c:pt>
                <c:pt idx="33908">
                  <c:v>8.8898999999999998E-4</c:v>
                </c:pt>
                <c:pt idx="33909">
                  <c:v>8.8900000000000003E-4</c:v>
                </c:pt>
                <c:pt idx="33910">
                  <c:v>8.8900999999999997E-4</c:v>
                </c:pt>
                <c:pt idx="33911">
                  <c:v>8.8902000000000002E-4</c:v>
                </c:pt>
                <c:pt idx="33912">
                  <c:v>8.8902999999999996E-4</c:v>
                </c:pt>
                <c:pt idx="33913">
                  <c:v>8.8904000000000001E-4</c:v>
                </c:pt>
                <c:pt idx="33914">
                  <c:v>8.8904999999999995E-4</c:v>
                </c:pt>
                <c:pt idx="33915">
                  <c:v>8.8906E-4</c:v>
                </c:pt>
                <c:pt idx="33916">
                  <c:v>8.8907000000000005E-4</c:v>
                </c:pt>
                <c:pt idx="33917">
                  <c:v>8.8907999999999999E-4</c:v>
                </c:pt>
                <c:pt idx="33918">
                  <c:v>8.8909000000000004E-4</c:v>
                </c:pt>
                <c:pt idx="33919">
                  <c:v>8.8909999999999998E-4</c:v>
                </c:pt>
                <c:pt idx="33920">
                  <c:v>8.8911000000000003E-4</c:v>
                </c:pt>
                <c:pt idx="33921">
                  <c:v>8.8911999999999997E-4</c:v>
                </c:pt>
                <c:pt idx="33922">
                  <c:v>8.8913000000000002E-4</c:v>
                </c:pt>
                <c:pt idx="33923">
                  <c:v>8.8913999999999996E-4</c:v>
                </c:pt>
                <c:pt idx="33924">
                  <c:v>8.8915000000000001E-4</c:v>
                </c:pt>
                <c:pt idx="33925">
                  <c:v>8.8915999999999995E-4</c:v>
                </c:pt>
                <c:pt idx="33926">
                  <c:v>8.8917E-4</c:v>
                </c:pt>
                <c:pt idx="33927">
                  <c:v>8.8918000000000005E-4</c:v>
                </c:pt>
                <c:pt idx="33928">
                  <c:v>8.8918999999999999E-4</c:v>
                </c:pt>
                <c:pt idx="33929">
                  <c:v>8.8920000000000004E-4</c:v>
                </c:pt>
                <c:pt idx="33930">
                  <c:v>8.8920999999999998E-4</c:v>
                </c:pt>
                <c:pt idx="33931">
                  <c:v>8.8922000000000003E-4</c:v>
                </c:pt>
                <c:pt idx="33932">
                  <c:v>8.8922999999999997E-4</c:v>
                </c:pt>
                <c:pt idx="33933">
                  <c:v>8.8924000000000002E-4</c:v>
                </c:pt>
                <c:pt idx="33934">
                  <c:v>8.8924999999999996E-4</c:v>
                </c:pt>
                <c:pt idx="33935">
                  <c:v>8.8926000000000001E-4</c:v>
                </c:pt>
                <c:pt idx="33936">
                  <c:v>8.8926999999999995E-4</c:v>
                </c:pt>
                <c:pt idx="33937">
                  <c:v>8.8928E-4</c:v>
                </c:pt>
                <c:pt idx="33938">
                  <c:v>8.8929000000000005E-4</c:v>
                </c:pt>
                <c:pt idx="33939">
                  <c:v>8.8929999999999999E-4</c:v>
                </c:pt>
                <c:pt idx="33940">
                  <c:v>8.8931000000000004E-4</c:v>
                </c:pt>
                <c:pt idx="33941">
                  <c:v>8.8931999999999998E-4</c:v>
                </c:pt>
                <c:pt idx="33942">
                  <c:v>8.8933000000000003E-4</c:v>
                </c:pt>
                <c:pt idx="33943">
                  <c:v>8.8933999999999997E-4</c:v>
                </c:pt>
                <c:pt idx="33944">
                  <c:v>8.8935000000000001E-4</c:v>
                </c:pt>
                <c:pt idx="33945">
                  <c:v>8.8935999999999996E-4</c:v>
                </c:pt>
                <c:pt idx="33946">
                  <c:v>8.8937E-4</c:v>
                </c:pt>
                <c:pt idx="33947">
                  <c:v>8.8938000000000005E-4</c:v>
                </c:pt>
                <c:pt idx="33948">
                  <c:v>8.8938999999999999E-4</c:v>
                </c:pt>
                <c:pt idx="33949">
                  <c:v>8.8940000000000004E-4</c:v>
                </c:pt>
                <c:pt idx="33950">
                  <c:v>8.8940999999999998E-4</c:v>
                </c:pt>
                <c:pt idx="33951">
                  <c:v>8.8942000000000003E-4</c:v>
                </c:pt>
                <c:pt idx="33952">
                  <c:v>8.8942999999999997E-4</c:v>
                </c:pt>
                <c:pt idx="33953">
                  <c:v>8.8944000000000002E-4</c:v>
                </c:pt>
                <c:pt idx="33954">
                  <c:v>8.8944999999999996E-4</c:v>
                </c:pt>
                <c:pt idx="33955">
                  <c:v>8.8946000000000001E-4</c:v>
                </c:pt>
                <c:pt idx="33956">
                  <c:v>8.8946999999999995E-4</c:v>
                </c:pt>
                <c:pt idx="33957">
                  <c:v>8.8948E-4</c:v>
                </c:pt>
                <c:pt idx="33958">
                  <c:v>8.8949000000000005E-4</c:v>
                </c:pt>
                <c:pt idx="33959">
                  <c:v>8.8949999999999999E-4</c:v>
                </c:pt>
                <c:pt idx="33960">
                  <c:v>8.8951000000000004E-4</c:v>
                </c:pt>
                <c:pt idx="33961">
                  <c:v>8.8951999999999998E-4</c:v>
                </c:pt>
                <c:pt idx="33962">
                  <c:v>8.8953000000000003E-4</c:v>
                </c:pt>
                <c:pt idx="33963">
                  <c:v>8.8953999999999997E-4</c:v>
                </c:pt>
                <c:pt idx="33964">
                  <c:v>8.8955000000000002E-4</c:v>
                </c:pt>
                <c:pt idx="33965">
                  <c:v>8.8955999999999996E-4</c:v>
                </c:pt>
                <c:pt idx="33966">
                  <c:v>8.8957000000000001E-4</c:v>
                </c:pt>
                <c:pt idx="33967">
                  <c:v>8.8957999999999995E-4</c:v>
                </c:pt>
                <c:pt idx="33968">
                  <c:v>8.8959E-4</c:v>
                </c:pt>
                <c:pt idx="33969">
                  <c:v>8.8960000000000005E-4</c:v>
                </c:pt>
                <c:pt idx="33970">
                  <c:v>8.8960999999999999E-4</c:v>
                </c:pt>
                <c:pt idx="33971">
                  <c:v>8.8962000000000004E-4</c:v>
                </c:pt>
                <c:pt idx="33972">
                  <c:v>8.8962999999999998E-4</c:v>
                </c:pt>
                <c:pt idx="33973">
                  <c:v>8.8964000000000003E-4</c:v>
                </c:pt>
                <c:pt idx="33974">
                  <c:v>8.8964999999999997E-4</c:v>
                </c:pt>
                <c:pt idx="33975">
                  <c:v>8.8966000000000002E-4</c:v>
                </c:pt>
                <c:pt idx="33976">
                  <c:v>8.8966999999999996E-4</c:v>
                </c:pt>
                <c:pt idx="33977">
                  <c:v>8.8968000000000001E-4</c:v>
                </c:pt>
                <c:pt idx="33978">
                  <c:v>8.8968999999999995E-4</c:v>
                </c:pt>
                <c:pt idx="33979">
                  <c:v>8.897E-4</c:v>
                </c:pt>
                <c:pt idx="33980">
                  <c:v>8.8971000000000005E-4</c:v>
                </c:pt>
                <c:pt idx="33981">
                  <c:v>8.8971999999999999E-4</c:v>
                </c:pt>
                <c:pt idx="33982">
                  <c:v>8.8973000000000003E-4</c:v>
                </c:pt>
                <c:pt idx="33983">
                  <c:v>8.8973999999999998E-4</c:v>
                </c:pt>
                <c:pt idx="33984">
                  <c:v>8.8975000000000002E-4</c:v>
                </c:pt>
                <c:pt idx="33985">
                  <c:v>8.8975999999999996E-4</c:v>
                </c:pt>
                <c:pt idx="33986">
                  <c:v>8.8977000000000001E-4</c:v>
                </c:pt>
                <c:pt idx="33987">
                  <c:v>8.8977999999999995E-4</c:v>
                </c:pt>
                <c:pt idx="33988">
                  <c:v>8.8979E-4</c:v>
                </c:pt>
                <c:pt idx="33989">
                  <c:v>8.8980000000000005E-4</c:v>
                </c:pt>
                <c:pt idx="33990">
                  <c:v>8.8980999999999999E-4</c:v>
                </c:pt>
                <c:pt idx="33991">
                  <c:v>8.8982000000000004E-4</c:v>
                </c:pt>
                <c:pt idx="33992">
                  <c:v>8.8982999999999998E-4</c:v>
                </c:pt>
                <c:pt idx="33993">
                  <c:v>8.8984000000000003E-4</c:v>
                </c:pt>
                <c:pt idx="33994">
                  <c:v>8.8984999999999997E-4</c:v>
                </c:pt>
                <c:pt idx="33995">
                  <c:v>8.8986000000000002E-4</c:v>
                </c:pt>
                <c:pt idx="33996">
                  <c:v>8.8986999999999996E-4</c:v>
                </c:pt>
                <c:pt idx="33997">
                  <c:v>8.8988000000000001E-4</c:v>
                </c:pt>
                <c:pt idx="33998">
                  <c:v>8.8988999999999995E-4</c:v>
                </c:pt>
                <c:pt idx="33999">
                  <c:v>8.899E-4</c:v>
                </c:pt>
                <c:pt idx="34000">
                  <c:v>8.8991000000000005E-4</c:v>
                </c:pt>
                <c:pt idx="34001">
                  <c:v>8.8991999999999999E-4</c:v>
                </c:pt>
                <c:pt idx="34002">
                  <c:v>8.8993000000000004E-4</c:v>
                </c:pt>
                <c:pt idx="34003">
                  <c:v>8.8993999999999998E-4</c:v>
                </c:pt>
                <c:pt idx="34004">
                  <c:v>8.8995000000000003E-4</c:v>
                </c:pt>
                <c:pt idx="34005">
                  <c:v>8.8995999999999997E-4</c:v>
                </c:pt>
                <c:pt idx="34006">
                  <c:v>8.8997000000000002E-4</c:v>
                </c:pt>
                <c:pt idx="34007">
                  <c:v>8.8997999999999996E-4</c:v>
                </c:pt>
                <c:pt idx="34008">
                  <c:v>8.8999000000000001E-4</c:v>
                </c:pt>
                <c:pt idx="34009">
                  <c:v>8.8999999999999995E-4</c:v>
                </c:pt>
                <c:pt idx="34010">
                  <c:v>8.9001E-4</c:v>
                </c:pt>
                <c:pt idx="34011">
                  <c:v>8.9002000000000005E-4</c:v>
                </c:pt>
                <c:pt idx="34012">
                  <c:v>8.9002999999999999E-4</c:v>
                </c:pt>
                <c:pt idx="34013">
                  <c:v>8.9004000000000004E-4</c:v>
                </c:pt>
                <c:pt idx="34014">
                  <c:v>8.9004999999999998E-4</c:v>
                </c:pt>
                <c:pt idx="34015">
                  <c:v>8.9006000000000003E-4</c:v>
                </c:pt>
                <c:pt idx="34016">
                  <c:v>8.9006999999999997E-4</c:v>
                </c:pt>
                <c:pt idx="34017">
                  <c:v>8.9008000000000002E-4</c:v>
                </c:pt>
                <c:pt idx="34018">
                  <c:v>8.9008999999999996E-4</c:v>
                </c:pt>
                <c:pt idx="34019">
                  <c:v>8.9010000000000001E-4</c:v>
                </c:pt>
                <c:pt idx="34020">
                  <c:v>8.9010999999999995E-4</c:v>
                </c:pt>
                <c:pt idx="34021">
                  <c:v>8.9012E-4</c:v>
                </c:pt>
                <c:pt idx="34022">
                  <c:v>8.9013000000000004E-4</c:v>
                </c:pt>
                <c:pt idx="34023">
                  <c:v>8.9013999999999999E-4</c:v>
                </c:pt>
                <c:pt idx="34024">
                  <c:v>8.9015000000000003E-4</c:v>
                </c:pt>
                <c:pt idx="34025">
                  <c:v>8.9015999999999997E-4</c:v>
                </c:pt>
                <c:pt idx="34026">
                  <c:v>8.9017000000000002E-4</c:v>
                </c:pt>
                <c:pt idx="34027">
                  <c:v>8.9017999999999996E-4</c:v>
                </c:pt>
                <c:pt idx="34028">
                  <c:v>8.9019000000000001E-4</c:v>
                </c:pt>
                <c:pt idx="34029">
                  <c:v>8.9019999999999995E-4</c:v>
                </c:pt>
                <c:pt idx="34030">
                  <c:v>8.9021E-4</c:v>
                </c:pt>
                <c:pt idx="34031">
                  <c:v>8.9022000000000005E-4</c:v>
                </c:pt>
                <c:pt idx="34032">
                  <c:v>8.9022999999999999E-4</c:v>
                </c:pt>
                <c:pt idx="34033">
                  <c:v>8.9024000000000004E-4</c:v>
                </c:pt>
                <c:pt idx="34034">
                  <c:v>8.9024999999999998E-4</c:v>
                </c:pt>
                <c:pt idx="34035">
                  <c:v>8.9026000000000003E-4</c:v>
                </c:pt>
                <c:pt idx="34036">
                  <c:v>8.9026999999999997E-4</c:v>
                </c:pt>
                <c:pt idx="34037">
                  <c:v>8.9028000000000002E-4</c:v>
                </c:pt>
                <c:pt idx="34038">
                  <c:v>8.9028999999999996E-4</c:v>
                </c:pt>
                <c:pt idx="34039">
                  <c:v>8.9030000000000001E-4</c:v>
                </c:pt>
                <c:pt idx="34040">
                  <c:v>8.9030999999999995E-4</c:v>
                </c:pt>
                <c:pt idx="34041">
                  <c:v>8.9032E-4</c:v>
                </c:pt>
                <c:pt idx="34042">
                  <c:v>8.9033000000000005E-4</c:v>
                </c:pt>
                <c:pt idx="34043">
                  <c:v>8.9033999999999999E-4</c:v>
                </c:pt>
                <c:pt idx="34044">
                  <c:v>8.9035000000000004E-4</c:v>
                </c:pt>
                <c:pt idx="34045">
                  <c:v>8.9035999999999998E-4</c:v>
                </c:pt>
                <c:pt idx="34046">
                  <c:v>8.9037000000000003E-4</c:v>
                </c:pt>
                <c:pt idx="34047">
                  <c:v>8.9037999999999997E-4</c:v>
                </c:pt>
                <c:pt idx="34048">
                  <c:v>8.9039000000000002E-4</c:v>
                </c:pt>
                <c:pt idx="34049">
                  <c:v>8.9039999999999996E-4</c:v>
                </c:pt>
                <c:pt idx="34050">
                  <c:v>8.9041000000000001E-4</c:v>
                </c:pt>
                <c:pt idx="34051">
                  <c:v>8.9041999999999995E-4</c:v>
                </c:pt>
                <c:pt idx="34052">
                  <c:v>8.9043E-4</c:v>
                </c:pt>
                <c:pt idx="34053">
                  <c:v>8.9044000000000005E-4</c:v>
                </c:pt>
                <c:pt idx="34054">
                  <c:v>8.9044999999999999E-4</c:v>
                </c:pt>
                <c:pt idx="34055">
                  <c:v>8.9046000000000004E-4</c:v>
                </c:pt>
                <c:pt idx="34056">
                  <c:v>8.9046999999999998E-4</c:v>
                </c:pt>
                <c:pt idx="34057">
                  <c:v>8.9048000000000003E-4</c:v>
                </c:pt>
                <c:pt idx="34058">
                  <c:v>8.9048999999999997E-4</c:v>
                </c:pt>
                <c:pt idx="34059">
                  <c:v>8.9050000000000002E-4</c:v>
                </c:pt>
                <c:pt idx="34060">
                  <c:v>8.9050999999999996E-4</c:v>
                </c:pt>
                <c:pt idx="34061">
                  <c:v>8.9052000000000001E-4</c:v>
                </c:pt>
                <c:pt idx="34062">
                  <c:v>8.9053000000000005E-4</c:v>
                </c:pt>
                <c:pt idx="34063">
                  <c:v>8.9053999999999999E-4</c:v>
                </c:pt>
                <c:pt idx="34064">
                  <c:v>8.9055000000000004E-4</c:v>
                </c:pt>
                <c:pt idx="34065">
                  <c:v>8.9055999999999998E-4</c:v>
                </c:pt>
                <c:pt idx="34066">
                  <c:v>8.9057000000000003E-4</c:v>
                </c:pt>
                <c:pt idx="34067">
                  <c:v>8.9057999999999997E-4</c:v>
                </c:pt>
                <c:pt idx="34068">
                  <c:v>8.9059000000000002E-4</c:v>
                </c:pt>
                <c:pt idx="34069">
                  <c:v>8.9059999999999996E-4</c:v>
                </c:pt>
                <c:pt idx="34070">
                  <c:v>8.9061000000000001E-4</c:v>
                </c:pt>
                <c:pt idx="34071">
                  <c:v>8.9061999999999995E-4</c:v>
                </c:pt>
                <c:pt idx="34072">
                  <c:v>8.9063E-4</c:v>
                </c:pt>
                <c:pt idx="34073">
                  <c:v>8.9064000000000005E-4</c:v>
                </c:pt>
                <c:pt idx="34074">
                  <c:v>8.9064999999999999E-4</c:v>
                </c:pt>
                <c:pt idx="34075">
                  <c:v>8.9066000000000004E-4</c:v>
                </c:pt>
                <c:pt idx="34076">
                  <c:v>8.9066999999999998E-4</c:v>
                </c:pt>
                <c:pt idx="34077">
                  <c:v>8.9068000000000003E-4</c:v>
                </c:pt>
                <c:pt idx="34078">
                  <c:v>8.9068999999999997E-4</c:v>
                </c:pt>
                <c:pt idx="34079">
                  <c:v>8.9070000000000002E-4</c:v>
                </c:pt>
                <c:pt idx="34080">
                  <c:v>8.9070999999999996E-4</c:v>
                </c:pt>
                <c:pt idx="34081">
                  <c:v>8.9072000000000001E-4</c:v>
                </c:pt>
                <c:pt idx="34082">
                  <c:v>8.9072999999999995E-4</c:v>
                </c:pt>
                <c:pt idx="34083">
                  <c:v>8.9074E-4</c:v>
                </c:pt>
                <c:pt idx="34084">
                  <c:v>8.9075000000000005E-4</c:v>
                </c:pt>
                <c:pt idx="34085">
                  <c:v>8.9075999999999999E-4</c:v>
                </c:pt>
                <c:pt idx="34086">
                  <c:v>8.9077000000000004E-4</c:v>
                </c:pt>
                <c:pt idx="34087">
                  <c:v>8.9077999999999998E-4</c:v>
                </c:pt>
                <c:pt idx="34088">
                  <c:v>8.9079000000000003E-4</c:v>
                </c:pt>
                <c:pt idx="34089">
                  <c:v>8.9079999999999997E-4</c:v>
                </c:pt>
                <c:pt idx="34090">
                  <c:v>8.9081000000000002E-4</c:v>
                </c:pt>
                <c:pt idx="34091">
                  <c:v>8.9081999999999996E-4</c:v>
                </c:pt>
                <c:pt idx="34092">
                  <c:v>8.9083000000000001E-4</c:v>
                </c:pt>
                <c:pt idx="34093">
                  <c:v>8.9083999999999995E-4</c:v>
                </c:pt>
                <c:pt idx="34094">
                  <c:v>8.9085E-4</c:v>
                </c:pt>
                <c:pt idx="34095">
                  <c:v>8.9086000000000005E-4</c:v>
                </c:pt>
                <c:pt idx="34096">
                  <c:v>8.9086999999999999E-4</c:v>
                </c:pt>
                <c:pt idx="34097">
                  <c:v>8.9088000000000004E-4</c:v>
                </c:pt>
                <c:pt idx="34098">
                  <c:v>8.9088999999999998E-4</c:v>
                </c:pt>
                <c:pt idx="34099">
                  <c:v>8.9090000000000003E-4</c:v>
                </c:pt>
                <c:pt idx="34100">
                  <c:v>8.9090999999999997E-4</c:v>
                </c:pt>
                <c:pt idx="34101">
                  <c:v>8.9092000000000001E-4</c:v>
                </c:pt>
                <c:pt idx="34102">
                  <c:v>8.9092999999999996E-4</c:v>
                </c:pt>
                <c:pt idx="34103">
                  <c:v>8.9094E-4</c:v>
                </c:pt>
                <c:pt idx="34104">
                  <c:v>8.9095000000000005E-4</c:v>
                </c:pt>
                <c:pt idx="34105">
                  <c:v>8.9095999999999999E-4</c:v>
                </c:pt>
                <c:pt idx="34106">
                  <c:v>8.9097000000000004E-4</c:v>
                </c:pt>
                <c:pt idx="34107">
                  <c:v>8.9097999999999998E-4</c:v>
                </c:pt>
                <c:pt idx="34108">
                  <c:v>8.9099000000000003E-4</c:v>
                </c:pt>
                <c:pt idx="34109">
                  <c:v>8.9099999999999997E-4</c:v>
                </c:pt>
                <c:pt idx="34110">
                  <c:v>8.9101000000000002E-4</c:v>
                </c:pt>
                <c:pt idx="34111">
                  <c:v>8.9101999999999996E-4</c:v>
                </c:pt>
                <c:pt idx="34112">
                  <c:v>8.9103000000000001E-4</c:v>
                </c:pt>
                <c:pt idx="34113">
                  <c:v>8.9103999999999995E-4</c:v>
                </c:pt>
                <c:pt idx="34114">
                  <c:v>8.9105E-4</c:v>
                </c:pt>
                <c:pt idx="34115">
                  <c:v>8.9106000000000005E-4</c:v>
                </c:pt>
                <c:pt idx="34116">
                  <c:v>8.9106999999999999E-4</c:v>
                </c:pt>
                <c:pt idx="34117">
                  <c:v>8.9108000000000004E-4</c:v>
                </c:pt>
                <c:pt idx="34118">
                  <c:v>8.9108999999999998E-4</c:v>
                </c:pt>
                <c:pt idx="34119">
                  <c:v>8.9110000000000003E-4</c:v>
                </c:pt>
                <c:pt idx="34120">
                  <c:v>8.9110999999999997E-4</c:v>
                </c:pt>
                <c:pt idx="34121">
                  <c:v>8.9112000000000002E-4</c:v>
                </c:pt>
                <c:pt idx="34122">
                  <c:v>8.9112999999999996E-4</c:v>
                </c:pt>
                <c:pt idx="34123">
                  <c:v>8.9114000000000001E-4</c:v>
                </c:pt>
                <c:pt idx="34124">
                  <c:v>8.9114999999999995E-4</c:v>
                </c:pt>
                <c:pt idx="34125">
                  <c:v>8.9116E-4</c:v>
                </c:pt>
                <c:pt idx="34126">
                  <c:v>8.9117000000000005E-4</c:v>
                </c:pt>
                <c:pt idx="34127">
                  <c:v>8.9117999999999999E-4</c:v>
                </c:pt>
                <c:pt idx="34128">
                  <c:v>8.9119000000000004E-4</c:v>
                </c:pt>
                <c:pt idx="34129">
                  <c:v>8.9119999999999998E-4</c:v>
                </c:pt>
                <c:pt idx="34130">
                  <c:v>8.9121000000000003E-4</c:v>
                </c:pt>
                <c:pt idx="34131">
                  <c:v>8.9121999999999997E-4</c:v>
                </c:pt>
                <c:pt idx="34132">
                  <c:v>8.9123000000000002E-4</c:v>
                </c:pt>
                <c:pt idx="34133">
                  <c:v>8.9123999999999996E-4</c:v>
                </c:pt>
                <c:pt idx="34134">
                  <c:v>8.9125000000000001E-4</c:v>
                </c:pt>
                <c:pt idx="34135">
                  <c:v>8.9125999999999995E-4</c:v>
                </c:pt>
                <c:pt idx="34136">
                  <c:v>8.9127E-4</c:v>
                </c:pt>
                <c:pt idx="34137">
                  <c:v>8.9128000000000005E-4</c:v>
                </c:pt>
                <c:pt idx="34138">
                  <c:v>8.9128999999999999E-4</c:v>
                </c:pt>
                <c:pt idx="34139">
                  <c:v>8.9130000000000003E-4</c:v>
                </c:pt>
                <c:pt idx="34140">
                  <c:v>8.9130999999999998E-4</c:v>
                </c:pt>
                <c:pt idx="34141">
                  <c:v>8.9132000000000002E-4</c:v>
                </c:pt>
                <c:pt idx="34142">
                  <c:v>8.9132999999999997E-4</c:v>
                </c:pt>
                <c:pt idx="34143">
                  <c:v>8.9134000000000001E-4</c:v>
                </c:pt>
                <c:pt idx="34144">
                  <c:v>8.9134999999999995E-4</c:v>
                </c:pt>
                <c:pt idx="34145">
                  <c:v>8.9136E-4</c:v>
                </c:pt>
                <c:pt idx="34146">
                  <c:v>8.9137000000000005E-4</c:v>
                </c:pt>
                <c:pt idx="34147">
                  <c:v>8.9137999999999999E-4</c:v>
                </c:pt>
                <c:pt idx="34148">
                  <c:v>8.9139000000000004E-4</c:v>
                </c:pt>
                <c:pt idx="34149">
                  <c:v>8.9139999999999998E-4</c:v>
                </c:pt>
                <c:pt idx="34150">
                  <c:v>8.9141000000000003E-4</c:v>
                </c:pt>
                <c:pt idx="34151">
                  <c:v>8.9141999999999997E-4</c:v>
                </c:pt>
                <c:pt idx="34152">
                  <c:v>8.9143000000000002E-4</c:v>
                </c:pt>
                <c:pt idx="34153">
                  <c:v>8.9143999999999996E-4</c:v>
                </c:pt>
                <c:pt idx="34154">
                  <c:v>8.9145000000000001E-4</c:v>
                </c:pt>
                <c:pt idx="34155">
                  <c:v>8.9145999999999995E-4</c:v>
                </c:pt>
                <c:pt idx="34156">
                  <c:v>8.9147E-4</c:v>
                </c:pt>
                <c:pt idx="34157">
                  <c:v>8.9148000000000005E-4</c:v>
                </c:pt>
                <c:pt idx="34158">
                  <c:v>8.9148999999999999E-4</c:v>
                </c:pt>
                <c:pt idx="34159">
                  <c:v>8.9150000000000004E-4</c:v>
                </c:pt>
                <c:pt idx="34160">
                  <c:v>8.9150999999999998E-4</c:v>
                </c:pt>
                <c:pt idx="34161">
                  <c:v>8.9152000000000003E-4</c:v>
                </c:pt>
                <c:pt idx="34162">
                  <c:v>8.9152999999999997E-4</c:v>
                </c:pt>
                <c:pt idx="34163">
                  <c:v>8.9154000000000002E-4</c:v>
                </c:pt>
                <c:pt idx="34164">
                  <c:v>8.9154999999999996E-4</c:v>
                </c:pt>
                <c:pt idx="34165">
                  <c:v>8.9156000000000001E-4</c:v>
                </c:pt>
                <c:pt idx="34166">
                  <c:v>8.9156999999999995E-4</c:v>
                </c:pt>
                <c:pt idx="34167">
                  <c:v>8.9158E-4</c:v>
                </c:pt>
                <c:pt idx="34168">
                  <c:v>8.9159000000000005E-4</c:v>
                </c:pt>
                <c:pt idx="34169">
                  <c:v>8.9159999999999999E-4</c:v>
                </c:pt>
                <c:pt idx="34170">
                  <c:v>8.9161000000000004E-4</c:v>
                </c:pt>
                <c:pt idx="34171">
                  <c:v>8.9161999999999998E-4</c:v>
                </c:pt>
                <c:pt idx="34172">
                  <c:v>8.9163000000000003E-4</c:v>
                </c:pt>
                <c:pt idx="34173">
                  <c:v>8.9163999999999997E-4</c:v>
                </c:pt>
                <c:pt idx="34174">
                  <c:v>8.9165000000000002E-4</c:v>
                </c:pt>
                <c:pt idx="34175">
                  <c:v>8.9165999999999996E-4</c:v>
                </c:pt>
                <c:pt idx="34176">
                  <c:v>8.9167000000000001E-4</c:v>
                </c:pt>
                <c:pt idx="34177">
                  <c:v>8.9167999999999995E-4</c:v>
                </c:pt>
                <c:pt idx="34178">
                  <c:v>8.9169E-4</c:v>
                </c:pt>
                <c:pt idx="34179">
                  <c:v>8.9170000000000004E-4</c:v>
                </c:pt>
                <c:pt idx="34180">
                  <c:v>8.9170999999999999E-4</c:v>
                </c:pt>
                <c:pt idx="34181">
                  <c:v>8.9172000000000003E-4</c:v>
                </c:pt>
                <c:pt idx="34182">
                  <c:v>8.9172999999999997E-4</c:v>
                </c:pt>
                <c:pt idx="34183">
                  <c:v>8.9174000000000002E-4</c:v>
                </c:pt>
                <c:pt idx="34184">
                  <c:v>8.9174999999999996E-4</c:v>
                </c:pt>
                <c:pt idx="34185">
                  <c:v>8.9176000000000001E-4</c:v>
                </c:pt>
                <c:pt idx="34186">
                  <c:v>8.9176999999999995E-4</c:v>
                </c:pt>
                <c:pt idx="34187">
                  <c:v>8.9178E-4</c:v>
                </c:pt>
                <c:pt idx="34188">
                  <c:v>8.9179000000000005E-4</c:v>
                </c:pt>
                <c:pt idx="34189">
                  <c:v>8.9179999999999999E-4</c:v>
                </c:pt>
                <c:pt idx="34190">
                  <c:v>8.9181000000000004E-4</c:v>
                </c:pt>
                <c:pt idx="34191">
                  <c:v>8.9181999999999998E-4</c:v>
                </c:pt>
                <c:pt idx="34192">
                  <c:v>8.9183000000000003E-4</c:v>
                </c:pt>
                <c:pt idx="34193">
                  <c:v>8.9183999999999997E-4</c:v>
                </c:pt>
                <c:pt idx="34194">
                  <c:v>8.9185000000000002E-4</c:v>
                </c:pt>
                <c:pt idx="34195">
                  <c:v>8.9185999999999996E-4</c:v>
                </c:pt>
                <c:pt idx="34196">
                  <c:v>8.9187000000000001E-4</c:v>
                </c:pt>
                <c:pt idx="34197">
                  <c:v>8.9187999999999995E-4</c:v>
                </c:pt>
                <c:pt idx="34198">
                  <c:v>8.9189E-4</c:v>
                </c:pt>
                <c:pt idx="34199">
                  <c:v>8.9190000000000005E-4</c:v>
                </c:pt>
                <c:pt idx="34200">
                  <c:v>8.9190999999999999E-4</c:v>
                </c:pt>
                <c:pt idx="34201">
                  <c:v>8.9192000000000004E-4</c:v>
                </c:pt>
                <c:pt idx="34202">
                  <c:v>8.9192999999999998E-4</c:v>
                </c:pt>
                <c:pt idx="34203">
                  <c:v>8.9194000000000003E-4</c:v>
                </c:pt>
                <c:pt idx="34204">
                  <c:v>8.9194999999999997E-4</c:v>
                </c:pt>
                <c:pt idx="34205">
                  <c:v>8.9196000000000002E-4</c:v>
                </c:pt>
                <c:pt idx="34206">
                  <c:v>8.9196999999999996E-4</c:v>
                </c:pt>
                <c:pt idx="34207">
                  <c:v>8.9198000000000001E-4</c:v>
                </c:pt>
                <c:pt idx="34208">
                  <c:v>8.9198999999999995E-4</c:v>
                </c:pt>
                <c:pt idx="34209">
                  <c:v>8.92E-4</c:v>
                </c:pt>
                <c:pt idx="34210">
                  <c:v>8.9201000000000005E-4</c:v>
                </c:pt>
                <c:pt idx="34211">
                  <c:v>8.9201999999999999E-4</c:v>
                </c:pt>
                <c:pt idx="34212">
                  <c:v>8.9203000000000004E-4</c:v>
                </c:pt>
                <c:pt idx="34213">
                  <c:v>8.9203999999999998E-4</c:v>
                </c:pt>
                <c:pt idx="34214">
                  <c:v>8.9205000000000003E-4</c:v>
                </c:pt>
                <c:pt idx="34215">
                  <c:v>8.9205999999999997E-4</c:v>
                </c:pt>
                <c:pt idx="34216">
                  <c:v>8.9207000000000002E-4</c:v>
                </c:pt>
                <c:pt idx="34217">
                  <c:v>8.9207999999999996E-4</c:v>
                </c:pt>
                <c:pt idx="34218">
                  <c:v>8.9209000000000001E-4</c:v>
                </c:pt>
                <c:pt idx="34219">
                  <c:v>8.9209999999999995E-4</c:v>
                </c:pt>
                <c:pt idx="34220">
                  <c:v>8.9211E-4</c:v>
                </c:pt>
                <c:pt idx="34221">
                  <c:v>8.9212000000000004E-4</c:v>
                </c:pt>
                <c:pt idx="34222">
                  <c:v>8.9212999999999998E-4</c:v>
                </c:pt>
                <c:pt idx="34223">
                  <c:v>8.9214000000000003E-4</c:v>
                </c:pt>
                <c:pt idx="34224">
                  <c:v>8.9214999999999997E-4</c:v>
                </c:pt>
                <c:pt idx="34225">
                  <c:v>8.9216000000000002E-4</c:v>
                </c:pt>
                <c:pt idx="34226">
                  <c:v>8.9216999999999996E-4</c:v>
                </c:pt>
                <c:pt idx="34227">
                  <c:v>8.9218000000000001E-4</c:v>
                </c:pt>
                <c:pt idx="34228">
                  <c:v>8.9218999999999995E-4</c:v>
                </c:pt>
                <c:pt idx="34229">
                  <c:v>8.922E-4</c:v>
                </c:pt>
                <c:pt idx="34230">
                  <c:v>8.9221000000000005E-4</c:v>
                </c:pt>
                <c:pt idx="34231">
                  <c:v>8.9221999999999999E-4</c:v>
                </c:pt>
                <c:pt idx="34232">
                  <c:v>8.9223000000000004E-4</c:v>
                </c:pt>
                <c:pt idx="34233">
                  <c:v>8.9223999999999998E-4</c:v>
                </c:pt>
                <c:pt idx="34234">
                  <c:v>8.9225000000000003E-4</c:v>
                </c:pt>
                <c:pt idx="34235">
                  <c:v>8.9225999999999997E-4</c:v>
                </c:pt>
                <c:pt idx="34236">
                  <c:v>8.9227000000000002E-4</c:v>
                </c:pt>
                <c:pt idx="34237">
                  <c:v>8.9227999999999996E-4</c:v>
                </c:pt>
                <c:pt idx="34238">
                  <c:v>8.9229000000000001E-4</c:v>
                </c:pt>
                <c:pt idx="34239">
                  <c:v>8.9229999999999995E-4</c:v>
                </c:pt>
                <c:pt idx="34240">
                  <c:v>8.9231E-4</c:v>
                </c:pt>
                <c:pt idx="34241">
                  <c:v>8.9232000000000005E-4</c:v>
                </c:pt>
                <c:pt idx="34242">
                  <c:v>8.9232999999999999E-4</c:v>
                </c:pt>
                <c:pt idx="34243">
                  <c:v>8.9234000000000004E-4</c:v>
                </c:pt>
                <c:pt idx="34244">
                  <c:v>8.9234999999999998E-4</c:v>
                </c:pt>
                <c:pt idx="34245">
                  <c:v>8.9236000000000003E-4</c:v>
                </c:pt>
                <c:pt idx="34246">
                  <c:v>8.9236999999999997E-4</c:v>
                </c:pt>
                <c:pt idx="34247">
                  <c:v>8.9238000000000002E-4</c:v>
                </c:pt>
                <c:pt idx="34248">
                  <c:v>8.9238999999999996E-4</c:v>
                </c:pt>
                <c:pt idx="34249">
                  <c:v>8.9240000000000001E-4</c:v>
                </c:pt>
                <c:pt idx="34250">
                  <c:v>8.9240999999999995E-4</c:v>
                </c:pt>
                <c:pt idx="34251">
                  <c:v>8.9242E-4</c:v>
                </c:pt>
                <c:pt idx="34252">
                  <c:v>8.9243000000000005E-4</c:v>
                </c:pt>
                <c:pt idx="34253">
                  <c:v>8.9243999999999999E-4</c:v>
                </c:pt>
                <c:pt idx="34254">
                  <c:v>8.9245000000000004E-4</c:v>
                </c:pt>
                <c:pt idx="34255">
                  <c:v>8.9245999999999998E-4</c:v>
                </c:pt>
                <c:pt idx="34256">
                  <c:v>8.9247000000000003E-4</c:v>
                </c:pt>
                <c:pt idx="34257">
                  <c:v>8.9247999999999997E-4</c:v>
                </c:pt>
                <c:pt idx="34258">
                  <c:v>8.9249000000000002E-4</c:v>
                </c:pt>
                <c:pt idx="34259">
                  <c:v>8.9249999999999996E-4</c:v>
                </c:pt>
                <c:pt idx="34260">
                  <c:v>8.9251E-4</c:v>
                </c:pt>
                <c:pt idx="34261">
                  <c:v>8.9252000000000005E-4</c:v>
                </c:pt>
                <c:pt idx="34262">
                  <c:v>8.9252999999999999E-4</c:v>
                </c:pt>
                <c:pt idx="34263">
                  <c:v>8.9254000000000004E-4</c:v>
                </c:pt>
                <c:pt idx="34264">
                  <c:v>8.9254999999999998E-4</c:v>
                </c:pt>
                <c:pt idx="34265">
                  <c:v>8.9256000000000003E-4</c:v>
                </c:pt>
                <c:pt idx="34266">
                  <c:v>8.9256999999999997E-4</c:v>
                </c:pt>
                <c:pt idx="34267">
                  <c:v>8.9258000000000002E-4</c:v>
                </c:pt>
                <c:pt idx="34268">
                  <c:v>8.9258999999999996E-4</c:v>
                </c:pt>
                <c:pt idx="34269">
                  <c:v>8.9260000000000001E-4</c:v>
                </c:pt>
                <c:pt idx="34270">
                  <c:v>8.9260999999999995E-4</c:v>
                </c:pt>
                <c:pt idx="34271">
                  <c:v>8.9262E-4</c:v>
                </c:pt>
                <c:pt idx="34272">
                  <c:v>8.9263000000000005E-4</c:v>
                </c:pt>
                <c:pt idx="34273">
                  <c:v>8.9263999999999999E-4</c:v>
                </c:pt>
                <c:pt idx="34274">
                  <c:v>8.9265000000000004E-4</c:v>
                </c:pt>
                <c:pt idx="34275">
                  <c:v>8.9265999999999998E-4</c:v>
                </c:pt>
                <c:pt idx="34276">
                  <c:v>8.9267000000000003E-4</c:v>
                </c:pt>
                <c:pt idx="34277">
                  <c:v>8.9267999999999997E-4</c:v>
                </c:pt>
                <c:pt idx="34278">
                  <c:v>8.9269000000000002E-4</c:v>
                </c:pt>
                <c:pt idx="34279">
                  <c:v>8.9269999999999996E-4</c:v>
                </c:pt>
                <c:pt idx="34280">
                  <c:v>8.9271000000000001E-4</c:v>
                </c:pt>
                <c:pt idx="34281">
                  <c:v>8.9271999999999995E-4</c:v>
                </c:pt>
                <c:pt idx="34282">
                  <c:v>8.9273E-4</c:v>
                </c:pt>
                <c:pt idx="34283">
                  <c:v>8.9274000000000005E-4</c:v>
                </c:pt>
                <c:pt idx="34284">
                  <c:v>8.9274999999999999E-4</c:v>
                </c:pt>
                <c:pt idx="34285">
                  <c:v>8.9276000000000004E-4</c:v>
                </c:pt>
                <c:pt idx="34286">
                  <c:v>8.9276999999999998E-4</c:v>
                </c:pt>
                <c:pt idx="34287">
                  <c:v>8.9278000000000003E-4</c:v>
                </c:pt>
                <c:pt idx="34288">
                  <c:v>8.9278999999999997E-4</c:v>
                </c:pt>
                <c:pt idx="34289">
                  <c:v>8.9280000000000002E-4</c:v>
                </c:pt>
                <c:pt idx="34290">
                  <c:v>8.9280999999999996E-4</c:v>
                </c:pt>
                <c:pt idx="34291">
                  <c:v>8.9282000000000001E-4</c:v>
                </c:pt>
                <c:pt idx="34292">
                  <c:v>8.9282999999999995E-4</c:v>
                </c:pt>
                <c:pt idx="34293">
                  <c:v>8.9284E-4</c:v>
                </c:pt>
                <c:pt idx="34294">
                  <c:v>8.9285000000000005E-4</c:v>
                </c:pt>
                <c:pt idx="34295">
                  <c:v>8.9285999999999999E-4</c:v>
                </c:pt>
                <c:pt idx="34296">
                  <c:v>8.9287000000000004E-4</c:v>
                </c:pt>
                <c:pt idx="34297">
                  <c:v>8.9287999999999998E-4</c:v>
                </c:pt>
                <c:pt idx="34298">
                  <c:v>8.9289000000000002E-4</c:v>
                </c:pt>
                <c:pt idx="34299">
                  <c:v>8.9289999999999997E-4</c:v>
                </c:pt>
                <c:pt idx="34300">
                  <c:v>8.9291000000000001E-4</c:v>
                </c:pt>
                <c:pt idx="34301">
                  <c:v>8.9291999999999996E-4</c:v>
                </c:pt>
                <c:pt idx="34302">
                  <c:v>8.9293E-4</c:v>
                </c:pt>
                <c:pt idx="34303">
                  <c:v>8.9294000000000005E-4</c:v>
                </c:pt>
                <c:pt idx="34304">
                  <c:v>8.9294999999999999E-4</c:v>
                </c:pt>
                <c:pt idx="34305">
                  <c:v>8.9296000000000004E-4</c:v>
                </c:pt>
                <c:pt idx="34306">
                  <c:v>8.9296999999999998E-4</c:v>
                </c:pt>
                <c:pt idx="34307">
                  <c:v>8.9298000000000003E-4</c:v>
                </c:pt>
                <c:pt idx="34308">
                  <c:v>8.9298999999999997E-4</c:v>
                </c:pt>
                <c:pt idx="34309">
                  <c:v>8.9300000000000002E-4</c:v>
                </c:pt>
                <c:pt idx="34310">
                  <c:v>8.9300999999999996E-4</c:v>
                </c:pt>
                <c:pt idx="34311">
                  <c:v>8.9302000000000001E-4</c:v>
                </c:pt>
                <c:pt idx="34312">
                  <c:v>8.9302999999999995E-4</c:v>
                </c:pt>
                <c:pt idx="34313">
                  <c:v>8.9304E-4</c:v>
                </c:pt>
                <c:pt idx="34314">
                  <c:v>8.9305000000000005E-4</c:v>
                </c:pt>
                <c:pt idx="34315">
                  <c:v>8.9305999999999999E-4</c:v>
                </c:pt>
                <c:pt idx="34316">
                  <c:v>8.9307000000000004E-4</c:v>
                </c:pt>
                <c:pt idx="34317">
                  <c:v>8.9307999999999998E-4</c:v>
                </c:pt>
                <c:pt idx="34318">
                  <c:v>8.9309000000000003E-4</c:v>
                </c:pt>
                <c:pt idx="34319">
                  <c:v>8.9309999999999997E-4</c:v>
                </c:pt>
                <c:pt idx="34320">
                  <c:v>8.9311000000000002E-4</c:v>
                </c:pt>
                <c:pt idx="34321">
                  <c:v>8.9311999999999996E-4</c:v>
                </c:pt>
                <c:pt idx="34322">
                  <c:v>8.9313000000000001E-4</c:v>
                </c:pt>
                <c:pt idx="34323">
                  <c:v>8.9313999999999995E-4</c:v>
                </c:pt>
                <c:pt idx="34324">
                  <c:v>8.9315E-4</c:v>
                </c:pt>
                <c:pt idx="34325">
                  <c:v>8.9316000000000005E-4</c:v>
                </c:pt>
                <c:pt idx="34326">
                  <c:v>8.9316999999999999E-4</c:v>
                </c:pt>
                <c:pt idx="34327">
                  <c:v>8.9318000000000004E-4</c:v>
                </c:pt>
                <c:pt idx="34328">
                  <c:v>8.9318999999999998E-4</c:v>
                </c:pt>
                <c:pt idx="34329">
                  <c:v>8.9320000000000003E-4</c:v>
                </c:pt>
                <c:pt idx="34330">
                  <c:v>8.9320999999999997E-4</c:v>
                </c:pt>
                <c:pt idx="34331">
                  <c:v>8.9322000000000002E-4</c:v>
                </c:pt>
                <c:pt idx="34332">
                  <c:v>8.9322999999999996E-4</c:v>
                </c:pt>
                <c:pt idx="34333">
                  <c:v>8.9324000000000001E-4</c:v>
                </c:pt>
                <c:pt idx="34334">
                  <c:v>8.9324999999999995E-4</c:v>
                </c:pt>
                <c:pt idx="34335">
                  <c:v>8.9326E-4</c:v>
                </c:pt>
                <c:pt idx="34336">
                  <c:v>8.9327000000000004E-4</c:v>
                </c:pt>
                <c:pt idx="34337">
                  <c:v>8.9327999999999999E-4</c:v>
                </c:pt>
                <c:pt idx="34338">
                  <c:v>8.9329000000000003E-4</c:v>
                </c:pt>
                <c:pt idx="34339">
                  <c:v>8.9329999999999998E-4</c:v>
                </c:pt>
                <c:pt idx="34340">
                  <c:v>8.9331000000000002E-4</c:v>
                </c:pt>
                <c:pt idx="34341">
                  <c:v>8.9331999999999996E-4</c:v>
                </c:pt>
                <c:pt idx="34342">
                  <c:v>8.9333000000000001E-4</c:v>
                </c:pt>
                <c:pt idx="34343">
                  <c:v>8.9333999999999995E-4</c:v>
                </c:pt>
                <c:pt idx="34344">
                  <c:v>8.9335E-4</c:v>
                </c:pt>
                <c:pt idx="34345">
                  <c:v>8.9336000000000005E-4</c:v>
                </c:pt>
                <c:pt idx="34346">
                  <c:v>8.9336999999999999E-4</c:v>
                </c:pt>
                <c:pt idx="34347">
                  <c:v>8.9338000000000004E-4</c:v>
                </c:pt>
                <c:pt idx="34348">
                  <c:v>8.9338999999999998E-4</c:v>
                </c:pt>
                <c:pt idx="34349">
                  <c:v>8.9340000000000003E-4</c:v>
                </c:pt>
                <c:pt idx="34350">
                  <c:v>8.9340999999999997E-4</c:v>
                </c:pt>
                <c:pt idx="34351">
                  <c:v>8.9342000000000002E-4</c:v>
                </c:pt>
                <c:pt idx="34352">
                  <c:v>8.9342999999999996E-4</c:v>
                </c:pt>
                <c:pt idx="34353">
                  <c:v>8.9344000000000001E-4</c:v>
                </c:pt>
                <c:pt idx="34354">
                  <c:v>8.9344999999999995E-4</c:v>
                </c:pt>
                <c:pt idx="34355">
                  <c:v>8.9346E-4</c:v>
                </c:pt>
                <c:pt idx="34356">
                  <c:v>8.9347000000000005E-4</c:v>
                </c:pt>
                <c:pt idx="34357">
                  <c:v>8.9347999999999999E-4</c:v>
                </c:pt>
                <c:pt idx="34358">
                  <c:v>8.9349000000000004E-4</c:v>
                </c:pt>
                <c:pt idx="34359">
                  <c:v>8.9349999999999998E-4</c:v>
                </c:pt>
                <c:pt idx="34360">
                  <c:v>8.9351000000000003E-4</c:v>
                </c:pt>
                <c:pt idx="34361">
                  <c:v>8.9351999999999997E-4</c:v>
                </c:pt>
                <c:pt idx="34362">
                  <c:v>8.9353000000000002E-4</c:v>
                </c:pt>
                <c:pt idx="34363">
                  <c:v>8.9353999999999996E-4</c:v>
                </c:pt>
                <c:pt idx="34364">
                  <c:v>8.9355000000000001E-4</c:v>
                </c:pt>
                <c:pt idx="34365">
                  <c:v>8.9355999999999995E-4</c:v>
                </c:pt>
                <c:pt idx="34366">
                  <c:v>8.9357E-4</c:v>
                </c:pt>
                <c:pt idx="34367">
                  <c:v>8.9358000000000005E-4</c:v>
                </c:pt>
                <c:pt idx="34368">
                  <c:v>8.9358999999999999E-4</c:v>
                </c:pt>
                <c:pt idx="34369">
                  <c:v>8.9360000000000004E-4</c:v>
                </c:pt>
                <c:pt idx="34370">
                  <c:v>8.9360999999999998E-4</c:v>
                </c:pt>
                <c:pt idx="34371">
                  <c:v>8.9362000000000003E-4</c:v>
                </c:pt>
                <c:pt idx="34372">
                  <c:v>8.9362999999999997E-4</c:v>
                </c:pt>
                <c:pt idx="34373">
                  <c:v>8.9364000000000002E-4</c:v>
                </c:pt>
                <c:pt idx="34374">
                  <c:v>8.9364999999999996E-4</c:v>
                </c:pt>
                <c:pt idx="34375">
                  <c:v>8.9366000000000001E-4</c:v>
                </c:pt>
                <c:pt idx="34376">
                  <c:v>8.9366999999999995E-4</c:v>
                </c:pt>
                <c:pt idx="34377">
                  <c:v>8.9368E-4</c:v>
                </c:pt>
                <c:pt idx="34378">
                  <c:v>8.9369000000000004E-4</c:v>
                </c:pt>
                <c:pt idx="34379">
                  <c:v>8.9369999999999998E-4</c:v>
                </c:pt>
                <c:pt idx="34380">
                  <c:v>8.9371000000000003E-4</c:v>
                </c:pt>
                <c:pt idx="34381">
                  <c:v>8.9371999999999997E-4</c:v>
                </c:pt>
                <c:pt idx="34382">
                  <c:v>8.9373000000000002E-4</c:v>
                </c:pt>
                <c:pt idx="34383">
                  <c:v>8.9373999999999996E-4</c:v>
                </c:pt>
                <c:pt idx="34384">
                  <c:v>8.9375000000000001E-4</c:v>
                </c:pt>
                <c:pt idx="34385">
                  <c:v>8.9375999999999995E-4</c:v>
                </c:pt>
                <c:pt idx="34386">
                  <c:v>8.9377E-4</c:v>
                </c:pt>
                <c:pt idx="34387">
                  <c:v>8.9378000000000005E-4</c:v>
                </c:pt>
                <c:pt idx="34388">
                  <c:v>8.9378999999999999E-4</c:v>
                </c:pt>
                <c:pt idx="34389">
                  <c:v>8.9380000000000004E-4</c:v>
                </c:pt>
                <c:pt idx="34390">
                  <c:v>8.9380999999999998E-4</c:v>
                </c:pt>
                <c:pt idx="34391">
                  <c:v>8.9382000000000003E-4</c:v>
                </c:pt>
                <c:pt idx="34392">
                  <c:v>8.9382999999999997E-4</c:v>
                </c:pt>
                <c:pt idx="34393">
                  <c:v>8.9384000000000002E-4</c:v>
                </c:pt>
                <c:pt idx="34394">
                  <c:v>8.9384999999999996E-4</c:v>
                </c:pt>
                <c:pt idx="34395">
                  <c:v>8.9386000000000001E-4</c:v>
                </c:pt>
                <c:pt idx="34396">
                  <c:v>8.9386999999999995E-4</c:v>
                </c:pt>
                <c:pt idx="34397">
                  <c:v>8.9388E-4</c:v>
                </c:pt>
                <c:pt idx="34398">
                  <c:v>8.9389000000000005E-4</c:v>
                </c:pt>
                <c:pt idx="34399">
                  <c:v>8.9389999999999999E-4</c:v>
                </c:pt>
                <c:pt idx="34400">
                  <c:v>8.9391000000000004E-4</c:v>
                </c:pt>
                <c:pt idx="34401">
                  <c:v>8.9391999999999998E-4</c:v>
                </c:pt>
                <c:pt idx="34402">
                  <c:v>8.9393000000000003E-4</c:v>
                </c:pt>
                <c:pt idx="34403">
                  <c:v>8.9393999999999997E-4</c:v>
                </c:pt>
                <c:pt idx="34404">
                  <c:v>8.9395000000000002E-4</c:v>
                </c:pt>
                <c:pt idx="34405">
                  <c:v>8.9395999999999996E-4</c:v>
                </c:pt>
                <c:pt idx="34406">
                  <c:v>8.9397000000000001E-4</c:v>
                </c:pt>
                <c:pt idx="34407">
                  <c:v>8.9397999999999995E-4</c:v>
                </c:pt>
                <c:pt idx="34408">
                  <c:v>8.9399E-4</c:v>
                </c:pt>
                <c:pt idx="34409">
                  <c:v>8.9400000000000005E-4</c:v>
                </c:pt>
                <c:pt idx="34410">
                  <c:v>8.9400999999999999E-4</c:v>
                </c:pt>
                <c:pt idx="34411">
                  <c:v>8.9402000000000004E-4</c:v>
                </c:pt>
                <c:pt idx="34412">
                  <c:v>8.9402999999999998E-4</c:v>
                </c:pt>
                <c:pt idx="34413">
                  <c:v>8.9404000000000003E-4</c:v>
                </c:pt>
                <c:pt idx="34414">
                  <c:v>8.9404999999999997E-4</c:v>
                </c:pt>
                <c:pt idx="34415">
                  <c:v>8.9406000000000002E-4</c:v>
                </c:pt>
                <c:pt idx="34416">
                  <c:v>8.9406999999999996E-4</c:v>
                </c:pt>
                <c:pt idx="34417">
                  <c:v>8.9408E-4</c:v>
                </c:pt>
                <c:pt idx="34418">
                  <c:v>8.9409000000000005E-4</c:v>
                </c:pt>
                <c:pt idx="34419">
                  <c:v>8.9409999999999999E-4</c:v>
                </c:pt>
                <c:pt idx="34420">
                  <c:v>8.9411000000000004E-4</c:v>
                </c:pt>
                <c:pt idx="34421">
                  <c:v>8.9411999999999998E-4</c:v>
                </c:pt>
                <c:pt idx="34422">
                  <c:v>8.9413000000000003E-4</c:v>
                </c:pt>
                <c:pt idx="34423">
                  <c:v>8.9413999999999997E-4</c:v>
                </c:pt>
                <c:pt idx="34424">
                  <c:v>8.9415000000000002E-4</c:v>
                </c:pt>
                <c:pt idx="34425">
                  <c:v>8.9415999999999996E-4</c:v>
                </c:pt>
                <c:pt idx="34426">
                  <c:v>8.9417000000000001E-4</c:v>
                </c:pt>
                <c:pt idx="34427">
                  <c:v>8.9417999999999995E-4</c:v>
                </c:pt>
                <c:pt idx="34428">
                  <c:v>8.9419E-4</c:v>
                </c:pt>
                <c:pt idx="34429">
                  <c:v>8.9420000000000005E-4</c:v>
                </c:pt>
                <c:pt idx="34430">
                  <c:v>8.9420999999999999E-4</c:v>
                </c:pt>
                <c:pt idx="34431">
                  <c:v>8.9422000000000004E-4</c:v>
                </c:pt>
                <c:pt idx="34432">
                  <c:v>8.9422999999999998E-4</c:v>
                </c:pt>
                <c:pt idx="34433">
                  <c:v>8.9424000000000003E-4</c:v>
                </c:pt>
                <c:pt idx="34434">
                  <c:v>8.9424999999999997E-4</c:v>
                </c:pt>
                <c:pt idx="34435">
                  <c:v>8.9426000000000002E-4</c:v>
                </c:pt>
                <c:pt idx="34436">
                  <c:v>8.9426999999999996E-4</c:v>
                </c:pt>
                <c:pt idx="34437">
                  <c:v>8.9428000000000001E-4</c:v>
                </c:pt>
                <c:pt idx="34438">
                  <c:v>8.9428999999999995E-4</c:v>
                </c:pt>
                <c:pt idx="34439">
                  <c:v>8.943E-4</c:v>
                </c:pt>
                <c:pt idx="34440">
                  <c:v>8.9431000000000005E-4</c:v>
                </c:pt>
                <c:pt idx="34441">
                  <c:v>8.9431999999999999E-4</c:v>
                </c:pt>
                <c:pt idx="34442">
                  <c:v>8.9433000000000004E-4</c:v>
                </c:pt>
                <c:pt idx="34443">
                  <c:v>8.9433999999999998E-4</c:v>
                </c:pt>
                <c:pt idx="34444">
                  <c:v>8.9435000000000003E-4</c:v>
                </c:pt>
                <c:pt idx="34445">
                  <c:v>8.9435999999999997E-4</c:v>
                </c:pt>
                <c:pt idx="34446">
                  <c:v>8.9437000000000002E-4</c:v>
                </c:pt>
                <c:pt idx="34447">
                  <c:v>8.9437999999999996E-4</c:v>
                </c:pt>
                <c:pt idx="34448">
                  <c:v>8.9439000000000001E-4</c:v>
                </c:pt>
                <c:pt idx="34449">
                  <c:v>8.9439999999999995E-4</c:v>
                </c:pt>
                <c:pt idx="34450">
                  <c:v>8.9441E-4</c:v>
                </c:pt>
                <c:pt idx="34451">
                  <c:v>8.9442000000000005E-4</c:v>
                </c:pt>
                <c:pt idx="34452">
                  <c:v>8.9442999999999999E-4</c:v>
                </c:pt>
                <c:pt idx="34453">
                  <c:v>8.9444000000000004E-4</c:v>
                </c:pt>
                <c:pt idx="34454">
                  <c:v>8.9444999999999998E-4</c:v>
                </c:pt>
                <c:pt idx="34455">
                  <c:v>8.9446000000000003E-4</c:v>
                </c:pt>
                <c:pt idx="34456">
                  <c:v>8.9446999999999997E-4</c:v>
                </c:pt>
                <c:pt idx="34457">
                  <c:v>8.9448000000000001E-4</c:v>
                </c:pt>
                <c:pt idx="34458">
                  <c:v>8.9448999999999996E-4</c:v>
                </c:pt>
                <c:pt idx="34459">
                  <c:v>8.945E-4</c:v>
                </c:pt>
                <c:pt idx="34460">
                  <c:v>8.9451000000000005E-4</c:v>
                </c:pt>
                <c:pt idx="34461">
                  <c:v>8.9451999999999999E-4</c:v>
                </c:pt>
                <c:pt idx="34462">
                  <c:v>8.9453000000000004E-4</c:v>
                </c:pt>
                <c:pt idx="34463">
                  <c:v>8.9453999999999998E-4</c:v>
                </c:pt>
                <c:pt idx="34464">
                  <c:v>8.9455000000000003E-4</c:v>
                </c:pt>
                <c:pt idx="34465">
                  <c:v>8.9455999999999997E-4</c:v>
                </c:pt>
                <c:pt idx="34466">
                  <c:v>8.9457000000000002E-4</c:v>
                </c:pt>
                <c:pt idx="34467">
                  <c:v>8.9457999999999996E-4</c:v>
                </c:pt>
                <c:pt idx="34468">
                  <c:v>8.9459000000000001E-4</c:v>
                </c:pt>
                <c:pt idx="34469">
                  <c:v>8.9459999999999995E-4</c:v>
                </c:pt>
                <c:pt idx="34470">
                  <c:v>8.9461E-4</c:v>
                </c:pt>
                <c:pt idx="34471">
                  <c:v>8.9462000000000005E-4</c:v>
                </c:pt>
                <c:pt idx="34472">
                  <c:v>8.9462999999999999E-4</c:v>
                </c:pt>
                <c:pt idx="34473">
                  <c:v>8.9464000000000004E-4</c:v>
                </c:pt>
                <c:pt idx="34474">
                  <c:v>8.9464999999999998E-4</c:v>
                </c:pt>
                <c:pt idx="34475">
                  <c:v>8.9466000000000003E-4</c:v>
                </c:pt>
                <c:pt idx="34476">
                  <c:v>8.9466999999999997E-4</c:v>
                </c:pt>
                <c:pt idx="34477">
                  <c:v>8.9468000000000002E-4</c:v>
                </c:pt>
                <c:pt idx="34478">
                  <c:v>8.9468999999999996E-4</c:v>
                </c:pt>
                <c:pt idx="34479">
                  <c:v>8.9470000000000001E-4</c:v>
                </c:pt>
                <c:pt idx="34480">
                  <c:v>8.9470999999999995E-4</c:v>
                </c:pt>
                <c:pt idx="34481">
                  <c:v>8.9472E-4</c:v>
                </c:pt>
                <c:pt idx="34482">
                  <c:v>8.9473000000000005E-4</c:v>
                </c:pt>
                <c:pt idx="34483">
                  <c:v>8.9473999999999999E-4</c:v>
                </c:pt>
                <c:pt idx="34484">
                  <c:v>8.9475000000000004E-4</c:v>
                </c:pt>
                <c:pt idx="34485">
                  <c:v>8.9475999999999998E-4</c:v>
                </c:pt>
                <c:pt idx="34486">
                  <c:v>8.9477000000000003E-4</c:v>
                </c:pt>
                <c:pt idx="34487">
                  <c:v>8.9477999999999997E-4</c:v>
                </c:pt>
                <c:pt idx="34488">
                  <c:v>8.9479000000000002E-4</c:v>
                </c:pt>
                <c:pt idx="34489">
                  <c:v>8.9479999999999996E-4</c:v>
                </c:pt>
                <c:pt idx="34490">
                  <c:v>8.9481000000000001E-4</c:v>
                </c:pt>
                <c:pt idx="34491">
                  <c:v>8.9481999999999995E-4</c:v>
                </c:pt>
                <c:pt idx="34492">
                  <c:v>8.9483E-4</c:v>
                </c:pt>
                <c:pt idx="34493">
                  <c:v>8.9484000000000005E-4</c:v>
                </c:pt>
                <c:pt idx="34494">
                  <c:v>8.9484999999999999E-4</c:v>
                </c:pt>
                <c:pt idx="34495">
                  <c:v>8.9486000000000003E-4</c:v>
                </c:pt>
                <c:pt idx="34496">
                  <c:v>8.9486999999999998E-4</c:v>
                </c:pt>
                <c:pt idx="34497">
                  <c:v>8.9488000000000002E-4</c:v>
                </c:pt>
                <c:pt idx="34498">
                  <c:v>8.9488999999999996E-4</c:v>
                </c:pt>
                <c:pt idx="34499">
                  <c:v>8.9490000000000001E-4</c:v>
                </c:pt>
                <c:pt idx="34500">
                  <c:v>8.9490999999999995E-4</c:v>
                </c:pt>
                <c:pt idx="34501">
                  <c:v>8.9492E-4</c:v>
                </c:pt>
                <c:pt idx="34502">
                  <c:v>8.9493000000000005E-4</c:v>
                </c:pt>
                <c:pt idx="34503">
                  <c:v>8.9493999999999999E-4</c:v>
                </c:pt>
                <c:pt idx="34504">
                  <c:v>8.9495000000000004E-4</c:v>
                </c:pt>
                <c:pt idx="34505">
                  <c:v>8.9495999999999998E-4</c:v>
                </c:pt>
                <c:pt idx="34506">
                  <c:v>8.9497000000000003E-4</c:v>
                </c:pt>
                <c:pt idx="34507">
                  <c:v>8.9497999999999997E-4</c:v>
                </c:pt>
                <c:pt idx="34508">
                  <c:v>8.9499000000000002E-4</c:v>
                </c:pt>
                <c:pt idx="34509">
                  <c:v>8.9499999999999996E-4</c:v>
                </c:pt>
                <c:pt idx="34510">
                  <c:v>8.9501000000000001E-4</c:v>
                </c:pt>
                <c:pt idx="34511">
                  <c:v>8.9501999999999995E-4</c:v>
                </c:pt>
                <c:pt idx="34512">
                  <c:v>8.9503E-4</c:v>
                </c:pt>
                <c:pt idx="34513">
                  <c:v>8.9504000000000005E-4</c:v>
                </c:pt>
                <c:pt idx="34514">
                  <c:v>8.9504999999999999E-4</c:v>
                </c:pt>
                <c:pt idx="34515">
                  <c:v>8.9506000000000004E-4</c:v>
                </c:pt>
                <c:pt idx="34516">
                  <c:v>8.9506999999999998E-4</c:v>
                </c:pt>
                <c:pt idx="34517">
                  <c:v>8.9508000000000003E-4</c:v>
                </c:pt>
                <c:pt idx="34518">
                  <c:v>8.9508999999999997E-4</c:v>
                </c:pt>
                <c:pt idx="34519">
                  <c:v>8.9510000000000002E-4</c:v>
                </c:pt>
                <c:pt idx="34520">
                  <c:v>8.9510999999999996E-4</c:v>
                </c:pt>
                <c:pt idx="34521">
                  <c:v>8.9512000000000001E-4</c:v>
                </c:pt>
                <c:pt idx="34522">
                  <c:v>8.9512999999999995E-4</c:v>
                </c:pt>
                <c:pt idx="34523">
                  <c:v>8.9514E-4</c:v>
                </c:pt>
                <c:pt idx="34524">
                  <c:v>8.9515000000000005E-4</c:v>
                </c:pt>
                <c:pt idx="34525">
                  <c:v>8.9515999999999999E-4</c:v>
                </c:pt>
                <c:pt idx="34526">
                  <c:v>8.9517000000000004E-4</c:v>
                </c:pt>
                <c:pt idx="34527">
                  <c:v>8.9517999999999998E-4</c:v>
                </c:pt>
                <c:pt idx="34528">
                  <c:v>8.9519000000000003E-4</c:v>
                </c:pt>
                <c:pt idx="34529">
                  <c:v>8.9519999999999997E-4</c:v>
                </c:pt>
                <c:pt idx="34530">
                  <c:v>8.9521000000000002E-4</c:v>
                </c:pt>
                <c:pt idx="34531">
                  <c:v>8.9521999999999996E-4</c:v>
                </c:pt>
                <c:pt idx="34532">
                  <c:v>8.9523000000000001E-4</c:v>
                </c:pt>
                <c:pt idx="34533">
                  <c:v>8.9523999999999995E-4</c:v>
                </c:pt>
                <c:pt idx="34534">
                  <c:v>8.9525E-4</c:v>
                </c:pt>
                <c:pt idx="34535">
                  <c:v>8.9526000000000004E-4</c:v>
                </c:pt>
                <c:pt idx="34536">
                  <c:v>8.9526999999999999E-4</c:v>
                </c:pt>
                <c:pt idx="34537">
                  <c:v>8.9528000000000003E-4</c:v>
                </c:pt>
                <c:pt idx="34538">
                  <c:v>8.9528999999999997E-4</c:v>
                </c:pt>
                <c:pt idx="34539">
                  <c:v>8.9530000000000002E-4</c:v>
                </c:pt>
                <c:pt idx="34540">
                  <c:v>8.9530999999999996E-4</c:v>
                </c:pt>
                <c:pt idx="34541">
                  <c:v>8.9532000000000001E-4</c:v>
                </c:pt>
                <c:pt idx="34542">
                  <c:v>8.9532999999999995E-4</c:v>
                </c:pt>
                <c:pt idx="34543">
                  <c:v>8.9534E-4</c:v>
                </c:pt>
                <c:pt idx="34544">
                  <c:v>8.9535000000000005E-4</c:v>
                </c:pt>
                <c:pt idx="34545">
                  <c:v>8.9535999999999999E-4</c:v>
                </c:pt>
                <c:pt idx="34546">
                  <c:v>8.9537000000000004E-4</c:v>
                </c:pt>
                <c:pt idx="34547">
                  <c:v>8.9537999999999998E-4</c:v>
                </c:pt>
                <c:pt idx="34548">
                  <c:v>8.9539000000000003E-4</c:v>
                </c:pt>
                <c:pt idx="34549">
                  <c:v>8.9539999999999997E-4</c:v>
                </c:pt>
                <c:pt idx="34550">
                  <c:v>8.9541000000000002E-4</c:v>
                </c:pt>
                <c:pt idx="34551">
                  <c:v>8.9541999999999996E-4</c:v>
                </c:pt>
                <c:pt idx="34552">
                  <c:v>8.9543000000000001E-4</c:v>
                </c:pt>
                <c:pt idx="34553">
                  <c:v>8.9543999999999995E-4</c:v>
                </c:pt>
                <c:pt idx="34554">
                  <c:v>8.9545E-4</c:v>
                </c:pt>
                <c:pt idx="34555">
                  <c:v>8.9546000000000005E-4</c:v>
                </c:pt>
                <c:pt idx="34556">
                  <c:v>8.9546999999999999E-4</c:v>
                </c:pt>
                <c:pt idx="34557">
                  <c:v>8.9548000000000004E-4</c:v>
                </c:pt>
                <c:pt idx="34558">
                  <c:v>8.9548999999999998E-4</c:v>
                </c:pt>
                <c:pt idx="34559">
                  <c:v>8.9550000000000003E-4</c:v>
                </c:pt>
                <c:pt idx="34560">
                  <c:v>8.9550999999999997E-4</c:v>
                </c:pt>
                <c:pt idx="34561">
                  <c:v>8.9552000000000002E-4</c:v>
                </c:pt>
                <c:pt idx="34562">
                  <c:v>8.9552999999999996E-4</c:v>
                </c:pt>
                <c:pt idx="34563">
                  <c:v>8.9554000000000001E-4</c:v>
                </c:pt>
                <c:pt idx="34564">
                  <c:v>8.9554999999999995E-4</c:v>
                </c:pt>
                <c:pt idx="34565">
                  <c:v>8.9556E-4</c:v>
                </c:pt>
                <c:pt idx="34566">
                  <c:v>8.9557000000000005E-4</c:v>
                </c:pt>
                <c:pt idx="34567">
                  <c:v>8.9557999999999999E-4</c:v>
                </c:pt>
                <c:pt idx="34568">
                  <c:v>8.9559000000000004E-4</c:v>
                </c:pt>
                <c:pt idx="34569">
                  <c:v>8.9559999999999998E-4</c:v>
                </c:pt>
                <c:pt idx="34570">
                  <c:v>8.9561000000000003E-4</c:v>
                </c:pt>
                <c:pt idx="34571">
                  <c:v>8.9561999999999997E-4</c:v>
                </c:pt>
                <c:pt idx="34572">
                  <c:v>8.9563000000000002E-4</c:v>
                </c:pt>
                <c:pt idx="34573">
                  <c:v>8.9563999999999996E-4</c:v>
                </c:pt>
                <c:pt idx="34574">
                  <c:v>8.9565000000000001E-4</c:v>
                </c:pt>
                <c:pt idx="34575">
                  <c:v>8.9565999999999995E-4</c:v>
                </c:pt>
                <c:pt idx="34576">
                  <c:v>8.9566999999999999E-4</c:v>
                </c:pt>
                <c:pt idx="34577">
                  <c:v>8.9568000000000004E-4</c:v>
                </c:pt>
                <c:pt idx="34578">
                  <c:v>8.9568999999999998E-4</c:v>
                </c:pt>
                <c:pt idx="34579">
                  <c:v>8.9570000000000003E-4</c:v>
                </c:pt>
                <c:pt idx="34580">
                  <c:v>8.9570999999999997E-4</c:v>
                </c:pt>
                <c:pt idx="34581">
                  <c:v>8.9572000000000002E-4</c:v>
                </c:pt>
                <c:pt idx="34582">
                  <c:v>8.9572999999999996E-4</c:v>
                </c:pt>
                <c:pt idx="34583">
                  <c:v>8.9574000000000001E-4</c:v>
                </c:pt>
                <c:pt idx="34584">
                  <c:v>8.9574999999999995E-4</c:v>
                </c:pt>
                <c:pt idx="34585">
                  <c:v>8.9576E-4</c:v>
                </c:pt>
                <c:pt idx="34586">
                  <c:v>8.9577000000000005E-4</c:v>
                </c:pt>
                <c:pt idx="34587">
                  <c:v>8.9577999999999999E-4</c:v>
                </c:pt>
                <c:pt idx="34588">
                  <c:v>8.9579000000000004E-4</c:v>
                </c:pt>
                <c:pt idx="34589">
                  <c:v>8.9579999999999998E-4</c:v>
                </c:pt>
                <c:pt idx="34590">
                  <c:v>8.9581000000000003E-4</c:v>
                </c:pt>
                <c:pt idx="34591">
                  <c:v>8.9581999999999997E-4</c:v>
                </c:pt>
                <c:pt idx="34592">
                  <c:v>8.9583000000000002E-4</c:v>
                </c:pt>
                <c:pt idx="34593">
                  <c:v>8.9583999999999996E-4</c:v>
                </c:pt>
                <c:pt idx="34594">
                  <c:v>8.9585000000000001E-4</c:v>
                </c:pt>
                <c:pt idx="34595">
                  <c:v>8.9585999999999995E-4</c:v>
                </c:pt>
                <c:pt idx="34596">
                  <c:v>8.9587E-4</c:v>
                </c:pt>
                <c:pt idx="34597">
                  <c:v>8.9588000000000005E-4</c:v>
                </c:pt>
                <c:pt idx="34598">
                  <c:v>8.9588999999999999E-4</c:v>
                </c:pt>
                <c:pt idx="34599">
                  <c:v>8.9590000000000004E-4</c:v>
                </c:pt>
                <c:pt idx="34600">
                  <c:v>8.9590999999999998E-4</c:v>
                </c:pt>
                <c:pt idx="34601">
                  <c:v>8.9592000000000003E-4</c:v>
                </c:pt>
                <c:pt idx="34602">
                  <c:v>8.9592999999999997E-4</c:v>
                </c:pt>
                <c:pt idx="34603">
                  <c:v>8.9594000000000002E-4</c:v>
                </c:pt>
                <c:pt idx="34604">
                  <c:v>8.9594999999999996E-4</c:v>
                </c:pt>
                <c:pt idx="34605">
                  <c:v>8.9596000000000001E-4</c:v>
                </c:pt>
                <c:pt idx="34606">
                  <c:v>8.9596999999999995E-4</c:v>
                </c:pt>
                <c:pt idx="34607">
                  <c:v>8.9598E-4</c:v>
                </c:pt>
                <c:pt idx="34608">
                  <c:v>8.9599000000000005E-4</c:v>
                </c:pt>
                <c:pt idx="34609">
                  <c:v>8.9599999999999999E-4</c:v>
                </c:pt>
                <c:pt idx="34610">
                  <c:v>8.9601000000000004E-4</c:v>
                </c:pt>
                <c:pt idx="34611">
                  <c:v>8.9601999999999998E-4</c:v>
                </c:pt>
                <c:pt idx="34612">
                  <c:v>8.9603000000000003E-4</c:v>
                </c:pt>
                <c:pt idx="34613">
                  <c:v>8.9603999999999997E-4</c:v>
                </c:pt>
                <c:pt idx="34614">
                  <c:v>8.9605000000000001E-4</c:v>
                </c:pt>
                <c:pt idx="34615">
                  <c:v>8.9605999999999996E-4</c:v>
                </c:pt>
                <c:pt idx="34616">
                  <c:v>8.9607E-4</c:v>
                </c:pt>
                <c:pt idx="34617">
                  <c:v>8.9608000000000005E-4</c:v>
                </c:pt>
                <c:pt idx="34618">
                  <c:v>8.9608999999999999E-4</c:v>
                </c:pt>
                <c:pt idx="34619">
                  <c:v>8.9610000000000004E-4</c:v>
                </c:pt>
                <c:pt idx="34620">
                  <c:v>8.9610999999999998E-4</c:v>
                </c:pt>
                <c:pt idx="34621">
                  <c:v>8.9612000000000003E-4</c:v>
                </c:pt>
                <c:pt idx="34622">
                  <c:v>8.9612999999999997E-4</c:v>
                </c:pt>
                <c:pt idx="34623">
                  <c:v>8.9614000000000002E-4</c:v>
                </c:pt>
                <c:pt idx="34624">
                  <c:v>8.9614999999999996E-4</c:v>
                </c:pt>
                <c:pt idx="34625">
                  <c:v>8.9616000000000001E-4</c:v>
                </c:pt>
                <c:pt idx="34626">
                  <c:v>8.9616999999999995E-4</c:v>
                </c:pt>
                <c:pt idx="34627">
                  <c:v>8.9618E-4</c:v>
                </c:pt>
                <c:pt idx="34628">
                  <c:v>8.9619000000000005E-4</c:v>
                </c:pt>
                <c:pt idx="34629">
                  <c:v>8.9619999999999999E-4</c:v>
                </c:pt>
                <c:pt idx="34630">
                  <c:v>8.9621000000000004E-4</c:v>
                </c:pt>
                <c:pt idx="34631">
                  <c:v>8.9621999999999998E-4</c:v>
                </c:pt>
                <c:pt idx="34632">
                  <c:v>8.9623000000000003E-4</c:v>
                </c:pt>
                <c:pt idx="34633">
                  <c:v>8.9623999999999997E-4</c:v>
                </c:pt>
                <c:pt idx="34634">
                  <c:v>8.9625000000000002E-4</c:v>
                </c:pt>
                <c:pt idx="34635">
                  <c:v>8.9625999999999996E-4</c:v>
                </c:pt>
                <c:pt idx="34636">
                  <c:v>8.9627000000000001E-4</c:v>
                </c:pt>
                <c:pt idx="34637">
                  <c:v>8.9627999999999995E-4</c:v>
                </c:pt>
                <c:pt idx="34638">
                  <c:v>8.9629E-4</c:v>
                </c:pt>
                <c:pt idx="34639">
                  <c:v>8.9630000000000005E-4</c:v>
                </c:pt>
                <c:pt idx="34640">
                  <c:v>8.9630999999999999E-4</c:v>
                </c:pt>
                <c:pt idx="34641">
                  <c:v>8.9632000000000004E-4</c:v>
                </c:pt>
                <c:pt idx="34642">
                  <c:v>8.9632999999999998E-4</c:v>
                </c:pt>
                <c:pt idx="34643">
                  <c:v>8.9634000000000003E-4</c:v>
                </c:pt>
                <c:pt idx="34644">
                  <c:v>8.9634999999999997E-4</c:v>
                </c:pt>
                <c:pt idx="34645">
                  <c:v>8.9636000000000002E-4</c:v>
                </c:pt>
                <c:pt idx="34646">
                  <c:v>8.9636999999999996E-4</c:v>
                </c:pt>
                <c:pt idx="34647">
                  <c:v>8.9638000000000001E-4</c:v>
                </c:pt>
                <c:pt idx="34648">
                  <c:v>8.9638999999999995E-4</c:v>
                </c:pt>
                <c:pt idx="34649">
                  <c:v>8.964E-4</c:v>
                </c:pt>
                <c:pt idx="34650">
                  <c:v>8.9641000000000005E-4</c:v>
                </c:pt>
                <c:pt idx="34651">
                  <c:v>8.9641999999999999E-4</c:v>
                </c:pt>
                <c:pt idx="34652">
                  <c:v>8.9643000000000003E-4</c:v>
                </c:pt>
                <c:pt idx="34653">
                  <c:v>8.9643999999999998E-4</c:v>
                </c:pt>
                <c:pt idx="34654">
                  <c:v>8.9645000000000002E-4</c:v>
                </c:pt>
                <c:pt idx="34655">
                  <c:v>8.9645999999999997E-4</c:v>
                </c:pt>
                <c:pt idx="34656">
                  <c:v>8.9647000000000001E-4</c:v>
                </c:pt>
                <c:pt idx="34657">
                  <c:v>8.9647999999999995E-4</c:v>
                </c:pt>
                <c:pt idx="34658">
                  <c:v>8.9649E-4</c:v>
                </c:pt>
                <c:pt idx="34659">
                  <c:v>8.9650000000000005E-4</c:v>
                </c:pt>
                <c:pt idx="34660">
                  <c:v>8.9650999999999999E-4</c:v>
                </c:pt>
                <c:pt idx="34661">
                  <c:v>8.9652000000000004E-4</c:v>
                </c:pt>
                <c:pt idx="34662">
                  <c:v>8.9652999999999998E-4</c:v>
                </c:pt>
                <c:pt idx="34663">
                  <c:v>8.9654000000000003E-4</c:v>
                </c:pt>
                <c:pt idx="34664">
                  <c:v>8.9654999999999997E-4</c:v>
                </c:pt>
                <c:pt idx="34665">
                  <c:v>8.9656000000000002E-4</c:v>
                </c:pt>
                <c:pt idx="34666">
                  <c:v>8.9656999999999996E-4</c:v>
                </c:pt>
                <c:pt idx="34667">
                  <c:v>8.9658000000000001E-4</c:v>
                </c:pt>
                <c:pt idx="34668">
                  <c:v>8.9658999999999995E-4</c:v>
                </c:pt>
                <c:pt idx="34669">
                  <c:v>8.966E-4</c:v>
                </c:pt>
                <c:pt idx="34670">
                  <c:v>8.9661000000000005E-4</c:v>
                </c:pt>
                <c:pt idx="34671">
                  <c:v>8.9661999999999999E-4</c:v>
                </c:pt>
                <c:pt idx="34672">
                  <c:v>8.9663000000000004E-4</c:v>
                </c:pt>
                <c:pt idx="34673">
                  <c:v>8.9663999999999998E-4</c:v>
                </c:pt>
                <c:pt idx="34674">
                  <c:v>8.9665000000000003E-4</c:v>
                </c:pt>
                <c:pt idx="34675">
                  <c:v>8.9665999999999997E-4</c:v>
                </c:pt>
                <c:pt idx="34676">
                  <c:v>8.9667000000000002E-4</c:v>
                </c:pt>
                <c:pt idx="34677">
                  <c:v>8.9667999999999996E-4</c:v>
                </c:pt>
                <c:pt idx="34678">
                  <c:v>8.9669000000000001E-4</c:v>
                </c:pt>
                <c:pt idx="34679">
                  <c:v>8.9669999999999995E-4</c:v>
                </c:pt>
                <c:pt idx="34680">
                  <c:v>8.9671E-4</c:v>
                </c:pt>
                <c:pt idx="34681">
                  <c:v>8.9672000000000005E-4</c:v>
                </c:pt>
                <c:pt idx="34682">
                  <c:v>8.9672999999999999E-4</c:v>
                </c:pt>
                <c:pt idx="34683">
                  <c:v>8.9674000000000004E-4</c:v>
                </c:pt>
                <c:pt idx="34684">
                  <c:v>8.9674999999999998E-4</c:v>
                </c:pt>
                <c:pt idx="34685">
                  <c:v>8.9676000000000003E-4</c:v>
                </c:pt>
                <c:pt idx="34686">
                  <c:v>8.9676999999999997E-4</c:v>
                </c:pt>
                <c:pt idx="34687">
                  <c:v>8.9678000000000002E-4</c:v>
                </c:pt>
                <c:pt idx="34688">
                  <c:v>8.9678999999999996E-4</c:v>
                </c:pt>
                <c:pt idx="34689">
                  <c:v>8.9680000000000001E-4</c:v>
                </c:pt>
                <c:pt idx="34690">
                  <c:v>8.9680999999999995E-4</c:v>
                </c:pt>
                <c:pt idx="34691">
                  <c:v>8.9682E-4</c:v>
                </c:pt>
                <c:pt idx="34692">
                  <c:v>8.9683000000000004E-4</c:v>
                </c:pt>
                <c:pt idx="34693">
                  <c:v>8.9683999999999999E-4</c:v>
                </c:pt>
                <c:pt idx="34694">
                  <c:v>8.9685000000000003E-4</c:v>
                </c:pt>
                <c:pt idx="34695">
                  <c:v>8.9685999999999997E-4</c:v>
                </c:pt>
                <c:pt idx="34696">
                  <c:v>8.9687000000000002E-4</c:v>
                </c:pt>
                <c:pt idx="34697">
                  <c:v>8.9687999999999996E-4</c:v>
                </c:pt>
                <c:pt idx="34698">
                  <c:v>8.9689000000000001E-4</c:v>
                </c:pt>
                <c:pt idx="34699">
                  <c:v>8.9689999999999995E-4</c:v>
                </c:pt>
                <c:pt idx="34700">
                  <c:v>8.9691E-4</c:v>
                </c:pt>
                <c:pt idx="34701">
                  <c:v>8.9692000000000005E-4</c:v>
                </c:pt>
                <c:pt idx="34702">
                  <c:v>8.9692999999999999E-4</c:v>
                </c:pt>
                <c:pt idx="34703">
                  <c:v>8.9694000000000004E-4</c:v>
                </c:pt>
                <c:pt idx="34704">
                  <c:v>8.9694999999999998E-4</c:v>
                </c:pt>
                <c:pt idx="34705">
                  <c:v>8.9696000000000003E-4</c:v>
                </c:pt>
                <c:pt idx="34706">
                  <c:v>8.9696999999999997E-4</c:v>
                </c:pt>
                <c:pt idx="34707">
                  <c:v>8.9698000000000002E-4</c:v>
                </c:pt>
                <c:pt idx="34708">
                  <c:v>8.9698999999999996E-4</c:v>
                </c:pt>
                <c:pt idx="34709">
                  <c:v>8.9700000000000001E-4</c:v>
                </c:pt>
                <c:pt idx="34710">
                  <c:v>8.9700999999999995E-4</c:v>
                </c:pt>
                <c:pt idx="34711">
                  <c:v>8.9702E-4</c:v>
                </c:pt>
                <c:pt idx="34712">
                  <c:v>8.9703000000000005E-4</c:v>
                </c:pt>
                <c:pt idx="34713">
                  <c:v>8.9703999999999999E-4</c:v>
                </c:pt>
                <c:pt idx="34714">
                  <c:v>8.9705000000000004E-4</c:v>
                </c:pt>
                <c:pt idx="34715">
                  <c:v>8.9705999999999998E-4</c:v>
                </c:pt>
                <c:pt idx="34716">
                  <c:v>8.9707000000000003E-4</c:v>
                </c:pt>
                <c:pt idx="34717">
                  <c:v>8.9707999999999997E-4</c:v>
                </c:pt>
                <c:pt idx="34718">
                  <c:v>8.9709000000000002E-4</c:v>
                </c:pt>
                <c:pt idx="34719">
                  <c:v>8.9709999999999996E-4</c:v>
                </c:pt>
                <c:pt idx="34720">
                  <c:v>8.9711000000000001E-4</c:v>
                </c:pt>
                <c:pt idx="34721">
                  <c:v>8.9711999999999995E-4</c:v>
                </c:pt>
                <c:pt idx="34722">
                  <c:v>8.9713E-4</c:v>
                </c:pt>
                <c:pt idx="34723">
                  <c:v>8.9714000000000005E-4</c:v>
                </c:pt>
                <c:pt idx="34724">
                  <c:v>8.9714999999999999E-4</c:v>
                </c:pt>
                <c:pt idx="34725">
                  <c:v>8.9716000000000004E-4</c:v>
                </c:pt>
                <c:pt idx="34726">
                  <c:v>8.9716999999999998E-4</c:v>
                </c:pt>
                <c:pt idx="34727">
                  <c:v>8.9718000000000003E-4</c:v>
                </c:pt>
                <c:pt idx="34728">
                  <c:v>8.9718999999999997E-4</c:v>
                </c:pt>
                <c:pt idx="34729">
                  <c:v>8.9720000000000002E-4</c:v>
                </c:pt>
                <c:pt idx="34730">
                  <c:v>8.9720999999999996E-4</c:v>
                </c:pt>
                <c:pt idx="34731">
                  <c:v>8.9722000000000001E-4</c:v>
                </c:pt>
                <c:pt idx="34732">
                  <c:v>8.9722999999999995E-4</c:v>
                </c:pt>
                <c:pt idx="34733">
                  <c:v>8.9724E-4</c:v>
                </c:pt>
                <c:pt idx="34734">
                  <c:v>8.9725000000000004E-4</c:v>
                </c:pt>
                <c:pt idx="34735">
                  <c:v>8.9725999999999998E-4</c:v>
                </c:pt>
                <c:pt idx="34736">
                  <c:v>8.9727000000000003E-4</c:v>
                </c:pt>
                <c:pt idx="34737">
                  <c:v>8.9727999999999997E-4</c:v>
                </c:pt>
                <c:pt idx="34738">
                  <c:v>8.9729000000000002E-4</c:v>
                </c:pt>
                <c:pt idx="34739">
                  <c:v>8.9729999999999996E-4</c:v>
                </c:pt>
                <c:pt idx="34740">
                  <c:v>8.9731000000000001E-4</c:v>
                </c:pt>
                <c:pt idx="34741">
                  <c:v>8.9731999999999995E-4</c:v>
                </c:pt>
                <c:pt idx="34742">
                  <c:v>8.9733E-4</c:v>
                </c:pt>
                <c:pt idx="34743">
                  <c:v>8.9734000000000005E-4</c:v>
                </c:pt>
                <c:pt idx="34744">
                  <c:v>8.9734999999999999E-4</c:v>
                </c:pt>
                <c:pt idx="34745">
                  <c:v>8.9736000000000004E-4</c:v>
                </c:pt>
                <c:pt idx="34746">
                  <c:v>8.9736999999999998E-4</c:v>
                </c:pt>
                <c:pt idx="34747">
                  <c:v>8.9738000000000003E-4</c:v>
                </c:pt>
                <c:pt idx="34748">
                  <c:v>8.9738999999999997E-4</c:v>
                </c:pt>
                <c:pt idx="34749">
                  <c:v>8.9740000000000002E-4</c:v>
                </c:pt>
                <c:pt idx="34750">
                  <c:v>8.9740999999999996E-4</c:v>
                </c:pt>
                <c:pt idx="34751">
                  <c:v>8.9742000000000001E-4</c:v>
                </c:pt>
                <c:pt idx="34752">
                  <c:v>8.9742999999999995E-4</c:v>
                </c:pt>
                <c:pt idx="34753">
                  <c:v>8.9744E-4</c:v>
                </c:pt>
                <c:pt idx="34754">
                  <c:v>8.9745000000000005E-4</c:v>
                </c:pt>
                <c:pt idx="34755">
                  <c:v>8.9745999999999999E-4</c:v>
                </c:pt>
                <c:pt idx="34756">
                  <c:v>8.9747000000000004E-4</c:v>
                </c:pt>
                <c:pt idx="34757">
                  <c:v>8.9747999999999998E-4</c:v>
                </c:pt>
                <c:pt idx="34758">
                  <c:v>8.9749000000000003E-4</c:v>
                </c:pt>
                <c:pt idx="34759">
                  <c:v>8.9749999999999997E-4</c:v>
                </c:pt>
                <c:pt idx="34760">
                  <c:v>8.9751000000000002E-4</c:v>
                </c:pt>
                <c:pt idx="34761">
                  <c:v>8.9751999999999996E-4</c:v>
                </c:pt>
                <c:pt idx="34762">
                  <c:v>8.9753000000000001E-4</c:v>
                </c:pt>
                <c:pt idx="34763">
                  <c:v>8.9753999999999995E-4</c:v>
                </c:pt>
                <c:pt idx="34764">
                  <c:v>8.9755E-4</c:v>
                </c:pt>
                <c:pt idx="34765">
                  <c:v>8.9756000000000005E-4</c:v>
                </c:pt>
                <c:pt idx="34766">
                  <c:v>8.9756999999999999E-4</c:v>
                </c:pt>
                <c:pt idx="34767">
                  <c:v>8.9758000000000004E-4</c:v>
                </c:pt>
                <c:pt idx="34768">
                  <c:v>8.9758999999999998E-4</c:v>
                </c:pt>
                <c:pt idx="34769">
                  <c:v>8.9760000000000003E-4</c:v>
                </c:pt>
                <c:pt idx="34770">
                  <c:v>8.9760999999999997E-4</c:v>
                </c:pt>
                <c:pt idx="34771">
                  <c:v>8.9762000000000002E-4</c:v>
                </c:pt>
                <c:pt idx="34772">
                  <c:v>8.9762999999999996E-4</c:v>
                </c:pt>
                <c:pt idx="34773">
                  <c:v>8.9764E-4</c:v>
                </c:pt>
                <c:pt idx="34774">
                  <c:v>8.9765000000000005E-4</c:v>
                </c:pt>
                <c:pt idx="34775">
                  <c:v>8.9765999999999999E-4</c:v>
                </c:pt>
                <c:pt idx="34776">
                  <c:v>8.9767000000000004E-4</c:v>
                </c:pt>
                <c:pt idx="34777">
                  <c:v>8.9767999999999998E-4</c:v>
                </c:pt>
                <c:pt idx="34778">
                  <c:v>8.9769000000000003E-4</c:v>
                </c:pt>
                <c:pt idx="34779">
                  <c:v>8.9769999999999997E-4</c:v>
                </c:pt>
                <c:pt idx="34780">
                  <c:v>8.9771000000000002E-4</c:v>
                </c:pt>
                <c:pt idx="34781">
                  <c:v>8.9771999999999996E-4</c:v>
                </c:pt>
                <c:pt idx="34782">
                  <c:v>8.9773000000000001E-4</c:v>
                </c:pt>
                <c:pt idx="34783">
                  <c:v>8.9773999999999995E-4</c:v>
                </c:pt>
                <c:pt idx="34784">
                  <c:v>8.9775E-4</c:v>
                </c:pt>
                <c:pt idx="34785">
                  <c:v>8.9776000000000005E-4</c:v>
                </c:pt>
                <c:pt idx="34786">
                  <c:v>8.9776999999999999E-4</c:v>
                </c:pt>
                <c:pt idx="34787">
                  <c:v>8.9778000000000004E-4</c:v>
                </c:pt>
                <c:pt idx="34788">
                  <c:v>8.9778999999999998E-4</c:v>
                </c:pt>
                <c:pt idx="34789">
                  <c:v>8.9780000000000003E-4</c:v>
                </c:pt>
                <c:pt idx="34790">
                  <c:v>8.9780999999999997E-4</c:v>
                </c:pt>
                <c:pt idx="34791">
                  <c:v>8.9782000000000002E-4</c:v>
                </c:pt>
                <c:pt idx="34792">
                  <c:v>8.9782999999999996E-4</c:v>
                </c:pt>
                <c:pt idx="34793">
                  <c:v>8.9784000000000001E-4</c:v>
                </c:pt>
                <c:pt idx="34794">
                  <c:v>8.9784999999999995E-4</c:v>
                </c:pt>
                <c:pt idx="34795">
                  <c:v>8.9786E-4</c:v>
                </c:pt>
                <c:pt idx="34796">
                  <c:v>8.9787000000000005E-4</c:v>
                </c:pt>
                <c:pt idx="34797">
                  <c:v>8.9787999999999999E-4</c:v>
                </c:pt>
                <c:pt idx="34798">
                  <c:v>8.9789000000000004E-4</c:v>
                </c:pt>
                <c:pt idx="34799">
                  <c:v>8.9789999999999998E-4</c:v>
                </c:pt>
                <c:pt idx="34800">
                  <c:v>8.9791000000000003E-4</c:v>
                </c:pt>
                <c:pt idx="34801">
                  <c:v>8.9791999999999997E-4</c:v>
                </c:pt>
                <c:pt idx="34802">
                  <c:v>8.9793000000000002E-4</c:v>
                </c:pt>
                <c:pt idx="34803">
                  <c:v>8.9793999999999996E-4</c:v>
                </c:pt>
                <c:pt idx="34804">
                  <c:v>8.9795000000000001E-4</c:v>
                </c:pt>
                <c:pt idx="34805">
                  <c:v>8.9795999999999995E-4</c:v>
                </c:pt>
                <c:pt idx="34806">
                  <c:v>8.9797E-4</c:v>
                </c:pt>
                <c:pt idx="34807">
                  <c:v>8.9798000000000005E-4</c:v>
                </c:pt>
                <c:pt idx="34808">
                  <c:v>8.9798999999999999E-4</c:v>
                </c:pt>
                <c:pt idx="34809">
                  <c:v>8.9800000000000004E-4</c:v>
                </c:pt>
                <c:pt idx="34810">
                  <c:v>8.9800999999999998E-4</c:v>
                </c:pt>
                <c:pt idx="34811">
                  <c:v>8.9802000000000002E-4</c:v>
                </c:pt>
                <c:pt idx="34812">
                  <c:v>8.9802999999999997E-4</c:v>
                </c:pt>
                <c:pt idx="34813">
                  <c:v>8.9804000000000001E-4</c:v>
                </c:pt>
                <c:pt idx="34814">
                  <c:v>8.9804999999999996E-4</c:v>
                </c:pt>
                <c:pt idx="34815">
                  <c:v>8.9806E-4</c:v>
                </c:pt>
                <c:pt idx="34816">
                  <c:v>8.9807000000000005E-4</c:v>
                </c:pt>
                <c:pt idx="34817">
                  <c:v>8.9807999999999999E-4</c:v>
                </c:pt>
                <c:pt idx="34818">
                  <c:v>8.9809000000000004E-4</c:v>
                </c:pt>
                <c:pt idx="34819">
                  <c:v>8.9809999999999998E-4</c:v>
                </c:pt>
                <c:pt idx="34820">
                  <c:v>8.9811000000000003E-4</c:v>
                </c:pt>
                <c:pt idx="34821">
                  <c:v>8.9811999999999997E-4</c:v>
                </c:pt>
                <c:pt idx="34822">
                  <c:v>8.9813000000000002E-4</c:v>
                </c:pt>
                <c:pt idx="34823">
                  <c:v>8.9813999999999996E-4</c:v>
                </c:pt>
                <c:pt idx="34824">
                  <c:v>8.9815000000000001E-4</c:v>
                </c:pt>
                <c:pt idx="34825">
                  <c:v>8.9815999999999995E-4</c:v>
                </c:pt>
                <c:pt idx="34826">
                  <c:v>8.9817E-4</c:v>
                </c:pt>
                <c:pt idx="34827">
                  <c:v>8.9818000000000005E-4</c:v>
                </c:pt>
                <c:pt idx="34828">
                  <c:v>8.9818999999999999E-4</c:v>
                </c:pt>
                <c:pt idx="34829">
                  <c:v>8.9820000000000004E-4</c:v>
                </c:pt>
                <c:pt idx="34830">
                  <c:v>8.9820999999999998E-4</c:v>
                </c:pt>
                <c:pt idx="34831">
                  <c:v>8.9822000000000003E-4</c:v>
                </c:pt>
                <c:pt idx="34832">
                  <c:v>8.9822999999999997E-4</c:v>
                </c:pt>
                <c:pt idx="34833">
                  <c:v>8.9824000000000002E-4</c:v>
                </c:pt>
                <c:pt idx="34834">
                  <c:v>8.9824999999999996E-4</c:v>
                </c:pt>
                <c:pt idx="34835">
                  <c:v>8.9826000000000001E-4</c:v>
                </c:pt>
                <c:pt idx="34836">
                  <c:v>8.9826999999999995E-4</c:v>
                </c:pt>
                <c:pt idx="34837">
                  <c:v>8.9828E-4</c:v>
                </c:pt>
                <c:pt idx="34838">
                  <c:v>8.9829000000000005E-4</c:v>
                </c:pt>
                <c:pt idx="34839">
                  <c:v>8.9829999999999999E-4</c:v>
                </c:pt>
                <c:pt idx="34840">
                  <c:v>8.9831000000000004E-4</c:v>
                </c:pt>
                <c:pt idx="34841">
                  <c:v>8.9831999999999998E-4</c:v>
                </c:pt>
                <c:pt idx="34842">
                  <c:v>8.9833000000000003E-4</c:v>
                </c:pt>
                <c:pt idx="34843">
                  <c:v>8.9833999999999997E-4</c:v>
                </c:pt>
                <c:pt idx="34844">
                  <c:v>8.9835000000000002E-4</c:v>
                </c:pt>
                <c:pt idx="34845">
                  <c:v>8.9835999999999996E-4</c:v>
                </c:pt>
                <c:pt idx="34846">
                  <c:v>8.9837000000000001E-4</c:v>
                </c:pt>
                <c:pt idx="34847">
                  <c:v>8.9837999999999995E-4</c:v>
                </c:pt>
                <c:pt idx="34848">
                  <c:v>8.9839E-4</c:v>
                </c:pt>
                <c:pt idx="34849">
                  <c:v>8.9840000000000004E-4</c:v>
                </c:pt>
                <c:pt idx="34850">
                  <c:v>8.9840999999999999E-4</c:v>
                </c:pt>
                <c:pt idx="34851">
                  <c:v>8.9842000000000003E-4</c:v>
                </c:pt>
                <c:pt idx="34852">
                  <c:v>8.9842999999999998E-4</c:v>
                </c:pt>
                <c:pt idx="34853">
                  <c:v>8.9844000000000002E-4</c:v>
                </c:pt>
                <c:pt idx="34854">
                  <c:v>8.9844999999999996E-4</c:v>
                </c:pt>
                <c:pt idx="34855">
                  <c:v>8.9846000000000001E-4</c:v>
                </c:pt>
                <c:pt idx="34856">
                  <c:v>8.9846999999999995E-4</c:v>
                </c:pt>
                <c:pt idx="34857">
                  <c:v>8.9848E-4</c:v>
                </c:pt>
                <c:pt idx="34858">
                  <c:v>8.9849000000000005E-4</c:v>
                </c:pt>
                <c:pt idx="34859">
                  <c:v>8.9849999999999999E-4</c:v>
                </c:pt>
                <c:pt idx="34860">
                  <c:v>8.9851000000000004E-4</c:v>
                </c:pt>
                <c:pt idx="34861">
                  <c:v>8.9851999999999998E-4</c:v>
                </c:pt>
                <c:pt idx="34862">
                  <c:v>8.9853000000000003E-4</c:v>
                </c:pt>
                <c:pt idx="34863">
                  <c:v>8.9853999999999997E-4</c:v>
                </c:pt>
                <c:pt idx="34864">
                  <c:v>8.9855000000000002E-4</c:v>
                </c:pt>
                <c:pt idx="34865">
                  <c:v>8.9855999999999996E-4</c:v>
                </c:pt>
                <c:pt idx="34866">
                  <c:v>8.9857000000000001E-4</c:v>
                </c:pt>
                <c:pt idx="34867">
                  <c:v>8.9857999999999995E-4</c:v>
                </c:pt>
                <c:pt idx="34868">
                  <c:v>8.9859E-4</c:v>
                </c:pt>
                <c:pt idx="34869">
                  <c:v>8.9860000000000005E-4</c:v>
                </c:pt>
                <c:pt idx="34870">
                  <c:v>8.9860999999999999E-4</c:v>
                </c:pt>
                <c:pt idx="34871">
                  <c:v>8.9862000000000004E-4</c:v>
                </c:pt>
                <c:pt idx="34872">
                  <c:v>8.9862999999999998E-4</c:v>
                </c:pt>
                <c:pt idx="34873">
                  <c:v>8.9864000000000003E-4</c:v>
                </c:pt>
                <c:pt idx="34874">
                  <c:v>8.9864999999999997E-4</c:v>
                </c:pt>
                <c:pt idx="34875">
                  <c:v>8.9866000000000002E-4</c:v>
                </c:pt>
                <c:pt idx="34876">
                  <c:v>8.9866999999999996E-4</c:v>
                </c:pt>
                <c:pt idx="34877">
                  <c:v>8.9868000000000001E-4</c:v>
                </c:pt>
                <c:pt idx="34878">
                  <c:v>8.9868999999999995E-4</c:v>
                </c:pt>
                <c:pt idx="34879">
                  <c:v>8.987E-4</c:v>
                </c:pt>
                <c:pt idx="34880">
                  <c:v>8.9871000000000005E-4</c:v>
                </c:pt>
                <c:pt idx="34881">
                  <c:v>8.9871999999999999E-4</c:v>
                </c:pt>
                <c:pt idx="34882">
                  <c:v>8.9873000000000004E-4</c:v>
                </c:pt>
                <c:pt idx="34883">
                  <c:v>8.9873999999999998E-4</c:v>
                </c:pt>
                <c:pt idx="34884">
                  <c:v>8.9875000000000003E-4</c:v>
                </c:pt>
                <c:pt idx="34885">
                  <c:v>8.9875999999999997E-4</c:v>
                </c:pt>
                <c:pt idx="34886">
                  <c:v>8.9877000000000002E-4</c:v>
                </c:pt>
                <c:pt idx="34887">
                  <c:v>8.9877999999999996E-4</c:v>
                </c:pt>
                <c:pt idx="34888">
                  <c:v>8.9879000000000001E-4</c:v>
                </c:pt>
                <c:pt idx="34889">
                  <c:v>8.9879999999999995E-4</c:v>
                </c:pt>
                <c:pt idx="34890">
                  <c:v>8.9881E-4</c:v>
                </c:pt>
                <c:pt idx="34891">
                  <c:v>8.9882000000000004E-4</c:v>
                </c:pt>
                <c:pt idx="34892">
                  <c:v>8.9882999999999998E-4</c:v>
                </c:pt>
                <c:pt idx="34893">
                  <c:v>8.9884000000000003E-4</c:v>
                </c:pt>
                <c:pt idx="34894">
                  <c:v>8.9884999999999997E-4</c:v>
                </c:pt>
                <c:pt idx="34895">
                  <c:v>8.9886000000000002E-4</c:v>
                </c:pt>
                <c:pt idx="34896">
                  <c:v>8.9886999999999996E-4</c:v>
                </c:pt>
                <c:pt idx="34897">
                  <c:v>8.9888000000000001E-4</c:v>
                </c:pt>
                <c:pt idx="34898">
                  <c:v>8.9888999999999995E-4</c:v>
                </c:pt>
                <c:pt idx="34899">
                  <c:v>8.989E-4</c:v>
                </c:pt>
                <c:pt idx="34900">
                  <c:v>8.9891000000000005E-4</c:v>
                </c:pt>
                <c:pt idx="34901">
                  <c:v>8.9891999999999999E-4</c:v>
                </c:pt>
                <c:pt idx="34902">
                  <c:v>8.9893000000000004E-4</c:v>
                </c:pt>
                <c:pt idx="34903">
                  <c:v>8.9893999999999998E-4</c:v>
                </c:pt>
                <c:pt idx="34904">
                  <c:v>8.9895000000000003E-4</c:v>
                </c:pt>
                <c:pt idx="34905">
                  <c:v>8.9895999999999997E-4</c:v>
                </c:pt>
                <c:pt idx="34906">
                  <c:v>8.9897000000000002E-4</c:v>
                </c:pt>
                <c:pt idx="34907">
                  <c:v>8.9897999999999996E-4</c:v>
                </c:pt>
                <c:pt idx="34908">
                  <c:v>8.9899000000000001E-4</c:v>
                </c:pt>
                <c:pt idx="34909">
                  <c:v>8.9899999999999995E-4</c:v>
                </c:pt>
                <c:pt idx="34910">
                  <c:v>8.9901E-4</c:v>
                </c:pt>
                <c:pt idx="34911">
                  <c:v>8.9902000000000005E-4</c:v>
                </c:pt>
                <c:pt idx="34912">
                  <c:v>8.9902999999999999E-4</c:v>
                </c:pt>
                <c:pt idx="34913">
                  <c:v>8.9904000000000004E-4</c:v>
                </c:pt>
                <c:pt idx="34914">
                  <c:v>8.9904999999999998E-4</c:v>
                </c:pt>
                <c:pt idx="34915">
                  <c:v>8.9906000000000003E-4</c:v>
                </c:pt>
                <c:pt idx="34916">
                  <c:v>8.9906999999999997E-4</c:v>
                </c:pt>
                <c:pt idx="34917">
                  <c:v>8.9908000000000002E-4</c:v>
                </c:pt>
                <c:pt idx="34918">
                  <c:v>8.9908999999999996E-4</c:v>
                </c:pt>
                <c:pt idx="34919">
                  <c:v>8.9910000000000001E-4</c:v>
                </c:pt>
                <c:pt idx="34920">
                  <c:v>8.9910999999999995E-4</c:v>
                </c:pt>
                <c:pt idx="34921">
                  <c:v>8.9912E-4</c:v>
                </c:pt>
                <c:pt idx="34922">
                  <c:v>8.9913000000000005E-4</c:v>
                </c:pt>
                <c:pt idx="34923">
                  <c:v>8.9913999999999999E-4</c:v>
                </c:pt>
                <c:pt idx="34924">
                  <c:v>8.9915000000000004E-4</c:v>
                </c:pt>
                <c:pt idx="34925">
                  <c:v>8.9915999999999998E-4</c:v>
                </c:pt>
                <c:pt idx="34926">
                  <c:v>8.9917000000000003E-4</c:v>
                </c:pt>
                <c:pt idx="34927">
                  <c:v>8.9917999999999997E-4</c:v>
                </c:pt>
                <c:pt idx="34928">
                  <c:v>8.9919000000000002E-4</c:v>
                </c:pt>
                <c:pt idx="34929">
                  <c:v>8.9919999999999996E-4</c:v>
                </c:pt>
                <c:pt idx="34930">
                  <c:v>8.9921E-4</c:v>
                </c:pt>
                <c:pt idx="34931">
                  <c:v>8.9922000000000005E-4</c:v>
                </c:pt>
                <c:pt idx="34932">
                  <c:v>8.9922999999999999E-4</c:v>
                </c:pt>
                <c:pt idx="34933">
                  <c:v>8.9924000000000004E-4</c:v>
                </c:pt>
                <c:pt idx="34934">
                  <c:v>8.9924999999999998E-4</c:v>
                </c:pt>
                <c:pt idx="34935">
                  <c:v>8.9926000000000003E-4</c:v>
                </c:pt>
                <c:pt idx="34936">
                  <c:v>8.9926999999999997E-4</c:v>
                </c:pt>
                <c:pt idx="34937">
                  <c:v>8.9928000000000002E-4</c:v>
                </c:pt>
                <c:pt idx="34938">
                  <c:v>8.9928999999999996E-4</c:v>
                </c:pt>
                <c:pt idx="34939">
                  <c:v>8.9930000000000001E-4</c:v>
                </c:pt>
                <c:pt idx="34940">
                  <c:v>8.9930999999999995E-4</c:v>
                </c:pt>
                <c:pt idx="34941">
                  <c:v>8.9932E-4</c:v>
                </c:pt>
                <c:pt idx="34942">
                  <c:v>8.9933000000000005E-4</c:v>
                </c:pt>
                <c:pt idx="34943">
                  <c:v>8.9933999999999999E-4</c:v>
                </c:pt>
                <c:pt idx="34944">
                  <c:v>8.9935000000000004E-4</c:v>
                </c:pt>
                <c:pt idx="34945">
                  <c:v>8.9935999999999998E-4</c:v>
                </c:pt>
                <c:pt idx="34946">
                  <c:v>8.9937000000000003E-4</c:v>
                </c:pt>
                <c:pt idx="34947">
                  <c:v>8.9937999999999997E-4</c:v>
                </c:pt>
                <c:pt idx="34948">
                  <c:v>8.9939000000000002E-4</c:v>
                </c:pt>
                <c:pt idx="34949">
                  <c:v>8.9939999999999996E-4</c:v>
                </c:pt>
                <c:pt idx="34950">
                  <c:v>8.9941000000000001E-4</c:v>
                </c:pt>
                <c:pt idx="34951">
                  <c:v>8.9941999999999995E-4</c:v>
                </c:pt>
                <c:pt idx="34952">
                  <c:v>8.9943E-4</c:v>
                </c:pt>
                <c:pt idx="34953">
                  <c:v>8.9944000000000005E-4</c:v>
                </c:pt>
                <c:pt idx="34954">
                  <c:v>8.9944999999999999E-4</c:v>
                </c:pt>
                <c:pt idx="34955">
                  <c:v>8.9946000000000004E-4</c:v>
                </c:pt>
                <c:pt idx="34956">
                  <c:v>8.9946999999999998E-4</c:v>
                </c:pt>
                <c:pt idx="34957">
                  <c:v>8.9948000000000003E-4</c:v>
                </c:pt>
                <c:pt idx="34958">
                  <c:v>8.9948999999999997E-4</c:v>
                </c:pt>
                <c:pt idx="34959">
                  <c:v>8.9950000000000002E-4</c:v>
                </c:pt>
                <c:pt idx="34960">
                  <c:v>8.9950999999999996E-4</c:v>
                </c:pt>
                <c:pt idx="34961">
                  <c:v>8.9952000000000001E-4</c:v>
                </c:pt>
                <c:pt idx="34962">
                  <c:v>8.9952999999999995E-4</c:v>
                </c:pt>
                <c:pt idx="34963">
                  <c:v>8.9954E-4</c:v>
                </c:pt>
                <c:pt idx="34964">
                  <c:v>8.9955000000000005E-4</c:v>
                </c:pt>
                <c:pt idx="34965">
                  <c:v>8.9955999999999999E-4</c:v>
                </c:pt>
                <c:pt idx="34966">
                  <c:v>8.9957000000000004E-4</c:v>
                </c:pt>
                <c:pt idx="34967">
                  <c:v>8.9957999999999998E-4</c:v>
                </c:pt>
                <c:pt idx="34968">
                  <c:v>8.9959000000000003E-4</c:v>
                </c:pt>
                <c:pt idx="34969">
                  <c:v>8.9959999999999997E-4</c:v>
                </c:pt>
                <c:pt idx="34970">
                  <c:v>8.9961000000000001E-4</c:v>
                </c:pt>
                <c:pt idx="34971">
                  <c:v>8.9961999999999996E-4</c:v>
                </c:pt>
                <c:pt idx="34972">
                  <c:v>8.9963E-4</c:v>
                </c:pt>
                <c:pt idx="34973">
                  <c:v>8.9964000000000005E-4</c:v>
                </c:pt>
                <c:pt idx="34974">
                  <c:v>8.9964999999999999E-4</c:v>
                </c:pt>
                <c:pt idx="34975">
                  <c:v>8.9966000000000004E-4</c:v>
                </c:pt>
                <c:pt idx="34976">
                  <c:v>8.9966999999999998E-4</c:v>
                </c:pt>
                <c:pt idx="34977">
                  <c:v>8.9968000000000003E-4</c:v>
                </c:pt>
                <c:pt idx="34978">
                  <c:v>8.9968999999999997E-4</c:v>
                </c:pt>
                <c:pt idx="34979">
                  <c:v>8.9970000000000002E-4</c:v>
                </c:pt>
                <c:pt idx="34980">
                  <c:v>8.9970999999999996E-4</c:v>
                </c:pt>
                <c:pt idx="34981">
                  <c:v>8.9972000000000001E-4</c:v>
                </c:pt>
                <c:pt idx="34982">
                  <c:v>8.9972999999999995E-4</c:v>
                </c:pt>
                <c:pt idx="34983">
                  <c:v>8.9974E-4</c:v>
                </c:pt>
                <c:pt idx="34984">
                  <c:v>8.9975000000000005E-4</c:v>
                </c:pt>
                <c:pt idx="34985">
                  <c:v>8.9975999999999999E-4</c:v>
                </c:pt>
                <c:pt idx="34986">
                  <c:v>8.9977000000000004E-4</c:v>
                </c:pt>
                <c:pt idx="34987">
                  <c:v>8.9977999999999998E-4</c:v>
                </c:pt>
                <c:pt idx="34988">
                  <c:v>8.9979000000000003E-4</c:v>
                </c:pt>
                <c:pt idx="34989">
                  <c:v>8.9979999999999997E-4</c:v>
                </c:pt>
                <c:pt idx="34990">
                  <c:v>8.9981000000000002E-4</c:v>
                </c:pt>
                <c:pt idx="34991">
                  <c:v>8.9981999999999996E-4</c:v>
                </c:pt>
                <c:pt idx="34992">
                  <c:v>8.9983000000000001E-4</c:v>
                </c:pt>
                <c:pt idx="34993">
                  <c:v>8.9983999999999995E-4</c:v>
                </c:pt>
                <c:pt idx="34994">
                  <c:v>8.9985E-4</c:v>
                </c:pt>
                <c:pt idx="34995">
                  <c:v>8.9986000000000005E-4</c:v>
                </c:pt>
                <c:pt idx="34996">
                  <c:v>8.9986999999999999E-4</c:v>
                </c:pt>
                <c:pt idx="34997">
                  <c:v>8.9988000000000004E-4</c:v>
                </c:pt>
                <c:pt idx="34998">
                  <c:v>8.9988999999999998E-4</c:v>
                </c:pt>
                <c:pt idx="34999">
                  <c:v>8.9990000000000003E-4</c:v>
                </c:pt>
                <c:pt idx="35000">
                  <c:v>8.9990999999999997E-4</c:v>
                </c:pt>
                <c:pt idx="35001">
                  <c:v>8.9992000000000002E-4</c:v>
                </c:pt>
                <c:pt idx="35002">
                  <c:v>8.9992999999999996E-4</c:v>
                </c:pt>
                <c:pt idx="35003">
                  <c:v>8.9994000000000001E-4</c:v>
                </c:pt>
                <c:pt idx="35004">
                  <c:v>8.9994999999999995E-4</c:v>
                </c:pt>
                <c:pt idx="35005">
                  <c:v>8.9996E-4</c:v>
                </c:pt>
                <c:pt idx="35006">
                  <c:v>8.9997000000000005E-4</c:v>
                </c:pt>
                <c:pt idx="35007">
                  <c:v>8.9997999999999999E-4</c:v>
                </c:pt>
                <c:pt idx="35008">
                  <c:v>8.9999000000000003E-4</c:v>
                </c:pt>
                <c:pt idx="35009">
                  <c:v>8.9999999999999998E-4</c:v>
                </c:pt>
                <c:pt idx="35010">
                  <c:v>9.0001000000000002E-4</c:v>
                </c:pt>
                <c:pt idx="35011">
                  <c:v>9.0001999999999997E-4</c:v>
                </c:pt>
                <c:pt idx="35012">
                  <c:v>9.0003000000000001E-4</c:v>
                </c:pt>
                <c:pt idx="35013">
                  <c:v>9.0003999999999995E-4</c:v>
                </c:pt>
                <c:pt idx="35014">
                  <c:v>9.0005E-4</c:v>
                </c:pt>
                <c:pt idx="35015">
                  <c:v>9.0006000000000005E-4</c:v>
                </c:pt>
                <c:pt idx="35016">
                  <c:v>9.0006999999999999E-4</c:v>
                </c:pt>
                <c:pt idx="35017">
                  <c:v>9.0008000000000004E-4</c:v>
                </c:pt>
                <c:pt idx="35018">
                  <c:v>9.0008999999999998E-4</c:v>
                </c:pt>
                <c:pt idx="35019">
                  <c:v>9.0010000000000003E-4</c:v>
                </c:pt>
                <c:pt idx="35020">
                  <c:v>9.0010999999999997E-4</c:v>
                </c:pt>
                <c:pt idx="35021">
                  <c:v>9.0012000000000002E-4</c:v>
                </c:pt>
                <c:pt idx="35022">
                  <c:v>9.0012999999999996E-4</c:v>
                </c:pt>
                <c:pt idx="35023">
                  <c:v>9.0014000000000001E-4</c:v>
                </c:pt>
                <c:pt idx="35024">
                  <c:v>9.0014999999999995E-4</c:v>
                </c:pt>
                <c:pt idx="35025">
                  <c:v>9.0016E-4</c:v>
                </c:pt>
                <c:pt idx="35026">
                  <c:v>9.0017000000000005E-4</c:v>
                </c:pt>
                <c:pt idx="35027">
                  <c:v>9.0017999999999999E-4</c:v>
                </c:pt>
                <c:pt idx="35028">
                  <c:v>9.0019000000000004E-4</c:v>
                </c:pt>
                <c:pt idx="35029">
                  <c:v>9.0019999999999998E-4</c:v>
                </c:pt>
                <c:pt idx="35030">
                  <c:v>9.0021000000000003E-4</c:v>
                </c:pt>
                <c:pt idx="35031">
                  <c:v>9.0021999999999997E-4</c:v>
                </c:pt>
                <c:pt idx="35032">
                  <c:v>9.0023000000000002E-4</c:v>
                </c:pt>
                <c:pt idx="35033">
                  <c:v>9.0023999999999996E-4</c:v>
                </c:pt>
                <c:pt idx="35034">
                  <c:v>9.0025000000000001E-4</c:v>
                </c:pt>
                <c:pt idx="35035">
                  <c:v>9.0025999999999995E-4</c:v>
                </c:pt>
                <c:pt idx="35036">
                  <c:v>9.0027E-4</c:v>
                </c:pt>
                <c:pt idx="35037">
                  <c:v>9.0028000000000005E-4</c:v>
                </c:pt>
                <c:pt idx="35038">
                  <c:v>9.0028999999999999E-4</c:v>
                </c:pt>
                <c:pt idx="35039">
                  <c:v>9.0030000000000004E-4</c:v>
                </c:pt>
                <c:pt idx="35040">
                  <c:v>9.0030999999999998E-4</c:v>
                </c:pt>
                <c:pt idx="35041">
                  <c:v>9.0032000000000003E-4</c:v>
                </c:pt>
                <c:pt idx="35042">
                  <c:v>9.0032999999999997E-4</c:v>
                </c:pt>
                <c:pt idx="35043">
                  <c:v>9.0034000000000002E-4</c:v>
                </c:pt>
                <c:pt idx="35044">
                  <c:v>9.0034999999999996E-4</c:v>
                </c:pt>
                <c:pt idx="35045">
                  <c:v>9.0036000000000001E-4</c:v>
                </c:pt>
                <c:pt idx="35046">
                  <c:v>9.0036999999999995E-4</c:v>
                </c:pt>
                <c:pt idx="35047">
                  <c:v>9.0038E-4</c:v>
                </c:pt>
                <c:pt idx="35048">
                  <c:v>9.0039000000000004E-4</c:v>
                </c:pt>
                <c:pt idx="35049">
                  <c:v>9.0039999999999999E-4</c:v>
                </c:pt>
                <c:pt idx="35050">
                  <c:v>9.0041000000000003E-4</c:v>
                </c:pt>
                <c:pt idx="35051">
                  <c:v>9.0041999999999997E-4</c:v>
                </c:pt>
                <c:pt idx="35052">
                  <c:v>9.0043000000000002E-4</c:v>
                </c:pt>
                <c:pt idx="35053">
                  <c:v>9.0043999999999996E-4</c:v>
                </c:pt>
                <c:pt idx="35054">
                  <c:v>9.0045000000000001E-4</c:v>
                </c:pt>
                <c:pt idx="35055">
                  <c:v>9.0045999999999995E-4</c:v>
                </c:pt>
                <c:pt idx="35056">
                  <c:v>9.0047E-4</c:v>
                </c:pt>
                <c:pt idx="35057">
                  <c:v>9.0048000000000005E-4</c:v>
                </c:pt>
                <c:pt idx="35058">
                  <c:v>9.0048999999999999E-4</c:v>
                </c:pt>
                <c:pt idx="35059">
                  <c:v>9.0050000000000004E-4</c:v>
                </c:pt>
                <c:pt idx="35060">
                  <c:v>9.0050999999999998E-4</c:v>
                </c:pt>
                <c:pt idx="35061">
                  <c:v>9.0052000000000003E-4</c:v>
                </c:pt>
                <c:pt idx="35062">
                  <c:v>9.0052999999999997E-4</c:v>
                </c:pt>
                <c:pt idx="35063">
                  <c:v>9.0054000000000002E-4</c:v>
                </c:pt>
                <c:pt idx="35064">
                  <c:v>9.0054999999999996E-4</c:v>
                </c:pt>
                <c:pt idx="35065">
                  <c:v>9.0056000000000001E-4</c:v>
                </c:pt>
                <c:pt idx="35066">
                  <c:v>9.0056999999999995E-4</c:v>
                </c:pt>
                <c:pt idx="35067">
                  <c:v>9.0058E-4</c:v>
                </c:pt>
                <c:pt idx="35068">
                  <c:v>9.0059000000000005E-4</c:v>
                </c:pt>
                <c:pt idx="35069">
                  <c:v>9.0059999999999999E-4</c:v>
                </c:pt>
                <c:pt idx="35070">
                  <c:v>9.0061000000000004E-4</c:v>
                </c:pt>
                <c:pt idx="35071">
                  <c:v>9.0061999999999998E-4</c:v>
                </c:pt>
                <c:pt idx="35072">
                  <c:v>9.0063000000000003E-4</c:v>
                </c:pt>
                <c:pt idx="35073">
                  <c:v>9.0063999999999997E-4</c:v>
                </c:pt>
                <c:pt idx="35074">
                  <c:v>9.0065000000000002E-4</c:v>
                </c:pt>
                <c:pt idx="35075">
                  <c:v>9.0065999999999996E-4</c:v>
                </c:pt>
                <c:pt idx="35076">
                  <c:v>9.0067000000000001E-4</c:v>
                </c:pt>
                <c:pt idx="35077">
                  <c:v>9.0067999999999995E-4</c:v>
                </c:pt>
                <c:pt idx="35078">
                  <c:v>9.0069E-4</c:v>
                </c:pt>
                <c:pt idx="35079">
                  <c:v>9.0070000000000005E-4</c:v>
                </c:pt>
                <c:pt idx="35080">
                  <c:v>9.0070999999999999E-4</c:v>
                </c:pt>
                <c:pt idx="35081">
                  <c:v>9.0072000000000004E-4</c:v>
                </c:pt>
                <c:pt idx="35082">
                  <c:v>9.0072999999999998E-4</c:v>
                </c:pt>
                <c:pt idx="35083">
                  <c:v>9.0074000000000003E-4</c:v>
                </c:pt>
                <c:pt idx="35084">
                  <c:v>9.0074999999999997E-4</c:v>
                </c:pt>
                <c:pt idx="35085">
                  <c:v>9.0076000000000002E-4</c:v>
                </c:pt>
                <c:pt idx="35086">
                  <c:v>9.0076999999999996E-4</c:v>
                </c:pt>
                <c:pt idx="35087">
                  <c:v>9.0078000000000001E-4</c:v>
                </c:pt>
                <c:pt idx="35088">
                  <c:v>9.0079000000000005E-4</c:v>
                </c:pt>
                <c:pt idx="35089">
                  <c:v>9.0079999999999999E-4</c:v>
                </c:pt>
                <c:pt idx="35090">
                  <c:v>9.0081000000000004E-4</c:v>
                </c:pt>
                <c:pt idx="35091">
                  <c:v>9.0081999999999998E-4</c:v>
                </c:pt>
                <c:pt idx="35092">
                  <c:v>9.0083000000000003E-4</c:v>
                </c:pt>
                <c:pt idx="35093">
                  <c:v>9.0083999999999997E-4</c:v>
                </c:pt>
                <c:pt idx="35094">
                  <c:v>9.0085000000000002E-4</c:v>
                </c:pt>
                <c:pt idx="35095">
                  <c:v>9.0085999999999996E-4</c:v>
                </c:pt>
                <c:pt idx="35096">
                  <c:v>9.0087000000000001E-4</c:v>
                </c:pt>
                <c:pt idx="35097">
                  <c:v>9.0087999999999995E-4</c:v>
                </c:pt>
                <c:pt idx="35098">
                  <c:v>9.0089E-4</c:v>
                </c:pt>
                <c:pt idx="35099">
                  <c:v>9.0090000000000005E-4</c:v>
                </c:pt>
                <c:pt idx="35100">
                  <c:v>9.0090999999999999E-4</c:v>
                </c:pt>
                <c:pt idx="35101">
                  <c:v>9.0092000000000004E-4</c:v>
                </c:pt>
                <c:pt idx="35102">
                  <c:v>9.0092999999999998E-4</c:v>
                </c:pt>
                <c:pt idx="35103">
                  <c:v>9.0094000000000003E-4</c:v>
                </c:pt>
                <c:pt idx="35104">
                  <c:v>9.0094999999999997E-4</c:v>
                </c:pt>
                <c:pt idx="35105">
                  <c:v>9.0096000000000002E-4</c:v>
                </c:pt>
                <c:pt idx="35106">
                  <c:v>9.0096999999999996E-4</c:v>
                </c:pt>
                <c:pt idx="35107">
                  <c:v>9.0098000000000001E-4</c:v>
                </c:pt>
                <c:pt idx="35108">
                  <c:v>9.0098999999999995E-4</c:v>
                </c:pt>
                <c:pt idx="35109">
                  <c:v>9.01E-4</c:v>
                </c:pt>
                <c:pt idx="35110">
                  <c:v>9.0101000000000005E-4</c:v>
                </c:pt>
                <c:pt idx="35111">
                  <c:v>9.0101999999999999E-4</c:v>
                </c:pt>
                <c:pt idx="35112">
                  <c:v>9.0103000000000004E-4</c:v>
                </c:pt>
                <c:pt idx="35113">
                  <c:v>9.0103999999999998E-4</c:v>
                </c:pt>
                <c:pt idx="35114">
                  <c:v>9.0105000000000003E-4</c:v>
                </c:pt>
                <c:pt idx="35115">
                  <c:v>9.0105999999999997E-4</c:v>
                </c:pt>
                <c:pt idx="35116">
                  <c:v>9.0107000000000002E-4</c:v>
                </c:pt>
                <c:pt idx="35117">
                  <c:v>9.0107999999999996E-4</c:v>
                </c:pt>
                <c:pt idx="35118">
                  <c:v>9.0109000000000001E-4</c:v>
                </c:pt>
                <c:pt idx="35119">
                  <c:v>9.0109999999999995E-4</c:v>
                </c:pt>
                <c:pt idx="35120">
                  <c:v>9.0111E-4</c:v>
                </c:pt>
                <c:pt idx="35121">
                  <c:v>9.0112000000000005E-4</c:v>
                </c:pt>
                <c:pt idx="35122">
                  <c:v>9.0112999999999999E-4</c:v>
                </c:pt>
                <c:pt idx="35123">
                  <c:v>9.0114000000000004E-4</c:v>
                </c:pt>
                <c:pt idx="35124">
                  <c:v>9.0114999999999998E-4</c:v>
                </c:pt>
                <c:pt idx="35125">
                  <c:v>9.0116000000000003E-4</c:v>
                </c:pt>
                <c:pt idx="35126">
                  <c:v>9.0116999999999997E-4</c:v>
                </c:pt>
                <c:pt idx="35127">
                  <c:v>9.0118000000000001E-4</c:v>
                </c:pt>
                <c:pt idx="35128">
                  <c:v>9.0118999999999996E-4</c:v>
                </c:pt>
                <c:pt idx="35129">
                  <c:v>9.012E-4</c:v>
                </c:pt>
                <c:pt idx="35130">
                  <c:v>9.0121000000000005E-4</c:v>
                </c:pt>
                <c:pt idx="35131">
                  <c:v>9.0121999999999999E-4</c:v>
                </c:pt>
                <c:pt idx="35132">
                  <c:v>9.0123000000000004E-4</c:v>
                </c:pt>
                <c:pt idx="35133">
                  <c:v>9.0123999999999998E-4</c:v>
                </c:pt>
                <c:pt idx="35134">
                  <c:v>9.0125000000000003E-4</c:v>
                </c:pt>
                <c:pt idx="35135">
                  <c:v>9.0125999999999997E-4</c:v>
                </c:pt>
                <c:pt idx="35136">
                  <c:v>9.0127000000000002E-4</c:v>
                </c:pt>
                <c:pt idx="35137">
                  <c:v>9.0127999999999996E-4</c:v>
                </c:pt>
                <c:pt idx="35138">
                  <c:v>9.0129000000000001E-4</c:v>
                </c:pt>
                <c:pt idx="35139">
                  <c:v>9.0129999999999995E-4</c:v>
                </c:pt>
                <c:pt idx="35140">
                  <c:v>9.0131E-4</c:v>
                </c:pt>
                <c:pt idx="35141">
                  <c:v>9.0132000000000005E-4</c:v>
                </c:pt>
                <c:pt idx="35142">
                  <c:v>9.0132999999999999E-4</c:v>
                </c:pt>
                <c:pt idx="35143">
                  <c:v>9.0134000000000004E-4</c:v>
                </c:pt>
                <c:pt idx="35144">
                  <c:v>9.0134999999999998E-4</c:v>
                </c:pt>
                <c:pt idx="35145">
                  <c:v>9.0136000000000003E-4</c:v>
                </c:pt>
                <c:pt idx="35146">
                  <c:v>9.0136999999999997E-4</c:v>
                </c:pt>
                <c:pt idx="35147">
                  <c:v>9.0138000000000002E-4</c:v>
                </c:pt>
                <c:pt idx="35148">
                  <c:v>9.0138999999999996E-4</c:v>
                </c:pt>
                <c:pt idx="35149">
                  <c:v>9.0140000000000001E-4</c:v>
                </c:pt>
                <c:pt idx="35150">
                  <c:v>9.0140999999999995E-4</c:v>
                </c:pt>
                <c:pt idx="35151">
                  <c:v>9.0142E-4</c:v>
                </c:pt>
                <c:pt idx="35152">
                  <c:v>9.0143000000000005E-4</c:v>
                </c:pt>
                <c:pt idx="35153">
                  <c:v>9.0143999999999999E-4</c:v>
                </c:pt>
                <c:pt idx="35154">
                  <c:v>9.0145000000000004E-4</c:v>
                </c:pt>
                <c:pt idx="35155">
                  <c:v>9.0145999999999998E-4</c:v>
                </c:pt>
                <c:pt idx="35156">
                  <c:v>9.0147000000000003E-4</c:v>
                </c:pt>
                <c:pt idx="35157">
                  <c:v>9.0147999999999997E-4</c:v>
                </c:pt>
                <c:pt idx="35158">
                  <c:v>9.0149000000000002E-4</c:v>
                </c:pt>
                <c:pt idx="35159">
                  <c:v>9.0149999999999996E-4</c:v>
                </c:pt>
                <c:pt idx="35160">
                  <c:v>9.0151000000000001E-4</c:v>
                </c:pt>
                <c:pt idx="35161">
                  <c:v>9.0151999999999995E-4</c:v>
                </c:pt>
                <c:pt idx="35162">
                  <c:v>9.0153E-4</c:v>
                </c:pt>
                <c:pt idx="35163">
                  <c:v>9.0154000000000005E-4</c:v>
                </c:pt>
                <c:pt idx="35164">
                  <c:v>9.0154999999999999E-4</c:v>
                </c:pt>
                <c:pt idx="35165">
                  <c:v>9.0156000000000003E-4</c:v>
                </c:pt>
                <c:pt idx="35166">
                  <c:v>9.0156999999999998E-4</c:v>
                </c:pt>
                <c:pt idx="35167">
                  <c:v>9.0158000000000002E-4</c:v>
                </c:pt>
                <c:pt idx="35168">
                  <c:v>9.0158999999999997E-4</c:v>
                </c:pt>
                <c:pt idx="35169">
                  <c:v>9.0160000000000001E-4</c:v>
                </c:pt>
                <c:pt idx="35170">
                  <c:v>9.0160999999999995E-4</c:v>
                </c:pt>
                <c:pt idx="35171">
                  <c:v>9.0162E-4</c:v>
                </c:pt>
                <c:pt idx="35172">
                  <c:v>9.0163000000000005E-4</c:v>
                </c:pt>
                <c:pt idx="35173">
                  <c:v>9.0163999999999999E-4</c:v>
                </c:pt>
                <c:pt idx="35174">
                  <c:v>9.0165000000000004E-4</c:v>
                </c:pt>
                <c:pt idx="35175">
                  <c:v>9.0165999999999998E-4</c:v>
                </c:pt>
                <c:pt idx="35176">
                  <c:v>9.0167000000000003E-4</c:v>
                </c:pt>
                <c:pt idx="35177">
                  <c:v>9.0167999999999997E-4</c:v>
                </c:pt>
                <c:pt idx="35178">
                  <c:v>9.0169000000000002E-4</c:v>
                </c:pt>
                <c:pt idx="35179">
                  <c:v>9.0169999999999996E-4</c:v>
                </c:pt>
                <c:pt idx="35180">
                  <c:v>9.0171000000000001E-4</c:v>
                </c:pt>
                <c:pt idx="35181">
                  <c:v>9.0171999999999995E-4</c:v>
                </c:pt>
                <c:pt idx="35182">
                  <c:v>9.0173E-4</c:v>
                </c:pt>
                <c:pt idx="35183">
                  <c:v>9.0174000000000005E-4</c:v>
                </c:pt>
                <c:pt idx="35184">
                  <c:v>9.0174999999999999E-4</c:v>
                </c:pt>
                <c:pt idx="35185">
                  <c:v>9.0176000000000004E-4</c:v>
                </c:pt>
                <c:pt idx="35186">
                  <c:v>9.0176999999999998E-4</c:v>
                </c:pt>
                <c:pt idx="35187">
                  <c:v>9.0178000000000003E-4</c:v>
                </c:pt>
                <c:pt idx="35188">
                  <c:v>9.0178999999999997E-4</c:v>
                </c:pt>
                <c:pt idx="35189">
                  <c:v>9.0180000000000002E-4</c:v>
                </c:pt>
                <c:pt idx="35190">
                  <c:v>9.0180999999999996E-4</c:v>
                </c:pt>
                <c:pt idx="35191">
                  <c:v>9.0182000000000001E-4</c:v>
                </c:pt>
                <c:pt idx="35192">
                  <c:v>9.0182999999999995E-4</c:v>
                </c:pt>
                <c:pt idx="35193">
                  <c:v>9.0184E-4</c:v>
                </c:pt>
                <c:pt idx="35194">
                  <c:v>9.0185000000000005E-4</c:v>
                </c:pt>
                <c:pt idx="35195">
                  <c:v>9.0185999999999999E-4</c:v>
                </c:pt>
                <c:pt idx="35196">
                  <c:v>9.0187000000000004E-4</c:v>
                </c:pt>
                <c:pt idx="35197">
                  <c:v>9.0187999999999998E-4</c:v>
                </c:pt>
                <c:pt idx="35198">
                  <c:v>9.0189000000000003E-4</c:v>
                </c:pt>
                <c:pt idx="35199">
                  <c:v>9.0189999999999997E-4</c:v>
                </c:pt>
                <c:pt idx="35200">
                  <c:v>9.0191000000000002E-4</c:v>
                </c:pt>
                <c:pt idx="35201">
                  <c:v>9.0191999999999996E-4</c:v>
                </c:pt>
                <c:pt idx="35202">
                  <c:v>9.0193000000000001E-4</c:v>
                </c:pt>
                <c:pt idx="35203">
                  <c:v>9.0193999999999995E-4</c:v>
                </c:pt>
                <c:pt idx="35204">
                  <c:v>9.0195E-4</c:v>
                </c:pt>
                <c:pt idx="35205">
                  <c:v>9.0196000000000004E-4</c:v>
                </c:pt>
                <c:pt idx="35206">
                  <c:v>9.0196999999999999E-4</c:v>
                </c:pt>
                <c:pt idx="35207">
                  <c:v>9.0198000000000003E-4</c:v>
                </c:pt>
                <c:pt idx="35208">
                  <c:v>9.0198999999999997E-4</c:v>
                </c:pt>
                <c:pt idx="35209">
                  <c:v>9.0200000000000002E-4</c:v>
                </c:pt>
                <c:pt idx="35210">
                  <c:v>9.0200999999999996E-4</c:v>
                </c:pt>
                <c:pt idx="35211">
                  <c:v>9.0202000000000001E-4</c:v>
                </c:pt>
                <c:pt idx="35212">
                  <c:v>9.0202999999999995E-4</c:v>
                </c:pt>
                <c:pt idx="35213">
                  <c:v>9.0204E-4</c:v>
                </c:pt>
                <c:pt idx="35214">
                  <c:v>9.0205000000000005E-4</c:v>
                </c:pt>
                <c:pt idx="35215">
                  <c:v>9.0205999999999999E-4</c:v>
                </c:pt>
                <c:pt idx="35216">
                  <c:v>9.0207000000000004E-4</c:v>
                </c:pt>
                <c:pt idx="35217">
                  <c:v>9.0207999999999998E-4</c:v>
                </c:pt>
                <c:pt idx="35218">
                  <c:v>9.0209000000000003E-4</c:v>
                </c:pt>
                <c:pt idx="35219">
                  <c:v>9.0209999999999997E-4</c:v>
                </c:pt>
                <c:pt idx="35220">
                  <c:v>9.0211000000000002E-4</c:v>
                </c:pt>
                <c:pt idx="35221">
                  <c:v>9.0211999999999996E-4</c:v>
                </c:pt>
                <c:pt idx="35222">
                  <c:v>9.0213000000000001E-4</c:v>
                </c:pt>
                <c:pt idx="35223">
                  <c:v>9.0213999999999995E-4</c:v>
                </c:pt>
                <c:pt idx="35224">
                  <c:v>9.0215E-4</c:v>
                </c:pt>
                <c:pt idx="35225">
                  <c:v>9.0216000000000005E-4</c:v>
                </c:pt>
                <c:pt idx="35226">
                  <c:v>9.0216999999999999E-4</c:v>
                </c:pt>
                <c:pt idx="35227">
                  <c:v>9.0218000000000004E-4</c:v>
                </c:pt>
                <c:pt idx="35228">
                  <c:v>9.0218999999999998E-4</c:v>
                </c:pt>
                <c:pt idx="35229">
                  <c:v>9.0220000000000003E-4</c:v>
                </c:pt>
                <c:pt idx="35230">
                  <c:v>9.0220999999999997E-4</c:v>
                </c:pt>
                <c:pt idx="35231">
                  <c:v>9.0222000000000002E-4</c:v>
                </c:pt>
                <c:pt idx="35232">
                  <c:v>9.0222999999999996E-4</c:v>
                </c:pt>
                <c:pt idx="35233">
                  <c:v>9.0224000000000001E-4</c:v>
                </c:pt>
                <c:pt idx="35234">
                  <c:v>9.0224999999999995E-4</c:v>
                </c:pt>
                <c:pt idx="35235">
                  <c:v>9.0226E-4</c:v>
                </c:pt>
                <c:pt idx="35236">
                  <c:v>9.0227000000000005E-4</c:v>
                </c:pt>
                <c:pt idx="35237">
                  <c:v>9.0227999999999999E-4</c:v>
                </c:pt>
                <c:pt idx="35238">
                  <c:v>9.0229000000000004E-4</c:v>
                </c:pt>
                <c:pt idx="35239">
                  <c:v>9.0229999999999998E-4</c:v>
                </c:pt>
                <c:pt idx="35240">
                  <c:v>9.0231000000000003E-4</c:v>
                </c:pt>
                <c:pt idx="35241">
                  <c:v>9.0231999999999997E-4</c:v>
                </c:pt>
                <c:pt idx="35242">
                  <c:v>9.0233000000000002E-4</c:v>
                </c:pt>
                <c:pt idx="35243">
                  <c:v>9.0233999999999996E-4</c:v>
                </c:pt>
                <c:pt idx="35244">
                  <c:v>9.0235000000000001E-4</c:v>
                </c:pt>
                <c:pt idx="35245">
                  <c:v>9.0235999999999995E-4</c:v>
                </c:pt>
                <c:pt idx="35246">
                  <c:v>9.0237E-4</c:v>
                </c:pt>
                <c:pt idx="35247">
                  <c:v>9.0238000000000004E-4</c:v>
                </c:pt>
                <c:pt idx="35248">
                  <c:v>9.0238999999999998E-4</c:v>
                </c:pt>
                <c:pt idx="35249">
                  <c:v>9.0240000000000003E-4</c:v>
                </c:pt>
                <c:pt idx="35250">
                  <c:v>9.0240999999999997E-4</c:v>
                </c:pt>
                <c:pt idx="35251">
                  <c:v>9.0242000000000002E-4</c:v>
                </c:pt>
                <c:pt idx="35252">
                  <c:v>9.0242999999999996E-4</c:v>
                </c:pt>
                <c:pt idx="35253">
                  <c:v>9.0244000000000001E-4</c:v>
                </c:pt>
                <c:pt idx="35254">
                  <c:v>9.0244999999999995E-4</c:v>
                </c:pt>
                <c:pt idx="35255">
                  <c:v>9.0246E-4</c:v>
                </c:pt>
                <c:pt idx="35256">
                  <c:v>9.0247000000000005E-4</c:v>
                </c:pt>
                <c:pt idx="35257">
                  <c:v>9.0247999999999999E-4</c:v>
                </c:pt>
                <c:pt idx="35258">
                  <c:v>9.0249000000000004E-4</c:v>
                </c:pt>
                <c:pt idx="35259">
                  <c:v>9.0249999999999998E-4</c:v>
                </c:pt>
                <c:pt idx="35260">
                  <c:v>9.0251000000000003E-4</c:v>
                </c:pt>
                <c:pt idx="35261">
                  <c:v>9.0251999999999997E-4</c:v>
                </c:pt>
                <c:pt idx="35262">
                  <c:v>9.0253000000000002E-4</c:v>
                </c:pt>
                <c:pt idx="35263">
                  <c:v>9.0253999999999996E-4</c:v>
                </c:pt>
                <c:pt idx="35264">
                  <c:v>9.0255000000000001E-4</c:v>
                </c:pt>
                <c:pt idx="35265">
                  <c:v>9.0255999999999995E-4</c:v>
                </c:pt>
                <c:pt idx="35266">
                  <c:v>9.0257E-4</c:v>
                </c:pt>
                <c:pt idx="35267">
                  <c:v>9.0258000000000005E-4</c:v>
                </c:pt>
                <c:pt idx="35268">
                  <c:v>9.0258999999999999E-4</c:v>
                </c:pt>
                <c:pt idx="35269">
                  <c:v>9.0260000000000004E-4</c:v>
                </c:pt>
                <c:pt idx="35270">
                  <c:v>9.0260999999999998E-4</c:v>
                </c:pt>
                <c:pt idx="35271">
                  <c:v>9.0262000000000003E-4</c:v>
                </c:pt>
                <c:pt idx="35272">
                  <c:v>9.0262999999999997E-4</c:v>
                </c:pt>
                <c:pt idx="35273">
                  <c:v>9.0264000000000002E-4</c:v>
                </c:pt>
                <c:pt idx="35274">
                  <c:v>9.0264999999999996E-4</c:v>
                </c:pt>
                <c:pt idx="35275">
                  <c:v>9.0266000000000001E-4</c:v>
                </c:pt>
                <c:pt idx="35276">
                  <c:v>9.0266999999999995E-4</c:v>
                </c:pt>
                <c:pt idx="35277">
                  <c:v>9.0268E-4</c:v>
                </c:pt>
                <c:pt idx="35278">
                  <c:v>9.0269000000000005E-4</c:v>
                </c:pt>
                <c:pt idx="35279">
                  <c:v>9.0269999999999999E-4</c:v>
                </c:pt>
                <c:pt idx="35280">
                  <c:v>9.0271000000000004E-4</c:v>
                </c:pt>
                <c:pt idx="35281">
                  <c:v>9.0271999999999998E-4</c:v>
                </c:pt>
                <c:pt idx="35282">
                  <c:v>9.0273000000000003E-4</c:v>
                </c:pt>
                <c:pt idx="35283">
                  <c:v>9.0273999999999997E-4</c:v>
                </c:pt>
                <c:pt idx="35284">
                  <c:v>9.0275000000000002E-4</c:v>
                </c:pt>
                <c:pt idx="35285">
                  <c:v>9.0275999999999996E-4</c:v>
                </c:pt>
                <c:pt idx="35286">
                  <c:v>9.0277E-4</c:v>
                </c:pt>
                <c:pt idx="35287">
                  <c:v>9.0278000000000005E-4</c:v>
                </c:pt>
                <c:pt idx="35288">
                  <c:v>9.0278999999999999E-4</c:v>
                </c:pt>
                <c:pt idx="35289">
                  <c:v>9.0280000000000004E-4</c:v>
                </c:pt>
                <c:pt idx="35290">
                  <c:v>9.0280999999999998E-4</c:v>
                </c:pt>
                <c:pt idx="35291">
                  <c:v>9.0282000000000003E-4</c:v>
                </c:pt>
                <c:pt idx="35292">
                  <c:v>9.0282999999999997E-4</c:v>
                </c:pt>
                <c:pt idx="35293">
                  <c:v>9.0284000000000002E-4</c:v>
                </c:pt>
                <c:pt idx="35294">
                  <c:v>9.0284999999999996E-4</c:v>
                </c:pt>
                <c:pt idx="35295">
                  <c:v>9.0286000000000001E-4</c:v>
                </c:pt>
                <c:pt idx="35296">
                  <c:v>9.0286999999999995E-4</c:v>
                </c:pt>
                <c:pt idx="35297">
                  <c:v>9.0288E-4</c:v>
                </c:pt>
                <c:pt idx="35298">
                  <c:v>9.0289000000000005E-4</c:v>
                </c:pt>
                <c:pt idx="35299">
                  <c:v>9.0289999999999999E-4</c:v>
                </c:pt>
                <c:pt idx="35300">
                  <c:v>9.0291000000000004E-4</c:v>
                </c:pt>
                <c:pt idx="35301">
                  <c:v>9.0291999999999998E-4</c:v>
                </c:pt>
                <c:pt idx="35302">
                  <c:v>9.0293000000000003E-4</c:v>
                </c:pt>
                <c:pt idx="35303">
                  <c:v>9.0293999999999997E-4</c:v>
                </c:pt>
                <c:pt idx="35304">
                  <c:v>9.0295000000000002E-4</c:v>
                </c:pt>
                <c:pt idx="35305">
                  <c:v>9.0295999999999996E-4</c:v>
                </c:pt>
                <c:pt idx="35306">
                  <c:v>9.0297000000000001E-4</c:v>
                </c:pt>
                <c:pt idx="35307">
                  <c:v>9.0297999999999995E-4</c:v>
                </c:pt>
                <c:pt idx="35308">
                  <c:v>9.0299E-4</c:v>
                </c:pt>
                <c:pt idx="35309">
                  <c:v>9.0300000000000005E-4</c:v>
                </c:pt>
                <c:pt idx="35310">
                  <c:v>9.0300999999999999E-4</c:v>
                </c:pt>
                <c:pt idx="35311">
                  <c:v>9.0302000000000004E-4</c:v>
                </c:pt>
                <c:pt idx="35312">
                  <c:v>9.0302999999999998E-4</c:v>
                </c:pt>
                <c:pt idx="35313">
                  <c:v>9.0304000000000003E-4</c:v>
                </c:pt>
                <c:pt idx="35314">
                  <c:v>9.0304999999999997E-4</c:v>
                </c:pt>
                <c:pt idx="35315">
                  <c:v>9.0306000000000002E-4</c:v>
                </c:pt>
                <c:pt idx="35316">
                  <c:v>9.0306999999999996E-4</c:v>
                </c:pt>
                <c:pt idx="35317">
                  <c:v>9.0308000000000001E-4</c:v>
                </c:pt>
                <c:pt idx="35318">
                  <c:v>9.0308999999999995E-4</c:v>
                </c:pt>
                <c:pt idx="35319">
                  <c:v>9.031E-4</c:v>
                </c:pt>
                <c:pt idx="35320">
                  <c:v>9.0311000000000005E-4</c:v>
                </c:pt>
                <c:pt idx="35321">
                  <c:v>9.0311999999999999E-4</c:v>
                </c:pt>
                <c:pt idx="35322">
                  <c:v>9.0313000000000004E-4</c:v>
                </c:pt>
                <c:pt idx="35323">
                  <c:v>9.0313999999999998E-4</c:v>
                </c:pt>
                <c:pt idx="35324">
                  <c:v>9.0315000000000002E-4</c:v>
                </c:pt>
                <c:pt idx="35325">
                  <c:v>9.0315999999999997E-4</c:v>
                </c:pt>
                <c:pt idx="35326">
                  <c:v>9.0317000000000001E-4</c:v>
                </c:pt>
                <c:pt idx="35327">
                  <c:v>9.0317999999999996E-4</c:v>
                </c:pt>
                <c:pt idx="35328">
                  <c:v>9.0319E-4</c:v>
                </c:pt>
                <c:pt idx="35329">
                  <c:v>9.0320000000000005E-4</c:v>
                </c:pt>
                <c:pt idx="35330">
                  <c:v>9.0320999999999999E-4</c:v>
                </c:pt>
                <c:pt idx="35331">
                  <c:v>9.0322000000000004E-4</c:v>
                </c:pt>
                <c:pt idx="35332">
                  <c:v>9.0322999999999998E-4</c:v>
                </c:pt>
                <c:pt idx="35333">
                  <c:v>9.0324000000000003E-4</c:v>
                </c:pt>
                <c:pt idx="35334">
                  <c:v>9.0324999999999997E-4</c:v>
                </c:pt>
                <c:pt idx="35335">
                  <c:v>9.0326000000000002E-4</c:v>
                </c:pt>
                <c:pt idx="35336">
                  <c:v>9.0326999999999996E-4</c:v>
                </c:pt>
                <c:pt idx="35337">
                  <c:v>9.0328000000000001E-4</c:v>
                </c:pt>
                <c:pt idx="35338">
                  <c:v>9.0328999999999995E-4</c:v>
                </c:pt>
                <c:pt idx="35339">
                  <c:v>9.033E-4</c:v>
                </c:pt>
                <c:pt idx="35340">
                  <c:v>9.0331000000000005E-4</c:v>
                </c:pt>
                <c:pt idx="35341">
                  <c:v>9.0331999999999999E-4</c:v>
                </c:pt>
                <c:pt idx="35342">
                  <c:v>9.0333000000000004E-4</c:v>
                </c:pt>
                <c:pt idx="35343">
                  <c:v>9.0333999999999998E-4</c:v>
                </c:pt>
                <c:pt idx="35344">
                  <c:v>9.0335000000000003E-4</c:v>
                </c:pt>
                <c:pt idx="35345">
                  <c:v>9.0335999999999997E-4</c:v>
                </c:pt>
                <c:pt idx="35346">
                  <c:v>9.0337000000000002E-4</c:v>
                </c:pt>
                <c:pt idx="35347">
                  <c:v>9.0337999999999996E-4</c:v>
                </c:pt>
                <c:pt idx="35348">
                  <c:v>9.0339000000000001E-4</c:v>
                </c:pt>
                <c:pt idx="35349">
                  <c:v>9.0339999999999995E-4</c:v>
                </c:pt>
                <c:pt idx="35350">
                  <c:v>9.0341E-4</c:v>
                </c:pt>
                <c:pt idx="35351">
                  <c:v>9.0342000000000005E-4</c:v>
                </c:pt>
                <c:pt idx="35352">
                  <c:v>9.0342999999999999E-4</c:v>
                </c:pt>
                <c:pt idx="35353">
                  <c:v>9.0344000000000004E-4</c:v>
                </c:pt>
                <c:pt idx="35354">
                  <c:v>9.0344999999999998E-4</c:v>
                </c:pt>
                <c:pt idx="35355">
                  <c:v>9.0346000000000003E-4</c:v>
                </c:pt>
                <c:pt idx="35356">
                  <c:v>9.0346999999999997E-4</c:v>
                </c:pt>
                <c:pt idx="35357">
                  <c:v>9.0348000000000002E-4</c:v>
                </c:pt>
                <c:pt idx="35358">
                  <c:v>9.0348999999999996E-4</c:v>
                </c:pt>
                <c:pt idx="35359">
                  <c:v>9.0350000000000001E-4</c:v>
                </c:pt>
                <c:pt idx="35360">
                  <c:v>9.0350999999999995E-4</c:v>
                </c:pt>
                <c:pt idx="35361">
                  <c:v>9.0352E-4</c:v>
                </c:pt>
                <c:pt idx="35362">
                  <c:v>9.0353000000000004E-4</c:v>
                </c:pt>
                <c:pt idx="35363">
                  <c:v>9.0353999999999999E-4</c:v>
                </c:pt>
                <c:pt idx="35364">
                  <c:v>9.0355000000000003E-4</c:v>
                </c:pt>
                <c:pt idx="35365">
                  <c:v>9.0355999999999998E-4</c:v>
                </c:pt>
                <c:pt idx="35366">
                  <c:v>9.0357000000000002E-4</c:v>
                </c:pt>
                <c:pt idx="35367">
                  <c:v>9.0357999999999996E-4</c:v>
                </c:pt>
                <c:pt idx="35368">
                  <c:v>9.0359000000000001E-4</c:v>
                </c:pt>
                <c:pt idx="35369">
                  <c:v>9.0359999999999995E-4</c:v>
                </c:pt>
                <c:pt idx="35370">
                  <c:v>9.0361E-4</c:v>
                </c:pt>
                <c:pt idx="35371">
                  <c:v>9.0362000000000005E-4</c:v>
                </c:pt>
                <c:pt idx="35372">
                  <c:v>9.0362999999999999E-4</c:v>
                </c:pt>
                <c:pt idx="35373">
                  <c:v>9.0364000000000004E-4</c:v>
                </c:pt>
                <c:pt idx="35374">
                  <c:v>9.0364999999999998E-4</c:v>
                </c:pt>
                <c:pt idx="35375">
                  <c:v>9.0366000000000003E-4</c:v>
                </c:pt>
                <c:pt idx="35376">
                  <c:v>9.0366999999999997E-4</c:v>
                </c:pt>
                <c:pt idx="35377">
                  <c:v>9.0368000000000002E-4</c:v>
                </c:pt>
                <c:pt idx="35378">
                  <c:v>9.0368999999999996E-4</c:v>
                </c:pt>
                <c:pt idx="35379">
                  <c:v>9.0370000000000001E-4</c:v>
                </c:pt>
                <c:pt idx="35380">
                  <c:v>9.0370999999999995E-4</c:v>
                </c:pt>
                <c:pt idx="35381">
                  <c:v>9.0372E-4</c:v>
                </c:pt>
                <c:pt idx="35382">
                  <c:v>9.0373000000000005E-4</c:v>
                </c:pt>
                <c:pt idx="35383">
                  <c:v>9.0373999999999999E-4</c:v>
                </c:pt>
                <c:pt idx="35384">
                  <c:v>9.0375000000000004E-4</c:v>
                </c:pt>
                <c:pt idx="35385">
                  <c:v>9.0375999999999998E-4</c:v>
                </c:pt>
                <c:pt idx="35386">
                  <c:v>9.0377000000000003E-4</c:v>
                </c:pt>
                <c:pt idx="35387">
                  <c:v>9.0377999999999997E-4</c:v>
                </c:pt>
                <c:pt idx="35388">
                  <c:v>9.0379000000000002E-4</c:v>
                </c:pt>
                <c:pt idx="35389">
                  <c:v>9.0379999999999996E-4</c:v>
                </c:pt>
                <c:pt idx="35390">
                  <c:v>9.0381000000000001E-4</c:v>
                </c:pt>
                <c:pt idx="35391">
                  <c:v>9.0381999999999995E-4</c:v>
                </c:pt>
                <c:pt idx="35392">
                  <c:v>9.0383E-4</c:v>
                </c:pt>
                <c:pt idx="35393">
                  <c:v>9.0384000000000005E-4</c:v>
                </c:pt>
                <c:pt idx="35394">
                  <c:v>9.0384999999999999E-4</c:v>
                </c:pt>
                <c:pt idx="35395">
                  <c:v>9.0386000000000004E-4</c:v>
                </c:pt>
                <c:pt idx="35396">
                  <c:v>9.0386999999999998E-4</c:v>
                </c:pt>
                <c:pt idx="35397">
                  <c:v>9.0388000000000003E-4</c:v>
                </c:pt>
                <c:pt idx="35398">
                  <c:v>9.0388999999999997E-4</c:v>
                </c:pt>
                <c:pt idx="35399">
                  <c:v>9.0390000000000002E-4</c:v>
                </c:pt>
                <c:pt idx="35400">
                  <c:v>9.0390999999999996E-4</c:v>
                </c:pt>
                <c:pt idx="35401">
                  <c:v>9.0392000000000001E-4</c:v>
                </c:pt>
                <c:pt idx="35402">
                  <c:v>9.0392999999999995E-4</c:v>
                </c:pt>
                <c:pt idx="35403">
                  <c:v>9.0394E-4</c:v>
                </c:pt>
                <c:pt idx="35404">
                  <c:v>9.0395000000000004E-4</c:v>
                </c:pt>
                <c:pt idx="35405">
                  <c:v>9.0395999999999998E-4</c:v>
                </c:pt>
                <c:pt idx="35406">
                  <c:v>9.0397000000000003E-4</c:v>
                </c:pt>
                <c:pt idx="35407">
                  <c:v>9.0397999999999997E-4</c:v>
                </c:pt>
                <c:pt idx="35408">
                  <c:v>9.0399000000000002E-4</c:v>
                </c:pt>
                <c:pt idx="35409">
                  <c:v>9.0399999999999996E-4</c:v>
                </c:pt>
                <c:pt idx="35410">
                  <c:v>9.0401000000000001E-4</c:v>
                </c:pt>
                <c:pt idx="35411">
                  <c:v>9.0401999999999995E-4</c:v>
                </c:pt>
                <c:pt idx="35412">
                  <c:v>9.0403E-4</c:v>
                </c:pt>
                <c:pt idx="35413">
                  <c:v>9.0404000000000005E-4</c:v>
                </c:pt>
                <c:pt idx="35414">
                  <c:v>9.0404999999999999E-4</c:v>
                </c:pt>
                <c:pt idx="35415">
                  <c:v>9.0406000000000004E-4</c:v>
                </c:pt>
                <c:pt idx="35416">
                  <c:v>9.0406999999999998E-4</c:v>
                </c:pt>
                <c:pt idx="35417">
                  <c:v>9.0408000000000003E-4</c:v>
                </c:pt>
                <c:pt idx="35418">
                  <c:v>9.0408999999999997E-4</c:v>
                </c:pt>
                <c:pt idx="35419">
                  <c:v>9.0410000000000002E-4</c:v>
                </c:pt>
                <c:pt idx="35420">
                  <c:v>9.0410999999999996E-4</c:v>
                </c:pt>
                <c:pt idx="35421">
                  <c:v>9.0412000000000001E-4</c:v>
                </c:pt>
                <c:pt idx="35422">
                  <c:v>9.0412999999999995E-4</c:v>
                </c:pt>
                <c:pt idx="35423">
                  <c:v>9.0414E-4</c:v>
                </c:pt>
                <c:pt idx="35424">
                  <c:v>9.0415000000000005E-4</c:v>
                </c:pt>
                <c:pt idx="35425">
                  <c:v>9.0415999999999999E-4</c:v>
                </c:pt>
                <c:pt idx="35426">
                  <c:v>9.0417000000000004E-4</c:v>
                </c:pt>
                <c:pt idx="35427">
                  <c:v>9.0417999999999998E-4</c:v>
                </c:pt>
                <c:pt idx="35428">
                  <c:v>9.0419000000000003E-4</c:v>
                </c:pt>
                <c:pt idx="35429">
                  <c:v>9.0419999999999997E-4</c:v>
                </c:pt>
                <c:pt idx="35430">
                  <c:v>9.0421000000000002E-4</c:v>
                </c:pt>
                <c:pt idx="35431">
                  <c:v>9.0421999999999996E-4</c:v>
                </c:pt>
                <c:pt idx="35432">
                  <c:v>9.0423000000000001E-4</c:v>
                </c:pt>
                <c:pt idx="35433">
                  <c:v>9.0423999999999995E-4</c:v>
                </c:pt>
                <c:pt idx="35434">
                  <c:v>9.0425E-4</c:v>
                </c:pt>
                <c:pt idx="35435">
                  <c:v>9.0426000000000005E-4</c:v>
                </c:pt>
                <c:pt idx="35436">
                  <c:v>9.0426999999999999E-4</c:v>
                </c:pt>
                <c:pt idx="35437">
                  <c:v>9.0428000000000004E-4</c:v>
                </c:pt>
                <c:pt idx="35438">
                  <c:v>9.0428999999999998E-4</c:v>
                </c:pt>
                <c:pt idx="35439">
                  <c:v>9.0430000000000003E-4</c:v>
                </c:pt>
                <c:pt idx="35440">
                  <c:v>9.0430999999999997E-4</c:v>
                </c:pt>
                <c:pt idx="35441">
                  <c:v>9.0432000000000002E-4</c:v>
                </c:pt>
                <c:pt idx="35442">
                  <c:v>9.0432999999999996E-4</c:v>
                </c:pt>
                <c:pt idx="35443">
                  <c:v>9.0434E-4</c:v>
                </c:pt>
                <c:pt idx="35444">
                  <c:v>9.0435000000000005E-4</c:v>
                </c:pt>
                <c:pt idx="35445">
                  <c:v>9.0435999999999999E-4</c:v>
                </c:pt>
                <c:pt idx="35446">
                  <c:v>9.0437000000000004E-4</c:v>
                </c:pt>
                <c:pt idx="35447">
                  <c:v>9.0437999999999998E-4</c:v>
                </c:pt>
                <c:pt idx="35448">
                  <c:v>9.0439000000000003E-4</c:v>
                </c:pt>
                <c:pt idx="35449">
                  <c:v>9.0439999999999997E-4</c:v>
                </c:pt>
                <c:pt idx="35450">
                  <c:v>9.0441000000000002E-4</c:v>
                </c:pt>
                <c:pt idx="35451">
                  <c:v>9.0441999999999996E-4</c:v>
                </c:pt>
                <c:pt idx="35452">
                  <c:v>9.0443000000000001E-4</c:v>
                </c:pt>
                <c:pt idx="35453">
                  <c:v>9.0443999999999995E-4</c:v>
                </c:pt>
                <c:pt idx="35454">
                  <c:v>9.0445E-4</c:v>
                </c:pt>
                <c:pt idx="35455">
                  <c:v>9.0446000000000005E-4</c:v>
                </c:pt>
                <c:pt idx="35456">
                  <c:v>9.0446999999999999E-4</c:v>
                </c:pt>
                <c:pt idx="35457">
                  <c:v>9.0448000000000004E-4</c:v>
                </c:pt>
                <c:pt idx="35458">
                  <c:v>9.0448999999999998E-4</c:v>
                </c:pt>
                <c:pt idx="35459">
                  <c:v>9.0450000000000003E-4</c:v>
                </c:pt>
                <c:pt idx="35460">
                  <c:v>9.0450999999999997E-4</c:v>
                </c:pt>
                <c:pt idx="35461">
                  <c:v>9.0452000000000002E-4</c:v>
                </c:pt>
                <c:pt idx="35462">
                  <c:v>9.0452999999999996E-4</c:v>
                </c:pt>
                <c:pt idx="35463">
                  <c:v>9.0454000000000001E-4</c:v>
                </c:pt>
                <c:pt idx="35464">
                  <c:v>9.0454999999999995E-4</c:v>
                </c:pt>
                <c:pt idx="35465">
                  <c:v>9.0456E-4</c:v>
                </c:pt>
                <c:pt idx="35466">
                  <c:v>9.0457000000000005E-4</c:v>
                </c:pt>
                <c:pt idx="35467">
                  <c:v>9.0457999999999999E-4</c:v>
                </c:pt>
                <c:pt idx="35468">
                  <c:v>9.0459000000000004E-4</c:v>
                </c:pt>
                <c:pt idx="35469">
                  <c:v>9.0459999999999998E-4</c:v>
                </c:pt>
                <c:pt idx="35470">
                  <c:v>9.0461000000000003E-4</c:v>
                </c:pt>
                <c:pt idx="35471">
                  <c:v>9.0461999999999997E-4</c:v>
                </c:pt>
                <c:pt idx="35472">
                  <c:v>9.0463000000000002E-4</c:v>
                </c:pt>
                <c:pt idx="35473">
                  <c:v>9.0463999999999996E-4</c:v>
                </c:pt>
                <c:pt idx="35474">
                  <c:v>9.0465000000000001E-4</c:v>
                </c:pt>
                <c:pt idx="35475">
                  <c:v>9.0465999999999995E-4</c:v>
                </c:pt>
                <c:pt idx="35476">
                  <c:v>9.0467E-4</c:v>
                </c:pt>
                <c:pt idx="35477">
                  <c:v>9.0468000000000005E-4</c:v>
                </c:pt>
                <c:pt idx="35478">
                  <c:v>9.0468999999999999E-4</c:v>
                </c:pt>
                <c:pt idx="35479">
                  <c:v>9.0470000000000004E-4</c:v>
                </c:pt>
                <c:pt idx="35480">
                  <c:v>9.0470999999999998E-4</c:v>
                </c:pt>
                <c:pt idx="35481">
                  <c:v>9.0472000000000003E-4</c:v>
                </c:pt>
                <c:pt idx="35482">
                  <c:v>9.0472999999999997E-4</c:v>
                </c:pt>
                <c:pt idx="35483">
                  <c:v>9.0474000000000001E-4</c:v>
                </c:pt>
                <c:pt idx="35484">
                  <c:v>9.0474999999999996E-4</c:v>
                </c:pt>
                <c:pt idx="35485">
                  <c:v>9.0476E-4</c:v>
                </c:pt>
                <c:pt idx="35486">
                  <c:v>9.0477000000000005E-4</c:v>
                </c:pt>
                <c:pt idx="35487">
                  <c:v>9.0477999999999999E-4</c:v>
                </c:pt>
                <c:pt idx="35488">
                  <c:v>9.0479000000000004E-4</c:v>
                </c:pt>
                <c:pt idx="35489">
                  <c:v>9.0479999999999998E-4</c:v>
                </c:pt>
                <c:pt idx="35490">
                  <c:v>9.0481000000000003E-4</c:v>
                </c:pt>
                <c:pt idx="35491">
                  <c:v>9.0481999999999997E-4</c:v>
                </c:pt>
                <c:pt idx="35492">
                  <c:v>9.0483000000000002E-4</c:v>
                </c:pt>
                <c:pt idx="35493">
                  <c:v>9.0483999999999996E-4</c:v>
                </c:pt>
                <c:pt idx="35494">
                  <c:v>9.0485000000000001E-4</c:v>
                </c:pt>
                <c:pt idx="35495">
                  <c:v>9.0485999999999995E-4</c:v>
                </c:pt>
                <c:pt idx="35496">
                  <c:v>9.0487E-4</c:v>
                </c:pt>
                <c:pt idx="35497">
                  <c:v>9.0488000000000005E-4</c:v>
                </c:pt>
                <c:pt idx="35498">
                  <c:v>9.0488999999999999E-4</c:v>
                </c:pt>
                <c:pt idx="35499">
                  <c:v>9.0490000000000004E-4</c:v>
                </c:pt>
                <c:pt idx="35500">
                  <c:v>9.0490999999999998E-4</c:v>
                </c:pt>
                <c:pt idx="35501">
                  <c:v>9.0492000000000003E-4</c:v>
                </c:pt>
                <c:pt idx="35502">
                  <c:v>9.0492999999999997E-4</c:v>
                </c:pt>
                <c:pt idx="35503">
                  <c:v>9.0494000000000002E-4</c:v>
                </c:pt>
                <c:pt idx="35504">
                  <c:v>9.0494999999999996E-4</c:v>
                </c:pt>
                <c:pt idx="35505">
                  <c:v>9.0496000000000001E-4</c:v>
                </c:pt>
                <c:pt idx="35506">
                  <c:v>9.0496999999999995E-4</c:v>
                </c:pt>
                <c:pt idx="35507">
                  <c:v>9.0498E-4</c:v>
                </c:pt>
                <c:pt idx="35508">
                  <c:v>9.0499000000000005E-4</c:v>
                </c:pt>
                <c:pt idx="35509">
                  <c:v>9.0499999999999999E-4</c:v>
                </c:pt>
                <c:pt idx="35510">
                  <c:v>9.0501000000000004E-4</c:v>
                </c:pt>
                <c:pt idx="35511">
                  <c:v>9.0501999999999998E-4</c:v>
                </c:pt>
                <c:pt idx="35512">
                  <c:v>9.0503000000000003E-4</c:v>
                </c:pt>
                <c:pt idx="35513">
                  <c:v>9.0503999999999997E-4</c:v>
                </c:pt>
                <c:pt idx="35514">
                  <c:v>9.0505000000000002E-4</c:v>
                </c:pt>
                <c:pt idx="35515">
                  <c:v>9.0505999999999996E-4</c:v>
                </c:pt>
                <c:pt idx="35516">
                  <c:v>9.0507000000000001E-4</c:v>
                </c:pt>
                <c:pt idx="35517">
                  <c:v>9.0507999999999995E-4</c:v>
                </c:pt>
                <c:pt idx="35518">
                  <c:v>9.0509E-4</c:v>
                </c:pt>
                <c:pt idx="35519">
                  <c:v>9.0510000000000005E-4</c:v>
                </c:pt>
                <c:pt idx="35520">
                  <c:v>9.0510999999999999E-4</c:v>
                </c:pt>
                <c:pt idx="35521">
                  <c:v>9.0512000000000003E-4</c:v>
                </c:pt>
                <c:pt idx="35522">
                  <c:v>9.0512999999999998E-4</c:v>
                </c:pt>
                <c:pt idx="35523">
                  <c:v>9.0514000000000002E-4</c:v>
                </c:pt>
                <c:pt idx="35524">
                  <c:v>9.0514999999999997E-4</c:v>
                </c:pt>
                <c:pt idx="35525">
                  <c:v>9.0516000000000001E-4</c:v>
                </c:pt>
                <c:pt idx="35526">
                  <c:v>9.0516999999999995E-4</c:v>
                </c:pt>
                <c:pt idx="35527">
                  <c:v>9.0518E-4</c:v>
                </c:pt>
                <c:pt idx="35528">
                  <c:v>9.0519000000000005E-4</c:v>
                </c:pt>
                <c:pt idx="35529">
                  <c:v>9.0519999999999999E-4</c:v>
                </c:pt>
                <c:pt idx="35530">
                  <c:v>9.0521000000000004E-4</c:v>
                </c:pt>
                <c:pt idx="35531">
                  <c:v>9.0521999999999998E-4</c:v>
                </c:pt>
                <c:pt idx="35532">
                  <c:v>9.0523000000000003E-4</c:v>
                </c:pt>
                <c:pt idx="35533">
                  <c:v>9.0523999999999997E-4</c:v>
                </c:pt>
                <c:pt idx="35534">
                  <c:v>9.0525000000000002E-4</c:v>
                </c:pt>
                <c:pt idx="35535">
                  <c:v>9.0525999999999996E-4</c:v>
                </c:pt>
                <c:pt idx="35536">
                  <c:v>9.0527000000000001E-4</c:v>
                </c:pt>
                <c:pt idx="35537">
                  <c:v>9.0527999999999995E-4</c:v>
                </c:pt>
                <c:pt idx="35538">
                  <c:v>9.0529E-4</c:v>
                </c:pt>
                <c:pt idx="35539">
                  <c:v>9.0530000000000005E-4</c:v>
                </c:pt>
                <c:pt idx="35540">
                  <c:v>9.0530999999999999E-4</c:v>
                </c:pt>
                <c:pt idx="35541">
                  <c:v>9.0532000000000004E-4</c:v>
                </c:pt>
                <c:pt idx="35542">
                  <c:v>9.0532999999999998E-4</c:v>
                </c:pt>
                <c:pt idx="35543">
                  <c:v>9.0534000000000003E-4</c:v>
                </c:pt>
                <c:pt idx="35544">
                  <c:v>9.0534999999999997E-4</c:v>
                </c:pt>
                <c:pt idx="35545">
                  <c:v>9.0536000000000002E-4</c:v>
                </c:pt>
                <c:pt idx="35546">
                  <c:v>9.0536999999999996E-4</c:v>
                </c:pt>
                <c:pt idx="35547">
                  <c:v>9.0538000000000001E-4</c:v>
                </c:pt>
                <c:pt idx="35548">
                  <c:v>9.0538999999999995E-4</c:v>
                </c:pt>
                <c:pt idx="35549">
                  <c:v>9.054E-4</c:v>
                </c:pt>
                <c:pt idx="35550">
                  <c:v>9.0541000000000005E-4</c:v>
                </c:pt>
                <c:pt idx="35551">
                  <c:v>9.0541999999999999E-4</c:v>
                </c:pt>
                <c:pt idx="35552">
                  <c:v>9.0543000000000004E-4</c:v>
                </c:pt>
                <c:pt idx="35553">
                  <c:v>9.0543999999999998E-4</c:v>
                </c:pt>
                <c:pt idx="35554">
                  <c:v>9.0545000000000003E-4</c:v>
                </c:pt>
                <c:pt idx="35555">
                  <c:v>9.0545999999999997E-4</c:v>
                </c:pt>
                <c:pt idx="35556">
                  <c:v>9.0547000000000002E-4</c:v>
                </c:pt>
                <c:pt idx="35557">
                  <c:v>9.0547999999999996E-4</c:v>
                </c:pt>
                <c:pt idx="35558">
                  <c:v>9.0549000000000001E-4</c:v>
                </c:pt>
                <c:pt idx="35559">
                  <c:v>9.0549999999999995E-4</c:v>
                </c:pt>
                <c:pt idx="35560">
                  <c:v>9.0551E-4</c:v>
                </c:pt>
                <c:pt idx="35561">
                  <c:v>9.0552000000000004E-4</c:v>
                </c:pt>
                <c:pt idx="35562">
                  <c:v>9.0552999999999999E-4</c:v>
                </c:pt>
                <c:pt idx="35563">
                  <c:v>9.0554000000000003E-4</c:v>
                </c:pt>
                <c:pt idx="35564">
                  <c:v>9.0554999999999997E-4</c:v>
                </c:pt>
                <c:pt idx="35565">
                  <c:v>9.0556000000000002E-4</c:v>
                </c:pt>
                <c:pt idx="35566">
                  <c:v>9.0556999999999996E-4</c:v>
                </c:pt>
                <c:pt idx="35567">
                  <c:v>9.0558000000000001E-4</c:v>
                </c:pt>
                <c:pt idx="35568">
                  <c:v>9.0558999999999995E-4</c:v>
                </c:pt>
                <c:pt idx="35569">
                  <c:v>9.056E-4</c:v>
                </c:pt>
                <c:pt idx="35570">
                  <c:v>9.0561000000000005E-4</c:v>
                </c:pt>
                <c:pt idx="35571">
                  <c:v>9.0561999999999999E-4</c:v>
                </c:pt>
                <c:pt idx="35572">
                  <c:v>9.0563000000000004E-4</c:v>
                </c:pt>
                <c:pt idx="35573">
                  <c:v>9.0563999999999998E-4</c:v>
                </c:pt>
                <c:pt idx="35574">
                  <c:v>9.0565000000000003E-4</c:v>
                </c:pt>
                <c:pt idx="35575">
                  <c:v>9.0565999999999997E-4</c:v>
                </c:pt>
                <c:pt idx="35576">
                  <c:v>9.0567000000000002E-4</c:v>
                </c:pt>
                <c:pt idx="35577">
                  <c:v>9.0567999999999996E-4</c:v>
                </c:pt>
                <c:pt idx="35578">
                  <c:v>9.0569000000000001E-4</c:v>
                </c:pt>
                <c:pt idx="35579">
                  <c:v>9.0569999999999995E-4</c:v>
                </c:pt>
                <c:pt idx="35580">
                  <c:v>9.0571E-4</c:v>
                </c:pt>
                <c:pt idx="35581">
                  <c:v>9.0572000000000005E-4</c:v>
                </c:pt>
                <c:pt idx="35582">
                  <c:v>9.0572999999999999E-4</c:v>
                </c:pt>
                <c:pt idx="35583">
                  <c:v>9.0574000000000004E-4</c:v>
                </c:pt>
                <c:pt idx="35584">
                  <c:v>9.0574999999999998E-4</c:v>
                </c:pt>
                <c:pt idx="35585">
                  <c:v>9.0576000000000003E-4</c:v>
                </c:pt>
                <c:pt idx="35586">
                  <c:v>9.0576999999999997E-4</c:v>
                </c:pt>
                <c:pt idx="35587">
                  <c:v>9.0578000000000002E-4</c:v>
                </c:pt>
                <c:pt idx="35588">
                  <c:v>9.0578999999999996E-4</c:v>
                </c:pt>
                <c:pt idx="35589">
                  <c:v>9.0580000000000001E-4</c:v>
                </c:pt>
                <c:pt idx="35590">
                  <c:v>9.0580999999999995E-4</c:v>
                </c:pt>
                <c:pt idx="35591">
                  <c:v>9.0582E-4</c:v>
                </c:pt>
                <c:pt idx="35592">
                  <c:v>9.0583000000000005E-4</c:v>
                </c:pt>
                <c:pt idx="35593">
                  <c:v>9.0583999999999999E-4</c:v>
                </c:pt>
                <c:pt idx="35594">
                  <c:v>9.0585000000000004E-4</c:v>
                </c:pt>
                <c:pt idx="35595">
                  <c:v>9.0585999999999998E-4</c:v>
                </c:pt>
                <c:pt idx="35596">
                  <c:v>9.0587000000000003E-4</c:v>
                </c:pt>
                <c:pt idx="35597">
                  <c:v>9.0587999999999997E-4</c:v>
                </c:pt>
                <c:pt idx="35598">
                  <c:v>9.0589000000000002E-4</c:v>
                </c:pt>
                <c:pt idx="35599">
                  <c:v>9.0589999999999996E-4</c:v>
                </c:pt>
                <c:pt idx="35600">
                  <c:v>9.0591000000000001E-4</c:v>
                </c:pt>
                <c:pt idx="35601">
                  <c:v>9.0591999999999995E-4</c:v>
                </c:pt>
                <c:pt idx="35602">
                  <c:v>9.0592999999999999E-4</c:v>
                </c:pt>
                <c:pt idx="35603">
                  <c:v>9.0594000000000004E-4</c:v>
                </c:pt>
                <c:pt idx="35604">
                  <c:v>9.0594999999999998E-4</c:v>
                </c:pt>
                <c:pt idx="35605">
                  <c:v>9.0596000000000003E-4</c:v>
                </c:pt>
                <c:pt idx="35606">
                  <c:v>9.0596999999999997E-4</c:v>
                </c:pt>
                <c:pt idx="35607">
                  <c:v>9.0598000000000002E-4</c:v>
                </c:pt>
                <c:pt idx="35608">
                  <c:v>9.0598999999999996E-4</c:v>
                </c:pt>
                <c:pt idx="35609">
                  <c:v>9.0600000000000001E-4</c:v>
                </c:pt>
                <c:pt idx="35610">
                  <c:v>9.0600999999999995E-4</c:v>
                </c:pt>
                <c:pt idx="35611">
                  <c:v>9.0602E-4</c:v>
                </c:pt>
                <c:pt idx="35612">
                  <c:v>9.0603000000000005E-4</c:v>
                </c:pt>
                <c:pt idx="35613">
                  <c:v>9.0603999999999999E-4</c:v>
                </c:pt>
                <c:pt idx="35614">
                  <c:v>9.0605000000000004E-4</c:v>
                </c:pt>
                <c:pt idx="35615">
                  <c:v>9.0605999999999998E-4</c:v>
                </c:pt>
                <c:pt idx="35616">
                  <c:v>9.0607000000000003E-4</c:v>
                </c:pt>
                <c:pt idx="35617">
                  <c:v>9.0607999999999997E-4</c:v>
                </c:pt>
                <c:pt idx="35618">
                  <c:v>9.0609000000000002E-4</c:v>
                </c:pt>
                <c:pt idx="35619">
                  <c:v>9.0609999999999996E-4</c:v>
                </c:pt>
                <c:pt idx="35620">
                  <c:v>9.0611000000000001E-4</c:v>
                </c:pt>
                <c:pt idx="35621">
                  <c:v>9.0611999999999995E-4</c:v>
                </c:pt>
                <c:pt idx="35622">
                  <c:v>9.0613E-4</c:v>
                </c:pt>
                <c:pt idx="35623">
                  <c:v>9.0614000000000005E-4</c:v>
                </c:pt>
                <c:pt idx="35624">
                  <c:v>9.0614999999999999E-4</c:v>
                </c:pt>
                <c:pt idx="35625">
                  <c:v>9.0616000000000004E-4</c:v>
                </c:pt>
                <c:pt idx="35626">
                  <c:v>9.0616999999999998E-4</c:v>
                </c:pt>
                <c:pt idx="35627">
                  <c:v>9.0618000000000003E-4</c:v>
                </c:pt>
                <c:pt idx="35628">
                  <c:v>9.0618999999999997E-4</c:v>
                </c:pt>
                <c:pt idx="35629">
                  <c:v>9.0620000000000002E-4</c:v>
                </c:pt>
                <c:pt idx="35630">
                  <c:v>9.0620999999999996E-4</c:v>
                </c:pt>
                <c:pt idx="35631">
                  <c:v>9.0622000000000001E-4</c:v>
                </c:pt>
                <c:pt idx="35632">
                  <c:v>9.0622999999999995E-4</c:v>
                </c:pt>
                <c:pt idx="35633">
                  <c:v>9.0624E-4</c:v>
                </c:pt>
                <c:pt idx="35634">
                  <c:v>9.0625000000000005E-4</c:v>
                </c:pt>
                <c:pt idx="35635">
                  <c:v>9.0625999999999999E-4</c:v>
                </c:pt>
                <c:pt idx="35636">
                  <c:v>9.0627000000000004E-4</c:v>
                </c:pt>
                <c:pt idx="35637">
                  <c:v>9.0627999999999998E-4</c:v>
                </c:pt>
                <c:pt idx="35638">
                  <c:v>9.0629000000000003E-4</c:v>
                </c:pt>
                <c:pt idx="35639">
                  <c:v>9.0629999999999997E-4</c:v>
                </c:pt>
                <c:pt idx="35640">
                  <c:v>9.0631000000000001E-4</c:v>
                </c:pt>
                <c:pt idx="35641">
                  <c:v>9.0631999999999996E-4</c:v>
                </c:pt>
                <c:pt idx="35642">
                  <c:v>9.0633E-4</c:v>
                </c:pt>
                <c:pt idx="35643">
                  <c:v>9.0634000000000005E-4</c:v>
                </c:pt>
                <c:pt idx="35644">
                  <c:v>9.0634999999999999E-4</c:v>
                </c:pt>
                <c:pt idx="35645">
                  <c:v>9.0636000000000004E-4</c:v>
                </c:pt>
                <c:pt idx="35646">
                  <c:v>9.0636999999999998E-4</c:v>
                </c:pt>
                <c:pt idx="35647">
                  <c:v>9.0638000000000003E-4</c:v>
                </c:pt>
                <c:pt idx="35648">
                  <c:v>9.0638999999999997E-4</c:v>
                </c:pt>
                <c:pt idx="35649">
                  <c:v>9.0640000000000002E-4</c:v>
                </c:pt>
                <c:pt idx="35650">
                  <c:v>9.0640999999999996E-4</c:v>
                </c:pt>
                <c:pt idx="35651">
                  <c:v>9.0642000000000001E-4</c:v>
                </c:pt>
                <c:pt idx="35652">
                  <c:v>9.0642999999999995E-4</c:v>
                </c:pt>
                <c:pt idx="35653">
                  <c:v>9.0644E-4</c:v>
                </c:pt>
                <c:pt idx="35654">
                  <c:v>9.0645000000000005E-4</c:v>
                </c:pt>
                <c:pt idx="35655">
                  <c:v>9.0645999999999999E-4</c:v>
                </c:pt>
                <c:pt idx="35656">
                  <c:v>9.0647000000000004E-4</c:v>
                </c:pt>
                <c:pt idx="35657">
                  <c:v>9.0647999999999998E-4</c:v>
                </c:pt>
                <c:pt idx="35658">
                  <c:v>9.0649000000000003E-4</c:v>
                </c:pt>
                <c:pt idx="35659">
                  <c:v>9.0649999999999997E-4</c:v>
                </c:pt>
                <c:pt idx="35660">
                  <c:v>9.0651000000000002E-4</c:v>
                </c:pt>
                <c:pt idx="35661">
                  <c:v>9.0651999999999996E-4</c:v>
                </c:pt>
                <c:pt idx="35662">
                  <c:v>9.0653000000000001E-4</c:v>
                </c:pt>
                <c:pt idx="35663">
                  <c:v>9.0653999999999995E-4</c:v>
                </c:pt>
                <c:pt idx="35664">
                  <c:v>9.0655E-4</c:v>
                </c:pt>
                <c:pt idx="35665">
                  <c:v>9.0656000000000005E-4</c:v>
                </c:pt>
                <c:pt idx="35666">
                  <c:v>9.0656999999999999E-4</c:v>
                </c:pt>
                <c:pt idx="35667">
                  <c:v>9.0658000000000004E-4</c:v>
                </c:pt>
                <c:pt idx="35668">
                  <c:v>9.0658999999999998E-4</c:v>
                </c:pt>
                <c:pt idx="35669">
                  <c:v>9.0660000000000003E-4</c:v>
                </c:pt>
                <c:pt idx="35670">
                  <c:v>9.0660999999999997E-4</c:v>
                </c:pt>
                <c:pt idx="35671">
                  <c:v>9.0662000000000002E-4</c:v>
                </c:pt>
                <c:pt idx="35672">
                  <c:v>9.0662999999999996E-4</c:v>
                </c:pt>
                <c:pt idx="35673">
                  <c:v>9.0664000000000001E-4</c:v>
                </c:pt>
                <c:pt idx="35674">
                  <c:v>9.0664999999999995E-4</c:v>
                </c:pt>
                <c:pt idx="35675">
                  <c:v>9.0666E-4</c:v>
                </c:pt>
                <c:pt idx="35676">
                  <c:v>9.0667000000000005E-4</c:v>
                </c:pt>
                <c:pt idx="35677">
                  <c:v>9.0667999999999999E-4</c:v>
                </c:pt>
                <c:pt idx="35678">
                  <c:v>9.0669000000000003E-4</c:v>
                </c:pt>
                <c:pt idx="35679">
                  <c:v>9.0669999999999998E-4</c:v>
                </c:pt>
                <c:pt idx="35680">
                  <c:v>9.0671000000000002E-4</c:v>
                </c:pt>
                <c:pt idx="35681">
                  <c:v>9.0671999999999997E-4</c:v>
                </c:pt>
                <c:pt idx="35682">
                  <c:v>9.0673000000000001E-4</c:v>
                </c:pt>
                <c:pt idx="35683">
                  <c:v>9.0673999999999995E-4</c:v>
                </c:pt>
                <c:pt idx="35684">
                  <c:v>9.0675E-4</c:v>
                </c:pt>
                <c:pt idx="35685">
                  <c:v>9.0676000000000005E-4</c:v>
                </c:pt>
                <c:pt idx="35686">
                  <c:v>9.0676999999999999E-4</c:v>
                </c:pt>
                <c:pt idx="35687">
                  <c:v>9.0678000000000004E-4</c:v>
                </c:pt>
                <c:pt idx="35688">
                  <c:v>9.0678999999999998E-4</c:v>
                </c:pt>
                <c:pt idx="35689">
                  <c:v>9.0680000000000003E-4</c:v>
                </c:pt>
                <c:pt idx="35690">
                  <c:v>9.0680999999999997E-4</c:v>
                </c:pt>
                <c:pt idx="35691">
                  <c:v>9.0682000000000002E-4</c:v>
                </c:pt>
                <c:pt idx="35692">
                  <c:v>9.0682999999999996E-4</c:v>
                </c:pt>
                <c:pt idx="35693">
                  <c:v>9.0684000000000001E-4</c:v>
                </c:pt>
                <c:pt idx="35694">
                  <c:v>9.0684999999999995E-4</c:v>
                </c:pt>
                <c:pt idx="35695">
                  <c:v>9.0686E-4</c:v>
                </c:pt>
                <c:pt idx="35696">
                  <c:v>9.0687000000000005E-4</c:v>
                </c:pt>
                <c:pt idx="35697">
                  <c:v>9.0687999999999999E-4</c:v>
                </c:pt>
                <c:pt idx="35698">
                  <c:v>9.0689000000000004E-4</c:v>
                </c:pt>
                <c:pt idx="35699">
                  <c:v>9.0689999999999998E-4</c:v>
                </c:pt>
                <c:pt idx="35700">
                  <c:v>9.0691000000000003E-4</c:v>
                </c:pt>
                <c:pt idx="35701">
                  <c:v>9.0691999999999997E-4</c:v>
                </c:pt>
                <c:pt idx="35702">
                  <c:v>9.0693000000000002E-4</c:v>
                </c:pt>
                <c:pt idx="35703">
                  <c:v>9.0693999999999996E-4</c:v>
                </c:pt>
                <c:pt idx="35704">
                  <c:v>9.0695000000000001E-4</c:v>
                </c:pt>
                <c:pt idx="35705">
                  <c:v>9.0695999999999995E-4</c:v>
                </c:pt>
                <c:pt idx="35706">
                  <c:v>9.0697E-4</c:v>
                </c:pt>
                <c:pt idx="35707">
                  <c:v>9.0698000000000005E-4</c:v>
                </c:pt>
                <c:pt idx="35708">
                  <c:v>9.0698999999999999E-4</c:v>
                </c:pt>
                <c:pt idx="35709">
                  <c:v>9.0700000000000004E-4</c:v>
                </c:pt>
                <c:pt idx="35710">
                  <c:v>9.0700999999999998E-4</c:v>
                </c:pt>
                <c:pt idx="35711">
                  <c:v>9.0702000000000003E-4</c:v>
                </c:pt>
                <c:pt idx="35712">
                  <c:v>9.0702999999999997E-4</c:v>
                </c:pt>
                <c:pt idx="35713">
                  <c:v>9.0704000000000002E-4</c:v>
                </c:pt>
                <c:pt idx="35714">
                  <c:v>9.0704999999999996E-4</c:v>
                </c:pt>
                <c:pt idx="35715">
                  <c:v>9.0706000000000001E-4</c:v>
                </c:pt>
                <c:pt idx="35716">
                  <c:v>9.0706999999999995E-4</c:v>
                </c:pt>
                <c:pt idx="35717">
                  <c:v>9.0708E-4</c:v>
                </c:pt>
                <c:pt idx="35718">
                  <c:v>9.0709000000000004E-4</c:v>
                </c:pt>
                <c:pt idx="35719">
                  <c:v>9.0709999999999999E-4</c:v>
                </c:pt>
                <c:pt idx="35720">
                  <c:v>9.0711000000000003E-4</c:v>
                </c:pt>
                <c:pt idx="35721">
                  <c:v>9.0711999999999997E-4</c:v>
                </c:pt>
                <c:pt idx="35722">
                  <c:v>9.0713000000000002E-4</c:v>
                </c:pt>
                <c:pt idx="35723">
                  <c:v>9.0713999999999996E-4</c:v>
                </c:pt>
                <c:pt idx="35724">
                  <c:v>9.0715000000000001E-4</c:v>
                </c:pt>
                <c:pt idx="35725">
                  <c:v>9.0715999999999995E-4</c:v>
                </c:pt>
                <c:pt idx="35726">
                  <c:v>9.0717E-4</c:v>
                </c:pt>
                <c:pt idx="35727">
                  <c:v>9.0718000000000005E-4</c:v>
                </c:pt>
                <c:pt idx="35728">
                  <c:v>9.0718999999999999E-4</c:v>
                </c:pt>
                <c:pt idx="35729">
                  <c:v>9.0720000000000004E-4</c:v>
                </c:pt>
                <c:pt idx="35730">
                  <c:v>9.0720999999999998E-4</c:v>
                </c:pt>
                <c:pt idx="35731">
                  <c:v>9.0722000000000003E-4</c:v>
                </c:pt>
                <c:pt idx="35732">
                  <c:v>9.0722999999999997E-4</c:v>
                </c:pt>
                <c:pt idx="35733">
                  <c:v>9.0724000000000002E-4</c:v>
                </c:pt>
                <c:pt idx="35734">
                  <c:v>9.0724999999999996E-4</c:v>
                </c:pt>
                <c:pt idx="35735">
                  <c:v>9.0726000000000001E-4</c:v>
                </c:pt>
                <c:pt idx="35736">
                  <c:v>9.0726999999999995E-4</c:v>
                </c:pt>
                <c:pt idx="35737">
                  <c:v>9.0728E-4</c:v>
                </c:pt>
                <c:pt idx="35738">
                  <c:v>9.0729000000000005E-4</c:v>
                </c:pt>
                <c:pt idx="35739">
                  <c:v>9.0729999999999999E-4</c:v>
                </c:pt>
                <c:pt idx="35740">
                  <c:v>9.0731000000000004E-4</c:v>
                </c:pt>
                <c:pt idx="35741">
                  <c:v>9.0731999999999998E-4</c:v>
                </c:pt>
                <c:pt idx="35742">
                  <c:v>9.0733000000000003E-4</c:v>
                </c:pt>
                <c:pt idx="35743">
                  <c:v>9.0733999999999997E-4</c:v>
                </c:pt>
                <c:pt idx="35744">
                  <c:v>9.0735000000000002E-4</c:v>
                </c:pt>
                <c:pt idx="35745">
                  <c:v>9.0735999999999996E-4</c:v>
                </c:pt>
                <c:pt idx="35746">
                  <c:v>9.0737000000000001E-4</c:v>
                </c:pt>
                <c:pt idx="35747">
                  <c:v>9.0737999999999995E-4</c:v>
                </c:pt>
                <c:pt idx="35748">
                  <c:v>9.0739E-4</c:v>
                </c:pt>
                <c:pt idx="35749">
                  <c:v>9.0740000000000005E-4</c:v>
                </c:pt>
                <c:pt idx="35750">
                  <c:v>9.0740999999999999E-4</c:v>
                </c:pt>
                <c:pt idx="35751">
                  <c:v>9.0742000000000004E-4</c:v>
                </c:pt>
                <c:pt idx="35752">
                  <c:v>9.0742999999999998E-4</c:v>
                </c:pt>
                <c:pt idx="35753">
                  <c:v>9.0744000000000003E-4</c:v>
                </c:pt>
                <c:pt idx="35754">
                  <c:v>9.0744999999999997E-4</c:v>
                </c:pt>
                <c:pt idx="35755">
                  <c:v>9.0746000000000002E-4</c:v>
                </c:pt>
                <c:pt idx="35756">
                  <c:v>9.0746999999999996E-4</c:v>
                </c:pt>
                <c:pt idx="35757">
                  <c:v>9.0748000000000001E-4</c:v>
                </c:pt>
                <c:pt idx="35758">
                  <c:v>9.0748999999999995E-4</c:v>
                </c:pt>
                <c:pt idx="35759">
                  <c:v>9.075E-4</c:v>
                </c:pt>
                <c:pt idx="35760">
                  <c:v>9.0751000000000004E-4</c:v>
                </c:pt>
                <c:pt idx="35761">
                  <c:v>9.0751999999999998E-4</c:v>
                </c:pt>
                <c:pt idx="35762">
                  <c:v>9.0753000000000003E-4</c:v>
                </c:pt>
                <c:pt idx="35763">
                  <c:v>9.0753999999999997E-4</c:v>
                </c:pt>
                <c:pt idx="35764">
                  <c:v>9.0755000000000002E-4</c:v>
                </c:pt>
                <c:pt idx="35765">
                  <c:v>9.0755999999999996E-4</c:v>
                </c:pt>
                <c:pt idx="35766">
                  <c:v>9.0757000000000001E-4</c:v>
                </c:pt>
                <c:pt idx="35767">
                  <c:v>9.0757999999999995E-4</c:v>
                </c:pt>
                <c:pt idx="35768">
                  <c:v>9.0759E-4</c:v>
                </c:pt>
                <c:pt idx="35769">
                  <c:v>9.0760000000000005E-4</c:v>
                </c:pt>
                <c:pt idx="35770">
                  <c:v>9.0760999999999999E-4</c:v>
                </c:pt>
                <c:pt idx="35771">
                  <c:v>9.0762000000000004E-4</c:v>
                </c:pt>
                <c:pt idx="35772">
                  <c:v>9.0762999999999998E-4</c:v>
                </c:pt>
                <c:pt idx="35773">
                  <c:v>9.0764000000000003E-4</c:v>
                </c:pt>
                <c:pt idx="35774">
                  <c:v>9.0764999999999997E-4</c:v>
                </c:pt>
                <c:pt idx="35775">
                  <c:v>9.0766000000000002E-4</c:v>
                </c:pt>
                <c:pt idx="35776">
                  <c:v>9.0766999999999996E-4</c:v>
                </c:pt>
                <c:pt idx="35777">
                  <c:v>9.0768000000000001E-4</c:v>
                </c:pt>
                <c:pt idx="35778">
                  <c:v>9.0768999999999995E-4</c:v>
                </c:pt>
                <c:pt idx="35779">
                  <c:v>9.077E-4</c:v>
                </c:pt>
                <c:pt idx="35780">
                  <c:v>9.0771000000000005E-4</c:v>
                </c:pt>
                <c:pt idx="35781">
                  <c:v>9.0771999999999999E-4</c:v>
                </c:pt>
                <c:pt idx="35782">
                  <c:v>9.0773000000000004E-4</c:v>
                </c:pt>
                <c:pt idx="35783">
                  <c:v>9.0773999999999998E-4</c:v>
                </c:pt>
                <c:pt idx="35784">
                  <c:v>9.0775000000000003E-4</c:v>
                </c:pt>
                <c:pt idx="35785">
                  <c:v>9.0775999999999997E-4</c:v>
                </c:pt>
                <c:pt idx="35786">
                  <c:v>9.0777000000000002E-4</c:v>
                </c:pt>
                <c:pt idx="35787">
                  <c:v>9.0777999999999996E-4</c:v>
                </c:pt>
                <c:pt idx="35788">
                  <c:v>9.0779000000000001E-4</c:v>
                </c:pt>
                <c:pt idx="35789">
                  <c:v>9.0779999999999995E-4</c:v>
                </c:pt>
                <c:pt idx="35790">
                  <c:v>9.0781E-4</c:v>
                </c:pt>
                <c:pt idx="35791">
                  <c:v>9.0782000000000005E-4</c:v>
                </c:pt>
                <c:pt idx="35792">
                  <c:v>9.0782999999999999E-4</c:v>
                </c:pt>
                <c:pt idx="35793">
                  <c:v>9.0784000000000004E-4</c:v>
                </c:pt>
                <c:pt idx="35794">
                  <c:v>9.0784999999999998E-4</c:v>
                </c:pt>
                <c:pt idx="35795">
                  <c:v>9.0786000000000003E-4</c:v>
                </c:pt>
                <c:pt idx="35796">
                  <c:v>9.0786999999999997E-4</c:v>
                </c:pt>
                <c:pt idx="35797">
                  <c:v>9.0788000000000002E-4</c:v>
                </c:pt>
                <c:pt idx="35798">
                  <c:v>9.0788999999999996E-4</c:v>
                </c:pt>
                <c:pt idx="35799">
                  <c:v>9.079E-4</c:v>
                </c:pt>
                <c:pt idx="35800">
                  <c:v>9.0791000000000005E-4</c:v>
                </c:pt>
                <c:pt idx="35801">
                  <c:v>9.0791999999999999E-4</c:v>
                </c:pt>
                <c:pt idx="35802">
                  <c:v>9.0793000000000004E-4</c:v>
                </c:pt>
                <c:pt idx="35803">
                  <c:v>9.0793999999999998E-4</c:v>
                </c:pt>
                <c:pt idx="35804">
                  <c:v>9.0795000000000003E-4</c:v>
                </c:pt>
                <c:pt idx="35805">
                  <c:v>9.0795999999999997E-4</c:v>
                </c:pt>
                <c:pt idx="35806">
                  <c:v>9.0797000000000002E-4</c:v>
                </c:pt>
                <c:pt idx="35807">
                  <c:v>9.0797999999999996E-4</c:v>
                </c:pt>
                <c:pt idx="35808">
                  <c:v>9.0799000000000001E-4</c:v>
                </c:pt>
                <c:pt idx="35809">
                  <c:v>9.0799999999999995E-4</c:v>
                </c:pt>
                <c:pt idx="35810">
                  <c:v>9.0801E-4</c:v>
                </c:pt>
                <c:pt idx="35811">
                  <c:v>9.0802000000000005E-4</c:v>
                </c:pt>
                <c:pt idx="35812">
                  <c:v>9.0802999999999999E-4</c:v>
                </c:pt>
                <c:pt idx="35813">
                  <c:v>9.0804000000000004E-4</c:v>
                </c:pt>
                <c:pt idx="35814">
                  <c:v>9.0804999999999998E-4</c:v>
                </c:pt>
                <c:pt idx="35815">
                  <c:v>9.0806000000000003E-4</c:v>
                </c:pt>
                <c:pt idx="35816">
                  <c:v>9.0806999999999997E-4</c:v>
                </c:pt>
                <c:pt idx="35817">
                  <c:v>9.0808000000000002E-4</c:v>
                </c:pt>
                <c:pt idx="35818">
                  <c:v>9.0808999999999996E-4</c:v>
                </c:pt>
                <c:pt idx="35819">
                  <c:v>9.0810000000000001E-4</c:v>
                </c:pt>
                <c:pt idx="35820">
                  <c:v>9.0810999999999995E-4</c:v>
                </c:pt>
                <c:pt idx="35821">
                  <c:v>9.0812E-4</c:v>
                </c:pt>
                <c:pt idx="35822">
                  <c:v>9.0813000000000005E-4</c:v>
                </c:pt>
                <c:pt idx="35823">
                  <c:v>9.0813999999999999E-4</c:v>
                </c:pt>
                <c:pt idx="35824">
                  <c:v>9.0815000000000004E-4</c:v>
                </c:pt>
                <c:pt idx="35825">
                  <c:v>9.0815999999999998E-4</c:v>
                </c:pt>
                <c:pt idx="35826">
                  <c:v>9.0817000000000003E-4</c:v>
                </c:pt>
                <c:pt idx="35827">
                  <c:v>9.0817999999999997E-4</c:v>
                </c:pt>
                <c:pt idx="35828">
                  <c:v>9.0819000000000002E-4</c:v>
                </c:pt>
                <c:pt idx="35829">
                  <c:v>9.0819999999999996E-4</c:v>
                </c:pt>
                <c:pt idx="35830">
                  <c:v>9.0821000000000001E-4</c:v>
                </c:pt>
                <c:pt idx="35831">
                  <c:v>9.0821999999999995E-4</c:v>
                </c:pt>
                <c:pt idx="35832">
                  <c:v>9.0823E-4</c:v>
                </c:pt>
                <c:pt idx="35833">
                  <c:v>9.0824000000000005E-4</c:v>
                </c:pt>
                <c:pt idx="35834">
                  <c:v>9.0824999999999999E-4</c:v>
                </c:pt>
                <c:pt idx="35835">
                  <c:v>9.0826000000000004E-4</c:v>
                </c:pt>
                <c:pt idx="35836">
                  <c:v>9.0826999999999998E-4</c:v>
                </c:pt>
                <c:pt idx="35837">
                  <c:v>9.0828000000000002E-4</c:v>
                </c:pt>
                <c:pt idx="35838">
                  <c:v>9.0828999999999997E-4</c:v>
                </c:pt>
                <c:pt idx="35839">
                  <c:v>9.0830000000000001E-4</c:v>
                </c:pt>
                <c:pt idx="35840">
                  <c:v>9.0830999999999996E-4</c:v>
                </c:pt>
                <c:pt idx="35841">
                  <c:v>9.0832E-4</c:v>
                </c:pt>
                <c:pt idx="35842">
                  <c:v>9.0833000000000005E-4</c:v>
                </c:pt>
                <c:pt idx="35843">
                  <c:v>9.0833999999999999E-4</c:v>
                </c:pt>
                <c:pt idx="35844">
                  <c:v>9.0835000000000004E-4</c:v>
                </c:pt>
                <c:pt idx="35845">
                  <c:v>9.0835999999999998E-4</c:v>
                </c:pt>
                <c:pt idx="35846">
                  <c:v>9.0837000000000003E-4</c:v>
                </c:pt>
                <c:pt idx="35847">
                  <c:v>9.0837999999999997E-4</c:v>
                </c:pt>
                <c:pt idx="35848">
                  <c:v>9.0839000000000002E-4</c:v>
                </c:pt>
                <c:pt idx="35849">
                  <c:v>9.0839999999999996E-4</c:v>
                </c:pt>
                <c:pt idx="35850">
                  <c:v>9.0841000000000001E-4</c:v>
                </c:pt>
                <c:pt idx="35851">
                  <c:v>9.0841999999999995E-4</c:v>
                </c:pt>
                <c:pt idx="35852">
                  <c:v>9.0843E-4</c:v>
                </c:pt>
                <c:pt idx="35853">
                  <c:v>9.0844000000000005E-4</c:v>
                </c:pt>
                <c:pt idx="35854">
                  <c:v>9.0844999999999999E-4</c:v>
                </c:pt>
                <c:pt idx="35855">
                  <c:v>9.0846000000000004E-4</c:v>
                </c:pt>
                <c:pt idx="35856">
                  <c:v>9.0846999999999998E-4</c:v>
                </c:pt>
                <c:pt idx="35857">
                  <c:v>9.0848000000000003E-4</c:v>
                </c:pt>
                <c:pt idx="35858">
                  <c:v>9.0848999999999997E-4</c:v>
                </c:pt>
                <c:pt idx="35859">
                  <c:v>9.0850000000000002E-4</c:v>
                </c:pt>
                <c:pt idx="35860">
                  <c:v>9.0850999999999996E-4</c:v>
                </c:pt>
                <c:pt idx="35861">
                  <c:v>9.0852000000000001E-4</c:v>
                </c:pt>
                <c:pt idx="35862">
                  <c:v>9.0852999999999995E-4</c:v>
                </c:pt>
                <c:pt idx="35863">
                  <c:v>9.0854E-4</c:v>
                </c:pt>
                <c:pt idx="35864">
                  <c:v>9.0855000000000005E-4</c:v>
                </c:pt>
                <c:pt idx="35865">
                  <c:v>9.0855999999999999E-4</c:v>
                </c:pt>
                <c:pt idx="35866">
                  <c:v>9.0857000000000004E-4</c:v>
                </c:pt>
                <c:pt idx="35867">
                  <c:v>9.0857999999999998E-4</c:v>
                </c:pt>
                <c:pt idx="35868">
                  <c:v>9.0859000000000003E-4</c:v>
                </c:pt>
                <c:pt idx="35869">
                  <c:v>9.0859999999999997E-4</c:v>
                </c:pt>
                <c:pt idx="35870">
                  <c:v>9.0861000000000002E-4</c:v>
                </c:pt>
                <c:pt idx="35871">
                  <c:v>9.0861999999999996E-4</c:v>
                </c:pt>
                <c:pt idx="35872">
                  <c:v>9.0863000000000001E-4</c:v>
                </c:pt>
                <c:pt idx="35873">
                  <c:v>9.0863999999999995E-4</c:v>
                </c:pt>
                <c:pt idx="35874">
                  <c:v>9.0865E-4</c:v>
                </c:pt>
                <c:pt idx="35875">
                  <c:v>9.0866000000000004E-4</c:v>
                </c:pt>
                <c:pt idx="35876">
                  <c:v>9.0866999999999999E-4</c:v>
                </c:pt>
                <c:pt idx="35877">
                  <c:v>9.0868000000000003E-4</c:v>
                </c:pt>
                <c:pt idx="35878">
                  <c:v>9.0868999999999998E-4</c:v>
                </c:pt>
                <c:pt idx="35879">
                  <c:v>9.0870000000000002E-4</c:v>
                </c:pt>
                <c:pt idx="35880">
                  <c:v>9.0870999999999996E-4</c:v>
                </c:pt>
                <c:pt idx="35881">
                  <c:v>9.0872000000000001E-4</c:v>
                </c:pt>
                <c:pt idx="35882">
                  <c:v>9.0872999999999995E-4</c:v>
                </c:pt>
                <c:pt idx="35883">
                  <c:v>9.0874E-4</c:v>
                </c:pt>
                <c:pt idx="35884">
                  <c:v>9.0875000000000005E-4</c:v>
                </c:pt>
                <c:pt idx="35885">
                  <c:v>9.0875999999999999E-4</c:v>
                </c:pt>
                <c:pt idx="35886">
                  <c:v>9.0877000000000004E-4</c:v>
                </c:pt>
                <c:pt idx="35887">
                  <c:v>9.0877999999999998E-4</c:v>
                </c:pt>
                <c:pt idx="35888">
                  <c:v>9.0879000000000003E-4</c:v>
                </c:pt>
                <c:pt idx="35889">
                  <c:v>9.0879999999999997E-4</c:v>
                </c:pt>
                <c:pt idx="35890">
                  <c:v>9.0881000000000002E-4</c:v>
                </c:pt>
                <c:pt idx="35891">
                  <c:v>9.0881999999999996E-4</c:v>
                </c:pt>
                <c:pt idx="35892">
                  <c:v>9.0883000000000001E-4</c:v>
                </c:pt>
                <c:pt idx="35893">
                  <c:v>9.0883999999999995E-4</c:v>
                </c:pt>
                <c:pt idx="35894">
                  <c:v>9.0885E-4</c:v>
                </c:pt>
                <c:pt idx="35895">
                  <c:v>9.0886000000000005E-4</c:v>
                </c:pt>
                <c:pt idx="35896">
                  <c:v>9.0886999999999999E-4</c:v>
                </c:pt>
                <c:pt idx="35897">
                  <c:v>9.0888000000000004E-4</c:v>
                </c:pt>
                <c:pt idx="35898">
                  <c:v>9.0888999999999998E-4</c:v>
                </c:pt>
                <c:pt idx="35899">
                  <c:v>9.0890000000000003E-4</c:v>
                </c:pt>
                <c:pt idx="35900">
                  <c:v>9.0890999999999997E-4</c:v>
                </c:pt>
                <c:pt idx="35901">
                  <c:v>9.0892000000000002E-4</c:v>
                </c:pt>
                <c:pt idx="35902">
                  <c:v>9.0892999999999996E-4</c:v>
                </c:pt>
                <c:pt idx="35903">
                  <c:v>9.0894000000000001E-4</c:v>
                </c:pt>
                <c:pt idx="35904">
                  <c:v>9.0894999999999995E-4</c:v>
                </c:pt>
                <c:pt idx="35905">
                  <c:v>9.0896E-4</c:v>
                </c:pt>
                <c:pt idx="35906">
                  <c:v>9.0897000000000005E-4</c:v>
                </c:pt>
                <c:pt idx="35907">
                  <c:v>9.0897999999999999E-4</c:v>
                </c:pt>
                <c:pt idx="35908">
                  <c:v>9.0899000000000004E-4</c:v>
                </c:pt>
                <c:pt idx="35909">
                  <c:v>9.0899999999999998E-4</c:v>
                </c:pt>
                <c:pt idx="35910">
                  <c:v>9.0901000000000003E-4</c:v>
                </c:pt>
                <c:pt idx="35911">
                  <c:v>9.0901999999999997E-4</c:v>
                </c:pt>
                <c:pt idx="35912">
                  <c:v>9.0903000000000002E-4</c:v>
                </c:pt>
                <c:pt idx="35913">
                  <c:v>9.0903999999999996E-4</c:v>
                </c:pt>
                <c:pt idx="35914">
                  <c:v>9.0905000000000001E-4</c:v>
                </c:pt>
                <c:pt idx="35915">
                  <c:v>9.0905999999999995E-4</c:v>
                </c:pt>
                <c:pt idx="35916">
                  <c:v>9.0907E-4</c:v>
                </c:pt>
                <c:pt idx="35917">
                  <c:v>9.0908000000000004E-4</c:v>
                </c:pt>
                <c:pt idx="35918">
                  <c:v>9.0908999999999998E-4</c:v>
                </c:pt>
                <c:pt idx="35919">
                  <c:v>9.0910000000000003E-4</c:v>
                </c:pt>
                <c:pt idx="35920">
                  <c:v>9.0910999999999997E-4</c:v>
                </c:pt>
                <c:pt idx="35921">
                  <c:v>9.0912000000000002E-4</c:v>
                </c:pt>
                <c:pt idx="35922">
                  <c:v>9.0912999999999996E-4</c:v>
                </c:pt>
                <c:pt idx="35923">
                  <c:v>9.0914000000000001E-4</c:v>
                </c:pt>
                <c:pt idx="35924">
                  <c:v>9.0914999999999995E-4</c:v>
                </c:pt>
                <c:pt idx="35925">
                  <c:v>9.0916E-4</c:v>
                </c:pt>
                <c:pt idx="35926">
                  <c:v>9.0917000000000005E-4</c:v>
                </c:pt>
                <c:pt idx="35927">
                  <c:v>9.0917999999999999E-4</c:v>
                </c:pt>
                <c:pt idx="35928">
                  <c:v>9.0919000000000004E-4</c:v>
                </c:pt>
                <c:pt idx="35929">
                  <c:v>9.0919999999999998E-4</c:v>
                </c:pt>
                <c:pt idx="35930">
                  <c:v>9.0921000000000003E-4</c:v>
                </c:pt>
                <c:pt idx="35931">
                  <c:v>9.0921999999999997E-4</c:v>
                </c:pt>
                <c:pt idx="35932">
                  <c:v>9.0923000000000002E-4</c:v>
                </c:pt>
                <c:pt idx="35933">
                  <c:v>9.0923999999999996E-4</c:v>
                </c:pt>
                <c:pt idx="35934">
                  <c:v>9.0925000000000001E-4</c:v>
                </c:pt>
                <c:pt idx="35935">
                  <c:v>9.0925999999999995E-4</c:v>
                </c:pt>
                <c:pt idx="35936">
                  <c:v>9.0927E-4</c:v>
                </c:pt>
                <c:pt idx="35937">
                  <c:v>9.0928000000000005E-4</c:v>
                </c:pt>
                <c:pt idx="35938">
                  <c:v>9.0928999999999999E-4</c:v>
                </c:pt>
                <c:pt idx="35939">
                  <c:v>9.0930000000000004E-4</c:v>
                </c:pt>
                <c:pt idx="35940">
                  <c:v>9.0930999999999998E-4</c:v>
                </c:pt>
                <c:pt idx="35941">
                  <c:v>9.0932000000000003E-4</c:v>
                </c:pt>
                <c:pt idx="35942">
                  <c:v>9.0932999999999997E-4</c:v>
                </c:pt>
                <c:pt idx="35943">
                  <c:v>9.0934000000000002E-4</c:v>
                </c:pt>
                <c:pt idx="35944">
                  <c:v>9.0934999999999996E-4</c:v>
                </c:pt>
                <c:pt idx="35945">
                  <c:v>9.0936000000000001E-4</c:v>
                </c:pt>
                <c:pt idx="35946">
                  <c:v>9.0936999999999995E-4</c:v>
                </c:pt>
                <c:pt idx="35947">
                  <c:v>9.0938E-4</c:v>
                </c:pt>
                <c:pt idx="35948">
                  <c:v>9.0939000000000005E-4</c:v>
                </c:pt>
                <c:pt idx="35949">
                  <c:v>9.0939999999999999E-4</c:v>
                </c:pt>
                <c:pt idx="35950">
                  <c:v>9.0941000000000004E-4</c:v>
                </c:pt>
                <c:pt idx="35951">
                  <c:v>9.0941999999999998E-4</c:v>
                </c:pt>
                <c:pt idx="35952">
                  <c:v>9.0943000000000003E-4</c:v>
                </c:pt>
                <c:pt idx="35953">
                  <c:v>9.0943999999999997E-4</c:v>
                </c:pt>
                <c:pt idx="35954">
                  <c:v>9.0945000000000002E-4</c:v>
                </c:pt>
                <c:pt idx="35955">
                  <c:v>9.0945999999999996E-4</c:v>
                </c:pt>
                <c:pt idx="35956">
                  <c:v>9.0947E-4</c:v>
                </c:pt>
                <c:pt idx="35957">
                  <c:v>9.0948000000000005E-4</c:v>
                </c:pt>
                <c:pt idx="35958">
                  <c:v>9.0948999999999999E-4</c:v>
                </c:pt>
                <c:pt idx="35959">
                  <c:v>9.0950000000000004E-4</c:v>
                </c:pt>
                <c:pt idx="35960">
                  <c:v>9.0950999999999998E-4</c:v>
                </c:pt>
                <c:pt idx="35961">
                  <c:v>9.0952000000000003E-4</c:v>
                </c:pt>
                <c:pt idx="35962">
                  <c:v>9.0952999999999997E-4</c:v>
                </c:pt>
                <c:pt idx="35963">
                  <c:v>9.0954000000000002E-4</c:v>
                </c:pt>
                <c:pt idx="35964">
                  <c:v>9.0954999999999996E-4</c:v>
                </c:pt>
                <c:pt idx="35965">
                  <c:v>9.0956000000000001E-4</c:v>
                </c:pt>
                <c:pt idx="35966">
                  <c:v>9.0956999999999995E-4</c:v>
                </c:pt>
                <c:pt idx="35967">
                  <c:v>9.0958E-4</c:v>
                </c:pt>
                <c:pt idx="35968">
                  <c:v>9.0959000000000005E-4</c:v>
                </c:pt>
                <c:pt idx="35969">
                  <c:v>9.0959999999999999E-4</c:v>
                </c:pt>
                <c:pt idx="35970">
                  <c:v>9.0961000000000004E-4</c:v>
                </c:pt>
                <c:pt idx="35971">
                  <c:v>9.0961999999999998E-4</c:v>
                </c:pt>
                <c:pt idx="35972">
                  <c:v>9.0963000000000003E-4</c:v>
                </c:pt>
                <c:pt idx="35973">
                  <c:v>9.0963999999999997E-4</c:v>
                </c:pt>
                <c:pt idx="35974">
                  <c:v>9.0965000000000002E-4</c:v>
                </c:pt>
                <c:pt idx="35975">
                  <c:v>9.0965999999999996E-4</c:v>
                </c:pt>
                <c:pt idx="35976">
                  <c:v>9.0967000000000001E-4</c:v>
                </c:pt>
                <c:pt idx="35977">
                  <c:v>9.0967999999999995E-4</c:v>
                </c:pt>
                <c:pt idx="35978">
                  <c:v>9.0969E-4</c:v>
                </c:pt>
                <c:pt idx="35979">
                  <c:v>9.0970000000000005E-4</c:v>
                </c:pt>
                <c:pt idx="35980">
                  <c:v>9.0970999999999999E-4</c:v>
                </c:pt>
                <c:pt idx="35981">
                  <c:v>9.0972000000000004E-4</c:v>
                </c:pt>
                <c:pt idx="35982">
                  <c:v>9.0972999999999998E-4</c:v>
                </c:pt>
                <c:pt idx="35983">
                  <c:v>9.0974000000000003E-4</c:v>
                </c:pt>
                <c:pt idx="35984">
                  <c:v>9.0974999999999997E-4</c:v>
                </c:pt>
                <c:pt idx="35985">
                  <c:v>9.0976000000000002E-4</c:v>
                </c:pt>
                <c:pt idx="35986">
                  <c:v>9.0976999999999996E-4</c:v>
                </c:pt>
                <c:pt idx="35987">
                  <c:v>9.0978000000000001E-4</c:v>
                </c:pt>
                <c:pt idx="35988">
                  <c:v>9.0978999999999995E-4</c:v>
                </c:pt>
                <c:pt idx="35989">
                  <c:v>9.098E-4</c:v>
                </c:pt>
                <c:pt idx="35990">
                  <c:v>9.0981000000000005E-4</c:v>
                </c:pt>
                <c:pt idx="35991">
                  <c:v>9.0981999999999999E-4</c:v>
                </c:pt>
                <c:pt idx="35992">
                  <c:v>9.0983000000000004E-4</c:v>
                </c:pt>
                <c:pt idx="35993">
                  <c:v>9.0983999999999998E-4</c:v>
                </c:pt>
                <c:pt idx="35994">
                  <c:v>9.0985000000000003E-4</c:v>
                </c:pt>
                <c:pt idx="35995">
                  <c:v>9.0985999999999997E-4</c:v>
                </c:pt>
                <c:pt idx="35996">
                  <c:v>9.0987000000000001E-4</c:v>
                </c:pt>
                <c:pt idx="35997">
                  <c:v>9.0987999999999996E-4</c:v>
                </c:pt>
                <c:pt idx="35998">
                  <c:v>9.0989E-4</c:v>
                </c:pt>
                <c:pt idx="35999">
                  <c:v>9.0990000000000005E-4</c:v>
                </c:pt>
                <c:pt idx="36000">
                  <c:v>9.0990999999999999E-4</c:v>
                </c:pt>
                <c:pt idx="36001">
                  <c:v>9.0992000000000004E-4</c:v>
                </c:pt>
                <c:pt idx="36002">
                  <c:v>9.0992999999999998E-4</c:v>
                </c:pt>
                <c:pt idx="36003">
                  <c:v>9.0994000000000003E-4</c:v>
                </c:pt>
                <c:pt idx="36004">
                  <c:v>9.0994999999999997E-4</c:v>
                </c:pt>
                <c:pt idx="36005">
                  <c:v>9.0996000000000002E-4</c:v>
                </c:pt>
                <c:pt idx="36006">
                  <c:v>9.0996999999999996E-4</c:v>
                </c:pt>
                <c:pt idx="36007">
                  <c:v>9.0998000000000001E-4</c:v>
                </c:pt>
                <c:pt idx="36008">
                  <c:v>9.0998999999999995E-4</c:v>
                </c:pt>
                <c:pt idx="36009">
                  <c:v>9.1E-4</c:v>
                </c:pt>
                <c:pt idx="36010">
                  <c:v>9.1001000000000005E-4</c:v>
                </c:pt>
                <c:pt idx="36011">
                  <c:v>9.1001999999999999E-4</c:v>
                </c:pt>
                <c:pt idx="36012">
                  <c:v>9.1003000000000004E-4</c:v>
                </c:pt>
                <c:pt idx="36013">
                  <c:v>9.1003999999999998E-4</c:v>
                </c:pt>
                <c:pt idx="36014">
                  <c:v>9.1005000000000003E-4</c:v>
                </c:pt>
                <c:pt idx="36015">
                  <c:v>9.1005999999999997E-4</c:v>
                </c:pt>
                <c:pt idx="36016">
                  <c:v>9.1007000000000002E-4</c:v>
                </c:pt>
                <c:pt idx="36017">
                  <c:v>9.1007999999999996E-4</c:v>
                </c:pt>
                <c:pt idx="36018">
                  <c:v>9.1009000000000001E-4</c:v>
                </c:pt>
                <c:pt idx="36019">
                  <c:v>9.1009999999999995E-4</c:v>
                </c:pt>
                <c:pt idx="36020">
                  <c:v>9.1011E-4</c:v>
                </c:pt>
                <c:pt idx="36021">
                  <c:v>9.1012000000000005E-4</c:v>
                </c:pt>
                <c:pt idx="36022">
                  <c:v>9.1012999999999999E-4</c:v>
                </c:pt>
                <c:pt idx="36023">
                  <c:v>9.1014000000000004E-4</c:v>
                </c:pt>
                <c:pt idx="36024">
                  <c:v>9.1014999999999998E-4</c:v>
                </c:pt>
                <c:pt idx="36025">
                  <c:v>9.1016000000000003E-4</c:v>
                </c:pt>
                <c:pt idx="36026">
                  <c:v>9.1016999999999997E-4</c:v>
                </c:pt>
                <c:pt idx="36027">
                  <c:v>9.1018000000000002E-4</c:v>
                </c:pt>
                <c:pt idx="36028">
                  <c:v>9.1018999999999996E-4</c:v>
                </c:pt>
                <c:pt idx="36029">
                  <c:v>9.1020000000000001E-4</c:v>
                </c:pt>
                <c:pt idx="36030">
                  <c:v>9.1020999999999995E-4</c:v>
                </c:pt>
                <c:pt idx="36031">
                  <c:v>9.1022E-4</c:v>
                </c:pt>
                <c:pt idx="36032">
                  <c:v>9.1023000000000005E-4</c:v>
                </c:pt>
                <c:pt idx="36033">
                  <c:v>9.1023999999999999E-4</c:v>
                </c:pt>
                <c:pt idx="36034">
                  <c:v>9.1025000000000003E-4</c:v>
                </c:pt>
                <c:pt idx="36035">
                  <c:v>9.1025999999999998E-4</c:v>
                </c:pt>
                <c:pt idx="36036">
                  <c:v>9.1027000000000002E-4</c:v>
                </c:pt>
                <c:pt idx="36037">
                  <c:v>9.1027999999999997E-4</c:v>
                </c:pt>
                <c:pt idx="36038">
                  <c:v>9.1029000000000001E-4</c:v>
                </c:pt>
                <c:pt idx="36039">
                  <c:v>9.1029999999999995E-4</c:v>
                </c:pt>
                <c:pt idx="36040">
                  <c:v>9.1031E-4</c:v>
                </c:pt>
                <c:pt idx="36041">
                  <c:v>9.1032000000000005E-4</c:v>
                </c:pt>
                <c:pt idx="36042">
                  <c:v>9.1032999999999999E-4</c:v>
                </c:pt>
                <c:pt idx="36043">
                  <c:v>9.1034000000000004E-4</c:v>
                </c:pt>
                <c:pt idx="36044">
                  <c:v>9.1034999999999998E-4</c:v>
                </c:pt>
                <c:pt idx="36045">
                  <c:v>9.1036000000000003E-4</c:v>
                </c:pt>
                <c:pt idx="36046">
                  <c:v>9.1036999999999997E-4</c:v>
                </c:pt>
                <c:pt idx="36047">
                  <c:v>9.1038000000000002E-4</c:v>
                </c:pt>
                <c:pt idx="36048">
                  <c:v>9.1038999999999996E-4</c:v>
                </c:pt>
                <c:pt idx="36049">
                  <c:v>9.1040000000000001E-4</c:v>
                </c:pt>
                <c:pt idx="36050">
                  <c:v>9.1040999999999995E-4</c:v>
                </c:pt>
                <c:pt idx="36051">
                  <c:v>9.1042E-4</c:v>
                </c:pt>
                <c:pt idx="36052">
                  <c:v>9.1043000000000005E-4</c:v>
                </c:pt>
                <c:pt idx="36053">
                  <c:v>9.1043999999999999E-4</c:v>
                </c:pt>
                <c:pt idx="36054">
                  <c:v>9.1045000000000004E-4</c:v>
                </c:pt>
                <c:pt idx="36055">
                  <c:v>9.1045999999999998E-4</c:v>
                </c:pt>
                <c:pt idx="36056">
                  <c:v>9.1047000000000003E-4</c:v>
                </c:pt>
                <c:pt idx="36057">
                  <c:v>9.1047999999999997E-4</c:v>
                </c:pt>
                <c:pt idx="36058">
                  <c:v>9.1049000000000002E-4</c:v>
                </c:pt>
                <c:pt idx="36059">
                  <c:v>9.1049999999999996E-4</c:v>
                </c:pt>
                <c:pt idx="36060">
                  <c:v>9.1051000000000001E-4</c:v>
                </c:pt>
                <c:pt idx="36061">
                  <c:v>9.1051999999999995E-4</c:v>
                </c:pt>
                <c:pt idx="36062">
                  <c:v>9.1053E-4</c:v>
                </c:pt>
                <c:pt idx="36063">
                  <c:v>9.1054000000000005E-4</c:v>
                </c:pt>
                <c:pt idx="36064">
                  <c:v>9.1054999999999999E-4</c:v>
                </c:pt>
                <c:pt idx="36065">
                  <c:v>9.1056000000000004E-4</c:v>
                </c:pt>
                <c:pt idx="36066">
                  <c:v>9.1056999999999998E-4</c:v>
                </c:pt>
                <c:pt idx="36067">
                  <c:v>9.1058000000000003E-4</c:v>
                </c:pt>
                <c:pt idx="36068">
                  <c:v>9.1058999999999997E-4</c:v>
                </c:pt>
                <c:pt idx="36069">
                  <c:v>9.1060000000000002E-4</c:v>
                </c:pt>
                <c:pt idx="36070">
                  <c:v>9.1060999999999996E-4</c:v>
                </c:pt>
                <c:pt idx="36071">
                  <c:v>9.1062000000000001E-4</c:v>
                </c:pt>
                <c:pt idx="36072">
                  <c:v>9.1062999999999995E-4</c:v>
                </c:pt>
                <c:pt idx="36073">
                  <c:v>9.1064E-4</c:v>
                </c:pt>
                <c:pt idx="36074">
                  <c:v>9.1065000000000004E-4</c:v>
                </c:pt>
                <c:pt idx="36075">
                  <c:v>9.1065999999999999E-4</c:v>
                </c:pt>
                <c:pt idx="36076">
                  <c:v>9.1067000000000003E-4</c:v>
                </c:pt>
                <c:pt idx="36077">
                  <c:v>9.1067999999999997E-4</c:v>
                </c:pt>
                <c:pt idx="36078">
                  <c:v>9.1069000000000002E-4</c:v>
                </c:pt>
                <c:pt idx="36079">
                  <c:v>9.1069999999999996E-4</c:v>
                </c:pt>
                <c:pt idx="36080">
                  <c:v>9.1071000000000001E-4</c:v>
                </c:pt>
                <c:pt idx="36081">
                  <c:v>9.1071999999999995E-4</c:v>
                </c:pt>
                <c:pt idx="36082">
                  <c:v>9.1073E-4</c:v>
                </c:pt>
                <c:pt idx="36083">
                  <c:v>9.1074000000000005E-4</c:v>
                </c:pt>
                <c:pt idx="36084">
                  <c:v>9.1074999999999999E-4</c:v>
                </c:pt>
                <c:pt idx="36085">
                  <c:v>9.1076000000000004E-4</c:v>
                </c:pt>
                <c:pt idx="36086">
                  <c:v>9.1076999999999998E-4</c:v>
                </c:pt>
                <c:pt idx="36087">
                  <c:v>9.1078000000000003E-4</c:v>
                </c:pt>
                <c:pt idx="36088">
                  <c:v>9.1078999999999997E-4</c:v>
                </c:pt>
                <c:pt idx="36089">
                  <c:v>9.1080000000000002E-4</c:v>
                </c:pt>
                <c:pt idx="36090">
                  <c:v>9.1080999999999996E-4</c:v>
                </c:pt>
                <c:pt idx="36091">
                  <c:v>9.1082000000000001E-4</c:v>
                </c:pt>
                <c:pt idx="36092">
                  <c:v>9.1082999999999995E-4</c:v>
                </c:pt>
                <c:pt idx="36093">
                  <c:v>9.1084E-4</c:v>
                </c:pt>
                <c:pt idx="36094">
                  <c:v>9.1085000000000005E-4</c:v>
                </c:pt>
                <c:pt idx="36095">
                  <c:v>9.1085999999999999E-4</c:v>
                </c:pt>
                <c:pt idx="36096">
                  <c:v>9.1087000000000004E-4</c:v>
                </c:pt>
                <c:pt idx="36097">
                  <c:v>9.1087999999999998E-4</c:v>
                </c:pt>
                <c:pt idx="36098">
                  <c:v>9.1089000000000003E-4</c:v>
                </c:pt>
                <c:pt idx="36099">
                  <c:v>9.1089999999999997E-4</c:v>
                </c:pt>
                <c:pt idx="36100">
                  <c:v>9.1091000000000002E-4</c:v>
                </c:pt>
                <c:pt idx="36101">
                  <c:v>9.1091999999999996E-4</c:v>
                </c:pt>
                <c:pt idx="36102">
                  <c:v>9.1093000000000001E-4</c:v>
                </c:pt>
                <c:pt idx="36103">
                  <c:v>9.1093999999999995E-4</c:v>
                </c:pt>
                <c:pt idx="36104">
                  <c:v>9.1095E-4</c:v>
                </c:pt>
                <c:pt idx="36105">
                  <c:v>9.1096000000000005E-4</c:v>
                </c:pt>
                <c:pt idx="36106">
                  <c:v>9.1096999999999999E-4</c:v>
                </c:pt>
                <c:pt idx="36107">
                  <c:v>9.1098000000000004E-4</c:v>
                </c:pt>
                <c:pt idx="36108">
                  <c:v>9.1098999999999998E-4</c:v>
                </c:pt>
                <c:pt idx="36109">
                  <c:v>9.1100000000000003E-4</c:v>
                </c:pt>
                <c:pt idx="36110">
                  <c:v>9.1100999999999997E-4</c:v>
                </c:pt>
                <c:pt idx="36111">
                  <c:v>9.1102000000000002E-4</c:v>
                </c:pt>
                <c:pt idx="36112">
                  <c:v>9.1102999999999996E-4</c:v>
                </c:pt>
                <c:pt idx="36113">
                  <c:v>9.1104000000000001E-4</c:v>
                </c:pt>
                <c:pt idx="36114">
                  <c:v>9.1105000000000005E-4</c:v>
                </c:pt>
                <c:pt idx="36115">
                  <c:v>9.1105999999999999E-4</c:v>
                </c:pt>
                <c:pt idx="36116">
                  <c:v>9.1107000000000004E-4</c:v>
                </c:pt>
                <c:pt idx="36117">
                  <c:v>9.1107999999999998E-4</c:v>
                </c:pt>
                <c:pt idx="36118">
                  <c:v>9.1109000000000003E-4</c:v>
                </c:pt>
                <c:pt idx="36119">
                  <c:v>9.1109999999999997E-4</c:v>
                </c:pt>
                <c:pt idx="36120">
                  <c:v>9.1111000000000002E-4</c:v>
                </c:pt>
                <c:pt idx="36121">
                  <c:v>9.1111999999999996E-4</c:v>
                </c:pt>
                <c:pt idx="36122">
                  <c:v>9.1113000000000001E-4</c:v>
                </c:pt>
                <c:pt idx="36123">
                  <c:v>9.1113999999999995E-4</c:v>
                </c:pt>
                <c:pt idx="36124">
                  <c:v>9.1115E-4</c:v>
                </c:pt>
                <c:pt idx="36125">
                  <c:v>9.1116000000000005E-4</c:v>
                </c:pt>
                <c:pt idx="36126">
                  <c:v>9.1116999999999999E-4</c:v>
                </c:pt>
                <c:pt idx="36127">
                  <c:v>9.1118000000000004E-4</c:v>
                </c:pt>
                <c:pt idx="36128">
                  <c:v>9.1118999999999998E-4</c:v>
                </c:pt>
                <c:pt idx="36129">
                  <c:v>9.1120000000000003E-4</c:v>
                </c:pt>
                <c:pt idx="36130">
                  <c:v>9.1120999999999997E-4</c:v>
                </c:pt>
                <c:pt idx="36131">
                  <c:v>9.1122000000000002E-4</c:v>
                </c:pt>
                <c:pt idx="36132">
                  <c:v>9.1122999999999996E-4</c:v>
                </c:pt>
                <c:pt idx="36133">
                  <c:v>9.1124000000000001E-4</c:v>
                </c:pt>
                <c:pt idx="36134">
                  <c:v>9.1124999999999995E-4</c:v>
                </c:pt>
                <c:pt idx="36135">
                  <c:v>9.1126E-4</c:v>
                </c:pt>
                <c:pt idx="36136">
                  <c:v>9.1127000000000005E-4</c:v>
                </c:pt>
                <c:pt idx="36137">
                  <c:v>9.1127999999999999E-4</c:v>
                </c:pt>
                <c:pt idx="36138">
                  <c:v>9.1129000000000004E-4</c:v>
                </c:pt>
                <c:pt idx="36139">
                  <c:v>9.1129999999999998E-4</c:v>
                </c:pt>
                <c:pt idx="36140">
                  <c:v>9.1131000000000003E-4</c:v>
                </c:pt>
                <c:pt idx="36141">
                  <c:v>9.1131999999999997E-4</c:v>
                </c:pt>
                <c:pt idx="36142">
                  <c:v>9.1133000000000002E-4</c:v>
                </c:pt>
                <c:pt idx="36143">
                  <c:v>9.1133999999999996E-4</c:v>
                </c:pt>
                <c:pt idx="36144">
                  <c:v>9.1135000000000001E-4</c:v>
                </c:pt>
                <c:pt idx="36145">
                  <c:v>9.1135999999999995E-4</c:v>
                </c:pt>
                <c:pt idx="36146">
                  <c:v>9.1137E-4</c:v>
                </c:pt>
                <c:pt idx="36147">
                  <c:v>9.1138000000000005E-4</c:v>
                </c:pt>
                <c:pt idx="36148">
                  <c:v>9.1138999999999999E-4</c:v>
                </c:pt>
                <c:pt idx="36149">
                  <c:v>9.1140000000000004E-4</c:v>
                </c:pt>
                <c:pt idx="36150">
                  <c:v>9.1140999999999998E-4</c:v>
                </c:pt>
                <c:pt idx="36151">
                  <c:v>9.1142000000000003E-4</c:v>
                </c:pt>
                <c:pt idx="36152">
                  <c:v>9.1142999999999997E-4</c:v>
                </c:pt>
                <c:pt idx="36153">
                  <c:v>9.1144000000000001E-4</c:v>
                </c:pt>
                <c:pt idx="36154">
                  <c:v>9.1144999999999996E-4</c:v>
                </c:pt>
                <c:pt idx="36155">
                  <c:v>9.1146E-4</c:v>
                </c:pt>
                <c:pt idx="36156">
                  <c:v>9.1147000000000005E-4</c:v>
                </c:pt>
                <c:pt idx="36157">
                  <c:v>9.1147999999999999E-4</c:v>
                </c:pt>
                <c:pt idx="36158">
                  <c:v>9.1149000000000004E-4</c:v>
                </c:pt>
                <c:pt idx="36159">
                  <c:v>9.1149999999999998E-4</c:v>
                </c:pt>
                <c:pt idx="36160">
                  <c:v>9.1151000000000003E-4</c:v>
                </c:pt>
                <c:pt idx="36161">
                  <c:v>9.1151999999999997E-4</c:v>
                </c:pt>
                <c:pt idx="36162">
                  <c:v>9.1153000000000002E-4</c:v>
                </c:pt>
                <c:pt idx="36163">
                  <c:v>9.1153999999999996E-4</c:v>
                </c:pt>
                <c:pt idx="36164">
                  <c:v>9.1155000000000001E-4</c:v>
                </c:pt>
                <c:pt idx="36165">
                  <c:v>9.1155999999999995E-4</c:v>
                </c:pt>
                <c:pt idx="36166">
                  <c:v>9.1157E-4</c:v>
                </c:pt>
                <c:pt idx="36167">
                  <c:v>9.1158000000000005E-4</c:v>
                </c:pt>
                <c:pt idx="36168">
                  <c:v>9.1158999999999999E-4</c:v>
                </c:pt>
                <c:pt idx="36169">
                  <c:v>9.1160000000000004E-4</c:v>
                </c:pt>
                <c:pt idx="36170">
                  <c:v>9.1160999999999998E-4</c:v>
                </c:pt>
                <c:pt idx="36171">
                  <c:v>9.1162000000000003E-4</c:v>
                </c:pt>
                <c:pt idx="36172">
                  <c:v>9.1162999999999997E-4</c:v>
                </c:pt>
                <c:pt idx="36173">
                  <c:v>9.1164000000000002E-4</c:v>
                </c:pt>
                <c:pt idx="36174">
                  <c:v>9.1164999999999996E-4</c:v>
                </c:pt>
                <c:pt idx="36175">
                  <c:v>9.1166000000000001E-4</c:v>
                </c:pt>
                <c:pt idx="36176">
                  <c:v>9.1166999999999995E-4</c:v>
                </c:pt>
                <c:pt idx="36177">
                  <c:v>9.1168E-4</c:v>
                </c:pt>
                <c:pt idx="36178">
                  <c:v>9.1169000000000005E-4</c:v>
                </c:pt>
                <c:pt idx="36179">
                  <c:v>9.1169999999999999E-4</c:v>
                </c:pt>
                <c:pt idx="36180">
                  <c:v>9.1171000000000004E-4</c:v>
                </c:pt>
                <c:pt idx="36181">
                  <c:v>9.1171999999999998E-4</c:v>
                </c:pt>
                <c:pt idx="36182">
                  <c:v>9.1173000000000003E-4</c:v>
                </c:pt>
                <c:pt idx="36183">
                  <c:v>9.1173999999999997E-4</c:v>
                </c:pt>
                <c:pt idx="36184">
                  <c:v>9.1175000000000002E-4</c:v>
                </c:pt>
                <c:pt idx="36185">
                  <c:v>9.1175999999999996E-4</c:v>
                </c:pt>
                <c:pt idx="36186">
                  <c:v>9.1177000000000001E-4</c:v>
                </c:pt>
                <c:pt idx="36187">
                  <c:v>9.1177999999999995E-4</c:v>
                </c:pt>
                <c:pt idx="36188">
                  <c:v>9.1179E-4</c:v>
                </c:pt>
                <c:pt idx="36189">
                  <c:v>9.1180000000000005E-4</c:v>
                </c:pt>
                <c:pt idx="36190">
                  <c:v>9.1180999999999999E-4</c:v>
                </c:pt>
                <c:pt idx="36191">
                  <c:v>9.1182000000000003E-4</c:v>
                </c:pt>
                <c:pt idx="36192">
                  <c:v>9.1182999999999998E-4</c:v>
                </c:pt>
                <c:pt idx="36193">
                  <c:v>9.1184000000000002E-4</c:v>
                </c:pt>
                <c:pt idx="36194">
                  <c:v>9.1184999999999997E-4</c:v>
                </c:pt>
                <c:pt idx="36195">
                  <c:v>9.1186000000000001E-4</c:v>
                </c:pt>
                <c:pt idx="36196">
                  <c:v>9.1186999999999995E-4</c:v>
                </c:pt>
                <c:pt idx="36197">
                  <c:v>9.1188E-4</c:v>
                </c:pt>
                <c:pt idx="36198">
                  <c:v>9.1189000000000005E-4</c:v>
                </c:pt>
                <c:pt idx="36199">
                  <c:v>9.1189999999999999E-4</c:v>
                </c:pt>
                <c:pt idx="36200">
                  <c:v>9.1191000000000004E-4</c:v>
                </c:pt>
                <c:pt idx="36201">
                  <c:v>9.1191999999999998E-4</c:v>
                </c:pt>
                <c:pt idx="36202">
                  <c:v>9.1193000000000003E-4</c:v>
                </c:pt>
                <c:pt idx="36203">
                  <c:v>9.1193999999999997E-4</c:v>
                </c:pt>
                <c:pt idx="36204">
                  <c:v>9.1195000000000002E-4</c:v>
                </c:pt>
                <c:pt idx="36205">
                  <c:v>9.1195999999999996E-4</c:v>
                </c:pt>
                <c:pt idx="36206">
                  <c:v>9.1197000000000001E-4</c:v>
                </c:pt>
                <c:pt idx="36207">
                  <c:v>9.1197999999999995E-4</c:v>
                </c:pt>
                <c:pt idx="36208">
                  <c:v>9.1199E-4</c:v>
                </c:pt>
                <c:pt idx="36209">
                  <c:v>9.1200000000000005E-4</c:v>
                </c:pt>
                <c:pt idx="36210">
                  <c:v>9.1200999999999999E-4</c:v>
                </c:pt>
                <c:pt idx="36211">
                  <c:v>9.1202000000000004E-4</c:v>
                </c:pt>
                <c:pt idx="36212">
                  <c:v>9.1202999999999998E-4</c:v>
                </c:pt>
                <c:pt idx="36213">
                  <c:v>9.1204000000000003E-4</c:v>
                </c:pt>
                <c:pt idx="36214">
                  <c:v>9.1204999999999997E-4</c:v>
                </c:pt>
                <c:pt idx="36215">
                  <c:v>9.1206000000000002E-4</c:v>
                </c:pt>
                <c:pt idx="36216">
                  <c:v>9.1206999999999996E-4</c:v>
                </c:pt>
                <c:pt idx="36217">
                  <c:v>9.1208000000000001E-4</c:v>
                </c:pt>
                <c:pt idx="36218">
                  <c:v>9.1208999999999995E-4</c:v>
                </c:pt>
                <c:pt idx="36219">
                  <c:v>9.121E-4</c:v>
                </c:pt>
                <c:pt idx="36220">
                  <c:v>9.1211000000000005E-4</c:v>
                </c:pt>
                <c:pt idx="36221">
                  <c:v>9.1211999999999999E-4</c:v>
                </c:pt>
                <c:pt idx="36222">
                  <c:v>9.1213000000000004E-4</c:v>
                </c:pt>
                <c:pt idx="36223">
                  <c:v>9.1213999999999998E-4</c:v>
                </c:pt>
                <c:pt idx="36224">
                  <c:v>9.1215000000000003E-4</c:v>
                </c:pt>
                <c:pt idx="36225">
                  <c:v>9.1215999999999997E-4</c:v>
                </c:pt>
                <c:pt idx="36226">
                  <c:v>9.1217000000000002E-4</c:v>
                </c:pt>
                <c:pt idx="36227">
                  <c:v>9.1217999999999996E-4</c:v>
                </c:pt>
                <c:pt idx="36228">
                  <c:v>9.1219000000000001E-4</c:v>
                </c:pt>
                <c:pt idx="36229">
                  <c:v>9.1219999999999995E-4</c:v>
                </c:pt>
                <c:pt idx="36230">
                  <c:v>9.1221E-4</c:v>
                </c:pt>
                <c:pt idx="36231">
                  <c:v>9.1222000000000004E-4</c:v>
                </c:pt>
                <c:pt idx="36232">
                  <c:v>9.1222999999999999E-4</c:v>
                </c:pt>
                <c:pt idx="36233">
                  <c:v>9.1224000000000003E-4</c:v>
                </c:pt>
                <c:pt idx="36234">
                  <c:v>9.1224999999999997E-4</c:v>
                </c:pt>
                <c:pt idx="36235">
                  <c:v>9.1226000000000002E-4</c:v>
                </c:pt>
                <c:pt idx="36236">
                  <c:v>9.1226999999999996E-4</c:v>
                </c:pt>
                <c:pt idx="36237">
                  <c:v>9.1228000000000001E-4</c:v>
                </c:pt>
                <c:pt idx="36238">
                  <c:v>9.1228999999999995E-4</c:v>
                </c:pt>
                <c:pt idx="36239">
                  <c:v>9.123E-4</c:v>
                </c:pt>
                <c:pt idx="36240">
                  <c:v>9.1231000000000005E-4</c:v>
                </c:pt>
                <c:pt idx="36241">
                  <c:v>9.1231999999999999E-4</c:v>
                </c:pt>
                <c:pt idx="36242">
                  <c:v>9.1233000000000004E-4</c:v>
                </c:pt>
                <c:pt idx="36243">
                  <c:v>9.1233999999999998E-4</c:v>
                </c:pt>
                <c:pt idx="36244">
                  <c:v>9.1235000000000003E-4</c:v>
                </c:pt>
                <c:pt idx="36245">
                  <c:v>9.1235999999999997E-4</c:v>
                </c:pt>
                <c:pt idx="36246">
                  <c:v>9.1237000000000002E-4</c:v>
                </c:pt>
                <c:pt idx="36247">
                  <c:v>9.1237999999999996E-4</c:v>
                </c:pt>
                <c:pt idx="36248">
                  <c:v>9.1239000000000001E-4</c:v>
                </c:pt>
                <c:pt idx="36249">
                  <c:v>9.1239999999999995E-4</c:v>
                </c:pt>
                <c:pt idx="36250">
                  <c:v>9.1241E-4</c:v>
                </c:pt>
                <c:pt idx="36251">
                  <c:v>9.1242000000000005E-4</c:v>
                </c:pt>
                <c:pt idx="36252">
                  <c:v>9.1242999999999999E-4</c:v>
                </c:pt>
                <c:pt idx="36253">
                  <c:v>9.1244000000000004E-4</c:v>
                </c:pt>
                <c:pt idx="36254">
                  <c:v>9.1244999999999998E-4</c:v>
                </c:pt>
                <c:pt idx="36255">
                  <c:v>9.1246000000000003E-4</c:v>
                </c:pt>
                <c:pt idx="36256">
                  <c:v>9.1246999999999997E-4</c:v>
                </c:pt>
                <c:pt idx="36257">
                  <c:v>9.1248000000000002E-4</c:v>
                </c:pt>
                <c:pt idx="36258">
                  <c:v>9.1248999999999996E-4</c:v>
                </c:pt>
                <c:pt idx="36259">
                  <c:v>9.1250000000000001E-4</c:v>
                </c:pt>
                <c:pt idx="36260">
                  <c:v>9.1250999999999995E-4</c:v>
                </c:pt>
                <c:pt idx="36261">
                  <c:v>9.1252E-4</c:v>
                </c:pt>
                <c:pt idx="36262">
                  <c:v>9.1253000000000005E-4</c:v>
                </c:pt>
                <c:pt idx="36263">
                  <c:v>9.1253999999999999E-4</c:v>
                </c:pt>
                <c:pt idx="36264">
                  <c:v>9.1255000000000004E-4</c:v>
                </c:pt>
                <c:pt idx="36265">
                  <c:v>9.1255999999999998E-4</c:v>
                </c:pt>
                <c:pt idx="36266">
                  <c:v>9.1257000000000003E-4</c:v>
                </c:pt>
                <c:pt idx="36267">
                  <c:v>9.1257999999999997E-4</c:v>
                </c:pt>
                <c:pt idx="36268">
                  <c:v>9.1259000000000002E-4</c:v>
                </c:pt>
                <c:pt idx="36269">
                  <c:v>9.1259999999999996E-4</c:v>
                </c:pt>
                <c:pt idx="36270">
                  <c:v>9.1261000000000001E-4</c:v>
                </c:pt>
                <c:pt idx="36271">
                  <c:v>9.1261999999999995E-4</c:v>
                </c:pt>
                <c:pt idx="36272">
                  <c:v>9.1263E-4</c:v>
                </c:pt>
                <c:pt idx="36273">
                  <c:v>9.1264000000000004E-4</c:v>
                </c:pt>
                <c:pt idx="36274">
                  <c:v>9.1264999999999998E-4</c:v>
                </c:pt>
                <c:pt idx="36275">
                  <c:v>9.1266000000000003E-4</c:v>
                </c:pt>
                <c:pt idx="36276">
                  <c:v>9.1266999999999997E-4</c:v>
                </c:pt>
                <c:pt idx="36277">
                  <c:v>9.1268000000000002E-4</c:v>
                </c:pt>
                <c:pt idx="36278">
                  <c:v>9.1268999999999996E-4</c:v>
                </c:pt>
                <c:pt idx="36279">
                  <c:v>9.1270000000000001E-4</c:v>
                </c:pt>
                <c:pt idx="36280">
                  <c:v>9.1270999999999995E-4</c:v>
                </c:pt>
                <c:pt idx="36281">
                  <c:v>9.1272E-4</c:v>
                </c:pt>
                <c:pt idx="36282">
                  <c:v>9.1273000000000005E-4</c:v>
                </c:pt>
                <c:pt idx="36283">
                  <c:v>9.1273999999999999E-4</c:v>
                </c:pt>
                <c:pt idx="36284">
                  <c:v>9.1275000000000004E-4</c:v>
                </c:pt>
                <c:pt idx="36285">
                  <c:v>9.1275999999999998E-4</c:v>
                </c:pt>
                <c:pt idx="36286">
                  <c:v>9.1277000000000003E-4</c:v>
                </c:pt>
                <c:pt idx="36287">
                  <c:v>9.1277999999999997E-4</c:v>
                </c:pt>
                <c:pt idx="36288">
                  <c:v>9.1279000000000002E-4</c:v>
                </c:pt>
                <c:pt idx="36289">
                  <c:v>9.1279999999999996E-4</c:v>
                </c:pt>
                <c:pt idx="36290">
                  <c:v>9.1281000000000001E-4</c:v>
                </c:pt>
                <c:pt idx="36291">
                  <c:v>9.1281999999999995E-4</c:v>
                </c:pt>
                <c:pt idx="36292">
                  <c:v>9.1283E-4</c:v>
                </c:pt>
                <c:pt idx="36293">
                  <c:v>9.1284000000000005E-4</c:v>
                </c:pt>
                <c:pt idx="36294">
                  <c:v>9.1284999999999999E-4</c:v>
                </c:pt>
                <c:pt idx="36295">
                  <c:v>9.1286000000000004E-4</c:v>
                </c:pt>
                <c:pt idx="36296">
                  <c:v>9.1286999999999998E-4</c:v>
                </c:pt>
                <c:pt idx="36297">
                  <c:v>9.1288000000000003E-4</c:v>
                </c:pt>
                <c:pt idx="36298">
                  <c:v>9.1288999999999997E-4</c:v>
                </c:pt>
                <c:pt idx="36299">
                  <c:v>9.1290000000000002E-4</c:v>
                </c:pt>
                <c:pt idx="36300">
                  <c:v>9.1290999999999996E-4</c:v>
                </c:pt>
                <c:pt idx="36301">
                  <c:v>9.1292000000000001E-4</c:v>
                </c:pt>
                <c:pt idx="36302">
                  <c:v>9.1292999999999995E-4</c:v>
                </c:pt>
                <c:pt idx="36303">
                  <c:v>9.1294E-4</c:v>
                </c:pt>
                <c:pt idx="36304">
                  <c:v>9.1295000000000005E-4</c:v>
                </c:pt>
                <c:pt idx="36305">
                  <c:v>9.1295999999999999E-4</c:v>
                </c:pt>
                <c:pt idx="36306">
                  <c:v>9.1297000000000004E-4</c:v>
                </c:pt>
                <c:pt idx="36307">
                  <c:v>9.1297999999999998E-4</c:v>
                </c:pt>
                <c:pt idx="36308">
                  <c:v>9.1299000000000003E-4</c:v>
                </c:pt>
                <c:pt idx="36309">
                  <c:v>9.1299999999999997E-4</c:v>
                </c:pt>
                <c:pt idx="36310">
                  <c:v>9.1301000000000002E-4</c:v>
                </c:pt>
                <c:pt idx="36311">
                  <c:v>9.1301999999999996E-4</c:v>
                </c:pt>
                <c:pt idx="36312">
                  <c:v>9.1303E-4</c:v>
                </c:pt>
                <c:pt idx="36313">
                  <c:v>9.1304000000000005E-4</c:v>
                </c:pt>
                <c:pt idx="36314">
                  <c:v>9.1304999999999999E-4</c:v>
                </c:pt>
                <c:pt idx="36315">
                  <c:v>9.1306000000000004E-4</c:v>
                </c:pt>
                <c:pt idx="36316">
                  <c:v>9.1306999999999998E-4</c:v>
                </c:pt>
                <c:pt idx="36317">
                  <c:v>9.1308000000000003E-4</c:v>
                </c:pt>
                <c:pt idx="36318">
                  <c:v>9.1308999999999997E-4</c:v>
                </c:pt>
                <c:pt idx="36319">
                  <c:v>9.1310000000000002E-4</c:v>
                </c:pt>
                <c:pt idx="36320">
                  <c:v>9.1310999999999996E-4</c:v>
                </c:pt>
                <c:pt idx="36321">
                  <c:v>9.1312000000000001E-4</c:v>
                </c:pt>
                <c:pt idx="36322">
                  <c:v>9.1312999999999995E-4</c:v>
                </c:pt>
                <c:pt idx="36323">
                  <c:v>9.1314E-4</c:v>
                </c:pt>
                <c:pt idx="36324">
                  <c:v>9.1315000000000005E-4</c:v>
                </c:pt>
                <c:pt idx="36325">
                  <c:v>9.1315999999999999E-4</c:v>
                </c:pt>
                <c:pt idx="36326">
                  <c:v>9.1317000000000004E-4</c:v>
                </c:pt>
                <c:pt idx="36327">
                  <c:v>9.1317999999999998E-4</c:v>
                </c:pt>
                <c:pt idx="36328">
                  <c:v>9.1319000000000003E-4</c:v>
                </c:pt>
                <c:pt idx="36329">
                  <c:v>9.1319999999999997E-4</c:v>
                </c:pt>
                <c:pt idx="36330">
                  <c:v>9.1321000000000002E-4</c:v>
                </c:pt>
                <c:pt idx="36331">
                  <c:v>9.1321999999999996E-4</c:v>
                </c:pt>
                <c:pt idx="36332">
                  <c:v>9.1323000000000001E-4</c:v>
                </c:pt>
                <c:pt idx="36333">
                  <c:v>9.1323999999999995E-4</c:v>
                </c:pt>
                <c:pt idx="36334">
                  <c:v>9.1325E-4</c:v>
                </c:pt>
                <c:pt idx="36335">
                  <c:v>9.1326000000000005E-4</c:v>
                </c:pt>
                <c:pt idx="36336">
                  <c:v>9.1326999999999999E-4</c:v>
                </c:pt>
                <c:pt idx="36337">
                  <c:v>9.1328000000000004E-4</c:v>
                </c:pt>
                <c:pt idx="36338">
                  <c:v>9.1328999999999998E-4</c:v>
                </c:pt>
                <c:pt idx="36339">
                  <c:v>9.1330000000000003E-4</c:v>
                </c:pt>
                <c:pt idx="36340">
                  <c:v>9.1330999999999997E-4</c:v>
                </c:pt>
                <c:pt idx="36341">
                  <c:v>9.1332000000000002E-4</c:v>
                </c:pt>
                <c:pt idx="36342">
                  <c:v>9.1332999999999996E-4</c:v>
                </c:pt>
                <c:pt idx="36343">
                  <c:v>9.1334000000000001E-4</c:v>
                </c:pt>
                <c:pt idx="36344">
                  <c:v>9.1334999999999995E-4</c:v>
                </c:pt>
                <c:pt idx="36345">
                  <c:v>9.1336E-4</c:v>
                </c:pt>
                <c:pt idx="36346">
                  <c:v>9.1337000000000005E-4</c:v>
                </c:pt>
                <c:pt idx="36347">
                  <c:v>9.1337999999999999E-4</c:v>
                </c:pt>
                <c:pt idx="36348">
                  <c:v>9.1339000000000004E-4</c:v>
                </c:pt>
                <c:pt idx="36349">
                  <c:v>9.1339999999999998E-4</c:v>
                </c:pt>
                <c:pt idx="36350">
                  <c:v>9.1341000000000002E-4</c:v>
                </c:pt>
                <c:pt idx="36351">
                  <c:v>9.1341999999999997E-4</c:v>
                </c:pt>
                <c:pt idx="36352">
                  <c:v>9.1343000000000001E-4</c:v>
                </c:pt>
                <c:pt idx="36353">
                  <c:v>9.1343999999999996E-4</c:v>
                </c:pt>
                <c:pt idx="36354">
                  <c:v>9.1345E-4</c:v>
                </c:pt>
                <c:pt idx="36355">
                  <c:v>9.1346000000000005E-4</c:v>
                </c:pt>
                <c:pt idx="36356">
                  <c:v>9.1346999999999999E-4</c:v>
                </c:pt>
                <c:pt idx="36357">
                  <c:v>9.1348000000000004E-4</c:v>
                </c:pt>
                <c:pt idx="36358">
                  <c:v>9.1348999999999998E-4</c:v>
                </c:pt>
                <c:pt idx="36359">
                  <c:v>9.1350000000000003E-4</c:v>
                </c:pt>
                <c:pt idx="36360">
                  <c:v>9.1350999999999997E-4</c:v>
                </c:pt>
                <c:pt idx="36361">
                  <c:v>9.1352000000000002E-4</c:v>
                </c:pt>
                <c:pt idx="36362">
                  <c:v>9.1352999999999996E-4</c:v>
                </c:pt>
                <c:pt idx="36363">
                  <c:v>9.1354000000000001E-4</c:v>
                </c:pt>
                <c:pt idx="36364">
                  <c:v>9.1354999999999995E-4</c:v>
                </c:pt>
                <c:pt idx="36365">
                  <c:v>9.1356E-4</c:v>
                </c:pt>
                <c:pt idx="36366">
                  <c:v>9.1357000000000005E-4</c:v>
                </c:pt>
                <c:pt idx="36367">
                  <c:v>9.1357999999999999E-4</c:v>
                </c:pt>
                <c:pt idx="36368">
                  <c:v>9.1359000000000004E-4</c:v>
                </c:pt>
                <c:pt idx="36369">
                  <c:v>9.1359999999999998E-4</c:v>
                </c:pt>
                <c:pt idx="36370">
                  <c:v>9.1361000000000003E-4</c:v>
                </c:pt>
                <c:pt idx="36371">
                  <c:v>9.1361999999999997E-4</c:v>
                </c:pt>
                <c:pt idx="36372">
                  <c:v>9.1363000000000002E-4</c:v>
                </c:pt>
                <c:pt idx="36373">
                  <c:v>9.1363999999999996E-4</c:v>
                </c:pt>
                <c:pt idx="36374">
                  <c:v>9.1365000000000001E-4</c:v>
                </c:pt>
                <c:pt idx="36375">
                  <c:v>9.1365999999999995E-4</c:v>
                </c:pt>
                <c:pt idx="36376">
                  <c:v>9.1367E-4</c:v>
                </c:pt>
                <c:pt idx="36377">
                  <c:v>9.1368000000000005E-4</c:v>
                </c:pt>
                <c:pt idx="36378">
                  <c:v>9.1368999999999999E-4</c:v>
                </c:pt>
                <c:pt idx="36379">
                  <c:v>9.1370000000000004E-4</c:v>
                </c:pt>
                <c:pt idx="36380">
                  <c:v>9.1370999999999998E-4</c:v>
                </c:pt>
                <c:pt idx="36381">
                  <c:v>9.1372000000000003E-4</c:v>
                </c:pt>
                <c:pt idx="36382">
                  <c:v>9.1372999999999997E-4</c:v>
                </c:pt>
                <c:pt idx="36383">
                  <c:v>9.1374000000000002E-4</c:v>
                </c:pt>
                <c:pt idx="36384">
                  <c:v>9.1374999999999996E-4</c:v>
                </c:pt>
                <c:pt idx="36385">
                  <c:v>9.1376000000000001E-4</c:v>
                </c:pt>
                <c:pt idx="36386">
                  <c:v>9.1376999999999995E-4</c:v>
                </c:pt>
                <c:pt idx="36387">
                  <c:v>9.1378E-4</c:v>
                </c:pt>
                <c:pt idx="36388">
                  <c:v>9.1379000000000004E-4</c:v>
                </c:pt>
                <c:pt idx="36389">
                  <c:v>9.1379999999999999E-4</c:v>
                </c:pt>
                <c:pt idx="36390">
                  <c:v>9.1381000000000003E-4</c:v>
                </c:pt>
                <c:pt idx="36391">
                  <c:v>9.1381999999999998E-4</c:v>
                </c:pt>
                <c:pt idx="36392">
                  <c:v>9.1383000000000002E-4</c:v>
                </c:pt>
                <c:pt idx="36393">
                  <c:v>9.1383999999999996E-4</c:v>
                </c:pt>
                <c:pt idx="36394">
                  <c:v>9.1385000000000001E-4</c:v>
                </c:pt>
                <c:pt idx="36395">
                  <c:v>9.1385999999999995E-4</c:v>
                </c:pt>
                <c:pt idx="36396">
                  <c:v>9.1387E-4</c:v>
                </c:pt>
                <c:pt idx="36397">
                  <c:v>9.1388000000000005E-4</c:v>
                </c:pt>
                <c:pt idx="36398">
                  <c:v>9.1388999999999999E-4</c:v>
                </c:pt>
                <c:pt idx="36399">
                  <c:v>9.1390000000000004E-4</c:v>
                </c:pt>
                <c:pt idx="36400">
                  <c:v>9.1390999999999998E-4</c:v>
                </c:pt>
                <c:pt idx="36401">
                  <c:v>9.1392000000000003E-4</c:v>
                </c:pt>
                <c:pt idx="36402">
                  <c:v>9.1392999999999997E-4</c:v>
                </c:pt>
                <c:pt idx="36403">
                  <c:v>9.1394000000000002E-4</c:v>
                </c:pt>
                <c:pt idx="36404">
                  <c:v>9.1394999999999996E-4</c:v>
                </c:pt>
                <c:pt idx="36405">
                  <c:v>9.1396000000000001E-4</c:v>
                </c:pt>
                <c:pt idx="36406">
                  <c:v>9.1396999999999995E-4</c:v>
                </c:pt>
                <c:pt idx="36407">
                  <c:v>9.1398E-4</c:v>
                </c:pt>
                <c:pt idx="36408">
                  <c:v>9.1399000000000005E-4</c:v>
                </c:pt>
                <c:pt idx="36409">
                  <c:v>9.1399999999999999E-4</c:v>
                </c:pt>
                <c:pt idx="36410">
                  <c:v>9.1401000000000004E-4</c:v>
                </c:pt>
                <c:pt idx="36411">
                  <c:v>9.1401999999999998E-4</c:v>
                </c:pt>
                <c:pt idx="36412">
                  <c:v>9.1403000000000003E-4</c:v>
                </c:pt>
                <c:pt idx="36413">
                  <c:v>9.1403999999999997E-4</c:v>
                </c:pt>
                <c:pt idx="36414">
                  <c:v>9.1405000000000002E-4</c:v>
                </c:pt>
                <c:pt idx="36415">
                  <c:v>9.1405999999999996E-4</c:v>
                </c:pt>
                <c:pt idx="36416">
                  <c:v>9.1407000000000001E-4</c:v>
                </c:pt>
                <c:pt idx="36417">
                  <c:v>9.1407999999999995E-4</c:v>
                </c:pt>
                <c:pt idx="36418">
                  <c:v>9.1409E-4</c:v>
                </c:pt>
                <c:pt idx="36419">
                  <c:v>9.1410000000000005E-4</c:v>
                </c:pt>
                <c:pt idx="36420">
                  <c:v>9.1410999999999999E-4</c:v>
                </c:pt>
                <c:pt idx="36421">
                  <c:v>9.1412000000000004E-4</c:v>
                </c:pt>
                <c:pt idx="36422">
                  <c:v>9.1412999999999998E-4</c:v>
                </c:pt>
                <c:pt idx="36423">
                  <c:v>9.1414000000000003E-4</c:v>
                </c:pt>
                <c:pt idx="36424">
                  <c:v>9.1414999999999997E-4</c:v>
                </c:pt>
                <c:pt idx="36425">
                  <c:v>9.1416000000000002E-4</c:v>
                </c:pt>
                <c:pt idx="36426">
                  <c:v>9.1416999999999996E-4</c:v>
                </c:pt>
                <c:pt idx="36427">
                  <c:v>9.1418000000000001E-4</c:v>
                </c:pt>
                <c:pt idx="36428">
                  <c:v>9.1418999999999995E-4</c:v>
                </c:pt>
                <c:pt idx="36429">
                  <c:v>9.142E-4</c:v>
                </c:pt>
                <c:pt idx="36430">
                  <c:v>9.1421000000000004E-4</c:v>
                </c:pt>
                <c:pt idx="36431">
                  <c:v>9.1421999999999998E-4</c:v>
                </c:pt>
                <c:pt idx="36432">
                  <c:v>9.1423000000000003E-4</c:v>
                </c:pt>
                <c:pt idx="36433">
                  <c:v>9.1423999999999997E-4</c:v>
                </c:pt>
                <c:pt idx="36434">
                  <c:v>9.1425000000000002E-4</c:v>
                </c:pt>
                <c:pt idx="36435">
                  <c:v>9.1425999999999996E-4</c:v>
                </c:pt>
                <c:pt idx="36436">
                  <c:v>9.1427000000000001E-4</c:v>
                </c:pt>
                <c:pt idx="36437">
                  <c:v>9.1427999999999995E-4</c:v>
                </c:pt>
                <c:pt idx="36438">
                  <c:v>9.1429E-4</c:v>
                </c:pt>
                <c:pt idx="36439">
                  <c:v>9.1430000000000005E-4</c:v>
                </c:pt>
                <c:pt idx="36440">
                  <c:v>9.1430999999999999E-4</c:v>
                </c:pt>
                <c:pt idx="36441">
                  <c:v>9.1432000000000004E-4</c:v>
                </c:pt>
                <c:pt idx="36442">
                  <c:v>9.1432999999999998E-4</c:v>
                </c:pt>
                <c:pt idx="36443">
                  <c:v>9.1434000000000003E-4</c:v>
                </c:pt>
                <c:pt idx="36444">
                  <c:v>9.1434999999999997E-4</c:v>
                </c:pt>
                <c:pt idx="36445">
                  <c:v>9.1436000000000002E-4</c:v>
                </c:pt>
                <c:pt idx="36446">
                  <c:v>9.1436999999999996E-4</c:v>
                </c:pt>
                <c:pt idx="36447">
                  <c:v>9.1438000000000001E-4</c:v>
                </c:pt>
                <c:pt idx="36448">
                  <c:v>9.1438999999999995E-4</c:v>
                </c:pt>
                <c:pt idx="36449">
                  <c:v>9.144E-4</c:v>
                </c:pt>
                <c:pt idx="36450">
                  <c:v>9.1441000000000005E-4</c:v>
                </c:pt>
                <c:pt idx="36451">
                  <c:v>9.1441999999999999E-4</c:v>
                </c:pt>
                <c:pt idx="36452">
                  <c:v>9.1443000000000004E-4</c:v>
                </c:pt>
                <c:pt idx="36453">
                  <c:v>9.1443999999999998E-4</c:v>
                </c:pt>
                <c:pt idx="36454">
                  <c:v>9.1445000000000003E-4</c:v>
                </c:pt>
                <c:pt idx="36455">
                  <c:v>9.1445999999999997E-4</c:v>
                </c:pt>
                <c:pt idx="36456">
                  <c:v>9.1447000000000002E-4</c:v>
                </c:pt>
                <c:pt idx="36457">
                  <c:v>9.1447999999999996E-4</c:v>
                </c:pt>
                <c:pt idx="36458">
                  <c:v>9.1449000000000001E-4</c:v>
                </c:pt>
                <c:pt idx="36459">
                  <c:v>9.1449999999999995E-4</c:v>
                </c:pt>
                <c:pt idx="36460">
                  <c:v>9.1451E-4</c:v>
                </c:pt>
                <c:pt idx="36461">
                  <c:v>9.1452000000000005E-4</c:v>
                </c:pt>
                <c:pt idx="36462">
                  <c:v>9.1452999999999999E-4</c:v>
                </c:pt>
                <c:pt idx="36463">
                  <c:v>9.1454000000000004E-4</c:v>
                </c:pt>
                <c:pt idx="36464">
                  <c:v>9.1454999999999998E-4</c:v>
                </c:pt>
                <c:pt idx="36465">
                  <c:v>9.1456000000000003E-4</c:v>
                </c:pt>
                <c:pt idx="36466">
                  <c:v>9.1456999999999997E-4</c:v>
                </c:pt>
                <c:pt idx="36467">
                  <c:v>9.1458000000000002E-4</c:v>
                </c:pt>
                <c:pt idx="36468">
                  <c:v>9.1458999999999996E-4</c:v>
                </c:pt>
                <c:pt idx="36469">
                  <c:v>9.146E-4</c:v>
                </c:pt>
                <c:pt idx="36470">
                  <c:v>9.1461000000000005E-4</c:v>
                </c:pt>
                <c:pt idx="36471">
                  <c:v>9.1461999999999999E-4</c:v>
                </c:pt>
                <c:pt idx="36472">
                  <c:v>9.1463000000000004E-4</c:v>
                </c:pt>
                <c:pt idx="36473">
                  <c:v>9.1463999999999998E-4</c:v>
                </c:pt>
                <c:pt idx="36474">
                  <c:v>9.1465000000000003E-4</c:v>
                </c:pt>
                <c:pt idx="36475">
                  <c:v>9.1465999999999997E-4</c:v>
                </c:pt>
                <c:pt idx="36476">
                  <c:v>9.1467000000000002E-4</c:v>
                </c:pt>
                <c:pt idx="36477">
                  <c:v>9.1467999999999996E-4</c:v>
                </c:pt>
                <c:pt idx="36478">
                  <c:v>9.1469000000000001E-4</c:v>
                </c:pt>
                <c:pt idx="36479">
                  <c:v>9.1469999999999995E-4</c:v>
                </c:pt>
                <c:pt idx="36480">
                  <c:v>9.1471E-4</c:v>
                </c:pt>
                <c:pt idx="36481">
                  <c:v>9.1472000000000005E-4</c:v>
                </c:pt>
                <c:pt idx="36482">
                  <c:v>9.1472999999999999E-4</c:v>
                </c:pt>
                <c:pt idx="36483">
                  <c:v>9.1474000000000004E-4</c:v>
                </c:pt>
                <c:pt idx="36484">
                  <c:v>9.1474999999999998E-4</c:v>
                </c:pt>
                <c:pt idx="36485">
                  <c:v>9.1476000000000003E-4</c:v>
                </c:pt>
                <c:pt idx="36486">
                  <c:v>9.1476999999999997E-4</c:v>
                </c:pt>
                <c:pt idx="36487">
                  <c:v>9.1478000000000002E-4</c:v>
                </c:pt>
                <c:pt idx="36488">
                  <c:v>9.1478999999999996E-4</c:v>
                </c:pt>
                <c:pt idx="36489">
                  <c:v>9.1480000000000001E-4</c:v>
                </c:pt>
                <c:pt idx="36490">
                  <c:v>9.1480999999999995E-4</c:v>
                </c:pt>
                <c:pt idx="36491">
                  <c:v>9.1482E-4</c:v>
                </c:pt>
                <c:pt idx="36492">
                  <c:v>9.1483000000000005E-4</c:v>
                </c:pt>
                <c:pt idx="36493">
                  <c:v>9.1483999999999999E-4</c:v>
                </c:pt>
                <c:pt idx="36494">
                  <c:v>9.1485000000000004E-4</c:v>
                </c:pt>
                <c:pt idx="36495">
                  <c:v>9.1485999999999998E-4</c:v>
                </c:pt>
                <c:pt idx="36496">
                  <c:v>9.1487000000000003E-4</c:v>
                </c:pt>
                <c:pt idx="36497">
                  <c:v>9.1487999999999997E-4</c:v>
                </c:pt>
                <c:pt idx="36498">
                  <c:v>9.1489000000000002E-4</c:v>
                </c:pt>
                <c:pt idx="36499">
                  <c:v>9.1489999999999996E-4</c:v>
                </c:pt>
                <c:pt idx="36500">
                  <c:v>9.1491000000000001E-4</c:v>
                </c:pt>
                <c:pt idx="36501">
                  <c:v>9.1491999999999995E-4</c:v>
                </c:pt>
                <c:pt idx="36502">
                  <c:v>9.1493E-4</c:v>
                </c:pt>
                <c:pt idx="36503">
                  <c:v>9.1494000000000005E-4</c:v>
                </c:pt>
                <c:pt idx="36504">
                  <c:v>9.1494999999999999E-4</c:v>
                </c:pt>
                <c:pt idx="36505">
                  <c:v>9.1496000000000004E-4</c:v>
                </c:pt>
                <c:pt idx="36506">
                  <c:v>9.1496999999999998E-4</c:v>
                </c:pt>
                <c:pt idx="36507">
                  <c:v>9.1498000000000003E-4</c:v>
                </c:pt>
                <c:pt idx="36508">
                  <c:v>9.1498999999999997E-4</c:v>
                </c:pt>
                <c:pt idx="36509">
                  <c:v>9.1500000000000001E-4</c:v>
                </c:pt>
                <c:pt idx="36510">
                  <c:v>9.1500999999999996E-4</c:v>
                </c:pt>
                <c:pt idx="36511">
                  <c:v>9.1502E-4</c:v>
                </c:pt>
                <c:pt idx="36512">
                  <c:v>9.1503000000000005E-4</c:v>
                </c:pt>
                <c:pt idx="36513">
                  <c:v>9.1503999999999999E-4</c:v>
                </c:pt>
                <c:pt idx="36514">
                  <c:v>9.1505000000000004E-4</c:v>
                </c:pt>
                <c:pt idx="36515">
                  <c:v>9.1505999999999998E-4</c:v>
                </c:pt>
                <c:pt idx="36516">
                  <c:v>9.1507000000000003E-4</c:v>
                </c:pt>
                <c:pt idx="36517">
                  <c:v>9.1507999999999997E-4</c:v>
                </c:pt>
                <c:pt idx="36518">
                  <c:v>9.1509000000000002E-4</c:v>
                </c:pt>
                <c:pt idx="36519">
                  <c:v>9.1509999999999996E-4</c:v>
                </c:pt>
                <c:pt idx="36520">
                  <c:v>9.1511000000000001E-4</c:v>
                </c:pt>
                <c:pt idx="36521">
                  <c:v>9.1511999999999995E-4</c:v>
                </c:pt>
                <c:pt idx="36522">
                  <c:v>9.1513E-4</c:v>
                </c:pt>
                <c:pt idx="36523">
                  <c:v>9.1514000000000005E-4</c:v>
                </c:pt>
                <c:pt idx="36524">
                  <c:v>9.1514999999999999E-4</c:v>
                </c:pt>
                <c:pt idx="36525">
                  <c:v>9.1516000000000004E-4</c:v>
                </c:pt>
                <c:pt idx="36526">
                  <c:v>9.1516999999999998E-4</c:v>
                </c:pt>
                <c:pt idx="36527">
                  <c:v>9.1518000000000003E-4</c:v>
                </c:pt>
                <c:pt idx="36528">
                  <c:v>9.1518999999999997E-4</c:v>
                </c:pt>
                <c:pt idx="36529">
                  <c:v>9.1520000000000002E-4</c:v>
                </c:pt>
                <c:pt idx="36530">
                  <c:v>9.1520999999999996E-4</c:v>
                </c:pt>
                <c:pt idx="36531">
                  <c:v>9.1522000000000001E-4</c:v>
                </c:pt>
                <c:pt idx="36532">
                  <c:v>9.1522999999999995E-4</c:v>
                </c:pt>
                <c:pt idx="36533">
                  <c:v>9.1524E-4</c:v>
                </c:pt>
                <c:pt idx="36534">
                  <c:v>9.1525000000000005E-4</c:v>
                </c:pt>
                <c:pt idx="36535">
                  <c:v>9.1525999999999999E-4</c:v>
                </c:pt>
                <c:pt idx="36536">
                  <c:v>9.1527000000000004E-4</c:v>
                </c:pt>
                <c:pt idx="36537">
                  <c:v>9.1527999999999998E-4</c:v>
                </c:pt>
                <c:pt idx="36538">
                  <c:v>9.1529000000000003E-4</c:v>
                </c:pt>
                <c:pt idx="36539">
                  <c:v>9.1529999999999997E-4</c:v>
                </c:pt>
                <c:pt idx="36540">
                  <c:v>9.1531000000000002E-4</c:v>
                </c:pt>
                <c:pt idx="36541">
                  <c:v>9.1531999999999996E-4</c:v>
                </c:pt>
                <c:pt idx="36542">
                  <c:v>9.1533000000000001E-4</c:v>
                </c:pt>
                <c:pt idx="36543">
                  <c:v>9.1533999999999995E-4</c:v>
                </c:pt>
                <c:pt idx="36544">
                  <c:v>9.1535E-4</c:v>
                </c:pt>
                <c:pt idx="36545">
                  <c:v>9.1536000000000005E-4</c:v>
                </c:pt>
                <c:pt idx="36546">
                  <c:v>9.1536999999999999E-4</c:v>
                </c:pt>
                <c:pt idx="36547">
                  <c:v>9.1538000000000003E-4</c:v>
                </c:pt>
                <c:pt idx="36548">
                  <c:v>9.1538999999999998E-4</c:v>
                </c:pt>
                <c:pt idx="36549">
                  <c:v>9.1540000000000002E-4</c:v>
                </c:pt>
                <c:pt idx="36550">
                  <c:v>9.1540999999999997E-4</c:v>
                </c:pt>
                <c:pt idx="36551">
                  <c:v>9.1542000000000001E-4</c:v>
                </c:pt>
                <c:pt idx="36552">
                  <c:v>9.1542999999999995E-4</c:v>
                </c:pt>
                <c:pt idx="36553">
                  <c:v>9.1544E-4</c:v>
                </c:pt>
                <c:pt idx="36554">
                  <c:v>9.1545000000000005E-4</c:v>
                </c:pt>
                <c:pt idx="36555">
                  <c:v>9.1545999999999999E-4</c:v>
                </c:pt>
                <c:pt idx="36556">
                  <c:v>9.1547000000000004E-4</c:v>
                </c:pt>
                <c:pt idx="36557">
                  <c:v>9.1547999999999998E-4</c:v>
                </c:pt>
                <c:pt idx="36558">
                  <c:v>9.1549000000000003E-4</c:v>
                </c:pt>
                <c:pt idx="36559">
                  <c:v>9.1549999999999997E-4</c:v>
                </c:pt>
                <c:pt idx="36560">
                  <c:v>9.1551000000000002E-4</c:v>
                </c:pt>
                <c:pt idx="36561">
                  <c:v>9.1551999999999996E-4</c:v>
                </c:pt>
                <c:pt idx="36562">
                  <c:v>9.1553000000000001E-4</c:v>
                </c:pt>
                <c:pt idx="36563">
                  <c:v>9.1553999999999995E-4</c:v>
                </c:pt>
                <c:pt idx="36564">
                  <c:v>9.1555E-4</c:v>
                </c:pt>
                <c:pt idx="36565">
                  <c:v>9.1556000000000005E-4</c:v>
                </c:pt>
                <c:pt idx="36566">
                  <c:v>9.1556999999999999E-4</c:v>
                </c:pt>
                <c:pt idx="36567">
                  <c:v>9.1558000000000004E-4</c:v>
                </c:pt>
                <c:pt idx="36568">
                  <c:v>9.1558999999999998E-4</c:v>
                </c:pt>
                <c:pt idx="36569">
                  <c:v>9.1560000000000003E-4</c:v>
                </c:pt>
                <c:pt idx="36570">
                  <c:v>9.1560999999999997E-4</c:v>
                </c:pt>
                <c:pt idx="36571">
                  <c:v>9.1562000000000002E-4</c:v>
                </c:pt>
                <c:pt idx="36572">
                  <c:v>9.1562999999999996E-4</c:v>
                </c:pt>
                <c:pt idx="36573">
                  <c:v>9.1564000000000001E-4</c:v>
                </c:pt>
                <c:pt idx="36574">
                  <c:v>9.1564999999999995E-4</c:v>
                </c:pt>
                <c:pt idx="36575">
                  <c:v>9.1566E-4</c:v>
                </c:pt>
                <c:pt idx="36576">
                  <c:v>9.1567000000000005E-4</c:v>
                </c:pt>
                <c:pt idx="36577">
                  <c:v>9.1567999999999999E-4</c:v>
                </c:pt>
                <c:pt idx="36578">
                  <c:v>9.1569000000000004E-4</c:v>
                </c:pt>
                <c:pt idx="36579">
                  <c:v>9.1569999999999998E-4</c:v>
                </c:pt>
                <c:pt idx="36580">
                  <c:v>9.1571000000000003E-4</c:v>
                </c:pt>
                <c:pt idx="36581">
                  <c:v>9.1571999999999997E-4</c:v>
                </c:pt>
                <c:pt idx="36582">
                  <c:v>9.1573000000000002E-4</c:v>
                </c:pt>
                <c:pt idx="36583">
                  <c:v>9.1573999999999996E-4</c:v>
                </c:pt>
                <c:pt idx="36584">
                  <c:v>9.1575000000000001E-4</c:v>
                </c:pt>
                <c:pt idx="36585">
                  <c:v>9.1575999999999995E-4</c:v>
                </c:pt>
                <c:pt idx="36586">
                  <c:v>9.1577E-4</c:v>
                </c:pt>
                <c:pt idx="36587">
                  <c:v>9.1578000000000004E-4</c:v>
                </c:pt>
                <c:pt idx="36588">
                  <c:v>9.1578999999999999E-4</c:v>
                </c:pt>
                <c:pt idx="36589">
                  <c:v>9.1580000000000003E-4</c:v>
                </c:pt>
                <c:pt idx="36590">
                  <c:v>9.1580999999999997E-4</c:v>
                </c:pt>
                <c:pt idx="36591">
                  <c:v>9.1582000000000002E-4</c:v>
                </c:pt>
                <c:pt idx="36592">
                  <c:v>9.1582999999999996E-4</c:v>
                </c:pt>
                <c:pt idx="36593">
                  <c:v>9.1584000000000001E-4</c:v>
                </c:pt>
                <c:pt idx="36594">
                  <c:v>9.1584999999999995E-4</c:v>
                </c:pt>
                <c:pt idx="36595">
                  <c:v>9.1586E-4</c:v>
                </c:pt>
                <c:pt idx="36596">
                  <c:v>9.1587000000000005E-4</c:v>
                </c:pt>
                <c:pt idx="36597">
                  <c:v>9.1587999999999999E-4</c:v>
                </c:pt>
                <c:pt idx="36598">
                  <c:v>9.1589000000000004E-4</c:v>
                </c:pt>
                <c:pt idx="36599">
                  <c:v>9.1589999999999998E-4</c:v>
                </c:pt>
                <c:pt idx="36600">
                  <c:v>9.1591000000000003E-4</c:v>
                </c:pt>
                <c:pt idx="36601">
                  <c:v>9.1591999999999997E-4</c:v>
                </c:pt>
                <c:pt idx="36602">
                  <c:v>9.1593000000000002E-4</c:v>
                </c:pt>
                <c:pt idx="36603">
                  <c:v>9.1593999999999996E-4</c:v>
                </c:pt>
                <c:pt idx="36604">
                  <c:v>9.1595000000000001E-4</c:v>
                </c:pt>
                <c:pt idx="36605">
                  <c:v>9.1595999999999995E-4</c:v>
                </c:pt>
                <c:pt idx="36606">
                  <c:v>9.1597E-4</c:v>
                </c:pt>
                <c:pt idx="36607">
                  <c:v>9.1598000000000005E-4</c:v>
                </c:pt>
                <c:pt idx="36608">
                  <c:v>9.1598999999999999E-4</c:v>
                </c:pt>
                <c:pt idx="36609">
                  <c:v>9.1600000000000004E-4</c:v>
                </c:pt>
                <c:pt idx="36610">
                  <c:v>9.1600999999999998E-4</c:v>
                </c:pt>
                <c:pt idx="36611">
                  <c:v>9.1602000000000003E-4</c:v>
                </c:pt>
                <c:pt idx="36612">
                  <c:v>9.1602999999999997E-4</c:v>
                </c:pt>
                <c:pt idx="36613">
                  <c:v>9.1604000000000002E-4</c:v>
                </c:pt>
                <c:pt idx="36614">
                  <c:v>9.1604999999999996E-4</c:v>
                </c:pt>
                <c:pt idx="36615">
                  <c:v>9.1606000000000001E-4</c:v>
                </c:pt>
                <c:pt idx="36616">
                  <c:v>9.1606999999999995E-4</c:v>
                </c:pt>
                <c:pt idx="36617">
                  <c:v>9.1608E-4</c:v>
                </c:pt>
                <c:pt idx="36618">
                  <c:v>9.1609000000000005E-4</c:v>
                </c:pt>
                <c:pt idx="36619">
                  <c:v>9.1609999999999999E-4</c:v>
                </c:pt>
                <c:pt idx="36620">
                  <c:v>9.1611000000000004E-4</c:v>
                </c:pt>
                <c:pt idx="36621">
                  <c:v>9.1611999999999998E-4</c:v>
                </c:pt>
                <c:pt idx="36622">
                  <c:v>9.1613000000000003E-4</c:v>
                </c:pt>
                <c:pt idx="36623">
                  <c:v>9.1613999999999997E-4</c:v>
                </c:pt>
                <c:pt idx="36624">
                  <c:v>9.1615000000000002E-4</c:v>
                </c:pt>
                <c:pt idx="36625">
                  <c:v>9.1615999999999996E-4</c:v>
                </c:pt>
                <c:pt idx="36626">
                  <c:v>9.1617000000000001E-4</c:v>
                </c:pt>
                <c:pt idx="36627">
                  <c:v>9.1617999999999995E-4</c:v>
                </c:pt>
                <c:pt idx="36628">
                  <c:v>9.1618999999999999E-4</c:v>
                </c:pt>
                <c:pt idx="36629">
                  <c:v>9.1620000000000004E-4</c:v>
                </c:pt>
                <c:pt idx="36630">
                  <c:v>9.1620999999999998E-4</c:v>
                </c:pt>
                <c:pt idx="36631">
                  <c:v>9.1622000000000003E-4</c:v>
                </c:pt>
                <c:pt idx="36632">
                  <c:v>9.1622999999999997E-4</c:v>
                </c:pt>
                <c:pt idx="36633">
                  <c:v>9.1624000000000002E-4</c:v>
                </c:pt>
                <c:pt idx="36634">
                  <c:v>9.1624999999999996E-4</c:v>
                </c:pt>
                <c:pt idx="36635">
                  <c:v>9.1626000000000001E-4</c:v>
                </c:pt>
                <c:pt idx="36636">
                  <c:v>9.1626999999999995E-4</c:v>
                </c:pt>
                <c:pt idx="36637">
                  <c:v>9.1628E-4</c:v>
                </c:pt>
                <c:pt idx="36638">
                  <c:v>9.1629000000000005E-4</c:v>
                </c:pt>
                <c:pt idx="36639">
                  <c:v>9.1629999999999999E-4</c:v>
                </c:pt>
                <c:pt idx="36640">
                  <c:v>9.1631000000000004E-4</c:v>
                </c:pt>
                <c:pt idx="36641">
                  <c:v>9.1631999999999998E-4</c:v>
                </c:pt>
                <c:pt idx="36642">
                  <c:v>9.1633000000000003E-4</c:v>
                </c:pt>
                <c:pt idx="36643">
                  <c:v>9.1633999999999997E-4</c:v>
                </c:pt>
                <c:pt idx="36644">
                  <c:v>9.1635000000000002E-4</c:v>
                </c:pt>
                <c:pt idx="36645">
                  <c:v>9.1635999999999996E-4</c:v>
                </c:pt>
                <c:pt idx="36646">
                  <c:v>9.1637000000000001E-4</c:v>
                </c:pt>
                <c:pt idx="36647">
                  <c:v>9.1637999999999995E-4</c:v>
                </c:pt>
                <c:pt idx="36648">
                  <c:v>9.1639E-4</c:v>
                </c:pt>
                <c:pt idx="36649">
                  <c:v>9.1640000000000005E-4</c:v>
                </c:pt>
                <c:pt idx="36650">
                  <c:v>9.1640999999999999E-4</c:v>
                </c:pt>
                <c:pt idx="36651">
                  <c:v>9.1642000000000004E-4</c:v>
                </c:pt>
                <c:pt idx="36652">
                  <c:v>9.1642999999999998E-4</c:v>
                </c:pt>
                <c:pt idx="36653">
                  <c:v>9.1644000000000003E-4</c:v>
                </c:pt>
                <c:pt idx="36654">
                  <c:v>9.1644999999999997E-4</c:v>
                </c:pt>
                <c:pt idx="36655">
                  <c:v>9.1646000000000002E-4</c:v>
                </c:pt>
                <c:pt idx="36656">
                  <c:v>9.1646999999999996E-4</c:v>
                </c:pt>
                <c:pt idx="36657">
                  <c:v>9.1648000000000001E-4</c:v>
                </c:pt>
                <c:pt idx="36658">
                  <c:v>9.1648999999999995E-4</c:v>
                </c:pt>
                <c:pt idx="36659">
                  <c:v>9.165E-4</c:v>
                </c:pt>
                <c:pt idx="36660">
                  <c:v>9.1651000000000005E-4</c:v>
                </c:pt>
                <c:pt idx="36661">
                  <c:v>9.1651999999999999E-4</c:v>
                </c:pt>
                <c:pt idx="36662">
                  <c:v>9.1653000000000004E-4</c:v>
                </c:pt>
                <c:pt idx="36663">
                  <c:v>9.1653999999999998E-4</c:v>
                </c:pt>
                <c:pt idx="36664">
                  <c:v>9.1655000000000003E-4</c:v>
                </c:pt>
                <c:pt idx="36665">
                  <c:v>9.1655999999999997E-4</c:v>
                </c:pt>
                <c:pt idx="36666">
                  <c:v>9.1657000000000001E-4</c:v>
                </c:pt>
                <c:pt idx="36667">
                  <c:v>9.1657999999999996E-4</c:v>
                </c:pt>
                <c:pt idx="36668">
                  <c:v>9.1659E-4</c:v>
                </c:pt>
                <c:pt idx="36669">
                  <c:v>9.1660000000000005E-4</c:v>
                </c:pt>
                <c:pt idx="36670">
                  <c:v>9.1660999999999999E-4</c:v>
                </c:pt>
                <c:pt idx="36671">
                  <c:v>9.1662000000000004E-4</c:v>
                </c:pt>
                <c:pt idx="36672">
                  <c:v>9.1662999999999998E-4</c:v>
                </c:pt>
                <c:pt idx="36673">
                  <c:v>9.1664000000000003E-4</c:v>
                </c:pt>
                <c:pt idx="36674">
                  <c:v>9.1664999999999997E-4</c:v>
                </c:pt>
                <c:pt idx="36675">
                  <c:v>9.1666000000000002E-4</c:v>
                </c:pt>
                <c:pt idx="36676">
                  <c:v>9.1666999999999996E-4</c:v>
                </c:pt>
                <c:pt idx="36677">
                  <c:v>9.1668000000000001E-4</c:v>
                </c:pt>
                <c:pt idx="36678">
                  <c:v>9.1668999999999995E-4</c:v>
                </c:pt>
                <c:pt idx="36679">
                  <c:v>9.167E-4</c:v>
                </c:pt>
                <c:pt idx="36680">
                  <c:v>9.1671000000000005E-4</c:v>
                </c:pt>
                <c:pt idx="36681">
                  <c:v>9.1671999999999999E-4</c:v>
                </c:pt>
                <c:pt idx="36682">
                  <c:v>9.1673000000000004E-4</c:v>
                </c:pt>
                <c:pt idx="36683">
                  <c:v>9.1673999999999998E-4</c:v>
                </c:pt>
                <c:pt idx="36684">
                  <c:v>9.1675000000000003E-4</c:v>
                </c:pt>
                <c:pt idx="36685">
                  <c:v>9.1675999999999997E-4</c:v>
                </c:pt>
                <c:pt idx="36686">
                  <c:v>9.1677000000000002E-4</c:v>
                </c:pt>
                <c:pt idx="36687">
                  <c:v>9.1677999999999996E-4</c:v>
                </c:pt>
                <c:pt idx="36688">
                  <c:v>9.1679000000000001E-4</c:v>
                </c:pt>
                <c:pt idx="36689">
                  <c:v>9.1679999999999995E-4</c:v>
                </c:pt>
                <c:pt idx="36690">
                  <c:v>9.1681E-4</c:v>
                </c:pt>
                <c:pt idx="36691">
                  <c:v>9.1682000000000005E-4</c:v>
                </c:pt>
                <c:pt idx="36692">
                  <c:v>9.1682999999999999E-4</c:v>
                </c:pt>
                <c:pt idx="36693">
                  <c:v>9.1684000000000004E-4</c:v>
                </c:pt>
                <c:pt idx="36694">
                  <c:v>9.1684999999999998E-4</c:v>
                </c:pt>
                <c:pt idx="36695">
                  <c:v>9.1686000000000003E-4</c:v>
                </c:pt>
                <c:pt idx="36696">
                  <c:v>9.1686999999999997E-4</c:v>
                </c:pt>
                <c:pt idx="36697">
                  <c:v>9.1688000000000002E-4</c:v>
                </c:pt>
                <c:pt idx="36698">
                  <c:v>9.1688999999999996E-4</c:v>
                </c:pt>
                <c:pt idx="36699">
                  <c:v>9.1690000000000001E-4</c:v>
                </c:pt>
                <c:pt idx="36700">
                  <c:v>9.1690999999999995E-4</c:v>
                </c:pt>
                <c:pt idx="36701">
                  <c:v>9.1692E-4</c:v>
                </c:pt>
                <c:pt idx="36702">
                  <c:v>9.1693000000000005E-4</c:v>
                </c:pt>
                <c:pt idx="36703">
                  <c:v>9.1693999999999999E-4</c:v>
                </c:pt>
                <c:pt idx="36704">
                  <c:v>9.1695000000000004E-4</c:v>
                </c:pt>
                <c:pt idx="36705">
                  <c:v>9.1695999999999998E-4</c:v>
                </c:pt>
                <c:pt idx="36706">
                  <c:v>9.1697000000000002E-4</c:v>
                </c:pt>
                <c:pt idx="36707">
                  <c:v>9.1697999999999997E-4</c:v>
                </c:pt>
                <c:pt idx="36708">
                  <c:v>9.1699000000000001E-4</c:v>
                </c:pt>
                <c:pt idx="36709">
                  <c:v>9.1699999999999995E-4</c:v>
                </c:pt>
                <c:pt idx="36710">
                  <c:v>9.1701E-4</c:v>
                </c:pt>
                <c:pt idx="36711">
                  <c:v>9.1702000000000005E-4</c:v>
                </c:pt>
                <c:pt idx="36712">
                  <c:v>9.1702999999999999E-4</c:v>
                </c:pt>
                <c:pt idx="36713">
                  <c:v>9.1704000000000004E-4</c:v>
                </c:pt>
                <c:pt idx="36714">
                  <c:v>9.1704999999999998E-4</c:v>
                </c:pt>
                <c:pt idx="36715">
                  <c:v>9.1706000000000003E-4</c:v>
                </c:pt>
                <c:pt idx="36716">
                  <c:v>9.1706999999999997E-4</c:v>
                </c:pt>
                <c:pt idx="36717">
                  <c:v>9.1708000000000002E-4</c:v>
                </c:pt>
                <c:pt idx="36718">
                  <c:v>9.1708999999999996E-4</c:v>
                </c:pt>
                <c:pt idx="36719">
                  <c:v>9.1710000000000001E-4</c:v>
                </c:pt>
                <c:pt idx="36720">
                  <c:v>9.1710999999999995E-4</c:v>
                </c:pt>
                <c:pt idx="36721">
                  <c:v>9.1712E-4</c:v>
                </c:pt>
                <c:pt idx="36722">
                  <c:v>9.1713000000000005E-4</c:v>
                </c:pt>
                <c:pt idx="36723">
                  <c:v>9.1713999999999999E-4</c:v>
                </c:pt>
                <c:pt idx="36724">
                  <c:v>9.1715000000000004E-4</c:v>
                </c:pt>
                <c:pt idx="36725">
                  <c:v>9.1715999999999998E-4</c:v>
                </c:pt>
                <c:pt idx="36726">
                  <c:v>9.1717000000000003E-4</c:v>
                </c:pt>
                <c:pt idx="36727">
                  <c:v>9.1717999999999997E-4</c:v>
                </c:pt>
                <c:pt idx="36728">
                  <c:v>9.1719000000000002E-4</c:v>
                </c:pt>
                <c:pt idx="36729">
                  <c:v>9.1719999999999996E-4</c:v>
                </c:pt>
                <c:pt idx="36730">
                  <c:v>9.1721000000000001E-4</c:v>
                </c:pt>
                <c:pt idx="36731">
                  <c:v>9.1721999999999995E-4</c:v>
                </c:pt>
                <c:pt idx="36732">
                  <c:v>9.1723E-4</c:v>
                </c:pt>
                <c:pt idx="36733">
                  <c:v>9.1724000000000005E-4</c:v>
                </c:pt>
                <c:pt idx="36734">
                  <c:v>9.1724999999999999E-4</c:v>
                </c:pt>
                <c:pt idx="36735">
                  <c:v>9.1726000000000004E-4</c:v>
                </c:pt>
                <c:pt idx="36736">
                  <c:v>9.1726999999999998E-4</c:v>
                </c:pt>
                <c:pt idx="36737">
                  <c:v>9.1728000000000003E-4</c:v>
                </c:pt>
                <c:pt idx="36738">
                  <c:v>9.1728999999999997E-4</c:v>
                </c:pt>
                <c:pt idx="36739">
                  <c:v>9.1730000000000002E-4</c:v>
                </c:pt>
                <c:pt idx="36740">
                  <c:v>9.1730999999999996E-4</c:v>
                </c:pt>
                <c:pt idx="36741">
                  <c:v>9.1732000000000001E-4</c:v>
                </c:pt>
                <c:pt idx="36742">
                  <c:v>9.1732999999999995E-4</c:v>
                </c:pt>
                <c:pt idx="36743">
                  <c:v>9.1734E-4</c:v>
                </c:pt>
                <c:pt idx="36744">
                  <c:v>9.1735000000000004E-4</c:v>
                </c:pt>
                <c:pt idx="36745">
                  <c:v>9.1735999999999999E-4</c:v>
                </c:pt>
                <c:pt idx="36746">
                  <c:v>9.1737000000000003E-4</c:v>
                </c:pt>
                <c:pt idx="36747">
                  <c:v>9.1737999999999997E-4</c:v>
                </c:pt>
                <c:pt idx="36748">
                  <c:v>9.1739000000000002E-4</c:v>
                </c:pt>
                <c:pt idx="36749">
                  <c:v>9.1739999999999996E-4</c:v>
                </c:pt>
                <c:pt idx="36750">
                  <c:v>9.1741000000000001E-4</c:v>
                </c:pt>
                <c:pt idx="36751">
                  <c:v>9.1741999999999995E-4</c:v>
                </c:pt>
                <c:pt idx="36752">
                  <c:v>9.1743E-4</c:v>
                </c:pt>
                <c:pt idx="36753">
                  <c:v>9.1744000000000005E-4</c:v>
                </c:pt>
                <c:pt idx="36754">
                  <c:v>9.1744999999999999E-4</c:v>
                </c:pt>
                <c:pt idx="36755">
                  <c:v>9.1746000000000004E-4</c:v>
                </c:pt>
                <c:pt idx="36756">
                  <c:v>9.1746999999999998E-4</c:v>
                </c:pt>
                <c:pt idx="36757">
                  <c:v>9.1748000000000003E-4</c:v>
                </c:pt>
                <c:pt idx="36758">
                  <c:v>9.1748999999999997E-4</c:v>
                </c:pt>
                <c:pt idx="36759">
                  <c:v>9.1750000000000002E-4</c:v>
                </c:pt>
                <c:pt idx="36760">
                  <c:v>9.1750999999999996E-4</c:v>
                </c:pt>
                <c:pt idx="36761">
                  <c:v>9.1752000000000001E-4</c:v>
                </c:pt>
                <c:pt idx="36762">
                  <c:v>9.1752999999999995E-4</c:v>
                </c:pt>
                <c:pt idx="36763">
                  <c:v>9.1754E-4</c:v>
                </c:pt>
                <c:pt idx="36764">
                  <c:v>9.1755000000000005E-4</c:v>
                </c:pt>
                <c:pt idx="36765">
                  <c:v>9.1755999999999999E-4</c:v>
                </c:pt>
                <c:pt idx="36766">
                  <c:v>9.1757000000000004E-4</c:v>
                </c:pt>
                <c:pt idx="36767">
                  <c:v>9.1757999999999998E-4</c:v>
                </c:pt>
                <c:pt idx="36768">
                  <c:v>9.1759000000000003E-4</c:v>
                </c:pt>
                <c:pt idx="36769">
                  <c:v>9.1759999999999997E-4</c:v>
                </c:pt>
                <c:pt idx="36770">
                  <c:v>9.1761000000000002E-4</c:v>
                </c:pt>
                <c:pt idx="36771">
                  <c:v>9.1761999999999996E-4</c:v>
                </c:pt>
                <c:pt idx="36772">
                  <c:v>9.1763000000000001E-4</c:v>
                </c:pt>
                <c:pt idx="36773">
                  <c:v>9.1763999999999995E-4</c:v>
                </c:pt>
                <c:pt idx="36774">
                  <c:v>9.1765E-4</c:v>
                </c:pt>
                <c:pt idx="36775">
                  <c:v>9.1766000000000005E-4</c:v>
                </c:pt>
                <c:pt idx="36776">
                  <c:v>9.1766999999999999E-4</c:v>
                </c:pt>
                <c:pt idx="36777">
                  <c:v>9.1768000000000004E-4</c:v>
                </c:pt>
                <c:pt idx="36778">
                  <c:v>9.1768999999999998E-4</c:v>
                </c:pt>
                <c:pt idx="36779">
                  <c:v>9.1770000000000003E-4</c:v>
                </c:pt>
                <c:pt idx="36780">
                  <c:v>9.1770999999999997E-4</c:v>
                </c:pt>
                <c:pt idx="36781">
                  <c:v>9.1772000000000002E-4</c:v>
                </c:pt>
                <c:pt idx="36782">
                  <c:v>9.1772999999999996E-4</c:v>
                </c:pt>
                <c:pt idx="36783">
                  <c:v>9.1774000000000001E-4</c:v>
                </c:pt>
                <c:pt idx="36784">
                  <c:v>9.1774999999999995E-4</c:v>
                </c:pt>
                <c:pt idx="36785">
                  <c:v>9.1776E-4</c:v>
                </c:pt>
                <c:pt idx="36786">
                  <c:v>9.1777000000000004E-4</c:v>
                </c:pt>
                <c:pt idx="36787">
                  <c:v>9.1777999999999998E-4</c:v>
                </c:pt>
                <c:pt idx="36788">
                  <c:v>9.1779000000000003E-4</c:v>
                </c:pt>
                <c:pt idx="36789">
                  <c:v>9.1779999999999997E-4</c:v>
                </c:pt>
                <c:pt idx="36790">
                  <c:v>9.1781000000000002E-4</c:v>
                </c:pt>
                <c:pt idx="36791">
                  <c:v>9.1781999999999996E-4</c:v>
                </c:pt>
                <c:pt idx="36792">
                  <c:v>9.1783000000000001E-4</c:v>
                </c:pt>
                <c:pt idx="36793">
                  <c:v>9.1783999999999995E-4</c:v>
                </c:pt>
                <c:pt idx="36794">
                  <c:v>9.1785E-4</c:v>
                </c:pt>
                <c:pt idx="36795">
                  <c:v>9.1786000000000005E-4</c:v>
                </c:pt>
                <c:pt idx="36796">
                  <c:v>9.1786999999999999E-4</c:v>
                </c:pt>
                <c:pt idx="36797">
                  <c:v>9.1788000000000004E-4</c:v>
                </c:pt>
                <c:pt idx="36798">
                  <c:v>9.1788999999999998E-4</c:v>
                </c:pt>
                <c:pt idx="36799">
                  <c:v>9.1790000000000003E-4</c:v>
                </c:pt>
                <c:pt idx="36800">
                  <c:v>9.1790999999999997E-4</c:v>
                </c:pt>
                <c:pt idx="36801">
                  <c:v>9.1792000000000002E-4</c:v>
                </c:pt>
                <c:pt idx="36802">
                  <c:v>9.1792999999999996E-4</c:v>
                </c:pt>
                <c:pt idx="36803">
                  <c:v>9.1794000000000001E-4</c:v>
                </c:pt>
                <c:pt idx="36804">
                  <c:v>9.1794999999999995E-4</c:v>
                </c:pt>
                <c:pt idx="36805">
                  <c:v>9.1796E-4</c:v>
                </c:pt>
                <c:pt idx="36806">
                  <c:v>9.1797000000000005E-4</c:v>
                </c:pt>
                <c:pt idx="36807">
                  <c:v>9.1797999999999999E-4</c:v>
                </c:pt>
                <c:pt idx="36808">
                  <c:v>9.1799000000000004E-4</c:v>
                </c:pt>
                <c:pt idx="36809">
                  <c:v>9.1799999999999998E-4</c:v>
                </c:pt>
                <c:pt idx="36810">
                  <c:v>9.1801000000000003E-4</c:v>
                </c:pt>
                <c:pt idx="36811">
                  <c:v>9.1801999999999997E-4</c:v>
                </c:pt>
                <c:pt idx="36812">
                  <c:v>9.1803000000000002E-4</c:v>
                </c:pt>
                <c:pt idx="36813">
                  <c:v>9.1803999999999996E-4</c:v>
                </c:pt>
                <c:pt idx="36814">
                  <c:v>9.1805000000000001E-4</c:v>
                </c:pt>
                <c:pt idx="36815">
                  <c:v>9.1805999999999995E-4</c:v>
                </c:pt>
                <c:pt idx="36816">
                  <c:v>9.1807E-4</c:v>
                </c:pt>
                <c:pt idx="36817">
                  <c:v>9.1808000000000005E-4</c:v>
                </c:pt>
                <c:pt idx="36818">
                  <c:v>9.1808999999999999E-4</c:v>
                </c:pt>
                <c:pt idx="36819">
                  <c:v>9.1810000000000004E-4</c:v>
                </c:pt>
                <c:pt idx="36820">
                  <c:v>9.1810999999999998E-4</c:v>
                </c:pt>
                <c:pt idx="36821">
                  <c:v>9.1812000000000003E-4</c:v>
                </c:pt>
                <c:pt idx="36822">
                  <c:v>9.1812999999999997E-4</c:v>
                </c:pt>
                <c:pt idx="36823">
                  <c:v>9.1814000000000002E-4</c:v>
                </c:pt>
                <c:pt idx="36824">
                  <c:v>9.1814999999999996E-4</c:v>
                </c:pt>
                <c:pt idx="36825">
                  <c:v>9.1816E-4</c:v>
                </c:pt>
                <c:pt idx="36826">
                  <c:v>9.1817000000000005E-4</c:v>
                </c:pt>
                <c:pt idx="36827">
                  <c:v>9.1817999999999999E-4</c:v>
                </c:pt>
                <c:pt idx="36828">
                  <c:v>9.1819000000000004E-4</c:v>
                </c:pt>
                <c:pt idx="36829">
                  <c:v>9.1819999999999998E-4</c:v>
                </c:pt>
                <c:pt idx="36830">
                  <c:v>9.1821000000000003E-4</c:v>
                </c:pt>
                <c:pt idx="36831">
                  <c:v>9.1821999999999997E-4</c:v>
                </c:pt>
                <c:pt idx="36832">
                  <c:v>9.1823000000000002E-4</c:v>
                </c:pt>
                <c:pt idx="36833">
                  <c:v>9.1823999999999996E-4</c:v>
                </c:pt>
                <c:pt idx="36834">
                  <c:v>9.1825000000000001E-4</c:v>
                </c:pt>
                <c:pt idx="36835">
                  <c:v>9.1825999999999995E-4</c:v>
                </c:pt>
                <c:pt idx="36836">
                  <c:v>9.1827E-4</c:v>
                </c:pt>
                <c:pt idx="36837">
                  <c:v>9.1828000000000005E-4</c:v>
                </c:pt>
                <c:pt idx="36838">
                  <c:v>9.1828999999999999E-4</c:v>
                </c:pt>
                <c:pt idx="36839">
                  <c:v>9.1830000000000004E-4</c:v>
                </c:pt>
                <c:pt idx="36840">
                  <c:v>9.1830999999999998E-4</c:v>
                </c:pt>
                <c:pt idx="36841">
                  <c:v>9.1832000000000003E-4</c:v>
                </c:pt>
                <c:pt idx="36842">
                  <c:v>9.1832999999999997E-4</c:v>
                </c:pt>
                <c:pt idx="36843">
                  <c:v>9.1834000000000002E-4</c:v>
                </c:pt>
                <c:pt idx="36844">
                  <c:v>9.1834999999999996E-4</c:v>
                </c:pt>
                <c:pt idx="36845">
                  <c:v>9.1836000000000001E-4</c:v>
                </c:pt>
                <c:pt idx="36846">
                  <c:v>9.1836999999999995E-4</c:v>
                </c:pt>
                <c:pt idx="36847">
                  <c:v>9.1838E-4</c:v>
                </c:pt>
                <c:pt idx="36848">
                  <c:v>9.1839000000000005E-4</c:v>
                </c:pt>
                <c:pt idx="36849">
                  <c:v>9.1839999999999999E-4</c:v>
                </c:pt>
                <c:pt idx="36850">
                  <c:v>9.1841000000000004E-4</c:v>
                </c:pt>
                <c:pt idx="36851">
                  <c:v>9.1841999999999998E-4</c:v>
                </c:pt>
                <c:pt idx="36852">
                  <c:v>9.1843000000000003E-4</c:v>
                </c:pt>
                <c:pt idx="36853">
                  <c:v>9.1843999999999997E-4</c:v>
                </c:pt>
                <c:pt idx="36854">
                  <c:v>9.1845000000000002E-4</c:v>
                </c:pt>
                <c:pt idx="36855">
                  <c:v>9.1845999999999996E-4</c:v>
                </c:pt>
                <c:pt idx="36856">
                  <c:v>9.1847000000000001E-4</c:v>
                </c:pt>
                <c:pt idx="36857">
                  <c:v>9.1847999999999995E-4</c:v>
                </c:pt>
                <c:pt idx="36858">
                  <c:v>9.1849E-4</c:v>
                </c:pt>
                <c:pt idx="36859">
                  <c:v>9.1850000000000005E-4</c:v>
                </c:pt>
                <c:pt idx="36860">
                  <c:v>9.1850999999999999E-4</c:v>
                </c:pt>
                <c:pt idx="36861">
                  <c:v>9.1852000000000004E-4</c:v>
                </c:pt>
                <c:pt idx="36862">
                  <c:v>9.1852999999999998E-4</c:v>
                </c:pt>
                <c:pt idx="36863">
                  <c:v>9.1854000000000002E-4</c:v>
                </c:pt>
                <c:pt idx="36864">
                  <c:v>9.1854999999999997E-4</c:v>
                </c:pt>
                <c:pt idx="36865">
                  <c:v>9.1856000000000001E-4</c:v>
                </c:pt>
                <c:pt idx="36866">
                  <c:v>9.1856999999999996E-4</c:v>
                </c:pt>
                <c:pt idx="36867">
                  <c:v>9.1858E-4</c:v>
                </c:pt>
                <c:pt idx="36868">
                  <c:v>9.1859000000000005E-4</c:v>
                </c:pt>
                <c:pt idx="36869">
                  <c:v>9.1859999999999999E-4</c:v>
                </c:pt>
                <c:pt idx="36870">
                  <c:v>9.1861000000000004E-4</c:v>
                </c:pt>
                <c:pt idx="36871">
                  <c:v>9.1861999999999998E-4</c:v>
                </c:pt>
                <c:pt idx="36872">
                  <c:v>9.1863000000000003E-4</c:v>
                </c:pt>
                <c:pt idx="36873">
                  <c:v>9.1863999999999997E-4</c:v>
                </c:pt>
                <c:pt idx="36874">
                  <c:v>9.1865000000000002E-4</c:v>
                </c:pt>
                <c:pt idx="36875">
                  <c:v>9.1865999999999996E-4</c:v>
                </c:pt>
                <c:pt idx="36876">
                  <c:v>9.1867000000000001E-4</c:v>
                </c:pt>
                <c:pt idx="36877">
                  <c:v>9.1867999999999995E-4</c:v>
                </c:pt>
                <c:pt idx="36878">
                  <c:v>9.1869E-4</c:v>
                </c:pt>
                <c:pt idx="36879">
                  <c:v>9.1870000000000005E-4</c:v>
                </c:pt>
                <c:pt idx="36880">
                  <c:v>9.1870999999999999E-4</c:v>
                </c:pt>
                <c:pt idx="36881">
                  <c:v>9.1872000000000004E-4</c:v>
                </c:pt>
                <c:pt idx="36882">
                  <c:v>9.1872999999999998E-4</c:v>
                </c:pt>
                <c:pt idx="36883">
                  <c:v>9.1874000000000003E-4</c:v>
                </c:pt>
                <c:pt idx="36884">
                  <c:v>9.1874999999999997E-4</c:v>
                </c:pt>
                <c:pt idx="36885">
                  <c:v>9.1876000000000002E-4</c:v>
                </c:pt>
                <c:pt idx="36886">
                  <c:v>9.1876999999999996E-4</c:v>
                </c:pt>
                <c:pt idx="36887">
                  <c:v>9.1878000000000001E-4</c:v>
                </c:pt>
                <c:pt idx="36888">
                  <c:v>9.1878999999999995E-4</c:v>
                </c:pt>
                <c:pt idx="36889">
                  <c:v>9.188E-4</c:v>
                </c:pt>
                <c:pt idx="36890">
                  <c:v>9.1881000000000005E-4</c:v>
                </c:pt>
                <c:pt idx="36891">
                  <c:v>9.1881999999999999E-4</c:v>
                </c:pt>
                <c:pt idx="36892">
                  <c:v>9.1883000000000004E-4</c:v>
                </c:pt>
                <c:pt idx="36893">
                  <c:v>9.1883999999999998E-4</c:v>
                </c:pt>
                <c:pt idx="36894">
                  <c:v>9.1885000000000003E-4</c:v>
                </c:pt>
                <c:pt idx="36895">
                  <c:v>9.1885999999999997E-4</c:v>
                </c:pt>
                <c:pt idx="36896">
                  <c:v>9.1887000000000002E-4</c:v>
                </c:pt>
                <c:pt idx="36897">
                  <c:v>9.1887999999999996E-4</c:v>
                </c:pt>
                <c:pt idx="36898">
                  <c:v>9.1889000000000001E-4</c:v>
                </c:pt>
                <c:pt idx="36899">
                  <c:v>9.1889999999999995E-4</c:v>
                </c:pt>
                <c:pt idx="36900">
                  <c:v>9.1891E-4</c:v>
                </c:pt>
                <c:pt idx="36901">
                  <c:v>9.1892000000000004E-4</c:v>
                </c:pt>
                <c:pt idx="36902">
                  <c:v>9.1892999999999999E-4</c:v>
                </c:pt>
                <c:pt idx="36903">
                  <c:v>9.1894000000000003E-4</c:v>
                </c:pt>
                <c:pt idx="36904">
                  <c:v>9.1894999999999998E-4</c:v>
                </c:pt>
                <c:pt idx="36905">
                  <c:v>9.1896000000000002E-4</c:v>
                </c:pt>
                <c:pt idx="36906">
                  <c:v>9.1896999999999996E-4</c:v>
                </c:pt>
                <c:pt idx="36907">
                  <c:v>9.1898000000000001E-4</c:v>
                </c:pt>
                <c:pt idx="36908">
                  <c:v>9.1898999999999995E-4</c:v>
                </c:pt>
                <c:pt idx="36909">
                  <c:v>9.19E-4</c:v>
                </c:pt>
                <c:pt idx="36910">
                  <c:v>9.1901000000000005E-4</c:v>
                </c:pt>
                <c:pt idx="36911">
                  <c:v>9.1901999999999999E-4</c:v>
                </c:pt>
                <c:pt idx="36912">
                  <c:v>9.1903000000000004E-4</c:v>
                </c:pt>
                <c:pt idx="36913">
                  <c:v>9.1903999999999998E-4</c:v>
                </c:pt>
                <c:pt idx="36914">
                  <c:v>9.1905000000000003E-4</c:v>
                </c:pt>
                <c:pt idx="36915">
                  <c:v>9.1905999999999997E-4</c:v>
                </c:pt>
                <c:pt idx="36916">
                  <c:v>9.1907000000000002E-4</c:v>
                </c:pt>
                <c:pt idx="36917">
                  <c:v>9.1907999999999996E-4</c:v>
                </c:pt>
                <c:pt idx="36918">
                  <c:v>9.1909000000000001E-4</c:v>
                </c:pt>
                <c:pt idx="36919">
                  <c:v>9.1909999999999995E-4</c:v>
                </c:pt>
                <c:pt idx="36920">
                  <c:v>9.1911E-4</c:v>
                </c:pt>
                <c:pt idx="36921">
                  <c:v>9.1912000000000005E-4</c:v>
                </c:pt>
                <c:pt idx="36922">
                  <c:v>9.1912999999999999E-4</c:v>
                </c:pt>
                <c:pt idx="36923">
                  <c:v>9.1914000000000004E-4</c:v>
                </c:pt>
                <c:pt idx="36924">
                  <c:v>9.1914999999999998E-4</c:v>
                </c:pt>
                <c:pt idx="36925">
                  <c:v>9.1916000000000003E-4</c:v>
                </c:pt>
                <c:pt idx="36926">
                  <c:v>9.1916999999999997E-4</c:v>
                </c:pt>
                <c:pt idx="36927">
                  <c:v>9.1918000000000002E-4</c:v>
                </c:pt>
                <c:pt idx="36928">
                  <c:v>9.1918999999999996E-4</c:v>
                </c:pt>
                <c:pt idx="36929">
                  <c:v>9.1920000000000001E-4</c:v>
                </c:pt>
                <c:pt idx="36930">
                  <c:v>9.1920999999999995E-4</c:v>
                </c:pt>
                <c:pt idx="36931">
                  <c:v>9.1922E-4</c:v>
                </c:pt>
                <c:pt idx="36932">
                  <c:v>9.1923000000000005E-4</c:v>
                </c:pt>
                <c:pt idx="36933">
                  <c:v>9.1923999999999999E-4</c:v>
                </c:pt>
                <c:pt idx="36934">
                  <c:v>9.1925000000000004E-4</c:v>
                </c:pt>
                <c:pt idx="36935">
                  <c:v>9.1925999999999998E-4</c:v>
                </c:pt>
                <c:pt idx="36936">
                  <c:v>9.1927000000000003E-4</c:v>
                </c:pt>
                <c:pt idx="36937">
                  <c:v>9.1927999999999997E-4</c:v>
                </c:pt>
                <c:pt idx="36938">
                  <c:v>9.1929000000000002E-4</c:v>
                </c:pt>
                <c:pt idx="36939">
                  <c:v>9.1929999999999996E-4</c:v>
                </c:pt>
                <c:pt idx="36940">
                  <c:v>9.1931000000000001E-4</c:v>
                </c:pt>
                <c:pt idx="36941">
                  <c:v>9.1931999999999995E-4</c:v>
                </c:pt>
                <c:pt idx="36942">
                  <c:v>9.1933E-4</c:v>
                </c:pt>
                <c:pt idx="36943">
                  <c:v>9.1934000000000004E-4</c:v>
                </c:pt>
                <c:pt idx="36944">
                  <c:v>9.1934999999999998E-4</c:v>
                </c:pt>
                <c:pt idx="36945">
                  <c:v>9.1936000000000003E-4</c:v>
                </c:pt>
                <c:pt idx="36946">
                  <c:v>9.1936999999999997E-4</c:v>
                </c:pt>
                <c:pt idx="36947">
                  <c:v>9.1938000000000002E-4</c:v>
                </c:pt>
                <c:pt idx="36948">
                  <c:v>9.1938999999999996E-4</c:v>
                </c:pt>
                <c:pt idx="36949">
                  <c:v>9.1940000000000001E-4</c:v>
                </c:pt>
                <c:pt idx="36950">
                  <c:v>9.1940999999999995E-4</c:v>
                </c:pt>
                <c:pt idx="36951">
                  <c:v>9.1942E-4</c:v>
                </c:pt>
                <c:pt idx="36952">
                  <c:v>9.1943000000000005E-4</c:v>
                </c:pt>
                <c:pt idx="36953">
                  <c:v>9.1943999999999999E-4</c:v>
                </c:pt>
                <c:pt idx="36954">
                  <c:v>9.1945000000000004E-4</c:v>
                </c:pt>
                <c:pt idx="36955">
                  <c:v>9.1945999999999998E-4</c:v>
                </c:pt>
                <c:pt idx="36956">
                  <c:v>9.1947000000000003E-4</c:v>
                </c:pt>
                <c:pt idx="36957">
                  <c:v>9.1947999999999997E-4</c:v>
                </c:pt>
                <c:pt idx="36958">
                  <c:v>9.1949000000000002E-4</c:v>
                </c:pt>
                <c:pt idx="36959">
                  <c:v>9.1949999999999996E-4</c:v>
                </c:pt>
                <c:pt idx="36960">
                  <c:v>9.1951000000000001E-4</c:v>
                </c:pt>
                <c:pt idx="36961">
                  <c:v>9.1951999999999995E-4</c:v>
                </c:pt>
                <c:pt idx="36962">
                  <c:v>9.1953E-4</c:v>
                </c:pt>
                <c:pt idx="36963">
                  <c:v>9.1954000000000005E-4</c:v>
                </c:pt>
                <c:pt idx="36964">
                  <c:v>9.1954999999999999E-4</c:v>
                </c:pt>
                <c:pt idx="36965">
                  <c:v>9.1956000000000004E-4</c:v>
                </c:pt>
                <c:pt idx="36966">
                  <c:v>9.1956999999999998E-4</c:v>
                </c:pt>
                <c:pt idx="36967">
                  <c:v>9.1958000000000003E-4</c:v>
                </c:pt>
                <c:pt idx="36968">
                  <c:v>9.1958999999999997E-4</c:v>
                </c:pt>
                <c:pt idx="36969">
                  <c:v>9.1960000000000002E-4</c:v>
                </c:pt>
                <c:pt idx="36970">
                  <c:v>9.1960999999999996E-4</c:v>
                </c:pt>
                <c:pt idx="36971">
                  <c:v>9.1962000000000001E-4</c:v>
                </c:pt>
                <c:pt idx="36972">
                  <c:v>9.1962999999999995E-4</c:v>
                </c:pt>
                <c:pt idx="36973">
                  <c:v>9.1964E-4</c:v>
                </c:pt>
                <c:pt idx="36974">
                  <c:v>9.1965000000000005E-4</c:v>
                </c:pt>
                <c:pt idx="36975">
                  <c:v>9.1965999999999999E-4</c:v>
                </c:pt>
                <c:pt idx="36976">
                  <c:v>9.1967000000000004E-4</c:v>
                </c:pt>
                <c:pt idx="36977">
                  <c:v>9.1967999999999998E-4</c:v>
                </c:pt>
                <c:pt idx="36978">
                  <c:v>9.1969000000000003E-4</c:v>
                </c:pt>
                <c:pt idx="36979">
                  <c:v>9.1969999999999997E-4</c:v>
                </c:pt>
                <c:pt idx="36980">
                  <c:v>9.1971000000000002E-4</c:v>
                </c:pt>
                <c:pt idx="36981">
                  <c:v>9.1971999999999996E-4</c:v>
                </c:pt>
                <c:pt idx="36982">
                  <c:v>9.1973E-4</c:v>
                </c:pt>
                <c:pt idx="36983">
                  <c:v>9.1974000000000005E-4</c:v>
                </c:pt>
                <c:pt idx="36984">
                  <c:v>9.1974999999999999E-4</c:v>
                </c:pt>
                <c:pt idx="36985">
                  <c:v>9.1976000000000004E-4</c:v>
                </c:pt>
                <c:pt idx="36986">
                  <c:v>9.1976999999999998E-4</c:v>
                </c:pt>
                <c:pt idx="36987">
                  <c:v>9.1978000000000003E-4</c:v>
                </c:pt>
                <c:pt idx="36988">
                  <c:v>9.1978999999999997E-4</c:v>
                </c:pt>
                <c:pt idx="36989">
                  <c:v>9.1980000000000002E-4</c:v>
                </c:pt>
                <c:pt idx="36990">
                  <c:v>9.1980999999999996E-4</c:v>
                </c:pt>
                <c:pt idx="36991">
                  <c:v>9.1982000000000001E-4</c:v>
                </c:pt>
                <c:pt idx="36992">
                  <c:v>9.1982999999999995E-4</c:v>
                </c:pt>
                <c:pt idx="36993">
                  <c:v>9.1984E-4</c:v>
                </c:pt>
                <c:pt idx="36994">
                  <c:v>9.1985000000000005E-4</c:v>
                </c:pt>
                <c:pt idx="36995">
                  <c:v>9.1985999999999999E-4</c:v>
                </c:pt>
                <c:pt idx="36996">
                  <c:v>9.1987000000000004E-4</c:v>
                </c:pt>
                <c:pt idx="36997">
                  <c:v>9.1987999999999998E-4</c:v>
                </c:pt>
                <c:pt idx="36998">
                  <c:v>9.1989000000000003E-4</c:v>
                </c:pt>
                <c:pt idx="36999">
                  <c:v>9.1989999999999997E-4</c:v>
                </c:pt>
                <c:pt idx="37000">
                  <c:v>9.1991000000000002E-4</c:v>
                </c:pt>
                <c:pt idx="37001">
                  <c:v>9.1991999999999996E-4</c:v>
                </c:pt>
                <c:pt idx="37002">
                  <c:v>9.1993000000000001E-4</c:v>
                </c:pt>
                <c:pt idx="37003">
                  <c:v>9.1993999999999995E-4</c:v>
                </c:pt>
                <c:pt idx="37004">
                  <c:v>9.1995E-4</c:v>
                </c:pt>
                <c:pt idx="37005">
                  <c:v>9.1996000000000005E-4</c:v>
                </c:pt>
                <c:pt idx="37006">
                  <c:v>9.1996999999999999E-4</c:v>
                </c:pt>
                <c:pt idx="37007">
                  <c:v>9.1998000000000004E-4</c:v>
                </c:pt>
                <c:pt idx="37008">
                  <c:v>9.1998999999999998E-4</c:v>
                </c:pt>
                <c:pt idx="37009">
                  <c:v>9.2000000000000003E-4</c:v>
                </c:pt>
                <c:pt idx="37010">
                  <c:v>9.2000999999999997E-4</c:v>
                </c:pt>
                <c:pt idx="37011">
                  <c:v>9.2002000000000002E-4</c:v>
                </c:pt>
                <c:pt idx="37012">
                  <c:v>9.2002999999999996E-4</c:v>
                </c:pt>
                <c:pt idx="37013">
                  <c:v>9.2004000000000001E-4</c:v>
                </c:pt>
                <c:pt idx="37014">
                  <c:v>9.2004999999999995E-4</c:v>
                </c:pt>
                <c:pt idx="37015">
                  <c:v>9.2006E-4</c:v>
                </c:pt>
                <c:pt idx="37016">
                  <c:v>9.2007000000000005E-4</c:v>
                </c:pt>
                <c:pt idx="37017">
                  <c:v>9.2007999999999999E-4</c:v>
                </c:pt>
                <c:pt idx="37018">
                  <c:v>9.2009000000000004E-4</c:v>
                </c:pt>
                <c:pt idx="37019">
                  <c:v>9.2009999999999998E-4</c:v>
                </c:pt>
                <c:pt idx="37020">
                  <c:v>9.2011000000000003E-4</c:v>
                </c:pt>
                <c:pt idx="37021">
                  <c:v>9.2011999999999997E-4</c:v>
                </c:pt>
                <c:pt idx="37022">
                  <c:v>9.2013000000000001E-4</c:v>
                </c:pt>
                <c:pt idx="37023">
                  <c:v>9.2013999999999996E-4</c:v>
                </c:pt>
                <c:pt idx="37024">
                  <c:v>9.2015E-4</c:v>
                </c:pt>
                <c:pt idx="37025">
                  <c:v>9.2016000000000005E-4</c:v>
                </c:pt>
                <c:pt idx="37026">
                  <c:v>9.2016999999999999E-4</c:v>
                </c:pt>
                <c:pt idx="37027">
                  <c:v>9.2018000000000004E-4</c:v>
                </c:pt>
                <c:pt idx="37028">
                  <c:v>9.2018999999999998E-4</c:v>
                </c:pt>
                <c:pt idx="37029">
                  <c:v>9.2020000000000003E-4</c:v>
                </c:pt>
                <c:pt idx="37030">
                  <c:v>9.2020999999999997E-4</c:v>
                </c:pt>
                <c:pt idx="37031">
                  <c:v>9.2022000000000002E-4</c:v>
                </c:pt>
                <c:pt idx="37032">
                  <c:v>9.2022999999999996E-4</c:v>
                </c:pt>
                <c:pt idx="37033">
                  <c:v>9.2024000000000001E-4</c:v>
                </c:pt>
                <c:pt idx="37034">
                  <c:v>9.2024999999999995E-4</c:v>
                </c:pt>
                <c:pt idx="37035">
                  <c:v>9.2026E-4</c:v>
                </c:pt>
                <c:pt idx="37036">
                  <c:v>9.2027000000000005E-4</c:v>
                </c:pt>
                <c:pt idx="37037">
                  <c:v>9.2027999999999999E-4</c:v>
                </c:pt>
                <c:pt idx="37038">
                  <c:v>9.2029000000000004E-4</c:v>
                </c:pt>
                <c:pt idx="37039">
                  <c:v>9.2029999999999998E-4</c:v>
                </c:pt>
                <c:pt idx="37040">
                  <c:v>9.2031000000000003E-4</c:v>
                </c:pt>
                <c:pt idx="37041">
                  <c:v>9.2031999999999997E-4</c:v>
                </c:pt>
                <c:pt idx="37042">
                  <c:v>9.2033000000000002E-4</c:v>
                </c:pt>
                <c:pt idx="37043">
                  <c:v>9.2033999999999996E-4</c:v>
                </c:pt>
                <c:pt idx="37044">
                  <c:v>9.2035000000000001E-4</c:v>
                </c:pt>
                <c:pt idx="37045">
                  <c:v>9.2035999999999995E-4</c:v>
                </c:pt>
                <c:pt idx="37046">
                  <c:v>9.2037E-4</c:v>
                </c:pt>
                <c:pt idx="37047">
                  <c:v>9.2038000000000005E-4</c:v>
                </c:pt>
                <c:pt idx="37048">
                  <c:v>9.2038999999999999E-4</c:v>
                </c:pt>
                <c:pt idx="37049">
                  <c:v>9.2040000000000004E-4</c:v>
                </c:pt>
                <c:pt idx="37050">
                  <c:v>9.2040999999999998E-4</c:v>
                </c:pt>
                <c:pt idx="37051">
                  <c:v>9.2042000000000003E-4</c:v>
                </c:pt>
                <c:pt idx="37052">
                  <c:v>9.2042999999999997E-4</c:v>
                </c:pt>
                <c:pt idx="37053">
                  <c:v>9.2044000000000002E-4</c:v>
                </c:pt>
                <c:pt idx="37054">
                  <c:v>9.2044999999999996E-4</c:v>
                </c:pt>
                <c:pt idx="37055">
                  <c:v>9.2046000000000001E-4</c:v>
                </c:pt>
                <c:pt idx="37056">
                  <c:v>9.2046999999999995E-4</c:v>
                </c:pt>
                <c:pt idx="37057">
                  <c:v>9.2048E-4</c:v>
                </c:pt>
                <c:pt idx="37058">
                  <c:v>9.2049000000000005E-4</c:v>
                </c:pt>
                <c:pt idx="37059">
                  <c:v>9.2049999999999999E-4</c:v>
                </c:pt>
                <c:pt idx="37060">
                  <c:v>9.2051000000000003E-4</c:v>
                </c:pt>
                <c:pt idx="37061">
                  <c:v>9.2051999999999998E-4</c:v>
                </c:pt>
                <c:pt idx="37062">
                  <c:v>9.2053000000000002E-4</c:v>
                </c:pt>
                <c:pt idx="37063">
                  <c:v>9.2053999999999997E-4</c:v>
                </c:pt>
                <c:pt idx="37064">
                  <c:v>9.2055000000000001E-4</c:v>
                </c:pt>
                <c:pt idx="37065">
                  <c:v>9.2055999999999995E-4</c:v>
                </c:pt>
                <c:pt idx="37066">
                  <c:v>9.2057E-4</c:v>
                </c:pt>
                <c:pt idx="37067">
                  <c:v>9.2058000000000005E-4</c:v>
                </c:pt>
                <c:pt idx="37068">
                  <c:v>9.2058999999999999E-4</c:v>
                </c:pt>
                <c:pt idx="37069">
                  <c:v>9.2060000000000004E-4</c:v>
                </c:pt>
                <c:pt idx="37070">
                  <c:v>9.2060999999999998E-4</c:v>
                </c:pt>
                <c:pt idx="37071">
                  <c:v>9.2062000000000003E-4</c:v>
                </c:pt>
                <c:pt idx="37072">
                  <c:v>9.2062999999999997E-4</c:v>
                </c:pt>
                <c:pt idx="37073">
                  <c:v>9.2064000000000002E-4</c:v>
                </c:pt>
                <c:pt idx="37074">
                  <c:v>9.2064999999999996E-4</c:v>
                </c:pt>
                <c:pt idx="37075">
                  <c:v>9.2066000000000001E-4</c:v>
                </c:pt>
                <c:pt idx="37076">
                  <c:v>9.2066999999999995E-4</c:v>
                </c:pt>
                <c:pt idx="37077">
                  <c:v>9.2068E-4</c:v>
                </c:pt>
                <c:pt idx="37078">
                  <c:v>9.2069000000000005E-4</c:v>
                </c:pt>
                <c:pt idx="37079">
                  <c:v>9.2069999999999999E-4</c:v>
                </c:pt>
                <c:pt idx="37080">
                  <c:v>9.2071000000000004E-4</c:v>
                </c:pt>
                <c:pt idx="37081">
                  <c:v>9.2071999999999998E-4</c:v>
                </c:pt>
                <c:pt idx="37082">
                  <c:v>9.2073000000000003E-4</c:v>
                </c:pt>
                <c:pt idx="37083">
                  <c:v>9.2073999999999997E-4</c:v>
                </c:pt>
                <c:pt idx="37084">
                  <c:v>9.2075000000000002E-4</c:v>
                </c:pt>
                <c:pt idx="37085">
                  <c:v>9.2075999999999996E-4</c:v>
                </c:pt>
                <c:pt idx="37086">
                  <c:v>9.2077000000000001E-4</c:v>
                </c:pt>
                <c:pt idx="37087">
                  <c:v>9.2077999999999995E-4</c:v>
                </c:pt>
                <c:pt idx="37088">
                  <c:v>9.2079E-4</c:v>
                </c:pt>
                <c:pt idx="37089">
                  <c:v>9.2080000000000005E-4</c:v>
                </c:pt>
                <c:pt idx="37090">
                  <c:v>9.2080999999999999E-4</c:v>
                </c:pt>
                <c:pt idx="37091">
                  <c:v>9.2082000000000004E-4</c:v>
                </c:pt>
                <c:pt idx="37092">
                  <c:v>9.2082999999999998E-4</c:v>
                </c:pt>
                <c:pt idx="37093">
                  <c:v>9.2084000000000003E-4</c:v>
                </c:pt>
                <c:pt idx="37094">
                  <c:v>9.2084999999999997E-4</c:v>
                </c:pt>
                <c:pt idx="37095">
                  <c:v>9.2086000000000002E-4</c:v>
                </c:pt>
                <c:pt idx="37096">
                  <c:v>9.2086999999999996E-4</c:v>
                </c:pt>
                <c:pt idx="37097">
                  <c:v>9.2088000000000001E-4</c:v>
                </c:pt>
                <c:pt idx="37098">
                  <c:v>9.2088999999999995E-4</c:v>
                </c:pt>
                <c:pt idx="37099">
                  <c:v>9.209E-4</c:v>
                </c:pt>
                <c:pt idx="37100">
                  <c:v>9.2091000000000004E-4</c:v>
                </c:pt>
                <c:pt idx="37101">
                  <c:v>9.2091999999999999E-4</c:v>
                </c:pt>
                <c:pt idx="37102">
                  <c:v>9.2093000000000003E-4</c:v>
                </c:pt>
                <c:pt idx="37103">
                  <c:v>9.2093999999999997E-4</c:v>
                </c:pt>
                <c:pt idx="37104">
                  <c:v>9.2095000000000002E-4</c:v>
                </c:pt>
                <c:pt idx="37105">
                  <c:v>9.2095999999999996E-4</c:v>
                </c:pt>
                <c:pt idx="37106">
                  <c:v>9.2097000000000001E-4</c:v>
                </c:pt>
                <c:pt idx="37107">
                  <c:v>9.2097999999999995E-4</c:v>
                </c:pt>
                <c:pt idx="37108">
                  <c:v>9.2099E-4</c:v>
                </c:pt>
                <c:pt idx="37109">
                  <c:v>9.2100000000000005E-4</c:v>
                </c:pt>
                <c:pt idx="37110">
                  <c:v>9.2100999999999999E-4</c:v>
                </c:pt>
                <c:pt idx="37111">
                  <c:v>9.2102000000000004E-4</c:v>
                </c:pt>
                <c:pt idx="37112">
                  <c:v>9.2102999999999998E-4</c:v>
                </c:pt>
                <c:pt idx="37113">
                  <c:v>9.2104000000000003E-4</c:v>
                </c:pt>
                <c:pt idx="37114">
                  <c:v>9.2104999999999997E-4</c:v>
                </c:pt>
                <c:pt idx="37115">
                  <c:v>9.2106000000000002E-4</c:v>
                </c:pt>
                <c:pt idx="37116">
                  <c:v>9.2106999999999996E-4</c:v>
                </c:pt>
                <c:pt idx="37117">
                  <c:v>9.2108000000000001E-4</c:v>
                </c:pt>
                <c:pt idx="37118">
                  <c:v>9.2108999999999995E-4</c:v>
                </c:pt>
                <c:pt idx="37119">
                  <c:v>9.211E-4</c:v>
                </c:pt>
                <c:pt idx="37120">
                  <c:v>9.2111000000000005E-4</c:v>
                </c:pt>
                <c:pt idx="37121">
                  <c:v>9.2111999999999999E-4</c:v>
                </c:pt>
                <c:pt idx="37122">
                  <c:v>9.2113000000000004E-4</c:v>
                </c:pt>
                <c:pt idx="37123">
                  <c:v>9.2113999999999998E-4</c:v>
                </c:pt>
                <c:pt idx="37124">
                  <c:v>9.2115000000000003E-4</c:v>
                </c:pt>
                <c:pt idx="37125">
                  <c:v>9.2115999999999997E-4</c:v>
                </c:pt>
                <c:pt idx="37126">
                  <c:v>9.2117000000000002E-4</c:v>
                </c:pt>
                <c:pt idx="37127">
                  <c:v>9.2117999999999996E-4</c:v>
                </c:pt>
                <c:pt idx="37128">
                  <c:v>9.2119000000000001E-4</c:v>
                </c:pt>
                <c:pt idx="37129">
                  <c:v>9.2119999999999995E-4</c:v>
                </c:pt>
                <c:pt idx="37130">
                  <c:v>9.2121E-4</c:v>
                </c:pt>
                <c:pt idx="37131">
                  <c:v>9.2122000000000005E-4</c:v>
                </c:pt>
                <c:pt idx="37132">
                  <c:v>9.2122999999999999E-4</c:v>
                </c:pt>
                <c:pt idx="37133">
                  <c:v>9.2124000000000004E-4</c:v>
                </c:pt>
                <c:pt idx="37134">
                  <c:v>9.2124999999999998E-4</c:v>
                </c:pt>
                <c:pt idx="37135">
                  <c:v>9.2126000000000003E-4</c:v>
                </c:pt>
                <c:pt idx="37136">
                  <c:v>9.2126999999999997E-4</c:v>
                </c:pt>
                <c:pt idx="37137">
                  <c:v>9.2128000000000002E-4</c:v>
                </c:pt>
                <c:pt idx="37138">
                  <c:v>9.2128999999999996E-4</c:v>
                </c:pt>
                <c:pt idx="37139">
                  <c:v>9.2130000000000001E-4</c:v>
                </c:pt>
                <c:pt idx="37140">
                  <c:v>9.2130999999999995E-4</c:v>
                </c:pt>
                <c:pt idx="37141">
                  <c:v>9.2131999999999999E-4</c:v>
                </c:pt>
                <c:pt idx="37142">
                  <c:v>9.2133000000000004E-4</c:v>
                </c:pt>
                <c:pt idx="37143">
                  <c:v>9.2133999999999998E-4</c:v>
                </c:pt>
                <c:pt idx="37144">
                  <c:v>9.2135000000000003E-4</c:v>
                </c:pt>
                <c:pt idx="37145">
                  <c:v>9.2135999999999997E-4</c:v>
                </c:pt>
                <c:pt idx="37146">
                  <c:v>9.2137000000000002E-4</c:v>
                </c:pt>
                <c:pt idx="37147">
                  <c:v>9.2137999999999996E-4</c:v>
                </c:pt>
                <c:pt idx="37148">
                  <c:v>9.2139000000000001E-4</c:v>
                </c:pt>
                <c:pt idx="37149">
                  <c:v>9.2139999999999995E-4</c:v>
                </c:pt>
                <c:pt idx="37150">
                  <c:v>9.2141E-4</c:v>
                </c:pt>
                <c:pt idx="37151">
                  <c:v>9.2142000000000005E-4</c:v>
                </c:pt>
                <c:pt idx="37152">
                  <c:v>9.2142999999999999E-4</c:v>
                </c:pt>
                <c:pt idx="37153">
                  <c:v>9.2144000000000004E-4</c:v>
                </c:pt>
                <c:pt idx="37154">
                  <c:v>9.2144999999999998E-4</c:v>
                </c:pt>
                <c:pt idx="37155">
                  <c:v>9.2146000000000003E-4</c:v>
                </c:pt>
                <c:pt idx="37156">
                  <c:v>9.2146999999999997E-4</c:v>
                </c:pt>
                <c:pt idx="37157">
                  <c:v>9.2148000000000002E-4</c:v>
                </c:pt>
                <c:pt idx="37158">
                  <c:v>9.2148999999999996E-4</c:v>
                </c:pt>
                <c:pt idx="37159">
                  <c:v>9.2150000000000001E-4</c:v>
                </c:pt>
                <c:pt idx="37160">
                  <c:v>9.2150999999999995E-4</c:v>
                </c:pt>
                <c:pt idx="37161">
                  <c:v>9.2152E-4</c:v>
                </c:pt>
                <c:pt idx="37162">
                  <c:v>9.2153000000000005E-4</c:v>
                </c:pt>
                <c:pt idx="37163">
                  <c:v>9.2153999999999999E-4</c:v>
                </c:pt>
                <c:pt idx="37164">
                  <c:v>9.2155000000000004E-4</c:v>
                </c:pt>
                <c:pt idx="37165">
                  <c:v>9.2155999999999998E-4</c:v>
                </c:pt>
                <c:pt idx="37166">
                  <c:v>9.2157000000000003E-4</c:v>
                </c:pt>
                <c:pt idx="37167">
                  <c:v>9.2157999999999997E-4</c:v>
                </c:pt>
                <c:pt idx="37168">
                  <c:v>9.2159000000000002E-4</c:v>
                </c:pt>
                <c:pt idx="37169">
                  <c:v>9.2159999999999996E-4</c:v>
                </c:pt>
                <c:pt idx="37170">
                  <c:v>9.2161000000000001E-4</c:v>
                </c:pt>
                <c:pt idx="37171">
                  <c:v>9.2161999999999995E-4</c:v>
                </c:pt>
                <c:pt idx="37172">
                  <c:v>9.2163E-4</c:v>
                </c:pt>
                <c:pt idx="37173">
                  <c:v>9.2164000000000005E-4</c:v>
                </c:pt>
                <c:pt idx="37174">
                  <c:v>9.2164999999999999E-4</c:v>
                </c:pt>
                <c:pt idx="37175">
                  <c:v>9.2166000000000004E-4</c:v>
                </c:pt>
                <c:pt idx="37176">
                  <c:v>9.2166999999999998E-4</c:v>
                </c:pt>
                <c:pt idx="37177">
                  <c:v>9.2168000000000003E-4</c:v>
                </c:pt>
                <c:pt idx="37178">
                  <c:v>9.2168999999999997E-4</c:v>
                </c:pt>
                <c:pt idx="37179">
                  <c:v>9.2170000000000001E-4</c:v>
                </c:pt>
                <c:pt idx="37180">
                  <c:v>9.2170999999999996E-4</c:v>
                </c:pt>
                <c:pt idx="37181">
                  <c:v>9.2172E-4</c:v>
                </c:pt>
                <c:pt idx="37182">
                  <c:v>9.2173000000000005E-4</c:v>
                </c:pt>
                <c:pt idx="37183">
                  <c:v>9.2173999999999999E-4</c:v>
                </c:pt>
                <c:pt idx="37184">
                  <c:v>9.2175000000000004E-4</c:v>
                </c:pt>
                <c:pt idx="37185">
                  <c:v>9.2175999999999998E-4</c:v>
                </c:pt>
                <c:pt idx="37186">
                  <c:v>9.2177000000000003E-4</c:v>
                </c:pt>
                <c:pt idx="37187">
                  <c:v>9.2177999999999997E-4</c:v>
                </c:pt>
                <c:pt idx="37188">
                  <c:v>9.2179000000000002E-4</c:v>
                </c:pt>
                <c:pt idx="37189">
                  <c:v>9.2179999999999996E-4</c:v>
                </c:pt>
                <c:pt idx="37190">
                  <c:v>9.2181000000000001E-4</c:v>
                </c:pt>
                <c:pt idx="37191">
                  <c:v>9.2181999999999995E-4</c:v>
                </c:pt>
                <c:pt idx="37192">
                  <c:v>9.2183E-4</c:v>
                </c:pt>
                <c:pt idx="37193">
                  <c:v>9.2184000000000005E-4</c:v>
                </c:pt>
                <c:pt idx="37194">
                  <c:v>9.2184999999999999E-4</c:v>
                </c:pt>
                <c:pt idx="37195">
                  <c:v>9.2186000000000004E-4</c:v>
                </c:pt>
                <c:pt idx="37196">
                  <c:v>9.2186999999999998E-4</c:v>
                </c:pt>
                <c:pt idx="37197">
                  <c:v>9.2188000000000003E-4</c:v>
                </c:pt>
                <c:pt idx="37198">
                  <c:v>9.2188999999999997E-4</c:v>
                </c:pt>
                <c:pt idx="37199">
                  <c:v>9.2190000000000002E-4</c:v>
                </c:pt>
                <c:pt idx="37200">
                  <c:v>9.2190999999999996E-4</c:v>
                </c:pt>
                <c:pt idx="37201">
                  <c:v>9.2192000000000001E-4</c:v>
                </c:pt>
                <c:pt idx="37202">
                  <c:v>9.2192999999999995E-4</c:v>
                </c:pt>
                <c:pt idx="37203">
                  <c:v>9.2194E-4</c:v>
                </c:pt>
                <c:pt idx="37204">
                  <c:v>9.2195000000000005E-4</c:v>
                </c:pt>
                <c:pt idx="37205">
                  <c:v>9.2195999999999999E-4</c:v>
                </c:pt>
                <c:pt idx="37206">
                  <c:v>9.2197000000000004E-4</c:v>
                </c:pt>
                <c:pt idx="37207">
                  <c:v>9.2197999999999998E-4</c:v>
                </c:pt>
                <c:pt idx="37208">
                  <c:v>9.2199000000000003E-4</c:v>
                </c:pt>
                <c:pt idx="37209">
                  <c:v>9.2199999999999997E-4</c:v>
                </c:pt>
                <c:pt idx="37210">
                  <c:v>9.2201000000000002E-4</c:v>
                </c:pt>
                <c:pt idx="37211">
                  <c:v>9.2201999999999996E-4</c:v>
                </c:pt>
                <c:pt idx="37212">
                  <c:v>9.2203000000000001E-4</c:v>
                </c:pt>
                <c:pt idx="37213">
                  <c:v>9.2203999999999995E-4</c:v>
                </c:pt>
                <c:pt idx="37214">
                  <c:v>9.2205E-4</c:v>
                </c:pt>
                <c:pt idx="37215">
                  <c:v>9.2206000000000005E-4</c:v>
                </c:pt>
                <c:pt idx="37216">
                  <c:v>9.2206999999999999E-4</c:v>
                </c:pt>
                <c:pt idx="37217">
                  <c:v>9.2208000000000004E-4</c:v>
                </c:pt>
                <c:pt idx="37218">
                  <c:v>9.2208999999999998E-4</c:v>
                </c:pt>
                <c:pt idx="37219">
                  <c:v>9.2210000000000002E-4</c:v>
                </c:pt>
                <c:pt idx="37220">
                  <c:v>9.2210999999999997E-4</c:v>
                </c:pt>
                <c:pt idx="37221">
                  <c:v>9.2212000000000001E-4</c:v>
                </c:pt>
                <c:pt idx="37222">
                  <c:v>9.2212999999999995E-4</c:v>
                </c:pt>
                <c:pt idx="37223">
                  <c:v>9.2214E-4</c:v>
                </c:pt>
                <c:pt idx="37224">
                  <c:v>9.2215000000000005E-4</c:v>
                </c:pt>
                <c:pt idx="37225">
                  <c:v>9.2215999999999999E-4</c:v>
                </c:pt>
                <c:pt idx="37226">
                  <c:v>9.2217000000000004E-4</c:v>
                </c:pt>
                <c:pt idx="37227">
                  <c:v>9.2217999999999998E-4</c:v>
                </c:pt>
                <c:pt idx="37228">
                  <c:v>9.2219000000000003E-4</c:v>
                </c:pt>
                <c:pt idx="37229">
                  <c:v>9.2219999999999997E-4</c:v>
                </c:pt>
                <c:pt idx="37230">
                  <c:v>9.2221000000000002E-4</c:v>
                </c:pt>
                <c:pt idx="37231">
                  <c:v>9.2221999999999996E-4</c:v>
                </c:pt>
                <c:pt idx="37232">
                  <c:v>9.2223000000000001E-4</c:v>
                </c:pt>
                <c:pt idx="37233">
                  <c:v>9.2223999999999995E-4</c:v>
                </c:pt>
                <c:pt idx="37234">
                  <c:v>9.2225E-4</c:v>
                </c:pt>
                <c:pt idx="37235">
                  <c:v>9.2226000000000005E-4</c:v>
                </c:pt>
                <c:pt idx="37236">
                  <c:v>9.2226999999999999E-4</c:v>
                </c:pt>
                <c:pt idx="37237">
                  <c:v>9.2228000000000004E-4</c:v>
                </c:pt>
                <c:pt idx="37238">
                  <c:v>9.2228999999999998E-4</c:v>
                </c:pt>
                <c:pt idx="37239">
                  <c:v>9.2230000000000003E-4</c:v>
                </c:pt>
                <c:pt idx="37240">
                  <c:v>9.2230999999999997E-4</c:v>
                </c:pt>
                <c:pt idx="37241">
                  <c:v>9.2232000000000002E-4</c:v>
                </c:pt>
                <c:pt idx="37242">
                  <c:v>9.2232999999999996E-4</c:v>
                </c:pt>
                <c:pt idx="37243">
                  <c:v>9.2234000000000001E-4</c:v>
                </c:pt>
                <c:pt idx="37244">
                  <c:v>9.2234999999999995E-4</c:v>
                </c:pt>
                <c:pt idx="37245">
                  <c:v>9.2236E-4</c:v>
                </c:pt>
                <c:pt idx="37246">
                  <c:v>9.2237000000000005E-4</c:v>
                </c:pt>
                <c:pt idx="37247">
                  <c:v>9.2237999999999999E-4</c:v>
                </c:pt>
                <c:pt idx="37248">
                  <c:v>9.2239000000000004E-4</c:v>
                </c:pt>
                <c:pt idx="37249">
                  <c:v>9.2239999999999998E-4</c:v>
                </c:pt>
                <c:pt idx="37250">
                  <c:v>9.2241000000000003E-4</c:v>
                </c:pt>
                <c:pt idx="37251">
                  <c:v>9.2241999999999997E-4</c:v>
                </c:pt>
                <c:pt idx="37252">
                  <c:v>9.2243000000000002E-4</c:v>
                </c:pt>
                <c:pt idx="37253">
                  <c:v>9.2243999999999996E-4</c:v>
                </c:pt>
                <c:pt idx="37254">
                  <c:v>9.2245000000000001E-4</c:v>
                </c:pt>
                <c:pt idx="37255">
                  <c:v>9.2245999999999995E-4</c:v>
                </c:pt>
                <c:pt idx="37256">
                  <c:v>9.2247E-4</c:v>
                </c:pt>
                <c:pt idx="37257">
                  <c:v>9.2248000000000004E-4</c:v>
                </c:pt>
                <c:pt idx="37258">
                  <c:v>9.2248999999999999E-4</c:v>
                </c:pt>
                <c:pt idx="37259">
                  <c:v>9.2250000000000003E-4</c:v>
                </c:pt>
                <c:pt idx="37260">
                  <c:v>9.2250999999999997E-4</c:v>
                </c:pt>
                <c:pt idx="37261">
                  <c:v>9.2252000000000002E-4</c:v>
                </c:pt>
                <c:pt idx="37262">
                  <c:v>9.2252999999999996E-4</c:v>
                </c:pt>
                <c:pt idx="37263">
                  <c:v>9.2254000000000001E-4</c:v>
                </c:pt>
                <c:pt idx="37264">
                  <c:v>9.2254999999999995E-4</c:v>
                </c:pt>
                <c:pt idx="37265">
                  <c:v>9.2256E-4</c:v>
                </c:pt>
                <c:pt idx="37266">
                  <c:v>9.2257000000000005E-4</c:v>
                </c:pt>
                <c:pt idx="37267">
                  <c:v>9.2257999999999999E-4</c:v>
                </c:pt>
                <c:pt idx="37268">
                  <c:v>9.2259000000000004E-4</c:v>
                </c:pt>
                <c:pt idx="37269">
                  <c:v>9.2259999999999998E-4</c:v>
                </c:pt>
                <c:pt idx="37270">
                  <c:v>9.2261000000000003E-4</c:v>
                </c:pt>
                <c:pt idx="37271">
                  <c:v>9.2261999999999997E-4</c:v>
                </c:pt>
                <c:pt idx="37272">
                  <c:v>9.2263000000000002E-4</c:v>
                </c:pt>
                <c:pt idx="37273">
                  <c:v>9.2263999999999996E-4</c:v>
                </c:pt>
                <c:pt idx="37274">
                  <c:v>9.2265000000000001E-4</c:v>
                </c:pt>
                <c:pt idx="37275">
                  <c:v>9.2265999999999995E-4</c:v>
                </c:pt>
                <c:pt idx="37276">
                  <c:v>9.2267E-4</c:v>
                </c:pt>
                <c:pt idx="37277">
                  <c:v>9.2268000000000005E-4</c:v>
                </c:pt>
                <c:pt idx="37278">
                  <c:v>9.2268999999999999E-4</c:v>
                </c:pt>
                <c:pt idx="37279">
                  <c:v>9.2270000000000004E-4</c:v>
                </c:pt>
                <c:pt idx="37280">
                  <c:v>9.2270999999999998E-4</c:v>
                </c:pt>
                <c:pt idx="37281">
                  <c:v>9.2272000000000003E-4</c:v>
                </c:pt>
                <c:pt idx="37282">
                  <c:v>9.2272999999999997E-4</c:v>
                </c:pt>
                <c:pt idx="37283">
                  <c:v>9.2274000000000002E-4</c:v>
                </c:pt>
                <c:pt idx="37284">
                  <c:v>9.2274999999999996E-4</c:v>
                </c:pt>
                <c:pt idx="37285">
                  <c:v>9.2276000000000001E-4</c:v>
                </c:pt>
                <c:pt idx="37286">
                  <c:v>9.2276999999999995E-4</c:v>
                </c:pt>
                <c:pt idx="37287">
                  <c:v>9.2278E-4</c:v>
                </c:pt>
                <c:pt idx="37288">
                  <c:v>9.2279000000000005E-4</c:v>
                </c:pt>
                <c:pt idx="37289">
                  <c:v>9.2279999999999999E-4</c:v>
                </c:pt>
                <c:pt idx="37290">
                  <c:v>9.2281000000000004E-4</c:v>
                </c:pt>
                <c:pt idx="37291">
                  <c:v>9.2281999999999998E-4</c:v>
                </c:pt>
                <c:pt idx="37292">
                  <c:v>9.2283000000000003E-4</c:v>
                </c:pt>
                <c:pt idx="37293">
                  <c:v>9.2283999999999997E-4</c:v>
                </c:pt>
                <c:pt idx="37294">
                  <c:v>9.2285000000000002E-4</c:v>
                </c:pt>
                <c:pt idx="37295">
                  <c:v>9.2285999999999996E-4</c:v>
                </c:pt>
                <c:pt idx="37296">
                  <c:v>9.2287000000000001E-4</c:v>
                </c:pt>
                <c:pt idx="37297">
                  <c:v>9.2287999999999995E-4</c:v>
                </c:pt>
                <c:pt idx="37298">
                  <c:v>9.2289E-4</c:v>
                </c:pt>
                <c:pt idx="37299">
                  <c:v>9.2290000000000004E-4</c:v>
                </c:pt>
                <c:pt idx="37300">
                  <c:v>9.2290999999999998E-4</c:v>
                </c:pt>
                <c:pt idx="37301">
                  <c:v>9.2292000000000003E-4</c:v>
                </c:pt>
                <c:pt idx="37302">
                  <c:v>9.2292999999999997E-4</c:v>
                </c:pt>
                <c:pt idx="37303">
                  <c:v>9.2294000000000002E-4</c:v>
                </c:pt>
                <c:pt idx="37304">
                  <c:v>9.2294999999999996E-4</c:v>
                </c:pt>
                <c:pt idx="37305">
                  <c:v>9.2296000000000001E-4</c:v>
                </c:pt>
                <c:pt idx="37306">
                  <c:v>9.2296999999999995E-4</c:v>
                </c:pt>
                <c:pt idx="37307">
                  <c:v>9.2298E-4</c:v>
                </c:pt>
                <c:pt idx="37308">
                  <c:v>9.2299000000000005E-4</c:v>
                </c:pt>
                <c:pt idx="37309">
                  <c:v>9.2299999999999999E-4</c:v>
                </c:pt>
                <c:pt idx="37310">
                  <c:v>9.2301000000000004E-4</c:v>
                </c:pt>
                <c:pt idx="37311">
                  <c:v>9.2301999999999998E-4</c:v>
                </c:pt>
                <c:pt idx="37312">
                  <c:v>9.2303000000000003E-4</c:v>
                </c:pt>
                <c:pt idx="37313">
                  <c:v>9.2303999999999997E-4</c:v>
                </c:pt>
                <c:pt idx="37314">
                  <c:v>9.2305000000000002E-4</c:v>
                </c:pt>
                <c:pt idx="37315">
                  <c:v>9.2305999999999996E-4</c:v>
                </c:pt>
                <c:pt idx="37316">
                  <c:v>9.2307000000000001E-4</c:v>
                </c:pt>
                <c:pt idx="37317">
                  <c:v>9.2307999999999995E-4</c:v>
                </c:pt>
                <c:pt idx="37318">
                  <c:v>9.2309E-4</c:v>
                </c:pt>
                <c:pt idx="37319">
                  <c:v>9.2310000000000005E-4</c:v>
                </c:pt>
                <c:pt idx="37320">
                  <c:v>9.2310999999999999E-4</c:v>
                </c:pt>
                <c:pt idx="37321">
                  <c:v>9.2312000000000004E-4</c:v>
                </c:pt>
                <c:pt idx="37322">
                  <c:v>9.2312999999999998E-4</c:v>
                </c:pt>
                <c:pt idx="37323">
                  <c:v>9.2314000000000003E-4</c:v>
                </c:pt>
                <c:pt idx="37324">
                  <c:v>9.2314999999999997E-4</c:v>
                </c:pt>
                <c:pt idx="37325">
                  <c:v>9.2316000000000002E-4</c:v>
                </c:pt>
                <c:pt idx="37326">
                  <c:v>9.2316999999999996E-4</c:v>
                </c:pt>
                <c:pt idx="37327">
                  <c:v>9.2318000000000001E-4</c:v>
                </c:pt>
                <c:pt idx="37328">
                  <c:v>9.2318999999999995E-4</c:v>
                </c:pt>
                <c:pt idx="37329">
                  <c:v>9.232E-4</c:v>
                </c:pt>
                <c:pt idx="37330">
                  <c:v>9.2321000000000005E-4</c:v>
                </c:pt>
                <c:pt idx="37331">
                  <c:v>9.2321999999999999E-4</c:v>
                </c:pt>
                <c:pt idx="37332">
                  <c:v>9.2323000000000004E-4</c:v>
                </c:pt>
                <c:pt idx="37333">
                  <c:v>9.2323999999999998E-4</c:v>
                </c:pt>
                <c:pt idx="37334">
                  <c:v>9.2325000000000003E-4</c:v>
                </c:pt>
                <c:pt idx="37335">
                  <c:v>9.2325999999999997E-4</c:v>
                </c:pt>
                <c:pt idx="37336">
                  <c:v>9.2327000000000002E-4</c:v>
                </c:pt>
                <c:pt idx="37337">
                  <c:v>9.2327999999999996E-4</c:v>
                </c:pt>
                <c:pt idx="37338">
                  <c:v>9.2329E-4</c:v>
                </c:pt>
                <c:pt idx="37339">
                  <c:v>9.2330000000000005E-4</c:v>
                </c:pt>
                <c:pt idx="37340">
                  <c:v>9.2330999999999999E-4</c:v>
                </c:pt>
                <c:pt idx="37341">
                  <c:v>9.2332000000000004E-4</c:v>
                </c:pt>
                <c:pt idx="37342">
                  <c:v>9.2332999999999998E-4</c:v>
                </c:pt>
                <c:pt idx="37343">
                  <c:v>9.2334000000000003E-4</c:v>
                </c:pt>
                <c:pt idx="37344">
                  <c:v>9.2334999999999997E-4</c:v>
                </c:pt>
                <c:pt idx="37345">
                  <c:v>9.2336000000000002E-4</c:v>
                </c:pt>
                <c:pt idx="37346">
                  <c:v>9.2336999999999996E-4</c:v>
                </c:pt>
                <c:pt idx="37347">
                  <c:v>9.2338000000000001E-4</c:v>
                </c:pt>
                <c:pt idx="37348">
                  <c:v>9.2338999999999995E-4</c:v>
                </c:pt>
                <c:pt idx="37349">
                  <c:v>9.234E-4</c:v>
                </c:pt>
                <c:pt idx="37350">
                  <c:v>9.2341000000000005E-4</c:v>
                </c:pt>
                <c:pt idx="37351">
                  <c:v>9.2341999999999999E-4</c:v>
                </c:pt>
                <c:pt idx="37352">
                  <c:v>9.2343000000000004E-4</c:v>
                </c:pt>
                <c:pt idx="37353">
                  <c:v>9.2343999999999998E-4</c:v>
                </c:pt>
                <c:pt idx="37354">
                  <c:v>9.2345000000000003E-4</c:v>
                </c:pt>
                <c:pt idx="37355">
                  <c:v>9.2345999999999997E-4</c:v>
                </c:pt>
                <c:pt idx="37356">
                  <c:v>9.2347000000000002E-4</c:v>
                </c:pt>
                <c:pt idx="37357">
                  <c:v>9.2347999999999996E-4</c:v>
                </c:pt>
                <c:pt idx="37358">
                  <c:v>9.2349000000000001E-4</c:v>
                </c:pt>
                <c:pt idx="37359">
                  <c:v>9.2349999999999995E-4</c:v>
                </c:pt>
                <c:pt idx="37360">
                  <c:v>9.2351E-4</c:v>
                </c:pt>
                <c:pt idx="37361">
                  <c:v>9.2352000000000005E-4</c:v>
                </c:pt>
                <c:pt idx="37362">
                  <c:v>9.2352999999999999E-4</c:v>
                </c:pt>
                <c:pt idx="37363">
                  <c:v>9.2354000000000004E-4</c:v>
                </c:pt>
                <c:pt idx="37364">
                  <c:v>9.2354999999999998E-4</c:v>
                </c:pt>
                <c:pt idx="37365">
                  <c:v>9.2356000000000003E-4</c:v>
                </c:pt>
                <c:pt idx="37366">
                  <c:v>9.2356999999999997E-4</c:v>
                </c:pt>
                <c:pt idx="37367">
                  <c:v>9.2358000000000002E-4</c:v>
                </c:pt>
                <c:pt idx="37368">
                  <c:v>9.2358999999999996E-4</c:v>
                </c:pt>
                <c:pt idx="37369">
                  <c:v>9.2360000000000001E-4</c:v>
                </c:pt>
                <c:pt idx="37370">
                  <c:v>9.2360999999999995E-4</c:v>
                </c:pt>
                <c:pt idx="37371">
                  <c:v>9.2362E-4</c:v>
                </c:pt>
                <c:pt idx="37372">
                  <c:v>9.2363000000000005E-4</c:v>
                </c:pt>
                <c:pt idx="37373">
                  <c:v>9.2363999999999999E-4</c:v>
                </c:pt>
                <c:pt idx="37374">
                  <c:v>9.2365000000000004E-4</c:v>
                </c:pt>
                <c:pt idx="37375">
                  <c:v>9.2365999999999998E-4</c:v>
                </c:pt>
                <c:pt idx="37376">
                  <c:v>9.2367000000000002E-4</c:v>
                </c:pt>
                <c:pt idx="37377">
                  <c:v>9.2367999999999997E-4</c:v>
                </c:pt>
                <c:pt idx="37378">
                  <c:v>9.2369000000000001E-4</c:v>
                </c:pt>
                <c:pt idx="37379">
                  <c:v>9.2369999999999996E-4</c:v>
                </c:pt>
                <c:pt idx="37380">
                  <c:v>9.2371E-4</c:v>
                </c:pt>
                <c:pt idx="37381">
                  <c:v>9.2372000000000005E-4</c:v>
                </c:pt>
                <c:pt idx="37382">
                  <c:v>9.2372999999999999E-4</c:v>
                </c:pt>
                <c:pt idx="37383">
                  <c:v>9.2374000000000004E-4</c:v>
                </c:pt>
                <c:pt idx="37384">
                  <c:v>9.2374999999999998E-4</c:v>
                </c:pt>
                <c:pt idx="37385">
                  <c:v>9.2376000000000003E-4</c:v>
                </c:pt>
                <c:pt idx="37386">
                  <c:v>9.2376999999999997E-4</c:v>
                </c:pt>
                <c:pt idx="37387">
                  <c:v>9.2378000000000002E-4</c:v>
                </c:pt>
                <c:pt idx="37388">
                  <c:v>9.2378999999999996E-4</c:v>
                </c:pt>
                <c:pt idx="37389">
                  <c:v>9.2380000000000001E-4</c:v>
                </c:pt>
                <c:pt idx="37390">
                  <c:v>9.2380999999999995E-4</c:v>
                </c:pt>
                <c:pt idx="37391">
                  <c:v>9.2382E-4</c:v>
                </c:pt>
                <c:pt idx="37392">
                  <c:v>9.2383000000000005E-4</c:v>
                </c:pt>
                <c:pt idx="37393">
                  <c:v>9.2383999999999999E-4</c:v>
                </c:pt>
                <c:pt idx="37394">
                  <c:v>9.2385000000000004E-4</c:v>
                </c:pt>
                <c:pt idx="37395">
                  <c:v>9.2385999999999998E-4</c:v>
                </c:pt>
                <c:pt idx="37396">
                  <c:v>9.2387000000000003E-4</c:v>
                </c:pt>
                <c:pt idx="37397">
                  <c:v>9.2387999999999997E-4</c:v>
                </c:pt>
                <c:pt idx="37398">
                  <c:v>9.2389000000000002E-4</c:v>
                </c:pt>
                <c:pt idx="37399">
                  <c:v>9.2389999999999996E-4</c:v>
                </c:pt>
                <c:pt idx="37400">
                  <c:v>9.2391000000000001E-4</c:v>
                </c:pt>
                <c:pt idx="37401">
                  <c:v>9.2391999999999995E-4</c:v>
                </c:pt>
                <c:pt idx="37402">
                  <c:v>9.2393E-4</c:v>
                </c:pt>
                <c:pt idx="37403">
                  <c:v>9.2394000000000005E-4</c:v>
                </c:pt>
                <c:pt idx="37404">
                  <c:v>9.2394999999999999E-4</c:v>
                </c:pt>
                <c:pt idx="37405">
                  <c:v>9.2396000000000004E-4</c:v>
                </c:pt>
                <c:pt idx="37406">
                  <c:v>9.2396999999999998E-4</c:v>
                </c:pt>
                <c:pt idx="37407">
                  <c:v>9.2398000000000003E-4</c:v>
                </c:pt>
                <c:pt idx="37408">
                  <c:v>9.2398999999999997E-4</c:v>
                </c:pt>
                <c:pt idx="37409">
                  <c:v>9.2400000000000002E-4</c:v>
                </c:pt>
                <c:pt idx="37410">
                  <c:v>9.2400999999999996E-4</c:v>
                </c:pt>
                <c:pt idx="37411">
                  <c:v>9.2402000000000001E-4</c:v>
                </c:pt>
                <c:pt idx="37412">
                  <c:v>9.2402999999999995E-4</c:v>
                </c:pt>
                <c:pt idx="37413">
                  <c:v>9.2404E-4</c:v>
                </c:pt>
                <c:pt idx="37414">
                  <c:v>9.2405000000000004E-4</c:v>
                </c:pt>
                <c:pt idx="37415">
                  <c:v>9.2405999999999999E-4</c:v>
                </c:pt>
                <c:pt idx="37416">
                  <c:v>9.2407000000000003E-4</c:v>
                </c:pt>
                <c:pt idx="37417">
                  <c:v>9.2407999999999998E-4</c:v>
                </c:pt>
                <c:pt idx="37418">
                  <c:v>9.2409000000000002E-4</c:v>
                </c:pt>
                <c:pt idx="37419">
                  <c:v>9.2409999999999996E-4</c:v>
                </c:pt>
                <c:pt idx="37420">
                  <c:v>9.2411000000000001E-4</c:v>
                </c:pt>
                <c:pt idx="37421">
                  <c:v>9.2411999999999995E-4</c:v>
                </c:pt>
                <c:pt idx="37422">
                  <c:v>9.2413E-4</c:v>
                </c:pt>
                <c:pt idx="37423">
                  <c:v>9.2414000000000005E-4</c:v>
                </c:pt>
                <c:pt idx="37424">
                  <c:v>9.2414999999999999E-4</c:v>
                </c:pt>
                <c:pt idx="37425">
                  <c:v>9.2416000000000004E-4</c:v>
                </c:pt>
                <c:pt idx="37426">
                  <c:v>9.2416999999999998E-4</c:v>
                </c:pt>
                <c:pt idx="37427">
                  <c:v>9.2418000000000003E-4</c:v>
                </c:pt>
                <c:pt idx="37428">
                  <c:v>9.2418999999999997E-4</c:v>
                </c:pt>
                <c:pt idx="37429">
                  <c:v>9.2420000000000002E-4</c:v>
                </c:pt>
                <c:pt idx="37430">
                  <c:v>9.2420999999999996E-4</c:v>
                </c:pt>
                <c:pt idx="37431">
                  <c:v>9.2422000000000001E-4</c:v>
                </c:pt>
                <c:pt idx="37432">
                  <c:v>9.2422999999999995E-4</c:v>
                </c:pt>
                <c:pt idx="37433">
                  <c:v>9.2424E-4</c:v>
                </c:pt>
                <c:pt idx="37434">
                  <c:v>9.2425000000000005E-4</c:v>
                </c:pt>
                <c:pt idx="37435">
                  <c:v>9.2425999999999999E-4</c:v>
                </c:pt>
                <c:pt idx="37436">
                  <c:v>9.2427000000000004E-4</c:v>
                </c:pt>
                <c:pt idx="37437">
                  <c:v>9.2427999999999998E-4</c:v>
                </c:pt>
                <c:pt idx="37438">
                  <c:v>9.2429000000000003E-4</c:v>
                </c:pt>
                <c:pt idx="37439">
                  <c:v>9.2429999999999997E-4</c:v>
                </c:pt>
                <c:pt idx="37440">
                  <c:v>9.2431000000000002E-4</c:v>
                </c:pt>
                <c:pt idx="37441">
                  <c:v>9.2431999999999996E-4</c:v>
                </c:pt>
                <c:pt idx="37442">
                  <c:v>9.2433000000000001E-4</c:v>
                </c:pt>
                <c:pt idx="37443">
                  <c:v>9.2433999999999995E-4</c:v>
                </c:pt>
                <c:pt idx="37444">
                  <c:v>9.2435E-4</c:v>
                </c:pt>
                <c:pt idx="37445">
                  <c:v>9.2436000000000005E-4</c:v>
                </c:pt>
                <c:pt idx="37446">
                  <c:v>9.2436999999999999E-4</c:v>
                </c:pt>
                <c:pt idx="37447">
                  <c:v>9.2438000000000004E-4</c:v>
                </c:pt>
                <c:pt idx="37448">
                  <c:v>9.2438999999999998E-4</c:v>
                </c:pt>
                <c:pt idx="37449">
                  <c:v>9.2440000000000003E-4</c:v>
                </c:pt>
                <c:pt idx="37450">
                  <c:v>9.2440999999999997E-4</c:v>
                </c:pt>
                <c:pt idx="37451">
                  <c:v>9.2442000000000002E-4</c:v>
                </c:pt>
                <c:pt idx="37452">
                  <c:v>9.2442999999999996E-4</c:v>
                </c:pt>
                <c:pt idx="37453">
                  <c:v>9.2444000000000001E-4</c:v>
                </c:pt>
                <c:pt idx="37454">
                  <c:v>9.2444999999999995E-4</c:v>
                </c:pt>
                <c:pt idx="37455">
                  <c:v>9.2446E-4</c:v>
                </c:pt>
                <c:pt idx="37456">
                  <c:v>9.2447000000000004E-4</c:v>
                </c:pt>
                <c:pt idx="37457">
                  <c:v>9.2447999999999998E-4</c:v>
                </c:pt>
                <c:pt idx="37458">
                  <c:v>9.2449000000000003E-4</c:v>
                </c:pt>
                <c:pt idx="37459">
                  <c:v>9.2449999999999997E-4</c:v>
                </c:pt>
                <c:pt idx="37460">
                  <c:v>9.2451000000000002E-4</c:v>
                </c:pt>
                <c:pt idx="37461">
                  <c:v>9.2451999999999996E-4</c:v>
                </c:pt>
                <c:pt idx="37462">
                  <c:v>9.2453000000000001E-4</c:v>
                </c:pt>
                <c:pt idx="37463">
                  <c:v>9.2453999999999995E-4</c:v>
                </c:pt>
                <c:pt idx="37464">
                  <c:v>9.2455E-4</c:v>
                </c:pt>
                <c:pt idx="37465">
                  <c:v>9.2456000000000005E-4</c:v>
                </c:pt>
                <c:pt idx="37466">
                  <c:v>9.2456999999999999E-4</c:v>
                </c:pt>
                <c:pt idx="37467">
                  <c:v>9.2458000000000004E-4</c:v>
                </c:pt>
                <c:pt idx="37468">
                  <c:v>9.2458999999999998E-4</c:v>
                </c:pt>
                <c:pt idx="37469">
                  <c:v>9.2460000000000003E-4</c:v>
                </c:pt>
                <c:pt idx="37470">
                  <c:v>9.2460999999999997E-4</c:v>
                </c:pt>
                <c:pt idx="37471">
                  <c:v>9.2462000000000002E-4</c:v>
                </c:pt>
                <c:pt idx="37472">
                  <c:v>9.2462999999999996E-4</c:v>
                </c:pt>
                <c:pt idx="37473">
                  <c:v>9.2464000000000001E-4</c:v>
                </c:pt>
                <c:pt idx="37474">
                  <c:v>9.2464999999999995E-4</c:v>
                </c:pt>
                <c:pt idx="37475">
                  <c:v>9.2466E-4</c:v>
                </c:pt>
                <c:pt idx="37476">
                  <c:v>9.2467000000000005E-4</c:v>
                </c:pt>
                <c:pt idx="37477">
                  <c:v>9.2467999999999999E-4</c:v>
                </c:pt>
                <c:pt idx="37478">
                  <c:v>9.2469000000000004E-4</c:v>
                </c:pt>
                <c:pt idx="37479">
                  <c:v>9.2469999999999998E-4</c:v>
                </c:pt>
                <c:pt idx="37480">
                  <c:v>9.2471000000000003E-4</c:v>
                </c:pt>
                <c:pt idx="37481">
                  <c:v>9.2471999999999997E-4</c:v>
                </c:pt>
                <c:pt idx="37482">
                  <c:v>9.2473000000000002E-4</c:v>
                </c:pt>
                <c:pt idx="37483">
                  <c:v>9.2473999999999996E-4</c:v>
                </c:pt>
                <c:pt idx="37484">
                  <c:v>9.2475000000000001E-4</c:v>
                </c:pt>
                <c:pt idx="37485">
                  <c:v>9.2475999999999995E-4</c:v>
                </c:pt>
                <c:pt idx="37486">
                  <c:v>9.2477E-4</c:v>
                </c:pt>
                <c:pt idx="37487">
                  <c:v>9.2478000000000005E-4</c:v>
                </c:pt>
                <c:pt idx="37488">
                  <c:v>9.2478999999999999E-4</c:v>
                </c:pt>
                <c:pt idx="37489">
                  <c:v>9.2480000000000004E-4</c:v>
                </c:pt>
                <c:pt idx="37490">
                  <c:v>9.2480999999999998E-4</c:v>
                </c:pt>
                <c:pt idx="37491">
                  <c:v>9.2482000000000003E-4</c:v>
                </c:pt>
                <c:pt idx="37492">
                  <c:v>9.2482999999999997E-4</c:v>
                </c:pt>
                <c:pt idx="37493">
                  <c:v>9.2484000000000002E-4</c:v>
                </c:pt>
                <c:pt idx="37494">
                  <c:v>9.2484999999999996E-4</c:v>
                </c:pt>
                <c:pt idx="37495">
                  <c:v>9.2486000000000001E-4</c:v>
                </c:pt>
                <c:pt idx="37496">
                  <c:v>9.2487000000000005E-4</c:v>
                </c:pt>
                <c:pt idx="37497">
                  <c:v>9.2487999999999999E-4</c:v>
                </c:pt>
                <c:pt idx="37498">
                  <c:v>9.2489000000000004E-4</c:v>
                </c:pt>
                <c:pt idx="37499">
                  <c:v>9.2489999999999998E-4</c:v>
                </c:pt>
                <c:pt idx="37500">
                  <c:v>9.2491000000000003E-4</c:v>
                </c:pt>
                <c:pt idx="37501">
                  <c:v>9.2491999999999997E-4</c:v>
                </c:pt>
                <c:pt idx="37502">
                  <c:v>9.2493000000000002E-4</c:v>
                </c:pt>
                <c:pt idx="37503">
                  <c:v>9.2493999999999996E-4</c:v>
                </c:pt>
                <c:pt idx="37504">
                  <c:v>9.2495000000000001E-4</c:v>
                </c:pt>
                <c:pt idx="37505">
                  <c:v>9.2495999999999995E-4</c:v>
                </c:pt>
                <c:pt idx="37506">
                  <c:v>9.2497E-4</c:v>
                </c:pt>
                <c:pt idx="37507">
                  <c:v>9.2498000000000005E-4</c:v>
                </c:pt>
                <c:pt idx="37508">
                  <c:v>9.2498999999999999E-4</c:v>
                </c:pt>
                <c:pt idx="37509">
                  <c:v>9.2500000000000004E-4</c:v>
                </c:pt>
                <c:pt idx="37510">
                  <c:v>9.2500999999999998E-4</c:v>
                </c:pt>
                <c:pt idx="37511">
                  <c:v>9.2502000000000003E-4</c:v>
                </c:pt>
                <c:pt idx="37512">
                  <c:v>9.2502999999999997E-4</c:v>
                </c:pt>
                <c:pt idx="37513">
                  <c:v>9.2504000000000002E-4</c:v>
                </c:pt>
                <c:pt idx="37514">
                  <c:v>9.2504999999999996E-4</c:v>
                </c:pt>
                <c:pt idx="37515">
                  <c:v>9.2506000000000001E-4</c:v>
                </c:pt>
                <c:pt idx="37516">
                  <c:v>9.2506999999999995E-4</c:v>
                </c:pt>
                <c:pt idx="37517">
                  <c:v>9.2508E-4</c:v>
                </c:pt>
                <c:pt idx="37518">
                  <c:v>9.2509000000000005E-4</c:v>
                </c:pt>
                <c:pt idx="37519">
                  <c:v>9.2509999999999999E-4</c:v>
                </c:pt>
                <c:pt idx="37520">
                  <c:v>9.2511000000000004E-4</c:v>
                </c:pt>
                <c:pt idx="37521">
                  <c:v>9.2511999999999998E-4</c:v>
                </c:pt>
                <c:pt idx="37522">
                  <c:v>9.2513000000000003E-4</c:v>
                </c:pt>
                <c:pt idx="37523">
                  <c:v>9.2513999999999997E-4</c:v>
                </c:pt>
                <c:pt idx="37524">
                  <c:v>9.2515000000000002E-4</c:v>
                </c:pt>
                <c:pt idx="37525">
                  <c:v>9.2515999999999996E-4</c:v>
                </c:pt>
                <c:pt idx="37526">
                  <c:v>9.2517000000000001E-4</c:v>
                </c:pt>
                <c:pt idx="37527">
                  <c:v>9.2517999999999995E-4</c:v>
                </c:pt>
                <c:pt idx="37528">
                  <c:v>9.2519E-4</c:v>
                </c:pt>
                <c:pt idx="37529">
                  <c:v>9.2520000000000005E-4</c:v>
                </c:pt>
                <c:pt idx="37530">
                  <c:v>9.2520999999999999E-4</c:v>
                </c:pt>
                <c:pt idx="37531">
                  <c:v>9.2522000000000004E-4</c:v>
                </c:pt>
                <c:pt idx="37532">
                  <c:v>9.2522999999999998E-4</c:v>
                </c:pt>
                <c:pt idx="37533">
                  <c:v>9.2524000000000003E-4</c:v>
                </c:pt>
                <c:pt idx="37534">
                  <c:v>9.2524999999999997E-4</c:v>
                </c:pt>
                <c:pt idx="37535">
                  <c:v>9.2526000000000001E-4</c:v>
                </c:pt>
                <c:pt idx="37536">
                  <c:v>9.2526999999999996E-4</c:v>
                </c:pt>
                <c:pt idx="37537">
                  <c:v>9.2528E-4</c:v>
                </c:pt>
                <c:pt idx="37538">
                  <c:v>9.2529000000000005E-4</c:v>
                </c:pt>
                <c:pt idx="37539">
                  <c:v>9.2529999999999999E-4</c:v>
                </c:pt>
                <c:pt idx="37540">
                  <c:v>9.2531000000000004E-4</c:v>
                </c:pt>
                <c:pt idx="37541">
                  <c:v>9.2531999999999998E-4</c:v>
                </c:pt>
                <c:pt idx="37542">
                  <c:v>9.2533000000000003E-4</c:v>
                </c:pt>
                <c:pt idx="37543">
                  <c:v>9.2533999999999997E-4</c:v>
                </c:pt>
                <c:pt idx="37544">
                  <c:v>9.2535000000000002E-4</c:v>
                </c:pt>
                <c:pt idx="37545">
                  <c:v>9.2535999999999996E-4</c:v>
                </c:pt>
                <c:pt idx="37546">
                  <c:v>9.2537000000000001E-4</c:v>
                </c:pt>
                <c:pt idx="37547">
                  <c:v>9.2537999999999995E-4</c:v>
                </c:pt>
                <c:pt idx="37548">
                  <c:v>9.2539E-4</c:v>
                </c:pt>
                <c:pt idx="37549">
                  <c:v>9.2540000000000005E-4</c:v>
                </c:pt>
                <c:pt idx="37550">
                  <c:v>9.2540999999999999E-4</c:v>
                </c:pt>
                <c:pt idx="37551">
                  <c:v>9.2542000000000004E-4</c:v>
                </c:pt>
                <c:pt idx="37552">
                  <c:v>9.2542999999999998E-4</c:v>
                </c:pt>
                <c:pt idx="37553">
                  <c:v>9.2544000000000003E-4</c:v>
                </c:pt>
                <c:pt idx="37554">
                  <c:v>9.2544999999999997E-4</c:v>
                </c:pt>
                <c:pt idx="37555">
                  <c:v>9.2546000000000002E-4</c:v>
                </c:pt>
                <c:pt idx="37556">
                  <c:v>9.2546999999999996E-4</c:v>
                </c:pt>
                <c:pt idx="37557">
                  <c:v>9.2548000000000001E-4</c:v>
                </c:pt>
                <c:pt idx="37558">
                  <c:v>9.2548999999999995E-4</c:v>
                </c:pt>
                <c:pt idx="37559">
                  <c:v>9.255E-4</c:v>
                </c:pt>
                <c:pt idx="37560">
                  <c:v>9.2551000000000005E-4</c:v>
                </c:pt>
                <c:pt idx="37561">
                  <c:v>9.2551999999999999E-4</c:v>
                </c:pt>
                <c:pt idx="37562">
                  <c:v>9.2553000000000004E-4</c:v>
                </c:pt>
                <c:pt idx="37563">
                  <c:v>9.2553999999999998E-4</c:v>
                </c:pt>
                <c:pt idx="37564">
                  <c:v>9.2555000000000003E-4</c:v>
                </c:pt>
                <c:pt idx="37565">
                  <c:v>9.2555999999999997E-4</c:v>
                </c:pt>
                <c:pt idx="37566">
                  <c:v>9.2557000000000002E-4</c:v>
                </c:pt>
                <c:pt idx="37567">
                  <c:v>9.2557999999999996E-4</c:v>
                </c:pt>
                <c:pt idx="37568">
                  <c:v>9.2559000000000001E-4</c:v>
                </c:pt>
                <c:pt idx="37569">
                  <c:v>9.2559999999999995E-4</c:v>
                </c:pt>
                <c:pt idx="37570">
                  <c:v>9.2561E-4</c:v>
                </c:pt>
                <c:pt idx="37571">
                  <c:v>9.2562000000000005E-4</c:v>
                </c:pt>
                <c:pt idx="37572">
                  <c:v>9.2562999999999999E-4</c:v>
                </c:pt>
                <c:pt idx="37573">
                  <c:v>9.2564000000000003E-4</c:v>
                </c:pt>
                <c:pt idx="37574">
                  <c:v>9.2564999999999998E-4</c:v>
                </c:pt>
                <c:pt idx="37575">
                  <c:v>9.2566000000000002E-4</c:v>
                </c:pt>
                <c:pt idx="37576">
                  <c:v>9.2566999999999997E-4</c:v>
                </c:pt>
                <c:pt idx="37577">
                  <c:v>9.2568000000000001E-4</c:v>
                </c:pt>
                <c:pt idx="37578">
                  <c:v>9.2568999999999995E-4</c:v>
                </c:pt>
                <c:pt idx="37579">
                  <c:v>9.257E-4</c:v>
                </c:pt>
                <c:pt idx="37580">
                  <c:v>9.2571000000000005E-4</c:v>
                </c:pt>
                <c:pt idx="37581">
                  <c:v>9.2571999999999999E-4</c:v>
                </c:pt>
                <c:pt idx="37582">
                  <c:v>9.2573000000000004E-4</c:v>
                </c:pt>
                <c:pt idx="37583">
                  <c:v>9.2573999999999998E-4</c:v>
                </c:pt>
                <c:pt idx="37584">
                  <c:v>9.2575000000000003E-4</c:v>
                </c:pt>
                <c:pt idx="37585">
                  <c:v>9.2575999999999997E-4</c:v>
                </c:pt>
                <c:pt idx="37586">
                  <c:v>9.2577000000000002E-4</c:v>
                </c:pt>
                <c:pt idx="37587">
                  <c:v>9.2577999999999996E-4</c:v>
                </c:pt>
                <c:pt idx="37588">
                  <c:v>9.2579000000000001E-4</c:v>
                </c:pt>
                <c:pt idx="37589">
                  <c:v>9.2579999999999995E-4</c:v>
                </c:pt>
                <c:pt idx="37590">
                  <c:v>9.2581E-4</c:v>
                </c:pt>
                <c:pt idx="37591">
                  <c:v>9.2582000000000005E-4</c:v>
                </c:pt>
                <c:pt idx="37592">
                  <c:v>9.2582999999999999E-4</c:v>
                </c:pt>
                <c:pt idx="37593">
                  <c:v>9.2584000000000004E-4</c:v>
                </c:pt>
                <c:pt idx="37594">
                  <c:v>9.2584999999999998E-4</c:v>
                </c:pt>
                <c:pt idx="37595">
                  <c:v>9.2586000000000003E-4</c:v>
                </c:pt>
                <c:pt idx="37596">
                  <c:v>9.2586999999999997E-4</c:v>
                </c:pt>
                <c:pt idx="37597">
                  <c:v>9.2588000000000002E-4</c:v>
                </c:pt>
                <c:pt idx="37598">
                  <c:v>9.2588999999999996E-4</c:v>
                </c:pt>
                <c:pt idx="37599">
                  <c:v>9.2590000000000001E-4</c:v>
                </c:pt>
                <c:pt idx="37600">
                  <c:v>9.2590999999999995E-4</c:v>
                </c:pt>
                <c:pt idx="37601">
                  <c:v>9.2592E-4</c:v>
                </c:pt>
                <c:pt idx="37602">
                  <c:v>9.2593000000000005E-4</c:v>
                </c:pt>
                <c:pt idx="37603">
                  <c:v>9.2593999999999999E-4</c:v>
                </c:pt>
                <c:pt idx="37604">
                  <c:v>9.2595000000000004E-4</c:v>
                </c:pt>
                <c:pt idx="37605">
                  <c:v>9.2595999999999998E-4</c:v>
                </c:pt>
                <c:pt idx="37606">
                  <c:v>9.2597000000000003E-4</c:v>
                </c:pt>
                <c:pt idx="37607">
                  <c:v>9.2597999999999997E-4</c:v>
                </c:pt>
                <c:pt idx="37608">
                  <c:v>9.2599000000000002E-4</c:v>
                </c:pt>
                <c:pt idx="37609">
                  <c:v>9.2599999999999996E-4</c:v>
                </c:pt>
                <c:pt idx="37610">
                  <c:v>9.2601000000000001E-4</c:v>
                </c:pt>
                <c:pt idx="37611">
                  <c:v>9.2601999999999995E-4</c:v>
                </c:pt>
                <c:pt idx="37612">
                  <c:v>9.2603E-4</c:v>
                </c:pt>
                <c:pt idx="37613">
                  <c:v>9.2604000000000004E-4</c:v>
                </c:pt>
                <c:pt idx="37614">
                  <c:v>9.2604999999999999E-4</c:v>
                </c:pt>
                <c:pt idx="37615">
                  <c:v>9.2606000000000003E-4</c:v>
                </c:pt>
                <c:pt idx="37616">
                  <c:v>9.2606999999999997E-4</c:v>
                </c:pt>
                <c:pt idx="37617">
                  <c:v>9.2608000000000002E-4</c:v>
                </c:pt>
                <c:pt idx="37618">
                  <c:v>9.2608999999999996E-4</c:v>
                </c:pt>
                <c:pt idx="37619">
                  <c:v>9.2610000000000001E-4</c:v>
                </c:pt>
                <c:pt idx="37620">
                  <c:v>9.2610999999999995E-4</c:v>
                </c:pt>
                <c:pt idx="37621">
                  <c:v>9.2612E-4</c:v>
                </c:pt>
                <c:pt idx="37622">
                  <c:v>9.2613000000000005E-4</c:v>
                </c:pt>
                <c:pt idx="37623">
                  <c:v>9.2613999999999999E-4</c:v>
                </c:pt>
                <c:pt idx="37624">
                  <c:v>9.2615000000000004E-4</c:v>
                </c:pt>
                <c:pt idx="37625">
                  <c:v>9.2615999999999998E-4</c:v>
                </c:pt>
                <c:pt idx="37626">
                  <c:v>9.2617000000000003E-4</c:v>
                </c:pt>
                <c:pt idx="37627">
                  <c:v>9.2617999999999997E-4</c:v>
                </c:pt>
                <c:pt idx="37628">
                  <c:v>9.2619000000000002E-4</c:v>
                </c:pt>
                <c:pt idx="37629">
                  <c:v>9.2619999999999996E-4</c:v>
                </c:pt>
                <c:pt idx="37630">
                  <c:v>9.2621000000000001E-4</c:v>
                </c:pt>
                <c:pt idx="37631">
                  <c:v>9.2621999999999995E-4</c:v>
                </c:pt>
                <c:pt idx="37632">
                  <c:v>9.2623E-4</c:v>
                </c:pt>
                <c:pt idx="37633">
                  <c:v>9.2624000000000005E-4</c:v>
                </c:pt>
                <c:pt idx="37634">
                  <c:v>9.2624999999999999E-4</c:v>
                </c:pt>
                <c:pt idx="37635">
                  <c:v>9.2626000000000004E-4</c:v>
                </c:pt>
                <c:pt idx="37636">
                  <c:v>9.2626999999999998E-4</c:v>
                </c:pt>
                <c:pt idx="37637">
                  <c:v>9.2628000000000003E-4</c:v>
                </c:pt>
                <c:pt idx="37638">
                  <c:v>9.2628999999999997E-4</c:v>
                </c:pt>
                <c:pt idx="37639">
                  <c:v>9.2630000000000002E-4</c:v>
                </c:pt>
                <c:pt idx="37640">
                  <c:v>9.2630999999999996E-4</c:v>
                </c:pt>
                <c:pt idx="37641">
                  <c:v>9.2632000000000001E-4</c:v>
                </c:pt>
                <c:pt idx="37642">
                  <c:v>9.2632999999999995E-4</c:v>
                </c:pt>
                <c:pt idx="37643">
                  <c:v>9.2634E-4</c:v>
                </c:pt>
                <c:pt idx="37644">
                  <c:v>9.2635000000000005E-4</c:v>
                </c:pt>
                <c:pt idx="37645">
                  <c:v>9.2635999999999999E-4</c:v>
                </c:pt>
                <c:pt idx="37646">
                  <c:v>9.2637000000000004E-4</c:v>
                </c:pt>
                <c:pt idx="37647">
                  <c:v>9.2637999999999998E-4</c:v>
                </c:pt>
                <c:pt idx="37648">
                  <c:v>9.2639000000000003E-4</c:v>
                </c:pt>
                <c:pt idx="37649">
                  <c:v>9.2639999999999997E-4</c:v>
                </c:pt>
                <c:pt idx="37650">
                  <c:v>9.2641000000000002E-4</c:v>
                </c:pt>
                <c:pt idx="37651">
                  <c:v>9.2641999999999996E-4</c:v>
                </c:pt>
                <c:pt idx="37652">
                  <c:v>9.2643000000000001E-4</c:v>
                </c:pt>
                <c:pt idx="37653">
                  <c:v>9.2643999999999995E-4</c:v>
                </c:pt>
                <c:pt idx="37654">
                  <c:v>9.2644999999999999E-4</c:v>
                </c:pt>
                <c:pt idx="37655">
                  <c:v>9.2646000000000004E-4</c:v>
                </c:pt>
                <c:pt idx="37656">
                  <c:v>9.2646999999999998E-4</c:v>
                </c:pt>
                <c:pt idx="37657">
                  <c:v>9.2648000000000003E-4</c:v>
                </c:pt>
                <c:pt idx="37658">
                  <c:v>9.2648999999999997E-4</c:v>
                </c:pt>
                <c:pt idx="37659">
                  <c:v>9.2650000000000002E-4</c:v>
                </c:pt>
                <c:pt idx="37660">
                  <c:v>9.2650999999999996E-4</c:v>
                </c:pt>
                <c:pt idx="37661">
                  <c:v>9.2652000000000001E-4</c:v>
                </c:pt>
                <c:pt idx="37662">
                  <c:v>9.2652999999999995E-4</c:v>
                </c:pt>
                <c:pt idx="37663">
                  <c:v>9.2654E-4</c:v>
                </c:pt>
                <c:pt idx="37664">
                  <c:v>9.2655000000000005E-4</c:v>
                </c:pt>
                <c:pt idx="37665">
                  <c:v>9.2655999999999999E-4</c:v>
                </c:pt>
                <c:pt idx="37666">
                  <c:v>9.2657000000000004E-4</c:v>
                </c:pt>
                <c:pt idx="37667">
                  <c:v>9.2657999999999998E-4</c:v>
                </c:pt>
                <c:pt idx="37668">
                  <c:v>9.2659000000000003E-4</c:v>
                </c:pt>
                <c:pt idx="37669">
                  <c:v>9.2659999999999997E-4</c:v>
                </c:pt>
                <c:pt idx="37670">
                  <c:v>9.2661000000000002E-4</c:v>
                </c:pt>
                <c:pt idx="37671">
                  <c:v>9.2661999999999996E-4</c:v>
                </c:pt>
                <c:pt idx="37672">
                  <c:v>9.2663000000000001E-4</c:v>
                </c:pt>
                <c:pt idx="37673">
                  <c:v>9.2663999999999995E-4</c:v>
                </c:pt>
                <c:pt idx="37674">
                  <c:v>9.2665E-4</c:v>
                </c:pt>
                <c:pt idx="37675">
                  <c:v>9.2666000000000005E-4</c:v>
                </c:pt>
                <c:pt idx="37676">
                  <c:v>9.2666999999999999E-4</c:v>
                </c:pt>
                <c:pt idx="37677">
                  <c:v>9.2668000000000004E-4</c:v>
                </c:pt>
                <c:pt idx="37678">
                  <c:v>9.2668999999999998E-4</c:v>
                </c:pt>
                <c:pt idx="37679">
                  <c:v>9.2670000000000003E-4</c:v>
                </c:pt>
                <c:pt idx="37680">
                  <c:v>9.2670999999999997E-4</c:v>
                </c:pt>
                <c:pt idx="37681">
                  <c:v>9.2672000000000002E-4</c:v>
                </c:pt>
                <c:pt idx="37682">
                  <c:v>9.2672999999999996E-4</c:v>
                </c:pt>
                <c:pt idx="37683">
                  <c:v>9.2674000000000001E-4</c:v>
                </c:pt>
                <c:pt idx="37684">
                  <c:v>9.2674999999999995E-4</c:v>
                </c:pt>
                <c:pt idx="37685">
                  <c:v>9.2676E-4</c:v>
                </c:pt>
                <c:pt idx="37686">
                  <c:v>9.2677000000000005E-4</c:v>
                </c:pt>
                <c:pt idx="37687">
                  <c:v>9.2677999999999999E-4</c:v>
                </c:pt>
                <c:pt idx="37688">
                  <c:v>9.2679000000000004E-4</c:v>
                </c:pt>
                <c:pt idx="37689">
                  <c:v>9.2679999999999998E-4</c:v>
                </c:pt>
                <c:pt idx="37690">
                  <c:v>9.2681000000000003E-4</c:v>
                </c:pt>
                <c:pt idx="37691">
                  <c:v>9.2681999999999997E-4</c:v>
                </c:pt>
                <c:pt idx="37692">
                  <c:v>9.2683000000000001E-4</c:v>
                </c:pt>
                <c:pt idx="37693">
                  <c:v>9.2683999999999996E-4</c:v>
                </c:pt>
                <c:pt idx="37694">
                  <c:v>9.2685E-4</c:v>
                </c:pt>
                <c:pt idx="37695">
                  <c:v>9.2686000000000005E-4</c:v>
                </c:pt>
                <c:pt idx="37696">
                  <c:v>9.2686999999999999E-4</c:v>
                </c:pt>
                <c:pt idx="37697">
                  <c:v>9.2688000000000004E-4</c:v>
                </c:pt>
                <c:pt idx="37698">
                  <c:v>9.2688999999999998E-4</c:v>
                </c:pt>
                <c:pt idx="37699">
                  <c:v>9.2690000000000003E-4</c:v>
                </c:pt>
                <c:pt idx="37700">
                  <c:v>9.2690999999999997E-4</c:v>
                </c:pt>
                <c:pt idx="37701">
                  <c:v>9.2692000000000002E-4</c:v>
                </c:pt>
                <c:pt idx="37702">
                  <c:v>9.2692999999999996E-4</c:v>
                </c:pt>
                <c:pt idx="37703">
                  <c:v>9.2694000000000001E-4</c:v>
                </c:pt>
                <c:pt idx="37704">
                  <c:v>9.2694999999999995E-4</c:v>
                </c:pt>
                <c:pt idx="37705">
                  <c:v>9.2696E-4</c:v>
                </c:pt>
                <c:pt idx="37706">
                  <c:v>9.2697000000000005E-4</c:v>
                </c:pt>
                <c:pt idx="37707">
                  <c:v>9.2697999999999999E-4</c:v>
                </c:pt>
                <c:pt idx="37708">
                  <c:v>9.2699000000000004E-4</c:v>
                </c:pt>
                <c:pt idx="37709">
                  <c:v>9.2699999999999998E-4</c:v>
                </c:pt>
                <c:pt idx="37710">
                  <c:v>9.2701000000000003E-4</c:v>
                </c:pt>
                <c:pt idx="37711">
                  <c:v>9.2701999999999997E-4</c:v>
                </c:pt>
                <c:pt idx="37712">
                  <c:v>9.2703000000000002E-4</c:v>
                </c:pt>
                <c:pt idx="37713">
                  <c:v>9.2703999999999996E-4</c:v>
                </c:pt>
                <c:pt idx="37714">
                  <c:v>9.2705000000000001E-4</c:v>
                </c:pt>
                <c:pt idx="37715">
                  <c:v>9.2705999999999995E-4</c:v>
                </c:pt>
                <c:pt idx="37716">
                  <c:v>9.2707E-4</c:v>
                </c:pt>
                <c:pt idx="37717">
                  <c:v>9.2708000000000005E-4</c:v>
                </c:pt>
                <c:pt idx="37718">
                  <c:v>9.2708999999999999E-4</c:v>
                </c:pt>
                <c:pt idx="37719">
                  <c:v>9.2710000000000004E-4</c:v>
                </c:pt>
                <c:pt idx="37720">
                  <c:v>9.2710999999999998E-4</c:v>
                </c:pt>
                <c:pt idx="37721">
                  <c:v>9.2712000000000003E-4</c:v>
                </c:pt>
                <c:pt idx="37722">
                  <c:v>9.2712999999999997E-4</c:v>
                </c:pt>
                <c:pt idx="37723">
                  <c:v>9.2714000000000002E-4</c:v>
                </c:pt>
                <c:pt idx="37724">
                  <c:v>9.2714999999999996E-4</c:v>
                </c:pt>
                <c:pt idx="37725">
                  <c:v>9.2716000000000001E-4</c:v>
                </c:pt>
                <c:pt idx="37726">
                  <c:v>9.2716999999999995E-4</c:v>
                </c:pt>
                <c:pt idx="37727">
                  <c:v>9.2718E-4</c:v>
                </c:pt>
                <c:pt idx="37728">
                  <c:v>9.2719000000000005E-4</c:v>
                </c:pt>
                <c:pt idx="37729">
                  <c:v>9.2719999999999999E-4</c:v>
                </c:pt>
                <c:pt idx="37730">
                  <c:v>9.2721000000000004E-4</c:v>
                </c:pt>
                <c:pt idx="37731">
                  <c:v>9.2721999999999998E-4</c:v>
                </c:pt>
                <c:pt idx="37732">
                  <c:v>9.2723000000000002E-4</c:v>
                </c:pt>
                <c:pt idx="37733">
                  <c:v>9.2723999999999997E-4</c:v>
                </c:pt>
                <c:pt idx="37734">
                  <c:v>9.2725000000000001E-4</c:v>
                </c:pt>
                <c:pt idx="37735">
                  <c:v>9.2725999999999995E-4</c:v>
                </c:pt>
                <c:pt idx="37736">
                  <c:v>9.2727E-4</c:v>
                </c:pt>
                <c:pt idx="37737">
                  <c:v>9.2728000000000005E-4</c:v>
                </c:pt>
                <c:pt idx="37738">
                  <c:v>9.2728999999999999E-4</c:v>
                </c:pt>
                <c:pt idx="37739">
                  <c:v>9.2730000000000004E-4</c:v>
                </c:pt>
                <c:pt idx="37740">
                  <c:v>9.2730999999999998E-4</c:v>
                </c:pt>
                <c:pt idx="37741">
                  <c:v>9.2732000000000003E-4</c:v>
                </c:pt>
                <c:pt idx="37742">
                  <c:v>9.2732999999999997E-4</c:v>
                </c:pt>
                <c:pt idx="37743">
                  <c:v>9.2734000000000002E-4</c:v>
                </c:pt>
                <c:pt idx="37744">
                  <c:v>9.2734999999999996E-4</c:v>
                </c:pt>
                <c:pt idx="37745">
                  <c:v>9.2736000000000001E-4</c:v>
                </c:pt>
                <c:pt idx="37746">
                  <c:v>9.2736999999999995E-4</c:v>
                </c:pt>
                <c:pt idx="37747">
                  <c:v>9.2738E-4</c:v>
                </c:pt>
                <c:pt idx="37748">
                  <c:v>9.2739000000000005E-4</c:v>
                </c:pt>
                <c:pt idx="37749">
                  <c:v>9.2739999999999999E-4</c:v>
                </c:pt>
                <c:pt idx="37750">
                  <c:v>9.2741000000000004E-4</c:v>
                </c:pt>
                <c:pt idx="37751">
                  <c:v>9.2741999999999998E-4</c:v>
                </c:pt>
                <c:pt idx="37752">
                  <c:v>9.2743000000000003E-4</c:v>
                </c:pt>
                <c:pt idx="37753">
                  <c:v>9.2743999999999997E-4</c:v>
                </c:pt>
                <c:pt idx="37754">
                  <c:v>9.2745000000000002E-4</c:v>
                </c:pt>
                <c:pt idx="37755">
                  <c:v>9.2745999999999996E-4</c:v>
                </c:pt>
                <c:pt idx="37756">
                  <c:v>9.2747000000000001E-4</c:v>
                </c:pt>
                <c:pt idx="37757">
                  <c:v>9.2747999999999995E-4</c:v>
                </c:pt>
                <c:pt idx="37758">
                  <c:v>9.2749E-4</c:v>
                </c:pt>
                <c:pt idx="37759">
                  <c:v>9.2750000000000005E-4</c:v>
                </c:pt>
                <c:pt idx="37760">
                  <c:v>9.2750999999999999E-4</c:v>
                </c:pt>
                <c:pt idx="37761">
                  <c:v>9.2752000000000004E-4</c:v>
                </c:pt>
                <c:pt idx="37762">
                  <c:v>9.2752999999999998E-4</c:v>
                </c:pt>
                <c:pt idx="37763">
                  <c:v>9.2754000000000003E-4</c:v>
                </c:pt>
                <c:pt idx="37764">
                  <c:v>9.2754999999999997E-4</c:v>
                </c:pt>
                <c:pt idx="37765">
                  <c:v>9.2756000000000002E-4</c:v>
                </c:pt>
                <c:pt idx="37766">
                  <c:v>9.2756999999999996E-4</c:v>
                </c:pt>
                <c:pt idx="37767">
                  <c:v>9.2758000000000001E-4</c:v>
                </c:pt>
                <c:pt idx="37768">
                  <c:v>9.2758999999999995E-4</c:v>
                </c:pt>
                <c:pt idx="37769">
                  <c:v>9.276E-4</c:v>
                </c:pt>
                <c:pt idx="37770">
                  <c:v>9.2761000000000004E-4</c:v>
                </c:pt>
                <c:pt idx="37771">
                  <c:v>9.2761999999999999E-4</c:v>
                </c:pt>
                <c:pt idx="37772">
                  <c:v>9.2763000000000003E-4</c:v>
                </c:pt>
                <c:pt idx="37773">
                  <c:v>9.2763999999999998E-4</c:v>
                </c:pt>
                <c:pt idx="37774">
                  <c:v>9.2765000000000002E-4</c:v>
                </c:pt>
                <c:pt idx="37775">
                  <c:v>9.2765999999999996E-4</c:v>
                </c:pt>
                <c:pt idx="37776">
                  <c:v>9.2767000000000001E-4</c:v>
                </c:pt>
                <c:pt idx="37777">
                  <c:v>9.2767999999999995E-4</c:v>
                </c:pt>
                <c:pt idx="37778">
                  <c:v>9.2769E-4</c:v>
                </c:pt>
                <c:pt idx="37779">
                  <c:v>9.2770000000000005E-4</c:v>
                </c:pt>
                <c:pt idx="37780">
                  <c:v>9.2770999999999999E-4</c:v>
                </c:pt>
                <c:pt idx="37781">
                  <c:v>9.2772000000000004E-4</c:v>
                </c:pt>
                <c:pt idx="37782">
                  <c:v>9.2772999999999998E-4</c:v>
                </c:pt>
                <c:pt idx="37783">
                  <c:v>9.2774000000000003E-4</c:v>
                </c:pt>
                <c:pt idx="37784">
                  <c:v>9.2774999999999997E-4</c:v>
                </c:pt>
                <c:pt idx="37785">
                  <c:v>9.2776000000000002E-4</c:v>
                </c:pt>
                <c:pt idx="37786">
                  <c:v>9.2776999999999996E-4</c:v>
                </c:pt>
                <c:pt idx="37787">
                  <c:v>9.2778000000000001E-4</c:v>
                </c:pt>
                <c:pt idx="37788">
                  <c:v>9.2778999999999995E-4</c:v>
                </c:pt>
                <c:pt idx="37789">
                  <c:v>9.278E-4</c:v>
                </c:pt>
                <c:pt idx="37790">
                  <c:v>9.2781000000000005E-4</c:v>
                </c:pt>
                <c:pt idx="37791">
                  <c:v>9.2781999999999999E-4</c:v>
                </c:pt>
                <c:pt idx="37792">
                  <c:v>9.2783000000000004E-4</c:v>
                </c:pt>
                <c:pt idx="37793">
                  <c:v>9.2783999999999998E-4</c:v>
                </c:pt>
                <c:pt idx="37794">
                  <c:v>9.2785000000000003E-4</c:v>
                </c:pt>
                <c:pt idx="37795">
                  <c:v>9.2785999999999997E-4</c:v>
                </c:pt>
                <c:pt idx="37796">
                  <c:v>9.2787000000000002E-4</c:v>
                </c:pt>
                <c:pt idx="37797">
                  <c:v>9.2787999999999996E-4</c:v>
                </c:pt>
                <c:pt idx="37798">
                  <c:v>9.2789000000000001E-4</c:v>
                </c:pt>
                <c:pt idx="37799">
                  <c:v>9.2789999999999995E-4</c:v>
                </c:pt>
                <c:pt idx="37800">
                  <c:v>9.2791E-4</c:v>
                </c:pt>
                <c:pt idx="37801">
                  <c:v>9.2792000000000005E-4</c:v>
                </c:pt>
                <c:pt idx="37802">
                  <c:v>9.2792999999999999E-4</c:v>
                </c:pt>
                <c:pt idx="37803">
                  <c:v>9.2794000000000004E-4</c:v>
                </c:pt>
                <c:pt idx="37804">
                  <c:v>9.2794999999999998E-4</c:v>
                </c:pt>
                <c:pt idx="37805">
                  <c:v>9.2796000000000003E-4</c:v>
                </c:pt>
                <c:pt idx="37806">
                  <c:v>9.2796999999999997E-4</c:v>
                </c:pt>
                <c:pt idx="37807">
                  <c:v>9.2798000000000002E-4</c:v>
                </c:pt>
                <c:pt idx="37808">
                  <c:v>9.2798999999999996E-4</c:v>
                </c:pt>
                <c:pt idx="37809">
                  <c:v>9.2800000000000001E-4</c:v>
                </c:pt>
                <c:pt idx="37810">
                  <c:v>9.2800999999999995E-4</c:v>
                </c:pt>
                <c:pt idx="37811">
                  <c:v>9.2802E-4</c:v>
                </c:pt>
                <c:pt idx="37812">
                  <c:v>9.2803000000000004E-4</c:v>
                </c:pt>
                <c:pt idx="37813">
                  <c:v>9.2803999999999998E-4</c:v>
                </c:pt>
                <c:pt idx="37814">
                  <c:v>9.2805000000000003E-4</c:v>
                </c:pt>
                <c:pt idx="37815">
                  <c:v>9.2805999999999997E-4</c:v>
                </c:pt>
                <c:pt idx="37816">
                  <c:v>9.2807000000000002E-4</c:v>
                </c:pt>
                <c:pt idx="37817">
                  <c:v>9.2807999999999996E-4</c:v>
                </c:pt>
                <c:pt idx="37818">
                  <c:v>9.2809000000000001E-4</c:v>
                </c:pt>
                <c:pt idx="37819">
                  <c:v>9.2809999999999995E-4</c:v>
                </c:pt>
                <c:pt idx="37820">
                  <c:v>9.2811E-4</c:v>
                </c:pt>
                <c:pt idx="37821">
                  <c:v>9.2812000000000005E-4</c:v>
                </c:pt>
                <c:pt idx="37822">
                  <c:v>9.2812999999999999E-4</c:v>
                </c:pt>
                <c:pt idx="37823">
                  <c:v>9.2814000000000004E-4</c:v>
                </c:pt>
                <c:pt idx="37824">
                  <c:v>9.2814999999999998E-4</c:v>
                </c:pt>
                <c:pt idx="37825">
                  <c:v>9.2816000000000003E-4</c:v>
                </c:pt>
                <c:pt idx="37826">
                  <c:v>9.2816999999999997E-4</c:v>
                </c:pt>
                <c:pt idx="37827">
                  <c:v>9.2818000000000002E-4</c:v>
                </c:pt>
                <c:pt idx="37828">
                  <c:v>9.2818999999999996E-4</c:v>
                </c:pt>
                <c:pt idx="37829">
                  <c:v>9.2820000000000001E-4</c:v>
                </c:pt>
                <c:pt idx="37830">
                  <c:v>9.2820999999999995E-4</c:v>
                </c:pt>
                <c:pt idx="37831">
                  <c:v>9.2822E-4</c:v>
                </c:pt>
                <c:pt idx="37832">
                  <c:v>9.2823000000000005E-4</c:v>
                </c:pt>
                <c:pt idx="37833">
                  <c:v>9.2823999999999999E-4</c:v>
                </c:pt>
                <c:pt idx="37834">
                  <c:v>9.2825000000000004E-4</c:v>
                </c:pt>
                <c:pt idx="37835">
                  <c:v>9.2825999999999998E-4</c:v>
                </c:pt>
                <c:pt idx="37836">
                  <c:v>9.2827000000000003E-4</c:v>
                </c:pt>
                <c:pt idx="37837">
                  <c:v>9.2827999999999997E-4</c:v>
                </c:pt>
                <c:pt idx="37838">
                  <c:v>9.2829000000000002E-4</c:v>
                </c:pt>
                <c:pt idx="37839">
                  <c:v>9.2829999999999996E-4</c:v>
                </c:pt>
                <c:pt idx="37840">
                  <c:v>9.2831000000000001E-4</c:v>
                </c:pt>
                <c:pt idx="37841">
                  <c:v>9.2831999999999995E-4</c:v>
                </c:pt>
                <c:pt idx="37842">
                  <c:v>9.2833E-4</c:v>
                </c:pt>
                <c:pt idx="37843">
                  <c:v>9.2834000000000005E-4</c:v>
                </c:pt>
                <c:pt idx="37844">
                  <c:v>9.2834999999999999E-4</c:v>
                </c:pt>
                <c:pt idx="37845">
                  <c:v>9.2836000000000004E-4</c:v>
                </c:pt>
                <c:pt idx="37846">
                  <c:v>9.2836999999999998E-4</c:v>
                </c:pt>
                <c:pt idx="37847">
                  <c:v>9.2838000000000003E-4</c:v>
                </c:pt>
                <c:pt idx="37848">
                  <c:v>9.2838999999999997E-4</c:v>
                </c:pt>
                <c:pt idx="37849">
                  <c:v>9.2840000000000002E-4</c:v>
                </c:pt>
                <c:pt idx="37850">
                  <c:v>9.2840999999999996E-4</c:v>
                </c:pt>
                <c:pt idx="37851">
                  <c:v>9.2842E-4</c:v>
                </c:pt>
                <c:pt idx="37852">
                  <c:v>9.2843000000000005E-4</c:v>
                </c:pt>
                <c:pt idx="37853">
                  <c:v>9.2843999999999999E-4</c:v>
                </c:pt>
                <c:pt idx="37854">
                  <c:v>9.2845000000000004E-4</c:v>
                </c:pt>
                <c:pt idx="37855">
                  <c:v>9.2845999999999998E-4</c:v>
                </c:pt>
                <c:pt idx="37856">
                  <c:v>9.2847000000000003E-4</c:v>
                </c:pt>
                <c:pt idx="37857">
                  <c:v>9.2847999999999997E-4</c:v>
                </c:pt>
                <c:pt idx="37858">
                  <c:v>9.2849000000000002E-4</c:v>
                </c:pt>
                <c:pt idx="37859">
                  <c:v>9.2849999999999996E-4</c:v>
                </c:pt>
                <c:pt idx="37860">
                  <c:v>9.2851000000000001E-4</c:v>
                </c:pt>
                <c:pt idx="37861">
                  <c:v>9.2851999999999995E-4</c:v>
                </c:pt>
                <c:pt idx="37862">
                  <c:v>9.2853E-4</c:v>
                </c:pt>
                <c:pt idx="37863">
                  <c:v>9.2854000000000005E-4</c:v>
                </c:pt>
                <c:pt idx="37864">
                  <c:v>9.2854999999999999E-4</c:v>
                </c:pt>
                <c:pt idx="37865">
                  <c:v>9.2856000000000004E-4</c:v>
                </c:pt>
                <c:pt idx="37866">
                  <c:v>9.2856999999999998E-4</c:v>
                </c:pt>
                <c:pt idx="37867">
                  <c:v>9.2858000000000003E-4</c:v>
                </c:pt>
                <c:pt idx="37868">
                  <c:v>9.2858999999999997E-4</c:v>
                </c:pt>
                <c:pt idx="37869">
                  <c:v>9.2860000000000002E-4</c:v>
                </c:pt>
                <c:pt idx="37870">
                  <c:v>9.2860999999999996E-4</c:v>
                </c:pt>
                <c:pt idx="37871">
                  <c:v>9.2862000000000001E-4</c:v>
                </c:pt>
                <c:pt idx="37872">
                  <c:v>9.2862999999999995E-4</c:v>
                </c:pt>
                <c:pt idx="37873">
                  <c:v>9.2864E-4</c:v>
                </c:pt>
                <c:pt idx="37874">
                  <c:v>9.2865000000000005E-4</c:v>
                </c:pt>
                <c:pt idx="37875">
                  <c:v>9.2865999999999999E-4</c:v>
                </c:pt>
                <c:pt idx="37876">
                  <c:v>9.2867000000000004E-4</c:v>
                </c:pt>
                <c:pt idx="37877">
                  <c:v>9.2867999999999998E-4</c:v>
                </c:pt>
                <c:pt idx="37878">
                  <c:v>9.2869000000000003E-4</c:v>
                </c:pt>
                <c:pt idx="37879">
                  <c:v>9.2869999999999997E-4</c:v>
                </c:pt>
                <c:pt idx="37880">
                  <c:v>9.2871000000000002E-4</c:v>
                </c:pt>
                <c:pt idx="37881">
                  <c:v>9.2871999999999996E-4</c:v>
                </c:pt>
                <c:pt idx="37882">
                  <c:v>9.2873000000000001E-4</c:v>
                </c:pt>
                <c:pt idx="37883">
                  <c:v>9.2873999999999995E-4</c:v>
                </c:pt>
                <c:pt idx="37884">
                  <c:v>9.2875E-4</c:v>
                </c:pt>
                <c:pt idx="37885">
                  <c:v>9.2876000000000005E-4</c:v>
                </c:pt>
                <c:pt idx="37886">
                  <c:v>9.2876999999999999E-4</c:v>
                </c:pt>
                <c:pt idx="37887">
                  <c:v>9.2878000000000004E-4</c:v>
                </c:pt>
                <c:pt idx="37888">
                  <c:v>9.2878999999999998E-4</c:v>
                </c:pt>
                <c:pt idx="37889">
                  <c:v>9.2880000000000002E-4</c:v>
                </c:pt>
                <c:pt idx="37890">
                  <c:v>9.2880999999999997E-4</c:v>
                </c:pt>
                <c:pt idx="37891">
                  <c:v>9.2882000000000001E-4</c:v>
                </c:pt>
                <c:pt idx="37892">
                  <c:v>9.2882999999999996E-4</c:v>
                </c:pt>
                <c:pt idx="37893">
                  <c:v>9.2884E-4</c:v>
                </c:pt>
                <c:pt idx="37894">
                  <c:v>9.2885000000000005E-4</c:v>
                </c:pt>
                <c:pt idx="37895">
                  <c:v>9.2885999999999999E-4</c:v>
                </c:pt>
                <c:pt idx="37896">
                  <c:v>9.2887000000000004E-4</c:v>
                </c:pt>
                <c:pt idx="37897">
                  <c:v>9.2887999999999998E-4</c:v>
                </c:pt>
                <c:pt idx="37898">
                  <c:v>9.2889000000000003E-4</c:v>
                </c:pt>
                <c:pt idx="37899">
                  <c:v>9.2889999999999997E-4</c:v>
                </c:pt>
                <c:pt idx="37900">
                  <c:v>9.2891000000000002E-4</c:v>
                </c:pt>
                <c:pt idx="37901">
                  <c:v>9.2891999999999996E-4</c:v>
                </c:pt>
                <c:pt idx="37902">
                  <c:v>9.2893000000000001E-4</c:v>
                </c:pt>
                <c:pt idx="37903">
                  <c:v>9.2893999999999995E-4</c:v>
                </c:pt>
                <c:pt idx="37904">
                  <c:v>9.2895E-4</c:v>
                </c:pt>
                <c:pt idx="37905">
                  <c:v>9.2896000000000005E-4</c:v>
                </c:pt>
                <c:pt idx="37906">
                  <c:v>9.2896999999999999E-4</c:v>
                </c:pt>
                <c:pt idx="37907">
                  <c:v>9.2898000000000004E-4</c:v>
                </c:pt>
                <c:pt idx="37908">
                  <c:v>9.2898999999999998E-4</c:v>
                </c:pt>
                <c:pt idx="37909">
                  <c:v>9.2900000000000003E-4</c:v>
                </c:pt>
                <c:pt idx="37910">
                  <c:v>9.2900999999999997E-4</c:v>
                </c:pt>
                <c:pt idx="37911">
                  <c:v>9.2902000000000002E-4</c:v>
                </c:pt>
                <c:pt idx="37912">
                  <c:v>9.2902999999999996E-4</c:v>
                </c:pt>
                <c:pt idx="37913">
                  <c:v>9.2904000000000001E-4</c:v>
                </c:pt>
                <c:pt idx="37914">
                  <c:v>9.2904999999999995E-4</c:v>
                </c:pt>
                <c:pt idx="37915">
                  <c:v>9.2906E-4</c:v>
                </c:pt>
                <c:pt idx="37916">
                  <c:v>9.2907000000000005E-4</c:v>
                </c:pt>
                <c:pt idx="37917">
                  <c:v>9.2907999999999999E-4</c:v>
                </c:pt>
                <c:pt idx="37918">
                  <c:v>9.2909000000000004E-4</c:v>
                </c:pt>
                <c:pt idx="37919">
                  <c:v>9.2909999999999998E-4</c:v>
                </c:pt>
                <c:pt idx="37920">
                  <c:v>9.2911000000000003E-4</c:v>
                </c:pt>
                <c:pt idx="37921">
                  <c:v>9.2911999999999997E-4</c:v>
                </c:pt>
                <c:pt idx="37922">
                  <c:v>9.2913000000000002E-4</c:v>
                </c:pt>
                <c:pt idx="37923">
                  <c:v>9.2913999999999996E-4</c:v>
                </c:pt>
                <c:pt idx="37924">
                  <c:v>9.2915000000000001E-4</c:v>
                </c:pt>
                <c:pt idx="37925">
                  <c:v>9.2915999999999995E-4</c:v>
                </c:pt>
                <c:pt idx="37926">
                  <c:v>9.2917E-4</c:v>
                </c:pt>
                <c:pt idx="37927">
                  <c:v>9.2918000000000004E-4</c:v>
                </c:pt>
                <c:pt idx="37928">
                  <c:v>9.2918999999999999E-4</c:v>
                </c:pt>
                <c:pt idx="37929">
                  <c:v>9.2920000000000003E-4</c:v>
                </c:pt>
                <c:pt idx="37930">
                  <c:v>9.2920999999999998E-4</c:v>
                </c:pt>
                <c:pt idx="37931">
                  <c:v>9.2922000000000002E-4</c:v>
                </c:pt>
                <c:pt idx="37932">
                  <c:v>9.2922999999999996E-4</c:v>
                </c:pt>
                <c:pt idx="37933">
                  <c:v>9.2924000000000001E-4</c:v>
                </c:pt>
                <c:pt idx="37934">
                  <c:v>9.2924999999999995E-4</c:v>
                </c:pt>
                <c:pt idx="37935">
                  <c:v>9.2926E-4</c:v>
                </c:pt>
                <c:pt idx="37936">
                  <c:v>9.2927000000000005E-4</c:v>
                </c:pt>
                <c:pt idx="37937">
                  <c:v>9.2927999999999999E-4</c:v>
                </c:pt>
                <c:pt idx="37938">
                  <c:v>9.2929000000000004E-4</c:v>
                </c:pt>
                <c:pt idx="37939">
                  <c:v>9.2929999999999998E-4</c:v>
                </c:pt>
                <c:pt idx="37940">
                  <c:v>9.2931000000000003E-4</c:v>
                </c:pt>
                <c:pt idx="37941">
                  <c:v>9.2931999999999997E-4</c:v>
                </c:pt>
                <c:pt idx="37942">
                  <c:v>9.2933000000000002E-4</c:v>
                </c:pt>
                <c:pt idx="37943">
                  <c:v>9.2933999999999996E-4</c:v>
                </c:pt>
                <c:pt idx="37944">
                  <c:v>9.2935000000000001E-4</c:v>
                </c:pt>
                <c:pt idx="37945">
                  <c:v>9.2935999999999995E-4</c:v>
                </c:pt>
                <c:pt idx="37946">
                  <c:v>9.2937E-4</c:v>
                </c:pt>
                <c:pt idx="37947">
                  <c:v>9.2938000000000005E-4</c:v>
                </c:pt>
                <c:pt idx="37948">
                  <c:v>9.2938999999999999E-4</c:v>
                </c:pt>
                <c:pt idx="37949">
                  <c:v>9.2940000000000004E-4</c:v>
                </c:pt>
                <c:pt idx="37950">
                  <c:v>9.2940999999999998E-4</c:v>
                </c:pt>
                <c:pt idx="37951">
                  <c:v>9.2942000000000003E-4</c:v>
                </c:pt>
                <c:pt idx="37952">
                  <c:v>9.2942999999999997E-4</c:v>
                </c:pt>
                <c:pt idx="37953">
                  <c:v>9.2944000000000002E-4</c:v>
                </c:pt>
                <c:pt idx="37954">
                  <c:v>9.2944999999999996E-4</c:v>
                </c:pt>
                <c:pt idx="37955">
                  <c:v>9.2946000000000001E-4</c:v>
                </c:pt>
                <c:pt idx="37956">
                  <c:v>9.2946999999999995E-4</c:v>
                </c:pt>
                <c:pt idx="37957">
                  <c:v>9.2948E-4</c:v>
                </c:pt>
                <c:pt idx="37958">
                  <c:v>9.2949000000000005E-4</c:v>
                </c:pt>
                <c:pt idx="37959">
                  <c:v>9.2949999999999999E-4</c:v>
                </c:pt>
                <c:pt idx="37960">
                  <c:v>9.2951000000000004E-4</c:v>
                </c:pt>
                <c:pt idx="37961">
                  <c:v>9.2951999999999998E-4</c:v>
                </c:pt>
                <c:pt idx="37962">
                  <c:v>9.2953000000000003E-4</c:v>
                </c:pt>
                <c:pt idx="37963">
                  <c:v>9.2953999999999997E-4</c:v>
                </c:pt>
                <c:pt idx="37964">
                  <c:v>9.2955000000000002E-4</c:v>
                </c:pt>
                <c:pt idx="37965">
                  <c:v>9.2955999999999996E-4</c:v>
                </c:pt>
                <c:pt idx="37966">
                  <c:v>9.2957000000000001E-4</c:v>
                </c:pt>
                <c:pt idx="37967">
                  <c:v>9.2957999999999995E-4</c:v>
                </c:pt>
                <c:pt idx="37968">
                  <c:v>9.2959E-4</c:v>
                </c:pt>
                <c:pt idx="37969">
                  <c:v>9.2960000000000004E-4</c:v>
                </c:pt>
                <c:pt idx="37970">
                  <c:v>9.2960999999999998E-4</c:v>
                </c:pt>
                <c:pt idx="37971">
                  <c:v>9.2962000000000003E-4</c:v>
                </c:pt>
                <c:pt idx="37972">
                  <c:v>9.2962999999999997E-4</c:v>
                </c:pt>
                <c:pt idx="37973">
                  <c:v>9.2964000000000002E-4</c:v>
                </c:pt>
                <c:pt idx="37974">
                  <c:v>9.2964999999999996E-4</c:v>
                </c:pt>
                <c:pt idx="37975">
                  <c:v>9.2966000000000001E-4</c:v>
                </c:pt>
                <c:pt idx="37976">
                  <c:v>9.2966999999999995E-4</c:v>
                </c:pt>
                <c:pt idx="37977">
                  <c:v>9.2968E-4</c:v>
                </c:pt>
                <c:pt idx="37978">
                  <c:v>9.2969000000000005E-4</c:v>
                </c:pt>
                <c:pt idx="37979">
                  <c:v>9.2969999999999999E-4</c:v>
                </c:pt>
                <c:pt idx="37980">
                  <c:v>9.2971000000000004E-4</c:v>
                </c:pt>
                <c:pt idx="37981">
                  <c:v>9.2971999999999998E-4</c:v>
                </c:pt>
                <c:pt idx="37982">
                  <c:v>9.2973000000000003E-4</c:v>
                </c:pt>
                <c:pt idx="37983">
                  <c:v>9.2973999999999997E-4</c:v>
                </c:pt>
                <c:pt idx="37984">
                  <c:v>9.2975000000000002E-4</c:v>
                </c:pt>
                <c:pt idx="37985">
                  <c:v>9.2975999999999996E-4</c:v>
                </c:pt>
                <c:pt idx="37986">
                  <c:v>9.2977000000000001E-4</c:v>
                </c:pt>
                <c:pt idx="37987">
                  <c:v>9.2977999999999995E-4</c:v>
                </c:pt>
                <c:pt idx="37988">
                  <c:v>9.2979E-4</c:v>
                </c:pt>
                <c:pt idx="37989">
                  <c:v>9.2980000000000005E-4</c:v>
                </c:pt>
                <c:pt idx="37990">
                  <c:v>9.2980999999999999E-4</c:v>
                </c:pt>
                <c:pt idx="37991">
                  <c:v>9.2982000000000004E-4</c:v>
                </c:pt>
                <c:pt idx="37992">
                  <c:v>9.2982999999999998E-4</c:v>
                </c:pt>
                <c:pt idx="37993">
                  <c:v>9.2984000000000003E-4</c:v>
                </c:pt>
                <c:pt idx="37994">
                  <c:v>9.2984999999999997E-4</c:v>
                </c:pt>
                <c:pt idx="37995">
                  <c:v>9.2986000000000002E-4</c:v>
                </c:pt>
                <c:pt idx="37996">
                  <c:v>9.2986999999999996E-4</c:v>
                </c:pt>
                <c:pt idx="37997">
                  <c:v>9.2988000000000001E-4</c:v>
                </c:pt>
                <c:pt idx="37998">
                  <c:v>9.2988999999999995E-4</c:v>
                </c:pt>
                <c:pt idx="37999">
                  <c:v>9.299E-4</c:v>
                </c:pt>
                <c:pt idx="38000">
                  <c:v>9.2991000000000005E-4</c:v>
                </c:pt>
                <c:pt idx="38001">
                  <c:v>9.2991999999999999E-4</c:v>
                </c:pt>
                <c:pt idx="38002">
                  <c:v>9.2993000000000004E-4</c:v>
                </c:pt>
                <c:pt idx="38003">
                  <c:v>9.2993999999999998E-4</c:v>
                </c:pt>
                <c:pt idx="38004">
                  <c:v>9.2995000000000003E-4</c:v>
                </c:pt>
                <c:pt idx="38005">
                  <c:v>9.2995999999999997E-4</c:v>
                </c:pt>
                <c:pt idx="38006">
                  <c:v>9.2997000000000002E-4</c:v>
                </c:pt>
                <c:pt idx="38007">
                  <c:v>9.2997999999999996E-4</c:v>
                </c:pt>
                <c:pt idx="38008">
                  <c:v>9.2999000000000001E-4</c:v>
                </c:pt>
                <c:pt idx="38009">
                  <c:v>9.3000000000000005E-4</c:v>
                </c:pt>
                <c:pt idx="38010">
                  <c:v>9.3000999999999999E-4</c:v>
                </c:pt>
                <c:pt idx="38011">
                  <c:v>9.3002000000000004E-4</c:v>
                </c:pt>
                <c:pt idx="38012">
                  <c:v>9.3002999999999998E-4</c:v>
                </c:pt>
                <c:pt idx="38013">
                  <c:v>9.3004000000000003E-4</c:v>
                </c:pt>
                <c:pt idx="38014">
                  <c:v>9.3004999999999997E-4</c:v>
                </c:pt>
                <c:pt idx="38015">
                  <c:v>9.3006000000000002E-4</c:v>
                </c:pt>
                <c:pt idx="38016">
                  <c:v>9.3006999999999996E-4</c:v>
                </c:pt>
                <c:pt idx="38017">
                  <c:v>9.3008000000000001E-4</c:v>
                </c:pt>
                <c:pt idx="38018">
                  <c:v>9.3008999999999995E-4</c:v>
                </c:pt>
                <c:pt idx="38019">
                  <c:v>9.301E-4</c:v>
                </c:pt>
                <c:pt idx="38020">
                  <c:v>9.3011000000000005E-4</c:v>
                </c:pt>
                <c:pt idx="38021">
                  <c:v>9.3011999999999999E-4</c:v>
                </c:pt>
                <c:pt idx="38022">
                  <c:v>9.3013000000000004E-4</c:v>
                </c:pt>
                <c:pt idx="38023">
                  <c:v>9.3013999999999998E-4</c:v>
                </c:pt>
                <c:pt idx="38024">
                  <c:v>9.3015000000000003E-4</c:v>
                </c:pt>
                <c:pt idx="38025">
                  <c:v>9.3015999999999997E-4</c:v>
                </c:pt>
                <c:pt idx="38026">
                  <c:v>9.3017000000000002E-4</c:v>
                </c:pt>
                <c:pt idx="38027">
                  <c:v>9.3017999999999996E-4</c:v>
                </c:pt>
                <c:pt idx="38028">
                  <c:v>9.3019000000000001E-4</c:v>
                </c:pt>
                <c:pt idx="38029">
                  <c:v>9.3019999999999995E-4</c:v>
                </c:pt>
                <c:pt idx="38030">
                  <c:v>9.3021E-4</c:v>
                </c:pt>
                <c:pt idx="38031">
                  <c:v>9.3022000000000005E-4</c:v>
                </c:pt>
                <c:pt idx="38032">
                  <c:v>9.3022999999999999E-4</c:v>
                </c:pt>
                <c:pt idx="38033">
                  <c:v>9.3024000000000004E-4</c:v>
                </c:pt>
                <c:pt idx="38034">
                  <c:v>9.3024999999999998E-4</c:v>
                </c:pt>
                <c:pt idx="38035">
                  <c:v>9.3026000000000003E-4</c:v>
                </c:pt>
                <c:pt idx="38036">
                  <c:v>9.3026999999999997E-4</c:v>
                </c:pt>
                <c:pt idx="38037">
                  <c:v>9.3028000000000002E-4</c:v>
                </c:pt>
                <c:pt idx="38038">
                  <c:v>9.3028999999999996E-4</c:v>
                </c:pt>
                <c:pt idx="38039">
                  <c:v>9.3030000000000001E-4</c:v>
                </c:pt>
                <c:pt idx="38040">
                  <c:v>9.3030999999999995E-4</c:v>
                </c:pt>
                <c:pt idx="38041">
                  <c:v>9.3032E-4</c:v>
                </c:pt>
                <c:pt idx="38042">
                  <c:v>9.3033000000000005E-4</c:v>
                </c:pt>
                <c:pt idx="38043">
                  <c:v>9.3033999999999999E-4</c:v>
                </c:pt>
                <c:pt idx="38044">
                  <c:v>9.3035000000000004E-4</c:v>
                </c:pt>
                <c:pt idx="38045">
                  <c:v>9.3035999999999998E-4</c:v>
                </c:pt>
                <c:pt idx="38046">
                  <c:v>9.3037000000000003E-4</c:v>
                </c:pt>
                <c:pt idx="38047">
                  <c:v>9.3037999999999997E-4</c:v>
                </c:pt>
                <c:pt idx="38048">
                  <c:v>9.3039000000000001E-4</c:v>
                </c:pt>
                <c:pt idx="38049">
                  <c:v>9.3039999999999996E-4</c:v>
                </c:pt>
                <c:pt idx="38050">
                  <c:v>9.3041E-4</c:v>
                </c:pt>
                <c:pt idx="38051">
                  <c:v>9.3042000000000005E-4</c:v>
                </c:pt>
                <c:pt idx="38052">
                  <c:v>9.3042999999999999E-4</c:v>
                </c:pt>
                <c:pt idx="38053">
                  <c:v>9.3044000000000004E-4</c:v>
                </c:pt>
                <c:pt idx="38054">
                  <c:v>9.3044999999999998E-4</c:v>
                </c:pt>
                <c:pt idx="38055">
                  <c:v>9.3046000000000003E-4</c:v>
                </c:pt>
                <c:pt idx="38056">
                  <c:v>9.3046999999999997E-4</c:v>
                </c:pt>
                <c:pt idx="38057">
                  <c:v>9.3048000000000002E-4</c:v>
                </c:pt>
                <c:pt idx="38058">
                  <c:v>9.3048999999999996E-4</c:v>
                </c:pt>
                <c:pt idx="38059">
                  <c:v>9.3050000000000001E-4</c:v>
                </c:pt>
                <c:pt idx="38060">
                  <c:v>9.3050999999999995E-4</c:v>
                </c:pt>
                <c:pt idx="38061">
                  <c:v>9.3052E-4</c:v>
                </c:pt>
                <c:pt idx="38062">
                  <c:v>9.3053000000000005E-4</c:v>
                </c:pt>
                <c:pt idx="38063">
                  <c:v>9.3053999999999999E-4</c:v>
                </c:pt>
                <c:pt idx="38064">
                  <c:v>9.3055000000000004E-4</c:v>
                </c:pt>
                <c:pt idx="38065">
                  <c:v>9.3055999999999998E-4</c:v>
                </c:pt>
                <c:pt idx="38066">
                  <c:v>9.3057000000000003E-4</c:v>
                </c:pt>
                <c:pt idx="38067">
                  <c:v>9.3057999999999997E-4</c:v>
                </c:pt>
                <c:pt idx="38068">
                  <c:v>9.3059000000000002E-4</c:v>
                </c:pt>
                <c:pt idx="38069">
                  <c:v>9.3059999999999996E-4</c:v>
                </c:pt>
                <c:pt idx="38070">
                  <c:v>9.3061000000000001E-4</c:v>
                </c:pt>
                <c:pt idx="38071">
                  <c:v>9.3061999999999995E-4</c:v>
                </c:pt>
                <c:pt idx="38072">
                  <c:v>9.3063E-4</c:v>
                </c:pt>
                <c:pt idx="38073">
                  <c:v>9.3064000000000005E-4</c:v>
                </c:pt>
                <c:pt idx="38074">
                  <c:v>9.3064999999999999E-4</c:v>
                </c:pt>
                <c:pt idx="38075">
                  <c:v>9.3066000000000004E-4</c:v>
                </c:pt>
                <c:pt idx="38076">
                  <c:v>9.3066999999999998E-4</c:v>
                </c:pt>
                <c:pt idx="38077">
                  <c:v>9.3068000000000003E-4</c:v>
                </c:pt>
                <c:pt idx="38078">
                  <c:v>9.3068999999999997E-4</c:v>
                </c:pt>
                <c:pt idx="38079">
                  <c:v>9.3070000000000002E-4</c:v>
                </c:pt>
                <c:pt idx="38080">
                  <c:v>9.3070999999999996E-4</c:v>
                </c:pt>
                <c:pt idx="38081">
                  <c:v>9.3072000000000001E-4</c:v>
                </c:pt>
                <c:pt idx="38082">
                  <c:v>9.3072999999999995E-4</c:v>
                </c:pt>
                <c:pt idx="38083">
                  <c:v>9.3074E-4</c:v>
                </c:pt>
                <c:pt idx="38084">
                  <c:v>9.3075000000000005E-4</c:v>
                </c:pt>
                <c:pt idx="38085">
                  <c:v>9.3075999999999999E-4</c:v>
                </c:pt>
                <c:pt idx="38086">
                  <c:v>9.3077000000000003E-4</c:v>
                </c:pt>
                <c:pt idx="38087">
                  <c:v>9.3077999999999998E-4</c:v>
                </c:pt>
                <c:pt idx="38088">
                  <c:v>9.3079000000000002E-4</c:v>
                </c:pt>
                <c:pt idx="38089">
                  <c:v>9.3079999999999997E-4</c:v>
                </c:pt>
                <c:pt idx="38090">
                  <c:v>9.3081000000000001E-4</c:v>
                </c:pt>
                <c:pt idx="38091">
                  <c:v>9.3081999999999995E-4</c:v>
                </c:pt>
                <c:pt idx="38092">
                  <c:v>9.3083E-4</c:v>
                </c:pt>
                <c:pt idx="38093">
                  <c:v>9.3084000000000005E-4</c:v>
                </c:pt>
                <c:pt idx="38094">
                  <c:v>9.3084999999999999E-4</c:v>
                </c:pt>
                <c:pt idx="38095">
                  <c:v>9.3086000000000004E-4</c:v>
                </c:pt>
                <c:pt idx="38096">
                  <c:v>9.3086999999999998E-4</c:v>
                </c:pt>
                <c:pt idx="38097">
                  <c:v>9.3088000000000003E-4</c:v>
                </c:pt>
                <c:pt idx="38098">
                  <c:v>9.3088999999999997E-4</c:v>
                </c:pt>
                <c:pt idx="38099">
                  <c:v>9.3090000000000002E-4</c:v>
                </c:pt>
                <c:pt idx="38100">
                  <c:v>9.3090999999999996E-4</c:v>
                </c:pt>
                <c:pt idx="38101">
                  <c:v>9.3092000000000001E-4</c:v>
                </c:pt>
                <c:pt idx="38102">
                  <c:v>9.3092999999999995E-4</c:v>
                </c:pt>
                <c:pt idx="38103">
                  <c:v>9.3094E-4</c:v>
                </c:pt>
                <c:pt idx="38104">
                  <c:v>9.3095000000000005E-4</c:v>
                </c:pt>
                <c:pt idx="38105">
                  <c:v>9.3095999999999999E-4</c:v>
                </c:pt>
                <c:pt idx="38106">
                  <c:v>9.3097000000000004E-4</c:v>
                </c:pt>
                <c:pt idx="38107">
                  <c:v>9.3097999999999998E-4</c:v>
                </c:pt>
                <c:pt idx="38108">
                  <c:v>9.3099000000000003E-4</c:v>
                </c:pt>
                <c:pt idx="38109">
                  <c:v>9.3099999999999997E-4</c:v>
                </c:pt>
                <c:pt idx="38110">
                  <c:v>9.3101000000000002E-4</c:v>
                </c:pt>
                <c:pt idx="38111">
                  <c:v>9.3101999999999996E-4</c:v>
                </c:pt>
                <c:pt idx="38112">
                  <c:v>9.3103000000000001E-4</c:v>
                </c:pt>
                <c:pt idx="38113">
                  <c:v>9.3103999999999995E-4</c:v>
                </c:pt>
                <c:pt idx="38114">
                  <c:v>9.3105E-4</c:v>
                </c:pt>
                <c:pt idx="38115">
                  <c:v>9.3106000000000005E-4</c:v>
                </c:pt>
                <c:pt idx="38116">
                  <c:v>9.3106999999999999E-4</c:v>
                </c:pt>
                <c:pt idx="38117">
                  <c:v>9.3108000000000004E-4</c:v>
                </c:pt>
                <c:pt idx="38118">
                  <c:v>9.3108999999999998E-4</c:v>
                </c:pt>
                <c:pt idx="38119">
                  <c:v>9.3110000000000003E-4</c:v>
                </c:pt>
                <c:pt idx="38120">
                  <c:v>9.3110999999999997E-4</c:v>
                </c:pt>
                <c:pt idx="38121">
                  <c:v>9.3112000000000002E-4</c:v>
                </c:pt>
                <c:pt idx="38122">
                  <c:v>9.3112999999999996E-4</c:v>
                </c:pt>
                <c:pt idx="38123">
                  <c:v>9.3114000000000001E-4</c:v>
                </c:pt>
                <c:pt idx="38124">
                  <c:v>9.3114999999999995E-4</c:v>
                </c:pt>
                <c:pt idx="38125">
                  <c:v>9.3116E-4</c:v>
                </c:pt>
                <c:pt idx="38126">
                  <c:v>9.3117000000000004E-4</c:v>
                </c:pt>
                <c:pt idx="38127">
                  <c:v>9.3117999999999999E-4</c:v>
                </c:pt>
                <c:pt idx="38128">
                  <c:v>9.3119000000000003E-4</c:v>
                </c:pt>
                <c:pt idx="38129">
                  <c:v>9.3119999999999997E-4</c:v>
                </c:pt>
                <c:pt idx="38130">
                  <c:v>9.3121000000000002E-4</c:v>
                </c:pt>
                <c:pt idx="38131">
                  <c:v>9.3121999999999996E-4</c:v>
                </c:pt>
                <c:pt idx="38132">
                  <c:v>9.3123000000000001E-4</c:v>
                </c:pt>
                <c:pt idx="38133">
                  <c:v>9.3123999999999995E-4</c:v>
                </c:pt>
                <c:pt idx="38134">
                  <c:v>9.3125E-4</c:v>
                </c:pt>
                <c:pt idx="38135">
                  <c:v>9.3126000000000005E-4</c:v>
                </c:pt>
                <c:pt idx="38136">
                  <c:v>9.3126999999999999E-4</c:v>
                </c:pt>
                <c:pt idx="38137">
                  <c:v>9.3128000000000004E-4</c:v>
                </c:pt>
                <c:pt idx="38138">
                  <c:v>9.3128999999999998E-4</c:v>
                </c:pt>
                <c:pt idx="38139">
                  <c:v>9.3130000000000003E-4</c:v>
                </c:pt>
                <c:pt idx="38140">
                  <c:v>9.3130999999999997E-4</c:v>
                </c:pt>
                <c:pt idx="38141">
                  <c:v>9.3132000000000002E-4</c:v>
                </c:pt>
                <c:pt idx="38142">
                  <c:v>9.3132999999999996E-4</c:v>
                </c:pt>
                <c:pt idx="38143">
                  <c:v>9.3134000000000001E-4</c:v>
                </c:pt>
                <c:pt idx="38144">
                  <c:v>9.3134999999999995E-4</c:v>
                </c:pt>
                <c:pt idx="38145">
                  <c:v>9.3136E-4</c:v>
                </c:pt>
                <c:pt idx="38146">
                  <c:v>9.3137000000000005E-4</c:v>
                </c:pt>
                <c:pt idx="38147">
                  <c:v>9.3137999999999999E-4</c:v>
                </c:pt>
                <c:pt idx="38148">
                  <c:v>9.3139000000000004E-4</c:v>
                </c:pt>
                <c:pt idx="38149">
                  <c:v>9.3139999999999998E-4</c:v>
                </c:pt>
                <c:pt idx="38150">
                  <c:v>9.3141000000000003E-4</c:v>
                </c:pt>
                <c:pt idx="38151">
                  <c:v>9.3141999999999997E-4</c:v>
                </c:pt>
                <c:pt idx="38152">
                  <c:v>9.3143000000000002E-4</c:v>
                </c:pt>
                <c:pt idx="38153">
                  <c:v>9.3143999999999996E-4</c:v>
                </c:pt>
                <c:pt idx="38154">
                  <c:v>9.3145000000000001E-4</c:v>
                </c:pt>
                <c:pt idx="38155">
                  <c:v>9.3145999999999995E-4</c:v>
                </c:pt>
                <c:pt idx="38156">
                  <c:v>9.3147E-4</c:v>
                </c:pt>
                <c:pt idx="38157">
                  <c:v>9.3148000000000005E-4</c:v>
                </c:pt>
                <c:pt idx="38158">
                  <c:v>9.3148999999999999E-4</c:v>
                </c:pt>
                <c:pt idx="38159">
                  <c:v>9.3150000000000004E-4</c:v>
                </c:pt>
                <c:pt idx="38160">
                  <c:v>9.3150999999999998E-4</c:v>
                </c:pt>
                <c:pt idx="38161">
                  <c:v>9.3152000000000003E-4</c:v>
                </c:pt>
                <c:pt idx="38162">
                  <c:v>9.3152999999999997E-4</c:v>
                </c:pt>
                <c:pt idx="38163">
                  <c:v>9.3154000000000002E-4</c:v>
                </c:pt>
                <c:pt idx="38164">
                  <c:v>9.3154999999999996E-4</c:v>
                </c:pt>
                <c:pt idx="38165">
                  <c:v>9.3156000000000001E-4</c:v>
                </c:pt>
                <c:pt idx="38166">
                  <c:v>9.3156999999999995E-4</c:v>
                </c:pt>
                <c:pt idx="38167">
                  <c:v>9.3157999999999999E-4</c:v>
                </c:pt>
                <c:pt idx="38168">
                  <c:v>9.3159000000000004E-4</c:v>
                </c:pt>
                <c:pt idx="38169">
                  <c:v>9.3159999999999998E-4</c:v>
                </c:pt>
                <c:pt idx="38170">
                  <c:v>9.3161000000000003E-4</c:v>
                </c:pt>
                <c:pt idx="38171">
                  <c:v>9.3161999999999997E-4</c:v>
                </c:pt>
                <c:pt idx="38172">
                  <c:v>9.3163000000000002E-4</c:v>
                </c:pt>
                <c:pt idx="38173">
                  <c:v>9.3163999999999996E-4</c:v>
                </c:pt>
                <c:pt idx="38174">
                  <c:v>9.3165000000000001E-4</c:v>
                </c:pt>
                <c:pt idx="38175">
                  <c:v>9.3165999999999995E-4</c:v>
                </c:pt>
                <c:pt idx="38176">
                  <c:v>9.3167E-4</c:v>
                </c:pt>
                <c:pt idx="38177">
                  <c:v>9.3168000000000005E-4</c:v>
                </c:pt>
                <c:pt idx="38178">
                  <c:v>9.3168999999999999E-4</c:v>
                </c:pt>
                <c:pt idx="38179">
                  <c:v>9.3170000000000004E-4</c:v>
                </c:pt>
                <c:pt idx="38180">
                  <c:v>9.3170999999999998E-4</c:v>
                </c:pt>
                <c:pt idx="38181">
                  <c:v>9.3172000000000003E-4</c:v>
                </c:pt>
                <c:pt idx="38182">
                  <c:v>9.3172999999999997E-4</c:v>
                </c:pt>
                <c:pt idx="38183">
                  <c:v>9.3174000000000002E-4</c:v>
                </c:pt>
                <c:pt idx="38184">
                  <c:v>9.3174999999999996E-4</c:v>
                </c:pt>
                <c:pt idx="38185">
                  <c:v>9.3176000000000001E-4</c:v>
                </c:pt>
                <c:pt idx="38186">
                  <c:v>9.3176999999999995E-4</c:v>
                </c:pt>
                <c:pt idx="38187">
                  <c:v>9.3178E-4</c:v>
                </c:pt>
                <c:pt idx="38188">
                  <c:v>9.3179000000000005E-4</c:v>
                </c:pt>
                <c:pt idx="38189">
                  <c:v>9.3179999999999999E-4</c:v>
                </c:pt>
                <c:pt idx="38190">
                  <c:v>9.3181000000000004E-4</c:v>
                </c:pt>
                <c:pt idx="38191">
                  <c:v>9.3181999999999998E-4</c:v>
                </c:pt>
                <c:pt idx="38192">
                  <c:v>9.3183000000000003E-4</c:v>
                </c:pt>
                <c:pt idx="38193">
                  <c:v>9.3183999999999997E-4</c:v>
                </c:pt>
                <c:pt idx="38194">
                  <c:v>9.3185000000000002E-4</c:v>
                </c:pt>
                <c:pt idx="38195">
                  <c:v>9.3185999999999996E-4</c:v>
                </c:pt>
                <c:pt idx="38196">
                  <c:v>9.3187000000000001E-4</c:v>
                </c:pt>
                <c:pt idx="38197">
                  <c:v>9.3187999999999995E-4</c:v>
                </c:pt>
                <c:pt idx="38198">
                  <c:v>9.3189E-4</c:v>
                </c:pt>
                <c:pt idx="38199">
                  <c:v>9.3190000000000005E-4</c:v>
                </c:pt>
                <c:pt idx="38200">
                  <c:v>9.3190999999999999E-4</c:v>
                </c:pt>
                <c:pt idx="38201">
                  <c:v>9.3192000000000004E-4</c:v>
                </c:pt>
                <c:pt idx="38202">
                  <c:v>9.3192999999999998E-4</c:v>
                </c:pt>
                <c:pt idx="38203">
                  <c:v>9.3194000000000003E-4</c:v>
                </c:pt>
                <c:pt idx="38204">
                  <c:v>9.3194999999999997E-4</c:v>
                </c:pt>
                <c:pt idx="38205">
                  <c:v>9.3196000000000001E-4</c:v>
                </c:pt>
                <c:pt idx="38206">
                  <c:v>9.3196999999999996E-4</c:v>
                </c:pt>
                <c:pt idx="38207">
                  <c:v>9.3198E-4</c:v>
                </c:pt>
                <c:pt idx="38208">
                  <c:v>9.3199000000000005E-4</c:v>
                </c:pt>
                <c:pt idx="38209">
                  <c:v>9.3199999999999999E-4</c:v>
                </c:pt>
                <c:pt idx="38210">
                  <c:v>9.3201000000000004E-4</c:v>
                </c:pt>
                <c:pt idx="38211">
                  <c:v>9.3201999999999998E-4</c:v>
                </c:pt>
                <c:pt idx="38212">
                  <c:v>9.3203000000000003E-4</c:v>
                </c:pt>
                <c:pt idx="38213">
                  <c:v>9.3203999999999997E-4</c:v>
                </c:pt>
                <c:pt idx="38214">
                  <c:v>9.3205000000000002E-4</c:v>
                </c:pt>
                <c:pt idx="38215">
                  <c:v>9.3205999999999996E-4</c:v>
                </c:pt>
                <c:pt idx="38216">
                  <c:v>9.3207000000000001E-4</c:v>
                </c:pt>
                <c:pt idx="38217">
                  <c:v>9.3207999999999995E-4</c:v>
                </c:pt>
                <c:pt idx="38218">
                  <c:v>9.3209E-4</c:v>
                </c:pt>
                <c:pt idx="38219">
                  <c:v>9.3210000000000005E-4</c:v>
                </c:pt>
                <c:pt idx="38220">
                  <c:v>9.3210999999999999E-4</c:v>
                </c:pt>
                <c:pt idx="38221">
                  <c:v>9.3212000000000004E-4</c:v>
                </c:pt>
                <c:pt idx="38222">
                  <c:v>9.3212999999999998E-4</c:v>
                </c:pt>
                <c:pt idx="38223">
                  <c:v>9.3214000000000003E-4</c:v>
                </c:pt>
                <c:pt idx="38224">
                  <c:v>9.3214999999999997E-4</c:v>
                </c:pt>
                <c:pt idx="38225">
                  <c:v>9.3216000000000002E-4</c:v>
                </c:pt>
                <c:pt idx="38226">
                  <c:v>9.3216999999999996E-4</c:v>
                </c:pt>
                <c:pt idx="38227">
                  <c:v>9.3218000000000001E-4</c:v>
                </c:pt>
                <c:pt idx="38228">
                  <c:v>9.3218999999999995E-4</c:v>
                </c:pt>
                <c:pt idx="38229">
                  <c:v>9.322E-4</c:v>
                </c:pt>
                <c:pt idx="38230">
                  <c:v>9.3221000000000005E-4</c:v>
                </c:pt>
                <c:pt idx="38231">
                  <c:v>9.3221999999999999E-4</c:v>
                </c:pt>
                <c:pt idx="38232">
                  <c:v>9.3223000000000004E-4</c:v>
                </c:pt>
                <c:pt idx="38233">
                  <c:v>9.3223999999999998E-4</c:v>
                </c:pt>
                <c:pt idx="38234">
                  <c:v>9.3225000000000003E-4</c:v>
                </c:pt>
                <c:pt idx="38235">
                  <c:v>9.3225999999999997E-4</c:v>
                </c:pt>
                <c:pt idx="38236">
                  <c:v>9.3227000000000002E-4</c:v>
                </c:pt>
                <c:pt idx="38237">
                  <c:v>9.3227999999999996E-4</c:v>
                </c:pt>
                <c:pt idx="38238">
                  <c:v>9.3229000000000001E-4</c:v>
                </c:pt>
                <c:pt idx="38239">
                  <c:v>9.3229999999999995E-4</c:v>
                </c:pt>
                <c:pt idx="38240">
                  <c:v>9.3231E-4</c:v>
                </c:pt>
                <c:pt idx="38241">
                  <c:v>9.3232000000000005E-4</c:v>
                </c:pt>
                <c:pt idx="38242">
                  <c:v>9.3232999999999999E-4</c:v>
                </c:pt>
                <c:pt idx="38243">
                  <c:v>9.3234000000000004E-4</c:v>
                </c:pt>
                <c:pt idx="38244">
                  <c:v>9.3234999999999998E-4</c:v>
                </c:pt>
                <c:pt idx="38245">
                  <c:v>9.3236000000000002E-4</c:v>
                </c:pt>
                <c:pt idx="38246">
                  <c:v>9.3236999999999997E-4</c:v>
                </c:pt>
                <c:pt idx="38247">
                  <c:v>9.3238000000000001E-4</c:v>
                </c:pt>
                <c:pt idx="38248">
                  <c:v>9.3238999999999995E-4</c:v>
                </c:pt>
                <c:pt idx="38249">
                  <c:v>9.324E-4</c:v>
                </c:pt>
                <c:pt idx="38250">
                  <c:v>9.3241000000000005E-4</c:v>
                </c:pt>
                <c:pt idx="38251">
                  <c:v>9.3241999999999999E-4</c:v>
                </c:pt>
                <c:pt idx="38252">
                  <c:v>9.3243000000000004E-4</c:v>
                </c:pt>
                <c:pt idx="38253">
                  <c:v>9.3243999999999998E-4</c:v>
                </c:pt>
                <c:pt idx="38254">
                  <c:v>9.3245000000000003E-4</c:v>
                </c:pt>
                <c:pt idx="38255">
                  <c:v>9.3245999999999997E-4</c:v>
                </c:pt>
                <c:pt idx="38256">
                  <c:v>9.3247000000000002E-4</c:v>
                </c:pt>
                <c:pt idx="38257">
                  <c:v>9.3247999999999996E-4</c:v>
                </c:pt>
                <c:pt idx="38258">
                  <c:v>9.3249000000000001E-4</c:v>
                </c:pt>
                <c:pt idx="38259">
                  <c:v>9.3249999999999995E-4</c:v>
                </c:pt>
                <c:pt idx="38260">
                  <c:v>9.3251E-4</c:v>
                </c:pt>
                <c:pt idx="38261">
                  <c:v>9.3252000000000005E-4</c:v>
                </c:pt>
                <c:pt idx="38262">
                  <c:v>9.3252999999999999E-4</c:v>
                </c:pt>
                <c:pt idx="38263">
                  <c:v>9.3254000000000004E-4</c:v>
                </c:pt>
                <c:pt idx="38264">
                  <c:v>9.3254999999999998E-4</c:v>
                </c:pt>
                <c:pt idx="38265">
                  <c:v>9.3256000000000003E-4</c:v>
                </c:pt>
                <c:pt idx="38266">
                  <c:v>9.3256999999999997E-4</c:v>
                </c:pt>
                <c:pt idx="38267">
                  <c:v>9.3258000000000002E-4</c:v>
                </c:pt>
                <c:pt idx="38268">
                  <c:v>9.3258999999999996E-4</c:v>
                </c:pt>
                <c:pt idx="38269">
                  <c:v>9.3260000000000001E-4</c:v>
                </c:pt>
                <c:pt idx="38270">
                  <c:v>9.3260999999999995E-4</c:v>
                </c:pt>
                <c:pt idx="38271">
                  <c:v>9.3262E-4</c:v>
                </c:pt>
                <c:pt idx="38272">
                  <c:v>9.3263000000000005E-4</c:v>
                </c:pt>
                <c:pt idx="38273">
                  <c:v>9.3263999999999999E-4</c:v>
                </c:pt>
                <c:pt idx="38274">
                  <c:v>9.3265000000000004E-4</c:v>
                </c:pt>
                <c:pt idx="38275">
                  <c:v>9.3265999999999998E-4</c:v>
                </c:pt>
                <c:pt idx="38276">
                  <c:v>9.3267000000000003E-4</c:v>
                </c:pt>
                <c:pt idx="38277">
                  <c:v>9.3267999999999997E-4</c:v>
                </c:pt>
                <c:pt idx="38278">
                  <c:v>9.3269000000000002E-4</c:v>
                </c:pt>
                <c:pt idx="38279">
                  <c:v>9.3269999999999996E-4</c:v>
                </c:pt>
                <c:pt idx="38280">
                  <c:v>9.3271000000000001E-4</c:v>
                </c:pt>
                <c:pt idx="38281">
                  <c:v>9.3271999999999995E-4</c:v>
                </c:pt>
                <c:pt idx="38282">
                  <c:v>9.3273E-4</c:v>
                </c:pt>
                <c:pt idx="38283">
                  <c:v>9.3274000000000004E-4</c:v>
                </c:pt>
                <c:pt idx="38284">
                  <c:v>9.3274999999999999E-4</c:v>
                </c:pt>
                <c:pt idx="38285">
                  <c:v>9.3276000000000003E-4</c:v>
                </c:pt>
                <c:pt idx="38286">
                  <c:v>9.3276999999999998E-4</c:v>
                </c:pt>
                <c:pt idx="38287">
                  <c:v>9.3278000000000002E-4</c:v>
                </c:pt>
                <c:pt idx="38288">
                  <c:v>9.3278999999999996E-4</c:v>
                </c:pt>
                <c:pt idx="38289">
                  <c:v>9.3280000000000001E-4</c:v>
                </c:pt>
                <c:pt idx="38290">
                  <c:v>9.3280999999999995E-4</c:v>
                </c:pt>
                <c:pt idx="38291">
                  <c:v>9.3282E-4</c:v>
                </c:pt>
                <c:pt idx="38292">
                  <c:v>9.3283000000000005E-4</c:v>
                </c:pt>
                <c:pt idx="38293">
                  <c:v>9.3283999999999999E-4</c:v>
                </c:pt>
                <c:pt idx="38294">
                  <c:v>9.3285000000000004E-4</c:v>
                </c:pt>
                <c:pt idx="38295">
                  <c:v>9.3285999999999998E-4</c:v>
                </c:pt>
                <c:pt idx="38296">
                  <c:v>9.3287000000000003E-4</c:v>
                </c:pt>
                <c:pt idx="38297">
                  <c:v>9.3287999999999997E-4</c:v>
                </c:pt>
                <c:pt idx="38298">
                  <c:v>9.3289000000000002E-4</c:v>
                </c:pt>
                <c:pt idx="38299">
                  <c:v>9.3289999999999996E-4</c:v>
                </c:pt>
                <c:pt idx="38300">
                  <c:v>9.3291000000000001E-4</c:v>
                </c:pt>
                <c:pt idx="38301">
                  <c:v>9.3291999999999995E-4</c:v>
                </c:pt>
                <c:pt idx="38302">
                  <c:v>9.3293E-4</c:v>
                </c:pt>
                <c:pt idx="38303">
                  <c:v>9.3294000000000005E-4</c:v>
                </c:pt>
                <c:pt idx="38304">
                  <c:v>9.3294999999999999E-4</c:v>
                </c:pt>
                <c:pt idx="38305">
                  <c:v>9.3296000000000004E-4</c:v>
                </c:pt>
                <c:pt idx="38306">
                  <c:v>9.3296999999999998E-4</c:v>
                </c:pt>
                <c:pt idx="38307">
                  <c:v>9.3298000000000003E-4</c:v>
                </c:pt>
                <c:pt idx="38308">
                  <c:v>9.3298999999999997E-4</c:v>
                </c:pt>
                <c:pt idx="38309">
                  <c:v>9.3300000000000002E-4</c:v>
                </c:pt>
                <c:pt idx="38310">
                  <c:v>9.3300999999999996E-4</c:v>
                </c:pt>
                <c:pt idx="38311">
                  <c:v>9.3302000000000001E-4</c:v>
                </c:pt>
                <c:pt idx="38312">
                  <c:v>9.3302999999999995E-4</c:v>
                </c:pt>
                <c:pt idx="38313">
                  <c:v>9.3304E-4</c:v>
                </c:pt>
                <c:pt idx="38314">
                  <c:v>9.3305000000000005E-4</c:v>
                </c:pt>
                <c:pt idx="38315">
                  <c:v>9.3305999999999999E-4</c:v>
                </c:pt>
                <c:pt idx="38316">
                  <c:v>9.3307000000000004E-4</c:v>
                </c:pt>
                <c:pt idx="38317">
                  <c:v>9.3307999999999998E-4</c:v>
                </c:pt>
                <c:pt idx="38318">
                  <c:v>9.3309000000000003E-4</c:v>
                </c:pt>
                <c:pt idx="38319">
                  <c:v>9.3309999999999997E-4</c:v>
                </c:pt>
                <c:pt idx="38320">
                  <c:v>9.3311000000000002E-4</c:v>
                </c:pt>
                <c:pt idx="38321">
                  <c:v>9.3311999999999996E-4</c:v>
                </c:pt>
                <c:pt idx="38322">
                  <c:v>9.3313000000000001E-4</c:v>
                </c:pt>
                <c:pt idx="38323">
                  <c:v>9.3313999999999995E-4</c:v>
                </c:pt>
                <c:pt idx="38324">
                  <c:v>9.3315E-4</c:v>
                </c:pt>
                <c:pt idx="38325">
                  <c:v>9.3316000000000004E-4</c:v>
                </c:pt>
                <c:pt idx="38326">
                  <c:v>9.3316999999999998E-4</c:v>
                </c:pt>
                <c:pt idx="38327">
                  <c:v>9.3318000000000003E-4</c:v>
                </c:pt>
                <c:pt idx="38328">
                  <c:v>9.3318999999999997E-4</c:v>
                </c:pt>
                <c:pt idx="38329">
                  <c:v>9.3320000000000002E-4</c:v>
                </c:pt>
                <c:pt idx="38330">
                  <c:v>9.3320999999999996E-4</c:v>
                </c:pt>
                <c:pt idx="38331">
                  <c:v>9.3322000000000001E-4</c:v>
                </c:pt>
                <c:pt idx="38332">
                  <c:v>9.3322999999999995E-4</c:v>
                </c:pt>
                <c:pt idx="38333">
                  <c:v>9.3324E-4</c:v>
                </c:pt>
                <c:pt idx="38334">
                  <c:v>9.3325000000000005E-4</c:v>
                </c:pt>
                <c:pt idx="38335">
                  <c:v>9.3325999999999999E-4</c:v>
                </c:pt>
                <c:pt idx="38336">
                  <c:v>9.3327000000000004E-4</c:v>
                </c:pt>
                <c:pt idx="38337">
                  <c:v>9.3327999999999998E-4</c:v>
                </c:pt>
                <c:pt idx="38338">
                  <c:v>9.3329000000000003E-4</c:v>
                </c:pt>
                <c:pt idx="38339">
                  <c:v>9.3329999999999997E-4</c:v>
                </c:pt>
                <c:pt idx="38340">
                  <c:v>9.3331000000000002E-4</c:v>
                </c:pt>
                <c:pt idx="38341">
                  <c:v>9.3331999999999996E-4</c:v>
                </c:pt>
                <c:pt idx="38342">
                  <c:v>9.3333000000000001E-4</c:v>
                </c:pt>
                <c:pt idx="38343">
                  <c:v>9.3333999999999995E-4</c:v>
                </c:pt>
                <c:pt idx="38344">
                  <c:v>9.3335E-4</c:v>
                </c:pt>
                <c:pt idx="38345">
                  <c:v>9.3336000000000005E-4</c:v>
                </c:pt>
                <c:pt idx="38346">
                  <c:v>9.3336999999999999E-4</c:v>
                </c:pt>
                <c:pt idx="38347">
                  <c:v>9.3338000000000004E-4</c:v>
                </c:pt>
                <c:pt idx="38348">
                  <c:v>9.3338999999999998E-4</c:v>
                </c:pt>
                <c:pt idx="38349">
                  <c:v>9.3340000000000003E-4</c:v>
                </c:pt>
                <c:pt idx="38350">
                  <c:v>9.3340999999999997E-4</c:v>
                </c:pt>
                <c:pt idx="38351">
                  <c:v>9.3342000000000002E-4</c:v>
                </c:pt>
                <c:pt idx="38352">
                  <c:v>9.3342999999999996E-4</c:v>
                </c:pt>
                <c:pt idx="38353">
                  <c:v>9.3344000000000001E-4</c:v>
                </c:pt>
                <c:pt idx="38354">
                  <c:v>9.3344999999999995E-4</c:v>
                </c:pt>
                <c:pt idx="38355">
                  <c:v>9.3346E-4</c:v>
                </c:pt>
                <c:pt idx="38356">
                  <c:v>9.3347000000000005E-4</c:v>
                </c:pt>
                <c:pt idx="38357">
                  <c:v>9.3347999999999999E-4</c:v>
                </c:pt>
                <c:pt idx="38358">
                  <c:v>9.3349000000000004E-4</c:v>
                </c:pt>
                <c:pt idx="38359">
                  <c:v>9.3349999999999998E-4</c:v>
                </c:pt>
                <c:pt idx="38360">
                  <c:v>9.3351000000000003E-4</c:v>
                </c:pt>
                <c:pt idx="38361">
                  <c:v>9.3351999999999997E-4</c:v>
                </c:pt>
                <c:pt idx="38362">
                  <c:v>9.3353000000000002E-4</c:v>
                </c:pt>
                <c:pt idx="38363">
                  <c:v>9.3353999999999996E-4</c:v>
                </c:pt>
                <c:pt idx="38364">
                  <c:v>9.3355E-4</c:v>
                </c:pt>
                <c:pt idx="38365">
                  <c:v>9.3356000000000005E-4</c:v>
                </c:pt>
                <c:pt idx="38366">
                  <c:v>9.3356999999999999E-4</c:v>
                </c:pt>
                <c:pt idx="38367">
                  <c:v>9.3358000000000004E-4</c:v>
                </c:pt>
                <c:pt idx="38368">
                  <c:v>9.3358999999999998E-4</c:v>
                </c:pt>
                <c:pt idx="38369">
                  <c:v>9.3360000000000003E-4</c:v>
                </c:pt>
                <c:pt idx="38370">
                  <c:v>9.3360999999999997E-4</c:v>
                </c:pt>
                <c:pt idx="38371">
                  <c:v>9.3362000000000002E-4</c:v>
                </c:pt>
                <c:pt idx="38372">
                  <c:v>9.3362999999999996E-4</c:v>
                </c:pt>
                <c:pt idx="38373">
                  <c:v>9.3364000000000001E-4</c:v>
                </c:pt>
                <c:pt idx="38374">
                  <c:v>9.3364999999999995E-4</c:v>
                </c:pt>
                <c:pt idx="38375">
                  <c:v>9.3366E-4</c:v>
                </c:pt>
                <c:pt idx="38376">
                  <c:v>9.3367000000000005E-4</c:v>
                </c:pt>
                <c:pt idx="38377">
                  <c:v>9.3367999999999999E-4</c:v>
                </c:pt>
                <c:pt idx="38378">
                  <c:v>9.3369000000000004E-4</c:v>
                </c:pt>
                <c:pt idx="38379">
                  <c:v>9.3369999999999998E-4</c:v>
                </c:pt>
                <c:pt idx="38380">
                  <c:v>9.3371000000000003E-4</c:v>
                </c:pt>
                <c:pt idx="38381">
                  <c:v>9.3371999999999997E-4</c:v>
                </c:pt>
                <c:pt idx="38382">
                  <c:v>9.3373000000000002E-4</c:v>
                </c:pt>
                <c:pt idx="38383">
                  <c:v>9.3373999999999996E-4</c:v>
                </c:pt>
                <c:pt idx="38384">
                  <c:v>9.3375000000000001E-4</c:v>
                </c:pt>
                <c:pt idx="38385">
                  <c:v>9.3375999999999995E-4</c:v>
                </c:pt>
                <c:pt idx="38386">
                  <c:v>9.3377E-4</c:v>
                </c:pt>
                <c:pt idx="38387">
                  <c:v>9.3378000000000005E-4</c:v>
                </c:pt>
                <c:pt idx="38388">
                  <c:v>9.3378999999999999E-4</c:v>
                </c:pt>
                <c:pt idx="38389">
                  <c:v>9.3380000000000004E-4</c:v>
                </c:pt>
                <c:pt idx="38390">
                  <c:v>9.3380999999999998E-4</c:v>
                </c:pt>
                <c:pt idx="38391">
                  <c:v>9.3382000000000003E-4</c:v>
                </c:pt>
                <c:pt idx="38392">
                  <c:v>9.3382999999999997E-4</c:v>
                </c:pt>
                <c:pt idx="38393">
                  <c:v>9.3384000000000002E-4</c:v>
                </c:pt>
                <c:pt idx="38394">
                  <c:v>9.3384999999999996E-4</c:v>
                </c:pt>
                <c:pt idx="38395">
                  <c:v>9.3386000000000001E-4</c:v>
                </c:pt>
                <c:pt idx="38396">
                  <c:v>9.3386999999999995E-4</c:v>
                </c:pt>
                <c:pt idx="38397">
                  <c:v>9.3388E-4</c:v>
                </c:pt>
                <c:pt idx="38398">
                  <c:v>9.3389000000000005E-4</c:v>
                </c:pt>
                <c:pt idx="38399">
                  <c:v>9.3389999999999999E-4</c:v>
                </c:pt>
                <c:pt idx="38400">
                  <c:v>9.3391000000000004E-4</c:v>
                </c:pt>
                <c:pt idx="38401">
                  <c:v>9.3391999999999998E-4</c:v>
                </c:pt>
                <c:pt idx="38402">
                  <c:v>9.3393000000000002E-4</c:v>
                </c:pt>
                <c:pt idx="38403">
                  <c:v>9.3393999999999997E-4</c:v>
                </c:pt>
                <c:pt idx="38404">
                  <c:v>9.3395000000000001E-4</c:v>
                </c:pt>
                <c:pt idx="38405">
                  <c:v>9.3395999999999996E-4</c:v>
                </c:pt>
                <c:pt idx="38406">
                  <c:v>9.3397E-4</c:v>
                </c:pt>
                <c:pt idx="38407">
                  <c:v>9.3398000000000005E-4</c:v>
                </c:pt>
                <c:pt idx="38408">
                  <c:v>9.3398999999999999E-4</c:v>
                </c:pt>
                <c:pt idx="38409">
                  <c:v>9.3400000000000004E-4</c:v>
                </c:pt>
                <c:pt idx="38410">
                  <c:v>9.3400999999999998E-4</c:v>
                </c:pt>
                <c:pt idx="38411">
                  <c:v>9.3402000000000003E-4</c:v>
                </c:pt>
                <c:pt idx="38412">
                  <c:v>9.3402999999999997E-4</c:v>
                </c:pt>
                <c:pt idx="38413">
                  <c:v>9.3404000000000002E-4</c:v>
                </c:pt>
                <c:pt idx="38414">
                  <c:v>9.3404999999999996E-4</c:v>
                </c:pt>
                <c:pt idx="38415">
                  <c:v>9.3406000000000001E-4</c:v>
                </c:pt>
                <c:pt idx="38416">
                  <c:v>9.3406999999999995E-4</c:v>
                </c:pt>
                <c:pt idx="38417">
                  <c:v>9.3408E-4</c:v>
                </c:pt>
                <c:pt idx="38418">
                  <c:v>9.3409000000000005E-4</c:v>
                </c:pt>
                <c:pt idx="38419">
                  <c:v>9.3409999999999999E-4</c:v>
                </c:pt>
                <c:pt idx="38420">
                  <c:v>9.3411000000000004E-4</c:v>
                </c:pt>
                <c:pt idx="38421">
                  <c:v>9.3411999999999998E-4</c:v>
                </c:pt>
                <c:pt idx="38422">
                  <c:v>9.3413000000000003E-4</c:v>
                </c:pt>
                <c:pt idx="38423">
                  <c:v>9.3413999999999997E-4</c:v>
                </c:pt>
                <c:pt idx="38424">
                  <c:v>9.3415000000000002E-4</c:v>
                </c:pt>
                <c:pt idx="38425">
                  <c:v>9.3415999999999996E-4</c:v>
                </c:pt>
                <c:pt idx="38426">
                  <c:v>9.3417000000000001E-4</c:v>
                </c:pt>
                <c:pt idx="38427">
                  <c:v>9.3417999999999995E-4</c:v>
                </c:pt>
                <c:pt idx="38428">
                  <c:v>9.3419E-4</c:v>
                </c:pt>
                <c:pt idx="38429">
                  <c:v>9.3420000000000005E-4</c:v>
                </c:pt>
                <c:pt idx="38430">
                  <c:v>9.3420999999999999E-4</c:v>
                </c:pt>
                <c:pt idx="38431">
                  <c:v>9.3422000000000004E-4</c:v>
                </c:pt>
                <c:pt idx="38432">
                  <c:v>9.3422999999999998E-4</c:v>
                </c:pt>
                <c:pt idx="38433">
                  <c:v>9.3424000000000003E-4</c:v>
                </c:pt>
                <c:pt idx="38434">
                  <c:v>9.3424999999999997E-4</c:v>
                </c:pt>
                <c:pt idx="38435">
                  <c:v>9.3426000000000002E-4</c:v>
                </c:pt>
                <c:pt idx="38436">
                  <c:v>9.3426999999999996E-4</c:v>
                </c:pt>
                <c:pt idx="38437">
                  <c:v>9.3428000000000001E-4</c:v>
                </c:pt>
                <c:pt idx="38438">
                  <c:v>9.3428999999999995E-4</c:v>
                </c:pt>
                <c:pt idx="38439">
                  <c:v>9.343E-4</c:v>
                </c:pt>
                <c:pt idx="38440">
                  <c:v>9.3431000000000004E-4</c:v>
                </c:pt>
                <c:pt idx="38441">
                  <c:v>9.3431999999999999E-4</c:v>
                </c:pt>
                <c:pt idx="38442">
                  <c:v>9.3433000000000003E-4</c:v>
                </c:pt>
                <c:pt idx="38443">
                  <c:v>9.3433999999999998E-4</c:v>
                </c:pt>
                <c:pt idx="38444">
                  <c:v>9.3435000000000002E-4</c:v>
                </c:pt>
                <c:pt idx="38445">
                  <c:v>9.3435999999999996E-4</c:v>
                </c:pt>
                <c:pt idx="38446">
                  <c:v>9.3437000000000001E-4</c:v>
                </c:pt>
                <c:pt idx="38447">
                  <c:v>9.3437999999999995E-4</c:v>
                </c:pt>
                <c:pt idx="38448">
                  <c:v>9.3439E-4</c:v>
                </c:pt>
                <c:pt idx="38449">
                  <c:v>9.3440000000000005E-4</c:v>
                </c:pt>
                <c:pt idx="38450">
                  <c:v>9.3440999999999999E-4</c:v>
                </c:pt>
                <c:pt idx="38451">
                  <c:v>9.3442000000000004E-4</c:v>
                </c:pt>
                <c:pt idx="38452">
                  <c:v>9.3442999999999998E-4</c:v>
                </c:pt>
                <c:pt idx="38453">
                  <c:v>9.3444000000000003E-4</c:v>
                </c:pt>
                <c:pt idx="38454">
                  <c:v>9.3444999999999997E-4</c:v>
                </c:pt>
                <c:pt idx="38455">
                  <c:v>9.3446000000000002E-4</c:v>
                </c:pt>
                <c:pt idx="38456">
                  <c:v>9.3446999999999996E-4</c:v>
                </c:pt>
                <c:pt idx="38457">
                  <c:v>9.3448000000000001E-4</c:v>
                </c:pt>
                <c:pt idx="38458">
                  <c:v>9.3448999999999995E-4</c:v>
                </c:pt>
                <c:pt idx="38459">
                  <c:v>9.345E-4</c:v>
                </c:pt>
                <c:pt idx="38460">
                  <c:v>9.3451000000000005E-4</c:v>
                </c:pt>
                <c:pt idx="38461">
                  <c:v>9.3451999999999999E-4</c:v>
                </c:pt>
                <c:pt idx="38462">
                  <c:v>9.3453000000000004E-4</c:v>
                </c:pt>
                <c:pt idx="38463">
                  <c:v>9.3453999999999998E-4</c:v>
                </c:pt>
                <c:pt idx="38464">
                  <c:v>9.3455000000000003E-4</c:v>
                </c:pt>
                <c:pt idx="38465">
                  <c:v>9.3455999999999997E-4</c:v>
                </c:pt>
                <c:pt idx="38466">
                  <c:v>9.3457000000000002E-4</c:v>
                </c:pt>
                <c:pt idx="38467">
                  <c:v>9.3457999999999996E-4</c:v>
                </c:pt>
                <c:pt idx="38468">
                  <c:v>9.3459000000000001E-4</c:v>
                </c:pt>
                <c:pt idx="38469">
                  <c:v>9.3459999999999995E-4</c:v>
                </c:pt>
                <c:pt idx="38470">
                  <c:v>9.3461E-4</c:v>
                </c:pt>
                <c:pt idx="38471">
                  <c:v>9.3462000000000005E-4</c:v>
                </c:pt>
                <c:pt idx="38472">
                  <c:v>9.3462999999999999E-4</c:v>
                </c:pt>
                <c:pt idx="38473">
                  <c:v>9.3464000000000004E-4</c:v>
                </c:pt>
                <c:pt idx="38474">
                  <c:v>9.3464999999999998E-4</c:v>
                </c:pt>
                <c:pt idx="38475">
                  <c:v>9.3466000000000003E-4</c:v>
                </c:pt>
                <c:pt idx="38476">
                  <c:v>9.3466999999999997E-4</c:v>
                </c:pt>
                <c:pt idx="38477">
                  <c:v>9.3468000000000002E-4</c:v>
                </c:pt>
                <c:pt idx="38478">
                  <c:v>9.3468999999999996E-4</c:v>
                </c:pt>
                <c:pt idx="38479">
                  <c:v>9.3470000000000001E-4</c:v>
                </c:pt>
                <c:pt idx="38480">
                  <c:v>9.3470999999999995E-4</c:v>
                </c:pt>
                <c:pt idx="38481">
                  <c:v>9.3472E-4</c:v>
                </c:pt>
                <c:pt idx="38482">
                  <c:v>9.3473000000000004E-4</c:v>
                </c:pt>
                <c:pt idx="38483">
                  <c:v>9.3473999999999998E-4</c:v>
                </c:pt>
                <c:pt idx="38484">
                  <c:v>9.3475000000000003E-4</c:v>
                </c:pt>
                <c:pt idx="38485">
                  <c:v>9.3475999999999997E-4</c:v>
                </c:pt>
                <c:pt idx="38486">
                  <c:v>9.3477000000000002E-4</c:v>
                </c:pt>
                <c:pt idx="38487">
                  <c:v>9.3477999999999996E-4</c:v>
                </c:pt>
                <c:pt idx="38488">
                  <c:v>9.3479000000000001E-4</c:v>
                </c:pt>
                <c:pt idx="38489">
                  <c:v>9.3479999999999995E-4</c:v>
                </c:pt>
                <c:pt idx="38490">
                  <c:v>9.3481E-4</c:v>
                </c:pt>
                <c:pt idx="38491">
                  <c:v>9.3482000000000005E-4</c:v>
                </c:pt>
                <c:pt idx="38492">
                  <c:v>9.3482999999999999E-4</c:v>
                </c:pt>
                <c:pt idx="38493">
                  <c:v>9.3484000000000004E-4</c:v>
                </c:pt>
                <c:pt idx="38494">
                  <c:v>9.3484999999999998E-4</c:v>
                </c:pt>
                <c:pt idx="38495">
                  <c:v>9.3486000000000003E-4</c:v>
                </c:pt>
                <c:pt idx="38496">
                  <c:v>9.3486999999999997E-4</c:v>
                </c:pt>
                <c:pt idx="38497">
                  <c:v>9.3488000000000002E-4</c:v>
                </c:pt>
                <c:pt idx="38498">
                  <c:v>9.3488999999999996E-4</c:v>
                </c:pt>
                <c:pt idx="38499">
                  <c:v>9.3490000000000001E-4</c:v>
                </c:pt>
                <c:pt idx="38500">
                  <c:v>9.3490999999999995E-4</c:v>
                </c:pt>
                <c:pt idx="38501">
                  <c:v>9.3492E-4</c:v>
                </c:pt>
                <c:pt idx="38502">
                  <c:v>9.3493000000000005E-4</c:v>
                </c:pt>
                <c:pt idx="38503">
                  <c:v>9.3493999999999999E-4</c:v>
                </c:pt>
                <c:pt idx="38504">
                  <c:v>9.3495000000000004E-4</c:v>
                </c:pt>
                <c:pt idx="38505">
                  <c:v>9.3495999999999998E-4</c:v>
                </c:pt>
                <c:pt idx="38506">
                  <c:v>9.3497000000000003E-4</c:v>
                </c:pt>
                <c:pt idx="38507">
                  <c:v>9.3497999999999997E-4</c:v>
                </c:pt>
                <c:pt idx="38508">
                  <c:v>9.3499000000000002E-4</c:v>
                </c:pt>
                <c:pt idx="38509">
                  <c:v>9.3499999999999996E-4</c:v>
                </c:pt>
                <c:pt idx="38510">
                  <c:v>9.3501000000000001E-4</c:v>
                </c:pt>
                <c:pt idx="38511">
                  <c:v>9.3501999999999995E-4</c:v>
                </c:pt>
                <c:pt idx="38512">
                  <c:v>9.3503E-4</c:v>
                </c:pt>
                <c:pt idx="38513">
                  <c:v>9.3504000000000005E-4</c:v>
                </c:pt>
                <c:pt idx="38514">
                  <c:v>9.3504999999999999E-4</c:v>
                </c:pt>
                <c:pt idx="38515">
                  <c:v>9.3506000000000004E-4</c:v>
                </c:pt>
                <c:pt idx="38516">
                  <c:v>9.3506999999999998E-4</c:v>
                </c:pt>
                <c:pt idx="38517">
                  <c:v>9.3508000000000003E-4</c:v>
                </c:pt>
                <c:pt idx="38518">
                  <c:v>9.3508999999999997E-4</c:v>
                </c:pt>
                <c:pt idx="38519">
                  <c:v>9.3510000000000002E-4</c:v>
                </c:pt>
                <c:pt idx="38520">
                  <c:v>9.3510999999999996E-4</c:v>
                </c:pt>
                <c:pt idx="38521">
                  <c:v>9.3512000000000001E-4</c:v>
                </c:pt>
                <c:pt idx="38522">
                  <c:v>9.3513000000000005E-4</c:v>
                </c:pt>
                <c:pt idx="38523">
                  <c:v>9.3513999999999999E-4</c:v>
                </c:pt>
                <c:pt idx="38524">
                  <c:v>9.3515000000000004E-4</c:v>
                </c:pt>
                <c:pt idx="38525">
                  <c:v>9.3515999999999998E-4</c:v>
                </c:pt>
                <c:pt idx="38526">
                  <c:v>9.3517000000000003E-4</c:v>
                </c:pt>
                <c:pt idx="38527">
                  <c:v>9.3517999999999997E-4</c:v>
                </c:pt>
                <c:pt idx="38528">
                  <c:v>9.3519000000000002E-4</c:v>
                </c:pt>
                <c:pt idx="38529">
                  <c:v>9.3519999999999996E-4</c:v>
                </c:pt>
                <c:pt idx="38530">
                  <c:v>9.3521000000000001E-4</c:v>
                </c:pt>
                <c:pt idx="38531">
                  <c:v>9.3521999999999995E-4</c:v>
                </c:pt>
                <c:pt idx="38532">
                  <c:v>9.3523E-4</c:v>
                </c:pt>
                <c:pt idx="38533">
                  <c:v>9.3524000000000005E-4</c:v>
                </c:pt>
                <c:pt idx="38534">
                  <c:v>9.3524999999999999E-4</c:v>
                </c:pt>
                <c:pt idx="38535">
                  <c:v>9.3526000000000004E-4</c:v>
                </c:pt>
                <c:pt idx="38536">
                  <c:v>9.3526999999999998E-4</c:v>
                </c:pt>
                <c:pt idx="38537">
                  <c:v>9.3528000000000003E-4</c:v>
                </c:pt>
                <c:pt idx="38538">
                  <c:v>9.3528999999999997E-4</c:v>
                </c:pt>
                <c:pt idx="38539">
                  <c:v>9.3530000000000002E-4</c:v>
                </c:pt>
                <c:pt idx="38540">
                  <c:v>9.3530999999999996E-4</c:v>
                </c:pt>
                <c:pt idx="38541">
                  <c:v>9.3532000000000001E-4</c:v>
                </c:pt>
                <c:pt idx="38542">
                  <c:v>9.3532999999999995E-4</c:v>
                </c:pt>
                <c:pt idx="38543">
                  <c:v>9.3534E-4</c:v>
                </c:pt>
                <c:pt idx="38544">
                  <c:v>9.3535000000000005E-4</c:v>
                </c:pt>
                <c:pt idx="38545">
                  <c:v>9.3535999999999999E-4</c:v>
                </c:pt>
                <c:pt idx="38546">
                  <c:v>9.3537000000000004E-4</c:v>
                </c:pt>
                <c:pt idx="38547">
                  <c:v>9.3537999999999998E-4</c:v>
                </c:pt>
                <c:pt idx="38548">
                  <c:v>9.3539000000000003E-4</c:v>
                </c:pt>
                <c:pt idx="38549">
                  <c:v>9.3539999999999997E-4</c:v>
                </c:pt>
                <c:pt idx="38550">
                  <c:v>9.3541000000000002E-4</c:v>
                </c:pt>
                <c:pt idx="38551">
                  <c:v>9.3541999999999996E-4</c:v>
                </c:pt>
                <c:pt idx="38552">
                  <c:v>9.3543000000000001E-4</c:v>
                </c:pt>
                <c:pt idx="38553">
                  <c:v>9.3543999999999995E-4</c:v>
                </c:pt>
                <c:pt idx="38554">
                  <c:v>9.3545E-4</c:v>
                </c:pt>
                <c:pt idx="38555">
                  <c:v>9.3546000000000005E-4</c:v>
                </c:pt>
                <c:pt idx="38556">
                  <c:v>9.3546999999999999E-4</c:v>
                </c:pt>
                <c:pt idx="38557">
                  <c:v>9.3548000000000004E-4</c:v>
                </c:pt>
                <c:pt idx="38558">
                  <c:v>9.3548999999999998E-4</c:v>
                </c:pt>
                <c:pt idx="38559">
                  <c:v>9.3550000000000003E-4</c:v>
                </c:pt>
                <c:pt idx="38560">
                  <c:v>9.3550999999999997E-4</c:v>
                </c:pt>
                <c:pt idx="38561">
                  <c:v>9.3552000000000001E-4</c:v>
                </c:pt>
                <c:pt idx="38562">
                  <c:v>9.3552999999999996E-4</c:v>
                </c:pt>
                <c:pt idx="38563">
                  <c:v>9.3554E-4</c:v>
                </c:pt>
                <c:pt idx="38564">
                  <c:v>9.3555000000000005E-4</c:v>
                </c:pt>
                <c:pt idx="38565">
                  <c:v>9.3555999999999999E-4</c:v>
                </c:pt>
                <c:pt idx="38566">
                  <c:v>9.3557000000000004E-4</c:v>
                </c:pt>
                <c:pt idx="38567">
                  <c:v>9.3557999999999998E-4</c:v>
                </c:pt>
                <c:pt idx="38568">
                  <c:v>9.3559000000000003E-4</c:v>
                </c:pt>
                <c:pt idx="38569">
                  <c:v>9.3559999999999997E-4</c:v>
                </c:pt>
                <c:pt idx="38570">
                  <c:v>9.3561000000000002E-4</c:v>
                </c:pt>
                <c:pt idx="38571">
                  <c:v>9.3561999999999996E-4</c:v>
                </c:pt>
                <c:pt idx="38572">
                  <c:v>9.3563000000000001E-4</c:v>
                </c:pt>
                <c:pt idx="38573">
                  <c:v>9.3563999999999995E-4</c:v>
                </c:pt>
                <c:pt idx="38574">
                  <c:v>9.3565E-4</c:v>
                </c:pt>
                <c:pt idx="38575">
                  <c:v>9.3566000000000005E-4</c:v>
                </c:pt>
                <c:pt idx="38576">
                  <c:v>9.3566999999999999E-4</c:v>
                </c:pt>
                <c:pt idx="38577">
                  <c:v>9.3568000000000004E-4</c:v>
                </c:pt>
                <c:pt idx="38578">
                  <c:v>9.3568999999999998E-4</c:v>
                </c:pt>
                <c:pt idx="38579">
                  <c:v>9.3570000000000003E-4</c:v>
                </c:pt>
                <c:pt idx="38580">
                  <c:v>9.3570999999999997E-4</c:v>
                </c:pt>
                <c:pt idx="38581">
                  <c:v>9.3572000000000002E-4</c:v>
                </c:pt>
                <c:pt idx="38582">
                  <c:v>9.3572999999999996E-4</c:v>
                </c:pt>
                <c:pt idx="38583">
                  <c:v>9.3574000000000001E-4</c:v>
                </c:pt>
                <c:pt idx="38584">
                  <c:v>9.3574999999999995E-4</c:v>
                </c:pt>
                <c:pt idx="38585">
                  <c:v>9.3576E-4</c:v>
                </c:pt>
                <c:pt idx="38586">
                  <c:v>9.3577000000000005E-4</c:v>
                </c:pt>
                <c:pt idx="38587">
                  <c:v>9.3577999999999999E-4</c:v>
                </c:pt>
                <c:pt idx="38588">
                  <c:v>9.3579000000000004E-4</c:v>
                </c:pt>
                <c:pt idx="38589">
                  <c:v>9.3579999999999998E-4</c:v>
                </c:pt>
                <c:pt idx="38590">
                  <c:v>9.3581000000000003E-4</c:v>
                </c:pt>
                <c:pt idx="38591">
                  <c:v>9.3581999999999997E-4</c:v>
                </c:pt>
                <c:pt idx="38592">
                  <c:v>9.3583000000000002E-4</c:v>
                </c:pt>
                <c:pt idx="38593">
                  <c:v>9.3583999999999996E-4</c:v>
                </c:pt>
                <c:pt idx="38594">
                  <c:v>9.3585000000000001E-4</c:v>
                </c:pt>
                <c:pt idx="38595">
                  <c:v>9.3585999999999995E-4</c:v>
                </c:pt>
                <c:pt idx="38596">
                  <c:v>9.3587E-4</c:v>
                </c:pt>
                <c:pt idx="38597">
                  <c:v>9.3588000000000005E-4</c:v>
                </c:pt>
                <c:pt idx="38598">
                  <c:v>9.3588999999999999E-4</c:v>
                </c:pt>
                <c:pt idx="38599">
                  <c:v>9.3590000000000003E-4</c:v>
                </c:pt>
                <c:pt idx="38600">
                  <c:v>9.3590999999999998E-4</c:v>
                </c:pt>
                <c:pt idx="38601">
                  <c:v>9.3592000000000002E-4</c:v>
                </c:pt>
                <c:pt idx="38602">
                  <c:v>9.3592999999999997E-4</c:v>
                </c:pt>
                <c:pt idx="38603">
                  <c:v>9.3594000000000001E-4</c:v>
                </c:pt>
                <c:pt idx="38604">
                  <c:v>9.3594999999999995E-4</c:v>
                </c:pt>
                <c:pt idx="38605">
                  <c:v>9.3596E-4</c:v>
                </c:pt>
                <c:pt idx="38606">
                  <c:v>9.3597000000000005E-4</c:v>
                </c:pt>
                <c:pt idx="38607">
                  <c:v>9.3597999999999999E-4</c:v>
                </c:pt>
                <c:pt idx="38608">
                  <c:v>9.3599000000000004E-4</c:v>
                </c:pt>
                <c:pt idx="38609">
                  <c:v>9.3599999999999998E-4</c:v>
                </c:pt>
                <c:pt idx="38610">
                  <c:v>9.3601000000000003E-4</c:v>
                </c:pt>
                <c:pt idx="38611">
                  <c:v>9.3601999999999997E-4</c:v>
                </c:pt>
                <c:pt idx="38612">
                  <c:v>9.3603000000000002E-4</c:v>
                </c:pt>
                <c:pt idx="38613">
                  <c:v>9.3603999999999996E-4</c:v>
                </c:pt>
                <c:pt idx="38614">
                  <c:v>9.3605000000000001E-4</c:v>
                </c:pt>
                <c:pt idx="38615">
                  <c:v>9.3605999999999995E-4</c:v>
                </c:pt>
                <c:pt idx="38616">
                  <c:v>9.3607E-4</c:v>
                </c:pt>
                <c:pt idx="38617">
                  <c:v>9.3608000000000005E-4</c:v>
                </c:pt>
                <c:pt idx="38618">
                  <c:v>9.3608999999999999E-4</c:v>
                </c:pt>
                <c:pt idx="38619">
                  <c:v>9.3610000000000004E-4</c:v>
                </c:pt>
                <c:pt idx="38620">
                  <c:v>9.3610999999999998E-4</c:v>
                </c:pt>
                <c:pt idx="38621">
                  <c:v>9.3612000000000003E-4</c:v>
                </c:pt>
                <c:pt idx="38622">
                  <c:v>9.3612999999999997E-4</c:v>
                </c:pt>
                <c:pt idx="38623">
                  <c:v>9.3614000000000002E-4</c:v>
                </c:pt>
                <c:pt idx="38624">
                  <c:v>9.3614999999999996E-4</c:v>
                </c:pt>
                <c:pt idx="38625">
                  <c:v>9.3616000000000001E-4</c:v>
                </c:pt>
                <c:pt idx="38626">
                  <c:v>9.3616999999999995E-4</c:v>
                </c:pt>
                <c:pt idx="38627">
                  <c:v>9.3618E-4</c:v>
                </c:pt>
                <c:pt idx="38628">
                  <c:v>9.3619000000000005E-4</c:v>
                </c:pt>
                <c:pt idx="38629">
                  <c:v>9.3619999999999999E-4</c:v>
                </c:pt>
                <c:pt idx="38630">
                  <c:v>9.3621000000000004E-4</c:v>
                </c:pt>
                <c:pt idx="38631">
                  <c:v>9.3621999999999998E-4</c:v>
                </c:pt>
                <c:pt idx="38632">
                  <c:v>9.3623000000000003E-4</c:v>
                </c:pt>
                <c:pt idx="38633">
                  <c:v>9.3623999999999997E-4</c:v>
                </c:pt>
                <c:pt idx="38634">
                  <c:v>9.3625000000000002E-4</c:v>
                </c:pt>
                <c:pt idx="38635">
                  <c:v>9.3625999999999996E-4</c:v>
                </c:pt>
                <c:pt idx="38636">
                  <c:v>9.3627000000000001E-4</c:v>
                </c:pt>
                <c:pt idx="38637">
                  <c:v>9.3627999999999995E-4</c:v>
                </c:pt>
                <c:pt idx="38638">
                  <c:v>9.3629E-4</c:v>
                </c:pt>
                <c:pt idx="38639">
                  <c:v>9.3630000000000004E-4</c:v>
                </c:pt>
                <c:pt idx="38640">
                  <c:v>9.3630999999999999E-4</c:v>
                </c:pt>
                <c:pt idx="38641">
                  <c:v>9.3632000000000003E-4</c:v>
                </c:pt>
                <c:pt idx="38642">
                  <c:v>9.3632999999999997E-4</c:v>
                </c:pt>
                <c:pt idx="38643">
                  <c:v>9.3634000000000002E-4</c:v>
                </c:pt>
                <c:pt idx="38644">
                  <c:v>9.3634999999999996E-4</c:v>
                </c:pt>
                <c:pt idx="38645">
                  <c:v>9.3636000000000001E-4</c:v>
                </c:pt>
                <c:pt idx="38646">
                  <c:v>9.3636999999999995E-4</c:v>
                </c:pt>
                <c:pt idx="38647">
                  <c:v>9.3638E-4</c:v>
                </c:pt>
                <c:pt idx="38648">
                  <c:v>9.3639000000000005E-4</c:v>
                </c:pt>
                <c:pt idx="38649">
                  <c:v>9.3639999999999999E-4</c:v>
                </c:pt>
                <c:pt idx="38650">
                  <c:v>9.3641000000000004E-4</c:v>
                </c:pt>
                <c:pt idx="38651">
                  <c:v>9.3641999999999998E-4</c:v>
                </c:pt>
                <c:pt idx="38652">
                  <c:v>9.3643000000000003E-4</c:v>
                </c:pt>
                <c:pt idx="38653">
                  <c:v>9.3643999999999997E-4</c:v>
                </c:pt>
                <c:pt idx="38654">
                  <c:v>9.3645000000000002E-4</c:v>
                </c:pt>
                <c:pt idx="38655">
                  <c:v>9.3645999999999996E-4</c:v>
                </c:pt>
                <c:pt idx="38656">
                  <c:v>9.3647000000000001E-4</c:v>
                </c:pt>
                <c:pt idx="38657">
                  <c:v>9.3647999999999995E-4</c:v>
                </c:pt>
                <c:pt idx="38658">
                  <c:v>9.3649E-4</c:v>
                </c:pt>
                <c:pt idx="38659">
                  <c:v>9.3650000000000005E-4</c:v>
                </c:pt>
                <c:pt idx="38660">
                  <c:v>9.3650999999999999E-4</c:v>
                </c:pt>
                <c:pt idx="38661">
                  <c:v>9.3652000000000004E-4</c:v>
                </c:pt>
                <c:pt idx="38662">
                  <c:v>9.3652999999999998E-4</c:v>
                </c:pt>
                <c:pt idx="38663">
                  <c:v>9.3654000000000003E-4</c:v>
                </c:pt>
                <c:pt idx="38664">
                  <c:v>9.3654999999999997E-4</c:v>
                </c:pt>
                <c:pt idx="38665">
                  <c:v>9.3656000000000002E-4</c:v>
                </c:pt>
                <c:pt idx="38666">
                  <c:v>9.3656999999999996E-4</c:v>
                </c:pt>
                <c:pt idx="38667">
                  <c:v>9.3658000000000001E-4</c:v>
                </c:pt>
                <c:pt idx="38668">
                  <c:v>9.3658999999999995E-4</c:v>
                </c:pt>
                <c:pt idx="38669">
                  <c:v>9.366E-4</c:v>
                </c:pt>
                <c:pt idx="38670">
                  <c:v>9.3661000000000005E-4</c:v>
                </c:pt>
                <c:pt idx="38671">
                  <c:v>9.3661999999999999E-4</c:v>
                </c:pt>
                <c:pt idx="38672">
                  <c:v>9.3663000000000004E-4</c:v>
                </c:pt>
                <c:pt idx="38673">
                  <c:v>9.3663999999999998E-4</c:v>
                </c:pt>
                <c:pt idx="38674">
                  <c:v>9.3665000000000003E-4</c:v>
                </c:pt>
                <c:pt idx="38675">
                  <c:v>9.3665999999999997E-4</c:v>
                </c:pt>
                <c:pt idx="38676">
                  <c:v>9.3667000000000002E-4</c:v>
                </c:pt>
                <c:pt idx="38677">
                  <c:v>9.3667999999999996E-4</c:v>
                </c:pt>
                <c:pt idx="38678">
                  <c:v>9.3669000000000001E-4</c:v>
                </c:pt>
                <c:pt idx="38679">
                  <c:v>9.3669999999999995E-4</c:v>
                </c:pt>
                <c:pt idx="38680">
                  <c:v>9.3670999999999999E-4</c:v>
                </c:pt>
                <c:pt idx="38681">
                  <c:v>9.3672000000000004E-4</c:v>
                </c:pt>
                <c:pt idx="38682">
                  <c:v>9.3672999999999998E-4</c:v>
                </c:pt>
                <c:pt idx="38683">
                  <c:v>9.3674000000000003E-4</c:v>
                </c:pt>
                <c:pt idx="38684">
                  <c:v>9.3674999999999997E-4</c:v>
                </c:pt>
                <c:pt idx="38685">
                  <c:v>9.3676000000000002E-4</c:v>
                </c:pt>
                <c:pt idx="38686">
                  <c:v>9.3676999999999996E-4</c:v>
                </c:pt>
                <c:pt idx="38687">
                  <c:v>9.3678000000000001E-4</c:v>
                </c:pt>
                <c:pt idx="38688">
                  <c:v>9.3678999999999995E-4</c:v>
                </c:pt>
                <c:pt idx="38689">
                  <c:v>9.368E-4</c:v>
                </c:pt>
                <c:pt idx="38690">
                  <c:v>9.3681000000000005E-4</c:v>
                </c:pt>
                <c:pt idx="38691">
                  <c:v>9.3681999999999999E-4</c:v>
                </c:pt>
                <c:pt idx="38692">
                  <c:v>9.3683000000000004E-4</c:v>
                </c:pt>
                <c:pt idx="38693">
                  <c:v>9.3683999999999998E-4</c:v>
                </c:pt>
                <c:pt idx="38694">
                  <c:v>9.3685000000000003E-4</c:v>
                </c:pt>
                <c:pt idx="38695">
                  <c:v>9.3685999999999997E-4</c:v>
                </c:pt>
                <c:pt idx="38696">
                  <c:v>9.3687000000000002E-4</c:v>
                </c:pt>
                <c:pt idx="38697">
                  <c:v>9.3687999999999996E-4</c:v>
                </c:pt>
                <c:pt idx="38698">
                  <c:v>9.3689000000000001E-4</c:v>
                </c:pt>
                <c:pt idx="38699">
                  <c:v>9.3689999999999995E-4</c:v>
                </c:pt>
                <c:pt idx="38700">
                  <c:v>9.3691E-4</c:v>
                </c:pt>
                <c:pt idx="38701">
                  <c:v>9.3692000000000005E-4</c:v>
                </c:pt>
                <c:pt idx="38702">
                  <c:v>9.3692999999999999E-4</c:v>
                </c:pt>
                <c:pt idx="38703">
                  <c:v>9.3694000000000004E-4</c:v>
                </c:pt>
                <c:pt idx="38704">
                  <c:v>9.3694999999999998E-4</c:v>
                </c:pt>
                <c:pt idx="38705">
                  <c:v>9.3696000000000003E-4</c:v>
                </c:pt>
                <c:pt idx="38706">
                  <c:v>9.3696999999999997E-4</c:v>
                </c:pt>
                <c:pt idx="38707">
                  <c:v>9.3698000000000002E-4</c:v>
                </c:pt>
                <c:pt idx="38708">
                  <c:v>9.3698999999999996E-4</c:v>
                </c:pt>
                <c:pt idx="38709">
                  <c:v>9.3700000000000001E-4</c:v>
                </c:pt>
                <c:pt idx="38710">
                  <c:v>9.3700999999999995E-4</c:v>
                </c:pt>
                <c:pt idx="38711">
                  <c:v>9.3702E-4</c:v>
                </c:pt>
                <c:pt idx="38712">
                  <c:v>9.3703000000000005E-4</c:v>
                </c:pt>
                <c:pt idx="38713">
                  <c:v>9.3703999999999999E-4</c:v>
                </c:pt>
                <c:pt idx="38714">
                  <c:v>9.3705000000000004E-4</c:v>
                </c:pt>
                <c:pt idx="38715">
                  <c:v>9.3705999999999998E-4</c:v>
                </c:pt>
                <c:pt idx="38716">
                  <c:v>9.3707000000000003E-4</c:v>
                </c:pt>
                <c:pt idx="38717">
                  <c:v>9.3707999999999997E-4</c:v>
                </c:pt>
                <c:pt idx="38718">
                  <c:v>9.3709000000000001E-4</c:v>
                </c:pt>
                <c:pt idx="38719">
                  <c:v>9.3709999999999996E-4</c:v>
                </c:pt>
                <c:pt idx="38720">
                  <c:v>9.3711E-4</c:v>
                </c:pt>
                <c:pt idx="38721">
                  <c:v>9.3712000000000005E-4</c:v>
                </c:pt>
                <c:pt idx="38722">
                  <c:v>9.3712999999999999E-4</c:v>
                </c:pt>
                <c:pt idx="38723">
                  <c:v>9.3714000000000004E-4</c:v>
                </c:pt>
                <c:pt idx="38724">
                  <c:v>9.3714999999999998E-4</c:v>
                </c:pt>
                <c:pt idx="38725">
                  <c:v>9.3716000000000003E-4</c:v>
                </c:pt>
                <c:pt idx="38726">
                  <c:v>9.3716999999999997E-4</c:v>
                </c:pt>
                <c:pt idx="38727">
                  <c:v>9.3718000000000002E-4</c:v>
                </c:pt>
                <c:pt idx="38728">
                  <c:v>9.3718999999999996E-4</c:v>
                </c:pt>
                <c:pt idx="38729">
                  <c:v>9.3720000000000001E-4</c:v>
                </c:pt>
                <c:pt idx="38730">
                  <c:v>9.3720999999999995E-4</c:v>
                </c:pt>
                <c:pt idx="38731">
                  <c:v>9.3722E-4</c:v>
                </c:pt>
                <c:pt idx="38732">
                  <c:v>9.3723000000000005E-4</c:v>
                </c:pt>
                <c:pt idx="38733">
                  <c:v>9.3723999999999999E-4</c:v>
                </c:pt>
                <c:pt idx="38734">
                  <c:v>9.3725000000000004E-4</c:v>
                </c:pt>
                <c:pt idx="38735">
                  <c:v>9.3725999999999998E-4</c:v>
                </c:pt>
                <c:pt idx="38736">
                  <c:v>9.3727000000000003E-4</c:v>
                </c:pt>
                <c:pt idx="38737">
                  <c:v>9.3727999999999997E-4</c:v>
                </c:pt>
                <c:pt idx="38738">
                  <c:v>9.3729000000000002E-4</c:v>
                </c:pt>
                <c:pt idx="38739">
                  <c:v>9.3729999999999996E-4</c:v>
                </c:pt>
                <c:pt idx="38740">
                  <c:v>9.3731000000000001E-4</c:v>
                </c:pt>
                <c:pt idx="38741">
                  <c:v>9.3731999999999995E-4</c:v>
                </c:pt>
                <c:pt idx="38742">
                  <c:v>9.3733E-4</c:v>
                </c:pt>
                <c:pt idx="38743">
                  <c:v>9.3734000000000005E-4</c:v>
                </c:pt>
                <c:pt idx="38744">
                  <c:v>9.3734999999999999E-4</c:v>
                </c:pt>
                <c:pt idx="38745">
                  <c:v>9.3736000000000004E-4</c:v>
                </c:pt>
                <c:pt idx="38746">
                  <c:v>9.3736999999999998E-4</c:v>
                </c:pt>
                <c:pt idx="38747">
                  <c:v>9.3738000000000003E-4</c:v>
                </c:pt>
                <c:pt idx="38748">
                  <c:v>9.3738999999999997E-4</c:v>
                </c:pt>
                <c:pt idx="38749">
                  <c:v>9.3740000000000002E-4</c:v>
                </c:pt>
                <c:pt idx="38750">
                  <c:v>9.3740999999999996E-4</c:v>
                </c:pt>
                <c:pt idx="38751">
                  <c:v>9.3742000000000001E-4</c:v>
                </c:pt>
                <c:pt idx="38752">
                  <c:v>9.3742999999999995E-4</c:v>
                </c:pt>
                <c:pt idx="38753">
                  <c:v>9.3744E-4</c:v>
                </c:pt>
                <c:pt idx="38754">
                  <c:v>9.3745000000000005E-4</c:v>
                </c:pt>
                <c:pt idx="38755">
                  <c:v>9.3745999999999999E-4</c:v>
                </c:pt>
                <c:pt idx="38756">
                  <c:v>9.3747000000000004E-4</c:v>
                </c:pt>
                <c:pt idx="38757">
                  <c:v>9.3747999999999998E-4</c:v>
                </c:pt>
                <c:pt idx="38758">
                  <c:v>9.3749000000000002E-4</c:v>
                </c:pt>
                <c:pt idx="38759">
                  <c:v>9.3749999999999997E-4</c:v>
                </c:pt>
                <c:pt idx="38760">
                  <c:v>9.3751000000000001E-4</c:v>
                </c:pt>
                <c:pt idx="38761">
                  <c:v>9.3751999999999995E-4</c:v>
                </c:pt>
                <c:pt idx="38762">
                  <c:v>9.3753E-4</c:v>
                </c:pt>
                <c:pt idx="38763">
                  <c:v>9.3754000000000005E-4</c:v>
                </c:pt>
                <c:pt idx="38764">
                  <c:v>9.3754999999999999E-4</c:v>
                </c:pt>
                <c:pt idx="38765">
                  <c:v>9.3756000000000004E-4</c:v>
                </c:pt>
                <c:pt idx="38766">
                  <c:v>9.3756999999999998E-4</c:v>
                </c:pt>
                <c:pt idx="38767">
                  <c:v>9.3758000000000003E-4</c:v>
                </c:pt>
                <c:pt idx="38768">
                  <c:v>9.3758999999999997E-4</c:v>
                </c:pt>
                <c:pt idx="38769">
                  <c:v>9.3760000000000002E-4</c:v>
                </c:pt>
                <c:pt idx="38770">
                  <c:v>9.3760999999999996E-4</c:v>
                </c:pt>
                <c:pt idx="38771">
                  <c:v>9.3762000000000001E-4</c:v>
                </c:pt>
                <c:pt idx="38772">
                  <c:v>9.3762999999999995E-4</c:v>
                </c:pt>
                <c:pt idx="38773">
                  <c:v>9.3764E-4</c:v>
                </c:pt>
                <c:pt idx="38774">
                  <c:v>9.3765000000000005E-4</c:v>
                </c:pt>
                <c:pt idx="38775">
                  <c:v>9.3765999999999999E-4</c:v>
                </c:pt>
                <c:pt idx="38776">
                  <c:v>9.3767000000000004E-4</c:v>
                </c:pt>
                <c:pt idx="38777">
                  <c:v>9.3767999999999998E-4</c:v>
                </c:pt>
                <c:pt idx="38778">
                  <c:v>9.3769000000000003E-4</c:v>
                </c:pt>
                <c:pt idx="38779">
                  <c:v>9.3769999999999997E-4</c:v>
                </c:pt>
                <c:pt idx="38780">
                  <c:v>9.3771000000000002E-4</c:v>
                </c:pt>
                <c:pt idx="38781">
                  <c:v>9.3771999999999996E-4</c:v>
                </c:pt>
                <c:pt idx="38782">
                  <c:v>9.3773000000000001E-4</c:v>
                </c:pt>
                <c:pt idx="38783">
                  <c:v>9.3773999999999995E-4</c:v>
                </c:pt>
                <c:pt idx="38784">
                  <c:v>9.3775E-4</c:v>
                </c:pt>
                <c:pt idx="38785">
                  <c:v>9.3776000000000005E-4</c:v>
                </c:pt>
                <c:pt idx="38786">
                  <c:v>9.3776999999999999E-4</c:v>
                </c:pt>
                <c:pt idx="38787">
                  <c:v>9.3778000000000004E-4</c:v>
                </c:pt>
                <c:pt idx="38788">
                  <c:v>9.3778999999999998E-4</c:v>
                </c:pt>
                <c:pt idx="38789">
                  <c:v>9.3780000000000003E-4</c:v>
                </c:pt>
                <c:pt idx="38790">
                  <c:v>9.3780999999999997E-4</c:v>
                </c:pt>
                <c:pt idx="38791">
                  <c:v>9.3782000000000002E-4</c:v>
                </c:pt>
                <c:pt idx="38792">
                  <c:v>9.3782999999999996E-4</c:v>
                </c:pt>
                <c:pt idx="38793">
                  <c:v>9.3784000000000001E-4</c:v>
                </c:pt>
                <c:pt idx="38794">
                  <c:v>9.3784999999999995E-4</c:v>
                </c:pt>
                <c:pt idx="38795">
                  <c:v>9.3786E-4</c:v>
                </c:pt>
                <c:pt idx="38796">
                  <c:v>9.3787000000000004E-4</c:v>
                </c:pt>
                <c:pt idx="38797">
                  <c:v>9.3787999999999999E-4</c:v>
                </c:pt>
                <c:pt idx="38798">
                  <c:v>9.3789000000000003E-4</c:v>
                </c:pt>
                <c:pt idx="38799">
                  <c:v>9.3789999999999998E-4</c:v>
                </c:pt>
                <c:pt idx="38800">
                  <c:v>9.3791000000000002E-4</c:v>
                </c:pt>
                <c:pt idx="38801">
                  <c:v>9.3791999999999996E-4</c:v>
                </c:pt>
                <c:pt idx="38802">
                  <c:v>9.3793000000000001E-4</c:v>
                </c:pt>
                <c:pt idx="38803">
                  <c:v>9.3793999999999995E-4</c:v>
                </c:pt>
                <c:pt idx="38804">
                  <c:v>9.3795E-4</c:v>
                </c:pt>
                <c:pt idx="38805">
                  <c:v>9.3796000000000005E-4</c:v>
                </c:pt>
                <c:pt idx="38806">
                  <c:v>9.3796999999999999E-4</c:v>
                </c:pt>
                <c:pt idx="38807">
                  <c:v>9.3798000000000004E-4</c:v>
                </c:pt>
                <c:pt idx="38808">
                  <c:v>9.3798999999999998E-4</c:v>
                </c:pt>
                <c:pt idx="38809">
                  <c:v>9.3800000000000003E-4</c:v>
                </c:pt>
                <c:pt idx="38810">
                  <c:v>9.3800999999999997E-4</c:v>
                </c:pt>
                <c:pt idx="38811">
                  <c:v>9.3802000000000002E-4</c:v>
                </c:pt>
                <c:pt idx="38812">
                  <c:v>9.3802999999999996E-4</c:v>
                </c:pt>
                <c:pt idx="38813">
                  <c:v>9.3804000000000001E-4</c:v>
                </c:pt>
                <c:pt idx="38814">
                  <c:v>9.3804999999999995E-4</c:v>
                </c:pt>
                <c:pt idx="38815">
                  <c:v>9.3806E-4</c:v>
                </c:pt>
                <c:pt idx="38816">
                  <c:v>9.3807000000000005E-4</c:v>
                </c:pt>
                <c:pt idx="38817">
                  <c:v>9.3807999999999999E-4</c:v>
                </c:pt>
                <c:pt idx="38818">
                  <c:v>9.3809000000000004E-4</c:v>
                </c:pt>
                <c:pt idx="38819">
                  <c:v>9.3809999999999998E-4</c:v>
                </c:pt>
                <c:pt idx="38820">
                  <c:v>9.3811000000000003E-4</c:v>
                </c:pt>
                <c:pt idx="38821">
                  <c:v>9.3811999999999997E-4</c:v>
                </c:pt>
                <c:pt idx="38822">
                  <c:v>9.3813000000000002E-4</c:v>
                </c:pt>
                <c:pt idx="38823">
                  <c:v>9.3813999999999996E-4</c:v>
                </c:pt>
                <c:pt idx="38824">
                  <c:v>9.3815000000000001E-4</c:v>
                </c:pt>
                <c:pt idx="38825">
                  <c:v>9.3815999999999995E-4</c:v>
                </c:pt>
                <c:pt idx="38826">
                  <c:v>9.3817E-4</c:v>
                </c:pt>
                <c:pt idx="38827">
                  <c:v>9.3818000000000005E-4</c:v>
                </c:pt>
                <c:pt idx="38828">
                  <c:v>9.3818999999999999E-4</c:v>
                </c:pt>
                <c:pt idx="38829">
                  <c:v>9.3820000000000004E-4</c:v>
                </c:pt>
                <c:pt idx="38830">
                  <c:v>9.3820999999999998E-4</c:v>
                </c:pt>
                <c:pt idx="38831">
                  <c:v>9.3822000000000003E-4</c:v>
                </c:pt>
                <c:pt idx="38832">
                  <c:v>9.3822999999999997E-4</c:v>
                </c:pt>
                <c:pt idx="38833">
                  <c:v>9.3824000000000002E-4</c:v>
                </c:pt>
                <c:pt idx="38834">
                  <c:v>9.3824999999999996E-4</c:v>
                </c:pt>
                <c:pt idx="38835">
                  <c:v>9.3826000000000001E-4</c:v>
                </c:pt>
                <c:pt idx="38836">
                  <c:v>9.3826999999999995E-4</c:v>
                </c:pt>
                <c:pt idx="38837">
                  <c:v>9.3828E-4</c:v>
                </c:pt>
                <c:pt idx="38838">
                  <c:v>9.3829000000000004E-4</c:v>
                </c:pt>
                <c:pt idx="38839">
                  <c:v>9.3829999999999998E-4</c:v>
                </c:pt>
                <c:pt idx="38840">
                  <c:v>9.3831000000000003E-4</c:v>
                </c:pt>
                <c:pt idx="38841">
                  <c:v>9.3831999999999997E-4</c:v>
                </c:pt>
                <c:pt idx="38842">
                  <c:v>9.3833000000000002E-4</c:v>
                </c:pt>
                <c:pt idx="38843">
                  <c:v>9.3833999999999996E-4</c:v>
                </c:pt>
                <c:pt idx="38844">
                  <c:v>9.3835000000000001E-4</c:v>
                </c:pt>
                <c:pt idx="38845">
                  <c:v>9.3835999999999995E-4</c:v>
                </c:pt>
                <c:pt idx="38846">
                  <c:v>9.3837E-4</c:v>
                </c:pt>
                <c:pt idx="38847">
                  <c:v>9.3838000000000005E-4</c:v>
                </c:pt>
                <c:pt idx="38848">
                  <c:v>9.3838999999999999E-4</c:v>
                </c:pt>
                <c:pt idx="38849">
                  <c:v>9.3840000000000004E-4</c:v>
                </c:pt>
                <c:pt idx="38850">
                  <c:v>9.3840999999999998E-4</c:v>
                </c:pt>
                <c:pt idx="38851">
                  <c:v>9.3842000000000003E-4</c:v>
                </c:pt>
                <c:pt idx="38852">
                  <c:v>9.3842999999999997E-4</c:v>
                </c:pt>
                <c:pt idx="38853">
                  <c:v>9.3844000000000002E-4</c:v>
                </c:pt>
                <c:pt idx="38854">
                  <c:v>9.3844999999999996E-4</c:v>
                </c:pt>
                <c:pt idx="38855">
                  <c:v>9.3846000000000001E-4</c:v>
                </c:pt>
                <c:pt idx="38856">
                  <c:v>9.3846999999999995E-4</c:v>
                </c:pt>
                <c:pt idx="38857">
                  <c:v>9.3848E-4</c:v>
                </c:pt>
                <c:pt idx="38858">
                  <c:v>9.3849000000000005E-4</c:v>
                </c:pt>
                <c:pt idx="38859">
                  <c:v>9.3849999999999999E-4</c:v>
                </c:pt>
                <c:pt idx="38860">
                  <c:v>9.3851000000000004E-4</c:v>
                </c:pt>
                <c:pt idx="38861">
                  <c:v>9.3851999999999998E-4</c:v>
                </c:pt>
                <c:pt idx="38862">
                  <c:v>9.3853000000000003E-4</c:v>
                </c:pt>
                <c:pt idx="38863">
                  <c:v>9.3853999999999997E-4</c:v>
                </c:pt>
                <c:pt idx="38864">
                  <c:v>9.3855000000000002E-4</c:v>
                </c:pt>
                <c:pt idx="38865">
                  <c:v>9.3855999999999996E-4</c:v>
                </c:pt>
                <c:pt idx="38866">
                  <c:v>9.3857000000000001E-4</c:v>
                </c:pt>
                <c:pt idx="38867">
                  <c:v>9.3857999999999995E-4</c:v>
                </c:pt>
                <c:pt idx="38868">
                  <c:v>9.3859E-4</c:v>
                </c:pt>
                <c:pt idx="38869">
                  <c:v>9.3860000000000005E-4</c:v>
                </c:pt>
                <c:pt idx="38870">
                  <c:v>9.3860999999999999E-4</c:v>
                </c:pt>
                <c:pt idx="38871">
                  <c:v>9.3862000000000004E-4</c:v>
                </c:pt>
                <c:pt idx="38872">
                  <c:v>9.3862999999999998E-4</c:v>
                </c:pt>
                <c:pt idx="38873">
                  <c:v>9.3864000000000003E-4</c:v>
                </c:pt>
                <c:pt idx="38874">
                  <c:v>9.3864999999999997E-4</c:v>
                </c:pt>
                <c:pt idx="38875">
                  <c:v>9.3866000000000002E-4</c:v>
                </c:pt>
                <c:pt idx="38876">
                  <c:v>9.3866999999999996E-4</c:v>
                </c:pt>
                <c:pt idx="38877">
                  <c:v>9.3868E-4</c:v>
                </c:pt>
                <c:pt idx="38878">
                  <c:v>9.3869000000000005E-4</c:v>
                </c:pt>
                <c:pt idx="38879">
                  <c:v>9.3869999999999999E-4</c:v>
                </c:pt>
                <c:pt idx="38880">
                  <c:v>9.3871000000000004E-4</c:v>
                </c:pt>
                <c:pt idx="38881">
                  <c:v>9.3871999999999998E-4</c:v>
                </c:pt>
                <c:pt idx="38882">
                  <c:v>9.3873000000000003E-4</c:v>
                </c:pt>
                <c:pt idx="38883">
                  <c:v>9.3873999999999997E-4</c:v>
                </c:pt>
                <c:pt idx="38884">
                  <c:v>9.3875000000000002E-4</c:v>
                </c:pt>
                <c:pt idx="38885">
                  <c:v>9.3875999999999996E-4</c:v>
                </c:pt>
                <c:pt idx="38886">
                  <c:v>9.3877000000000001E-4</c:v>
                </c:pt>
                <c:pt idx="38887">
                  <c:v>9.3877999999999995E-4</c:v>
                </c:pt>
                <c:pt idx="38888">
                  <c:v>9.3879E-4</c:v>
                </c:pt>
                <c:pt idx="38889">
                  <c:v>9.3880000000000005E-4</c:v>
                </c:pt>
                <c:pt idx="38890">
                  <c:v>9.3880999999999999E-4</c:v>
                </c:pt>
                <c:pt idx="38891">
                  <c:v>9.3882000000000004E-4</c:v>
                </c:pt>
                <c:pt idx="38892">
                  <c:v>9.3882999999999998E-4</c:v>
                </c:pt>
                <c:pt idx="38893">
                  <c:v>9.3884000000000003E-4</c:v>
                </c:pt>
                <c:pt idx="38894">
                  <c:v>9.3884999999999997E-4</c:v>
                </c:pt>
                <c:pt idx="38895">
                  <c:v>9.3886000000000002E-4</c:v>
                </c:pt>
                <c:pt idx="38896">
                  <c:v>9.3886999999999996E-4</c:v>
                </c:pt>
                <c:pt idx="38897">
                  <c:v>9.3888000000000001E-4</c:v>
                </c:pt>
                <c:pt idx="38898">
                  <c:v>9.3888999999999995E-4</c:v>
                </c:pt>
                <c:pt idx="38899">
                  <c:v>9.389E-4</c:v>
                </c:pt>
                <c:pt idx="38900">
                  <c:v>9.3891000000000005E-4</c:v>
                </c:pt>
                <c:pt idx="38901">
                  <c:v>9.3891999999999999E-4</c:v>
                </c:pt>
                <c:pt idx="38902">
                  <c:v>9.3893000000000004E-4</c:v>
                </c:pt>
                <c:pt idx="38903">
                  <c:v>9.3893999999999998E-4</c:v>
                </c:pt>
                <c:pt idx="38904">
                  <c:v>9.3895000000000003E-4</c:v>
                </c:pt>
                <c:pt idx="38905">
                  <c:v>9.3895999999999997E-4</c:v>
                </c:pt>
                <c:pt idx="38906">
                  <c:v>9.3897000000000002E-4</c:v>
                </c:pt>
                <c:pt idx="38907">
                  <c:v>9.3897999999999996E-4</c:v>
                </c:pt>
                <c:pt idx="38908">
                  <c:v>9.3899000000000001E-4</c:v>
                </c:pt>
                <c:pt idx="38909">
                  <c:v>9.3899999999999995E-4</c:v>
                </c:pt>
                <c:pt idx="38910">
                  <c:v>9.3901E-4</c:v>
                </c:pt>
                <c:pt idx="38911">
                  <c:v>9.3902000000000005E-4</c:v>
                </c:pt>
                <c:pt idx="38912">
                  <c:v>9.3902999999999999E-4</c:v>
                </c:pt>
                <c:pt idx="38913">
                  <c:v>9.3904000000000004E-4</c:v>
                </c:pt>
                <c:pt idx="38914">
                  <c:v>9.3904999999999998E-4</c:v>
                </c:pt>
                <c:pt idx="38915">
                  <c:v>9.3906000000000002E-4</c:v>
                </c:pt>
                <c:pt idx="38916">
                  <c:v>9.3906999999999997E-4</c:v>
                </c:pt>
                <c:pt idx="38917">
                  <c:v>9.3908000000000001E-4</c:v>
                </c:pt>
                <c:pt idx="38918">
                  <c:v>9.3908999999999996E-4</c:v>
                </c:pt>
                <c:pt idx="38919">
                  <c:v>9.391E-4</c:v>
                </c:pt>
                <c:pt idx="38920">
                  <c:v>9.3911000000000005E-4</c:v>
                </c:pt>
                <c:pt idx="38921">
                  <c:v>9.3911999999999999E-4</c:v>
                </c:pt>
                <c:pt idx="38922">
                  <c:v>9.3913000000000004E-4</c:v>
                </c:pt>
                <c:pt idx="38923">
                  <c:v>9.3913999999999998E-4</c:v>
                </c:pt>
                <c:pt idx="38924">
                  <c:v>9.3915000000000003E-4</c:v>
                </c:pt>
                <c:pt idx="38925">
                  <c:v>9.3915999999999997E-4</c:v>
                </c:pt>
                <c:pt idx="38926">
                  <c:v>9.3917000000000002E-4</c:v>
                </c:pt>
                <c:pt idx="38927">
                  <c:v>9.3917999999999996E-4</c:v>
                </c:pt>
                <c:pt idx="38928">
                  <c:v>9.3919000000000001E-4</c:v>
                </c:pt>
                <c:pt idx="38929">
                  <c:v>9.3919999999999995E-4</c:v>
                </c:pt>
                <c:pt idx="38930">
                  <c:v>9.3921E-4</c:v>
                </c:pt>
                <c:pt idx="38931">
                  <c:v>9.3922000000000005E-4</c:v>
                </c:pt>
                <c:pt idx="38932">
                  <c:v>9.3922999999999999E-4</c:v>
                </c:pt>
                <c:pt idx="38933">
                  <c:v>9.3924000000000004E-4</c:v>
                </c:pt>
                <c:pt idx="38934">
                  <c:v>9.3924999999999998E-4</c:v>
                </c:pt>
                <c:pt idx="38935">
                  <c:v>9.3926000000000003E-4</c:v>
                </c:pt>
                <c:pt idx="38936">
                  <c:v>9.3926999999999997E-4</c:v>
                </c:pt>
                <c:pt idx="38937">
                  <c:v>9.3928000000000002E-4</c:v>
                </c:pt>
                <c:pt idx="38938">
                  <c:v>9.3928999999999996E-4</c:v>
                </c:pt>
                <c:pt idx="38939">
                  <c:v>9.3930000000000001E-4</c:v>
                </c:pt>
                <c:pt idx="38940">
                  <c:v>9.3930999999999995E-4</c:v>
                </c:pt>
                <c:pt idx="38941">
                  <c:v>9.3932E-4</c:v>
                </c:pt>
                <c:pt idx="38942">
                  <c:v>9.3933000000000005E-4</c:v>
                </c:pt>
                <c:pt idx="38943">
                  <c:v>9.3933999999999999E-4</c:v>
                </c:pt>
                <c:pt idx="38944">
                  <c:v>9.3935000000000004E-4</c:v>
                </c:pt>
                <c:pt idx="38945">
                  <c:v>9.3935999999999998E-4</c:v>
                </c:pt>
                <c:pt idx="38946">
                  <c:v>9.3937000000000003E-4</c:v>
                </c:pt>
                <c:pt idx="38947">
                  <c:v>9.3937999999999997E-4</c:v>
                </c:pt>
                <c:pt idx="38948">
                  <c:v>9.3939000000000002E-4</c:v>
                </c:pt>
                <c:pt idx="38949">
                  <c:v>9.3939999999999996E-4</c:v>
                </c:pt>
                <c:pt idx="38950">
                  <c:v>9.3941000000000001E-4</c:v>
                </c:pt>
                <c:pt idx="38951">
                  <c:v>9.3941999999999995E-4</c:v>
                </c:pt>
                <c:pt idx="38952">
                  <c:v>9.3943E-4</c:v>
                </c:pt>
                <c:pt idx="38953">
                  <c:v>9.3944000000000004E-4</c:v>
                </c:pt>
                <c:pt idx="38954">
                  <c:v>9.3944999999999999E-4</c:v>
                </c:pt>
                <c:pt idx="38955">
                  <c:v>9.3946000000000003E-4</c:v>
                </c:pt>
                <c:pt idx="38956">
                  <c:v>9.3946999999999998E-4</c:v>
                </c:pt>
                <c:pt idx="38957">
                  <c:v>9.3948000000000002E-4</c:v>
                </c:pt>
                <c:pt idx="38958">
                  <c:v>9.3948999999999996E-4</c:v>
                </c:pt>
                <c:pt idx="38959">
                  <c:v>9.3950000000000001E-4</c:v>
                </c:pt>
                <c:pt idx="38960">
                  <c:v>9.3950999999999995E-4</c:v>
                </c:pt>
                <c:pt idx="38961">
                  <c:v>9.3952E-4</c:v>
                </c:pt>
                <c:pt idx="38962">
                  <c:v>9.3953000000000005E-4</c:v>
                </c:pt>
                <c:pt idx="38963">
                  <c:v>9.3953999999999999E-4</c:v>
                </c:pt>
                <c:pt idx="38964">
                  <c:v>9.3955000000000004E-4</c:v>
                </c:pt>
                <c:pt idx="38965">
                  <c:v>9.3955999999999998E-4</c:v>
                </c:pt>
                <c:pt idx="38966">
                  <c:v>9.3957000000000003E-4</c:v>
                </c:pt>
                <c:pt idx="38967">
                  <c:v>9.3957999999999997E-4</c:v>
                </c:pt>
                <c:pt idx="38968">
                  <c:v>9.3959000000000002E-4</c:v>
                </c:pt>
                <c:pt idx="38969">
                  <c:v>9.3959999999999996E-4</c:v>
                </c:pt>
                <c:pt idx="38970">
                  <c:v>9.3961000000000001E-4</c:v>
                </c:pt>
                <c:pt idx="38971">
                  <c:v>9.3961999999999995E-4</c:v>
                </c:pt>
                <c:pt idx="38972">
                  <c:v>9.3963E-4</c:v>
                </c:pt>
                <c:pt idx="38973">
                  <c:v>9.3964000000000005E-4</c:v>
                </c:pt>
                <c:pt idx="38974">
                  <c:v>9.3964999999999999E-4</c:v>
                </c:pt>
                <c:pt idx="38975">
                  <c:v>9.3966000000000004E-4</c:v>
                </c:pt>
                <c:pt idx="38976">
                  <c:v>9.3966999999999998E-4</c:v>
                </c:pt>
                <c:pt idx="38977">
                  <c:v>9.3968000000000003E-4</c:v>
                </c:pt>
                <c:pt idx="38978">
                  <c:v>9.3968999999999997E-4</c:v>
                </c:pt>
                <c:pt idx="38979">
                  <c:v>9.3970000000000002E-4</c:v>
                </c:pt>
                <c:pt idx="38980">
                  <c:v>9.3970999999999996E-4</c:v>
                </c:pt>
                <c:pt idx="38981">
                  <c:v>9.3972000000000001E-4</c:v>
                </c:pt>
                <c:pt idx="38982">
                  <c:v>9.3972999999999995E-4</c:v>
                </c:pt>
                <c:pt idx="38983">
                  <c:v>9.3974E-4</c:v>
                </c:pt>
                <c:pt idx="38984">
                  <c:v>9.3975000000000005E-4</c:v>
                </c:pt>
                <c:pt idx="38985">
                  <c:v>9.3975999999999999E-4</c:v>
                </c:pt>
                <c:pt idx="38986">
                  <c:v>9.3977000000000004E-4</c:v>
                </c:pt>
                <c:pt idx="38987">
                  <c:v>9.3977999999999998E-4</c:v>
                </c:pt>
                <c:pt idx="38988">
                  <c:v>9.3979000000000003E-4</c:v>
                </c:pt>
                <c:pt idx="38989">
                  <c:v>9.3979999999999997E-4</c:v>
                </c:pt>
                <c:pt idx="38990">
                  <c:v>9.3981000000000002E-4</c:v>
                </c:pt>
                <c:pt idx="38991">
                  <c:v>9.3981999999999996E-4</c:v>
                </c:pt>
                <c:pt idx="38992">
                  <c:v>9.3983000000000001E-4</c:v>
                </c:pt>
                <c:pt idx="38993">
                  <c:v>9.3983999999999995E-4</c:v>
                </c:pt>
                <c:pt idx="38994">
                  <c:v>9.3985E-4</c:v>
                </c:pt>
                <c:pt idx="38995">
                  <c:v>9.3986000000000004E-4</c:v>
                </c:pt>
                <c:pt idx="38996">
                  <c:v>9.3986999999999998E-4</c:v>
                </c:pt>
                <c:pt idx="38997">
                  <c:v>9.3988000000000003E-4</c:v>
                </c:pt>
                <c:pt idx="38998">
                  <c:v>9.3988999999999997E-4</c:v>
                </c:pt>
                <c:pt idx="38999">
                  <c:v>9.3990000000000002E-4</c:v>
                </c:pt>
                <c:pt idx="39000">
                  <c:v>9.3990999999999996E-4</c:v>
                </c:pt>
                <c:pt idx="39001">
                  <c:v>9.3992000000000001E-4</c:v>
                </c:pt>
                <c:pt idx="39002">
                  <c:v>9.3992999999999995E-4</c:v>
                </c:pt>
                <c:pt idx="39003">
                  <c:v>9.3994E-4</c:v>
                </c:pt>
                <c:pt idx="39004">
                  <c:v>9.3995000000000005E-4</c:v>
                </c:pt>
                <c:pt idx="39005">
                  <c:v>9.3995999999999999E-4</c:v>
                </c:pt>
                <c:pt idx="39006">
                  <c:v>9.3997000000000004E-4</c:v>
                </c:pt>
                <c:pt idx="39007">
                  <c:v>9.3997999999999998E-4</c:v>
                </c:pt>
                <c:pt idx="39008">
                  <c:v>9.3999000000000003E-4</c:v>
                </c:pt>
                <c:pt idx="39009">
                  <c:v>9.3999999999999997E-4</c:v>
                </c:pt>
                <c:pt idx="39010">
                  <c:v>9.4001000000000002E-4</c:v>
                </c:pt>
                <c:pt idx="39011">
                  <c:v>9.4001999999999996E-4</c:v>
                </c:pt>
                <c:pt idx="39012">
                  <c:v>9.4003000000000001E-4</c:v>
                </c:pt>
                <c:pt idx="39013">
                  <c:v>9.4003999999999995E-4</c:v>
                </c:pt>
                <c:pt idx="39014">
                  <c:v>9.4005E-4</c:v>
                </c:pt>
                <c:pt idx="39015">
                  <c:v>9.4006000000000005E-4</c:v>
                </c:pt>
                <c:pt idx="39016">
                  <c:v>9.4006999999999999E-4</c:v>
                </c:pt>
                <c:pt idx="39017">
                  <c:v>9.4008000000000004E-4</c:v>
                </c:pt>
                <c:pt idx="39018">
                  <c:v>9.4008999999999998E-4</c:v>
                </c:pt>
                <c:pt idx="39019">
                  <c:v>9.4010000000000003E-4</c:v>
                </c:pt>
                <c:pt idx="39020">
                  <c:v>9.4010999999999997E-4</c:v>
                </c:pt>
                <c:pt idx="39021">
                  <c:v>9.4012000000000002E-4</c:v>
                </c:pt>
                <c:pt idx="39022">
                  <c:v>9.4012999999999996E-4</c:v>
                </c:pt>
                <c:pt idx="39023">
                  <c:v>9.4014000000000001E-4</c:v>
                </c:pt>
                <c:pt idx="39024">
                  <c:v>9.4014999999999995E-4</c:v>
                </c:pt>
                <c:pt idx="39025">
                  <c:v>9.4016E-4</c:v>
                </c:pt>
                <c:pt idx="39026">
                  <c:v>9.4017000000000005E-4</c:v>
                </c:pt>
                <c:pt idx="39027">
                  <c:v>9.4017999999999999E-4</c:v>
                </c:pt>
                <c:pt idx="39028">
                  <c:v>9.4019000000000004E-4</c:v>
                </c:pt>
                <c:pt idx="39029">
                  <c:v>9.4019999999999998E-4</c:v>
                </c:pt>
                <c:pt idx="39030">
                  <c:v>9.4021000000000003E-4</c:v>
                </c:pt>
                <c:pt idx="39031">
                  <c:v>9.4021999999999997E-4</c:v>
                </c:pt>
                <c:pt idx="39032">
                  <c:v>9.4023000000000002E-4</c:v>
                </c:pt>
                <c:pt idx="39033">
                  <c:v>9.4023999999999996E-4</c:v>
                </c:pt>
                <c:pt idx="39034">
                  <c:v>9.4025000000000001E-4</c:v>
                </c:pt>
                <c:pt idx="39035">
                  <c:v>9.4026000000000005E-4</c:v>
                </c:pt>
                <c:pt idx="39036">
                  <c:v>9.4026999999999999E-4</c:v>
                </c:pt>
                <c:pt idx="39037">
                  <c:v>9.4028000000000004E-4</c:v>
                </c:pt>
                <c:pt idx="39038">
                  <c:v>9.4028999999999998E-4</c:v>
                </c:pt>
                <c:pt idx="39039">
                  <c:v>9.4030000000000003E-4</c:v>
                </c:pt>
                <c:pt idx="39040">
                  <c:v>9.4030999999999997E-4</c:v>
                </c:pt>
                <c:pt idx="39041">
                  <c:v>9.4032000000000002E-4</c:v>
                </c:pt>
                <c:pt idx="39042">
                  <c:v>9.4032999999999996E-4</c:v>
                </c:pt>
                <c:pt idx="39043">
                  <c:v>9.4034000000000001E-4</c:v>
                </c:pt>
                <c:pt idx="39044">
                  <c:v>9.4034999999999995E-4</c:v>
                </c:pt>
                <c:pt idx="39045">
                  <c:v>9.4036E-4</c:v>
                </c:pt>
                <c:pt idx="39046">
                  <c:v>9.4037000000000005E-4</c:v>
                </c:pt>
                <c:pt idx="39047">
                  <c:v>9.4037999999999999E-4</c:v>
                </c:pt>
                <c:pt idx="39048">
                  <c:v>9.4039000000000004E-4</c:v>
                </c:pt>
                <c:pt idx="39049">
                  <c:v>9.4039999999999998E-4</c:v>
                </c:pt>
                <c:pt idx="39050">
                  <c:v>9.4041000000000003E-4</c:v>
                </c:pt>
                <c:pt idx="39051">
                  <c:v>9.4041999999999997E-4</c:v>
                </c:pt>
                <c:pt idx="39052">
                  <c:v>9.4043000000000002E-4</c:v>
                </c:pt>
                <c:pt idx="39053">
                  <c:v>9.4043999999999996E-4</c:v>
                </c:pt>
                <c:pt idx="39054">
                  <c:v>9.4045000000000001E-4</c:v>
                </c:pt>
                <c:pt idx="39055">
                  <c:v>9.4045999999999995E-4</c:v>
                </c:pt>
                <c:pt idx="39056">
                  <c:v>9.4047E-4</c:v>
                </c:pt>
                <c:pt idx="39057">
                  <c:v>9.4048000000000005E-4</c:v>
                </c:pt>
                <c:pt idx="39058">
                  <c:v>9.4048999999999999E-4</c:v>
                </c:pt>
                <c:pt idx="39059">
                  <c:v>9.4050000000000004E-4</c:v>
                </c:pt>
                <c:pt idx="39060">
                  <c:v>9.4050999999999998E-4</c:v>
                </c:pt>
                <c:pt idx="39061">
                  <c:v>9.4052000000000003E-4</c:v>
                </c:pt>
                <c:pt idx="39062">
                  <c:v>9.4052999999999997E-4</c:v>
                </c:pt>
                <c:pt idx="39063">
                  <c:v>9.4054000000000002E-4</c:v>
                </c:pt>
                <c:pt idx="39064">
                  <c:v>9.4054999999999996E-4</c:v>
                </c:pt>
                <c:pt idx="39065">
                  <c:v>9.4056000000000001E-4</c:v>
                </c:pt>
                <c:pt idx="39066">
                  <c:v>9.4056999999999995E-4</c:v>
                </c:pt>
                <c:pt idx="39067">
                  <c:v>9.4058E-4</c:v>
                </c:pt>
                <c:pt idx="39068">
                  <c:v>9.4059000000000005E-4</c:v>
                </c:pt>
                <c:pt idx="39069">
                  <c:v>9.4059999999999999E-4</c:v>
                </c:pt>
                <c:pt idx="39070">
                  <c:v>9.4061000000000004E-4</c:v>
                </c:pt>
                <c:pt idx="39071">
                  <c:v>9.4061999999999998E-4</c:v>
                </c:pt>
                <c:pt idx="39072">
                  <c:v>9.4063000000000003E-4</c:v>
                </c:pt>
                <c:pt idx="39073">
                  <c:v>9.4063999999999997E-4</c:v>
                </c:pt>
                <c:pt idx="39074">
                  <c:v>9.4065000000000001E-4</c:v>
                </c:pt>
                <c:pt idx="39075">
                  <c:v>9.4065999999999996E-4</c:v>
                </c:pt>
                <c:pt idx="39076">
                  <c:v>9.4067E-4</c:v>
                </c:pt>
                <c:pt idx="39077">
                  <c:v>9.4068000000000005E-4</c:v>
                </c:pt>
                <c:pt idx="39078">
                  <c:v>9.4068999999999999E-4</c:v>
                </c:pt>
                <c:pt idx="39079">
                  <c:v>9.4070000000000004E-4</c:v>
                </c:pt>
                <c:pt idx="39080">
                  <c:v>9.4070999999999998E-4</c:v>
                </c:pt>
                <c:pt idx="39081">
                  <c:v>9.4072000000000003E-4</c:v>
                </c:pt>
                <c:pt idx="39082">
                  <c:v>9.4072999999999997E-4</c:v>
                </c:pt>
                <c:pt idx="39083">
                  <c:v>9.4074000000000002E-4</c:v>
                </c:pt>
                <c:pt idx="39084">
                  <c:v>9.4074999999999996E-4</c:v>
                </c:pt>
                <c:pt idx="39085">
                  <c:v>9.4076000000000001E-4</c:v>
                </c:pt>
                <c:pt idx="39086">
                  <c:v>9.4076999999999995E-4</c:v>
                </c:pt>
                <c:pt idx="39087">
                  <c:v>9.4078E-4</c:v>
                </c:pt>
                <c:pt idx="39088">
                  <c:v>9.4079000000000005E-4</c:v>
                </c:pt>
                <c:pt idx="39089">
                  <c:v>9.4079999999999999E-4</c:v>
                </c:pt>
                <c:pt idx="39090">
                  <c:v>9.4081000000000004E-4</c:v>
                </c:pt>
                <c:pt idx="39091">
                  <c:v>9.4081999999999998E-4</c:v>
                </c:pt>
                <c:pt idx="39092">
                  <c:v>9.4083000000000003E-4</c:v>
                </c:pt>
                <c:pt idx="39093">
                  <c:v>9.4083999999999997E-4</c:v>
                </c:pt>
                <c:pt idx="39094">
                  <c:v>9.4085000000000002E-4</c:v>
                </c:pt>
                <c:pt idx="39095">
                  <c:v>9.4085999999999996E-4</c:v>
                </c:pt>
                <c:pt idx="39096">
                  <c:v>9.4087000000000001E-4</c:v>
                </c:pt>
                <c:pt idx="39097">
                  <c:v>9.4087999999999995E-4</c:v>
                </c:pt>
                <c:pt idx="39098">
                  <c:v>9.4089E-4</c:v>
                </c:pt>
                <c:pt idx="39099">
                  <c:v>9.4090000000000005E-4</c:v>
                </c:pt>
                <c:pt idx="39100">
                  <c:v>9.4090999999999999E-4</c:v>
                </c:pt>
                <c:pt idx="39101">
                  <c:v>9.4092000000000004E-4</c:v>
                </c:pt>
                <c:pt idx="39102">
                  <c:v>9.4092999999999998E-4</c:v>
                </c:pt>
                <c:pt idx="39103">
                  <c:v>9.4094000000000003E-4</c:v>
                </c:pt>
                <c:pt idx="39104">
                  <c:v>9.4094999999999997E-4</c:v>
                </c:pt>
                <c:pt idx="39105">
                  <c:v>9.4096000000000002E-4</c:v>
                </c:pt>
                <c:pt idx="39106">
                  <c:v>9.4096999999999996E-4</c:v>
                </c:pt>
                <c:pt idx="39107">
                  <c:v>9.4098000000000001E-4</c:v>
                </c:pt>
                <c:pt idx="39108">
                  <c:v>9.4098999999999995E-4</c:v>
                </c:pt>
                <c:pt idx="39109">
                  <c:v>9.41E-4</c:v>
                </c:pt>
                <c:pt idx="39110">
                  <c:v>9.4101000000000005E-4</c:v>
                </c:pt>
                <c:pt idx="39111">
                  <c:v>9.4101999999999999E-4</c:v>
                </c:pt>
                <c:pt idx="39112">
                  <c:v>9.4103000000000003E-4</c:v>
                </c:pt>
                <c:pt idx="39113">
                  <c:v>9.4103999999999998E-4</c:v>
                </c:pt>
                <c:pt idx="39114">
                  <c:v>9.4105000000000002E-4</c:v>
                </c:pt>
                <c:pt idx="39115">
                  <c:v>9.4105999999999997E-4</c:v>
                </c:pt>
                <c:pt idx="39116">
                  <c:v>9.4107000000000001E-4</c:v>
                </c:pt>
                <c:pt idx="39117">
                  <c:v>9.4107999999999995E-4</c:v>
                </c:pt>
                <c:pt idx="39118">
                  <c:v>9.4109E-4</c:v>
                </c:pt>
                <c:pt idx="39119">
                  <c:v>9.4110000000000005E-4</c:v>
                </c:pt>
                <c:pt idx="39120">
                  <c:v>9.4110999999999999E-4</c:v>
                </c:pt>
                <c:pt idx="39121">
                  <c:v>9.4112000000000004E-4</c:v>
                </c:pt>
                <c:pt idx="39122">
                  <c:v>9.4112999999999998E-4</c:v>
                </c:pt>
                <c:pt idx="39123">
                  <c:v>9.4114000000000003E-4</c:v>
                </c:pt>
                <c:pt idx="39124">
                  <c:v>9.4114999999999997E-4</c:v>
                </c:pt>
                <c:pt idx="39125">
                  <c:v>9.4116000000000002E-4</c:v>
                </c:pt>
                <c:pt idx="39126">
                  <c:v>9.4116999999999996E-4</c:v>
                </c:pt>
                <c:pt idx="39127">
                  <c:v>9.4118000000000001E-4</c:v>
                </c:pt>
                <c:pt idx="39128">
                  <c:v>9.4118999999999995E-4</c:v>
                </c:pt>
                <c:pt idx="39129">
                  <c:v>9.412E-4</c:v>
                </c:pt>
                <c:pt idx="39130">
                  <c:v>9.4121000000000005E-4</c:v>
                </c:pt>
                <c:pt idx="39131">
                  <c:v>9.4121999999999999E-4</c:v>
                </c:pt>
                <c:pt idx="39132">
                  <c:v>9.4123000000000004E-4</c:v>
                </c:pt>
                <c:pt idx="39133">
                  <c:v>9.4123999999999998E-4</c:v>
                </c:pt>
                <c:pt idx="39134">
                  <c:v>9.4125000000000003E-4</c:v>
                </c:pt>
                <c:pt idx="39135">
                  <c:v>9.4125999999999997E-4</c:v>
                </c:pt>
                <c:pt idx="39136">
                  <c:v>9.4127000000000002E-4</c:v>
                </c:pt>
                <c:pt idx="39137">
                  <c:v>9.4127999999999996E-4</c:v>
                </c:pt>
                <c:pt idx="39138">
                  <c:v>9.4129000000000001E-4</c:v>
                </c:pt>
                <c:pt idx="39139">
                  <c:v>9.4129999999999995E-4</c:v>
                </c:pt>
                <c:pt idx="39140">
                  <c:v>9.4131E-4</c:v>
                </c:pt>
                <c:pt idx="39141">
                  <c:v>9.4132000000000005E-4</c:v>
                </c:pt>
                <c:pt idx="39142">
                  <c:v>9.4132999999999999E-4</c:v>
                </c:pt>
                <c:pt idx="39143">
                  <c:v>9.4134000000000004E-4</c:v>
                </c:pt>
                <c:pt idx="39144">
                  <c:v>9.4134999999999998E-4</c:v>
                </c:pt>
                <c:pt idx="39145">
                  <c:v>9.4136000000000003E-4</c:v>
                </c:pt>
                <c:pt idx="39146">
                  <c:v>9.4136999999999997E-4</c:v>
                </c:pt>
                <c:pt idx="39147">
                  <c:v>9.4138000000000002E-4</c:v>
                </c:pt>
                <c:pt idx="39148">
                  <c:v>9.4138999999999996E-4</c:v>
                </c:pt>
                <c:pt idx="39149">
                  <c:v>9.4140000000000001E-4</c:v>
                </c:pt>
                <c:pt idx="39150">
                  <c:v>9.4140999999999995E-4</c:v>
                </c:pt>
                <c:pt idx="39151">
                  <c:v>9.4142E-4</c:v>
                </c:pt>
                <c:pt idx="39152">
                  <c:v>9.4143000000000004E-4</c:v>
                </c:pt>
                <c:pt idx="39153">
                  <c:v>9.4143999999999999E-4</c:v>
                </c:pt>
                <c:pt idx="39154">
                  <c:v>9.4145000000000003E-4</c:v>
                </c:pt>
                <c:pt idx="39155">
                  <c:v>9.4145999999999997E-4</c:v>
                </c:pt>
                <c:pt idx="39156">
                  <c:v>9.4147000000000002E-4</c:v>
                </c:pt>
                <c:pt idx="39157">
                  <c:v>9.4147999999999996E-4</c:v>
                </c:pt>
                <c:pt idx="39158">
                  <c:v>9.4149000000000001E-4</c:v>
                </c:pt>
                <c:pt idx="39159">
                  <c:v>9.4149999999999995E-4</c:v>
                </c:pt>
                <c:pt idx="39160">
                  <c:v>9.4151E-4</c:v>
                </c:pt>
                <c:pt idx="39161">
                  <c:v>9.4152000000000005E-4</c:v>
                </c:pt>
                <c:pt idx="39162">
                  <c:v>9.4152999999999999E-4</c:v>
                </c:pt>
                <c:pt idx="39163">
                  <c:v>9.4154000000000004E-4</c:v>
                </c:pt>
                <c:pt idx="39164">
                  <c:v>9.4154999999999998E-4</c:v>
                </c:pt>
                <c:pt idx="39165">
                  <c:v>9.4156000000000003E-4</c:v>
                </c:pt>
                <c:pt idx="39166">
                  <c:v>9.4156999999999997E-4</c:v>
                </c:pt>
                <c:pt idx="39167">
                  <c:v>9.4158000000000002E-4</c:v>
                </c:pt>
                <c:pt idx="39168">
                  <c:v>9.4158999999999996E-4</c:v>
                </c:pt>
                <c:pt idx="39169">
                  <c:v>9.4160000000000001E-4</c:v>
                </c:pt>
                <c:pt idx="39170">
                  <c:v>9.4160999999999995E-4</c:v>
                </c:pt>
                <c:pt idx="39171">
                  <c:v>9.4162E-4</c:v>
                </c:pt>
                <c:pt idx="39172">
                  <c:v>9.4163000000000005E-4</c:v>
                </c:pt>
                <c:pt idx="39173">
                  <c:v>9.4163999999999999E-4</c:v>
                </c:pt>
                <c:pt idx="39174">
                  <c:v>9.4165000000000004E-4</c:v>
                </c:pt>
                <c:pt idx="39175">
                  <c:v>9.4165999999999998E-4</c:v>
                </c:pt>
                <c:pt idx="39176">
                  <c:v>9.4167000000000003E-4</c:v>
                </c:pt>
                <c:pt idx="39177">
                  <c:v>9.4167999999999997E-4</c:v>
                </c:pt>
                <c:pt idx="39178">
                  <c:v>9.4169000000000002E-4</c:v>
                </c:pt>
                <c:pt idx="39179">
                  <c:v>9.4169999999999996E-4</c:v>
                </c:pt>
                <c:pt idx="39180">
                  <c:v>9.4171000000000001E-4</c:v>
                </c:pt>
                <c:pt idx="39181">
                  <c:v>9.4171999999999995E-4</c:v>
                </c:pt>
                <c:pt idx="39182">
                  <c:v>9.4173E-4</c:v>
                </c:pt>
                <c:pt idx="39183">
                  <c:v>9.4174000000000005E-4</c:v>
                </c:pt>
                <c:pt idx="39184">
                  <c:v>9.4174999999999999E-4</c:v>
                </c:pt>
                <c:pt idx="39185">
                  <c:v>9.4176000000000004E-4</c:v>
                </c:pt>
                <c:pt idx="39186">
                  <c:v>9.4176999999999998E-4</c:v>
                </c:pt>
                <c:pt idx="39187">
                  <c:v>9.4178000000000003E-4</c:v>
                </c:pt>
                <c:pt idx="39188">
                  <c:v>9.4178999999999997E-4</c:v>
                </c:pt>
                <c:pt idx="39189">
                  <c:v>9.4180000000000002E-4</c:v>
                </c:pt>
                <c:pt idx="39190">
                  <c:v>9.4180999999999996E-4</c:v>
                </c:pt>
                <c:pt idx="39191">
                  <c:v>9.4182000000000001E-4</c:v>
                </c:pt>
                <c:pt idx="39192">
                  <c:v>9.4182999999999995E-4</c:v>
                </c:pt>
                <c:pt idx="39193">
                  <c:v>9.4183999999999999E-4</c:v>
                </c:pt>
                <c:pt idx="39194">
                  <c:v>9.4185000000000004E-4</c:v>
                </c:pt>
                <c:pt idx="39195">
                  <c:v>9.4185999999999998E-4</c:v>
                </c:pt>
                <c:pt idx="39196">
                  <c:v>9.4187000000000003E-4</c:v>
                </c:pt>
                <c:pt idx="39197">
                  <c:v>9.4187999999999997E-4</c:v>
                </c:pt>
                <c:pt idx="39198">
                  <c:v>9.4189000000000002E-4</c:v>
                </c:pt>
                <c:pt idx="39199">
                  <c:v>9.4189999999999996E-4</c:v>
                </c:pt>
                <c:pt idx="39200">
                  <c:v>9.4191000000000001E-4</c:v>
                </c:pt>
                <c:pt idx="39201">
                  <c:v>9.4191999999999995E-4</c:v>
                </c:pt>
                <c:pt idx="39202">
                  <c:v>9.4193E-4</c:v>
                </c:pt>
                <c:pt idx="39203">
                  <c:v>9.4194000000000005E-4</c:v>
                </c:pt>
                <c:pt idx="39204">
                  <c:v>9.4194999999999999E-4</c:v>
                </c:pt>
                <c:pt idx="39205">
                  <c:v>9.4196000000000004E-4</c:v>
                </c:pt>
                <c:pt idx="39206">
                  <c:v>9.4196999999999998E-4</c:v>
                </c:pt>
                <c:pt idx="39207">
                  <c:v>9.4198000000000003E-4</c:v>
                </c:pt>
                <c:pt idx="39208">
                  <c:v>9.4198999999999997E-4</c:v>
                </c:pt>
                <c:pt idx="39209">
                  <c:v>9.4200000000000002E-4</c:v>
                </c:pt>
                <c:pt idx="39210">
                  <c:v>9.4200999999999996E-4</c:v>
                </c:pt>
                <c:pt idx="39211">
                  <c:v>9.4202000000000001E-4</c:v>
                </c:pt>
                <c:pt idx="39212">
                  <c:v>9.4202999999999995E-4</c:v>
                </c:pt>
                <c:pt idx="39213">
                  <c:v>9.4204E-4</c:v>
                </c:pt>
                <c:pt idx="39214">
                  <c:v>9.4205000000000005E-4</c:v>
                </c:pt>
                <c:pt idx="39215">
                  <c:v>9.4205999999999999E-4</c:v>
                </c:pt>
                <c:pt idx="39216">
                  <c:v>9.4207000000000004E-4</c:v>
                </c:pt>
                <c:pt idx="39217">
                  <c:v>9.4207999999999998E-4</c:v>
                </c:pt>
                <c:pt idx="39218">
                  <c:v>9.4209000000000003E-4</c:v>
                </c:pt>
                <c:pt idx="39219">
                  <c:v>9.4209999999999997E-4</c:v>
                </c:pt>
                <c:pt idx="39220">
                  <c:v>9.4211000000000002E-4</c:v>
                </c:pt>
                <c:pt idx="39221">
                  <c:v>9.4211999999999996E-4</c:v>
                </c:pt>
                <c:pt idx="39222">
                  <c:v>9.4213000000000001E-4</c:v>
                </c:pt>
                <c:pt idx="39223">
                  <c:v>9.4213999999999995E-4</c:v>
                </c:pt>
                <c:pt idx="39224">
                  <c:v>9.4215E-4</c:v>
                </c:pt>
                <c:pt idx="39225">
                  <c:v>9.4216000000000005E-4</c:v>
                </c:pt>
                <c:pt idx="39226">
                  <c:v>9.4216999999999999E-4</c:v>
                </c:pt>
                <c:pt idx="39227">
                  <c:v>9.4218000000000004E-4</c:v>
                </c:pt>
                <c:pt idx="39228">
                  <c:v>9.4218999999999998E-4</c:v>
                </c:pt>
                <c:pt idx="39229">
                  <c:v>9.4220000000000003E-4</c:v>
                </c:pt>
                <c:pt idx="39230">
                  <c:v>9.4220999999999997E-4</c:v>
                </c:pt>
                <c:pt idx="39231">
                  <c:v>9.4222000000000001E-4</c:v>
                </c:pt>
                <c:pt idx="39232">
                  <c:v>9.4222999999999996E-4</c:v>
                </c:pt>
                <c:pt idx="39233">
                  <c:v>9.4224E-4</c:v>
                </c:pt>
                <c:pt idx="39234">
                  <c:v>9.4225000000000005E-4</c:v>
                </c:pt>
                <c:pt idx="39235">
                  <c:v>9.4225999999999999E-4</c:v>
                </c:pt>
                <c:pt idx="39236">
                  <c:v>9.4227000000000004E-4</c:v>
                </c:pt>
                <c:pt idx="39237">
                  <c:v>9.4227999999999998E-4</c:v>
                </c:pt>
                <c:pt idx="39238">
                  <c:v>9.4229000000000003E-4</c:v>
                </c:pt>
                <c:pt idx="39239">
                  <c:v>9.4229999999999997E-4</c:v>
                </c:pt>
                <c:pt idx="39240">
                  <c:v>9.4231000000000002E-4</c:v>
                </c:pt>
                <c:pt idx="39241">
                  <c:v>9.4231999999999996E-4</c:v>
                </c:pt>
                <c:pt idx="39242">
                  <c:v>9.4233000000000001E-4</c:v>
                </c:pt>
                <c:pt idx="39243">
                  <c:v>9.4233999999999995E-4</c:v>
                </c:pt>
                <c:pt idx="39244">
                  <c:v>9.4235E-4</c:v>
                </c:pt>
                <c:pt idx="39245">
                  <c:v>9.4236000000000005E-4</c:v>
                </c:pt>
                <c:pt idx="39246">
                  <c:v>9.4236999999999999E-4</c:v>
                </c:pt>
                <c:pt idx="39247">
                  <c:v>9.4238000000000004E-4</c:v>
                </c:pt>
                <c:pt idx="39248">
                  <c:v>9.4238999999999998E-4</c:v>
                </c:pt>
                <c:pt idx="39249">
                  <c:v>9.4240000000000003E-4</c:v>
                </c:pt>
                <c:pt idx="39250">
                  <c:v>9.4240999999999997E-4</c:v>
                </c:pt>
                <c:pt idx="39251">
                  <c:v>9.4242000000000002E-4</c:v>
                </c:pt>
                <c:pt idx="39252">
                  <c:v>9.4242999999999996E-4</c:v>
                </c:pt>
                <c:pt idx="39253">
                  <c:v>9.4244000000000001E-4</c:v>
                </c:pt>
                <c:pt idx="39254">
                  <c:v>9.4244999999999995E-4</c:v>
                </c:pt>
                <c:pt idx="39255">
                  <c:v>9.4246E-4</c:v>
                </c:pt>
                <c:pt idx="39256">
                  <c:v>9.4247000000000005E-4</c:v>
                </c:pt>
                <c:pt idx="39257">
                  <c:v>9.4247999999999999E-4</c:v>
                </c:pt>
                <c:pt idx="39258">
                  <c:v>9.4249000000000004E-4</c:v>
                </c:pt>
                <c:pt idx="39259">
                  <c:v>9.4249999999999998E-4</c:v>
                </c:pt>
                <c:pt idx="39260">
                  <c:v>9.4251000000000003E-4</c:v>
                </c:pt>
                <c:pt idx="39261">
                  <c:v>9.4251999999999997E-4</c:v>
                </c:pt>
                <c:pt idx="39262">
                  <c:v>9.4253000000000002E-4</c:v>
                </c:pt>
                <c:pt idx="39263">
                  <c:v>9.4253999999999996E-4</c:v>
                </c:pt>
                <c:pt idx="39264">
                  <c:v>9.4255000000000001E-4</c:v>
                </c:pt>
                <c:pt idx="39265">
                  <c:v>9.4255999999999995E-4</c:v>
                </c:pt>
                <c:pt idx="39266">
                  <c:v>9.4257E-4</c:v>
                </c:pt>
                <c:pt idx="39267">
                  <c:v>9.4258000000000005E-4</c:v>
                </c:pt>
                <c:pt idx="39268">
                  <c:v>9.4258999999999999E-4</c:v>
                </c:pt>
                <c:pt idx="39269">
                  <c:v>9.4260000000000004E-4</c:v>
                </c:pt>
                <c:pt idx="39270">
                  <c:v>9.4260999999999998E-4</c:v>
                </c:pt>
                <c:pt idx="39271">
                  <c:v>9.4262000000000002E-4</c:v>
                </c:pt>
                <c:pt idx="39272">
                  <c:v>9.4262999999999997E-4</c:v>
                </c:pt>
                <c:pt idx="39273">
                  <c:v>9.4264000000000001E-4</c:v>
                </c:pt>
                <c:pt idx="39274">
                  <c:v>9.4264999999999995E-4</c:v>
                </c:pt>
                <c:pt idx="39275">
                  <c:v>9.4266E-4</c:v>
                </c:pt>
                <c:pt idx="39276">
                  <c:v>9.4267000000000005E-4</c:v>
                </c:pt>
                <c:pt idx="39277">
                  <c:v>9.4267999999999999E-4</c:v>
                </c:pt>
                <c:pt idx="39278">
                  <c:v>9.4269000000000004E-4</c:v>
                </c:pt>
                <c:pt idx="39279">
                  <c:v>9.4269999999999998E-4</c:v>
                </c:pt>
                <c:pt idx="39280">
                  <c:v>9.4271000000000003E-4</c:v>
                </c:pt>
                <c:pt idx="39281">
                  <c:v>9.4271999999999997E-4</c:v>
                </c:pt>
                <c:pt idx="39282">
                  <c:v>9.4273000000000002E-4</c:v>
                </c:pt>
                <c:pt idx="39283">
                  <c:v>9.4273999999999996E-4</c:v>
                </c:pt>
                <c:pt idx="39284">
                  <c:v>9.4275000000000001E-4</c:v>
                </c:pt>
                <c:pt idx="39285">
                  <c:v>9.4275999999999995E-4</c:v>
                </c:pt>
                <c:pt idx="39286">
                  <c:v>9.4277E-4</c:v>
                </c:pt>
                <c:pt idx="39287">
                  <c:v>9.4278000000000005E-4</c:v>
                </c:pt>
                <c:pt idx="39288">
                  <c:v>9.4278999999999999E-4</c:v>
                </c:pt>
                <c:pt idx="39289">
                  <c:v>9.4280000000000004E-4</c:v>
                </c:pt>
                <c:pt idx="39290">
                  <c:v>9.4280999999999998E-4</c:v>
                </c:pt>
                <c:pt idx="39291">
                  <c:v>9.4282000000000003E-4</c:v>
                </c:pt>
                <c:pt idx="39292">
                  <c:v>9.4282999999999997E-4</c:v>
                </c:pt>
                <c:pt idx="39293">
                  <c:v>9.4284000000000002E-4</c:v>
                </c:pt>
                <c:pt idx="39294">
                  <c:v>9.4284999999999996E-4</c:v>
                </c:pt>
                <c:pt idx="39295">
                  <c:v>9.4286000000000001E-4</c:v>
                </c:pt>
                <c:pt idx="39296">
                  <c:v>9.4286999999999995E-4</c:v>
                </c:pt>
                <c:pt idx="39297">
                  <c:v>9.4288E-4</c:v>
                </c:pt>
                <c:pt idx="39298">
                  <c:v>9.4289000000000005E-4</c:v>
                </c:pt>
                <c:pt idx="39299">
                  <c:v>9.4289999999999999E-4</c:v>
                </c:pt>
                <c:pt idx="39300">
                  <c:v>9.4291000000000004E-4</c:v>
                </c:pt>
                <c:pt idx="39301">
                  <c:v>9.4291999999999998E-4</c:v>
                </c:pt>
                <c:pt idx="39302">
                  <c:v>9.4293000000000003E-4</c:v>
                </c:pt>
                <c:pt idx="39303">
                  <c:v>9.4293999999999997E-4</c:v>
                </c:pt>
                <c:pt idx="39304">
                  <c:v>9.4295000000000002E-4</c:v>
                </c:pt>
                <c:pt idx="39305">
                  <c:v>9.4295999999999996E-4</c:v>
                </c:pt>
                <c:pt idx="39306">
                  <c:v>9.4297000000000001E-4</c:v>
                </c:pt>
                <c:pt idx="39307">
                  <c:v>9.4297999999999995E-4</c:v>
                </c:pt>
                <c:pt idx="39308">
                  <c:v>9.4299E-4</c:v>
                </c:pt>
                <c:pt idx="39309">
                  <c:v>9.4300000000000004E-4</c:v>
                </c:pt>
                <c:pt idx="39310">
                  <c:v>9.4300999999999999E-4</c:v>
                </c:pt>
                <c:pt idx="39311">
                  <c:v>9.4302000000000003E-4</c:v>
                </c:pt>
                <c:pt idx="39312">
                  <c:v>9.4302999999999998E-4</c:v>
                </c:pt>
                <c:pt idx="39313">
                  <c:v>9.4304000000000002E-4</c:v>
                </c:pt>
                <c:pt idx="39314">
                  <c:v>9.4304999999999996E-4</c:v>
                </c:pt>
                <c:pt idx="39315">
                  <c:v>9.4306000000000001E-4</c:v>
                </c:pt>
                <c:pt idx="39316">
                  <c:v>9.4306999999999995E-4</c:v>
                </c:pt>
                <c:pt idx="39317">
                  <c:v>9.4308E-4</c:v>
                </c:pt>
                <c:pt idx="39318">
                  <c:v>9.4309000000000005E-4</c:v>
                </c:pt>
                <c:pt idx="39319">
                  <c:v>9.4309999999999999E-4</c:v>
                </c:pt>
                <c:pt idx="39320">
                  <c:v>9.4311000000000004E-4</c:v>
                </c:pt>
                <c:pt idx="39321">
                  <c:v>9.4311999999999998E-4</c:v>
                </c:pt>
                <c:pt idx="39322">
                  <c:v>9.4313000000000003E-4</c:v>
                </c:pt>
                <c:pt idx="39323">
                  <c:v>9.4313999999999997E-4</c:v>
                </c:pt>
                <c:pt idx="39324">
                  <c:v>9.4315000000000002E-4</c:v>
                </c:pt>
                <c:pt idx="39325">
                  <c:v>9.4315999999999996E-4</c:v>
                </c:pt>
                <c:pt idx="39326">
                  <c:v>9.4317000000000001E-4</c:v>
                </c:pt>
                <c:pt idx="39327">
                  <c:v>9.4317999999999995E-4</c:v>
                </c:pt>
                <c:pt idx="39328">
                  <c:v>9.4319E-4</c:v>
                </c:pt>
                <c:pt idx="39329">
                  <c:v>9.4320000000000005E-4</c:v>
                </c:pt>
                <c:pt idx="39330">
                  <c:v>9.4320999999999999E-4</c:v>
                </c:pt>
                <c:pt idx="39331">
                  <c:v>9.4322000000000004E-4</c:v>
                </c:pt>
                <c:pt idx="39332">
                  <c:v>9.4322999999999998E-4</c:v>
                </c:pt>
                <c:pt idx="39333">
                  <c:v>9.4324000000000003E-4</c:v>
                </c:pt>
                <c:pt idx="39334">
                  <c:v>9.4324999999999997E-4</c:v>
                </c:pt>
                <c:pt idx="39335">
                  <c:v>9.4326000000000002E-4</c:v>
                </c:pt>
                <c:pt idx="39336">
                  <c:v>9.4326999999999996E-4</c:v>
                </c:pt>
                <c:pt idx="39337">
                  <c:v>9.4328000000000001E-4</c:v>
                </c:pt>
                <c:pt idx="39338">
                  <c:v>9.4328999999999995E-4</c:v>
                </c:pt>
                <c:pt idx="39339">
                  <c:v>9.433E-4</c:v>
                </c:pt>
                <c:pt idx="39340">
                  <c:v>9.4331000000000005E-4</c:v>
                </c:pt>
                <c:pt idx="39341">
                  <c:v>9.4331999999999999E-4</c:v>
                </c:pt>
                <c:pt idx="39342">
                  <c:v>9.4333000000000004E-4</c:v>
                </c:pt>
                <c:pt idx="39343">
                  <c:v>9.4333999999999998E-4</c:v>
                </c:pt>
                <c:pt idx="39344">
                  <c:v>9.4335000000000003E-4</c:v>
                </c:pt>
                <c:pt idx="39345">
                  <c:v>9.4335999999999997E-4</c:v>
                </c:pt>
                <c:pt idx="39346">
                  <c:v>9.4337000000000002E-4</c:v>
                </c:pt>
                <c:pt idx="39347">
                  <c:v>9.4337999999999996E-4</c:v>
                </c:pt>
                <c:pt idx="39348">
                  <c:v>9.4339000000000001E-4</c:v>
                </c:pt>
                <c:pt idx="39349">
                  <c:v>9.4339999999999995E-4</c:v>
                </c:pt>
                <c:pt idx="39350">
                  <c:v>9.4341E-4</c:v>
                </c:pt>
                <c:pt idx="39351">
                  <c:v>9.4342000000000004E-4</c:v>
                </c:pt>
                <c:pt idx="39352">
                  <c:v>9.4342999999999998E-4</c:v>
                </c:pt>
                <c:pt idx="39353">
                  <c:v>9.4344000000000003E-4</c:v>
                </c:pt>
                <c:pt idx="39354">
                  <c:v>9.4344999999999997E-4</c:v>
                </c:pt>
                <c:pt idx="39355">
                  <c:v>9.4346000000000002E-4</c:v>
                </c:pt>
                <c:pt idx="39356">
                  <c:v>9.4346999999999996E-4</c:v>
                </c:pt>
                <c:pt idx="39357">
                  <c:v>9.4348000000000001E-4</c:v>
                </c:pt>
                <c:pt idx="39358">
                  <c:v>9.4348999999999995E-4</c:v>
                </c:pt>
                <c:pt idx="39359">
                  <c:v>9.435E-4</c:v>
                </c:pt>
                <c:pt idx="39360">
                  <c:v>9.4351000000000005E-4</c:v>
                </c:pt>
                <c:pt idx="39361">
                  <c:v>9.4351999999999999E-4</c:v>
                </c:pt>
                <c:pt idx="39362">
                  <c:v>9.4353000000000004E-4</c:v>
                </c:pt>
                <c:pt idx="39363">
                  <c:v>9.4353999999999998E-4</c:v>
                </c:pt>
                <c:pt idx="39364">
                  <c:v>9.4355000000000003E-4</c:v>
                </c:pt>
                <c:pt idx="39365">
                  <c:v>9.4355999999999997E-4</c:v>
                </c:pt>
                <c:pt idx="39366">
                  <c:v>9.4357000000000002E-4</c:v>
                </c:pt>
                <c:pt idx="39367">
                  <c:v>9.4357999999999996E-4</c:v>
                </c:pt>
                <c:pt idx="39368">
                  <c:v>9.4359000000000001E-4</c:v>
                </c:pt>
                <c:pt idx="39369">
                  <c:v>9.4359999999999995E-4</c:v>
                </c:pt>
                <c:pt idx="39370">
                  <c:v>9.4361E-4</c:v>
                </c:pt>
                <c:pt idx="39371">
                  <c:v>9.4362000000000005E-4</c:v>
                </c:pt>
                <c:pt idx="39372">
                  <c:v>9.4362999999999999E-4</c:v>
                </c:pt>
                <c:pt idx="39373">
                  <c:v>9.4364000000000004E-4</c:v>
                </c:pt>
                <c:pt idx="39374">
                  <c:v>9.4364999999999998E-4</c:v>
                </c:pt>
                <c:pt idx="39375">
                  <c:v>9.4366000000000003E-4</c:v>
                </c:pt>
                <c:pt idx="39376">
                  <c:v>9.4366999999999997E-4</c:v>
                </c:pt>
                <c:pt idx="39377">
                  <c:v>9.4368000000000002E-4</c:v>
                </c:pt>
                <c:pt idx="39378">
                  <c:v>9.4368999999999996E-4</c:v>
                </c:pt>
                <c:pt idx="39379">
                  <c:v>9.4370000000000001E-4</c:v>
                </c:pt>
                <c:pt idx="39380">
                  <c:v>9.4370999999999995E-4</c:v>
                </c:pt>
                <c:pt idx="39381">
                  <c:v>9.4372E-4</c:v>
                </c:pt>
                <c:pt idx="39382">
                  <c:v>9.4373000000000005E-4</c:v>
                </c:pt>
                <c:pt idx="39383">
                  <c:v>9.4373999999999999E-4</c:v>
                </c:pt>
                <c:pt idx="39384">
                  <c:v>9.4375000000000004E-4</c:v>
                </c:pt>
                <c:pt idx="39385">
                  <c:v>9.4375999999999998E-4</c:v>
                </c:pt>
                <c:pt idx="39386">
                  <c:v>9.4377000000000003E-4</c:v>
                </c:pt>
                <c:pt idx="39387">
                  <c:v>9.4377999999999997E-4</c:v>
                </c:pt>
                <c:pt idx="39388">
                  <c:v>9.4379000000000002E-4</c:v>
                </c:pt>
                <c:pt idx="39389">
                  <c:v>9.4379999999999996E-4</c:v>
                </c:pt>
                <c:pt idx="39390">
                  <c:v>9.4381E-4</c:v>
                </c:pt>
                <c:pt idx="39391">
                  <c:v>9.4382000000000005E-4</c:v>
                </c:pt>
                <c:pt idx="39392">
                  <c:v>9.4382999999999999E-4</c:v>
                </c:pt>
                <c:pt idx="39393">
                  <c:v>9.4384000000000004E-4</c:v>
                </c:pt>
                <c:pt idx="39394">
                  <c:v>9.4384999999999998E-4</c:v>
                </c:pt>
                <c:pt idx="39395">
                  <c:v>9.4386000000000003E-4</c:v>
                </c:pt>
                <c:pt idx="39396">
                  <c:v>9.4386999999999997E-4</c:v>
                </c:pt>
                <c:pt idx="39397">
                  <c:v>9.4388000000000002E-4</c:v>
                </c:pt>
                <c:pt idx="39398">
                  <c:v>9.4388999999999996E-4</c:v>
                </c:pt>
                <c:pt idx="39399">
                  <c:v>9.4390000000000001E-4</c:v>
                </c:pt>
                <c:pt idx="39400">
                  <c:v>9.4390999999999995E-4</c:v>
                </c:pt>
                <c:pt idx="39401">
                  <c:v>9.4392E-4</c:v>
                </c:pt>
                <c:pt idx="39402">
                  <c:v>9.4393000000000005E-4</c:v>
                </c:pt>
                <c:pt idx="39403">
                  <c:v>9.4393999999999999E-4</c:v>
                </c:pt>
                <c:pt idx="39404">
                  <c:v>9.4395000000000004E-4</c:v>
                </c:pt>
                <c:pt idx="39405">
                  <c:v>9.4395999999999998E-4</c:v>
                </c:pt>
                <c:pt idx="39406">
                  <c:v>9.4397000000000003E-4</c:v>
                </c:pt>
                <c:pt idx="39407">
                  <c:v>9.4397999999999997E-4</c:v>
                </c:pt>
                <c:pt idx="39408">
                  <c:v>9.4399000000000002E-4</c:v>
                </c:pt>
                <c:pt idx="39409">
                  <c:v>9.4399999999999996E-4</c:v>
                </c:pt>
                <c:pt idx="39410">
                  <c:v>9.4401000000000001E-4</c:v>
                </c:pt>
                <c:pt idx="39411">
                  <c:v>9.4401999999999995E-4</c:v>
                </c:pt>
                <c:pt idx="39412">
                  <c:v>9.4403E-4</c:v>
                </c:pt>
                <c:pt idx="39413">
                  <c:v>9.4404000000000005E-4</c:v>
                </c:pt>
                <c:pt idx="39414">
                  <c:v>9.4404999999999999E-4</c:v>
                </c:pt>
                <c:pt idx="39415">
                  <c:v>9.4406000000000004E-4</c:v>
                </c:pt>
                <c:pt idx="39416">
                  <c:v>9.4406999999999998E-4</c:v>
                </c:pt>
                <c:pt idx="39417">
                  <c:v>9.4408000000000003E-4</c:v>
                </c:pt>
                <c:pt idx="39418">
                  <c:v>9.4408999999999997E-4</c:v>
                </c:pt>
                <c:pt idx="39419">
                  <c:v>9.4410000000000002E-4</c:v>
                </c:pt>
                <c:pt idx="39420">
                  <c:v>9.4410999999999996E-4</c:v>
                </c:pt>
                <c:pt idx="39421">
                  <c:v>9.4412000000000001E-4</c:v>
                </c:pt>
                <c:pt idx="39422">
                  <c:v>9.4412999999999995E-4</c:v>
                </c:pt>
                <c:pt idx="39423">
                  <c:v>9.4414E-4</c:v>
                </c:pt>
                <c:pt idx="39424">
                  <c:v>9.4415000000000005E-4</c:v>
                </c:pt>
                <c:pt idx="39425">
                  <c:v>9.4415999999999999E-4</c:v>
                </c:pt>
                <c:pt idx="39426">
                  <c:v>9.4417000000000004E-4</c:v>
                </c:pt>
                <c:pt idx="39427">
                  <c:v>9.4417999999999998E-4</c:v>
                </c:pt>
                <c:pt idx="39428">
                  <c:v>9.4419000000000002E-4</c:v>
                </c:pt>
                <c:pt idx="39429">
                  <c:v>9.4419999999999997E-4</c:v>
                </c:pt>
                <c:pt idx="39430">
                  <c:v>9.4421000000000001E-4</c:v>
                </c:pt>
                <c:pt idx="39431">
                  <c:v>9.4421999999999996E-4</c:v>
                </c:pt>
                <c:pt idx="39432">
                  <c:v>9.4423E-4</c:v>
                </c:pt>
                <c:pt idx="39433">
                  <c:v>9.4424000000000005E-4</c:v>
                </c:pt>
                <c:pt idx="39434">
                  <c:v>9.4424999999999999E-4</c:v>
                </c:pt>
                <c:pt idx="39435">
                  <c:v>9.4426000000000004E-4</c:v>
                </c:pt>
                <c:pt idx="39436">
                  <c:v>9.4426999999999998E-4</c:v>
                </c:pt>
                <c:pt idx="39437">
                  <c:v>9.4428000000000003E-4</c:v>
                </c:pt>
                <c:pt idx="39438">
                  <c:v>9.4428999999999997E-4</c:v>
                </c:pt>
                <c:pt idx="39439">
                  <c:v>9.4430000000000002E-4</c:v>
                </c:pt>
                <c:pt idx="39440">
                  <c:v>9.4430999999999996E-4</c:v>
                </c:pt>
                <c:pt idx="39441">
                  <c:v>9.4432000000000001E-4</c:v>
                </c:pt>
                <c:pt idx="39442">
                  <c:v>9.4432999999999995E-4</c:v>
                </c:pt>
                <c:pt idx="39443">
                  <c:v>9.4434E-4</c:v>
                </c:pt>
                <c:pt idx="39444">
                  <c:v>9.4435000000000005E-4</c:v>
                </c:pt>
                <c:pt idx="39445">
                  <c:v>9.4435999999999999E-4</c:v>
                </c:pt>
                <c:pt idx="39446">
                  <c:v>9.4437000000000004E-4</c:v>
                </c:pt>
                <c:pt idx="39447">
                  <c:v>9.4437999999999998E-4</c:v>
                </c:pt>
                <c:pt idx="39448">
                  <c:v>9.4439000000000003E-4</c:v>
                </c:pt>
                <c:pt idx="39449">
                  <c:v>9.4439999999999997E-4</c:v>
                </c:pt>
                <c:pt idx="39450">
                  <c:v>9.4441000000000002E-4</c:v>
                </c:pt>
                <c:pt idx="39451">
                  <c:v>9.4441999999999996E-4</c:v>
                </c:pt>
                <c:pt idx="39452">
                  <c:v>9.4443000000000001E-4</c:v>
                </c:pt>
                <c:pt idx="39453">
                  <c:v>9.4443999999999995E-4</c:v>
                </c:pt>
                <c:pt idx="39454">
                  <c:v>9.4445E-4</c:v>
                </c:pt>
                <c:pt idx="39455">
                  <c:v>9.4446000000000005E-4</c:v>
                </c:pt>
                <c:pt idx="39456">
                  <c:v>9.4446999999999999E-4</c:v>
                </c:pt>
                <c:pt idx="39457">
                  <c:v>9.4448000000000004E-4</c:v>
                </c:pt>
                <c:pt idx="39458">
                  <c:v>9.4448999999999998E-4</c:v>
                </c:pt>
                <c:pt idx="39459">
                  <c:v>9.4450000000000003E-4</c:v>
                </c:pt>
                <c:pt idx="39460">
                  <c:v>9.4450999999999997E-4</c:v>
                </c:pt>
                <c:pt idx="39461">
                  <c:v>9.4452000000000002E-4</c:v>
                </c:pt>
                <c:pt idx="39462">
                  <c:v>9.4452999999999996E-4</c:v>
                </c:pt>
                <c:pt idx="39463">
                  <c:v>9.4454000000000001E-4</c:v>
                </c:pt>
                <c:pt idx="39464">
                  <c:v>9.4454999999999995E-4</c:v>
                </c:pt>
                <c:pt idx="39465">
                  <c:v>9.4456E-4</c:v>
                </c:pt>
                <c:pt idx="39466">
                  <c:v>9.4457000000000004E-4</c:v>
                </c:pt>
                <c:pt idx="39467">
                  <c:v>9.4457999999999999E-4</c:v>
                </c:pt>
                <c:pt idx="39468">
                  <c:v>9.4459000000000003E-4</c:v>
                </c:pt>
                <c:pt idx="39469">
                  <c:v>9.4459999999999998E-4</c:v>
                </c:pt>
                <c:pt idx="39470">
                  <c:v>9.4461000000000002E-4</c:v>
                </c:pt>
                <c:pt idx="39471">
                  <c:v>9.4461999999999996E-4</c:v>
                </c:pt>
                <c:pt idx="39472">
                  <c:v>9.4463000000000001E-4</c:v>
                </c:pt>
                <c:pt idx="39473">
                  <c:v>9.4463999999999995E-4</c:v>
                </c:pt>
                <c:pt idx="39474">
                  <c:v>9.4465E-4</c:v>
                </c:pt>
                <c:pt idx="39475">
                  <c:v>9.4466000000000005E-4</c:v>
                </c:pt>
                <c:pt idx="39476">
                  <c:v>9.4466999999999999E-4</c:v>
                </c:pt>
                <c:pt idx="39477">
                  <c:v>9.4468000000000004E-4</c:v>
                </c:pt>
                <c:pt idx="39478">
                  <c:v>9.4468999999999998E-4</c:v>
                </c:pt>
                <c:pt idx="39479">
                  <c:v>9.4470000000000003E-4</c:v>
                </c:pt>
                <c:pt idx="39480">
                  <c:v>9.4470999999999997E-4</c:v>
                </c:pt>
                <c:pt idx="39481">
                  <c:v>9.4472000000000002E-4</c:v>
                </c:pt>
                <c:pt idx="39482">
                  <c:v>9.4472999999999996E-4</c:v>
                </c:pt>
                <c:pt idx="39483">
                  <c:v>9.4474000000000001E-4</c:v>
                </c:pt>
                <c:pt idx="39484">
                  <c:v>9.4474999999999995E-4</c:v>
                </c:pt>
                <c:pt idx="39485">
                  <c:v>9.4476E-4</c:v>
                </c:pt>
                <c:pt idx="39486">
                  <c:v>9.4477000000000005E-4</c:v>
                </c:pt>
                <c:pt idx="39487">
                  <c:v>9.4477999999999999E-4</c:v>
                </c:pt>
                <c:pt idx="39488">
                  <c:v>9.4479000000000004E-4</c:v>
                </c:pt>
                <c:pt idx="39489">
                  <c:v>9.4479999999999998E-4</c:v>
                </c:pt>
                <c:pt idx="39490">
                  <c:v>9.4481000000000003E-4</c:v>
                </c:pt>
                <c:pt idx="39491">
                  <c:v>9.4481999999999997E-4</c:v>
                </c:pt>
                <c:pt idx="39492">
                  <c:v>9.4483000000000002E-4</c:v>
                </c:pt>
                <c:pt idx="39493">
                  <c:v>9.4483999999999996E-4</c:v>
                </c:pt>
                <c:pt idx="39494">
                  <c:v>9.4485000000000001E-4</c:v>
                </c:pt>
                <c:pt idx="39495">
                  <c:v>9.4485999999999995E-4</c:v>
                </c:pt>
                <c:pt idx="39496">
                  <c:v>9.4487E-4</c:v>
                </c:pt>
                <c:pt idx="39497">
                  <c:v>9.4488000000000005E-4</c:v>
                </c:pt>
                <c:pt idx="39498">
                  <c:v>9.4488999999999999E-4</c:v>
                </c:pt>
                <c:pt idx="39499">
                  <c:v>9.4490000000000004E-4</c:v>
                </c:pt>
                <c:pt idx="39500">
                  <c:v>9.4490999999999998E-4</c:v>
                </c:pt>
                <c:pt idx="39501">
                  <c:v>9.4492000000000003E-4</c:v>
                </c:pt>
                <c:pt idx="39502">
                  <c:v>9.4492999999999997E-4</c:v>
                </c:pt>
                <c:pt idx="39503">
                  <c:v>9.4494000000000002E-4</c:v>
                </c:pt>
                <c:pt idx="39504">
                  <c:v>9.4494999999999996E-4</c:v>
                </c:pt>
                <c:pt idx="39505">
                  <c:v>9.4496000000000001E-4</c:v>
                </c:pt>
                <c:pt idx="39506">
                  <c:v>9.4496999999999995E-4</c:v>
                </c:pt>
                <c:pt idx="39507">
                  <c:v>9.4498E-4</c:v>
                </c:pt>
                <c:pt idx="39508">
                  <c:v>9.4499000000000004E-4</c:v>
                </c:pt>
                <c:pt idx="39509">
                  <c:v>9.4499999999999998E-4</c:v>
                </c:pt>
                <c:pt idx="39510">
                  <c:v>9.4501000000000003E-4</c:v>
                </c:pt>
                <c:pt idx="39511">
                  <c:v>9.4501999999999997E-4</c:v>
                </c:pt>
                <c:pt idx="39512">
                  <c:v>9.4503000000000002E-4</c:v>
                </c:pt>
                <c:pt idx="39513">
                  <c:v>9.4503999999999996E-4</c:v>
                </c:pt>
                <c:pt idx="39514">
                  <c:v>9.4505000000000001E-4</c:v>
                </c:pt>
                <c:pt idx="39515">
                  <c:v>9.4505999999999995E-4</c:v>
                </c:pt>
                <c:pt idx="39516">
                  <c:v>9.4507E-4</c:v>
                </c:pt>
                <c:pt idx="39517">
                  <c:v>9.4508000000000005E-4</c:v>
                </c:pt>
                <c:pt idx="39518">
                  <c:v>9.4508999999999999E-4</c:v>
                </c:pt>
                <c:pt idx="39519">
                  <c:v>9.4510000000000004E-4</c:v>
                </c:pt>
                <c:pt idx="39520">
                  <c:v>9.4510999999999998E-4</c:v>
                </c:pt>
                <c:pt idx="39521">
                  <c:v>9.4512000000000003E-4</c:v>
                </c:pt>
                <c:pt idx="39522">
                  <c:v>9.4512999999999997E-4</c:v>
                </c:pt>
                <c:pt idx="39523">
                  <c:v>9.4514000000000002E-4</c:v>
                </c:pt>
                <c:pt idx="39524">
                  <c:v>9.4514999999999996E-4</c:v>
                </c:pt>
                <c:pt idx="39525">
                  <c:v>9.4516000000000001E-4</c:v>
                </c:pt>
                <c:pt idx="39526">
                  <c:v>9.4516999999999995E-4</c:v>
                </c:pt>
                <c:pt idx="39527">
                  <c:v>9.4518E-4</c:v>
                </c:pt>
                <c:pt idx="39528">
                  <c:v>9.4519000000000005E-4</c:v>
                </c:pt>
                <c:pt idx="39529">
                  <c:v>9.4519999999999999E-4</c:v>
                </c:pt>
                <c:pt idx="39530">
                  <c:v>9.4521000000000004E-4</c:v>
                </c:pt>
                <c:pt idx="39531">
                  <c:v>9.4521999999999998E-4</c:v>
                </c:pt>
                <c:pt idx="39532">
                  <c:v>9.4523000000000003E-4</c:v>
                </c:pt>
                <c:pt idx="39533">
                  <c:v>9.4523999999999997E-4</c:v>
                </c:pt>
                <c:pt idx="39534">
                  <c:v>9.4525000000000002E-4</c:v>
                </c:pt>
                <c:pt idx="39535">
                  <c:v>9.4525999999999996E-4</c:v>
                </c:pt>
                <c:pt idx="39536">
                  <c:v>9.4527000000000001E-4</c:v>
                </c:pt>
                <c:pt idx="39537">
                  <c:v>9.4527999999999995E-4</c:v>
                </c:pt>
                <c:pt idx="39538">
                  <c:v>9.4529E-4</c:v>
                </c:pt>
                <c:pt idx="39539">
                  <c:v>9.4530000000000005E-4</c:v>
                </c:pt>
                <c:pt idx="39540">
                  <c:v>9.4530999999999999E-4</c:v>
                </c:pt>
                <c:pt idx="39541">
                  <c:v>9.4532000000000004E-4</c:v>
                </c:pt>
                <c:pt idx="39542">
                  <c:v>9.4532999999999998E-4</c:v>
                </c:pt>
                <c:pt idx="39543">
                  <c:v>9.4534000000000003E-4</c:v>
                </c:pt>
                <c:pt idx="39544">
                  <c:v>9.4534999999999997E-4</c:v>
                </c:pt>
                <c:pt idx="39545">
                  <c:v>9.4536000000000002E-4</c:v>
                </c:pt>
                <c:pt idx="39546">
                  <c:v>9.4536999999999996E-4</c:v>
                </c:pt>
                <c:pt idx="39547">
                  <c:v>9.4538000000000001E-4</c:v>
                </c:pt>
                <c:pt idx="39548">
                  <c:v>9.4539000000000005E-4</c:v>
                </c:pt>
                <c:pt idx="39549">
                  <c:v>9.4539999999999999E-4</c:v>
                </c:pt>
                <c:pt idx="39550">
                  <c:v>9.4541000000000004E-4</c:v>
                </c:pt>
                <c:pt idx="39551">
                  <c:v>9.4541999999999998E-4</c:v>
                </c:pt>
                <c:pt idx="39552">
                  <c:v>9.4543000000000003E-4</c:v>
                </c:pt>
                <c:pt idx="39553">
                  <c:v>9.4543999999999997E-4</c:v>
                </c:pt>
                <c:pt idx="39554">
                  <c:v>9.4545000000000002E-4</c:v>
                </c:pt>
                <c:pt idx="39555">
                  <c:v>9.4545999999999996E-4</c:v>
                </c:pt>
                <c:pt idx="39556">
                  <c:v>9.4547000000000001E-4</c:v>
                </c:pt>
                <c:pt idx="39557">
                  <c:v>9.4547999999999995E-4</c:v>
                </c:pt>
                <c:pt idx="39558">
                  <c:v>9.4549E-4</c:v>
                </c:pt>
                <c:pt idx="39559">
                  <c:v>9.4550000000000005E-4</c:v>
                </c:pt>
                <c:pt idx="39560">
                  <c:v>9.4550999999999999E-4</c:v>
                </c:pt>
                <c:pt idx="39561">
                  <c:v>9.4552000000000004E-4</c:v>
                </c:pt>
                <c:pt idx="39562">
                  <c:v>9.4552999999999998E-4</c:v>
                </c:pt>
                <c:pt idx="39563">
                  <c:v>9.4554000000000003E-4</c:v>
                </c:pt>
                <c:pt idx="39564">
                  <c:v>9.4554999999999997E-4</c:v>
                </c:pt>
                <c:pt idx="39565">
                  <c:v>9.4556000000000002E-4</c:v>
                </c:pt>
                <c:pt idx="39566">
                  <c:v>9.4556999999999996E-4</c:v>
                </c:pt>
                <c:pt idx="39567">
                  <c:v>9.4558000000000001E-4</c:v>
                </c:pt>
                <c:pt idx="39568">
                  <c:v>9.4558999999999995E-4</c:v>
                </c:pt>
                <c:pt idx="39569">
                  <c:v>9.456E-4</c:v>
                </c:pt>
                <c:pt idx="39570">
                  <c:v>9.4561000000000005E-4</c:v>
                </c:pt>
                <c:pt idx="39571">
                  <c:v>9.4561999999999999E-4</c:v>
                </c:pt>
                <c:pt idx="39572">
                  <c:v>9.4563000000000004E-4</c:v>
                </c:pt>
                <c:pt idx="39573">
                  <c:v>9.4563999999999998E-4</c:v>
                </c:pt>
                <c:pt idx="39574">
                  <c:v>9.4565000000000003E-4</c:v>
                </c:pt>
                <c:pt idx="39575">
                  <c:v>9.4565999999999997E-4</c:v>
                </c:pt>
                <c:pt idx="39576">
                  <c:v>9.4567000000000002E-4</c:v>
                </c:pt>
                <c:pt idx="39577">
                  <c:v>9.4567999999999996E-4</c:v>
                </c:pt>
                <c:pt idx="39578">
                  <c:v>9.4569000000000001E-4</c:v>
                </c:pt>
                <c:pt idx="39579">
                  <c:v>9.4569999999999995E-4</c:v>
                </c:pt>
                <c:pt idx="39580">
                  <c:v>9.4571E-4</c:v>
                </c:pt>
                <c:pt idx="39581">
                  <c:v>9.4572000000000005E-4</c:v>
                </c:pt>
                <c:pt idx="39582">
                  <c:v>9.4572999999999999E-4</c:v>
                </c:pt>
                <c:pt idx="39583">
                  <c:v>9.4574000000000004E-4</c:v>
                </c:pt>
                <c:pt idx="39584">
                  <c:v>9.4574999999999998E-4</c:v>
                </c:pt>
                <c:pt idx="39585">
                  <c:v>9.4576000000000003E-4</c:v>
                </c:pt>
                <c:pt idx="39586">
                  <c:v>9.4576999999999997E-4</c:v>
                </c:pt>
                <c:pt idx="39587">
                  <c:v>9.4578000000000001E-4</c:v>
                </c:pt>
                <c:pt idx="39588">
                  <c:v>9.4578999999999996E-4</c:v>
                </c:pt>
                <c:pt idx="39589">
                  <c:v>9.458E-4</c:v>
                </c:pt>
                <c:pt idx="39590">
                  <c:v>9.4581000000000005E-4</c:v>
                </c:pt>
                <c:pt idx="39591">
                  <c:v>9.4581999999999999E-4</c:v>
                </c:pt>
                <c:pt idx="39592">
                  <c:v>9.4583000000000004E-4</c:v>
                </c:pt>
                <c:pt idx="39593">
                  <c:v>9.4583999999999998E-4</c:v>
                </c:pt>
                <c:pt idx="39594">
                  <c:v>9.4585000000000003E-4</c:v>
                </c:pt>
                <c:pt idx="39595">
                  <c:v>9.4585999999999997E-4</c:v>
                </c:pt>
                <c:pt idx="39596">
                  <c:v>9.4587000000000002E-4</c:v>
                </c:pt>
                <c:pt idx="39597">
                  <c:v>9.4587999999999996E-4</c:v>
                </c:pt>
                <c:pt idx="39598">
                  <c:v>9.4589000000000001E-4</c:v>
                </c:pt>
                <c:pt idx="39599">
                  <c:v>9.4589999999999995E-4</c:v>
                </c:pt>
                <c:pt idx="39600">
                  <c:v>9.4591E-4</c:v>
                </c:pt>
                <c:pt idx="39601">
                  <c:v>9.4592000000000005E-4</c:v>
                </c:pt>
                <c:pt idx="39602">
                  <c:v>9.4592999999999999E-4</c:v>
                </c:pt>
                <c:pt idx="39603">
                  <c:v>9.4594000000000004E-4</c:v>
                </c:pt>
                <c:pt idx="39604">
                  <c:v>9.4594999999999998E-4</c:v>
                </c:pt>
                <c:pt idx="39605">
                  <c:v>9.4596000000000003E-4</c:v>
                </c:pt>
                <c:pt idx="39606">
                  <c:v>9.4596999999999997E-4</c:v>
                </c:pt>
                <c:pt idx="39607">
                  <c:v>9.4598000000000002E-4</c:v>
                </c:pt>
                <c:pt idx="39608">
                  <c:v>9.4598999999999996E-4</c:v>
                </c:pt>
                <c:pt idx="39609">
                  <c:v>9.4600000000000001E-4</c:v>
                </c:pt>
                <c:pt idx="39610">
                  <c:v>9.4600999999999995E-4</c:v>
                </c:pt>
                <c:pt idx="39611">
                  <c:v>9.4602E-4</c:v>
                </c:pt>
                <c:pt idx="39612">
                  <c:v>9.4603000000000005E-4</c:v>
                </c:pt>
                <c:pt idx="39613">
                  <c:v>9.4603999999999999E-4</c:v>
                </c:pt>
                <c:pt idx="39614">
                  <c:v>9.4605000000000004E-4</c:v>
                </c:pt>
                <c:pt idx="39615">
                  <c:v>9.4605999999999998E-4</c:v>
                </c:pt>
                <c:pt idx="39616">
                  <c:v>9.4607000000000003E-4</c:v>
                </c:pt>
                <c:pt idx="39617">
                  <c:v>9.4607999999999997E-4</c:v>
                </c:pt>
                <c:pt idx="39618">
                  <c:v>9.4609000000000002E-4</c:v>
                </c:pt>
                <c:pt idx="39619">
                  <c:v>9.4609999999999996E-4</c:v>
                </c:pt>
                <c:pt idx="39620">
                  <c:v>9.4611000000000001E-4</c:v>
                </c:pt>
                <c:pt idx="39621">
                  <c:v>9.4611999999999995E-4</c:v>
                </c:pt>
                <c:pt idx="39622">
                  <c:v>9.4613E-4</c:v>
                </c:pt>
                <c:pt idx="39623">
                  <c:v>9.4614000000000005E-4</c:v>
                </c:pt>
                <c:pt idx="39624">
                  <c:v>9.4614999999999999E-4</c:v>
                </c:pt>
                <c:pt idx="39625">
                  <c:v>9.4616000000000003E-4</c:v>
                </c:pt>
                <c:pt idx="39626">
                  <c:v>9.4616999999999998E-4</c:v>
                </c:pt>
                <c:pt idx="39627">
                  <c:v>9.4618000000000002E-4</c:v>
                </c:pt>
                <c:pt idx="39628">
                  <c:v>9.4618999999999997E-4</c:v>
                </c:pt>
                <c:pt idx="39629">
                  <c:v>9.4620000000000001E-4</c:v>
                </c:pt>
                <c:pt idx="39630">
                  <c:v>9.4620999999999995E-4</c:v>
                </c:pt>
                <c:pt idx="39631">
                  <c:v>9.4622E-4</c:v>
                </c:pt>
                <c:pt idx="39632">
                  <c:v>9.4623000000000005E-4</c:v>
                </c:pt>
                <c:pt idx="39633">
                  <c:v>9.4623999999999999E-4</c:v>
                </c:pt>
                <c:pt idx="39634">
                  <c:v>9.4625000000000004E-4</c:v>
                </c:pt>
                <c:pt idx="39635">
                  <c:v>9.4625999999999998E-4</c:v>
                </c:pt>
                <c:pt idx="39636">
                  <c:v>9.4627000000000003E-4</c:v>
                </c:pt>
                <c:pt idx="39637">
                  <c:v>9.4627999999999997E-4</c:v>
                </c:pt>
                <c:pt idx="39638">
                  <c:v>9.4629000000000002E-4</c:v>
                </c:pt>
                <c:pt idx="39639">
                  <c:v>9.4629999999999996E-4</c:v>
                </c:pt>
                <c:pt idx="39640">
                  <c:v>9.4631000000000001E-4</c:v>
                </c:pt>
                <c:pt idx="39641">
                  <c:v>9.4631999999999995E-4</c:v>
                </c:pt>
                <c:pt idx="39642">
                  <c:v>9.4633E-4</c:v>
                </c:pt>
                <c:pt idx="39643">
                  <c:v>9.4634000000000005E-4</c:v>
                </c:pt>
                <c:pt idx="39644">
                  <c:v>9.4634999999999999E-4</c:v>
                </c:pt>
                <c:pt idx="39645">
                  <c:v>9.4636000000000004E-4</c:v>
                </c:pt>
                <c:pt idx="39646">
                  <c:v>9.4636999999999998E-4</c:v>
                </c:pt>
                <c:pt idx="39647">
                  <c:v>9.4638000000000003E-4</c:v>
                </c:pt>
                <c:pt idx="39648">
                  <c:v>9.4638999999999997E-4</c:v>
                </c:pt>
                <c:pt idx="39649">
                  <c:v>9.4640000000000002E-4</c:v>
                </c:pt>
                <c:pt idx="39650">
                  <c:v>9.4640999999999996E-4</c:v>
                </c:pt>
                <c:pt idx="39651">
                  <c:v>9.4642000000000001E-4</c:v>
                </c:pt>
                <c:pt idx="39652">
                  <c:v>9.4642999999999995E-4</c:v>
                </c:pt>
                <c:pt idx="39653">
                  <c:v>9.4644E-4</c:v>
                </c:pt>
                <c:pt idx="39654">
                  <c:v>9.4645000000000005E-4</c:v>
                </c:pt>
                <c:pt idx="39655">
                  <c:v>9.4645999999999999E-4</c:v>
                </c:pt>
                <c:pt idx="39656">
                  <c:v>9.4647000000000004E-4</c:v>
                </c:pt>
                <c:pt idx="39657">
                  <c:v>9.4647999999999998E-4</c:v>
                </c:pt>
                <c:pt idx="39658">
                  <c:v>9.4649000000000003E-4</c:v>
                </c:pt>
                <c:pt idx="39659">
                  <c:v>9.4649999999999997E-4</c:v>
                </c:pt>
                <c:pt idx="39660">
                  <c:v>9.4651000000000002E-4</c:v>
                </c:pt>
                <c:pt idx="39661">
                  <c:v>9.4651999999999996E-4</c:v>
                </c:pt>
                <c:pt idx="39662">
                  <c:v>9.4653000000000001E-4</c:v>
                </c:pt>
                <c:pt idx="39663">
                  <c:v>9.4653999999999995E-4</c:v>
                </c:pt>
                <c:pt idx="39664">
                  <c:v>9.4655E-4</c:v>
                </c:pt>
                <c:pt idx="39665">
                  <c:v>9.4656000000000004E-4</c:v>
                </c:pt>
                <c:pt idx="39666">
                  <c:v>9.4656999999999999E-4</c:v>
                </c:pt>
                <c:pt idx="39667">
                  <c:v>9.4658000000000003E-4</c:v>
                </c:pt>
                <c:pt idx="39668">
                  <c:v>9.4658999999999997E-4</c:v>
                </c:pt>
                <c:pt idx="39669">
                  <c:v>9.4660000000000002E-4</c:v>
                </c:pt>
                <c:pt idx="39670">
                  <c:v>9.4660999999999996E-4</c:v>
                </c:pt>
                <c:pt idx="39671">
                  <c:v>9.4662000000000001E-4</c:v>
                </c:pt>
                <c:pt idx="39672">
                  <c:v>9.4662999999999995E-4</c:v>
                </c:pt>
                <c:pt idx="39673">
                  <c:v>9.4664E-4</c:v>
                </c:pt>
                <c:pt idx="39674">
                  <c:v>9.4665000000000005E-4</c:v>
                </c:pt>
                <c:pt idx="39675">
                  <c:v>9.4665999999999999E-4</c:v>
                </c:pt>
                <c:pt idx="39676">
                  <c:v>9.4667000000000004E-4</c:v>
                </c:pt>
                <c:pt idx="39677">
                  <c:v>9.4667999999999998E-4</c:v>
                </c:pt>
                <c:pt idx="39678">
                  <c:v>9.4669000000000003E-4</c:v>
                </c:pt>
                <c:pt idx="39679">
                  <c:v>9.4669999999999997E-4</c:v>
                </c:pt>
                <c:pt idx="39680">
                  <c:v>9.4671000000000002E-4</c:v>
                </c:pt>
                <c:pt idx="39681">
                  <c:v>9.4671999999999996E-4</c:v>
                </c:pt>
                <c:pt idx="39682">
                  <c:v>9.4673000000000001E-4</c:v>
                </c:pt>
                <c:pt idx="39683">
                  <c:v>9.4673999999999995E-4</c:v>
                </c:pt>
                <c:pt idx="39684">
                  <c:v>9.4675E-4</c:v>
                </c:pt>
                <c:pt idx="39685">
                  <c:v>9.4676000000000005E-4</c:v>
                </c:pt>
                <c:pt idx="39686">
                  <c:v>9.4676999999999999E-4</c:v>
                </c:pt>
                <c:pt idx="39687">
                  <c:v>9.4678000000000004E-4</c:v>
                </c:pt>
                <c:pt idx="39688">
                  <c:v>9.4678999999999998E-4</c:v>
                </c:pt>
                <c:pt idx="39689">
                  <c:v>9.4680000000000003E-4</c:v>
                </c:pt>
                <c:pt idx="39690">
                  <c:v>9.4680999999999997E-4</c:v>
                </c:pt>
                <c:pt idx="39691">
                  <c:v>9.4682000000000002E-4</c:v>
                </c:pt>
                <c:pt idx="39692">
                  <c:v>9.4682999999999996E-4</c:v>
                </c:pt>
                <c:pt idx="39693">
                  <c:v>9.4684000000000001E-4</c:v>
                </c:pt>
                <c:pt idx="39694">
                  <c:v>9.4684999999999995E-4</c:v>
                </c:pt>
                <c:pt idx="39695">
                  <c:v>9.4686E-4</c:v>
                </c:pt>
                <c:pt idx="39696">
                  <c:v>9.4687000000000005E-4</c:v>
                </c:pt>
                <c:pt idx="39697">
                  <c:v>9.4687999999999999E-4</c:v>
                </c:pt>
                <c:pt idx="39698">
                  <c:v>9.4689000000000004E-4</c:v>
                </c:pt>
                <c:pt idx="39699">
                  <c:v>9.4689999999999998E-4</c:v>
                </c:pt>
                <c:pt idx="39700">
                  <c:v>9.4691000000000003E-4</c:v>
                </c:pt>
                <c:pt idx="39701">
                  <c:v>9.4691999999999997E-4</c:v>
                </c:pt>
                <c:pt idx="39702">
                  <c:v>9.4693000000000002E-4</c:v>
                </c:pt>
                <c:pt idx="39703">
                  <c:v>9.4693999999999996E-4</c:v>
                </c:pt>
                <c:pt idx="39704">
                  <c:v>9.4695000000000001E-4</c:v>
                </c:pt>
                <c:pt idx="39705">
                  <c:v>9.4695999999999995E-4</c:v>
                </c:pt>
                <c:pt idx="39706">
                  <c:v>9.4696999999999999E-4</c:v>
                </c:pt>
                <c:pt idx="39707">
                  <c:v>9.4698000000000004E-4</c:v>
                </c:pt>
                <c:pt idx="39708">
                  <c:v>9.4698999999999998E-4</c:v>
                </c:pt>
                <c:pt idx="39709">
                  <c:v>9.4700000000000003E-4</c:v>
                </c:pt>
                <c:pt idx="39710">
                  <c:v>9.4700999999999997E-4</c:v>
                </c:pt>
                <c:pt idx="39711">
                  <c:v>9.4702000000000002E-4</c:v>
                </c:pt>
                <c:pt idx="39712">
                  <c:v>9.4702999999999996E-4</c:v>
                </c:pt>
                <c:pt idx="39713">
                  <c:v>9.4704000000000001E-4</c:v>
                </c:pt>
                <c:pt idx="39714">
                  <c:v>9.4704999999999995E-4</c:v>
                </c:pt>
                <c:pt idx="39715">
                  <c:v>9.4706E-4</c:v>
                </c:pt>
                <c:pt idx="39716">
                  <c:v>9.4707000000000005E-4</c:v>
                </c:pt>
                <c:pt idx="39717">
                  <c:v>9.4707999999999999E-4</c:v>
                </c:pt>
                <c:pt idx="39718">
                  <c:v>9.4709000000000004E-4</c:v>
                </c:pt>
                <c:pt idx="39719">
                  <c:v>9.4709999999999998E-4</c:v>
                </c:pt>
                <c:pt idx="39720">
                  <c:v>9.4711000000000003E-4</c:v>
                </c:pt>
                <c:pt idx="39721">
                  <c:v>9.4711999999999997E-4</c:v>
                </c:pt>
                <c:pt idx="39722">
                  <c:v>9.4713000000000002E-4</c:v>
                </c:pt>
                <c:pt idx="39723">
                  <c:v>9.4713999999999996E-4</c:v>
                </c:pt>
                <c:pt idx="39724">
                  <c:v>9.4715000000000001E-4</c:v>
                </c:pt>
                <c:pt idx="39725">
                  <c:v>9.4715999999999995E-4</c:v>
                </c:pt>
                <c:pt idx="39726">
                  <c:v>9.4717E-4</c:v>
                </c:pt>
                <c:pt idx="39727">
                  <c:v>9.4718000000000005E-4</c:v>
                </c:pt>
                <c:pt idx="39728">
                  <c:v>9.4718999999999999E-4</c:v>
                </c:pt>
                <c:pt idx="39729">
                  <c:v>9.4720000000000004E-4</c:v>
                </c:pt>
                <c:pt idx="39730">
                  <c:v>9.4720999999999998E-4</c:v>
                </c:pt>
                <c:pt idx="39731">
                  <c:v>9.4722000000000003E-4</c:v>
                </c:pt>
                <c:pt idx="39732">
                  <c:v>9.4722999999999997E-4</c:v>
                </c:pt>
                <c:pt idx="39733">
                  <c:v>9.4724000000000002E-4</c:v>
                </c:pt>
                <c:pt idx="39734">
                  <c:v>9.4724999999999996E-4</c:v>
                </c:pt>
                <c:pt idx="39735">
                  <c:v>9.4726000000000001E-4</c:v>
                </c:pt>
                <c:pt idx="39736">
                  <c:v>9.4726999999999995E-4</c:v>
                </c:pt>
                <c:pt idx="39737">
                  <c:v>9.4728E-4</c:v>
                </c:pt>
                <c:pt idx="39738">
                  <c:v>9.4729000000000005E-4</c:v>
                </c:pt>
                <c:pt idx="39739">
                  <c:v>9.4729999999999999E-4</c:v>
                </c:pt>
                <c:pt idx="39740">
                  <c:v>9.4731000000000004E-4</c:v>
                </c:pt>
                <c:pt idx="39741">
                  <c:v>9.4731999999999998E-4</c:v>
                </c:pt>
                <c:pt idx="39742">
                  <c:v>9.4733000000000003E-4</c:v>
                </c:pt>
                <c:pt idx="39743">
                  <c:v>9.4733999999999997E-4</c:v>
                </c:pt>
                <c:pt idx="39744">
                  <c:v>9.4735000000000001E-4</c:v>
                </c:pt>
                <c:pt idx="39745">
                  <c:v>9.4735999999999996E-4</c:v>
                </c:pt>
                <c:pt idx="39746">
                  <c:v>9.4737E-4</c:v>
                </c:pt>
                <c:pt idx="39747">
                  <c:v>9.4738000000000005E-4</c:v>
                </c:pt>
                <c:pt idx="39748">
                  <c:v>9.4738999999999999E-4</c:v>
                </c:pt>
                <c:pt idx="39749">
                  <c:v>9.4740000000000004E-4</c:v>
                </c:pt>
                <c:pt idx="39750">
                  <c:v>9.4740999999999998E-4</c:v>
                </c:pt>
                <c:pt idx="39751">
                  <c:v>9.4742000000000003E-4</c:v>
                </c:pt>
                <c:pt idx="39752">
                  <c:v>9.4742999999999997E-4</c:v>
                </c:pt>
                <c:pt idx="39753">
                  <c:v>9.4744000000000002E-4</c:v>
                </c:pt>
                <c:pt idx="39754">
                  <c:v>9.4744999999999996E-4</c:v>
                </c:pt>
                <c:pt idx="39755">
                  <c:v>9.4746000000000001E-4</c:v>
                </c:pt>
                <c:pt idx="39756">
                  <c:v>9.4746999999999995E-4</c:v>
                </c:pt>
                <c:pt idx="39757">
                  <c:v>9.4748E-4</c:v>
                </c:pt>
                <c:pt idx="39758">
                  <c:v>9.4749000000000005E-4</c:v>
                </c:pt>
                <c:pt idx="39759">
                  <c:v>9.4749999999999999E-4</c:v>
                </c:pt>
                <c:pt idx="39760">
                  <c:v>9.4751000000000004E-4</c:v>
                </c:pt>
                <c:pt idx="39761">
                  <c:v>9.4751999999999998E-4</c:v>
                </c:pt>
                <c:pt idx="39762">
                  <c:v>9.4753000000000003E-4</c:v>
                </c:pt>
                <c:pt idx="39763">
                  <c:v>9.4753999999999997E-4</c:v>
                </c:pt>
                <c:pt idx="39764">
                  <c:v>9.4755000000000002E-4</c:v>
                </c:pt>
                <c:pt idx="39765">
                  <c:v>9.4755999999999996E-4</c:v>
                </c:pt>
                <c:pt idx="39766">
                  <c:v>9.4757000000000001E-4</c:v>
                </c:pt>
                <c:pt idx="39767">
                  <c:v>9.4757999999999995E-4</c:v>
                </c:pt>
                <c:pt idx="39768">
                  <c:v>9.4759E-4</c:v>
                </c:pt>
                <c:pt idx="39769">
                  <c:v>9.4760000000000005E-4</c:v>
                </c:pt>
                <c:pt idx="39770">
                  <c:v>9.4760999999999999E-4</c:v>
                </c:pt>
                <c:pt idx="39771">
                  <c:v>9.4762000000000004E-4</c:v>
                </c:pt>
                <c:pt idx="39772">
                  <c:v>9.4762999999999998E-4</c:v>
                </c:pt>
                <c:pt idx="39773">
                  <c:v>9.4764000000000003E-4</c:v>
                </c:pt>
                <c:pt idx="39774">
                  <c:v>9.4764999999999997E-4</c:v>
                </c:pt>
                <c:pt idx="39775">
                  <c:v>9.4766000000000002E-4</c:v>
                </c:pt>
                <c:pt idx="39776">
                  <c:v>9.4766999999999996E-4</c:v>
                </c:pt>
                <c:pt idx="39777">
                  <c:v>9.4768000000000001E-4</c:v>
                </c:pt>
                <c:pt idx="39778">
                  <c:v>9.4768999999999995E-4</c:v>
                </c:pt>
                <c:pt idx="39779">
                  <c:v>9.477E-4</c:v>
                </c:pt>
                <c:pt idx="39780">
                  <c:v>9.4771000000000005E-4</c:v>
                </c:pt>
                <c:pt idx="39781">
                  <c:v>9.4771999999999999E-4</c:v>
                </c:pt>
                <c:pt idx="39782">
                  <c:v>9.4773000000000004E-4</c:v>
                </c:pt>
                <c:pt idx="39783">
                  <c:v>9.4773999999999998E-4</c:v>
                </c:pt>
                <c:pt idx="39784">
                  <c:v>9.4775000000000002E-4</c:v>
                </c:pt>
                <c:pt idx="39785">
                  <c:v>9.4775999999999997E-4</c:v>
                </c:pt>
                <c:pt idx="39786">
                  <c:v>9.4777000000000001E-4</c:v>
                </c:pt>
                <c:pt idx="39787">
                  <c:v>9.4777999999999995E-4</c:v>
                </c:pt>
                <c:pt idx="39788">
                  <c:v>9.4779E-4</c:v>
                </c:pt>
                <c:pt idx="39789">
                  <c:v>9.4780000000000005E-4</c:v>
                </c:pt>
                <c:pt idx="39790">
                  <c:v>9.4780999999999999E-4</c:v>
                </c:pt>
                <c:pt idx="39791">
                  <c:v>9.4782000000000004E-4</c:v>
                </c:pt>
                <c:pt idx="39792">
                  <c:v>9.4782999999999998E-4</c:v>
                </c:pt>
                <c:pt idx="39793">
                  <c:v>9.4784000000000003E-4</c:v>
                </c:pt>
                <c:pt idx="39794">
                  <c:v>9.4784999999999997E-4</c:v>
                </c:pt>
                <c:pt idx="39795">
                  <c:v>9.4786000000000002E-4</c:v>
                </c:pt>
                <c:pt idx="39796">
                  <c:v>9.4786999999999996E-4</c:v>
                </c:pt>
                <c:pt idx="39797">
                  <c:v>9.4788000000000001E-4</c:v>
                </c:pt>
                <c:pt idx="39798">
                  <c:v>9.4788999999999995E-4</c:v>
                </c:pt>
                <c:pt idx="39799">
                  <c:v>9.479E-4</c:v>
                </c:pt>
                <c:pt idx="39800">
                  <c:v>9.4791000000000005E-4</c:v>
                </c:pt>
                <c:pt idx="39801">
                  <c:v>9.4791999999999999E-4</c:v>
                </c:pt>
                <c:pt idx="39802">
                  <c:v>9.4793000000000004E-4</c:v>
                </c:pt>
                <c:pt idx="39803">
                  <c:v>9.4793999999999998E-4</c:v>
                </c:pt>
                <c:pt idx="39804">
                  <c:v>9.4795000000000003E-4</c:v>
                </c:pt>
                <c:pt idx="39805">
                  <c:v>9.4795999999999997E-4</c:v>
                </c:pt>
                <c:pt idx="39806">
                  <c:v>9.4797000000000002E-4</c:v>
                </c:pt>
                <c:pt idx="39807">
                  <c:v>9.4797999999999996E-4</c:v>
                </c:pt>
                <c:pt idx="39808">
                  <c:v>9.4799000000000001E-4</c:v>
                </c:pt>
                <c:pt idx="39809">
                  <c:v>9.4799999999999995E-4</c:v>
                </c:pt>
                <c:pt idx="39810">
                  <c:v>9.4801E-4</c:v>
                </c:pt>
                <c:pt idx="39811">
                  <c:v>9.4802000000000005E-4</c:v>
                </c:pt>
                <c:pt idx="39812">
                  <c:v>9.4802999999999999E-4</c:v>
                </c:pt>
                <c:pt idx="39813">
                  <c:v>9.4804000000000004E-4</c:v>
                </c:pt>
                <c:pt idx="39814">
                  <c:v>9.4804999999999998E-4</c:v>
                </c:pt>
                <c:pt idx="39815">
                  <c:v>9.4806000000000003E-4</c:v>
                </c:pt>
                <c:pt idx="39816">
                  <c:v>9.4806999999999997E-4</c:v>
                </c:pt>
                <c:pt idx="39817">
                  <c:v>9.4808000000000002E-4</c:v>
                </c:pt>
                <c:pt idx="39818">
                  <c:v>9.4808999999999996E-4</c:v>
                </c:pt>
                <c:pt idx="39819">
                  <c:v>9.4810000000000001E-4</c:v>
                </c:pt>
                <c:pt idx="39820">
                  <c:v>9.4810999999999995E-4</c:v>
                </c:pt>
                <c:pt idx="39821">
                  <c:v>9.4812E-4</c:v>
                </c:pt>
                <c:pt idx="39822">
                  <c:v>9.4813000000000004E-4</c:v>
                </c:pt>
                <c:pt idx="39823">
                  <c:v>9.4813999999999999E-4</c:v>
                </c:pt>
                <c:pt idx="39824">
                  <c:v>9.4815000000000003E-4</c:v>
                </c:pt>
                <c:pt idx="39825">
                  <c:v>9.4815999999999998E-4</c:v>
                </c:pt>
                <c:pt idx="39826">
                  <c:v>9.4817000000000002E-4</c:v>
                </c:pt>
                <c:pt idx="39827">
                  <c:v>9.4817999999999996E-4</c:v>
                </c:pt>
                <c:pt idx="39828">
                  <c:v>9.4819000000000001E-4</c:v>
                </c:pt>
                <c:pt idx="39829">
                  <c:v>9.4819999999999995E-4</c:v>
                </c:pt>
                <c:pt idx="39830">
                  <c:v>9.4821E-4</c:v>
                </c:pt>
                <c:pt idx="39831">
                  <c:v>9.4822000000000005E-4</c:v>
                </c:pt>
                <c:pt idx="39832">
                  <c:v>9.4822999999999999E-4</c:v>
                </c:pt>
                <c:pt idx="39833">
                  <c:v>9.4824000000000004E-4</c:v>
                </c:pt>
                <c:pt idx="39834">
                  <c:v>9.4824999999999998E-4</c:v>
                </c:pt>
                <c:pt idx="39835">
                  <c:v>9.4826000000000003E-4</c:v>
                </c:pt>
                <c:pt idx="39836">
                  <c:v>9.4826999999999997E-4</c:v>
                </c:pt>
                <c:pt idx="39837">
                  <c:v>9.4828000000000002E-4</c:v>
                </c:pt>
                <c:pt idx="39838">
                  <c:v>9.4828999999999996E-4</c:v>
                </c:pt>
                <c:pt idx="39839">
                  <c:v>9.4830000000000001E-4</c:v>
                </c:pt>
                <c:pt idx="39840">
                  <c:v>9.4830999999999995E-4</c:v>
                </c:pt>
                <c:pt idx="39841">
                  <c:v>9.4832E-4</c:v>
                </c:pt>
                <c:pt idx="39842">
                  <c:v>9.4833000000000005E-4</c:v>
                </c:pt>
                <c:pt idx="39843">
                  <c:v>9.4833999999999999E-4</c:v>
                </c:pt>
                <c:pt idx="39844">
                  <c:v>9.4835000000000004E-4</c:v>
                </c:pt>
                <c:pt idx="39845">
                  <c:v>9.4835999999999998E-4</c:v>
                </c:pt>
                <c:pt idx="39846">
                  <c:v>9.4837000000000003E-4</c:v>
                </c:pt>
                <c:pt idx="39847">
                  <c:v>9.4837999999999997E-4</c:v>
                </c:pt>
                <c:pt idx="39848">
                  <c:v>9.4839000000000002E-4</c:v>
                </c:pt>
                <c:pt idx="39849">
                  <c:v>9.4839999999999996E-4</c:v>
                </c:pt>
                <c:pt idx="39850">
                  <c:v>9.4841000000000001E-4</c:v>
                </c:pt>
                <c:pt idx="39851">
                  <c:v>9.4841999999999995E-4</c:v>
                </c:pt>
                <c:pt idx="39852">
                  <c:v>9.4843E-4</c:v>
                </c:pt>
                <c:pt idx="39853">
                  <c:v>9.4844000000000005E-4</c:v>
                </c:pt>
                <c:pt idx="39854">
                  <c:v>9.4844999999999999E-4</c:v>
                </c:pt>
                <c:pt idx="39855">
                  <c:v>9.4846000000000004E-4</c:v>
                </c:pt>
                <c:pt idx="39856">
                  <c:v>9.4846999999999998E-4</c:v>
                </c:pt>
                <c:pt idx="39857">
                  <c:v>9.4848000000000003E-4</c:v>
                </c:pt>
                <c:pt idx="39858">
                  <c:v>9.4848999999999997E-4</c:v>
                </c:pt>
                <c:pt idx="39859">
                  <c:v>9.4850000000000002E-4</c:v>
                </c:pt>
                <c:pt idx="39860">
                  <c:v>9.4850999999999996E-4</c:v>
                </c:pt>
                <c:pt idx="39861">
                  <c:v>9.4852000000000001E-4</c:v>
                </c:pt>
                <c:pt idx="39862">
                  <c:v>9.4852999999999995E-4</c:v>
                </c:pt>
                <c:pt idx="39863">
                  <c:v>9.4854E-4</c:v>
                </c:pt>
                <c:pt idx="39864">
                  <c:v>9.4855000000000004E-4</c:v>
                </c:pt>
                <c:pt idx="39865">
                  <c:v>9.4855999999999998E-4</c:v>
                </c:pt>
                <c:pt idx="39866">
                  <c:v>9.4857000000000003E-4</c:v>
                </c:pt>
                <c:pt idx="39867">
                  <c:v>9.4857999999999997E-4</c:v>
                </c:pt>
                <c:pt idx="39868">
                  <c:v>9.4859000000000002E-4</c:v>
                </c:pt>
                <c:pt idx="39869">
                  <c:v>9.4859999999999996E-4</c:v>
                </c:pt>
                <c:pt idx="39870">
                  <c:v>9.4861000000000001E-4</c:v>
                </c:pt>
                <c:pt idx="39871">
                  <c:v>9.4861999999999995E-4</c:v>
                </c:pt>
                <c:pt idx="39872">
                  <c:v>9.4863E-4</c:v>
                </c:pt>
                <c:pt idx="39873">
                  <c:v>9.4864000000000005E-4</c:v>
                </c:pt>
                <c:pt idx="39874">
                  <c:v>9.4864999999999999E-4</c:v>
                </c:pt>
                <c:pt idx="39875">
                  <c:v>9.4866000000000004E-4</c:v>
                </c:pt>
                <c:pt idx="39876">
                  <c:v>9.4866999999999998E-4</c:v>
                </c:pt>
                <c:pt idx="39877">
                  <c:v>9.4868000000000003E-4</c:v>
                </c:pt>
                <c:pt idx="39878">
                  <c:v>9.4868999999999997E-4</c:v>
                </c:pt>
                <c:pt idx="39879">
                  <c:v>9.4870000000000002E-4</c:v>
                </c:pt>
                <c:pt idx="39880">
                  <c:v>9.4870999999999996E-4</c:v>
                </c:pt>
                <c:pt idx="39881">
                  <c:v>9.4872000000000001E-4</c:v>
                </c:pt>
                <c:pt idx="39882">
                  <c:v>9.4872999999999995E-4</c:v>
                </c:pt>
                <c:pt idx="39883">
                  <c:v>9.4874E-4</c:v>
                </c:pt>
                <c:pt idx="39884">
                  <c:v>9.4875000000000005E-4</c:v>
                </c:pt>
                <c:pt idx="39885">
                  <c:v>9.4875999999999999E-4</c:v>
                </c:pt>
                <c:pt idx="39886">
                  <c:v>9.4877000000000004E-4</c:v>
                </c:pt>
                <c:pt idx="39887">
                  <c:v>9.4877999999999998E-4</c:v>
                </c:pt>
                <c:pt idx="39888">
                  <c:v>9.4879000000000003E-4</c:v>
                </c:pt>
                <c:pt idx="39889">
                  <c:v>9.4879999999999997E-4</c:v>
                </c:pt>
                <c:pt idx="39890">
                  <c:v>9.4881000000000002E-4</c:v>
                </c:pt>
                <c:pt idx="39891">
                  <c:v>9.4881999999999996E-4</c:v>
                </c:pt>
                <c:pt idx="39892">
                  <c:v>9.4883000000000001E-4</c:v>
                </c:pt>
                <c:pt idx="39893">
                  <c:v>9.4883999999999995E-4</c:v>
                </c:pt>
                <c:pt idx="39894">
                  <c:v>9.4885E-4</c:v>
                </c:pt>
                <c:pt idx="39895">
                  <c:v>9.4886000000000005E-4</c:v>
                </c:pt>
                <c:pt idx="39896">
                  <c:v>9.4886999999999999E-4</c:v>
                </c:pt>
                <c:pt idx="39897">
                  <c:v>9.4888000000000004E-4</c:v>
                </c:pt>
                <c:pt idx="39898">
                  <c:v>9.4888999999999998E-4</c:v>
                </c:pt>
                <c:pt idx="39899">
                  <c:v>9.4890000000000003E-4</c:v>
                </c:pt>
                <c:pt idx="39900">
                  <c:v>9.4890999999999997E-4</c:v>
                </c:pt>
                <c:pt idx="39901">
                  <c:v>9.4892000000000002E-4</c:v>
                </c:pt>
                <c:pt idx="39902">
                  <c:v>9.4892999999999996E-4</c:v>
                </c:pt>
                <c:pt idx="39903">
                  <c:v>9.4894E-4</c:v>
                </c:pt>
                <c:pt idx="39904">
                  <c:v>9.4895000000000005E-4</c:v>
                </c:pt>
                <c:pt idx="39905">
                  <c:v>9.4895999999999999E-4</c:v>
                </c:pt>
                <c:pt idx="39906">
                  <c:v>9.4897000000000004E-4</c:v>
                </c:pt>
                <c:pt idx="39907">
                  <c:v>9.4897999999999998E-4</c:v>
                </c:pt>
                <c:pt idx="39908">
                  <c:v>9.4899000000000003E-4</c:v>
                </c:pt>
                <c:pt idx="39909">
                  <c:v>9.4899999999999997E-4</c:v>
                </c:pt>
                <c:pt idx="39910">
                  <c:v>9.4901000000000002E-4</c:v>
                </c:pt>
                <c:pt idx="39911">
                  <c:v>9.4901999999999996E-4</c:v>
                </c:pt>
                <c:pt idx="39912">
                  <c:v>9.4903000000000001E-4</c:v>
                </c:pt>
                <c:pt idx="39913">
                  <c:v>9.4903999999999995E-4</c:v>
                </c:pt>
                <c:pt idx="39914">
                  <c:v>9.4905E-4</c:v>
                </c:pt>
                <c:pt idx="39915">
                  <c:v>9.4906000000000005E-4</c:v>
                </c:pt>
                <c:pt idx="39916">
                  <c:v>9.4906999999999999E-4</c:v>
                </c:pt>
                <c:pt idx="39917">
                  <c:v>9.4908000000000004E-4</c:v>
                </c:pt>
                <c:pt idx="39918">
                  <c:v>9.4908999999999998E-4</c:v>
                </c:pt>
                <c:pt idx="39919">
                  <c:v>9.4910000000000003E-4</c:v>
                </c:pt>
                <c:pt idx="39920">
                  <c:v>9.4910999999999997E-4</c:v>
                </c:pt>
                <c:pt idx="39921">
                  <c:v>9.4912000000000002E-4</c:v>
                </c:pt>
                <c:pt idx="39922">
                  <c:v>9.4912999999999996E-4</c:v>
                </c:pt>
                <c:pt idx="39923">
                  <c:v>9.4914000000000001E-4</c:v>
                </c:pt>
                <c:pt idx="39924">
                  <c:v>9.4914999999999995E-4</c:v>
                </c:pt>
                <c:pt idx="39925">
                  <c:v>9.4916E-4</c:v>
                </c:pt>
                <c:pt idx="39926">
                  <c:v>9.4917000000000005E-4</c:v>
                </c:pt>
                <c:pt idx="39927">
                  <c:v>9.4917999999999999E-4</c:v>
                </c:pt>
                <c:pt idx="39928">
                  <c:v>9.4919000000000004E-4</c:v>
                </c:pt>
                <c:pt idx="39929">
                  <c:v>9.4919999999999998E-4</c:v>
                </c:pt>
                <c:pt idx="39930">
                  <c:v>9.4921000000000003E-4</c:v>
                </c:pt>
                <c:pt idx="39931">
                  <c:v>9.4921999999999997E-4</c:v>
                </c:pt>
                <c:pt idx="39932">
                  <c:v>9.4923000000000002E-4</c:v>
                </c:pt>
                <c:pt idx="39933">
                  <c:v>9.4923999999999996E-4</c:v>
                </c:pt>
                <c:pt idx="39934">
                  <c:v>9.4925000000000001E-4</c:v>
                </c:pt>
                <c:pt idx="39935">
                  <c:v>9.4925999999999995E-4</c:v>
                </c:pt>
                <c:pt idx="39936">
                  <c:v>9.4927E-4</c:v>
                </c:pt>
                <c:pt idx="39937">
                  <c:v>9.4928000000000005E-4</c:v>
                </c:pt>
                <c:pt idx="39938">
                  <c:v>9.4928999999999999E-4</c:v>
                </c:pt>
                <c:pt idx="39939">
                  <c:v>9.4930000000000004E-4</c:v>
                </c:pt>
                <c:pt idx="39940">
                  <c:v>9.4930999999999998E-4</c:v>
                </c:pt>
                <c:pt idx="39941">
                  <c:v>9.4932000000000002E-4</c:v>
                </c:pt>
                <c:pt idx="39942">
                  <c:v>9.4932999999999997E-4</c:v>
                </c:pt>
                <c:pt idx="39943">
                  <c:v>9.4934000000000001E-4</c:v>
                </c:pt>
                <c:pt idx="39944">
                  <c:v>9.4934999999999996E-4</c:v>
                </c:pt>
                <c:pt idx="39945">
                  <c:v>9.4936E-4</c:v>
                </c:pt>
                <c:pt idx="39946">
                  <c:v>9.4937000000000005E-4</c:v>
                </c:pt>
                <c:pt idx="39947">
                  <c:v>9.4937999999999999E-4</c:v>
                </c:pt>
                <c:pt idx="39948">
                  <c:v>9.4939000000000004E-4</c:v>
                </c:pt>
                <c:pt idx="39949">
                  <c:v>9.4939999999999998E-4</c:v>
                </c:pt>
                <c:pt idx="39950">
                  <c:v>9.4941000000000003E-4</c:v>
                </c:pt>
                <c:pt idx="39951">
                  <c:v>9.4941999999999997E-4</c:v>
                </c:pt>
                <c:pt idx="39952">
                  <c:v>9.4943000000000002E-4</c:v>
                </c:pt>
                <c:pt idx="39953">
                  <c:v>9.4943999999999996E-4</c:v>
                </c:pt>
                <c:pt idx="39954">
                  <c:v>9.4945000000000001E-4</c:v>
                </c:pt>
                <c:pt idx="39955">
                  <c:v>9.4945999999999995E-4</c:v>
                </c:pt>
                <c:pt idx="39956">
                  <c:v>9.4947E-4</c:v>
                </c:pt>
                <c:pt idx="39957">
                  <c:v>9.4948000000000005E-4</c:v>
                </c:pt>
                <c:pt idx="39958">
                  <c:v>9.4948999999999999E-4</c:v>
                </c:pt>
                <c:pt idx="39959">
                  <c:v>9.4950000000000004E-4</c:v>
                </c:pt>
                <c:pt idx="39960">
                  <c:v>9.4950999999999998E-4</c:v>
                </c:pt>
                <c:pt idx="39961">
                  <c:v>9.4952000000000003E-4</c:v>
                </c:pt>
                <c:pt idx="39962">
                  <c:v>9.4952999999999997E-4</c:v>
                </c:pt>
                <c:pt idx="39963">
                  <c:v>9.4954000000000002E-4</c:v>
                </c:pt>
                <c:pt idx="39964">
                  <c:v>9.4954999999999996E-4</c:v>
                </c:pt>
                <c:pt idx="39965">
                  <c:v>9.4956000000000001E-4</c:v>
                </c:pt>
                <c:pt idx="39966">
                  <c:v>9.4956999999999995E-4</c:v>
                </c:pt>
                <c:pt idx="39967">
                  <c:v>9.4958E-4</c:v>
                </c:pt>
                <c:pt idx="39968">
                  <c:v>9.4959000000000005E-4</c:v>
                </c:pt>
                <c:pt idx="39969">
                  <c:v>9.4959999999999999E-4</c:v>
                </c:pt>
                <c:pt idx="39970">
                  <c:v>9.4961000000000004E-4</c:v>
                </c:pt>
                <c:pt idx="39971">
                  <c:v>9.4961999999999998E-4</c:v>
                </c:pt>
                <c:pt idx="39972">
                  <c:v>9.4963000000000003E-4</c:v>
                </c:pt>
                <c:pt idx="39973">
                  <c:v>9.4963999999999997E-4</c:v>
                </c:pt>
                <c:pt idx="39974">
                  <c:v>9.4965000000000002E-4</c:v>
                </c:pt>
                <c:pt idx="39975">
                  <c:v>9.4965999999999996E-4</c:v>
                </c:pt>
                <c:pt idx="39976">
                  <c:v>9.4967000000000001E-4</c:v>
                </c:pt>
                <c:pt idx="39977">
                  <c:v>9.4967999999999995E-4</c:v>
                </c:pt>
                <c:pt idx="39978">
                  <c:v>9.4969E-4</c:v>
                </c:pt>
                <c:pt idx="39979">
                  <c:v>9.4970000000000005E-4</c:v>
                </c:pt>
                <c:pt idx="39980">
                  <c:v>9.4970999999999999E-4</c:v>
                </c:pt>
                <c:pt idx="39981">
                  <c:v>9.4972000000000003E-4</c:v>
                </c:pt>
                <c:pt idx="39982">
                  <c:v>9.4972999999999998E-4</c:v>
                </c:pt>
                <c:pt idx="39983">
                  <c:v>9.4974000000000002E-4</c:v>
                </c:pt>
                <c:pt idx="39984">
                  <c:v>9.4974999999999996E-4</c:v>
                </c:pt>
                <c:pt idx="39985">
                  <c:v>9.4976000000000001E-4</c:v>
                </c:pt>
                <c:pt idx="39986">
                  <c:v>9.4976999999999995E-4</c:v>
                </c:pt>
                <c:pt idx="39987">
                  <c:v>9.4978E-4</c:v>
                </c:pt>
                <c:pt idx="39988">
                  <c:v>9.4979000000000005E-4</c:v>
                </c:pt>
                <c:pt idx="39989">
                  <c:v>9.4979999999999999E-4</c:v>
                </c:pt>
                <c:pt idx="39990">
                  <c:v>9.4981000000000004E-4</c:v>
                </c:pt>
                <c:pt idx="39991">
                  <c:v>9.4981999999999998E-4</c:v>
                </c:pt>
                <c:pt idx="39992">
                  <c:v>9.4983000000000003E-4</c:v>
                </c:pt>
                <c:pt idx="39993">
                  <c:v>9.4983999999999997E-4</c:v>
                </c:pt>
                <c:pt idx="39994">
                  <c:v>9.4985000000000002E-4</c:v>
                </c:pt>
                <c:pt idx="39995">
                  <c:v>9.4985999999999996E-4</c:v>
                </c:pt>
                <c:pt idx="39996">
                  <c:v>9.4987000000000001E-4</c:v>
                </c:pt>
                <c:pt idx="39997">
                  <c:v>9.4987999999999995E-4</c:v>
                </c:pt>
                <c:pt idx="39998">
                  <c:v>9.4989E-4</c:v>
                </c:pt>
                <c:pt idx="39999">
                  <c:v>9.4990000000000005E-4</c:v>
                </c:pt>
                <c:pt idx="40000">
                  <c:v>9.4990999999999999E-4</c:v>
                </c:pt>
                <c:pt idx="40001">
                  <c:v>9.4992000000000004E-4</c:v>
                </c:pt>
                <c:pt idx="40002">
                  <c:v>9.4992999999999998E-4</c:v>
                </c:pt>
                <c:pt idx="40003">
                  <c:v>9.4994000000000003E-4</c:v>
                </c:pt>
                <c:pt idx="40004">
                  <c:v>9.4994999999999997E-4</c:v>
                </c:pt>
                <c:pt idx="40005">
                  <c:v>9.4996000000000002E-4</c:v>
                </c:pt>
                <c:pt idx="40006">
                  <c:v>9.4996999999999996E-4</c:v>
                </c:pt>
                <c:pt idx="40007">
                  <c:v>9.4998000000000001E-4</c:v>
                </c:pt>
                <c:pt idx="40008">
                  <c:v>9.4998999999999995E-4</c:v>
                </c:pt>
                <c:pt idx="40009">
                  <c:v>9.5E-4</c:v>
                </c:pt>
                <c:pt idx="40010">
                  <c:v>9.5001000000000005E-4</c:v>
                </c:pt>
                <c:pt idx="40011">
                  <c:v>9.5001999999999999E-4</c:v>
                </c:pt>
                <c:pt idx="40012">
                  <c:v>9.5003000000000004E-4</c:v>
                </c:pt>
                <c:pt idx="40013">
                  <c:v>9.5003999999999998E-4</c:v>
                </c:pt>
                <c:pt idx="40014">
                  <c:v>9.5005000000000003E-4</c:v>
                </c:pt>
                <c:pt idx="40015">
                  <c:v>9.5005999999999997E-4</c:v>
                </c:pt>
                <c:pt idx="40016">
                  <c:v>9.5007000000000002E-4</c:v>
                </c:pt>
                <c:pt idx="40017">
                  <c:v>9.5007999999999996E-4</c:v>
                </c:pt>
                <c:pt idx="40018">
                  <c:v>9.5009000000000001E-4</c:v>
                </c:pt>
                <c:pt idx="40019">
                  <c:v>9.5009999999999995E-4</c:v>
                </c:pt>
                <c:pt idx="40020">
                  <c:v>9.5011E-4</c:v>
                </c:pt>
                <c:pt idx="40021">
                  <c:v>9.5012000000000004E-4</c:v>
                </c:pt>
                <c:pt idx="40022">
                  <c:v>9.5012999999999998E-4</c:v>
                </c:pt>
                <c:pt idx="40023">
                  <c:v>9.5014000000000003E-4</c:v>
                </c:pt>
                <c:pt idx="40024">
                  <c:v>9.5014999999999997E-4</c:v>
                </c:pt>
                <c:pt idx="40025">
                  <c:v>9.5016000000000002E-4</c:v>
                </c:pt>
                <c:pt idx="40026">
                  <c:v>9.5016999999999996E-4</c:v>
                </c:pt>
                <c:pt idx="40027">
                  <c:v>9.5018000000000001E-4</c:v>
                </c:pt>
                <c:pt idx="40028">
                  <c:v>9.5018999999999995E-4</c:v>
                </c:pt>
                <c:pt idx="40029">
                  <c:v>9.502E-4</c:v>
                </c:pt>
                <c:pt idx="40030">
                  <c:v>9.5021000000000005E-4</c:v>
                </c:pt>
                <c:pt idx="40031">
                  <c:v>9.5021999999999999E-4</c:v>
                </c:pt>
                <c:pt idx="40032">
                  <c:v>9.5023000000000004E-4</c:v>
                </c:pt>
                <c:pt idx="40033">
                  <c:v>9.5023999999999998E-4</c:v>
                </c:pt>
                <c:pt idx="40034">
                  <c:v>9.5025000000000003E-4</c:v>
                </c:pt>
                <c:pt idx="40035">
                  <c:v>9.5025999999999997E-4</c:v>
                </c:pt>
                <c:pt idx="40036">
                  <c:v>9.5027000000000002E-4</c:v>
                </c:pt>
                <c:pt idx="40037">
                  <c:v>9.5027999999999996E-4</c:v>
                </c:pt>
                <c:pt idx="40038">
                  <c:v>9.5029000000000001E-4</c:v>
                </c:pt>
                <c:pt idx="40039">
                  <c:v>9.5029999999999995E-4</c:v>
                </c:pt>
                <c:pt idx="40040">
                  <c:v>9.5031E-4</c:v>
                </c:pt>
                <c:pt idx="40041">
                  <c:v>9.5032000000000005E-4</c:v>
                </c:pt>
                <c:pt idx="40042">
                  <c:v>9.5032999999999999E-4</c:v>
                </c:pt>
                <c:pt idx="40043">
                  <c:v>9.5034000000000004E-4</c:v>
                </c:pt>
                <c:pt idx="40044">
                  <c:v>9.5034999999999998E-4</c:v>
                </c:pt>
                <c:pt idx="40045">
                  <c:v>9.5036000000000003E-4</c:v>
                </c:pt>
                <c:pt idx="40046">
                  <c:v>9.5036999999999997E-4</c:v>
                </c:pt>
                <c:pt idx="40047">
                  <c:v>9.5038000000000002E-4</c:v>
                </c:pt>
                <c:pt idx="40048">
                  <c:v>9.5038999999999996E-4</c:v>
                </c:pt>
                <c:pt idx="40049">
                  <c:v>9.5040000000000001E-4</c:v>
                </c:pt>
                <c:pt idx="40050">
                  <c:v>9.5040999999999995E-4</c:v>
                </c:pt>
                <c:pt idx="40051">
                  <c:v>9.5042E-4</c:v>
                </c:pt>
                <c:pt idx="40052">
                  <c:v>9.5043000000000005E-4</c:v>
                </c:pt>
                <c:pt idx="40053">
                  <c:v>9.5043999999999999E-4</c:v>
                </c:pt>
                <c:pt idx="40054">
                  <c:v>9.5045000000000004E-4</c:v>
                </c:pt>
                <c:pt idx="40055">
                  <c:v>9.5045999999999998E-4</c:v>
                </c:pt>
                <c:pt idx="40056">
                  <c:v>9.5047000000000003E-4</c:v>
                </c:pt>
                <c:pt idx="40057">
                  <c:v>9.5047999999999997E-4</c:v>
                </c:pt>
                <c:pt idx="40058">
                  <c:v>9.5049000000000002E-4</c:v>
                </c:pt>
                <c:pt idx="40059">
                  <c:v>9.5049999999999996E-4</c:v>
                </c:pt>
                <c:pt idx="40060">
                  <c:v>9.5051000000000001E-4</c:v>
                </c:pt>
                <c:pt idx="40061">
                  <c:v>9.5052000000000005E-4</c:v>
                </c:pt>
                <c:pt idx="40062">
                  <c:v>9.5052999999999999E-4</c:v>
                </c:pt>
                <c:pt idx="40063">
                  <c:v>9.5054000000000004E-4</c:v>
                </c:pt>
                <c:pt idx="40064">
                  <c:v>9.5054999999999998E-4</c:v>
                </c:pt>
                <c:pt idx="40065">
                  <c:v>9.5056000000000003E-4</c:v>
                </c:pt>
                <c:pt idx="40066">
                  <c:v>9.5056999999999997E-4</c:v>
                </c:pt>
                <c:pt idx="40067">
                  <c:v>9.5058000000000002E-4</c:v>
                </c:pt>
                <c:pt idx="40068">
                  <c:v>9.5058999999999996E-4</c:v>
                </c:pt>
                <c:pt idx="40069">
                  <c:v>9.5060000000000001E-4</c:v>
                </c:pt>
                <c:pt idx="40070">
                  <c:v>9.5060999999999995E-4</c:v>
                </c:pt>
                <c:pt idx="40071">
                  <c:v>9.5062E-4</c:v>
                </c:pt>
                <c:pt idx="40072">
                  <c:v>9.5063000000000005E-4</c:v>
                </c:pt>
                <c:pt idx="40073">
                  <c:v>9.5063999999999999E-4</c:v>
                </c:pt>
                <c:pt idx="40074">
                  <c:v>9.5065000000000004E-4</c:v>
                </c:pt>
                <c:pt idx="40075">
                  <c:v>9.5065999999999998E-4</c:v>
                </c:pt>
                <c:pt idx="40076">
                  <c:v>9.5067000000000003E-4</c:v>
                </c:pt>
                <c:pt idx="40077">
                  <c:v>9.5067999999999997E-4</c:v>
                </c:pt>
                <c:pt idx="40078">
                  <c:v>9.5069000000000002E-4</c:v>
                </c:pt>
                <c:pt idx="40079">
                  <c:v>9.5069999999999996E-4</c:v>
                </c:pt>
                <c:pt idx="40080">
                  <c:v>9.5071000000000001E-4</c:v>
                </c:pt>
                <c:pt idx="40081">
                  <c:v>9.5071999999999995E-4</c:v>
                </c:pt>
                <c:pt idx="40082">
                  <c:v>9.5073E-4</c:v>
                </c:pt>
                <c:pt idx="40083">
                  <c:v>9.5074000000000005E-4</c:v>
                </c:pt>
                <c:pt idx="40084">
                  <c:v>9.5074999999999999E-4</c:v>
                </c:pt>
                <c:pt idx="40085">
                  <c:v>9.5076000000000004E-4</c:v>
                </c:pt>
                <c:pt idx="40086">
                  <c:v>9.5076999999999998E-4</c:v>
                </c:pt>
                <c:pt idx="40087">
                  <c:v>9.5078000000000003E-4</c:v>
                </c:pt>
                <c:pt idx="40088">
                  <c:v>9.5078999999999997E-4</c:v>
                </c:pt>
                <c:pt idx="40089">
                  <c:v>9.5080000000000002E-4</c:v>
                </c:pt>
                <c:pt idx="40090">
                  <c:v>9.5080999999999996E-4</c:v>
                </c:pt>
                <c:pt idx="40091">
                  <c:v>9.5082000000000001E-4</c:v>
                </c:pt>
                <c:pt idx="40092">
                  <c:v>9.5082999999999995E-4</c:v>
                </c:pt>
                <c:pt idx="40093">
                  <c:v>9.5084E-4</c:v>
                </c:pt>
                <c:pt idx="40094">
                  <c:v>9.5085000000000005E-4</c:v>
                </c:pt>
                <c:pt idx="40095">
                  <c:v>9.5085999999999999E-4</c:v>
                </c:pt>
                <c:pt idx="40096">
                  <c:v>9.5087000000000004E-4</c:v>
                </c:pt>
                <c:pt idx="40097">
                  <c:v>9.5087999999999998E-4</c:v>
                </c:pt>
                <c:pt idx="40098">
                  <c:v>9.5089000000000003E-4</c:v>
                </c:pt>
                <c:pt idx="40099">
                  <c:v>9.5089999999999997E-4</c:v>
                </c:pt>
                <c:pt idx="40100">
                  <c:v>9.5091000000000001E-4</c:v>
                </c:pt>
                <c:pt idx="40101">
                  <c:v>9.5091999999999996E-4</c:v>
                </c:pt>
                <c:pt idx="40102">
                  <c:v>9.5093E-4</c:v>
                </c:pt>
                <c:pt idx="40103">
                  <c:v>9.5094000000000005E-4</c:v>
                </c:pt>
                <c:pt idx="40104">
                  <c:v>9.5094999999999999E-4</c:v>
                </c:pt>
                <c:pt idx="40105">
                  <c:v>9.5096000000000004E-4</c:v>
                </c:pt>
                <c:pt idx="40106">
                  <c:v>9.5096999999999998E-4</c:v>
                </c:pt>
                <c:pt idx="40107">
                  <c:v>9.5098000000000003E-4</c:v>
                </c:pt>
                <c:pt idx="40108">
                  <c:v>9.5098999999999997E-4</c:v>
                </c:pt>
                <c:pt idx="40109">
                  <c:v>9.5100000000000002E-4</c:v>
                </c:pt>
                <c:pt idx="40110">
                  <c:v>9.5100999999999996E-4</c:v>
                </c:pt>
                <c:pt idx="40111">
                  <c:v>9.5102000000000001E-4</c:v>
                </c:pt>
                <c:pt idx="40112">
                  <c:v>9.5102999999999995E-4</c:v>
                </c:pt>
                <c:pt idx="40113">
                  <c:v>9.5104E-4</c:v>
                </c:pt>
                <c:pt idx="40114">
                  <c:v>9.5105000000000005E-4</c:v>
                </c:pt>
                <c:pt idx="40115">
                  <c:v>9.5105999999999999E-4</c:v>
                </c:pt>
                <c:pt idx="40116">
                  <c:v>9.5107000000000004E-4</c:v>
                </c:pt>
                <c:pt idx="40117">
                  <c:v>9.5107999999999998E-4</c:v>
                </c:pt>
                <c:pt idx="40118">
                  <c:v>9.5109000000000003E-4</c:v>
                </c:pt>
                <c:pt idx="40119">
                  <c:v>9.5109999999999997E-4</c:v>
                </c:pt>
                <c:pt idx="40120">
                  <c:v>9.5111000000000002E-4</c:v>
                </c:pt>
                <c:pt idx="40121">
                  <c:v>9.5111999999999996E-4</c:v>
                </c:pt>
                <c:pt idx="40122">
                  <c:v>9.5113000000000001E-4</c:v>
                </c:pt>
                <c:pt idx="40123">
                  <c:v>9.5113999999999995E-4</c:v>
                </c:pt>
                <c:pt idx="40124">
                  <c:v>9.5115E-4</c:v>
                </c:pt>
                <c:pt idx="40125">
                  <c:v>9.5116000000000005E-4</c:v>
                </c:pt>
                <c:pt idx="40126">
                  <c:v>9.5116999999999999E-4</c:v>
                </c:pt>
                <c:pt idx="40127">
                  <c:v>9.5118000000000004E-4</c:v>
                </c:pt>
                <c:pt idx="40128">
                  <c:v>9.5118999999999998E-4</c:v>
                </c:pt>
                <c:pt idx="40129">
                  <c:v>9.5120000000000003E-4</c:v>
                </c:pt>
                <c:pt idx="40130">
                  <c:v>9.5120999999999997E-4</c:v>
                </c:pt>
                <c:pt idx="40131">
                  <c:v>9.5122000000000002E-4</c:v>
                </c:pt>
                <c:pt idx="40132">
                  <c:v>9.5122999999999996E-4</c:v>
                </c:pt>
                <c:pt idx="40133">
                  <c:v>9.5124000000000001E-4</c:v>
                </c:pt>
                <c:pt idx="40134">
                  <c:v>9.5124999999999995E-4</c:v>
                </c:pt>
                <c:pt idx="40135">
                  <c:v>9.5126E-4</c:v>
                </c:pt>
                <c:pt idx="40136">
                  <c:v>9.5127000000000005E-4</c:v>
                </c:pt>
                <c:pt idx="40137">
                  <c:v>9.5127999999999999E-4</c:v>
                </c:pt>
                <c:pt idx="40138">
                  <c:v>9.5129000000000003E-4</c:v>
                </c:pt>
                <c:pt idx="40139">
                  <c:v>9.5129999999999998E-4</c:v>
                </c:pt>
                <c:pt idx="40140">
                  <c:v>9.5131000000000002E-4</c:v>
                </c:pt>
                <c:pt idx="40141">
                  <c:v>9.5131999999999997E-4</c:v>
                </c:pt>
                <c:pt idx="40142">
                  <c:v>9.5133000000000001E-4</c:v>
                </c:pt>
                <c:pt idx="40143">
                  <c:v>9.5133999999999995E-4</c:v>
                </c:pt>
                <c:pt idx="40144">
                  <c:v>9.5135E-4</c:v>
                </c:pt>
                <c:pt idx="40145">
                  <c:v>9.5136000000000005E-4</c:v>
                </c:pt>
                <c:pt idx="40146">
                  <c:v>9.5136999999999999E-4</c:v>
                </c:pt>
                <c:pt idx="40147">
                  <c:v>9.5138000000000004E-4</c:v>
                </c:pt>
                <c:pt idx="40148">
                  <c:v>9.5138999999999998E-4</c:v>
                </c:pt>
                <c:pt idx="40149">
                  <c:v>9.5140000000000003E-4</c:v>
                </c:pt>
                <c:pt idx="40150">
                  <c:v>9.5140999999999997E-4</c:v>
                </c:pt>
                <c:pt idx="40151">
                  <c:v>9.5142000000000002E-4</c:v>
                </c:pt>
                <c:pt idx="40152">
                  <c:v>9.5142999999999996E-4</c:v>
                </c:pt>
                <c:pt idx="40153">
                  <c:v>9.5144000000000001E-4</c:v>
                </c:pt>
                <c:pt idx="40154">
                  <c:v>9.5144999999999995E-4</c:v>
                </c:pt>
                <c:pt idx="40155">
                  <c:v>9.5146E-4</c:v>
                </c:pt>
                <c:pt idx="40156">
                  <c:v>9.5147000000000005E-4</c:v>
                </c:pt>
                <c:pt idx="40157">
                  <c:v>9.5147999999999999E-4</c:v>
                </c:pt>
                <c:pt idx="40158">
                  <c:v>9.5149000000000004E-4</c:v>
                </c:pt>
                <c:pt idx="40159">
                  <c:v>9.5149999999999998E-4</c:v>
                </c:pt>
                <c:pt idx="40160">
                  <c:v>9.5151000000000003E-4</c:v>
                </c:pt>
                <c:pt idx="40161">
                  <c:v>9.5151999999999997E-4</c:v>
                </c:pt>
                <c:pt idx="40162">
                  <c:v>9.5153000000000002E-4</c:v>
                </c:pt>
                <c:pt idx="40163">
                  <c:v>9.5153999999999996E-4</c:v>
                </c:pt>
                <c:pt idx="40164">
                  <c:v>9.5155000000000001E-4</c:v>
                </c:pt>
                <c:pt idx="40165">
                  <c:v>9.5155999999999995E-4</c:v>
                </c:pt>
                <c:pt idx="40166">
                  <c:v>9.5157E-4</c:v>
                </c:pt>
                <c:pt idx="40167">
                  <c:v>9.5158000000000005E-4</c:v>
                </c:pt>
                <c:pt idx="40168">
                  <c:v>9.5158999999999999E-4</c:v>
                </c:pt>
                <c:pt idx="40169">
                  <c:v>9.5160000000000004E-4</c:v>
                </c:pt>
                <c:pt idx="40170">
                  <c:v>9.5160999999999998E-4</c:v>
                </c:pt>
                <c:pt idx="40171">
                  <c:v>9.5162000000000003E-4</c:v>
                </c:pt>
                <c:pt idx="40172">
                  <c:v>9.5162999999999997E-4</c:v>
                </c:pt>
                <c:pt idx="40173">
                  <c:v>9.5164000000000002E-4</c:v>
                </c:pt>
                <c:pt idx="40174">
                  <c:v>9.5164999999999996E-4</c:v>
                </c:pt>
                <c:pt idx="40175">
                  <c:v>9.5166000000000001E-4</c:v>
                </c:pt>
                <c:pt idx="40176">
                  <c:v>9.5166999999999995E-4</c:v>
                </c:pt>
                <c:pt idx="40177">
                  <c:v>9.5168E-4</c:v>
                </c:pt>
                <c:pt idx="40178">
                  <c:v>9.5169000000000004E-4</c:v>
                </c:pt>
                <c:pt idx="40179">
                  <c:v>9.5169999999999999E-4</c:v>
                </c:pt>
                <c:pt idx="40180">
                  <c:v>9.5171000000000003E-4</c:v>
                </c:pt>
                <c:pt idx="40181">
                  <c:v>9.5171999999999997E-4</c:v>
                </c:pt>
                <c:pt idx="40182">
                  <c:v>9.5173000000000002E-4</c:v>
                </c:pt>
                <c:pt idx="40183">
                  <c:v>9.5173999999999996E-4</c:v>
                </c:pt>
                <c:pt idx="40184">
                  <c:v>9.5175000000000001E-4</c:v>
                </c:pt>
                <c:pt idx="40185">
                  <c:v>9.5175999999999995E-4</c:v>
                </c:pt>
                <c:pt idx="40186">
                  <c:v>9.5177E-4</c:v>
                </c:pt>
                <c:pt idx="40187">
                  <c:v>9.5178000000000005E-4</c:v>
                </c:pt>
                <c:pt idx="40188">
                  <c:v>9.5178999999999999E-4</c:v>
                </c:pt>
                <c:pt idx="40189">
                  <c:v>9.5180000000000004E-4</c:v>
                </c:pt>
                <c:pt idx="40190">
                  <c:v>9.5180999999999998E-4</c:v>
                </c:pt>
                <c:pt idx="40191">
                  <c:v>9.5182000000000003E-4</c:v>
                </c:pt>
                <c:pt idx="40192">
                  <c:v>9.5182999999999997E-4</c:v>
                </c:pt>
                <c:pt idx="40193">
                  <c:v>9.5184000000000002E-4</c:v>
                </c:pt>
                <c:pt idx="40194">
                  <c:v>9.5184999999999996E-4</c:v>
                </c:pt>
                <c:pt idx="40195">
                  <c:v>9.5186000000000001E-4</c:v>
                </c:pt>
                <c:pt idx="40196">
                  <c:v>9.5186999999999995E-4</c:v>
                </c:pt>
                <c:pt idx="40197">
                  <c:v>9.5188E-4</c:v>
                </c:pt>
                <c:pt idx="40198">
                  <c:v>9.5189000000000005E-4</c:v>
                </c:pt>
                <c:pt idx="40199">
                  <c:v>9.5189999999999999E-4</c:v>
                </c:pt>
                <c:pt idx="40200">
                  <c:v>9.5191000000000004E-4</c:v>
                </c:pt>
                <c:pt idx="40201">
                  <c:v>9.5191999999999998E-4</c:v>
                </c:pt>
                <c:pt idx="40202">
                  <c:v>9.5193000000000003E-4</c:v>
                </c:pt>
                <c:pt idx="40203">
                  <c:v>9.5193999999999997E-4</c:v>
                </c:pt>
                <c:pt idx="40204">
                  <c:v>9.5195000000000002E-4</c:v>
                </c:pt>
                <c:pt idx="40205">
                  <c:v>9.5195999999999996E-4</c:v>
                </c:pt>
                <c:pt idx="40206">
                  <c:v>9.5197000000000001E-4</c:v>
                </c:pt>
                <c:pt idx="40207">
                  <c:v>9.5197999999999995E-4</c:v>
                </c:pt>
                <c:pt idx="40208">
                  <c:v>9.5199E-4</c:v>
                </c:pt>
                <c:pt idx="40209">
                  <c:v>9.5200000000000005E-4</c:v>
                </c:pt>
                <c:pt idx="40210">
                  <c:v>9.5200999999999999E-4</c:v>
                </c:pt>
                <c:pt idx="40211">
                  <c:v>9.5202000000000004E-4</c:v>
                </c:pt>
                <c:pt idx="40212">
                  <c:v>9.5202999999999998E-4</c:v>
                </c:pt>
                <c:pt idx="40213">
                  <c:v>9.5204000000000003E-4</c:v>
                </c:pt>
                <c:pt idx="40214">
                  <c:v>9.5204999999999997E-4</c:v>
                </c:pt>
                <c:pt idx="40215">
                  <c:v>9.5206000000000002E-4</c:v>
                </c:pt>
                <c:pt idx="40216">
                  <c:v>9.5206999999999996E-4</c:v>
                </c:pt>
                <c:pt idx="40217">
                  <c:v>9.5208000000000001E-4</c:v>
                </c:pt>
                <c:pt idx="40218">
                  <c:v>9.5208999999999995E-4</c:v>
                </c:pt>
                <c:pt idx="40219">
                  <c:v>9.5209999999999999E-4</c:v>
                </c:pt>
                <c:pt idx="40220">
                  <c:v>9.5211000000000004E-4</c:v>
                </c:pt>
                <c:pt idx="40221">
                  <c:v>9.5211999999999998E-4</c:v>
                </c:pt>
                <c:pt idx="40222">
                  <c:v>9.5213000000000003E-4</c:v>
                </c:pt>
                <c:pt idx="40223">
                  <c:v>9.5213999999999997E-4</c:v>
                </c:pt>
                <c:pt idx="40224">
                  <c:v>9.5215000000000002E-4</c:v>
                </c:pt>
                <c:pt idx="40225">
                  <c:v>9.5215999999999996E-4</c:v>
                </c:pt>
                <c:pt idx="40226">
                  <c:v>9.5217000000000001E-4</c:v>
                </c:pt>
                <c:pt idx="40227">
                  <c:v>9.5217999999999995E-4</c:v>
                </c:pt>
                <c:pt idx="40228">
                  <c:v>9.5219E-4</c:v>
                </c:pt>
                <c:pt idx="40229">
                  <c:v>9.5220000000000005E-4</c:v>
                </c:pt>
                <c:pt idx="40230">
                  <c:v>9.5220999999999999E-4</c:v>
                </c:pt>
                <c:pt idx="40231">
                  <c:v>9.5222000000000004E-4</c:v>
                </c:pt>
                <c:pt idx="40232">
                  <c:v>9.5222999999999998E-4</c:v>
                </c:pt>
                <c:pt idx="40233">
                  <c:v>9.5224000000000003E-4</c:v>
                </c:pt>
                <c:pt idx="40234">
                  <c:v>9.5224999999999997E-4</c:v>
                </c:pt>
                <c:pt idx="40235">
                  <c:v>9.5226000000000002E-4</c:v>
                </c:pt>
                <c:pt idx="40236">
                  <c:v>9.5226999999999996E-4</c:v>
                </c:pt>
                <c:pt idx="40237">
                  <c:v>9.5228000000000001E-4</c:v>
                </c:pt>
                <c:pt idx="40238">
                  <c:v>9.5228999999999995E-4</c:v>
                </c:pt>
                <c:pt idx="40239">
                  <c:v>9.523E-4</c:v>
                </c:pt>
                <c:pt idx="40240">
                  <c:v>9.5231000000000005E-4</c:v>
                </c:pt>
                <c:pt idx="40241">
                  <c:v>9.5231999999999999E-4</c:v>
                </c:pt>
                <c:pt idx="40242">
                  <c:v>9.5233000000000004E-4</c:v>
                </c:pt>
                <c:pt idx="40243">
                  <c:v>9.5233999999999998E-4</c:v>
                </c:pt>
                <c:pt idx="40244">
                  <c:v>9.5235000000000003E-4</c:v>
                </c:pt>
                <c:pt idx="40245">
                  <c:v>9.5235999999999997E-4</c:v>
                </c:pt>
                <c:pt idx="40246">
                  <c:v>9.5237000000000002E-4</c:v>
                </c:pt>
                <c:pt idx="40247">
                  <c:v>9.5237999999999996E-4</c:v>
                </c:pt>
                <c:pt idx="40248">
                  <c:v>9.5239000000000001E-4</c:v>
                </c:pt>
                <c:pt idx="40249">
                  <c:v>9.5239999999999995E-4</c:v>
                </c:pt>
                <c:pt idx="40250">
                  <c:v>9.5241E-4</c:v>
                </c:pt>
                <c:pt idx="40251">
                  <c:v>9.5242000000000005E-4</c:v>
                </c:pt>
                <c:pt idx="40252">
                  <c:v>9.5242999999999999E-4</c:v>
                </c:pt>
                <c:pt idx="40253">
                  <c:v>9.5244000000000004E-4</c:v>
                </c:pt>
                <c:pt idx="40254">
                  <c:v>9.5244999999999998E-4</c:v>
                </c:pt>
                <c:pt idx="40255">
                  <c:v>9.5246000000000003E-4</c:v>
                </c:pt>
                <c:pt idx="40256">
                  <c:v>9.5246999999999997E-4</c:v>
                </c:pt>
                <c:pt idx="40257">
                  <c:v>9.5248000000000002E-4</c:v>
                </c:pt>
                <c:pt idx="40258">
                  <c:v>9.5248999999999996E-4</c:v>
                </c:pt>
                <c:pt idx="40259">
                  <c:v>9.525E-4</c:v>
                </c:pt>
                <c:pt idx="40260">
                  <c:v>9.5251000000000005E-4</c:v>
                </c:pt>
                <c:pt idx="40261">
                  <c:v>9.5251999999999999E-4</c:v>
                </c:pt>
                <c:pt idx="40262">
                  <c:v>9.5253000000000004E-4</c:v>
                </c:pt>
                <c:pt idx="40263">
                  <c:v>9.5253999999999998E-4</c:v>
                </c:pt>
                <c:pt idx="40264">
                  <c:v>9.5255000000000003E-4</c:v>
                </c:pt>
                <c:pt idx="40265">
                  <c:v>9.5255999999999997E-4</c:v>
                </c:pt>
                <c:pt idx="40266">
                  <c:v>9.5257000000000002E-4</c:v>
                </c:pt>
                <c:pt idx="40267">
                  <c:v>9.5257999999999996E-4</c:v>
                </c:pt>
                <c:pt idx="40268">
                  <c:v>9.5259000000000001E-4</c:v>
                </c:pt>
                <c:pt idx="40269">
                  <c:v>9.5259999999999995E-4</c:v>
                </c:pt>
                <c:pt idx="40270">
                  <c:v>9.5261E-4</c:v>
                </c:pt>
                <c:pt idx="40271">
                  <c:v>9.5262000000000005E-4</c:v>
                </c:pt>
                <c:pt idx="40272">
                  <c:v>9.5262999999999999E-4</c:v>
                </c:pt>
                <c:pt idx="40273">
                  <c:v>9.5264000000000004E-4</c:v>
                </c:pt>
                <c:pt idx="40274">
                  <c:v>9.5264999999999998E-4</c:v>
                </c:pt>
                <c:pt idx="40275">
                  <c:v>9.5266000000000003E-4</c:v>
                </c:pt>
                <c:pt idx="40276">
                  <c:v>9.5266999999999997E-4</c:v>
                </c:pt>
                <c:pt idx="40277">
                  <c:v>9.5268000000000002E-4</c:v>
                </c:pt>
                <c:pt idx="40278">
                  <c:v>9.5268999999999996E-4</c:v>
                </c:pt>
                <c:pt idx="40279">
                  <c:v>9.5270000000000001E-4</c:v>
                </c:pt>
                <c:pt idx="40280">
                  <c:v>9.5270999999999995E-4</c:v>
                </c:pt>
                <c:pt idx="40281">
                  <c:v>9.5272E-4</c:v>
                </c:pt>
                <c:pt idx="40282">
                  <c:v>9.5273000000000005E-4</c:v>
                </c:pt>
                <c:pt idx="40283">
                  <c:v>9.5273999999999999E-4</c:v>
                </c:pt>
                <c:pt idx="40284">
                  <c:v>9.5275000000000004E-4</c:v>
                </c:pt>
                <c:pt idx="40285">
                  <c:v>9.5275999999999998E-4</c:v>
                </c:pt>
                <c:pt idx="40286">
                  <c:v>9.5277000000000003E-4</c:v>
                </c:pt>
                <c:pt idx="40287">
                  <c:v>9.5277999999999997E-4</c:v>
                </c:pt>
                <c:pt idx="40288">
                  <c:v>9.5279000000000002E-4</c:v>
                </c:pt>
                <c:pt idx="40289">
                  <c:v>9.5279999999999996E-4</c:v>
                </c:pt>
                <c:pt idx="40290">
                  <c:v>9.5281000000000001E-4</c:v>
                </c:pt>
                <c:pt idx="40291">
                  <c:v>9.5281999999999995E-4</c:v>
                </c:pt>
                <c:pt idx="40292">
                  <c:v>9.5283E-4</c:v>
                </c:pt>
                <c:pt idx="40293">
                  <c:v>9.5284000000000005E-4</c:v>
                </c:pt>
                <c:pt idx="40294">
                  <c:v>9.5284999999999999E-4</c:v>
                </c:pt>
                <c:pt idx="40295">
                  <c:v>9.5286000000000004E-4</c:v>
                </c:pt>
                <c:pt idx="40296">
                  <c:v>9.5286999999999998E-4</c:v>
                </c:pt>
                <c:pt idx="40297">
                  <c:v>9.5288000000000002E-4</c:v>
                </c:pt>
                <c:pt idx="40298">
                  <c:v>9.5288999999999997E-4</c:v>
                </c:pt>
                <c:pt idx="40299">
                  <c:v>9.5290000000000001E-4</c:v>
                </c:pt>
                <c:pt idx="40300">
                  <c:v>9.5290999999999995E-4</c:v>
                </c:pt>
                <c:pt idx="40301">
                  <c:v>9.5292E-4</c:v>
                </c:pt>
                <c:pt idx="40302">
                  <c:v>9.5293000000000005E-4</c:v>
                </c:pt>
                <c:pt idx="40303">
                  <c:v>9.5293999999999999E-4</c:v>
                </c:pt>
                <c:pt idx="40304">
                  <c:v>9.5295000000000004E-4</c:v>
                </c:pt>
                <c:pt idx="40305">
                  <c:v>9.5295999999999998E-4</c:v>
                </c:pt>
                <c:pt idx="40306">
                  <c:v>9.5297000000000003E-4</c:v>
                </c:pt>
                <c:pt idx="40307">
                  <c:v>9.5297999999999997E-4</c:v>
                </c:pt>
                <c:pt idx="40308">
                  <c:v>9.5299000000000002E-4</c:v>
                </c:pt>
                <c:pt idx="40309">
                  <c:v>9.5299999999999996E-4</c:v>
                </c:pt>
                <c:pt idx="40310">
                  <c:v>9.5301000000000001E-4</c:v>
                </c:pt>
                <c:pt idx="40311">
                  <c:v>9.5301999999999995E-4</c:v>
                </c:pt>
                <c:pt idx="40312">
                  <c:v>9.5303E-4</c:v>
                </c:pt>
                <c:pt idx="40313">
                  <c:v>9.5304000000000005E-4</c:v>
                </c:pt>
                <c:pt idx="40314">
                  <c:v>9.5304999999999999E-4</c:v>
                </c:pt>
                <c:pt idx="40315">
                  <c:v>9.5306000000000004E-4</c:v>
                </c:pt>
                <c:pt idx="40316">
                  <c:v>9.5306999999999998E-4</c:v>
                </c:pt>
                <c:pt idx="40317">
                  <c:v>9.5308000000000003E-4</c:v>
                </c:pt>
                <c:pt idx="40318">
                  <c:v>9.5308999999999997E-4</c:v>
                </c:pt>
                <c:pt idx="40319">
                  <c:v>9.5310000000000002E-4</c:v>
                </c:pt>
                <c:pt idx="40320">
                  <c:v>9.5310999999999996E-4</c:v>
                </c:pt>
                <c:pt idx="40321">
                  <c:v>9.5312000000000001E-4</c:v>
                </c:pt>
                <c:pt idx="40322">
                  <c:v>9.5312999999999995E-4</c:v>
                </c:pt>
                <c:pt idx="40323">
                  <c:v>9.5314E-4</c:v>
                </c:pt>
                <c:pt idx="40324">
                  <c:v>9.5315000000000005E-4</c:v>
                </c:pt>
                <c:pt idx="40325">
                  <c:v>9.5315999999999999E-4</c:v>
                </c:pt>
                <c:pt idx="40326">
                  <c:v>9.5317000000000004E-4</c:v>
                </c:pt>
                <c:pt idx="40327">
                  <c:v>9.5317999999999998E-4</c:v>
                </c:pt>
                <c:pt idx="40328">
                  <c:v>9.5319000000000003E-4</c:v>
                </c:pt>
                <c:pt idx="40329">
                  <c:v>9.5319999999999997E-4</c:v>
                </c:pt>
                <c:pt idx="40330">
                  <c:v>9.5321000000000002E-4</c:v>
                </c:pt>
                <c:pt idx="40331">
                  <c:v>9.5321999999999996E-4</c:v>
                </c:pt>
                <c:pt idx="40332">
                  <c:v>9.5323000000000001E-4</c:v>
                </c:pt>
                <c:pt idx="40333">
                  <c:v>9.5323999999999995E-4</c:v>
                </c:pt>
                <c:pt idx="40334">
                  <c:v>9.5325E-4</c:v>
                </c:pt>
                <c:pt idx="40335">
                  <c:v>9.5326000000000004E-4</c:v>
                </c:pt>
                <c:pt idx="40336">
                  <c:v>9.5326999999999999E-4</c:v>
                </c:pt>
                <c:pt idx="40337">
                  <c:v>9.5328000000000003E-4</c:v>
                </c:pt>
                <c:pt idx="40338">
                  <c:v>9.5328999999999998E-4</c:v>
                </c:pt>
                <c:pt idx="40339">
                  <c:v>9.5330000000000002E-4</c:v>
                </c:pt>
                <c:pt idx="40340">
                  <c:v>9.5330999999999996E-4</c:v>
                </c:pt>
                <c:pt idx="40341">
                  <c:v>9.5332000000000001E-4</c:v>
                </c:pt>
                <c:pt idx="40342">
                  <c:v>9.5332999999999995E-4</c:v>
                </c:pt>
                <c:pt idx="40343">
                  <c:v>9.5334E-4</c:v>
                </c:pt>
                <c:pt idx="40344">
                  <c:v>9.5335000000000005E-4</c:v>
                </c:pt>
                <c:pt idx="40345">
                  <c:v>9.5335999999999999E-4</c:v>
                </c:pt>
                <c:pt idx="40346">
                  <c:v>9.5337000000000004E-4</c:v>
                </c:pt>
                <c:pt idx="40347">
                  <c:v>9.5337999999999998E-4</c:v>
                </c:pt>
                <c:pt idx="40348">
                  <c:v>9.5339000000000003E-4</c:v>
                </c:pt>
                <c:pt idx="40349">
                  <c:v>9.5339999999999997E-4</c:v>
                </c:pt>
                <c:pt idx="40350">
                  <c:v>9.5341000000000002E-4</c:v>
                </c:pt>
                <c:pt idx="40351">
                  <c:v>9.5341999999999996E-4</c:v>
                </c:pt>
                <c:pt idx="40352">
                  <c:v>9.5343000000000001E-4</c:v>
                </c:pt>
                <c:pt idx="40353">
                  <c:v>9.5343999999999995E-4</c:v>
                </c:pt>
                <c:pt idx="40354">
                  <c:v>9.5345E-4</c:v>
                </c:pt>
                <c:pt idx="40355">
                  <c:v>9.5346000000000005E-4</c:v>
                </c:pt>
                <c:pt idx="40356">
                  <c:v>9.5346999999999999E-4</c:v>
                </c:pt>
                <c:pt idx="40357">
                  <c:v>9.5348000000000004E-4</c:v>
                </c:pt>
                <c:pt idx="40358">
                  <c:v>9.5348999999999998E-4</c:v>
                </c:pt>
                <c:pt idx="40359">
                  <c:v>9.5350000000000003E-4</c:v>
                </c:pt>
                <c:pt idx="40360">
                  <c:v>9.5350999999999997E-4</c:v>
                </c:pt>
                <c:pt idx="40361">
                  <c:v>9.5352000000000002E-4</c:v>
                </c:pt>
                <c:pt idx="40362">
                  <c:v>9.5352999999999996E-4</c:v>
                </c:pt>
                <c:pt idx="40363">
                  <c:v>9.5354000000000001E-4</c:v>
                </c:pt>
                <c:pt idx="40364">
                  <c:v>9.5354999999999995E-4</c:v>
                </c:pt>
                <c:pt idx="40365">
                  <c:v>9.5356E-4</c:v>
                </c:pt>
                <c:pt idx="40366">
                  <c:v>9.5357000000000005E-4</c:v>
                </c:pt>
                <c:pt idx="40367">
                  <c:v>9.5357999999999999E-4</c:v>
                </c:pt>
                <c:pt idx="40368">
                  <c:v>9.5359000000000004E-4</c:v>
                </c:pt>
                <c:pt idx="40369">
                  <c:v>9.5359999999999998E-4</c:v>
                </c:pt>
                <c:pt idx="40370">
                  <c:v>9.5361000000000003E-4</c:v>
                </c:pt>
                <c:pt idx="40371">
                  <c:v>9.5361999999999997E-4</c:v>
                </c:pt>
                <c:pt idx="40372">
                  <c:v>9.5363000000000002E-4</c:v>
                </c:pt>
                <c:pt idx="40373">
                  <c:v>9.5363999999999996E-4</c:v>
                </c:pt>
                <c:pt idx="40374">
                  <c:v>9.5365000000000001E-4</c:v>
                </c:pt>
                <c:pt idx="40375">
                  <c:v>9.5365999999999995E-4</c:v>
                </c:pt>
                <c:pt idx="40376">
                  <c:v>9.5367E-4</c:v>
                </c:pt>
                <c:pt idx="40377">
                  <c:v>9.5368000000000004E-4</c:v>
                </c:pt>
                <c:pt idx="40378">
                  <c:v>9.5368999999999998E-4</c:v>
                </c:pt>
                <c:pt idx="40379">
                  <c:v>9.5370000000000003E-4</c:v>
                </c:pt>
                <c:pt idx="40380">
                  <c:v>9.5370999999999997E-4</c:v>
                </c:pt>
                <c:pt idx="40381">
                  <c:v>9.5372000000000002E-4</c:v>
                </c:pt>
                <c:pt idx="40382">
                  <c:v>9.5372999999999996E-4</c:v>
                </c:pt>
                <c:pt idx="40383">
                  <c:v>9.5374000000000001E-4</c:v>
                </c:pt>
                <c:pt idx="40384">
                  <c:v>9.5374999999999995E-4</c:v>
                </c:pt>
                <c:pt idx="40385">
                  <c:v>9.5376E-4</c:v>
                </c:pt>
                <c:pt idx="40386">
                  <c:v>9.5377000000000005E-4</c:v>
                </c:pt>
                <c:pt idx="40387">
                  <c:v>9.5377999999999999E-4</c:v>
                </c:pt>
                <c:pt idx="40388">
                  <c:v>9.5379000000000004E-4</c:v>
                </c:pt>
                <c:pt idx="40389">
                  <c:v>9.5379999999999998E-4</c:v>
                </c:pt>
                <c:pt idx="40390">
                  <c:v>9.5381000000000003E-4</c:v>
                </c:pt>
                <c:pt idx="40391">
                  <c:v>9.5381999999999997E-4</c:v>
                </c:pt>
                <c:pt idx="40392">
                  <c:v>9.5383000000000002E-4</c:v>
                </c:pt>
                <c:pt idx="40393">
                  <c:v>9.5383999999999996E-4</c:v>
                </c:pt>
                <c:pt idx="40394">
                  <c:v>9.5385000000000001E-4</c:v>
                </c:pt>
                <c:pt idx="40395">
                  <c:v>9.5385999999999995E-4</c:v>
                </c:pt>
                <c:pt idx="40396">
                  <c:v>9.5387E-4</c:v>
                </c:pt>
                <c:pt idx="40397">
                  <c:v>9.5388000000000005E-4</c:v>
                </c:pt>
                <c:pt idx="40398">
                  <c:v>9.5388999999999999E-4</c:v>
                </c:pt>
                <c:pt idx="40399">
                  <c:v>9.5390000000000004E-4</c:v>
                </c:pt>
                <c:pt idx="40400">
                  <c:v>9.5390999999999998E-4</c:v>
                </c:pt>
                <c:pt idx="40401">
                  <c:v>9.5392000000000003E-4</c:v>
                </c:pt>
                <c:pt idx="40402">
                  <c:v>9.5392999999999997E-4</c:v>
                </c:pt>
                <c:pt idx="40403">
                  <c:v>9.5394000000000002E-4</c:v>
                </c:pt>
                <c:pt idx="40404">
                  <c:v>9.5394999999999996E-4</c:v>
                </c:pt>
                <c:pt idx="40405">
                  <c:v>9.5396000000000001E-4</c:v>
                </c:pt>
                <c:pt idx="40406">
                  <c:v>9.5396999999999995E-4</c:v>
                </c:pt>
                <c:pt idx="40407">
                  <c:v>9.5398E-4</c:v>
                </c:pt>
                <c:pt idx="40408">
                  <c:v>9.5399000000000005E-4</c:v>
                </c:pt>
                <c:pt idx="40409">
                  <c:v>9.5399999999999999E-4</c:v>
                </c:pt>
                <c:pt idx="40410">
                  <c:v>9.5401000000000004E-4</c:v>
                </c:pt>
                <c:pt idx="40411">
                  <c:v>9.5401999999999998E-4</c:v>
                </c:pt>
                <c:pt idx="40412">
                  <c:v>9.5403000000000003E-4</c:v>
                </c:pt>
                <c:pt idx="40413">
                  <c:v>9.5403999999999997E-4</c:v>
                </c:pt>
                <c:pt idx="40414">
                  <c:v>9.5405000000000002E-4</c:v>
                </c:pt>
                <c:pt idx="40415">
                  <c:v>9.5405999999999996E-4</c:v>
                </c:pt>
                <c:pt idx="40416">
                  <c:v>9.5407E-4</c:v>
                </c:pt>
                <c:pt idx="40417">
                  <c:v>9.5408000000000005E-4</c:v>
                </c:pt>
                <c:pt idx="40418">
                  <c:v>9.5408999999999999E-4</c:v>
                </c:pt>
                <c:pt idx="40419">
                  <c:v>9.5410000000000004E-4</c:v>
                </c:pt>
                <c:pt idx="40420">
                  <c:v>9.5410999999999998E-4</c:v>
                </c:pt>
                <c:pt idx="40421">
                  <c:v>9.5412000000000003E-4</c:v>
                </c:pt>
                <c:pt idx="40422">
                  <c:v>9.5412999999999997E-4</c:v>
                </c:pt>
                <c:pt idx="40423">
                  <c:v>9.5414000000000002E-4</c:v>
                </c:pt>
                <c:pt idx="40424">
                  <c:v>9.5414999999999996E-4</c:v>
                </c:pt>
                <c:pt idx="40425">
                  <c:v>9.5416000000000001E-4</c:v>
                </c:pt>
                <c:pt idx="40426">
                  <c:v>9.5416999999999995E-4</c:v>
                </c:pt>
                <c:pt idx="40427">
                  <c:v>9.5418E-4</c:v>
                </c:pt>
                <c:pt idx="40428">
                  <c:v>9.5419000000000005E-4</c:v>
                </c:pt>
                <c:pt idx="40429">
                  <c:v>9.5419999999999999E-4</c:v>
                </c:pt>
                <c:pt idx="40430">
                  <c:v>9.5421000000000004E-4</c:v>
                </c:pt>
                <c:pt idx="40431">
                  <c:v>9.5421999999999998E-4</c:v>
                </c:pt>
                <c:pt idx="40432">
                  <c:v>9.5423000000000003E-4</c:v>
                </c:pt>
                <c:pt idx="40433">
                  <c:v>9.5423999999999997E-4</c:v>
                </c:pt>
                <c:pt idx="40434">
                  <c:v>9.5425000000000002E-4</c:v>
                </c:pt>
                <c:pt idx="40435">
                  <c:v>9.5425999999999996E-4</c:v>
                </c:pt>
                <c:pt idx="40436">
                  <c:v>9.5427000000000001E-4</c:v>
                </c:pt>
                <c:pt idx="40437">
                  <c:v>9.5427999999999995E-4</c:v>
                </c:pt>
                <c:pt idx="40438">
                  <c:v>9.5429E-4</c:v>
                </c:pt>
                <c:pt idx="40439">
                  <c:v>9.5430000000000005E-4</c:v>
                </c:pt>
                <c:pt idx="40440">
                  <c:v>9.5430999999999999E-4</c:v>
                </c:pt>
                <c:pt idx="40441">
                  <c:v>9.5432000000000004E-4</c:v>
                </c:pt>
                <c:pt idx="40442">
                  <c:v>9.5432999999999998E-4</c:v>
                </c:pt>
                <c:pt idx="40443">
                  <c:v>9.5434000000000003E-4</c:v>
                </c:pt>
                <c:pt idx="40444">
                  <c:v>9.5434999999999997E-4</c:v>
                </c:pt>
                <c:pt idx="40445">
                  <c:v>9.5436000000000002E-4</c:v>
                </c:pt>
                <c:pt idx="40446">
                  <c:v>9.5436999999999996E-4</c:v>
                </c:pt>
                <c:pt idx="40447">
                  <c:v>9.5438000000000001E-4</c:v>
                </c:pt>
                <c:pt idx="40448">
                  <c:v>9.5438999999999995E-4</c:v>
                </c:pt>
                <c:pt idx="40449">
                  <c:v>9.544E-4</c:v>
                </c:pt>
                <c:pt idx="40450">
                  <c:v>9.5441000000000005E-4</c:v>
                </c:pt>
                <c:pt idx="40451">
                  <c:v>9.5441999999999999E-4</c:v>
                </c:pt>
                <c:pt idx="40452">
                  <c:v>9.5443000000000004E-4</c:v>
                </c:pt>
                <c:pt idx="40453">
                  <c:v>9.5443999999999998E-4</c:v>
                </c:pt>
                <c:pt idx="40454">
                  <c:v>9.5445000000000002E-4</c:v>
                </c:pt>
                <c:pt idx="40455">
                  <c:v>9.5445999999999997E-4</c:v>
                </c:pt>
                <c:pt idx="40456">
                  <c:v>9.5447000000000001E-4</c:v>
                </c:pt>
                <c:pt idx="40457">
                  <c:v>9.5447999999999996E-4</c:v>
                </c:pt>
                <c:pt idx="40458">
                  <c:v>9.5449E-4</c:v>
                </c:pt>
                <c:pt idx="40459">
                  <c:v>9.5450000000000005E-4</c:v>
                </c:pt>
                <c:pt idx="40460">
                  <c:v>9.5450999999999999E-4</c:v>
                </c:pt>
                <c:pt idx="40461">
                  <c:v>9.5452000000000004E-4</c:v>
                </c:pt>
                <c:pt idx="40462">
                  <c:v>9.5452999999999998E-4</c:v>
                </c:pt>
                <c:pt idx="40463">
                  <c:v>9.5454000000000003E-4</c:v>
                </c:pt>
                <c:pt idx="40464">
                  <c:v>9.5454999999999997E-4</c:v>
                </c:pt>
                <c:pt idx="40465">
                  <c:v>9.5456000000000002E-4</c:v>
                </c:pt>
                <c:pt idx="40466">
                  <c:v>9.5456999999999996E-4</c:v>
                </c:pt>
                <c:pt idx="40467">
                  <c:v>9.5458000000000001E-4</c:v>
                </c:pt>
                <c:pt idx="40468">
                  <c:v>9.5458999999999995E-4</c:v>
                </c:pt>
                <c:pt idx="40469">
                  <c:v>9.546E-4</c:v>
                </c:pt>
                <c:pt idx="40470">
                  <c:v>9.5461000000000005E-4</c:v>
                </c:pt>
                <c:pt idx="40471">
                  <c:v>9.5461999999999999E-4</c:v>
                </c:pt>
                <c:pt idx="40472">
                  <c:v>9.5463000000000004E-4</c:v>
                </c:pt>
                <c:pt idx="40473">
                  <c:v>9.5463999999999998E-4</c:v>
                </c:pt>
                <c:pt idx="40474">
                  <c:v>9.5465000000000003E-4</c:v>
                </c:pt>
                <c:pt idx="40475">
                  <c:v>9.5465999999999997E-4</c:v>
                </c:pt>
                <c:pt idx="40476">
                  <c:v>9.5467000000000002E-4</c:v>
                </c:pt>
                <c:pt idx="40477">
                  <c:v>9.5467999999999996E-4</c:v>
                </c:pt>
                <c:pt idx="40478">
                  <c:v>9.5469000000000001E-4</c:v>
                </c:pt>
                <c:pt idx="40479">
                  <c:v>9.5469999999999995E-4</c:v>
                </c:pt>
                <c:pt idx="40480">
                  <c:v>9.5471E-4</c:v>
                </c:pt>
                <c:pt idx="40481">
                  <c:v>9.5472000000000005E-4</c:v>
                </c:pt>
                <c:pt idx="40482">
                  <c:v>9.5472999999999999E-4</c:v>
                </c:pt>
                <c:pt idx="40483">
                  <c:v>9.5474000000000004E-4</c:v>
                </c:pt>
                <c:pt idx="40484">
                  <c:v>9.5474999999999998E-4</c:v>
                </c:pt>
                <c:pt idx="40485">
                  <c:v>9.5476000000000003E-4</c:v>
                </c:pt>
                <c:pt idx="40486">
                  <c:v>9.5476999999999997E-4</c:v>
                </c:pt>
                <c:pt idx="40487">
                  <c:v>9.5478000000000002E-4</c:v>
                </c:pt>
                <c:pt idx="40488">
                  <c:v>9.5478999999999996E-4</c:v>
                </c:pt>
                <c:pt idx="40489">
                  <c:v>9.5480000000000001E-4</c:v>
                </c:pt>
                <c:pt idx="40490">
                  <c:v>9.5480999999999995E-4</c:v>
                </c:pt>
                <c:pt idx="40491">
                  <c:v>9.5482E-4</c:v>
                </c:pt>
                <c:pt idx="40492">
                  <c:v>9.5483000000000005E-4</c:v>
                </c:pt>
                <c:pt idx="40493">
                  <c:v>9.5483999999999999E-4</c:v>
                </c:pt>
                <c:pt idx="40494">
                  <c:v>9.5485000000000003E-4</c:v>
                </c:pt>
                <c:pt idx="40495">
                  <c:v>9.5485999999999998E-4</c:v>
                </c:pt>
                <c:pt idx="40496">
                  <c:v>9.5487000000000002E-4</c:v>
                </c:pt>
                <c:pt idx="40497">
                  <c:v>9.5487999999999996E-4</c:v>
                </c:pt>
                <c:pt idx="40498">
                  <c:v>9.5489000000000001E-4</c:v>
                </c:pt>
                <c:pt idx="40499">
                  <c:v>9.5489999999999995E-4</c:v>
                </c:pt>
                <c:pt idx="40500">
                  <c:v>9.5491E-4</c:v>
                </c:pt>
                <c:pt idx="40501">
                  <c:v>9.5492000000000005E-4</c:v>
                </c:pt>
                <c:pt idx="40502">
                  <c:v>9.5492999999999999E-4</c:v>
                </c:pt>
                <c:pt idx="40503">
                  <c:v>9.5494000000000004E-4</c:v>
                </c:pt>
                <c:pt idx="40504">
                  <c:v>9.5494999999999998E-4</c:v>
                </c:pt>
                <c:pt idx="40505">
                  <c:v>9.5496000000000003E-4</c:v>
                </c:pt>
                <c:pt idx="40506">
                  <c:v>9.5496999999999997E-4</c:v>
                </c:pt>
                <c:pt idx="40507">
                  <c:v>9.5498000000000002E-4</c:v>
                </c:pt>
                <c:pt idx="40508">
                  <c:v>9.5498999999999996E-4</c:v>
                </c:pt>
                <c:pt idx="40509">
                  <c:v>9.5500000000000001E-4</c:v>
                </c:pt>
                <c:pt idx="40510">
                  <c:v>9.5500999999999995E-4</c:v>
                </c:pt>
                <c:pt idx="40511">
                  <c:v>9.5502E-4</c:v>
                </c:pt>
                <c:pt idx="40512">
                  <c:v>9.5503000000000005E-4</c:v>
                </c:pt>
                <c:pt idx="40513">
                  <c:v>9.5503999999999999E-4</c:v>
                </c:pt>
                <c:pt idx="40514">
                  <c:v>9.5505000000000004E-4</c:v>
                </c:pt>
                <c:pt idx="40515">
                  <c:v>9.5505999999999998E-4</c:v>
                </c:pt>
                <c:pt idx="40516">
                  <c:v>9.5507000000000003E-4</c:v>
                </c:pt>
                <c:pt idx="40517">
                  <c:v>9.5507999999999997E-4</c:v>
                </c:pt>
                <c:pt idx="40518">
                  <c:v>9.5509000000000002E-4</c:v>
                </c:pt>
                <c:pt idx="40519">
                  <c:v>9.5509999999999996E-4</c:v>
                </c:pt>
                <c:pt idx="40520">
                  <c:v>9.5511000000000001E-4</c:v>
                </c:pt>
                <c:pt idx="40521">
                  <c:v>9.5511999999999995E-4</c:v>
                </c:pt>
                <c:pt idx="40522">
                  <c:v>9.5513E-4</c:v>
                </c:pt>
                <c:pt idx="40523">
                  <c:v>9.5514000000000005E-4</c:v>
                </c:pt>
                <c:pt idx="40524">
                  <c:v>9.5514999999999999E-4</c:v>
                </c:pt>
                <c:pt idx="40525">
                  <c:v>9.5516000000000004E-4</c:v>
                </c:pt>
                <c:pt idx="40526">
                  <c:v>9.5516999999999998E-4</c:v>
                </c:pt>
                <c:pt idx="40527">
                  <c:v>9.5518000000000003E-4</c:v>
                </c:pt>
                <c:pt idx="40528">
                  <c:v>9.5518999999999997E-4</c:v>
                </c:pt>
                <c:pt idx="40529">
                  <c:v>9.5520000000000002E-4</c:v>
                </c:pt>
                <c:pt idx="40530">
                  <c:v>9.5520999999999996E-4</c:v>
                </c:pt>
                <c:pt idx="40531">
                  <c:v>9.5522000000000001E-4</c:v>
                </c:pt>
                <c:pt idx="40532">
                  <c:v>9.5522999999999995E-4</c:v>
                </c:pt>
                <c:pt idx="40533">
                  <c:v>9.5524E-4</c:v>
                </c:pt>
                <c:pt idx="40534">
                  <c:v>9.5525000000000004E-4</c:v>
                </c:pt>
                <c:pt idx="40535">
                  <c:v>9.5525999999999999E-4</c:v>
                </c:pt>
                <c:pt idx="40536">
                  <c:v>9.5527000000000003E-4</c:v>
                </c:pt>
                <c:pt idx="40537">
                  <c:v>9.5527999999999997E-4</c:v>
                </c:pt>
                <c:pt idx="40538">
                  <c:v>9.5529000000000002E-4</c:v>
                </c:pt>
                <c:pt idx="40539">
                  <c:v>9.5529999999999996E-4</c:v>
                </c:pt>
                <c:pt idx="40540">
                  <c:v>9.5531000000000001E-4</c:v>
                </c:pt>
                <c:pt idx="40541">
                  <c:v>9.5531999999999995E-4</c:v>
                </c:pt>
                <c:pt idx="40542">
                  <c:v>9.5533E-4</c:v>
                </c:pt>
                <c:pt idx="40543">
                  <c:v>9.5534000000000005E-4</c:v>
                </c:pt>
                <c:pt idx="40544">
                  <c:v>9.5534999999999999E-4</c:v>
                </c:pt>
                <c:pt idx="40545">
                  <c:v>9.5536000000000004E-4</c:v>
                </c:pt>
                <c:pt idx="40546">
                  <c:v>9.5536999999999998E-4</c:v>
                </c:pt>
                <c:pt idx="40547">
                  <c:v>9.5538000000000003E-4</c:v>
                </c:pt>
                <c:pt idx="40548">
                  <c:v>9.5538999999999997E-4</c:v>
                </c:pt>
                <c:pt idx="40549">
                  <c:v>9.5540000000000002E-4</c:v>
                </c:pt>
                <c:pt idx="40550">
                  <c:v>9.5540999999999996E-4</c:v>
                </c:pt>
                <c:pt idx="40551">
                  <c:v>9.5542000000000001E-4</c:v>
                </c:pt>
                <c:pt idx="40552">
                  <c:v>9.5542999999999995E-4</c:v>
                </c:pt>
                <c:pt idx="40553">
                  <c:v>9.5544E-4</c:v>
                </c:pt>
                <c:pt idx="40554">
                  <c:v>9.5545000000000005E-4</c:v>
                </c:pt>
                <c:pt idx="40555">
                  <c:v>9.5545999999999999E-4</c:v>
                </c:pt>
                <c:pt idx="40556">
                  <c:v>9.5547000000000004E-4</c:v>
                </c:pt>
                <c:pt idx="40557">
                  <c:v>9.5547999999999998E-4</c:v>
                </c:pt>
                <c:pt idx="40558">
                  <c:v>9.5549000000000003E-4</c:v>
                </c:pt>
                <c:pt idx="40559">
                  <c:v>9.5549999999999997E-4</c:v>
                </c:pt>
                <c:pt idx="40560">
                  <c:v>9.5551000000000002E-4</c:v>
                </c:pt>
                <c:pt idx="40561">
                  <c:v>9.5551999999999996E-4</c:v>
                </c:pt>
                <c:pt idx="40562">
                  <c:v>9.5553000000000001E-4</c:v>
                </c:pt>
                <c:pt idx="40563">
                  <c:v>9.5553999999999995E-4</c:v>
                </c:pt>
                <c:pt idx="40564">
                  <c:v>9.5555E-4</c:v>
                </c:pt>
                <c:pt idx="40565">
                  <c:v>9.5556000000000005E-4</c:v>
                </c:pt>
                <c:pt idx="40566">
                  <c:v>9.5556999999999999E-4</c:v>
                </c:pt>
                <c:pt idx="40567">
                  <c:v>9.5558000000000004E-4</c:v>
                </c:pt>
                <c:pt idx="40568">
                  <c:v>9.5558999999999998E-4</c:v>
                </c:pt>
                <c:pt idx="40569">
                  <c:v>9.5560000000000003E-4</c:v>
                </c:pt>
                <c:pt idx="40570">
                  <c:v>9.5560999999999997E-4</c:v>
                </c:pt>
                <c:pt idx="40571">
                  <c:v>9.5562000000000002E-4</c:v>
                </c:pt>
                <c:pt idx="40572">
                  <c:v>9.5562999999999996E-4</c:v>
                </c:pt>
                <c:pt idx="40573">
                  <c:v>9.5564000000000001E-4</c:v>
                </c:pt>
                <c:pt idx="40574">
                  <c:v>9.5565000000000005E-4</c:v>
                </c:pt>
                <c:pt idx="40575">
                  <c:v>9.5565999999999999E-4</c:v>
                </c:pt>
                <c:pt idx="40576">
                  <c:v>9.5567000000000004E-4</c:v>
                </c:pt>
                <c:pt idx="40577">
                  <c:v>9.5567999999999998E-4</c:v>
                </c:pt>
                <c:pt idx="40578">
                  <c:v>9.5569000000000003E-4</c:v>
                </c:pt>
                <c:pt idx="40579">
                  <c:v>9.5569999999999997E-4</c:v>
                </c:pt>
                <c:pt idx="40580">
                  <c:v>9.5571000000000002E-4</c:v>
                </c:pt>
                <c:pt idx="40581">
                  <c:v>9.5571999999999996E-4</c:v>
                </c:pt>
                <c:pt idx="40582">
                  <c:v>9.5573000000000001E-4</c:v>
                </c:pt>
                <c:pt idx="40583">
                  <c:v>9.5573999999999995E-4</c:v>
                </c:pt>
                <c:pt idx="40584">
                  <c:v>9.5575E-4</c:v>
                </c:pt>
                <c:pt idx="40585">
                  <c:v>9.5576000000000005E-4</c:v>
                </c:pt>
                <c:pt idx="40586">
                  <c:v>9.5576999999999999E-4</c:v>
                </c:pt>
                <c:pt idx="40587">
                  <c:v>9.5578000000000004E-4</c:v>
                </c:pt>
                <c:pt idx="40588">
                  <c:v>9.5578999999999998E-4</c:v>
                </c:pt>
                <c:pt idx="40589">
                  <c:v>9.5580000000000003E-4</c:v>
                </c:pt>
                <c:pt idx="40590">
                  <c:v>9.5580999999999997E-4</c:v>
                </c:pt>
                <c:pt idx="40591">
                  <c:v>9.5582000000000002E-4</c:v>
                </c:pt>
                <c:pt idx="40592">
                  <c:v>9.5582999999999996E-4</c:v>
                </c:pt>
                <c:pt idx="40593">
                  <c:v>9.5584000000000001E-4</c:v>
                </c:pt>
                <c:pt idx="40594">
                  <c:v>9.5584999999999995E-4</c:v>
                </c:pt>
                <c:pt idx="40595">
                  <c:v>9.5586E-4</c:v>
                </c:pt>
                <c:pt idx="40596">
                  <c:v>9.5587000000000005E-4</c:v>
                </c:pt>
                <c:pt idx="40597">
                  <c:v>9.5587999999999999E-4</c:v>
                </c:pt>
                <c:pt idx="40598">
                  <c:v>9.5589000000000004E-4</c:v>
                </c:pt>
                <c:pt idx="40599">
                  <c:v>9.5589999999999998E-4</c:v>
                </c:pt>
                <c:pt idx="40600">
                  <c:v>9.5591000000000003E-4</c:v>
                </c:pt>
                <c:pt idx="40601">
                  <c:v>9.5591999999999997E-4</c:v>
                </c:pt>
                <c:pt idx="40602">
                  <c:v>9.5593000000000002E-4</c:v>
                </c:pt>
                <c:pt idx="40603">
                  <c:v>9.5593999999999996E-4</c:v>
                </c:pt>
                <c:pt idx="40604">
                  <c:v>9.5595000000000001E-4</c:v>
                </c:pt>
                <c:pt idx="40605">
                  <c:v>9.5595999999999995E-4</c:v>
                </c:pt>
                <c:pt idx="40606">
                  <c:v>9.5597E-4</c:v>
                </c:pt>
                <c:pt idx="40607">
                  <c:v>9.5598000000000005E-4</c:v>
                </c:pt>
                <c:pt idx="40608">
                  <c:v>9.5598999999999999E-4</c:v>
                </c:pt>
                <c:pt idx="40609">
                  <c:v>9.5600000000000004E-4</c:v>
                </c:pt>
                <c:pt idx="40610">
                  <c:v>9.5600999999999998E-4</c:v>
                </c:pt>
                <c:pt idx="40611">
                  <c:v>9.5602000000000003E-4</c:v>
                </c:pt>
                <c:pt idx="40612">
                  <c:v>9.5602999999999997E-4</c:v>
                </c:pt>
                <c:pt idx="40613">
                  <c:v>9.5604000000000001E-4</c:v>
                </c:pt>
                <c:pt idx="40614">
                  <c:v>9.5604999999999996E-4</c:v>
                </c:pt>
                <c:pt idx="40615">
                  <c:v>9.5606E-4</c:v>
                </c:pt>
                <c:pt idx="40616">
                  <c:v>9.5607000000000005E-4</c:v>
                </c:pt>
                <c:pt idx="40617">
                  <c:v>9.5607999999999999E-4</c:v>
                </c:pt>
                <c:pt idx="40618">
                  <c:v>9.5609000000000004E-4</c:v>
                </c:pt>
                <c:pt idx="40619">
                  <c:v>9.5609999999999998E-4</c:v>
                </c:pt>
                <c:pt idx="40620">
                  <c:v>9.5611000000000003E-4</c:v>
                </c:pt>
                <c:pt idx="40621">
                  <c:v>9.5611999999999997E-4</c:v>
                </c:pt>
                <c:pt idx="40622">
                  <c:v>9.5613000000000002E-4</c:v>
                </c:pt>
                <c:pt idx="40623">
                  <c:v>9.5613999999999996E-4</c:v>
                </c:pt>
                <c:pt idx="40624">
                  <c:v>9.5615000000000001E-4</c:v>
                </c:pt>
                <c:pt idx="40625">
                  <c:v>9.5615999999999995E-4</c:v>
                </c:pt>
                <c:pt idx="40626">
                  <c:v>9.5617E-4</c:v>
                </c:pt>
                <c:pt idx="40627">
                  <c:v>9.5618000000000005E-4</c:v>
                </c:pt>
                <c:pt idx="40628">
                  <c:v>9.5618999999999999E-4</c:v>
                </c:pt>
                <c:pt idx="40629">
                  <c:v>9.5620000000000004E-4</c:v>
                </c:pt>
                <c:pt idx="40630">
                  <c:v>9.5620999999999998E-4</c:v>
                </c:pt>
                <c:pt idx="40631">
                  <c:v>9.5622000000000003E-4</c:v>
                </c:pt>
                <c:pt idx="40632">
                  <c:v>9.5622999999999997E-4</c:v>
                </c:pt>
                <c:pt idx="40633">
                  <c:v>9.5624000000000002E-4</c:v>
                </c:pt>
                <c:pt idx="40634">
                  <c:v>9.5624999999999996E-4</c:v>
                </c:pt>
                <c:pt idx="40635">
                  <c:v>9.5626000000000001E-4</c:v>
                </c:pt>
                <c:pt idx="40636">
                  <c:v>9.5626999999999995E-4</c:v>
                </c:pt>
                <c:pt idx="40637">
                  <c:v>9.5628E-4</c:v>
                </c:pt>
                <c:pt idx="40638">
                  <c:v>9.5629000000000005E-4</c:v>
                </c:pt>
                <c:pt idx="40639">
                  <c:v>9.5629999999999999E-4</c:v>
                </c:pt>
                <c:pt idx="40640">
                  <c:v>9.5631000000000004E-4</c:v>
                </c:pt>
                <c:pt idx="40641">
                  <c:v>9.5631999999999998E-4</c:v>
                </c:pt>
                <c:pt idx="40642">
                  <c:v>9.5633000000000003E-4</c:v>
                </c:pt>
                <c:pt idx="40643">
                  <c:v>9.5633999999999997E-4</c:v>
                </c:pt>
                <c:pt idx="40644">
                  <c:v>9.5635000000000002E-4</c:v>
                </c:pt>
                <c:pt idx="40645">
                  <c:v>9.5635999999999996E-4</c:v>
                </c:pt>
                <c:pt idx="40646">
                  <c:v>9.5637000000000001E-4</c:v>
                </c:pt>
                <c:pt idx="40647">
                  <c:v>9.5637999999999995E-4</c:v>
                </c:pt>
                <c:pt idx="40648">
                  <c:v>9.5639E-4</c:v>
                </c:pt>
                <c:pt idx="40649">
                  <c:v>9.5640000000000005E-4</c:v>
                </c:pt>
                <c:pt idx="40650">
                  <c:v>9.5640999999999999E-4</c:v>
                </c:pt>
                <c:pt idx="40651">
                  <c:v>9.5642000000000003E-4</c:v>
                </c:pt>
                <c:pt idx="40652">
                  <c:v>9.5642999999999998E-4</c:v>
                </c:pt>
                <c:pt idx="40653">
                  <c:v>9.5644000000000002E-4</c:v>
                </c:pt>
                <c:pt idx="40654">
                  <c:v>9.5644999999999997E-4</c:v>
                </c:pt>
                <c:pt idx="40655">
                  <c:v>9.5646000000000001E-4</c:v>
                </c:pt>
                <c:pt idx="40656">
                  <c:v>9.5646999999999995E-4</c:v>
                </c:pt>
                <c:pt idx="40657">
                  <c:v>9.5648E-4</c:v>
                </c:pt>
                <c:pt idx="40658">
                  <c:v>9.5649000000000005E-4</c:v>
                </c:pt>
                <c:pt idx="40659">
                  <c:v>9.5649999999999999E-4</c:v>
                </c:pt>
                <c:pt idx="40660">
                  <c:v>9.5651000000000004E-4</c:v>
                </c:pt>
                <c:pt idx="40661">
                  <c:v>9.5651999999999998E-4</c:v>
                </c:pt>
                <c:pt idx="40662">
                  <c:v>9.5653000000000003E-4</c:v>
                </c:pt>
                <c:pt idx="40663">
                  <c:v>9.5653999999999997E-4</c:v>
                </c:pt>
                <c:pt idx="40664">
                  <c:v>9.5655000000000002E-4</c:v>
                </c:pt>
                <c:pt idx="40665">
                  <c:v>9.5655999999999996E-4</c:v>
                </c:pt>
                <c:pt idx="40666">
                  <c:v>9.5657000000000001E-4</c:v>
                </c:pt>
                <c:pt idx="40667">
                  <c:v>9.5657999999999995E-4</c:v>
                </c:pt>
                <c:pt idx="40668">
                  <c:v>9.5659E-4</c:v>
                </c:pt>
                <c:pt idx="40669">
                  <c:v>9.5660000000000005E-4</c:v>
                </c:pt>
                <c:pt idx="40670">
                  <c:v>9.5660999999999999E-4</c:v>
                </c:pt>
                <c:pt idx="40671">
                  <c:v>9.5662000000000004E-4</c:v>
                </c:pt>
                <c:pt idx="40672">
                  <c:v>9.5662999999999998E-4</c:v>
                </c:pt>
                <c:pt idx="40673">
                  <c:v>9.5664000000000003E-4</c:v>
                </c:pt>
                <c:pt idx="40674">
                  <c:v>9.5664999999999997E-4</c:v>
                </c:pt>
                <c:pt idx="40675">
                  <c:v>9.5666000000000002E-4</c:v>
                </c:pt>
                <c:pt idx="40676">
                  <c:v>9.5666999999999996E-4</c:v>
                </c:pt>
                <c:pt idx="40677">
                  <c:v>9.5668000000000001E-4</c:v>
                </c:pt>
                <c:pt idx="40678">
                  <c:v>9.5668999999999995E-4</c:v>
                </c:pt>
                <c:pt idx="40679">
                  <c:v>9.567E-4</c:v>
                </c:pt>
                <c:pt idx="40680">
                  <c:v>9.5671000000000005E-4</c:v>
                </c:pt>
                <c:pt idx="40681">
                  <c:v>9.5671999999999999E-4</c:v>
                </c:pt>
                <c:pt idx="40682">
                  <c:v>9.5673000000000004E-4</c:v>
                </c:pt>
                <c:pt idx="40683">
                  <c:v>9.5673999999999998E-4</c:v>
                </c:pt>
                <c:pt idx="40684">
                  <c:v>9.5675000000000003E-4</c:v>
                </c:pt>
                <c:pt idx="40685">
                  <c:v>9.5675999999999997E-4</c:v>
                </c:pt>
                <c:pt idx="40686">
                  <c:v>9.5677000000000002E-4</c:v>
                </c:pt>
                <c:pt idx="40687">
                  <c:v>9.5677999999999996E-4</c:v>
                </c:pt>
                <c:pt idx="40688">
                  <c:v>9.5679000000000001E-4</c:v>
                </c:pt>
                <c:pt idx="40689">
                  <c:v>9.5679999999999995E-4</c:v>
                </c:pt>
                <c:pt idx="40690">
                  <c:v>9.5681E-4</c:v>
                </c:pt>
                <c:pt idx="40691">
                  <c:v>9.5682000000000004E-4</c:v>
                </c:pt>
                <c:pt idx="40692">
                  <c:v>9.5682999999999999E-4</c:v>
                </c:pt>
                <c:pt idx="40693">
                  <c:v>9.5684000000000003E-4</c:v>
                </c:pt>
                <c:pt idx="40694">
                  <c:v>9.5684999999999997E-4</c:v>
                </c:pt>
                <c:pt idx="40695">
                  <c:v>9.5686000000000002E-4</c:v>
                </c:pt>
                <c:pt idx="40696">
                  <c:v>9.5686999999999996E-4</c:v>
                </c:pt>
                <c:pt idx="40697">
                  <c:v>9.5688000000000001E-4</c:v>
                </c:pt>
                <c:pt idx="40698">
                  <c:v>9.5688999999999995E-4</c:v>
                </c:pt>
                <c:pt idx="40699">
                  <c:v>9.569E-4</c:v>
                </c:pt>
                <c:pt idx="40700">
                  <c:v>9.5691000000000005E-4</c:v>
                </c:pt>
                <c:pt idx="40701">
                  <c:v>9.5691999999999999E-4</c:v>
                </c:pt>
                <c:pt idx="40702">
                  <c:v>9.5693000000000004E-4</c:v>
                </c:pt>
                <c:pt idx="40703">
                  <c:v>9.5693999999999998E-4</c:v>
                </c:pt>
                <c:pt idx="40704">
                  <c:v>9.5695000000000003E-4</c:v>
                </c:pt>
                <c:pt idx="40705">
                  <c:v>9.5695999999999997E-4</c:v>
                </c:pt>
                <c:pt idx="40706">
                  <c:v>9.5697000000000002E-4</c:v>
                </c:pt>
                <c:pt idx="40707">
                  <c:v>9.5697999999999996E-4</c:v>
                </c:pt>
                <c:pt idx="40708">
                  <c:v>9.5699000000000001E-4</c:v>
                </c:pt>
                <c:pt idx="40709">
                  <c:v>9.5699999999999995E-4</c:v>
                </c:pt>
                <c:pt idx="40710">
                  <c:v>9.5701E-4</c:v>
                </c:pt>
                <c:pt idx="40711">
                  <c:v>9.5702000000000005E-4</c:v>
                </c:pt>
                <c:pt idx="40712">
                  <c:v>9.5702999999999999E-4</c:v>
                </c:pt>
                <c:pt idx="40713">
                  <c:v>9.5704000000000004E-4</c:v>
                </c:pt>
                <c:pt idx="40714">
                  <c:v>9.5704999999999998E-4</c:v>
                </c:pt>
                <c:pt idx="40715">
                  <c:v>9.5706000000000003E-4</c:v>
                </c:pt>
                <c:pt idx="40716">
                  <c:v>9.5706999999999997E-4</c:v>
                </c:pt>
                <c:pt idx="40717">
                  <c:v>9.5708000000000002E-4</c:v>
                </c:pt>
                <c:pt idx="40718">
                  <c:v>9.5708999999999996E-4</c:v>
                </c:pt>
                <c:pt idx="40719">
                  <c:v>9.5710000000000001E-4</c:v>
                </c:pt>
                <c:pt idx="40720">
                  <c:v>9.5710999999999995E-4</c:v>
                </c:pt>
                <c:pt idx="40721">
                  <c:v>9.5712E-4</c:v>
                </c:pt>
                <c:pt idx="40722">
                  <c:v>9.5713000000000005E-4</c:v>
                </c:pt>
                <c:pt idx="40723">
                  <c:v>9.5713999999999999E-4</c:v>
                </c:pt>
                <c:pt idx="40724">
                  <c:v>9.5715000000000004E-4</c:v>
                </c:pt>
                <c:pt idx="40725">
                  <c:v>9.5715999999999998E-4</c:v>
                </c:pt>
                <c:pt idx="40726">
                  <c:v>9.5717000000000003E-4</c:v>
                </c:pt>
                <c:pt idx="40727">
                  <c:v>9.5717999999999997E-4</c:v>
                </c:pt>
                <c:pt idx="40728">
                  <c:v>9.5719000000000002E-4</c:v>
                </c:pt>
                <c:pt idx="40729">
                  <c:v>9.5719999999999996E-4</c:v>
                </c:pt>
                <c:pt idx="40730">
                  <c:v>9.5721000000000001E-4</c:v>
                </c:pt>
                <c:pt idx="40731">
                  <c:v>9.5721999999999995E-4</c:v>
                </c:pt>
                <c:pt idx="40732">
                  <c:v>9.5722999999999999E-4</c:v>
                </c:pt>
                <c:pt idx="40733">
                  <c:v>9.5724000000000004E-4</c:v>
                </c:pt>
                <c:pt idx="40734">
                  <c:v>9.5724999999999998E-4</c:v>
                </c:pt>
                <c:pt idx="40735">
                  <c:v>9.5726000000000003E-4</c:v>
                </c:pt>
                <c:pt idx="40736">
                  <c:v>9.5726999999999997E-4</c:v>
                </c:pt>
                <c:pt idx="40737">
                  <c:v>9.5728000000000002E-4</c:v>
                </c:pt>
                <c:pt idx="40738">
                  <c:v>9.5728999999999996E-4</c:v>
                </c:pt>
                <c:pt idx="40739">
                  <c:v>9.5730000000000001E-4</c:v>
                </c:pt>
                <c:pt idx="40740">
                  <c:v>9.5730999999999995E-4</c:v>
                </c:pt>
                <c:pt idx="40741">
                  <c:v>9.5732E-4</c:v>
                </c:pt>
                <c:pt idx="40742">
                  <c:v>9.5733000000000005E-4</c:v>
                </c:pt>
                <c:pt idx="40743">
                  <c:v>9.5733999999999999E-4</c:v>
                </c:pt>
                <c:pt idx="40744">
                  <c:v>9.5735000000000004E-4</c:v>
                </c:pt>
                <c:pt idx="40745">
                  <c:v>9.5735999999999998E-4</c:v>
                </c:pt>
                <c:pt idx="40746">
                  <c:v>9.5737000000000003E-4</c:v>
                </c:pt>
                <c:pt idx="40747">
                  <c:v>9.5737999999999997E-4</c:v>
                </c:pt>
                <c:pt idx="40748">
                  <c:v>9.5739000000000002E-4</c:v>
                </c:pt>
                <c:pt idx="40749">
                  <c:v>9.5739999999999996E-4</c:v>
                </c:pt>
                <c:pt idx="40750">
                  <c:v>9.5741000000000001E-4</c:v>
                </c:pt>
                <c:pt idx="40751">
                  <c:v>9.5741999999999995E-4</c:v>
                </c:pt>
                <c:pt idx="40752">
                  <c:v>9.5743E-4</c:v>
                </c:pt>
                <c:pt idx="40753">
                  <c:v>9.5744000000000005E-4</c:v>
                </c:pt>
                <c:pt idx="40754">
                  <c:v>9.5744999999999999E-4</c:v>
                </c:pt>
                <c:pt idx="40755">
                  <c:v>9.5746000000000004E-4</c:v>
                </c:pt>
                <c:pt idx="40756">
                  <c:v>9.5746999999999998E-4</c:v>
                </c:pt>
                <c:pt idx="40757">
                  <c:v>9.5748000000000003E-4</c:v>
                </c:pt>
                <c:pt idx="40758">
                  <c:v>9.5748999999999997E-4</c:v>
                </c:pt>
                <c:pt idx="40759">
                  <c:v>9.5750000000000002E-4</c:v>
                </c:pt>
                <c:pt idx="40760">
                  <c:v>9.5750999999999996E-4</c:v>
                </c:pt>
                <c:pt idx="40761">
                  <c:v>9.5752000000000001E-4</c:v>
                </c:pt>
                <c:pt idx="40762">
                  <c:v>9.5752999999999995E-4</c:v>
                </c:pt>
                <c:pt idx="40763">
                  <c:v>9.5754E-4</c:v>
                </c:pt>
                <c:pt idx="40764">
                  <c:v>9.5755000000000005E-4</c:v>
                </c:pt>
                <c:pt idx="40765">
                  <c:v>9.5755999999999999E-4</c:v>
                </c:pt>
                <c:pt idx="40766">
                  <c:v>9.5757000000000004E-4</c:v>
                </c:pt>
                <c:pt idx="40767">
                  <c:v>9.5757999999999998E-4</c:v>
                </c:pt>
                <c:pt idx="40768">
                  <c:v>9.5759000000000003E-4</c:v>
                </c:pt>
                <c:pt idx="40769">
                  <c:v>9.5759999999999997E-4</c:v>
                </c:pt>
                <c:pt idx="40770">
                  <c:v>9.5761000000000002E-4</c:v>
                </c:pt>
                <c:pt idx="40771">
                  <c:v>9.5761999999999996E-4</c:v>
                </c:pt>
                <c:pt idx="40772">
                  <c:v>9.5763E-4</c:v>
                </c:pt>
                <c:pt idx="40773">
                  <c:v>9.5764000000000005E-4</c:v>
                </c:pt>
                <c:pt idx="40774">
                  <c:v>9.5764999999999999E-4</c:v>
                </c:pt>
                <c:pt idx="40775">
                  <c:v>9.5766000000000004E-4</c:v>
                </c:pt>
                <c:pt idx="40776">
                  <c:v>9.5766999999999998E-4</c:v>
                </c:pt>
                <c:pt idx="40777">
                  <c:v>9.5768000000000003E-4</c:v>
                </c:pt>
                <c:pt idx="40778">
                  <c:v>9.5768999999999997E-4</c:v>
                </c:pt>
                <c:pt idx="40779">
                  <c:v>9.5770000000000002E-4</c:v>
                </c:pt>
                <c:pt idx="40780">
                  <c:v>9.5770999999999996E-4</c:v>
                </c:pt>
                <c:pt idx="40781">
                  <c:v>9.5772000000000001E-4</c:v>
                </c:pt>
                <c:pt idx="40782">
                  <c:v>9.5772999999999995E-4</c:v>
                </c:pt>
                <c:pt idx="40783">
                  <c:v>9.5774E-4</c:v>
                </c:pt>
                <c:pt idx="40784">
                  <c:v>9.5775000000000005E-4</c:v>
                </c:pt>
                <c:pt idx="40785">
                  <c:v>9.5775999999999999E-4</c:v>
                </c:pt>
                <c:pt idx="40786">
                  <c:v>9.5777000000000004E-4</c:v>
                </c:pt>
                <c:pt idx="40787">
                  <c:v>9.5777999999999998E-4</c:v>
                </c:pt>
                <c:pt idx="40788">
                  <c:v>9.5779000000000003E-4</c:v>
                </c:pt>
                <c:pt idx="40789">
                  <c:v>9.5779999999999997E-4</c:v>
                </c:pt>
                <c:pt idx="40790">
                  <c:v>9.5781000000000002E-4</c:v>
                </c:pt>
                <c:pt idx="40791">
                  <c:v>9.5781999999999996E-4</c:v>
                </c:pt>
                <c:pt idx="40792">
                  <c:v>9.5783000000000001E-4</c:v>
                </c:pt>
                <c:pt idx="40793">
                  <c:v>9.5783999999999995E-4</c:v>
                </c:pt>
                <c:pt idx="40794">
                  <c:v>9.5785E-4</c:v>
                </c:pt>
                <c:pt idx="40795">
                  <c:v>9.5786000000000005E-4</c:v>
                </c:pt>
                <c:pt idx="40796">
                  <c:v>9.5786999999999999E-4</c:v>
                </c:pt>
                <c:pt idx="40797">
                  <c:v>9.5788000000000004E-4</c:v>
                </c:pt>
                <c:pt idx="40798">
                  <c:v>9.5788999999999998E-4</c:v>
                </c:pt>
                <c:pt idx="40799">
                  <c:v>9.5790000000000003E-4</c:v>
                </c:pt>
                <c:pt idx="40800">
                  <c:v>9.5790999999999997E-4</c:v>
                </c:pt>
                <c:pt idx="40801">
                  <c:v>9.5792000000000002E-4</c:v>
                </c:pt>
                <c:pt idx="40802">
                  <c:v>9.5792999999999996E-4</c:v>
                </c:pt>
                <c:pt idx="40803">
                  <c:v>9.5794000000000001E-4</c:v>
                </c:pt>
                <c:pt idx="40804">
                  <c:v>9.5794999999999995E-4</c:v>
                </c:pt>
                <c:pt idx="40805">
                  <c:v>9.5796E-4</c:v>
                </c:pt>
                <c:pt idx="40806">
                  <c:v>9.5797000000000005E-4</c:v>
                </c:pt>
                <c:pt idx="40807">
                  <c:v>9.5797999999999999E-4</c:v>
                </c:pt>
                <c:pt idx="40808">
                  <c:v>9.5799000000000004E-4</c:v>
                </c:pt>
                <c:pt idx="40809">
                  <c:v>9.5799999999999998E-4</c:v>
                </c:pt>
                <c:pt idx="40810">
                  <c:v>9.5801000000000002E-4</c:v>
                </c:pt>
                <c:pt idx="40811">
                  <c:v>9.5801999999999997E-4</c:v>
                </c:pt>
                <c:pt idx="40812">
                  <c:v>9.5803000000000001E-4</c:v>
                </c:pt>
                <c:pt idx="40813">
                  <c:v>9.5803999999999995E-4</c:v>
                </c:pt>
                <c:pt idx="40814">
                  <c:v>9.5805E-4</c:v>
                </c:pt>
                <c:pt idx="40815">
                  <c:v>9.5806000000000005E-4</c:v>
                </c:pt>
                <c:pt idx="40816">
                  <c:v>9.5806999999999999E-4</c:v>
                </c:pt>
                <c:pt idx="40817">
                  <c:v>9.5808000000000004E-4</c:v>
                </c:pt>
                <c:pt idx="40818">
                  <c:v>9.5808999999999998E-4</c:v>
                </c:pt>
                <c:pt idx="40819">
                  <c:v>9.5810000000000003E-4</c:v>
                </c:pt>
                <c:pt idx="40820">
                  <c:v>9.5810999999999997E-4</c:v>
                </c:pt>
                <c:pt idx="40821">
                  <c:v>9.5812000000000002E-4</c:v>
                </c:pt>
                <c:pt idx="40822">
                  <c:v>9.5812999999999996E-4</c:v>
                </c:pt>
                <c:pt idx="40823">
                  <c:v>9.5814000000000001E-4</c:v>
                </c:pt>
                <c:pt idx="40824">
                  <c:v>9.5814999999999995E-4</c:v>
                </c:pt>
                <c:pt idx="40825">
                  <c:v>9.5816E-4</c:v>
                </c:pt>
                <c:pt idx="40826">
                  <c:v>9.5817000000000005E-4</c:v>
                </c:pt>
                <c:pt idx="40827">
                  <c:v>9.5817999999999999E-4</c:v>
                </c:pt>
                <c:pt idx="40828">
                  <c:v>9.5819000000000004E-4</c:v>
                </c:pt>
                <c:pt idx="40829">
                  <c:v>9.5819999999999998E-4</c:v>
                </c:pt>
                <c:pt idx="40830">
                  <c:v>9.5821000000000003E-4</c:v>
                </c:pt>
                <c:pt idx="40831">
                  <c:v>9.5821999999999997E-4</c:v>
                </c:pt>
                <c:pt idx="40832">
                  <c:v>9.5823000000000002E-4</c:v>
                </c:pt>
                <c:pt idx="40833">
                  <c:v>9.5823999999999996E-4</c:v>
                </c:pt>
                <c:pt idx="40834">
                  <c:v>9.5825000000000001E-4</c:v>
                </c:pt>
                <c:pt idx="40835">
                  <c:v>9.5825999999999995E-4</c:v>
                </c:pt>
                <c:pt idx="40836">
                  <c:v>9.5827E-4</c:v>
                </c:pt>
                <c:pt idx="40837">
                  <c:v>9.5828000000000005E-4</c:v>
                </c:pt>
                <c:pt idx="40838">
                  <c:v>9.5828999999999999E-4</c:v>
                </c:pt>
                <c:pt idx="40839">
                  <c:v>9.5830000000000004E-4</c:v>
                </c:pt>
                <c:pt idx="40840">
                  <c:v>9.5830999999999998E-4</c:v>
                </c:pt>
                <c:pt idx="40841">
                  <c:v>9.5832000000000003E-4</c:v>
                </c:pt>
                <c:pt idx="40842">
                  <c:v>9.5832999999999997E-4</c:v>
                </c:pt>
                <c:pt idx="40843">
                  <c:v>9.5834000000000002E-4</c:v>
                </c:pt>
                <c:pt idx="40844">
                  <c:v>9.5834999999999996E-4</c:v>
                </c:pt>
                <c:pt idx="40845">
                  <c:v>9.5836000000000001E-4</c:v>
                </c:pt>
                <c:pt idx="40846">
                  <c:v>9.5836999999999995E-4</c:v>
                </c:pt>
                <c:pt idx="40847">
                  <c:v>9.5838E-4</c:v>
                </c:pt>
                <c:pt idx="40848">
                  <c:v>9.5839000000000004E-4</c:v>
                </c:pt>
                <c:pt idx="40849">
                  <c:v>9.5839999999999999E-4</c:v>
                </c:pt>
                <c:pt idx="40850">
                  <c:v>9.5841000000000003E-4</c:v>
                </c:pt>
                <c:pt idx="40851">
                  <c:v>9.5841999999999998E-4</c:v>
                </c:pt>
                <c:pt idx="40852">
                  <c:v>9.5843000000000002E-4</c:v>
                </c:pt>
                <c:pt idx="40853">
                  <c:v>9.5843999999999996E-4</c:v>
                </c:pt>
                <c:pt idx="40854">
                  <c:v>9.5845000000000001E-4</c:v>
                </c:pt>
                <c:pt idx="40855">
                  <c:v>9.5845999999999995E-4</c:v>
                </c:pt>
                <c:pt idx="40856">
                  <c:v>9.5847E-4</c:v>
                </c:pt>
                <c:pt idx="40857">
                  <c:v>9.5848000000000005E-4</c:v>
                </c:pt>
                <c:pt idx="40858">
                  <c:v>9.5848999999999999E-4</c:v>
                </c:pt>
                <c:pt idx="40859">
                  <c:v>9.5850000000000004E-4</c:v>
                </c:pt>
                <c:pt idx="40860">
                  <c:v>9.5850999999999998E-4</c:v>
                </c:pt>
                <c:pt idx="40861">
                  <c:v>9.5852000000000003E-4</c:v>
                </c:pt>
                <c:pt idx="40862">
                  <c:v>9.5852999999999997E-4</c:v>
                </c:pt>
                <c:pt idx="40863">
                  <c:v>9.5854000000000002E-4</c:v>
                </c:pt>
                <c:pt idx="40864">
                  <c:v>9.5854999999999996E-4</c:v>
                </c:pt>
                <c:pt idx="40865">
                  <c:v>9.5856000000000001E-4</c:v>
                </c:pt>
                <c:pt idx="40866">
                  <c:v>9.5856999999999995E-4</c:v>
                </c:pt>
                <c:pt idx="40867">
                  <c:v>9.5858E-4</c:v>
                </c:pt>
                <c:pt idx="40868">
                  <c:v>9.5859000000000005E-4</c:v>
                </c:pt>
                <c:pt idx="40869">
                  <c:v>9.5859999999999999E-4</c:v>
                </c:pt>
                <c:pt idx="40870">
                  <c:v>9.5861000000000004E-4</c:v>
                </c:pt>
                <c:pt idx="40871">
                  <c:v>9.5861999999999998E-4</c:v>
                </c:pt>
                <c:pt idx="40872">
                  <c:v>9.5863000000000003E-4</c:v>
                </c:pt>
                <c:pt idx="40873">
                  <c:v>9.5863999999999997E-4</c:v>
                </c:pt>
                <c:pt idx="40874">
                  <c:v>9.5865000000000002E-4</c:v>
                </c:pt>
                <c:pt idx="40875">
                  <c:v>9.5865999999999996E-4</c:v>
                </c:pt>
                <c:pt idx="40876">
                  <c:v>9.5867000000000001E-4</c:v>
                </c:pt>
                <c:pt idx="40877">
                  <c:v>9.5867999999999995E-4</c:v>
                </c:pt>
                <c:pt idx="40878">
                  <c:v>9.5869E-4</c:v>
                </c:pt>
                <c:pt idx="40879">
                  <c:v>9.5870000000000005E-4</c:v>
                </c:pt>
                <c:pt idx="40880">
                  <c:v>9.5870999999999999E-4</c:v>
                </c:pt>
                <c:pt idx="40881">
                  <c:v>9.5872000000000004E-4</c:v>
                </c:pt>
                <c:pt idx="40882">
                  <c:v>9.5872999999999998E-4</c:v>
                </c:pt>
                <c:pt idx="40883">
                  <c:v>9.5874000000000003E-4</c:v>
                </c:pt>
                <c:pt idx="40884">
                  <c:v>9.5874999999999997E-4</c:v>
                </c:pt>
                <c:pt idx="40885">
                  <c:v>9.5876000000000002E-4</c:v>
                </c:pt>
                <c:pt idx="40886">
                  <c:v>9.5876999999999996E-4</c:v>
                </c:pt>
                <c:pt idx="40887">
                  <c:v>9.5878000000000001E-4</c:v>
                </c:pt>
                <c:pt idx="40888">
                  <c:v>9.5878999999999995E-4</c:v>
                </c:pt>
                <c:pt idx="40889">
                  <c:v>9.588E-4</c:v>
                </c:pt>
                <c:pt idx="40890">
                  <c:v>9.5881000000000004E-4</c:v>
                </c:pt>
                <c:pt idx="40891">
                  <c:v>9.5881999999999998E-4</c:v>
                </c:pt>
                <c:pt idx="40892">
                  <c:v>9.5883000000000003E-4</c:v>
                </c:pt>
                <c:pt idx="40893">
                  <c:v>9.5883999999999997E-4</c:v>
                </c:pt>
                <c:pt idx="40894">
                  <c:v>9.5885000000000002E-4</c:v>
                </c:pt>
                <c:pt idx="40895">
                  <c:v>9.5885999999999996E-4</c:v>
                </c:pt>
                <c:pt idx="40896">
                  <c:v>9.5887000000000001E-4</c:v>
                </c:pt>
                <c:pt idx="40897">
                  <c:v>9.5887999999999995E-4</c:v>
                </c:pt>
                <c:pt idx="40898">
                  <c:v>9.5889E-4</c:v>
                </c:pt>
                <c:pt idx="40899">
                  <c:v>9.5890000000000005E-4</c:v>
                </c:pt>
                <c:pt idx="40900">
                  <c:v>9.5890999999999999E-4</c:v>
                </c:pt>
                <c:pt idx="40901">
                  <c:v>9.5892000000000004E-4</c:v>
                </c:pt>
                <c:pt idx="40902">
                  <c:v>9.5892999999999998E-4</c:v>
                </c:pt>
                <c:pt idx="40903">
                  <c:v>9.5894000000000003E-4</c:v>
                </c:pt>
                <c:pt idx="40904">
                  <c:v>9.5894999999999997E-4</c:v>
                </c:pt>
                <c:pt idx="40905">
                  <c:v>9.5896000000000002E-4</c:v>
                </c:pt>
                <c:pt idx="40906">
                  <c:v>9.5896999999999996E-4</c:v>
                </c:pt>
                <c:pt idx="40907">
                  <c:v>9.5898000000000001E-4</c:v>
                </c:pt>
                <c:pt idx="40908">
                  <c:v>9.5898999999999995E-4</c:v>
                </c:pt>
                <c:pt idx="40909">
                  <c:v>9.59E-4</c:v>
                </c:pt>
                <c:pt idx="40910">
                  <c:v>9.5901000000000005E-4</c:v>
                </c:pt>
                <c:pt idx="40911">
                  <c:v>9.5901999999999999E-4</c:v>
                </c:pt>
                <c:pt idx="40912">
                  <c:v>9.5903000000000004E-4</c:v>
                </c:pt>
                <c:pt idx="40913">
                  <c:v>9.5903999999999998E-4</c:v>
                </c:pt>
                <c:pt idx="40914">
                  <c:v>9.5905000000000003E-4</c:v>
                </c:pt>
                <c:pt idx="40915">
                  <c:v>9.5905999999999997E-4</c:v>
                </c:pt>
                <c:pt idx="40916">
                  <c:v>9.5907000000000002E-4</c:v>
                </c:pt>
                <c:pt idx="40917">
                  <c:v>9.5907999999999996E-4</c:v>
                </c:pt>
                <c:pt idx="40918">
                  <c:v>9.5909000000000001E-4</c:v>
                </c:pt>
                <c:pt idx="40919">
                  <c:v>9.5909999999999995E-4</c:v>
                </c:pt>
                <c:pt idx="40920">
                  <c:v>9.5911E-4</c:v>
                </c:pt>
                <c:pt idx="40921">
                  <c:v>9.5912000000000005E-4</c:v>
                </c:pt>
                <c:pt idx="40922">
                  <c:v>9.5912999999999999E-4</c:v>
                </c:pt>
                <c:pt idx="40923">
                  <c:v>9.5914000000000004E-4</c:v>
                </c:pt>
                <c:pt idx="40924">
                  <c:v>9.5914999999999998E-4</c:v>
                </c:pt>
                <c:pt idx="40925">
                  <c:v>9.5916000000000003E-4</c:v>
                </c:pt>
                <c:pt idx="40926">
                  <c:v>9.5916999999999997E-4</c:v>
                </c:pt>
                <c:pt idx="40927">
                  <c:v>9.5918000000000002E-4</c:v>
                </c:pt>
                <c:pt idx="40928">
                  <c:v>9.5918999999999996E-4</c:v>
                </c:pt>
                <c:pt idx="40929">
                  <c:v>9.592E-4</c:v>
                </c:pt>
                <c:pt idx="40930">
                  <c:v>9.5921000000000005E-4</c:v>
                </c:pt>
                <c:pt idx="40931">
                  <c:v>9.5921999999999999E-4</c:v>
                </c:pt>
                <c:pt idx="40932">
                  <c:v>9.5923000000000004E-4</c:v>
                </c:pt>
                <c:pt idx="40933">
                  <c:v>9.5923999999999998E-4</c:v>
                </c:pt>
                <c:pt idx="40934">
                  <c:v>9.5925000000000003E-4</c:v>
                </c:pt>
                <c:pt idx="40935">
                  <c:v>9.5925999999999997E-4</c:v>
                </c:pt>
                <c:pt idx="40936">
                  <c:v>9.5927000000000002E-4</c:v>
                </c:pt>
                <c:pt idx="40937">
                  <c:v>9.5927999999999996E-4</c:v>
                </c:pt>
                <c:pt idx="40938">
                  <c:v>9.5929000000000001E-4</c:v>
                </c:pt>
                <c:pt idx="40939">
                  <c:v>9.5929999999999995E-4</c:v>
                </c:pt>
                <c:pt idx="40940">
                  <c:v>9.5931E-4</c:v>
                </c:pt>
                <c:pt idx="40941">
                  <c:v>9.5932000000000005E-4</c:v>
                </c:pt>
                <c:pt idx="40942">
                  <c:v>9.5932999999999999E-4</c:v>
                </c:pt>
                <c:pt idx="40943">
                  <c:v>9.5934000000000004E-4</c:v>
                </c:pt>
                <c:pt idx="40944">
                  <c:v>9.5934999999999998E-4</c:v>
                </c:pt>
                <c:pt idx="40945">
                  <c:v>9.5936000000000003E-4</c:v>
                </c:pt>
                <c:pt idx="40946">
                  <c:v>9.5936999999999997E-4</c:v>
                </c:pt>
                <c:pt idx="40947">
                  <c:v>9.5938000000000002E-4</c:v>
                </c:pt>
                <c:pt idx="40948">
                  <c:v>9.5938999999999996E-4</c:v>
                </c:pt>
                <c:pt idx="40949">
                  <c:v>9.5940000000000001E-4</c:v>
                </c:pt>
                <c:pt idx="40950">
                  <c:v>9.5940999999999995E-4</c:v>
                </c:pt>
                <c:pt idx="40951">
                  <c:v>9.5942E-4</c:v>
                </c:pt>
                <c:pt idx="40952">
                  <c:v>9.5943000000000005E-4</c:v>
                </c:pt>
                <c:pt idx="40953">
                  <c:v>9.5943999999999999E-4</c:v>
                </c:pt>
                <c:pt idx="40954">
                  <c:v>9.5945000000000004E-4</c:v>
                </c:pt>
                <c:pt idx="40955">
                  <c:v>9.5945999999999998E-4</c:v>
                </c:pt>
                <c:pt idx="40956">
                  <c:v>9.5947000000000003E-4</c:v>
                </c:pt>
                <c:pt idx="40957">
                  <c:v>9.5947999999999997E-4</c:v>
                </c:pt>
                <c:pt idx="40958">
                  <c:v>9.5949000000000002E-4</c:v>
                </c:pt>
                <c:pt idx="40959">
                  <c:v>9.5949999999999996E-4</c:v>
                </c:pt>
                <c:pt idx="40960">
                  <c:v>9.5951000000000001E-4</c:v>
                </c:pt>
                <c:pt idx="40961">
                  <c:v>9.5951999999999995E-4</c:v>
                </c:pt>
                <c:pt idx="40962">
                  <c:v>9.5953E-4</c:v>
                </c:pt>
                <c:pt idx="40963">
                  <c:v>9.5954000000000005E-4</c:v>
                </c:pt>
                <c:pt idx="40964">
                  <c:v>9.5954999999999999E-4</c:v>
                </c:pt>
                <c:pt idx="40965">
                  <c:v>9.5956000000000004E-4</c:v>
                </c:pt>
                <c:pt idx="40966">
                  <c:v>9.5956999999999998E-4</c:v>
                </c:pt>
                <c:pt idx="40967">
                  <c:v>9.5958000000000002E-4</c:v>
                </c:pt>
                <c:pt idx="40968">
                  <c:v>9.5958999999999997E-4</c:v>
                </c:pt>
                <c:pt idx="40969">
                  <c:v>9.5960000000000001E-4</c:v>
                </c:pt>
                <c:pt idx="40970">
                  <c:v>9.5960999999999996E-4</c:v>
                </c:pt>
                <c:pt idx="40971">
                  <c:v>9.5962E-4</c:v>
                </c:pt>
                <c:pt idx="40972">
                  <c:v>9.5963000000000005E-4</c:v>
                </c:pt>
                <c:pt idx="40973">
                  <c:v>9.5963999999999999E-4</c:v>
                </c:pt>
                <c:pt idx="40974">
                  <c:v>9.5965000000000004E-4</c:v>
                </c:pt>
                <c:pt idx="40975">
                  <c:v>9.5965999999999998E-4</c:v>
                </c:pt>
                <c:pt idx="40976">
                  <c:v>9.5967000000000003E-4</c:v>
                </c:pt>
                <c:pt idx="40977">
                  <c:v>9.5967999999999997E-4</c:v>
                </c:pt>
                <c:pt idx="40978">
                  <c:v>9.5969000000000002E-4</c:v>
                </c:pt>
                <c:pt idx="40979">
                  <c:v>9.5969999999999996E-4</c:v>
                </c:pt>
                <c:pt idx="40980">
                  <c:v>9.5971000000000001E-4</c:v>
                </c:pt>
                <c:pt idx="40981">
                  <c:v>9.5971999999999995E-4</c:v>
                </c:pt>
                <c:pt idx="40982">
                  <c:v>9.5973E-4</c:v>
                </c:pt>
                <c:pt idx="40983">
                  <c:v>9.5974000000000005E-4</c:v>
                </c:pt>
                <c:pt idx="40984">
                  <c:v>9.5974999999999999E-4</c:v>
                </c:pt>
                <c:pt idx="40985">
                  <c:v>9.5976000000000004E-4</c:v>
                </c:pt>
                <c:pt idx="40986">
                  <c:v>9.5976999999999998E-4</c:v>
                </c:pt>
                <c:pt idx="40987">
                  <c:v>9.5978000000000003E-4</c:v>
                </c:pt>
                <c:pt idx="40988">
                  <c:v>9.5978999999999997E-4</c:v>
                </c:pt>
                <c:pt idx="40989">
                  <c:v>9.5980000000000002E-4</c:v>
                </c:pt>
                <c:pt idx="40990">
                  <c:v>9.5980999999999996E-4</c:v>
                </c:pt>
                <c:pt idx="40991">
                  <c:v>9.5982000000000001E-4</c:v>
                </c:pt>
                <c:pt idx="40992">
                  <c:v>9.5982999999999995E-4</c:v>
                </c:pt>
                <c:pt idx="40993">
                  <c:v>9.5984E-4</c:v>
                </c:pt>
                <c:pt idx="40994">
                  <c:v>9.5985000000000005E-4</c:v>
                </c:pt>
                <c:pt idx="40995">
                  <c:v>9.5985999999999999E-4</c:v>
                </c:pt>
                <c:pt idx="40996">
                  <c:v>9.5987000000000004E-4</c:v>
                </c:pt>
                <c:pt idx="40997">
                  <c:v>9.5987999999999998E-4</c:v>
                </c:pt>
                <c:pt idx="40998">
                  <c:v>9.5989000000000003E-4</c:v>
                </c:pt>
                <c:pt idx="40999">
                  <c:v>9.5989999999999997E-4</c:v>
                </c:pt>
                <c:pt idx="41000">
                  <c:v>9.5991000000000002E-4</c:v>
                </c:pt>
                <c:pt idx="41001">
                  <c:v>9.5991999999999996E-4</c:v>
                </c:pt>
                <c:pt idx="41002">
                  <c:v>9.5993000000000001E-4</c:v>
                </c:pt>
                <c:pt idx="41003">
                  <c:v>9.5993999999999995E-4</c:v>
                </c:pt>
                <c:pt idx="41004">
                  <c:v>9.5995E-4</c:v>
                </c:pt>
                <c:pt idx="41005">
                  <c:v>9.5996000000000005E-4</c:v>
                </c:pt>
                <c:pt idx="41006">
                  <c:v>9.5996999999999999E-4</c:v>
                </c:pt>
                <c:pt idx="41007">
                  <c:v>9.5998000000000003E-4</c:v>
                </c:pt>
                <c:pt idx="41008">
                  <c:v>9.5998999999999998E-4</c:v>
                </c:pt>
                <c:pt idx="41009">
                  <c:v>9.6000000000000002E-4</c:v>
                </c:pt>
                <c:pt idx="41010">
                  <c:v>9.6000999999999996E-4</c:v>
                </c:pt>
                <c:pt idx="41011">
                  <c:v>9.6002000000000001E-4</c:v>
                </c:pt>
                <c:pt idx="41012">
                  <c:v>9.6002999999999995E-4</c:v>
                </c:pt>
                <c:pt idx="41013">
                  <c:v>9.6004E-4</c:v>
                </c:pt>
                <c:pt idx="41014">
                  <c:v>9.6005000000000005E-4</c:v>
                </c:pt>
                <c:pt idx="41015">
                  <c:v>9.6005999999999999E-4</c:v>
                </c:pt>
                <c:pt idx="41016">
                  <c:v>9.6007000000000004E-4</c:v>
                </c:pt>
                <c:pt idx="41017">
                  <c:v>9.6007999999999998E-4</c:v>
                </c:pt>
                <c:pt idx="41018">
                  <c:v>9.6009000000000003E-4</c:v>
                </c:pt>
                <c:pt idx="41019">
                  <c:v>9.6009999999999997E-4</c:v>
                </c:pt>
                <c:pt idx="41020">
                  <c:v>9.6011000000000002E-4</c:v>
                </c:pt>
                <c:pt idx="41021">
                  <c:v>9.6011999999999996E-4</c:v>
                </c:pt>
                <c:pt idx="41022">
                  <c:v>9.6013000000000001E-4</c:v>
                </c:pt>
                <c:pt idx="41023">
                  <c:v>9.6013999999999995E-4</c:v>
                </c:pt>
                <c:pt idx="41024">
                  <c:v>9.6015E-4</c:v>
                </c:pt>
                <c:pt idx="41025">
                  <c:v>9.6016000000000005E-4</c:v>
                </c:pt>
                <c:pt idx="41026">
                  <c:v>9.6016999999999999E-4</c:v>
                </c:pt>
                <c:pt idx="41027">
                  <c:v>9.6018000000000004E-4</c:v>
                </c:pt>
                <c:pt idx="41028">
                  <c:v>9.6018999999999998E-4</c:v>
                </c:pt>
                <c:pt idx="41029">
                  <c:v>9.6020000000000003E-4</c:v>
                </c:pt>
                <c:pt idx="41030">
                  <c:v>9.6020999999999997E-4</c:v>
                </c:pt>
                <c:pt idx="41031">
                  <c:v>9.6022000000000002E-4</c:v>
                </c:pt>
                <c:pt idx="41032">
                  <c:v>9.6022999999999996E-4</c:v>
                </c:pt>
                <c:pt idx="41033">
                  <c:v>9.6024000000000001E-4</c:v>
                </c:pt>
                <c:pt idx="41034">
                  <c:v>9.6024999999999995E-4</c:v>
                </c:pt>
                <c:pt idx="41035">
                  <c:v>9.6026E-4</c:v>
                </c:pt>
                <c:pt idx="41036">
                  <c:v>9.6027000000000005E-4</c:v>
                </c:pt>
                <c:pt idx="41037">
                  <c:v>9.6027999999999999E-4</c:v>
                </c:pt>
                <c:pt idx="41038">
                  <c:v>9.6029000000000004E-4</c:v>
                </c:pt>
                <c:pt idx="41039">
                  <c:v>9.6029999999999998E-4</c:v>
                </c:pt>
                <c:pt idx="41040">
                  <c:v>9.6031000000000003E-4</c:v>
                </c:pt>
                <c:pt idx="41041">
                  <c:v>9.6031999999999997E-4</c:v>
                </c:pt>
                <c:pt idx="41042">
                  <c:v>9.6033000000000002E-4</c:v>
                </c:pt>
                <c:pt idx="41043">
                  <c:v>9.6033999999999996E-4</c:v>
                </c:pt>
                <c:pt idx="41044">
                  <c:v>9.6035000000000001E-4</c:v>
                </c:pt>
                <c:pt idx="41045">
                  <c:v>9.6035999999999995E-4</c:v>
                </c:pt>
                <c:pt idx="41046">
                  <c:v>9.6037E-4</c:v>
                </c:pt>
                <c:pt idx="41047">
                  <c:v>9.6038000000000004E-4</c:v>
                </c:pt>
                <c:pt idx="41048">
                  <c:v>9.6038999999999999E-4</c:v>
                </c:pt>
                <c:pt idx="41049">
                  <c:v>9.6040000000000003E-4</c:v>
                </c:pt>
                <c:pt idx="41050">
                  <c:v>9.6040999999999997E-4</c:v>
                </c:pt>
                <c:pt idx="41051">
                  <c:v>9.6042000000000002E-4</c:v>
                </c:pt>
                <c:pt idx="41052">
                  <c:v>9.6042999999999996E-4</c:v>
                </c:pt>
                <c:pt idx="41053">
                  <c:v>9.6044000000000001E-4</c:v>
                </c:pt>
                <c:pt idx="41054">
                  <c:v>9.6044999999999995E-4</c:v>
                </c:pt>
                <c:pt idx="41055">
                  <c:v>9.6046E-4</c:v>
                </c:pt>
                <c:pt idx="41056">
                  <c:v>9.6047000000000005E-4</c:v>
                </c:pt>
                <c:pt idx="41057">
                  <c:v>9.6047999999999999E-4</c:v>
                </c:pt>
                <c:pt idx="41058">
                  <c:v>9.6049000000000004E-4</c:v>
                </c:pt>
                <c:pt idx="41059">
                  <c:v>9.6049999999999998E-4</c:v>
                </c:pt>
                <c:pt idx="41060">
                  <c:v>9.6051000000000003E-4</c:v>
                </c:pt>
                <c:pt idx="41061">
                  <c:v>9.6051999999999997E-4</c:v>
                </c:pt>
                <c:pt idx="41062">
                  <c:v>9.6053000000000002E-4</c:v>
                </c:pt>
                <c:pt idx="41063">
                  <c:v>9.6053999999999996E-4</c:v>
                </c:pt>
                <c:pt idx="41064">
                  <c:v>9.6055000000000001E-4</c:v>
                </c:pt>
                <c:pt idx="41065">
                  <c:v>9.6055999999999995E-4</c:v>
                </c:pt>
                <c:pt idx="41066">
                  <c:v>9.6057E-4</c:v>
                </c:pt>
                <c:pt idx="41067">
                  <c:v>9.6058000000000005E-4</c:v>
                </c:pt>
                <c:pt idx="41068">
                  <c:v>9.6058999999999999E-4</c:v>
                </c:pt>
                <c:pt idx="41069">
                  <c:v>9.6060000000000004E-4</c:v>
                </c:pt>
                <c:pt idx="41070">
                  <c:v>9.6060999999999998E-4</c:v>
                </c:pt>
                <c:pt idx="41071">
                  <c:v>9.6062000000000003E-4</c:v>
                </c:pt>
                <c:pt idx="41072">
                  <c:v>9.6062999999999997E-4</c:v>
                </c:pt>
                <c:pt idx="41073">
                  <c:v>9.6064000000000002E-4</c:v>
                </c:pt>
                <c:pt idx="41074">
                  <c:v>9.6064999999999996E-4</c:v>
                </c:pt>
                <c:pt idx="41075">
                  <c:v>9.6066000000000001E-4</c:v>
                </c:pt>
                <c:pt idx="41076">
                  <c:v>9.6066999999999995E-4</c:v>
                </c:pt>
                <c:pt idx="41077">
                  <c:v>9.6068E-4</c:v>
                </c:pt>
                <c:pt idx="41078">
                  <c:v>9.6069000000000005E-4</c:v>
                </c:pt>
                <c:pt idx="41079">
                  <c:v>9.6069999999999999E-4</c:v>
                </c:pt>
                <c:pt idx="41080">
                  <c:v>9.6071000000000004E-4</c:v>
                </c:pt>
                <c:pt idx="41081">
                  <c:v>9.6071999999999998E-4</c:v>
                </c:pt>
                <c:pt idx="41082">
                  <c:v>9.6073000000000003E-4</c:v>
                </c:pt>
                <c:pt idx="41083">
                  <c:v>9.6073999999999997E-4</c:v>
                </c:pt>
                <c:pt idx="41084">
                  <c:v>9.6075000000000002E-4</c:v>
                </c:pt>
                <c:pt idx="41085">
                  <c:v>9.6075999999999996E-4</c:v>
                </c:pt>
                <c:pt idx="41086">
                  <c:v>9.6077000000000001E-4</c:v>
                </c:pt>
                <c:pt idx="41087">
                  <c:v>9.6078000000000005E-4</c:v>
                </c:pt>
                <c:pt idx="41088">
                  <c:v>9.6078999999999999E-4</c:v>
                </c:pt>
                <c:pt idx="41089">
                  <c:v>9.6080000000000004E-4</c:v>
                </c:pt>
                <c:pt idx="41090">
                  <c:v>9.6080999999999998E-4</c:v>
                </c:pt>
                <c:pt idx="41091">
                  <c:v>9.6082000000000003E-4</c:v>
                </c:pt>
                <c:pt idx="41092">
                  <c:v>9.6082999999999997E-4</c:v>
                </c:pt>
                <c:pt idx="41093">
                  <c:v>9.6084000000000002E-4</c:v>
                </c:pt>
                <c:pt idx="41094">
                  <c:v>9.6084999999999996E-4</c:v>
                </c:pt>
                <c:pt idx="41095">
                  <c:v>9.6086000000000001E-4</c:v>
                </c:pt>
                <c:pt idx="41096">
                  <c:v>9.6086999999999995E-4</c:v>
                </c:pt>
                <c:pt idx="41097">
                  <c:v>9.6088E-4</c:v>
                </c:pt>
                <c:pt idx="41098">
                  <c:v>9.6089000000000005E-4</c:v>
                </c:pt>
                <c:pt idx="41099">
                  <c:v>9.6089999999999999E-4</c:v>
                </c:pt>
                <c:pt idx="41100">
                  <c:v>9.6091000000000004E-4</c:v>
                </c:pt>
                <c:pt idx="41101">
                  <c:v>9.6091999999999998E-4</c:v>
                </c:pt>
                <c:pt idx="41102">
                  <c:v>9.6093000000000003E-4</c:v>
                </c:pt>
                <c:pt idx="41103">
                  <c:v>9.6093999999999997E-4</c:v>
                </c:pt>
                <c:pt idx="41104">
                  <c:v>9.6095000000000002E-4</c:v>
                </c:pt>
                <c:pt idx="41105">
                  <c:v>9.6095999999999996E-4</c:v>
                </c:pt>
                <c:pt idx="41106">
                  <c:v>9.6097000000000001E-4</c:v>
                </c:pt>
                <c:pt idx="41107">
                  <c:v>9.6097999999999995E-4</c:v>
                </c:pt>
                <c:pt idx="41108">
                  <c:v>9.6099E-4</c:v>
                </c:pt>
                <c:pt idx="41109">
                  <c:v>9.6100000000000005E-4</c:v>
                </c:pt>
                <c:pt idx="41110">
                  <c:v>9.6100999999999999E-4</c:v>
                </c:pt>
                <c:pt idx="41111">
                  <c:v>9.6102000000000004E-4</c:v>
                </c:pt>
                <c:pt idx="41112">
                  <c:v>9.6102999999999998E-4</c:v>
                </c:pt>
                <c:pt idx="41113">
                  <c:v>9.6104000000000003E-4</c:v>
                </c:pt>
                <c:pt idx="41114">
                  <c:v>9.6104999999999997E-4</c:v>
                </c:pt>
                <c:pt idx="41115">
                  <c:v>9.6106000000000002E-4</c:v>
                </c:pt>
                <c:pt idx="41116">
                  <c:v>9.6106999999999996E-4</c:v>
                </c:pt>
                <c:pt idx="41117">
                  <c:v>9.6108000000000001E-4</c:v>
                </c:pt>
                <c:pt idx="41118">
                  <c:v>9.6108999999999995E-4</c:v>
                </c:pt>
                <c:pt idx="41119">
                  <c:v>9.611E-4</c:v>
                </c:pt>
                <c:pt idx="41120">
                  <c:v>9.6111000000000005E-4</c:v>
                </c:pt>
                <c:pt idx="41121">
                  <c:v>9.6111999999999999E-4</c:v>
                </c:pt>
                <c:pt idx="41122">
                  <c:v>9.6113000000000004E-4</c:v>
                </c:pt>
                <c:pt idx="41123">
                  <c:v>9.6113999999999998E-4</c:v>
                </c:pt>
                <c:pt idx="41124">
                  <c:v>9.6115000000000003E-4</c:v>
                </c:pt>
                <c:pt idx="41125">
                  <c:v>9.6115999999999997E-4</c:v>
                </c:pt>
                <c:pt idx="41126">
                  <c:v>9.6117000000000001E-4</c:v>
                </c:pt>
                <c:pt idx="41127">
                  <c:v>9.6117999999999996E-4</c:v>
                </c:pt>
                <c:pt idx="41128">
                  <c:v>9.6119E-4</c:v>
                </c:pt>
                <c:pt idx="41129">
                  <c:v>9.6120000000000005E-4</c:v>
                </c:pt>
                <c:pt idx="41130">
                  <c:v>9.6120999999999999E-4</c:v>
                </c:pt>
                <c:pt idx="41131">
                  <c:v>9.6122000000000004E-4</c:v>
                </c:pt>
                <c:pt idx="41132">
                  <c:v>9.6122999999999998E-4</c:v>
                </c:pt>
                <c:pt idx="41133">
                  <c:v>9.6124000000000003E-4</c:v>
                </c:pt>
                <c:pt idx="41134">
                  <c:v>9.6124999999999997E-4</c:v>
                </c:pt>
                <c:pt idx="41135">
                  <c:v>9.6126000000000002E-4</c:v>
                </c:pt>
                <c:pt idx="41136">
                  <c:v>9.6126999999999996E-4</c:v>
                </c:pt>
                <c:pt idx="41137">
                  <c:v>9.6128000000000001E-4</c:v>
                </c:pt>
                <c:pt idx="41138">
                  <c:v>9.6128999999999995E-4</c:v>
                </c:pt>
                <c:pt idx="41139">
                  <c:v>9.613E-4</c:v>
                </c:pt>
                <c:pt idx="41140">
                  <c:v>9.6131000000000005E-4</c:v>
                </c:pt>
                <c:pt idx="41141">
                  <c:v>9.6131999999999999E-4</c:v>
                </c:pt>
                <c:pt idx="41142">
                  <c:v>9.6133000000000004E-4</c:v>
                </c:pt>
                <c:pt idx="41143">
                  <c:v>9.6133999999999998E-4</c:v>
                </c:pt>
                <c:pt idx="41144">
                  <c:v>9.6135000000000003E-4</c:v>
                </c:pt>
                <c:pt idx="41145">
                  <c:v>9.6135999999999997E-4</c:v>
                </c:pt>
                <c:pt idx="41146">
                  <c:v>9.6137000000000002E-4</c:v>
                </c:pt>
                <c:pt idx="41147">
                  <c:v>9.6137999999999996E-4</c:v>
                </c:pt>
                <c:pt idx="41148">
                  <c:v>9.6139000000000001E-4</c:v>
                </c:pt>
                <c:pt idx="41149">
                  <c:v>9.6139999999999995E-4</c:v>
                </c:pt>
                <c:pt idx="41150">
                  <c:v>9.6141E-4</c:v>
                </c:pt>
                <c:pt idx="41151">
                  <c:v>9.6142000000000005E-4</c:v>
                </c:pt>
                <c:pt idx="41152">
                  <c:v>9.6142999999999999E-4</c:v>
                </c:pt>
                <c:pt idx="41153">
                  <c:v>9.6144000000000004E-4</c:v>
                </c:pt>
                <c:pt idx="41154">
                  <c:v>9.6144999999999998E-4</c:v>
                </c:pt>
                <c:pt idx="41155">
                  <c:v>9.6146000000000003E-4</c:v>
                </c:pt>
                <c:pt idx="41156">
                  <c:v>9.6146999999999997E-4</c:v>
                </c:pt>
                <c:pt idx="41157">
                  <c:v>9.6148000000000002E-4</c:v>
                </c:pt>
                <c:pt idx="41158">
                  <c:v>9.6148999999999996E-4</c:v>
                </c:pt>
                <c:pt idx="41159">
                  <c:v>9.6150000000000001E-4</c:v>
                </c:pt>
                <c:pt idx="41160">
                  <c:v>9.6150999999999995E-4</c:v>
                </c:pt>
                <c:pt idx="41161">
                  <c:v>9.6152E-4</c:v>
                </c:pt>
                <c:pt idx="41162">
                  <c:v>9.6153000000000005E-4</c:v>
                </c:pt>
                <c:pt idx="41163">
                  <c:v>9.6153999999999999E-4</c:v>
                </c:pt>
                <c:pt idx="41164">
                  <c:v>9.6155000000000003E-4</c:v>
                </c:pt>
                <c:pt idx="41165">
                  <c:v>9.6155999999999998E-4</c:v>
                </c:pt>
                <c:pt idx="41166">
                  <c:v>9.6157000000000002E-4</c:v>
                </c:pt>
                <c:pt idx="41167">
                  <c:v>9.6157999999999997E-4</c:v>
                </c:pt>
                <c:pt idx="41168">
                  <c:v>9.6159000000000001E-4</c:v>
                </c:pt>
                <c:pt idx="41169">
                  <c:v>9.6159999999999995E-4</c:v>
                </c:pt>
                <c:pt idx="41170">
                  <c:v>9.6161E-4</c:v>
                </c:pt>
                <c:pt idx="41171">
                  <c:v>9.6162000000000005E-4</c:v>
                </c:pt>
                <c:pt idx="41172">
                  <c:v>9.6162999999999999E-4</c:v>
                </c:pt>
                <c:pt idx="41173">
                  <c:v>9.6164000000000004E-4</c:v>
                </c:pt>
                <c:pt idx="41174">
                  <c:v>9.6164999999999998E-4</c:v>
                </c:pt>
                <c:pt idx="41175">
                  <c:v>9.6166000000000003E-4</c:v>
                </c:pt>
                <c:pt idx="41176">
                  <c:v>9.6166999999999997E-4</c:v>
                </c:pt>
                <c:pt idx="41177">
                  <c:v>9.6168000000000002E-4</c:v>
                </c:pt>
                <c:pt idx="41178">
                  <c:v>9.6168999999999996E-4</c:v>
                </c:pt>
                <c:pt idx="41179">
                  <c:v>9.6170000000000001E-4</c:v>
                </c:pt>
                <c:pt idx="41180">
                  <c:v>9.6170999999999995E-4</c:v>
                </c:pt>
                <c:pt idx="41181">
                  <c:v>9.6172E-4</c:v>
                </c:pt>
                <c:pt idx="41182">
                  <c:v>9.6173000000000005E-4</c:v>
                </c:pt>
                <c:pt idx="41183">
                  <c:v>9.6173999999999999E-4</c:v>
                </c:pt>
                <c:pt idx="41184">
                  <c:v>9.6175000000000004E-4</c:v>
                </c:pt>
                <c:pt idx="41185">
                  <c:v>9.6175999999999998E-4</c:v>
                </c:pt>
                <c:pt idx="41186">
                  <c:v>9.6177000000000003E-4</c:v>
                </c:pt>
                <c:pt idx="41187">
                  <c:v>9.6177999999999997E-4</c:v>
                </c:pt>
                <c:pt idx="41188">
                  <c:v>9.6179000000000002E-4</c:v>
                </c:pt>
                <c:pt idx="41189">
                  <c:v>9.6179999999999996E-4</c:v>
                </c:pt>
                <c:pt idx="41190">
                  <c:v>9.6181000000000001E-4</c:v>
                </c:pt>
                <c:pt idx="41191">
                  <c:v>9.6181999999999995E-4</c:v>
                </c:pt>
                <c:pt idx="41192">
                  <c:v>9.6183E-4</c:v>
                </c:pt>
                <c:pt idx="41193">
                  <c:v>9.6184000000000005E-4</c:v>
                </c:pt>
                <c:pt idx="41194">
                  <c:v>9.6184999999999999E-4</c:v>
                </c:pt>
                <c:pt idx="41195">
                  <c:v>9.6186000000000004E-4</c:v>
                </c:pt>
                <c:pt idx="41196">
                  <c:v>9.6186999999999998E-4</c:v>
                </c:pt>
                <c:pt idx="41197">
                  <c:v>9.6188000000000003E-4</c:v>
                </c:pt>
                <c:pt idx="41198">
                  <c:v>9.6188999999999997E-4</c:v>
                </c:pt>
                <c:pt idx="41199">
                  <c:v>9.6190000000000002E-4</c:v>
                </c:pt>
                <c:pt idx="41200">
                  <c:v>9.6190999999999996E-4</c:v>
                </c:pt>
                <c:pt idx="41201">
                  <c:v>9.6192000000000001E-4</c:v>
                </c:pt>
                <c:pt idx="41202">
                  <c:v>9.6192999999999995E-4</c:v>
                </c:pt>
                <c:pt idx="41203">
                  <c:v>9.6194E-4</c:v>
                </c:pt>
                <c:pt idx="41204">
                  <c:v>9.6195000000000004E-4</c:v>
                </c:pt>
                <c:pt idx="41205">
                  <c:v>9.6195999999999999E-4</c:v>
                </c:pt>
                <c:pt idx="41206">
                  <c:v>9.6197000000000003E-4</c:v>
                </c:pt>
                <c:pt idx="41207">
                  <c:v>9.6197999999999997E-4</c:v>
                </c:pt>
                <c:pt idx="41208">
                  <c:v>9.6199000000000002E-4</c:v>
                </c:pt>
                <c:pt idx="41209">
                  <c:v>9.6199999999999996E-4</c:v>
                </c:pt>
                <c:pt idx="41210">
                  <c:v>9.6201000000000001E-4</c:v>
                </c:pt>
                <c:pt idx="41211">
                  <c:v>9.6201999999999995E-4</c:v>
                </c:pt>
                <c:pt idx="41212">
                  <c:v>9.6203E-4</c:v>
                </c:pt>
                <c:pt idx="41213">
                  <c:v>9.6204000000000005E-4</c:v>
                </c:pt>
                <c:pt idx="41214">
                  <c:v>9.6204999999999999E-4</c:v>
                </c:pt>
                <c:pt idx="41215">
                  <c:v>9.6206000000000004E-4</c:v>
                </c:pt>
                <c:pt idx="41216">
                  <c:v>9.6206999999999998E-4</c:v>
                </c:pt>
                <c:pt idx="41217">
                  <c:v>9.6208000000000003E-4</c:v>
                </c:pt>
                <c:pt idx="41218">
                  <c:v>9.6208999999999997E-4</c:v>
                </c:pt>
                <c:pt idx="41219">
                  <c:v>9.6210000000000002E-4</c:v>
                </c:pt>
                <c:pt idx="41220">
                  <c:v>9.6210999999999996E-4</c:v>
                </c:pt>
                <c:pt idx="41221">
                  <c:v>9.6212000000000001E-4</c:v>
                </c:pt>
                <c:pt idx="41222">
                  <c:v>9.6212999999999995E-4</c:v>
                </c:pt>
                <c:pt idx="41223">
                  <c:v>9.6214E-4</c:v>
                </c:pt>
                <c:pt idx="41224">
                  <c:v>9.6215000000000005E-4</c:v>
                </c:pt>
                <c:pt idx="41225">
                  <c:v>9.6215999999999999E-4</c:v>
                </c:pt>
                <c:pt idx="41226">
                  <c:v>9.6217000000000004E-4</c:v>
                </c:pt>
                <c:pt idx="41227">
                  <c:v>9.6217999999999998E-4</c:v>
                </c:pt>
                <c:pt idx="41228">
                  <c:v>9.6219000000000003E-4</c:v>
                </c:pt>
                <c:pt idx="41229">
                  <c:v>9.6219999999999997E-4</c:v>
                </c:pt>
                <c:pt idx="41230">
                  <c:v>9.6221000000000002E-4</c:v>
                </c:pt>
                <c:pt idx="41231">
                  <c:v>9.6221999999999996E-4</c:v>
                </c:pt>
                <c:pt idx="41232">
                  <c:v>9.6223000000000001E-4</c:v>
                </c:pt>
                <c:pt idx="41233">
                  <c:v>9.6223999999999995E-4</c:v>
                </c:pt>
                <c:pt idx="41234">
                  <c:v>9.6225E-4</c:v>
                </c:pt>
                <c:pt idx="41235">
                  <c:v>9.6226000000000005E-4</c:v>
                </c:pt>
                <c:pt idx="41236">
                  <c:v>9.6226999999999999E-4</c:v>
                </c:pt>
                <c:pt idx="41237">
                  <c:v>9.6228000000000004E-4</c:v>
                </c:pt>
                <c:pt idx="41238">
                  <c:v>9.6228999999999998E-4</c:v>
                </c:pt>
                <c:pt idx="41239">
                  <c:v>9.6230000000000003E-4</c:v>
                </c:pt>
                <c:pt idx="41240">
                  <c:v>9.6230999999999997E-4</c:v>
                </c:pt>
                <c:pt idx="41241">
                  <c:v>9.6232000000000002E-4</c:v>
                </c:pt>
                <c:pt idx="41242">
                  <c:v>9.6232999999999996E-4</c:v>
                </c:pt>
                <c:pt idx="41243">
                  <c:v>9.6234000000000001E-4</c:v>
                </c:pt>
                <c:pt idx="41244">
                  <c:v>9.6234999999999995E-4</c:v>
                </c:pt>
                <c:pt idx="41245">
                  <c:v>9.6235999999999999E-4</c:v>
                </c:pt>
                <c:pt idx="41246">
                  <c:v>9.6237000000000004E-4</c:v>
                </c:pt>
                <c:pt idx="41247">
                  <c:v>9.6237999999999998E-4</c:v>
                </c:pt>
                <c:pt idx="41248">
                  <c:v>9.6239000000000003E-4</c:v>
                </c:pt>
                <c:pt idx="41249">
                  <c:v>9.6239999999999997E-4</c:v>
                </c:pt>
                <c:pt idx="41250">
                  <c:v>9.6241000000000002E-4</c:v>
                </c:pt>
                <c:pt idx="41251">
                  <c:v>9.6241999999999996E-4</c:v>
                </c:pt>
                <c:pt idx="41252">
                  <c:v>9.6243000000000001E-4</c:v>
                </c:pt>
                <c:pt idx="41253">
                  <c:v>9.6243999999999995E-4</c:v>
                </c:pt>
                <c:pt idx="41254">
                  <c:v>9.6245E-4</c:v>
                </c:pt>
                <c:pt idx="41255">
                  <c:v>9.6246000000000005E-4</c:v>
                </c:pt>
                <c:pt idx="41256">
                  <c:v>9.6246999999999999E-4</c:v>
                </c:pt>
                <c:pt idx="41257">
                  <c:v>9.6248000000000004E-4</c:v>
                </c:pt>
                <c:pt idx="41258">
                  <c:v>9.6248999999999998E-4</c:v>
                </c:pt>
                <c:pt idx="41259">
                  <c:v>9.6250000000000003E-4</c:v>
                </c:pt>
                <c:pt idx="41260">
                  <c:v>9.6250999999999997E-4</c:v>
                </c:pt>
                <c:pt idx="41261">
                  <c:v>9.6252000000000002E-4</c:v>
                </c:pt>
                <c:pt idx="41262">
                  <c:v>9.6252999999999996E-4</c:v>
                </c:pt>
                <c:pt idx="41263">
                  <c:v>9.6254000000000001E-4</c:v>
                </c:pt>
                <c:pt idx="41264">
                  <c:v>9.6254999999999995E-4</c:v>
                </c:pt>
                <c:pt idx="41265">
                  <c:v>9.6256E-4</c:v>
                </c:pt>
                <c:pt idx="41266">
                  <c:v>9.6257000000000005E-4</c:v>
                </c:pt>
                <c:pt idx="41267">
                  <c:v>9.6257999999999999E-4</c:v>
                </c:pt>
                <c:pt idx="41268">
                  <c:v>9.6259000000000004E-4</c:v>
                </c:pt>
                <c:pt idx="41269">
                  <c:v>9.6259999999999998E-4</c:v>
                </c:pt>
                <c:pt idx="41270">
                  <c:v>9.6261000000000003E-4</c:v>
                </c:pt>
                <c:pt idx="41271">
                  <c:v>9.6261999999999997E-4</c:v>
                </c:pt>
                <c:pt idx="41272">
                  <c:v>9.6263000000000002E-4</c:v>
                </c:pt>
                <c:pt idx="41273">
                  <c:v>9.6263999999999996E-4</c:v>
                </c:pt>
                <c:pt idx="41274">
                  <c:v>9.6265000000000001E-4</c:v>
                </c:pt>
                <c:pt idx="41275">
                  <c:v>9.6265999999999995E-4</c:v>
                </c:pt>
                <c:pt idx="41276">
                  <c:v>9.6267E-4</c:v>
                </c:pt>
                <c:pt idx="41277">
                  <c:v>9.6268000000000005E-4</c:v>
                </c:pt>
                <c:pt idx="41278">
                  <c:v>9.6268999999999999E-4</c:v>
                </c:pt>
                <c:pt idx="41279">
                  <c:v>9.6270000000000004E-4</c:v>
                </c:pt>
                <c:pt idx="41280">
                  <c:v>9.6270999999999998E-4</c:v>
                </c:pt>
                <c:pt idx="41281">
                  <c:v>9.6272000000000003E-4</c:v>
                </c:pt>
                <c:pt idx="41282">
                  <c:v>9.6272999999999997E-4</c:v>
                </c:pt>
                <c:pt idx="41283">
                  <c:v>9.6274000000000002E-4</c:v>
                </c:pt>
                <c:pt idx="41284">
                  <c:v>9.6274999999999996E-4</c:v>
                </c:pt>
                <c:pt idx="41285">
                  <c:v>9.6276E-4</c:v>
                </c:pt>
                <c:pt idx="41286">
                  <c:v>9.6277000000000005E-4</c:v>
                </c:pt>
                <c:pt idx="41287">
                  <c:v>9.6277999999999999E-4</c:v>
                </c:pt>
                <c:pt idx="41288">
                  <c:v>9.6279000000000004E-4</c:v>
                </c:pt>
                <c:pt idx="41289">
                  <c:v>9.6279999999999998E-4</c:v>
                </c:pt>
                <c:pt idx="41290">
                  <c:v>9.6281000000000003E-4</c:v>
                </c:pt>
                <c:pt idx="41291">
                  <c:v>9.6281999999999997E-4</c:v>
                </c:pt>
                <c:pt idx="41292">
                  <c:v>9.6283000000000002E-4</c:v>
                </c:pt>
                <c:pt idx="41293">
                  <c:v>9.6283999999999996E-4</c:v>
                </c:pt>
                <c:pt idx="41294">
                  <c:v>9.6285000000000001E-4</c:v>
                </c:pt>
                <c:pt idx="41295">
                  <c:v>9.6285999999999995E-4</c:v>
                </c:pt>
                <c:pt idx="41296">
                  <c:v>9.6287E-4</c:v>
                </c:pt>
                <c:pt idx="41297">
                  <c:v>9.6288000000000005E-4</c:v>
                </c:pt>
                <c:pt idx="41298">
                  <c:v>9.6288999999999999E-4</c:v>
                </c:pt>
                <c:pt idx="41299">
                  <c:v>9.6290000000000004E-4</c:v>
                </c:pt>
                <c:pt idx="41300">
                  <c:v>9.6290999999999998E-4</c:v>
                </c:pt>
                <c:pt idx="41301">
                  <c:v>9.6292000000000003E-4</c:v>
                </c:pt>
                <c:pt idx="41302">
                  <c:v>9.6292999999999997E-4</c:v>
                </c:pt>
                <c:pt idx="41303">
                  <c:v>9.6294000000000002E-4</c:v>
                </c:pt>
                <c:pt idx="41304">
                  <c:v>9.6294999999999996E-4</c:v>
                </c:pt>
                <c:pt idx="41305">
                  <c:v>9.6296000000000001E-4</c:v>
                </c:pt>
                <c:pt idx="41306">
                  <c:v>9.6296999999999995E-4</c:v>
                </c:pt>
                <c:pt idx="41307">
                  <c:v>9.6298E-4</c:v>
                </c:pt>
                <c:pt idx="41308">
                  <c:v>9.6299000000000005E-4</c:v>
                </c:pt>
                <c:pt idx="41309">
                  <c:v>9.6299999999999999E-4</c:v>
                </c:pt>
                <c:pt idx="41310">
                  <c:v>9.6301000000000004E-4</c:v>
                </c:pt>
                <c:pt idx="41311">
                  <c:v>9.6301999999999998E-4</c:v>
                </c:pt>
                <c:pt idx="41312">
                  <c:v>9.6303000000000003E-4</c:v>
                </c:pt>
                <c:pt idx="41313">
                  <c:v>9.6303999999999997E-4</c:v>
                </c:pt>
                <c:pt idx="41314">
                  <c:v>9.6305000000000002E-4</c:v>
                </c:pt>
                <c:pt idx="41315">
                  <c:v>9.6305999999999996E-4</c:v>
                </c:pt>
                <c:pt idx="41316">
                  <c:v>9.6307000000000001E-4</c:v>
                </c:pt>
                <c:pt idx="41317">
                  <c:v>9.6307999999999995E-4</c:v>
                </c:pt>
                <c:pt idx="41318">
                  <c:v>9.6309E-4</c:v>
                </c:pt>
                <c:pt idx="41319">
                  <c:v>9.6310000000000005E-4</c:v>
                </c:pt>
                <c:pt idx="41320">
                  <c:v>9.6310999999999999E-4</c:v>
                </c:pt>
                <c:pt idx="41321">
                  <c:v>9.6312000000000004E-4</c:v>
                </c:pt>
                <c:pt idx="41322">
                  <c:v>9.6312999999999998E-4</c:v>
                </c:pt>
                <c:pt idx="41323">
                  <c:v>9.6314000000000002E-4</c:v>
                </c:pt>
                <c:pt idx="41324">
                  <c:v>9.6314999999999997E-4</c:v>
                </c:pt>
                <c:pt idx="41325">
                  <c:v>9.6316000000000001E-4</c:v>
                </c:pt>
                <c:pt idx="41326">
                  <c:v>9.6316999999999996E-4</c:v>
                </c:pt>
                <c:pt idx="41327">
                  <c:v>9.6318E-4</c:v>
                </c:pt>
                <c:pt idx="41328">
                  <c:v>9.6319000000000005E-4</c:v>
                </c:pt>
                <c:pt idx="41329">
                  <c:v>9.6319999999999999E-4</c:v>
                </c:pt>
                <c:pt idx="41330">
                  <c:v>9.6321000000000004E-4</c:v>
                </c:pt>
                <c:pt idx="41331">
                  <c:v>9.6321999999999998E-4</c:v>
                </c:pt>
                <c:pt idx="41332">
                  <c:v>9.6323000000000003E-4</c:v>
                </c:pt>
                <c:pt idx="41333">
                  <c:v>9.6323999999999997E-4</c:v>
                </c:pt>
                <c:pt idx="41334">
                  <c:v>9.6325000000000002E-4</c:v>
                </c:pt>
                <c:pt idx="41335">
                  <c:v>9.6325999999999996E-4</c:v>
                </c:pt>
                <c:pt idx="41336">
                  <c:v>9.6327000000000001E-4</c:v>
                </c:pt>
                <c:pt idx="41337">
                  <c:v>9.6327999999999995E-4</c:v>
                </c:pt>
                <c:pt idx="41338">
                  <c:v>9.6329E-4</c:v>
                </c:pt>
                <c:pt idx="41339">
                  <c:v>9.6330000000000005E-4</c:v>
                </c:pt>
                <c:pt idx="41340">
                  <c:v>9.6330999999999999E-4</c:v>
                </c:pt>
                <c:pt idx="41341">
                  <c:v>9.6332000000000004E-4</c:v>
                </c:pt>
                <c:pt idx="41342">
                  <c:v>9.6332999999999998E-4</c:v>
                </c:pt>
                <c:pt idx="41343">
                  <c:v>9.6334000000000003E-4</c:v>
                </c:pt>
                <c:pt idx="41344">
                  <c:v>9.6334999999999997E-4</c:v>
                </c:pt>
                <c:pt idx="41345">
                  <c:v>9.6336000000000002E-4</c:v>
                </c:pt>
                <c:pt idx="41346">
                  <c:v>9.6336999999999996E-4</c:v>
                </c:pt>
                <c:pt idx="41347">
                  <c:v>9.6338000000000001E-4</c:v>
                </c:pt>
                <c:pt idx="41348">
                  <c:v>9.6338999999999995E-4</c:v>
                </c:pt>
                <c:pt idx="41349">
                  <c:v>9.634E-4</c:v>
                </c:pt>
                <c:pt idx="41350">
                  <c:v>9.6341000000000005E-4</c:v>
                </c:pt>
                <c:pt idx="41351">
                  <c:v>9.6341999999999999E-4</c:v>
                </c:pt>
                <c:pt idx="41352">
                  <c:v>9.6343000000000004E-4</c:v>
                </c:pt>
                <c:pt idx="41353">
                  <c:v>9.6343999999999998E-4</c:v>
                </c:pt>
                <c:pt idx="41354">
                  <c:v>9.6345000000000003E-4</c:v>
                </c:pt>
                <c:pt idx="41355">
                  <c:v>9.6345999999999997E-4</c:v>
                </c:pt>
                <c:pt idx="41356">
                  <c:v>9.6347000000000002E-4</c:v>
                </c:pt>
                <c:pt idx="41357">
                  <c:v>9.6347999999999996E-4</c:v>
                </c:pt>
                <c:pt idx="41358">
                  <c:v>9.6349000000000001E-4</c:v>
                </c:pt>
                <c:pt idx="41359">
                  <c:v>9.6349999999999995E-4</c:v>
                </c:pt>
                <c:pt idx="41360">
                  <c:v>9.6351E-4</c:v>
                </c:pt>
                <c:pt idx="41361">
                  <c:v>9.6352000000000004E-4</c:v>
                </c:pt>
                <c:pt idx="41362">
                  <c:v>9.6352999999999999E-4</c:v>
                </c:pt>
                <c:pt idx="41363">
                  <c:v>9.6354000000000003E-4</c:v>
                </c:pt>
                <c:pt idx="41364">
                  <c:v>9.6354999999999998E-4</c:v>
                </c:pt>
                <c:pt idx="41365">
                  <c:v>9.6356000000000002E-4</c:v>
                </c:pt>
                <c:pt idx="41366">
                  <c:v>9.6356999999999996E-4</c:v>
                </c:pt>
                <c:pt idx="41367">
                  <c:v>9.6358000000000001E-4</c:v>
                </c:pt>
                <c:pt idx="41368">
                  <c:v>9.6358999999999995E-4</c:v>
                </c:pt>
                <c:pt idx="41369">
                  <c:v>9.636E-4</c:v>
                </c:pt>
                <c:pt idx="41370">
                  <c:v>9.6361000000000005E-4</c:v>
                </c:pt>
                <c:pt idx="41371">
                  <c:v>9.6361999999999999E-4</c:v>
                </c:pt>
                <c:pt idx="41372">
                  <c:v>9.6363000000000004E-4</c:v>
                </c:pt>
                <c:pt idx="41373">
                  <c:v>9.6363999999999998E-4</c:v>
                </c:pt>
                <c:pt idx="41374">
                  <c:v>9.6365000000000003E-4</c:v>
                </c:pt>
                <c:pt idx="41375">
                  <c:v>9.6365999999999997E-4</c:v>
                </c:pt>
                <c:pt idx="41376">
                  <c:v>9.6367000000000002E-4</c:v>
                </c:pt>
                <c:pt idx="41377">
                  <c:v>9.6367999999999996E-4</c:v>
                </c:pt>
                <c:pt idx="41378">
                  <c:v>9.6369000000000001E-4</c:v>
                </c:pt>
                <c:pt idx="41379">
                  <c:v>9.6369999999999995E-4</c:v>
                </c:pt>
                <c:pt idx="41380">
                  <c:v>9.6371E-4</c:v>
                </c:pt>
                <c:pt idx="41381">
                  <c:v>9.6372000000000005E-4</c:v>
                </c:pt>
                <c:pt idx="41382">
                  <c:v>9.6372999999999999E-4</c:v>
                </c:pt>
                <c:pt idx="41383">
                  <c:v>9.6374000000000004E-4</c:v>
                </c:pt>
                <c:pt idx="41384">
                  <c:v>9.6374999999999998E-4</c:v>
                </c:pt>
                <c:pt idx="41385">
                  <c:v>9.6376000000000003E-4</c:v>
                </c:pt>
                <c:pt idx="41386">
                  <c:v>9.6376999999999997E-4</c:v>
                </c:pt>
                <c:pt idx="41387">
                  <c:v>9.6378000000000002E-4</c:v>
                </c:pt>
                <c:pt idx="41388">
                  <c:v>9.6378999999999996E-4</c:v>
                </c:pt>
                <c:pt idx="41389">
                  <c:v>9.6380000000000001E-4</c:v>
                </c:pt>
                <c:pt idx="41390">
                  <c:v>9.6380999999999995E-4</c:v>
                </c:pt>
                <c:pt idx="41391">
                  <c:v>9.6382E-4</c:v>
                </c:pt>
                <c:pt idx="41392">
                  <c:v>9.6383000000000005E-4</c:v>
                </c:pt>
                <c:pt idx="41393">
                  <c:v>9.6383999999999999E-4</c:v>
                </c:pt>
                <c:pt idx="41394">
                  <c:v>9.6385000000000004E-4</c:v>
                </c:pt>
                <c:pt idx="41395">
                  <c:v>9.6385999999999998E-4</c:v>
                </c:pt>
                <c:pt idx="41396">
                  <c:v>9.6387000000000003E-4</c:v>
                </c:pt>
                <c:pt idx="41397">
                  <c:v>9.6387999999999997E-4</c:v>
                </c:pt>
                <c:pt idx="41398">
                  <c:v>9.6389000000000002E-4</c:v>
                </c:pt>
                <c:pt idx="41399">
                  <c:v>9.6389999999999996E-4</c:v>
                </c:pt>
                <c:pt idx="41400">
                  <c:v>9.6391000000000001E-4</c:v>
                </c:pt>
                <c:pt idx="41401">
                  <c:v>9.6391999999999995E-4</c:v>
                </c:pt>
                <c:pt idx="41402">
                  <c:v>9.6393E-4</c:v>
                </c:pt>
                <c:pt idx="41403">
                  <c:v>9.6394000000000004E-4</c:v>
                </c:pt>
                <c:pt idx="41404">
                  <c:v>9.6394999999999998E-4</c:v>
                </c:pt>
                <c:pt idx="41405">
                  <c:v>9.6396000000000003E-4</c:v>
                </c:pt>
                <c:pt idx="41406">
                  <c:v>9.6396999999999997E-4</c:v>
                </c:pt>
                <c:pt idx="41407">
                  <c:v>9.6398000000000002E-4</c:v>
                </c:pt>
                <c:pt idx="41408">
                  <c:v>9.6398999999999996E-4</c:v>
                </c:pt>
                <c:pt idx="41409">
                  <c:v>9.6400000000000001E-4</c:v>
                </c:pt>
                <c:pt idx="41410">
                  <c:v>9.6400999999999995E-4</c:v>
                </c:pt>
                <c:pt idx="41411">
                  <c:v>9.6402E-4</c:v>
                </c:pt>
                <c:pt idx="41412">
                  <c:v>9.6403000000000005E-4</c:v>
                </c:pt>
                <c:pt idx="41413">
                  <c:v>9.6403999999999999E-4</c:v>
                </c:pt>
                <c:pt idx="41414">
                  <c:v>9.6405000000000004E-4</c:v>
                </c:pt>
                <c:pt idx="41415">
                  <c:v>9.6405999999999998E-4</c:v>
                </c:pt>
                <c:pt idx="41416">
                  <c:v>9.6407000000000003E-4</c:v>
                </c:pt>
                <c:pt idx="41417">
                  <c:v>9.6407999999999997E-4</c:v>
                </c:pt>
                <c:pt idx="41418">
                  <c:v>9.6409000000000002E-4</c:v>
                </c:pt>
                <c:pt idx="41419">
                  <c:v>9.6409999999999996E-4</c:v>
                </c:pt>
                <c:pt idx="41420">
                  <c:v>9.6411000000000001E-4</c:v>
                </c:pt>
                <c:pt idx="41421">
                  <c:v>9.6411999999999995E-4</c:v>
                </c:pt>
                <c:pt idx="41422">
                  <c:v>9.6413E-4</c:v>
                </c:pt>
                <c:pt idx="41423">
                  <c:v>9.6414000000000005E-4</c:v>
                </c:pt>
                <c:pt idx="41424">
                  <c:v>9.6414999999999999E-4</c:v>
                </c:pt>
                <c:pt idx="41425">
                  <c:v>9.6416000000000004E-4</c:v>
                </c:pt>
                <c:pt idx="41426">
                  <c:v>9.6416999999999998E-4</c:v>
                </c:pt>
                <c:pt idx="41427">
                  <c:v>9.6418000000000003E-4</c:v>
                </c:pt>
                <c:pt idx="41428">
                  <c:v>9.6418999999999997E-4</c:v>
                </c:pt>
                <c:pt idx="41429">
                  <c:v>9.6420000000000002E-4</c:v>
                </c:pt>
                <c:pt idx="41430">
                  <c:v>9.6420999999999996E-4</c:v>
                </c:pt>
                <c:pt idx="41431">
                  <c:v>9.6422000000000001E-4</c:v>
                </c:pt>
                <c:pt idx="41432">
                  <c:v>9.6422999999999995E-4</c:v>
                </c:pt>
                <c:pt idx="41433">
                  <c:v>9.6424E-4</c:v>
                </c:pt>
                <c:pt idx="41434">
                  <c:v>9.6425000000000005E-4</c:v>
                </c:pt>
                <c:pt idx="41435">
                  <c:v>9.6425999999999999E-4</c:v>
                </c:pt>
                <c:pt idx="41436">
                  <c:v>9.6427000000000004E-4</c:v>
                </c:pt>
                <c:pt idx="41437">
                  <c:v>9.6427999999999998E-4</c:v>
                </c:pt>
                <c:pt idx="41438">
                  <c:v>9.6429000000000003E-4</c:v>
                </c:pt>
                <c:pt idx="41439">
                  <c:v>9.6429999999999997E-4</c:v>
                </c:pt>
                <c:pt idx="41440">
                  <c:v>9.6431000000000002E-4</c:v>
                </c:pt>
                <c:pt idx="41441">
                  <c:v>9.6431999999999996E-4</c:v>
                </c:pt>
                <c:pt idx="41442">
                  <c:v>9.6433E-4</c:v>
                </c:pt>
                <c:pt idx="41443">
                  <c:v>9.6434000000000005E-4</c:v>
                </c:pt>
                <c:pt idx="41444">
                  <c:v>9.6434999999999999E-4</c:v>
                </c:pt>
                <c:pt idx="41445">
                  <c:v>9.6436000000000004E-4</c:v>
                </c:pt>
                <c:pt idx="41446">
                  <c:v>9.6436999999999998E-4</c:v>
                </c:pt>
                <c:pt idx="41447">
                  <c:v>9.6438000000000003E-4</c:v>
                </c:pt>
                <c:pt idx="41448">
                  <c:v>9.6438999999999997E-4</c:v>
                </c:pt>
                <c:pt idx="41449">
                  <c:v>9.6440000000000002E-4</c:v>
                </c:pt>
                <c:pt idx="41450">
                  <c:v>9.6440999999999996E-4</c:v>
                </c:pt>
                <c:pt idx="41451">
                  <c:v>9.6442000000000001E-4</c:v>
                </c:pt>
                <c:pt idx="41452">
                  <c:v>9.6442999999999995E-4</c:v>
                </c:pt>
                <c:pt idx="41453">
                  <c:v>9.6444E-4</c:v>
                </c:pt>
                <c:pt idx="41454">
                  <c:v>9.6445000000000005E-4</c:v>
                </c:pt>
                <c:pt idx="41455">
                  <c:v>9.6445999999999999E-4</c:v>
                </c:pt>
                <c:pt idx="41456">
                  <c:v>9.6447000000000004E-4</c:v>
                </c:pt>
                <c:pt idx="41457">
                  <c:v>9.6447999999999998E-4</c:v>
                </c:pt>
                <c:pt idx="41458">
                  <c:v>9.6449000000000003E-4</c:v>
                </c:pt>
                <c:pt idx="41459">
                  <c:v>9.6449999999999997E-4</c:v>
                </c:pt>
                <c:pt idx="41460">
                  <c:v>9.6451000000000002E-4</c:v>
                </c:pt>
                <c:pt idx="41461">
                  <c:v>9.6451999999999996E-4</c:v>
                </c:pt>
                <c:pt idx="41462">
                  <c:v>9.6453000000000001E-4</c:v>
                </c:pt>
                <c:pt idx="41463">
                  <c:v>9.6453999999999995E-4</c:v>
                </c:pt>
                <c:pt idx="41464">
                  <c:v>9.6455E-4</c:v>
                </c:pt>
                <c:pt idx="41465">
                  <c:v>9.6456000000000005E-4</c:v>
                </c:pt>
                <c:pt idx="41466">
                  <c:v>9.6456999999999999E-4</c:v>
                </c:pt>
                <c:pt idx="41467">
                  <c:v>9.6458000000000004E-4</c:v>
                </c:pt>
                <c:pt idx="41468">
                  <c:v>9.6458999999999998E-4</c:v>
                </c:pt>
                <c:pt idx="41469">
                  <c:v>9.6460000000000003E-4</c:v>
                </c:pt>
                <c:pt idx="41470">
                  <c:v>9.6460999999999997E-4</c:v>
                </c:pt>
                <c:pt idx="41471">
                  <c:v>9.6462000000000002E-4</c:v>
                </c:pt>
                <c:pt idx="41472">
                  <c:v>9.6462999999999996E-4</c:v>
                </c:pt>
                <c:pt idx="41473">
                  <c:v>9.6464000000000001E-4</c:v>
                </c:pt>
                <c:pt idx="41474">
                  <c:v>9.6464999999999995E-4</c:v>
                </c:pt>
                <c:pt idx="41475">
                  <c:v>9.6466E-4</c:v>
                </c:pt>
                <c:pt idx="41476">
                  <c:v>9.6467000000000005E-4</c:v>
                </c:pt>
                <c:pt idx="41477">
                  <c:v>9.6467999999999999E-4</c:v>
                </c:pt>
                <c:pt idx="41478">
                  <c:v>9.6469000000000004E-4</c:v>
                </c:pt>
                <c:pt idx="41479">
                  <c:v>9.6469999999999998E-4</c:v>
                </c:pt>
                <c:pt idx="41480">
                  <c:v>9.6471000000000002E-4</c:v>
                </c:pt>
                <c:pt idx="41481">
                  <c:v>9.6471999999999997E-4</c:v>
                </c:pt>
                <c:pt idx="41482">
                  <c:v>9.6473000000000001E-4</c:v>
                </c:pt>
                <c:pt idx="41483">
                  <c:v>9.6473999999999996E-4</c:v>
                </c:pt>
                <c:pt idx="41484">
                  <c:v>9.6475E-4</c:v>
                </c:pt>
                <c:pt idx="41485">
                  <c:v>9.6476000000000005E-4</c:v>
                </c:pt>
                <c:pt idx="41486">
                  <c:v>9.6476999999999999E-4</c:v>
                </c:pt>
                <c:pt idx="41487">
                  <c:v>9.6478000000000004E-4</c:v>
                </c:pt>
                <c:pt idx="41488">
                  <c:v>9.6478999999999998E-4</c:v>
                </c:pt>
                <c:pt idx="41489">
                  <c:v>9.6480000000000003E-4</c:v>
                </c:pt>
                <c:pt idx="41490">
                  <c:v>9.6480999999999997E-4</c:v>
                </c:pt>
                <c:pt idx="41491">
                  <c:v>9.6482000000000002E-4</c:v>
                </c:pt>
                <c:pt idx="41492">
                  <c:v>9.6482999999999996E-4</c:v>
                </c:pt>
                <c:pt idx="41493">
                  <c:v>9.6484000000000001E-4</c:v>
                </c:pt>
                <c:pt idx="41494">
                  <c:v>9.6484999999999995E-4</c:v>
                </c:pt>
                <c:pt idx="41495">
                  <c:v>9.6486E-4</c:v>
                </c:pt>
                <c:pt idx="41496">
                  <c:v>9.6487000000000005E-4</c:v>
                </c:pt>
                <c:pt idx="41497">
                  <c:v>9.6487999999999999E-4</c:v>
                </c:pt>
                <c:pt idx="41498">
                  <c:v>9.6489000000000004E-4</c:v>
                </c:pt>
                <c:pt idx="41499">
                  <c:v>9.6489999999999998E-4</c:v>
                </c:pt>
                <c:pt idx="41500">
                  <c:v>9.6491000000000003E-4</c:v>
                </c:pt>
                <c:pt idx="41501">
                  <c:v>9.6491999999999997E-4</c:v>
                </c:pt>
                <c:pt idx="41502">
                  <c:v>9.6493000000000002E-4</c:v>
                </c:pt>
                <c:pt idx="41503">
                  <c:v>9.6493999999999996E-4</c:v>
                </c:pt>
                <c:pt idx="41504">
                  <c:v>9.6495000000000001E-4</c:v>
                </c:pt>
                <c:pt idx="41505">
                  <c:v>9.6495999999999995E-4</c:v>
                </c:pt>
                <c:pt idx="41506">
                  <c:v>9.6497E-4</c:v>
                </c:pt>
                <c:pt idx="41507">
                  <c:v>9.6498000000000005E-4</c:v>
                </c:pt>
                <c:pt idx="41508">
                  <c:v>9.6498999999999999E-4</c:v>
                </c:pt>
                <c:pt idx="41509">
                  <c:v>9.6500000000000004E-4</c:v>
                </c:pt>
                <c:pt idx="41510">
                  <c:v>9.6500999999999998E-4</c:v>
                </c:pt>
                <c:pt idx="41511">
                  <c:v>9.6502000000000003E-4</c:v>
                </c:pt>
                <c:pt idx="41512">
                  <c:v>9.6502999999999997E-4</c:v>
                </c:pt>
                <c:pt idx="41513">
                  <c:v>9.6504000000000002E-4</c:v>
                </c:pt>
                <c:pt idx="41514">
                  <c:v>9.6504999999999996E-4</c:v>
                </c:pt>
                <c:pt idx="41515">
                  <c:v>9.6506000000000001E-4</c:v>
                </c:pt>
                <c:pt idx="41516">
                  <c:v>9.6506999999999995E-4</c:v>
                </c:pt>
                <c:pt idx="41517">
                  <c:v>9.6508E-4</c:v>
                </c:pt>
                <c:pt idx="41518">
                  <c:v>9.6509000000000005E-4</c:v>
                </c:pt>
                <c:pt idx="41519">
                  <c:v>9.6509999999999999E-4</c:v>
                </c:pt>
                <c:pt idx="41520">
                  <c:v>9.6511000000000003E-4</c:v>
                </c:pt>
                <c:pt idx="41521">
                  <c:v>9.6511999999999998E-4</c:v>
                </c:pt>
                <c:pt idx="41522">
                  <c:v>9.6513000000000002E-4</c:v>
                </c:pt>
                <c:pt idx="41523">
                  <c:v>9.6513999999999996E-4</c:v>
                </c:pt>
                <c:pt idx="41524">
                  <c:v>9.6515000000000001E-4</c:v>
                </c:pt>
                <c:pt idx="41525">
                  <c:v>9.6515999999999995E-4</c:v>
                </c:pt>
                <c:pt idx="41526">
                  <c:v>9.6517E-4</c:v>
                </c:pt>
                <c:pt idx="41527">
                  <c:v>9.6518000000000005E-4</c:v>
                </c:pt>
                <c:pt idx="41528">
                  <c:v>9.6518999999999999E-4</c:v>
                </c:pt>
                <c:pt idx="41529">
                  <c:v>9.6520000000000004E-4</c:v>
                </c:pt>
                <c:pt idx="41530">
                  <c:v>9.6520999999999998E-4</c:v>
                </c:pt>
                <c:pt idx="41531">
                  <c:v>9.6522000000000003E-4</c:v>
                </c:pt>
                <c:pt idx="41532">
                  <c:v>9.6522999999999997E-4</c:v>
                </c:pt>
                <c:pt idx="41533">
                  <c:v>9.6524000000000002E-4</c:v>
                </c:pt>
                <c:pt idx="41534">
                  <c:v>9.6524999999999996E-4</c:v>
                </c:pt>
                <c:pt idx="41535">
                  <c:v>9.6526000000000001E-4</c:v>
                </c:pt>
                <c:pt idx="41536">
                  <c:v>9.6526999999999995E-4</c:v>
                </c:pt>
                <c:pt idx="41537">
                  <c:v>9.6528E-4</c:v>
                </c:pt>
                <c:pt idx="41538">
                  <c:v>9.6529000000000005E-4</c:v>
                </c:pt>
                <c:pt idx="41539">
                  <c:v>9.6529999999999999E-4</c:v>
                </c:pt>
                <c:pt idx="41540">
                  <c:v>9.6531000000000004E-4</c:v>
                </c:pt>
                <c:pt idx="41541">
                  <c:v>9.6531999999999998E-4</c:v>
                </c:pt>
                <c:pt idx="41542">
                  <c:v>9.6533000000000003E-4</c:v>
                </c:pt>
                <c:pt idx="41543">
                  <c:v>9.6533999999999997E-4</c:v>
                </c:pt>
                <c:pt idx="41544">
                  <c:v>9.6535000000000002E-4</c:v>
                </c:pt>
                <c:pt idx="41545">
                  <c:v>9.6535999999999996E-4</c:v>
                </c:pt>
                <c:pt idx="41546">
                  <c:v>9.6537000000000001E-4</c:v>
                </c:pt>
                <c:pt idx="41547">
                  <c:v>9.6537999999999995E-4</c:v>
                </c:pt>
                <c:pt idx="41548">
                  <c:v>9.6539E-4</c:v>
                </c:pt>
                <c:pt idx="41549">
                  <c:v>9.6540000000000005E-4</c:v>
                </c:pt>
                <c:pt idx="41550">
                  <c:v>9.6540999999999999E-4</c:v>
                </c:pt>
                <c:pt idx="41551">
                  <c:v>9.6542000000000004E-4</c:v>
                </c:pt>
                <c:pt idx="41552">
                  <c:v>9.6542999999999998E-4</c:v>
                </c:pt>
                <c:pt idx="41553">
                  <c:v>9.6544000000000003E-4</c:v>
                </c:pt>
                <c:pt idx="41554">
                  <c:v>9.6544999999999997E-4</c:v>
                </c:pt>
                <c:pt idx="41555">
                  <c:v>9.6546000000000002E-4</c:v>
                </c:pt>
                <c:pt idx="41556">
                  <c:v>9.6546999999999996E-4</c:v>
                </c:pt>
                <c:pt idx="41557">
                  <c:v>9.6548000000000001E-4</c:v>
                </c:pt>
                <c:pt idx="41558">
                  <c:v>9.6548999999999995E-4</c:v>
                </c:pt>
                <c:pt idx="41559">
                  <c:v>9.655E-4</c:v>
                </c:pt>
                <c:pt idx="41560">
                  <c:v>9.6551000000000004E-4</c:v>
                </c:pt>
                <c:pt idx="41561">
                  <c:v>9.6551999999999999E-4</c:v>
                </c:pt>
                <c:pt idx="41562">
                  <c:v>9.6553000000000003E-4</c:v>
                </c:pt>
                <c:pt idx="41563">
                  <c:v>9.6553999999999997E-4</c:v>
                </c:pt>
                <c:pt idx="41564">
                  <c:v>9.6555000000000002E-4</c:v>
                </c:pt>
                <c:pt idx="41565">
                  <c:v>9.6555999999999996E-4</c:v>
                </c:pt>
                <c:pt idx="41566">
                  <c:v>9.6557000000000001E-4</c:v>
                </c:pt>
                <c:pt idx="41567">
                  <c:v>9.6557999999999995E-4</c:v>
                </c:pt>
                <c:pt idx="41568">
                  <c:v>9.6559E-4</c:v>
                </c:pt>
                <c:pt idx="41569">
                  <c:v>9.6560000000000005E-4</c:v>
                </c:pt>
                <c:pt idx="41570">
                  <c:v>9.6560999999999999E-4</c:v>
                </c:pt>
                <c:pt idx="41571">
                  <c:v>9.6562000000000004E-4</c:v>
                </c:pt>
                <c:pt idx="41572">
                  <c:v>9.6562999999999998E-4</c:v>
                </c:pt>
                <c:pt idx="41573">
                  <c:v>9.6564000000000003E-4</c:v>
                </c:pt>
                <c:pt idx="41574">
                  <c:v>9.6564999999999997E-4</c:v>
                </c:pt>
                <c:pt idx="41575">
                  <c:v>9.6566000000000002E-4</c:v>
                </c:pt>
                <c:pt idx="41576">
                  <c:v>9.6566999999999996E-4</c:v>
                </c:pt>
                <c:pt idx="41577">
                  <c:v>9.6568000000000001E-4</c:v>
                </c:pt>
                <c:pt idx="41578">
                  <c:v>9.6568999999999995E-4</c:v>
                </c:pt>
                <c:pt idx="41579">
                  <c:v>9.657E-4</c:v>
                </c:pt>
                <c:pt idx="41580">
                  <c:v>9.6571000000000005E-4</c:v>
                </c:pt>
                <c:pt idx="41581">
                  <c:v>9.6571999999999999E-4</c:v>
                </c:pt>
                <c:pt idx="41582">
                  <c:v>9.6573000000000004E-4</c:v>
                </c:pt>
                <c:pt idx="41583">
                  <c:v>9.6573999999999998E-4</c:v>
                </c:pt>
                <c:pt idx="41584">
                  <c:v>9.6575000000000003E-4</c:v>
                </c:pt>
                <c:pt idx="41585">
                  <c:v>9.6575999999999997E-4</c:v>
                </c:pt>
                <c:pt idx="41586">
                  <c:v>9.6577000000000002E-4</c:v>
                </c:pt>
                <c:pt idx="41587">
                  <c:v>9.6577999999999996E-4</c:v>
                </c:pt>
                <c:pt idx="41588">
                  <c:v>9.6579000000000001E-4</c:v>
                </c:pt>
                <c:pt idx="41589">
                  <c:v>9.6579999999999995E-4</c:v>
                </c:pt>
                <c:pt idx="41590">
                  <c:v>9.6581E-4</c:v>
                </c:pt>
                <c:pt idx="41591">
                  <c:v>9.6582000000000005E-4</c:v>
                </c:pt>
                <c:pt idx="41592">
                  <c:v>9.6582999999999999E-4</c:v>
                </c:pt>
                <c:pt idx="41593">
                  <c:v>9.6584000000000004E-4</c:v>
                </c:pt>
                <c:pt idx="41594">
                  <c:v>9.6584999999999998E-4</c:v>
                </c:pt>
                <c:pt idx="41595">
                  <c:v>9.6586000000000003E-4</c:v>
                </c:pt>
                <c:pt idx="41596">
                  <c:v>9.6586999999999997E-4</c:v>
                </c:pt>
                <c:pt idx="41597">
                  <c:v>9.6588000000000002E-4</c:v>
                </c:pt>
                <c:pt idx="41598">
                  <c:v>9.6588999999999996E-4</c:v>
                </c:pt>
                <c:pt idx="41599">
                  <c:v>9.6590000000000001E-4</c:v>
                </c:pt>
                <c:pt idx="41600">
                  <c:v>9.6591000000000005E-4</c:v>
                </c:pt>
                <c:pt idx="41601">
                  <c:v>9.6591999999999999E-4</c:v>
                </c:pt>
                <c:pt idx="41602">
                  <c:v>9.6593000000000004E-4</c:v>
                </c:pt>
                <c:pt idx="41603">
                  <c:v>9.6593999999999998E-4</c:v>
                </c:pt>
                <c:pt idx="41604">
                  <c:v>9.6595000000000003E-4</c:v>
                </c:pt>
                <c:pt idx="41605">
                  <c:v>9.6595999999999997E-4</c:v>
                </c:pt>
                <c:pt idx="41606">
                  <c:v>9.6597000000000002E-4</c:v>
                </c:pt>
                <c:pt idx="41607">
                  <c:v>9.6597999999999996E-4</c:v>
                </c:pt>
                <c:pt idx="41608">
                  <c:v>9.6599000000000001E-4</c:v>
                </c:pt>
                <c:pt idx="41609">
                  <c:v>9.6599999999999995E-4</c:v>
                </c:pt>
                <c:pt idx="41610">
                  <c:v>9.6601E-4</c:v>
                </c:pt>
                <c:pt idx="41611">
                  <c:v>9.6602000000000005E-4</c:v>
                </c:pt>
                <c:pt idx="41612">
                  <c:v>9.6602999999999999E-4</c:v>
                </c:pt>
                <c:pt idx="41613">
                  <c:v>9.6604000000000004E-4</c:v>
                </c:pt>
                <c:pt idx="41614">
                  <c:v>9.6604999999999998E-4</c:v>
                </c:pt>
                <c:pt idx="41615">
                  <c:v>9.6606000000000003E-4</c:v>
                </c:pt>
                <c:pt idx="41616">
                  <c:v>9.6606999999999997E-4</c:v>
                </c:pt>
                <c:pt idx="41617">
                  <c:v>9.6608000000000002E-4</c:v>
                </c:pt>
                <c:pt idx="41618">
                  <c:v>9.6608999999999996E-4</c:v>
                </c:pt>
                <c:pt idx="41619">
                  <c:v>9.6610000000000001E-4</c:v>
                </c:pt>
                <c:pt idx="41620">
                  <c:v>9.6610999999999995E-4</c:v>
                </c:pt>
                <c:pt idx="41621">
                  <c:v>9.6612E-4</c:v>
                </c:pt>
                <c:pt idx="41622">
                  <c:v>9.6613000000000005E-4</c:v>
                </c:pt>
                <c:pt idx="41623">
                  <c:v>9.6613999999999999E-4</c:v>
                </c:pt>
                <c:pt idx="41624">
                  <c:v>9.6615000000000004E-4</c:v>
                </c:pt>
                <c:pt idx="41625">
                  <c:v>9.6615999999999998E-4</c:v>
                </c:pt>
                <c:pt idx="41626">
                  <c:v>9.6617000000000003E-4</c:v>
                </c:pt>
                <c:pt idx="41627">
                  <c:v>9.6617999999999997E-4</c:v>
                </c:pt>
                <c:pt idx="41628">
                  <c:v>9.6619000000000002E-4</c:v>
                </c:pt>
                <c:pt idx="41629">
                  <c:v>9.6619999999999996E-4</c:v>
                </c:pt>
                <c:pt idx="41630">
                  <c:v>9.6621000000000001E-4</c:v>
                </c:pt>
                <c:pt idx="41631">
                  <c:v>9.6621999999999995E-4</c:v>
                </c:pt>
                <c:pt idx="41632">
                  <c:v>9.6623E-4</c:v>
                </c:pt>
                <c:pt idx="41633">
                  <c:v>9.6624000000000005E-4</c:v>
                </c:pt>
                <c:pt idx="41634">
                  <c:v>9.6624999999999999E-4</c:v>
                </c:pt>
                <c:pt idx="41635">
                  <c:v>9.6626000000000004E-4</c:v>
                </c:pt>
                <c:pt idx="41636">
                  <c:v>9.6626999999999998E-4</c:v>
                </c:pt>
                <c:pt idx="41637">
                  <c:v>9.6628000000000003E-4</c:v>
                </c:pt>
                <c:pt idx="41638">
                  <c:v>9.6628999999999997E-4</c:v>
                </c:pt>
                <c:pt idx="41639">
                  <c:v>9.6630000000000001E-4</c:v>
                </c:pt>
                <c:pt idx="41640">
                  <c:v>9.6630999999999996E-4</c:v>
                </c:pt>
                <c:pt idx="41641">
                  <c:v>9.6632E-4</c:v>
                </c:pt>
                <c:pt idx="41642">
                  <c:v>9.6633000000000005E-4</c:v>
                </c:pt>
                <c:pt idx="41643">
                  <c:v>9.6633999999999999E-4</c:v>
                </c:pt>
                <c:pt idx="41644">
                  <c:v>9.6635000000000004E-4</c:v>
                </c:pt>
                <c:pt idx="41645">
                  <c:v>9.6635999999999998E-4</c:v>
                </c:pt>
                <c:pt idx="41646">
                  <c:v>9.6637000000000003E-4</c:v>
                </c:pt>
                <c:pt idx="41647">
                  <c:v>9.6637999999999997E-4</c:v>
                </c:pt>
                <c:pt idx="41648">
                  <c:v>9.6639000000000002E-4</c:v>
                </c:pt>
                <c:pt idx="41649">
                  <c:v>9.6639999999999996E-4</c:v>
                </c:pt>
                <c:pt idx="41650">
                  <c:v>9.6641000000000001E-4</c:v>
                </c:pt>
                <c:pt idx="41651">
                  <c:v>9.6641999999999995E-4</c:v>
                </c:pt>
                <c:pt idx="41652">
                  <c:v>9.6643E-4</c:v>
                </c:pt>
                <c:pt idx="41653">
                  <c:v>9.6644000000000005E-4</c:v>
                </c:pt>
                <c:pt idx="41654">
                  <c:v>9.6644999999999999E-4</c:v>
                </c:pt>
                <c:pt idx="41655">
                  <c:v>9.6646000000000004E-4</c:v>
                </c:pt>
                <c:pt idx="41656">
                  <c:v>9.6646999999999998E-4</c:v>
                </c:pt>
                <c:pt idx="41657">
                  <c:v>9.6648000000000003E-4</c:v>
                </c:pt>
                <c:pt idx="41658">
                  <c:v>9.6648999999999997E-4</c:v>
                </c:pt>
                <c:pt idx="41659">
                  <c:v>9.6650000000000002E-4</c:v>
                </c:pt>
                <c:pt idx="41660">
                  <c:v>9.6650999999999996E-4</c:v>
                </c:pt>
                <c:pt idx="41661">
                  <c:v>9.6652000000000001E-4</c:v>
                </c:pt>
                <c:pt idx="41662">
                  <c:v>9.6652999999999995E-4</c:v>
                </c:pt>
                <c:pt idx="41663">
                  <c:v>9.6654E-4</c:v>
                </c:pt>
                <c:pt idx="41664">
                  <c:v>9.6655000000000005E-4</c:v>
                </c:pt>
                <c:pt idx="41665">
                  <c:v>9.6655999999999999E-4</c:v>
                </c:pt>
                <c:pt idx="41666">
                  <c:v>9.6657000000000004E-4</c:v>
                </c:pt>
                <c:pt idx="41667">
                  <c:v>9.6657999999999998E-4</c:v>
                </c:pt>
                <c:pt idx="41668">
                  <c:v>9.6659000000000003E-4</c:v>
                </c:pt>
                <c:pt idx="41669">
                  <c:v>9.6659999999999997E-4</c:v>
                </c:pt>
                <c:pt idx="41670">
                  <c:v>9.6661000000000002E-4</c:v>
                </c:pt>
                <c:pt idx="41671">
                  <c:v>9.6661999999999996E-4</c:v>
                </c:pt>
                <c:pt idx="41672">
                  <c:v>9.6663000000000001E-4</c:v>
                </c:pt>
                <c:pt idx="41673">
                  <c:v>9.6663999999999995E-4</c:v>
                </c:pt>
                <c:pt idx="41674">
                  <c:v>9.6665E-4</c:v>
                </c:pt>
                <c:pt idx="41675">
                  <c:v>9.6666000000000005E-4</c:v>
                </c:pt>
                <c:pt idx="41676">
                  <c:v>9.6666999999999999E-4</c:v>
                </c:pt>
                <c:pt idx="41677">
                  <c:v>9.6668000000000003E-4</c:v>
                </c:pt>
                <c:pt idx="41678">
                  <c:v>9.6668999999999998E-4</c:v>
                </c:pt>
                <c:pt idx="41679">
                  <c:v>9.6670000000000002E-4</c:v>
                </c:pt>
                <c:pt idx="41680">
                  <c:v>9.6670999999999997E-4</c:v>
                </c:pt>
                <c:pt idx="41681">
                  <c:v>9.6672000000000001E-4</c:v>
                </c:pt>
                <c:pt idx="41682">
                  <c:v>9.6672999999999995E-4</c:v>
                </c:pt>
                <c:pt idx="41683">
                  <c:v>9.6674E-4</c:v>
                </c:pt>
                <c:pt idx="41684">
                  <c:v>9.6675000000000005E-4</c:v>
                </c:pt>
                <c:pt idx="41685">
                  <c:v>9.6675999999999999E-4</c:v>
                </c:pt>
                <c:pt idx="41686">
                  <c:v>9.6677000000000004E-4</c:v>
                </c:pt>
                <c:pt idx="41687">
                  <c:v>9.6677999999999998E-4</c:v>
                </c:pt>
                <c:pt idx="41688">
                  <c:v>9.6679000000000003E-4</c:v>
                </c:pt>
                <c:pt idx="41689">
                  <c:v>9.6679999999999997E-4</c:v>
                </c:pt>
                <c:pt idx="41690">
                  <c:v>9.6681000000000002E-4</c:v>
                </c:pt>
                <c:pt idx="41691">
                  <c:v>9.6681999999999996E-4</c:v>
                </c:pt>
                <c:pt idx="41692">
                  <c:v>9.6683000000000001E-4</c:v>
                </c:pt>
                <c:pt idx="41693">
                  <c:v>9.6683999999999995E-4</c:v>
                </c:pt>
                <c:pt idx="41694">
                  <c:v>9.6685E-4</c:v>
                </c:pt>
                <c:pt idx="41695">
                  <c:v>9.6686000000000005E-4</c:v>
                </c:pt>
                <c:pt idx="41696">
                  <c:v>9.6686999999999999E-4</c:v>
                </c:pt>
                <c:pt idx="41697">
                  <c:v>9.6688000000000004E-4</c:v>
                </c:pt>
                <c:pt idx="41698">
                  <c:v>9.6688999999999998E-4</c:v>
                </c:pt>
                <c:pt idx="41699">
                  <c:v>9.6690000000000003E-4</c:v>
                </c:pt>
                <c:pt idx="41700">
                  <c:v>9.6690999999999997E-4</c:v>
                </c:pt>
                <c:pt idx="41701">
                  <c:v>9.6692000000000002E-4</c:v>
                </c:pt>
                <c:pt idx="41702">
                  <c:v>9.6692999999999996E-4</c:v>
                </c:pt>
                <c:pt idx="41703">
                  <c:v>9.6694000000000001E-4</c:v>
                </c:pt>
                <c:pt idx="41704">
                  <c:v>9.6694999999999995E-4</c:v>
                </c:pt>
                <c:pt idx="41705">
                  <c:v>9.6696E-4</c:v>
                </c:pt>
                <c:pt idx="41706">
                  <c:v>9.6697000000000005E-4</c:v>
                </c:pt>
                <c:pt idx="41707">
                  <c:v>9.6697999999999999E-4</c:v>
                </c:pt>
                <c:pt idx="41708">
                  <c:v>9.6699000000000004E-4</c:v>
                </c:pt>
                <c:pt idx="41709">
                  <c:v>9.6699999999999998E-4</c:v>
                </c:pt>
                <c:pt idx="41710">
                  <c:v>9.6701000000000003E-4</c:v>
                </c:pt>
                <c:pt idx="41711">
                  <c:v>9.6701999999999997E-4</c:v>
                </c:pt>
                <c:pt idx="41712">
                  <c:v>9.6703000000000002E-4</c:v>
                </c:pt>
                <c:pt idx="41713">
                  <c:v>9.6703999999999996E-4</c:v>
                </c:pt>
                <c:pt idx="41714">
                  <c:v>9.6705000000000001E-4</c:v>
                </c:pt>
                <c:pt idx="41715">
                  <c:v>9.6705999999999995E-4</c:v>
                </c:pt>
                <c:pt idx="41716">
                  <c:v>9.6707E-4</c:v>
                </c:pt>
                <c:pt idx="41717">
                  <c:v>9.6708000000000004E-4</c:v>
                </c:pt>
                <c:pt idx="41718">
                  <c:v>9.6708999999999999E-4</c:v>
                </c:pt>
                <c:pt idx="41719">
                  <c:v>9.6710000000000003E-4</c:v>
                </c:pt>
                <c:pt idx="41720">
                  <c:v>9.6710999999999997E-4</c:v>
                </c:pt>
                <c:pt idx="41721">
                  <c:v>9.6712000000000002E-4</c:v>
                </c:pt>
                <c:pt idx="41722">
                  <c:v>9.6712999999999996E-4</c:v>
                </c:pt>
                <c:pt idx="41723">
                  <c:v>9.6714000000000001E-4</c:v>
                </c:pt>
                <c:pt idx="41724">
                  <c:v>9.6714999999999995E-4</c:v>
                </c:pt>
                <c:pt idx="41725">
                  <c:v>9.6716E-4</c:v>
                </c:pt>
                <c:pt idx="41726">
                  <c:v>9.6717000000000005E-4</c:v>
                </c:pt>
                <c:pt idx="41727">
                  <c:v>9.6717999999999999E-4</c:v>
                </c:pt>
                <c:pt idx="41728">
                  <c:v>9.6719000000000004E-4</c:v>
                </c:pt>
                <c:pt idx="41729">
                  <c:v>9.6719999999999998E-4</c:v>
                </c:pt>
                <c:pt idx="41730">
                  <c:v>9.6721000000000003E-4</c:v>
                </c:pt>
                <c:pt idx="41731">
                  <c:v>9.6721999999999997E-4</c:v>
                </c:pt>
                <c:pt idx="41732">
                  <c:v>9.6723000000000002E-4</c:v>
                </c:pt>
                <c:pt idx="41733">
                  <c:v>9.6723999999999996E-4</c:v>
                </c:pt>
                <c:pt idx="41734">
                  <c:v>9.6725000000000001E-4</c:v>
                </c:pt>
                <c:pt idx="41735">
                  <c:v>9.6725999999999995E-4</c:v>
                </c:pt>
                <c:pt idx="41736">
                  <c:v>9.6727E-4</c:v>
                </c:pt>
                <c:pt idx="41737">
                  <c:v>9.6728000000000005E-4</c:v>
                </c:pt>
                <c:pt idx="41738">
                  <c:v>9.6728999999999999E-4</c:v>
                </c:pt>
                <c:pt idx="41739">
                  <c:v>9.6730000000000004E-4</c:v>
                </c:pt>
                <c:pt idx="41740">
                  <c:v>9.6730999999999998E-4</c:v>
                </c:pt>
                <c:pt idx="41741">
                  <c:v>9.6732000000000003E-4</c:v>
                </c:pt>
                <c:pt idx="41742">
                  <c:v>9.6732999999999997E-4</c:v>
                </c:pt>
                <c:pt idx="41743">
                  <c:v>9.6734000000000002E-4</c:v>
                </c:pt>
                <c:pt idx="41744">
                  <c:v>9.6734999999999996E-4</c:v>
                </c:pt>
                <c:pt idx="41745">
                  <c:v>9.6736000000000001E-4</c:v>
                </c:pt>
                <c:pt idx="41746">
                  <c:v>9.6736999999999995E-4</c:v>
                </c:pt>
                <c:pt idx="41747">
                  <c:v>9.6738E-4</c:v>
                </c:pt>
                <c:pt idx="41748">
                  <c:v>9.6739000000000005E-4</c:v>
                </c:pt>
                <c:pt idx="41749">
                  <c:v>9.6739999999999999E-4</c:v>
                </c:pt>
                <c:pt idx="41750">
                  <c:v>9.6741000000000004E-4</c:v>
                </c:pt>
                <c:pt idx="41751">
                  <c:v>9.6741999999999998E-4</c:v>
                </c:pt>
                <c:pt idx="41752">
                  <c:v>9.6743000000000003E-4</c:v>
                </c:pt>
                <c:pt idx="41753">
                  <c:v>9.6743999999999997E-4</c:v>
                </c:pt>
                <c:pt idx="41754">
                  <c:v>9.6745000000000002E-4</c:v>
                </c:pt>
                <c:pt idx="41755">
                  <c:v>9.6745999999999996E-4</c:v>
                </c:pt>
                <c:pt idx="41756">
                  <c:v>9.6747000000000001E-4</c:v>
                </c:pt>
                <c:pt idx="41757">
                  <c:v>9.6747999999999995E-4</c:v>
                </c:pt>
                <c:pt idx="41758">
                  <c:v>9.6748999999999999E-4</c:v>
                </c:pt>
                <c:pt idx="41759">
                  <c:v>9.6750000000000004E-4</c:v>
                </c:pt>
                <c:pt idx="41760">
                  <c:v>9.6750999999999998E-4</c:v>
                </c:pt>
                <c:pt idx="41761">
                  <c:v>9.6752000000000003E-4</c:v>
                </c:pt>
                <c:pt idx="41762">
                  <c:v>9.6752999999999997E-4</c:v>
                </c:pt>
                <c:pt idx="41763">
                  <c:v>9.6754000000000002E-4</c:v>
                </c:pt>
                <c:pt idx="41764">
                  <c:v>9.6754999999999996E-4</c:v>
                </c:pt>
                <c:pt idx="41765">
                  <c:v>9.6756000000000001E-4</c:v>
                </c:pt>
                <c:pt idx="41766">
                  <c:v>9.6756999999999995E-4</c:v>
                </c:pt>
                <c:pt idx="41767">
                  <c:v>9.6758E-4</c:v>
                </c:pt>
                <c:pt idx="41768">
                  <c:v>9.6759000000000005E-4</c:v>
                </c:pt>
                <c:pt idx="41769">
                  <c:v>9.6759999999999999E-4</c:v>
                </c:pt>
                <c:pt idx="41770">
                  <c:v>9.6761000000000004E-4</c:v>
                </c:pt>
                <c:pt idx="41771">
                  <c:v>9.6761999999999998E-4</c:v>
                </c:pt>
                <c:pt idx="41772">
                  <c:v>9.6763000000000003E-4</c:v>
                </c:pt>
                <c:pt idx="41773">
                  <c:v>9.6763999999999997E-4</c:v>
                </c:pt>
                <c:pt idx="41774">
                  <c:v>9.6765000000000002E-4</c:v>
                </c:pt>
                <c:pt idx="41775">
                  <c:v>9.6765999999999996E-4</c:v>
                </c:pt>
                <c:pt idx="41776">
                  <c:v>9.6767000000000001E-4</c:v>
                </c:pt>
                <c:pt idx="41777">
                  <c:v>9.6767999999999995E-4</c:v>
                </c:pt>
                <c:pt idx="41778">
                  <c:v>9.6769E-4</c:v>
                </c:pt>
                <c:pt idx="41779">
                  <c:v>9.6770000000000005E-4</c:v>
                </c:pt>
                <c:pt idx="41780">
                  <c:v>9.6770999999999999E-4</c:v>
                </c:pt>
                <c:pt idx="41781">
                  <c:v>9.6772000000000004E-4</c:v>
                </c:pt>
                <c:pt idx="41782">
                  <c:v>9.6772999999999998E-4</c:v>
                </c:pt>
                <c:pt idx="41783">
                  <c:v>9.6774000000000003E-4</c:v>
                </c:pt>
                <c:pt idx="41784">
                  <c:v>9.6774999999999997E-4</c:v>
                </c:pt>
                <c:pt idx="41785">
                  <c:v>9.6776000000000002E-4</c:v>
                </c:pt>
                <c:pt idx="41786">
                  <c:v>9.6776999999999996E-4</c:v>
                </c:pt>
                <c:pt idx="41787">
                  <c:v>9.6778000000000001E-4</c:v>
                </c:pt>
                <c:pt idx="41788">
                  <c:v>9.6778999999999995E-4</c:v>
                </c:pt>
                <c:pt idx="41789">
                  <c:v>9.678E-4</c:v>
                </c:pt>
                <c:pt idx="41790">
                  <c:v>9.6781000000000005E-4</c:v>
                </c:pt>
                <c:pt idx="41791">
                  <c:v>9.6781999999999999E-4</c:v>
                </c:pt>
                <c:pt idx="41792">
                  <c:v>9.6783000000000004E-4</c:v>
                </c:pt>
                <c:pt idx="41793">
                  <c:v>9.6783999999999998E-4</c:v>
                </c:pt>
                <c:pt idx="41794">
                  <c:v>9.6785000000000003E-4</c:v>
                </c:pt>
                <c:pt idx="41795">
                  <c:v>9.6785999999999997E-4</c:v>
                </c:pt>
                <c:pt idx="41796">
                  <c:v>9.6787000000000002E-4</c:v>
                </c:pt>
                <c:pt idx="41797">
                  <c:v>9.6787999999999996E-4</c:v>
                </c:pt>
                <c:pt idx="41798">
                  <c:v>9.6789E-4</c:v>
                </c:pt>
                <c:pt idx="41799">
                  <c:v>9.6790000000000005E-4</c:v>
                </c:pt>
                <c:pt idx="41800">
                  <c:v>9.6790999999999999E-4</c:v>
                </c:pt>
                <c:pt idx="41801">
                  <c:v>9.6792000000000004E-4</c:v>
                </c:pt>
                <c:pt idx="41802">
                  <c:v>9.6792999999999998E-4</c:v>
                </c:pt>
                <c:pt idx="41803">
                  <c:v>9.6794000000000003E-4</c:v>
                </c:pt>
                <c:pt idx="41804">
                  <c:v>9.6794999999999997E-4</c:v>
                </c:pt>
                <c:pt idx="41805">
                  <c:v>9.6796000000000002E-4</c:v>
                </c:pt>
                <c:pt idx="41806">
                  <c:v>9.6796999999999996E-4</c:v>
                </c:pt>
                <c:pt idx="41807">
                  <c:v>9.6798000000000001E-4</c:v>
                </c:pt>
                <c:pt idx="41808">
                  <c:v>9.6798999999999995E-4</c:v>
                </c:pt>
                <c:pt idx="41809">
                  <c:v>9.68E-4</c:v>
                </c:pt>
                <c:pt idx="41810">
                  <c:v>9.6801000000000005E-4</c:v>
                </c:pt>
                <c:pt idx="41811">
                  <c:v>9.6801999999999999E-4</c:v>
                </c:pt>
                <c:pt idx="41812">
                  <c:v>9.6803000000000004E-4</c:v>
                </c:pt>
                <c:pt idx="41813">
                  <c:v>9.6803999999999998E-4</c:v>
                </c:pt>
                <c:pt idx="41814">
                  <c:v>9.6805000000000003E-4</c:v>
                </c:pt>
                <c:pt idx="41815">
                  <c:v>9.6805999999999997E-4</c:v>
                </c:pt>
                <c:pt idx="41816">
                  <c:v>9.6807000000000002E-4</c:v>
                </c:pt>
                <c:pt idx="41817">
                  <c:v>9.6807999999999996E-4</c:v>
                </c:pt>
                <c:pt idx="41818">
                  <c:v>9.6809000000000001E-4</c:v>
                </c:pt>
                <c:pt idx="41819">
                  <c:v>9.6809999999999995E-4</c:v>
                </c:pt>
                <c:pt idx="41820">
                  <c:v>9.6811E-4</c:v>
                </c:pt>
                <c:pt idx="41821">
                  <c:v>9.6812000000000005E-4</c:v>
                </c:pt>
                <c:pt idx="41822">
                  <c:v>9.6812999999999999E-4</c:v>
                </c:pt>
                <c:pt idx="41823">
                  <c:v>9.6814000000000004E-4</c:v>
                </c:pt>
                <c:pt idx="41824">
                  <c:v>9.6814999999999998E-4</c:v>
                </c:pt>
                <c:pt idx="41825">
                  <c:v>9.6816000000000003E-4</c:v>
                </c:pt>
                <c:pt idx="41826">
                  <c:v>9.6816999999999997E-4</c:v>
                </c:pt>
                <c:pt idx="41827">
                  <c:v>9.6818000000000002E-4</c:v>
                </c:pt>
                <c:pt idx="41828">
                  <c:v>9.6818999999999996E-4</c:v>
                </c:pt>
                <c:pt idx="41829">
                  <c:v>9.6820000000000001E-4</c:v>
                </c:pt>
                <c:pt idx="41830">
                  <c:v>9.6820999999999995E-4</c:v>
                </c:pt>
                <c:pt idx="41831">
                  <c:v>9.6822E-4</c:v>
                </c:pt>
                <c:pt idx="41832">
                  <c:v>9.6823000000000005E-4</c:v>
                </c:pt>
                <c:pt idx="41833">
                  <c:v>9.6823999999999999E-4</c:v>
                </c:pt>
                <c:pt idx="41834">
                  <c:v>9.6825000000000004E-4</c:v>
                </c:pt>
                <c:pt idx="41835">
                  <c:v>9.6825999999999998E-4</c:v>
                </c:pt>
                <c:pt idx="41836">
                  <c:v>9.6827000000000002E-4</c:v>
                </c:pt>
                <c:pt idx="41837">
                  <c:v>9.6827999999999997E-4</c:v>
                </c:pt>
                <c:pt idx="41838">
                  <c:v>9.6829000000000001E-4</c:v>
                </c:pt>
                <c:pt idx="41839">
                  <c:v>9.6829999999999996E-4</c:v>
                </c:pt>
                <c:pt idx="41840">
                  <c:v>9.6831E-4</c:v>
                </c:pt>
                <c:pt idx="41841">
                  <c:v>9.6832000000000005E-4</c:v>
                </c:pt>
                <c:pt idx="41842">
                  <c:v>9.6832999999999999E-4</c:v>
                </c:pt>
                <c:pt idx="41843">
                  <c:v>9.6834000000000004E-4</c:v>
                </c:pt>
                <c:pt idx="41844">
                  <c:v>9.6834999999999998E-4</c:v>
                </c:pt>
                <c:pt idx="41845">
                  <c:v>9.6836000000000003E-4</c:v>
                </c:pt>
                <c:pt idx="41846">
                  <c:v>9.6836999999999997E-4</c:v>
                </c:pt>
                <c:pt idx="41847">
                  <c:v>9.6838000000000002E-4</c:v>
                </c:pt>
                <c:pt idx="41848">
                  <c:v>9.6838999999999996E-4</c:v>
                </c:pt>
                <c:pt idx="41849">
                  <c:v>9.6840000000000001E-4</c:v>
                </c:pt>
                <c:pt idx="41850">
                  <c:v>9.6840999999999995E-4</c:v>
                </c:pt>
                <c:pt idx="41851">
                  <c:v>9.6842E-4</c:v>
                </c:pt>
                <c:pt idx="41852">
                  <c:v>9.6843000000000005E-4</c:v>
                </c:pt>
                <c:pt idx="41853">
                  <c:v>9.6843999999999999E-4</c:v>
                </c:pt>
                <c:pt idx="41854">
                  <c:v>9.6845000000000004E-4</c:v>
                </c:pt>
                <c:pt idx="41855">
                  <c:v>9.6845999999999998E-4</c:v>
                </c:pt>
                <c:pt idx="41856">
                  <c:v>9.6847000000000003E-4</c:v>
                </c:pt>
                <c:pt idx="41857">
                  <c:v>9.6847999999999997E-4</c:v>
                </c:pt>
                <c:pt idx="41858">
                  <c:v>9.6849000000000002E-4</c:v>
                </c:pt>
                <c:pt idx="41859">
                  <c:v>9.6849999999999996E-4</c:v>
                </c:pt>
                <c:pt idx="41860">
                  <c:v>9.6851000000000001E-4</c:v>
                </c:pt>
                <c:pt idx="41861">
                  <c:v>9.6851999999999995E-4</c:v>
                </c:pt>
                <c:pt idx="41862">
                  <c:v>9.6853E-4</c:v>
                </c:pt>
                <c:pt idx="41863">
                  <c:v>9.6854000000000005E-4</c:v>
                </c:pt>
                <c:pt idx="41864">
                  <c:v>9.6854999999999999E-4</c:v>
                </c:pt>
                <c:pt idx="41865">
                  <c:v>9.6856000000000004E-4</c:v>
                </c:pt>
                <c:pt idx="41866">
                  <c:v>9.6856999999999998E-4</c:v>
                </c:pt>
                <c:pt idx="41867">
                  <c:v>9.6858000000000003E-4</c:v>
                </c:pt>
                <c:pt idx="41868">
                  <c:v>9.6858999999999997E-4</c:v>
                </c:pt>
                <c:pt idx="41869">
                  <c:v>9.6860000000000002E-4</c:v>
                </c:pt>
                <c:pt idx="41870">
                  <c:v>9.6860999999999996E-4</c:v>
                </c:pt>
                <c:pt idx="41871">
                  <c:v>9.6862000000000001E-4</c:v>
                </c:pt>
                <c:pt idx="41872">
                  <c:v>9.6862999999999995E-4</c:v>
                </c:pt>
                <c:pt idx="41873">
                  <c:v>9.6864E-4</c:v>
                </c:pt>
                <c:pt idx="41874">
                  <c:v>9.6865000000000004E-4</c:v>
                </c:pt>
                <c:pt idx="41875">
                  <c:v>9.6865999999999999E-4</c:v>
                </c:pt>
                <c:pt idx="41876">
                  <c:v>9.6867000000000003E-4</c:v>
                </c:pt>
                <c:pt idx="41877">
                  <c:v>9.6867999999999998E-4</c:v>
                </c:pt>
                <c:pt idx="41878">
                  <c:v>9.6869000000000002E-4</c:v>
                </c:pt>
                <c:pt idx="41879">
                  <c:v>9.6869999999999996E-4</c:v>
                </c:pt>
                <c:pt idx="41880">
                  <c:v>9.6871000000000001E-4</c:v>
                </c:pt>
                <c:pt idx="41881">
                  <c:v>9.6871999999999995E-4</c:v>
                </c:pt>
                <c:pt idx="41882">
                  <c:v>9.6873E-4</c:v>
                </c:pt>
                <c:pt idx="41883">
                  <c:v>9.6874000000000005E-4</c:v>
                </c:pt>
                <c:pt idx="41884">
                  <c:v>9.6874999999999999E-4</c:v>
                </c:pt>
                <c:pt idx="41885">
                  <c:v>9.6876000000000004E-4</c:v>
                </c:pt>
                <c:pt idx="41886">
                  <c:v>9.6876999999999998E-4</c:v>
                </c:pt>
                <c:pt idx="41887">
                  <c:v>9.6878000000000003E-4</c:v>
                </c:pt>
                <c:pt idx="41888">
                  <c:v>9.6878999999999997E-4</c:v>
                </c:pt>
                <c:pt idx="41889">
                  <c:v>9.6880000000000002E-4</c:v>
                </c:pt>
                <c:pt idx="41890">
                  <c:v>9.6880999999999996E-4</c:v>
                </c:pt>
                <c:pt idx="41891">
                  <c:v>9.6882000000000001E-4</c:v>
                </c:pt>
                <c:pt idx="41892">
                  <c:v>9.6882999999999995E-4</c:v>
                </c:pt>
                <c:pt idx="41893">
                  <c:v>9.6884E-4</c:v>
                </c:pt>
                <c:pt idx="41894">
                  <c:v>9.6885000000000005E-4</c:v>
                </c:pt>
                <c:pt idx="41895">
                  <c:v>9.6885999999999999E-4</c:v>
                </c:pt>
                <c:pt idx="41896">
                  <c:v>9.6887000000000004E-4</c:v>
                </c:pt>
                <c:pt idx="41897">
                  <c:v>9.6887999999999998E-4</c:v>
                </c:pt>
                <c:pt idx="41898">
                  <c:v>9.6889000000000003E-4</c:v>
                </c:pt>
                <c:pt idx="41899">
                  <c:v>9.6889999999999997E-4</c:v>
                </c:pt>
                <c:pt idx="41900">
                  <c:v>9.6891000000000002E-4</c:v>
                </c:pt>
                <c:pt idx="41901">
                  <c:v>9.6891999999999996E-4</c:v>
                </c:pt>
                <c:pt idx="41902">
                  <c:v>9.6893000000000001E-4</c:v>
                </c:pt>
                <c:pt idx="41903">
                  <c:v>9.6893999999999995E-4</c:v>
                </c:pt>
                <c:pt idx="41904">
                  <c:v>9.6895E-4</c:v>
                </c:pt>
                <c:pt idx="41905">
                  <c:v>9.6896000000000005E-4</c:v>
                </c:pt>
                <c:pt idx="41906">
                  <c:v>9.6896999999999999E-4</c:v>
                </c:pt>
                <c:pt idx="41907">
                  <c:v>9.6898000000000004E-4</c:v>
                </c:pt>
                <c:pt idx="41908">
                  <c:v>9.6898999999999998E-4</c:v>
                </c:pt>
                <c:pt idx="41909">
                  <c:v>9.6900000000000003E-4</c:v>
                </c:pt>
                <c:pt idx="41910">
                  <c:v>9.6900999999999997E-4</c:v>
                </c:pt>
                <c:pt idx="41911">
                  <c:v>9.6902000000000002E-4</c:v>
                </c:pt>
                <c:pt idx="41912">
                  <c:v>9.6902999999999996E-4</c:v>
                </c:pt>
                <c:pt idx="41913">
                  <c:v>9.6904000000000001E-4</c:v>
                </c:pt>
                <c:pt idx="41914">
                  <c:v>9.6904999999999995E-4</c:v>
                </c:pt>
                <c:pt idx="41915">
                  <c:v>9.6906E-4</c:v>
                </c:pt>
                <c:pt idx="41916">
                  <c:v>9.6907000000000004E-4</c:v>
                </c:pt>
                <c:pt idx="41917">
                  <c:v>9.6907999999999998E-4</c:v>
                </c:pt>
                <c:pt idx="41918">
                  <c:v>9.6909000000000003E-4</c:v>
                </c:pt>
                <c:pt idx="41919">
                  <c:v>9.6909999999999997E-4</c:v>
                </c:pt>
                <c:pt idx="41920">
                  <c:v>9.6911000000000002E-4</c:v>
                </c:pt>
                <c:pt idx="41921">
                  <c:v>9.6911999999999996E-4</c:v>
                </c:pt>
                <c:pt idx="41922">
                  <c:v>9.6913000000000001E-4</c:v>
                </c:pt>
                <c:pt idx="41923">
                  <c:v>9.6913999999999995E-4</c:v>
                </c:pt>
                <c:pt idx="41924">
                  <c:v>9.6915E-4</c:v>
                </c:pt>
                <c:pt idx="41925">
                  <c:v>9.6916000000000005E-4</c:v>
                </c:pt>
                <c:pt idx="41926">
                  <c:v>9.6916999999999999E-4</c:v>
                </c:pt>
                <c:pt idx="41927">
                  <c:v>9.6918000000000004E-4</c:v>
                </c:pt>
                <c:pt idx="41928">
                  <c:v>9.6918999999999998E-4</c:v>
                </c:pt>
                <c:pt idx="41929">
                  <c:v>9.6920000000000003E-4</c:v>
                </c:pt>
                <c:pt idx="41930">
                  <c:v>9.6920999999999997E-4</c:v>
                </c:pt>
                <c:pt idx="41931">
                  <c:v>9.6922000000000002E-4</c:v>
                </c:pt>
                <c:pt idx="41932">
                  <c:v>9.6922999999999996E-4</c:v>
                </c:pt>
                <c:pt idx="41933">
                  <c:v>9.6924000000000001E-4</c:v>
                </c:pt>
                <c:pt idx="41934">
                  <c:v>9.6924999999999995E-4</c:v>
                </c:pt>
                <c:pt idx="41935">
                  <c:v>9.6926E-4</c:v>
                </c:pt>
                <c:pt idx="41936">
                  <c:v>9.6927000000000005E-4</c:v>
                </c:pt>
                <c:pt idx="41937">
                  <c:v>9.6927999999999999E-4</c:v>
                </c:pt>
                <c:pt idx="41938">
                  <c:v>9.6929000000000004E-4</c:v>
                </c:pt>
                <c:pt idx="41939">
                  <c:v>9.6929999999999998E-4</c:v>
                </c:pt>
                <c:pt idx="41940">
                  <c:v>9.6931000000000003E-4</c:v>
                </c:pt>
                <c:pt idx="41941">
                  <c:v>9.6931999999999997E-4</c:v>
                </c:pt>
                <c:pt idx="41942">
                  <c:v>9.6933000000000002E-4</c:v>
                </c:pt>
                <c:pt idx="41943">
                  <c:v>9.6933999999999996E-4</c:v>
                </c:pt>
                <c:pt idx="41944">
                  <c:v>9.6935000000000001E-4</c:v>
                </c:pt>
                <c:pt idx="41945">
                  <c:v>9.6935999999999995E-4</c:v>
                </c:pt>
                <c:pt idx="41946">
                  <c:v>9.6937E-4</c:v>
                </c:pt>
                <c:pt idx="41947">
                  <c:v>9.6938000000000005E-4</c:v>
                </c:pt>
                <c:pt idx="41948">
                  <c:v>9.6938999999999999E-4</c:v>
                </c:pt>
                <c:pt idx="41949">
                  <c:v>9.6940000000000004E-4</c:v>
                </c:pt>
                <c:pt idx="41950">
                  <c:v>9.6940999999999998E-4</c:v>
                </c:pt>
                <c:pt idx="41951">
                  <c:v>9.6942000000000003E-4</c:v>
                </c:pt>
                <c:pt idx="41952">
                  <c:v>9.6942999999999997E-4</c:v>
                </c:pt>
                <c:pt idx="41953">
                  <c:v>9.6944000000000002E-4</c:v>
                </c:pt>
                <c:pt idx="41954">
                  <c:v>9.6944999999999996E-4</c:v>
                </c:pt>
                <c:pt idx="41955">
                  <c:v>9.6946E-4</c:v>
                </c:pt>
                <c:pt idx="41956">
                  <c:v>9.6947000000000005E-4</c:v>
                </c:pt>
                <c:pt idx="41957">
                  <c:v>9.6947999999999999E-4</c:v>
                </c:pt>
                <c:pt idx="41958">
                  <c:v>9.6949000000000004E-4</c:v>
                </c:pt>
                <c:pt idx="41959">
                  <c:v>9.6949999999999998E-4</c:v>
                </c:pt>
                <c:pt idx="41960">
                  <c:v>9.6951000000000003E-4</c:v>
                </c:pt>
                <c:pt idx="41961">
                  <c:v>9.6951999999999997E-4</c:v>
                </c:pt>
                <c:pt idx="41962">
                  <c:v>9.6953000000000002E-4</c:v>
                </c:pt>
                <c:pt idx="41963">
                  <c:v>9.6953999999999996E-4</c:v>
                </c:pt>
                <c:pt idx="41964">
                  <c:v>9.6955000000000001E-4</c:v>
                </c:pt>
                <c:pt idx="41965">
                  <c:v>9.6955999999999995E-4</c:v>
                </c:pt>
                <c:pt idx="41966">
                  <c:v>9.6957E-4</c:v>
                </c:pt>
                <c:pt idx="41967">
                  <c:v>9.6958000000000005E-4</c:v>
                </c:pt>
                <c:pt idx="41968">
                  <c:v>9.6958999999999999E-4</c:v>
                </c:pt>
                <c:pt idx="41969">
                  <c:v>9.6960000000000004E-4</c:v>
                </c:pt>
                <c:pt idx="41970">
                  <c:v>9.6960999999999998E-4</c:v>
                </c:pt>
                <c:pt idx="41971">
                  <c:v>9.6962000000000003E-4</c:v>
                </c:pt>
                <c:pt idx="41972">
                  <c:v>9.6962999999999997E-4</c:v>
                </c:pt>
                <c:pt idx="41973">
                  <c:v>9.6964000000000002E-4</c:v>
                </c:pt>
                <c:pt idx="41974">
                  <c:v>9.6964999999999996E-4</c:v>
                </c:pt>
                <c:pt idx="41975">
                  <c:v>9.6966000000000001E-4</c:v>
                </c:pt>
                <c:pt idx="41976">
                  <c:v>9.6966999999999995E-4</c:v>
                </c:pt>
                <c:pt idx="41977">
                  <c:v>9.6968E-4</c:v>
                </c:pt>
                <c:pt idx="41978">
                  <c:v>9.6969000000000005E-4</c:v>
                </c:pt>
                <c:pt idx="41979">
                  <c:v>9.6969999999999999E-4</c:v>
                </c:pt>
                <c:pt idx="41980">
                  <c:v>9.6971000000000004E-4</c:v>
                </c:pt>
                <c:pt idx="41981">
                  <c:v>9.6971999999999998E-4</c:v>
                </c:pt>
                <c:pt idx="41982">
                  <c:v>9.6973000000000003E-4</c:v>
                </c:pt>
                <c:pt idx="41983">
                  <c:v>9.6973999999999997E-4</c:v>
                </c:pt>
                <c:pt idx="41984">
                  <c:v>9.6975000000000002E-4</c:v>
                </c:pt>
                <c:pt idx="41985">
                  <c:v>9.6975999999999996E-4</c:v>
                </c:pt>
                <c:pt idx="41986">
                  <c:v>9.6977000000000001E-4</c:v>
                </c:pt>
                <c:pt idx="41987">
                  <c:v>9.6977999999999995E-4</c:v>
                </c:pt>
                <c:pt idx="41988">
                  <c:v>9.6979E-4</c:v>
                </c:pt>
                <c:pt idx="41989">
                  <c:v>9.6980000000000005E-4</c:v>
                </c:pt>
                <c:pt idx="41990">
                  <c:v>9.6980999999999999E-4</c:v>
                </c:pt>
                <c:pt idx="41991">
                  <c:v>9.6982000000000004E-4</c:v>
                </c:pt>
                <c:pt idx="41992">
                  <c:v>9.6982999999999998E-4</c:v>
                </c:pt>
                <c:pt idx="41993">
                  <c:v>9.6984000000000002E-4</c:v>
                </c:pt>
                <c:pt idx="41994">
                  <c:v>9.6984999999999997E-4</c:v>
                </c:pt>
                <c:pt idx="41995">
                  <c:v>9.6986000000000001E-4</c:v>
                </c:pt>
                <c:pt idx="41996">
                  <c:v>9.6986999999999996E-4</c:v>
                </c:pt>
                <c:pt idx="41997">
                  <c:v>9.6988E-4</c:v>
                </c:pt>
                <c:pt idx="41998">
                  <c:v>9.6989000000000005E-4</c:v>
                </c:pt>
                <c:pt idx="41999">
                  <c:v>9.6989999999999999E-4</c:v>
                </c:pt>
                <c:pt idx="42000">
                  <c:v>9.6991000000000004E-4</c:v>
                </c:pt>
                <c:pt idx="42001">
                  <c:v>9.6991999999999998E-4</c:v>
                </c:pt>
                <c:pt idx="42002">
                  <c:v>9.6993000000000003E-4</c:v>
                </c:pt>
                <c:pt idx="42003">
                  <c:v>9.6993999999999997E-4</c:v>
                </c:pt>
                <c:pt idx="42004">
                  <c:v>9.6995000000000002E-4</c:v>
                </c:pt>
                <c:pt idx="42005">
                  <c:v>9.6995999999999996E-4</c:v>
                </c:pt>
                <c:pt idx="42006">
                  <c:v>9.6997000000000001E-4</c:v>
                </c:pt>
                <c:pt idx="42007">
                  <c:v>9.6997999999999995E-4</c:v>
                </c:pt>
                <c:pt idx="42008">
                  <c:v>9.6999E-4</c:v>
                </c:pt>
                <c:pt idx="42009">
                  <c:v>9.7000000000000005E-4</c:v>
                </c:pt>
                <c:pt idx="42010">
                  <c:v>9.7000999999999999E-4</c:v>
                </c:pt>
                <c:pt idx="42011">
                  <c:v>9.7002000000000004E-4</c:v>
                </c:pt>
                <c:pt idx="42012">
                  <c:v>9.7002999999999998E-4</c:v>
                </c:pt>
                <c:pt idx="42013">
                  <c:v>9.7004000000000003E-4</c:v>
                </c:pt>
                <c:pt idx="42014">
                  <c:v>9.7004999999999997E-4</c:v>
                </c:pt>
                <c:pt idx="42015">
                  <c:v>9.7006000000000002E-4</c:v>
                </c:pt>
                <c:pt idx="42016">
                  <c:v>9.7006999999999996E-4</c:v>
                </c:pt>
                <c:pt idx="42017">
                  <c:v>9.7008000000000001E-4</c:v>
                </c:pt>
                <c:pt idx="42018">
                  <c:v>9.7008999999999995E-4</c:v>
                </c:pt>
                <c:pt idx="42019">
                  <c:v>9.701E-4</c:v>
                </c:pt>
                <c:pt idx="42020">
                  <c:v>9.7011000000000005E-4</c:v>
                </c:pt>
                <c:pt idx="42021">
                  <c:v>9.7011999999999999E-4</c:v>
                </c:pt>
                <c:pt idx="42022">
                  <c:v>9.7013000000000004E-4</c:v>
                </c:pt>
                <c:pt idx="42023">
                  <c:v>9.7013999999999998E-4</c:v>
                </c:pt>
                <c:pt idx="42024">
                  <c:v>9.7015000000000003E-4</c:v>
                </c:pt>
                <c:pt idx="42025">
                  <c:v>9.7015999999999997E-4</c:v>
                </c:pt>
                <c:pt idx="42026">
                  <c:v>9.7017000000000002E-4</c:v>
                </c:pt>
                <c:pt idx="42027">
                  <c:v>9.7017999999999996E-4</c:v>
                </c:pt>
                <c:pt idx="42028">
                  <c:v>9.7019000000000001E-4</c:v>
                </c:pt>
                <c:pt idx="42029">
                  <c:v>9.7019999999999995E-4</c:v>
                </c:pt>
                <c:pt idx="42030">
                  <c:v>9.7021E-4</c:v>
                </c:pt>
                <c:pt idx="42031">
                  <c:v>9.7022000000000005E-4</c:v>
                </c:pt>
                <c:pt idx="42032">
                  <c:v>9.7022999999999999E-4</c:v>
                </c:pt>
                <c:pt idx="42033">
                  <c:v>9.7024000000000003E-4</c:v>
                </c:pt>
                <c:pt idx="42034">
                  <c:v>9.7024999999999998E-4</c:v>
                </c:pt>
                <c:pt idx="42035">
                  <c:v>9.7026000000000002E-4</c:v>
                </c:pt>
                <c:pt idx="42036">
                  <c:v>9.7026999999999996E-4</c:v>
                </c:pt>
                <c:pt idx="42037">
                  <c:v>9.7028000000000001E-4</c:v>
                </c:pt>
                <c:pt idx="42038">
                  <c:v>9.7028999999999995E-4</c:v>
                </c:pt>
                <c:pt idx="42039">
                  <c:v>9.703E-4</c:v>
                </c:pt>
                <c:pt idx="42040">
                  <c:v>9.7031000000000005E-4</c:v>
                </c:pt>
                <c:pt idx="42041">
                  <c:v>9.7031999999999999E-4</c:v>
                </c:pt>
                <c:pt idx="42042">
                  <c:v>9.7033000000000004E-4</c:v>
                </c:pt>
                <c:pt idx="42043">
                  <c:v>9.7033999999999998E-4</c:v>
                </c:pt>
                <c:pt idx="42044">
                  <c:v>9.7035000000000003E-4</c:v>
                </c:pt>
                <c:pt idx="42045">
                  <c:v>9.7035999999999997E-4</c:v>
                </c:pt>
                <c:pt idx="42046">
                  <c:v>9.7037000000000002E-4</c:v>
                </c:pt>
                <c:pt idx="42047">
                  <c:v>9.7037999999999996E-4</c:v>
                </c:pt>
                <c:pt idx="42048">
                  <c:v>9.7039000000000001E-4</c:v>
                </c:pt>
                <c:pt idx="42049">
                  <c:v>9.7039999999999995E-4</c:v>
                </c:pt>
                <c:pt idx="42050">
                  <c:v>9.7041E-4</c:v>
                </c:pt>
                <c:pt idx="42051">
                  <c:v>9.7042000000000005E-4</c:v>
                </c:pt>
                <c:pt idx="42052">
                  <c:v>9.7042999999999999E-4</c:v>
                </c:pt>
                <c:pt idx="42053">
                  <c:v>9.7044000000000004E-4</c:v>
                </c:pt>
                <c:pt idx="42054">
                  <c:v>9.7044999999999998E-4</c:v>
                </c:pt>
                <c:pt idx="42055">
                  <c:v>9.7046000000000003E-4</c:v>
                </c:pt>
                <c:pt idx="42056">
                  <c:v>9.7046999999999997E-4</c:v>
                </c:pt>
                <c:pt idx="42057">
                  <c:v>9.7048000000000002E-4</c:v>
                </c:pt>
                <c:pt idx="42058">
                  <c:v>9.7048999999999996E-4</c:v>
                </c:pt>
                <c:pt idx="42059">
                  <c:v>9.7050000000000001E-4</c:v>
                </c:pt>
                <c:pt idx="42060">
                  <c:v>9.7050999999999995E-4</c:v>
                </c:pt>
                <c:pt idx="42061">
                  <c:v>9.7052E-4</c:v>
                </c:pt>
                <c:pt idx="42062">
                  <c:v>9.7053000000000005E-4</c:v>
                </c:pt>
                <c:pt idx="42063">
                  <c:v>9.7053999999999999E-4</c:v>
                </c:pt>
                <c:pt idx="42064">
                  <c:v>9.7055000000000004E-4</c:v>
                </c:pt>
                <c:pt idx="42065">
                  <c:v>9.7055999999999998E-4</c:v>
                </c:pt>
                <c:pt idx="42066">
                  <c:v>9.7057000000000003E-4</c:v>
                </c:pt>
                <c:pt idx="42067">
                  <c:v>9.7057999999999997E-4</c:v>
                </c:pt>
                <c:pt idx="42068">
                  <c:v>9.7059000000000002E-4</c:v>
                </c:pt>
                <c:pt idx="42069">
                  <c:v>9.7059999999999996E-4</c:v>
                </c:pt>
                <c:pt idx="42070">
                  <c:v>9.7061000000000001E-4</c:v>
                </c:pt>
                <c:pt idx="42071">
                  <c:v>9.7061999999999995E-4</c:v>
                </c:pt>
                <c:pt idx="42072">
                  <c:v>9.7063E-4</c:v>
                </c:pt>
                <c:pt idx="42073">
                  <c:v>9.7064000000000004E-4</c:v>
                </c:pt>
                <c:pt idx="42074">
                  <c:v>9.7064999999999999E-4</c:v>
                </c:pt>
                <c:pt idx="42075">
                  <c:v>9.7066000000000003E-4</c:v>
                </c:pt>
                <c:pt idx="42076">
                  <c:v>9.7066999999999997E-4</c:v>
                </c:pt>
                <c:pt idx="42077">
                  <c:v>9.7068000000000002E-4</c:v>
                </c:pt>
                <c:pt idx="42078">
                  <c:v>9.7068999999999996E-4</c:v>
                </c:pt>
                <c:pt idx="42079">
                  <c:v>9.7070000000000001E-4</c:v>
                </c:pt>
                <c:pt idx="42080">
                  <c:v>9.7070999999999995E-4</c:v>
                </c:pt>
                <c:pt idx="42081">
                  <c:v>9.7072E-4</c:v>
                </c:pt>
                <c:pt idx="42082">
                  <c:v>9.7073000000000005E-4</c:v>
                </c:pt>
                <c:pt idx="42083">
                  <c:v>9.7073999999999999E-4</c:v>
                </c:pt>
                <c:pt idx="42084">
                  <c:v>9.7075000000000004E-4</c:v>
                </c:pt>
                <c:pt idx="42085">
                  <c:v>9.7075999999999998E-4</c:v>
                </c:pt>
                <c:pt idx="42086">
                  <c:v>9.7077000000000003E-4</c:v>
                </c:pt>
                <c:pt idx="42087">
                  <c:v>9.7077999999999997E-4</c:v>
                </c:pt>
                <c:pt idx="42088">
                  <c:v>9.7079000000000002E-4</c:v>
                </c:pt>
                <c:pt idx="42089">
                  <c:v>9.7079999999999996E-4</c:v>
                </c:pt>
                <c:pt idx="42090">
                  <c:v>9.7081000000000001E-4</c:v>
                </c:pt>
                <c:pt idx="42091">
                  <c:v>9.7081999999999995E-4</c:v>
                </c:pt>
                <c:pt idx="42092">
                  <c:v>9.7083E-4</c:v>
                </c:pt>
                <c:pt idx="42093">
                  <c:v>9.7084000000000005E-4</c:v>
                </c:pt>
                <c:pt idx="42094">
                  <c:v>9.7084999999999999E-4</c:v>
                </c:pt>
                <c:pt idx="42095">
                  <c:v>9.7086000000000004E-4</c:v>
                </c:pt>
                <c:pt idx="42096">
                  <c:v>9.7086999999999998E-4</c:v>
                </c:pt>
                <c:pt idx="42097">
                  <c:v>9.7088000000000003E-4</c:v>
                </c:pt>
                <c:pt idx="42098">
                  <c:v>9.7088999999999997E-4</c:v>
                </c:pt>
                <c:pt idx="42099">
                  <c:v>9.7090000000000002E-4</c:v>
                </c:pt>
                <c:pt idx="42100">
                  <c:v>9.7090999999999996E-4</c:v>
                </c:pt>
                <c:pt idx="42101">
                  <c:v>9.7092000000000001E-4</c:v>
                </c:pt>
                <c:pt idx="42102">
                  <c:v>9.7092999999999995E-4</c:v>
                </c:pt>
                <c:pt idx="42103">
                  <c:v>9.7094E-4</c:v>
                </c:pt>
                <c:pt idx="42104">
                  <c:v>9.7095000000000005E-4</c:v>
                </c:pt>
                <c:pt idx="42105">
                  <c:v>9.7095999999999999E-4</c:v>
                </c:pt>
                <c:pt idx="42106">
                  <c:v>9.7097000000000004E-4</c:v>
                </c:pt>
                <c:pt idx="42107">
                  <c:v>9.7097999999999998E-4</c:v>
                </c:pt>
                <c:pt idx="42108">
                  <c:v>9.7099000000000003E-4</c:v>
                </c:pt>
                <c:pt idx="42109">
                  <c:v>9.7099999999999997E-4</c:v>
                </c:pt>
                <c:pt idx="42110">
                  <c:v>9.7101000000000002E-4</c:v>
                </c:pt>
                <c:pt idx="42111">
                  <c:v>9.7101999999999996E-4</c:v>
                </c:pt>
                <c:pt idx="42112">
                  <c:v>9.7103000000000001E-4</c:v>
                </c:pt>
                <c:pt idx="42113">
                  <c:v>9.7104000000000005E-4</c:v>
                </c:pt>
                <c:pt idx="42114">
                  <c:v>9.7104999999999999E-4</c:v>
                </c:pt>
                <c:pt idx="42115">
                  <c:v>9.7106000000000004E-4</c:v>
                </c:pt>
                <c:pt idx="42116">
                  <c:v>9.7106999999999998E-4</c:v>
                </c:pt>
                <c:pt idx="42117">
                  <c:v>9.7108000000000003E-4</c:v>
                </c:pt>
                <c:pt idx="42118">
                  <c:v>9.7108999999999997E-4</c:v>
                </c:pt>
                <c:pt idx="42119">
                  <c:v>9.7110000000000002E-4</c:v>
                </c:pt>
                <c:pt idx="42120">
                  <c:v>9.7110999999999996E-4</c:v>
                </c:pt>
                <c:pt idx="42121">
                  <c:v>9.7112000000000001E-4</c:v>
                </c:pt>
                <c:pt idx="42122">
                  <c:v>9.7112999999999995E-4</c:v>
                </c:pt>
                <c:pt idx="42123">
                  <c:v>9.7114E-4</c:v>
                </c:pt>
                <c:pt idx="42124">
                  <c:v>9.7115000000000005E-4</c:v>
                </c:pt>
                <c:pt idx="42125">
                  <c:v>9.7115999999999999E-4</c:v>
                </c:pt>
                <c:pt idx="42126">
                  <c:v>9.7117000000000004E-4</c:v>
                </c:pt>
                <c:pt idx="42127">
                  <c:v>9.7117999999999998E-4</c:v>
                </c:pt>
                <c:pt idx="42128">
                  <c:v>9.7119000000000003E-4</c:v>
                </c:pt>
                <c:pt idx="42129">
                  <c:v>9.7119999999999997E-4</c:v>
                </c:pt>
                <c:pt idx="42130">
                  <c:v>9.7121000000000002E-4</c:v>
                </c:pt>
                <c:pt idx="42131">
                  <c:v>9.7121999999999996E-4</c:v>
                </c:pt>
                <c:pt idx="42132">
                  <c:v>9.7123000000000001E-4</c:v>
                </c:pt>
                <c:pt idx="42133">
                  <c:v>9.7123999999999995E-4</c:v>
                </c:pt>
                <c:pt idx="42134">
                  <c:v>9.7125E-4</c:v>
                </c:pt>
                <c:pt idx="42135">
                  <c:v>9.7126000000000005E-4</c:v>
                </c:pt>
                <c:pt idx="42136">
                  <c:v>9.7126999999999999E-4</c:v>
                </c:pt>
                <c:pt idx="42137">
                  <c:v>9.7128000000000004E-4</c:v>
                </c:pt>
                <c:pt idx="42138">
                  <c:v>9.7128999999999998E-4</c:v>
                </c:pt>
                <c:pt idx="42139">
                  <c:v>9.7130000000000003E-4</c:v>
                </c:pt>
                <c:pt idx="42140">
                  <c:v>9.7130999999999997E-4</c:v>
                </c:pt>
                <c:pt idx="42141">
                  <c:v>9.7132000000000002E-4</c:v>
                </c:pt>
                <c:pt idx="42142">
                  <c:v>9.7132999999999996E-4</c:v>
                </c:pt>
                <c:pt idx="42143">
                  <c:v>9.7134000000000001E-4</c:v>
                </c:pt>
                <c:pt idx="42144">
                  <c:v>9.7134999999999995E-4</c:v>
                </c:pt>
                <c:pt idx="42145">
                  <c:v>9.7136E-4</c:v>
                </c:pt>
                <c:pt idx="42146">
                  <c:v>9.7137000000000005E-4</c:v>
                </c:pt>
                <c:pt idx="42147">
                  <c:v>9.7137999999999999E-4</c:v>
                </c:pt>
                <c:pt idx="42148">
                  <c:v>9.7139000000000004E-4</c:v>
                </c:pt>
                <c:pt idx="42149">
                  <c:v>9.7139999999999998E-4</c:v>
                </c:pt>
                <c:pt idx="42150">
                  <c:v>9.7141000000000003E-4</c:v>
                </c:pt>
                <c:pt idx="42151">
                  <c:v>9.7141999999999997E-4</c:v>
                </c:pt>
                <c:pt idx="42152">
                  <c:v>9.7143000000000001E-4</c:v>
                </c:pt>
                <c:pt idx="42153">
                  <c:v>9.7143999999999996E-4</c:v>
                </c:pt>
                <c:pt idx="42154">
                  <c:v>9.7145E-4</c:v>
                </c:pt>
                <c:pt idx="42155">
                  <c:v>9.7146000000000005E-4</c:v>
                </c:pt>
                <c:pt idx="42156">
                  <c:v>9.7146999999999999E-4</c:v>
                </c:pt>
                <c:pt idx="42157">
                  <c:v>9.7148000000000004E-4</c:v>
                </c:pt>
                <c:pt idx="42158">
                  <c:v>9.7148999999999998E-4</c:v>
                </c:pt>
                <c:pt idx="42159">
                  <c:v>9.7150000000000003E-4</c:v>
                </c:pt>
                <c:pt idx="42160">
                  <c:v>9.7150999999999997E-4</c:v>
                </c:pt>
                <c:pt idx="42161">
                  <c:v>9.7152000000000002E-4</c:v>
                </c:pt>
                <c:pt idx="42162">
                  <c:v>9.7152999999999996E-4</c:v>
                </c:pt>
                <c:pt idx="42163">
                  <c:v>9.7154000000000001E-4</c:v>
                </c:pt>
                <c:pt idx="42164">
                  <c:v>9.7154999999999995E-4</c:v>
                </c:pt>
                <c:pt idx="42165">
                  <c:v>9.7156E-4</c:v>
                </c:pt>
                <c:pt idx="42166">
                  <c:v>9.7157000000000005E-4</c:v>
                </c:pt>
                <c:pt idx="42167">
                  <c:v>9.7157999999999999E-4</c:v>
                </c:pt>
                <c:pt idx="42168">
                  <c:v>9.7159000000000004E-4</c:v>
                </c:pt>
                <c:pt idx="42169">
                  <c:v>9.7159999999999998E-4</c:v>
                </c:pt>
                <c:pt idx="42170">
                  <c:v>9.7161000000000003E-4</c:v>
                </c:pt>
                <c:pt idx="42171">
                  <c:v>9.7161999999999997E-4</c:v>
                </c:pt>
                <c:pt idx="42172">
                  <c:v>9.7163000000000002E-4</c:v>
                </c:pt>
                <c:pt idx="42173">
                  <c:v>9.7163999999999996E-4</c:v>
                </c:pt>
                <c:pt idx="42174">
                  <c:v>9.7165000000000001E-4</c:v>
                </c:pt>
                <c:pt idx="42175">
                  <c:v>9.7165999999999995E-4</c:v>
                </c:pt>
                <c:pt idx="42176">
                  <c:v>9.7167E-4</c:v>
                </c:pt>
                <c:pt idx="42177">
                  <c:v>9.7168000000000005E-4</c:v>
                </c:pt>
                <c:pt idx="42178">
                  <c:v>9.7168999999999999E-4</c:v>
                </c:pt>
                <c:pt idx="42179">
                  <c:v>9.7170000000000004E-4</c:v>
                </c:pt>
                <c:pt idx="42180">
                  <c:v>9.7170999999999998E-4</c:v>
                </c:pt>
                <c:pt idx="42181">
                  <c:v>9.7172000000000003E-4</c:v>
                </c:pt>
                <c:pt idx="42182">
                  <c:v>9.7172999999999997E-4</c:v>
                </c:pt>
                <c:pt idx="42183">
                  <c:v>9.7174000000000002E-4</c:v>
                </c:pt>
                <c:pt idx="42184">
                  <c:v>9.7174999999999996E-4</c:v>
                </c:pt>
                <c:pt idx="42185">
                  <c:v>9.7176000000000001E-4</c:v>
                </c:pt>
                <c:pt idx="42186">
                  <c:v>9.7176999999999995E-4</c:v>
                </c:pt>
                <c:pt idx="42187">
                  <c:v>9.7178E-4</c:v>
                </c:pt>
                <c:pt idx="42188">
                  <c:v>9.7179000000000005E-4</c:v>
                </c:pt>
                <c:pt idx="42189">
                  <c:v>9.7179999999999999E-4</c:v>
                </c:pt>
                <c:pt idx="42190">
                  <c:v>9.7181000000000003E-4</c:v>
                </c:pt>
                <c:pt idx="42191">
                  <c:v>9.7181999999999998E-4</c:v>
                </c:pt>
                <c:pt idx="42192">
                  <c:v>9.7183000000000002E-4</c:v>
                </c:pt>
                <c:pt idx="42193">
                  <c:v>9.7183999999999997E-4</c:v>
                </c:pt>
                <c:pt idx="42194">
                  <c:v>9.7185000000000001E-4</c:v>
                </c:pt>
                <c:pt idx="42195">
                  <c:v>9.7185999999999995E-4</c:v>
                </c:pt>
                <c:pt idx="42196">
                  <c:v>9.7187E-4</c:v>
                </c:pt>
                <c:pt idx="42197">
                  <c:v>9.7188000000000005E-4</c:v>
                </c:pt>
                <c:pt idx="42198">
                  <c:v>9.7188999999999999E-4</c:v>
                </c:pt>
                <c:pt idx="42199">
                  <c:v>9.7190000000000004E-4</c:v>
                </c:pt>
                <c:pt idx="42200">
                  <c:v>9.7190999999999998E-4</c:v>
                </c:pt>
                <c:pt idx="42201">
                  <c:v>9.7192000000000003E-4</c:v>
                </c:pt>
                <c:pt idx="42202">
                  <c:v>9.7192999999999997E-4</c:v>
                </c:pt>
                <c:pt idx="42203">
                  <c:v>9.7194000000000002E-4</c:v>
                </c:pt>
                <c:pt idx="42204">
                  <c:v>9.7194999999999996E-4</c:v>
                </c:pt>
                <c:pt idx="42205">
                  <c:v>9.7196000000000001E-4</c:v>
                </c:pt>
                <c:pt idx="42206">
                  <c:v>9.7196999999999995E-4</c:v>
                </c:pt>
                <c:pt idx="42207">
                  <c:v>9.7198E-4</c:v>
                </c:pt>
                <c:pt idx="42208">
                  <c:v>9.7199000000000005E-4</c:v>
                </c:pt>
                <c:pt idx="42209">
                  <c:v>9.7199999999999999E-4</c:v>
                </c:pt>
                <c:pt idx="42210">
                  <c:v>9.7201000000000004E-4</c:v>
                </c:pt>
                <c:pt idx="42211">
                  <c:v>9.7201999999999998E-4</c:v>
                </c:pt>
                <c:pt idx="42212">
                  <c:v>9.7203000000000003E-4</c:v>
                </c:pt>
                <c:pt idx="42213">
                  <c:v>9.7203999999999997E-4</c:v>
                </c:pt>
                <c:pt idx="42214">
                  <c:v>9.7205000000000002E-4</c:v>
                </c:pt>
                <c:pt idx="42215">
                  <c:v>9.7205999999999996E-4</c:v>
                </c:pt>
                <c:pt idx="42216">
                  <c:v>9.7207000000000001E-4</c:v>
                </c:pt>
                <c:pt idx="42217">
                  <c:v>9.7207999999999995E-4</c:v>
                </c:pt>
                <c:pt idx="42218">
                  <c:v>9.7209E-4</c:v>
                </c:pt>
                <c:pt idx="42219">
                  <c:v>9.7210000000000005E-4</c:v>
                </c:pt>
                <c:pt idx="42220">
                  <c:v>9.7210999999999999E-4</c:v>
                </c:pt>
                <c:pt idx="42221">
                  <c:v>9.7212000000000004E-4</c:v>
                </c:pt>
                <c:pt idx="42222">
                  <c:v>9.7212999999999998E-4</c:v>
                </c:pt>
                <c:pt idx="42223">
                  <c:v>9.7214000000000003E-4</c:v>
                </c:pt>
                <c:pt idx="42224">
                  <c:v>9.7214999999999997E-4</c:v>
                </c:pt>
                <c:pt idx="42225">
                  <c:v>9.7216000000000002E-4</c:v>
                </c:pt>
                <c:pt idx="42226">
                  <c:v>9.7216999999999996E-4</c:v>
                </c:pt>
                <c:pt idx="42227">
                  <c:v>9.7218000000000001E-4</c:v>
                </c:pt>
                <c:pt idx="42228">
                  <c:v>9.7218999999999995E-4</c:v>
                </c:pt>
                <c:pt idx="42229">
                  <c:v>9.722E-4</c:v>
                </c:pt>
                <c:pt idx="42230">
                  <c:v>9.7221000000000004E-4</c:v>
                </c:pt>
                <c:pt idx="42231">
                  <c:v>9.7221999999999999E-4</c:v>
                </c:pt>
                <c:pt idx="42232">
                  <c:v>9.7223000000000003E-4</c:v>
                </c:pt>
                <c:pt idx="42233">
                  <c:v>9.7223999999999997E-4</c:v>
                </c:pt>
                <c:pt idx="42234">
                  <c:v>9.7225000000000002E-4</c:v>
                </c:pt>
                <c:pt idx="42235">
                  <c:v>9.7225999999999996E-4</c:v>
                </c:pt>
                <c:pt idx="42236">
                  <c:v>9.7227000000000001E-4</c:v>
                </c:pt>
                <c:pt idx="42237">
                  <c:v>9.7227999999999995E-4</c:v>
                </c:pt>
                <c:pt idx="42238">
                  <c:v>9.7229E-4</c:v>
                </c:pt>
                <c:pt idx="42239">
                  <c:v>9.7230000000000005E-4</c:v>
                </c:pt>
                <c:pt idx="42240">
                  <c:v>9.7230999999999999E-4</c:v>
                </c:pt>
                <c:pt idx="42241">
                  <c:v>9.7232000000000004E-4</c:v>
                </c:pt>
                <c:pt idx="42242">
                  <c:v>9.7232999999999998E-4</c:v>
                </c:pt>
                <c:pt idx="42243">
                  <c:v>9.7234000000000003E-4</c:v>
                </c:pt>
                <c:pt idx="42244">
                  <c:v>9.7234999999999997E-4</c:v>
                </c:pt>
                <c:pt idx="42245">
                  <c:v>9.7236000000000002E-4</c:v>
                </c:pt>
                <c:pt idx="42246">
                  <c:v>9.7236999999999996E-4</c:v>
                </c:pt>
                <c:pt idx="42247">
                  <c:v>9.7238000000000001E-4</c:v>
                </c:pt>
                <c:pt idx="42248">
                  <c:v>9.7238999999999995E-4</c:v>
                </c:pt>
                <c:pt idx="42249">
                  <c:v>9.724E-4</c:v>
                </c:pt>
                <c:pt idx="42250">
                  <c:v>9.7241000000000005E-4</c:v>
                </c:pt>
                <c:pt idx="42251">
                  <c:v>9.7241999999999999E-4</c:v>
                </c:pt>
                <c:pt idx="42252">
                  <c:v>9.7243000000000004E-4</c:v>
                </c:pt>
                <c:pt idx="42253">
                  <c:v>9.7243999999999998E-4</c:v>
                </c:pt>
                <c:pt idx="42254">
                  <c:v>9.7245000000000003E-4</c:v>
                </c:pt>
                <c:pt idx="42255">
                  <c:v>9.7245999999999997E-4</c:v>
                </c:pt>
                <c:pt idx="42256">
                  <c:v>9.7247000000000002E-4</c:v>
                </c:pt>
                <c:pt idx="42257">
                  <c:v>9.7247999999999996E-4</c:v>
                </c:pt>
                <c:pt idx="42258">
                  <c:v>9.7249000000000001E-4</c:v>
                </c:pt>
                <c:pt idx="42259">
                  <c:v>9.7249999999999995E-4</c:v>
                </c:pt>
                <c:pt idx="42260">
                  <c:v>9.7251E-4</c:v>
                </c:pt>
                <c:pt idx="42261">
                  <c:v>9.7252000000000005E-4</c:v>
                </c:pt>
                <c:pt idx="42262">
                  <c:v>9.7252999999999999E-4</c:v>
                </c:pt>
                <c:pt idx="42263">
                  <c:v>9.7254000000000004E-4</c:v>
                </c:pt>
                <c:pt idx="42264">
                  <c:v>9.7254999999999998E-4</c:v>
                </c:pt>
                <c:pt idx="42265">
                  <c:v>9.7256000000000003E-4</c:v>
                </c:pt>
                <c:pt idx="42266">
                  <c:v>9.7256999999999997E-4</c:v>
                </c:pt>
                <c:pt idx="42267">
                  <c:v>9.7258000000000002E-4</c:v>
                </c:pt>
                <c:pt idx="42268">
                  <c:v>9.7258999999999996E-4</c:v>
                </c:pt>
                <c:pt idx="42269">
                  <c:v>9.7260000000000001E-4</c:v>
                </c:pt>
                <c:pt idx="42270">
                  <c:v>9.7260999999999995E-4</c:v>
                </c:pt>
                <c:pt idx="42271">
                  <c:v>9.7261999999999999E-4</c:v>
                </c:pt>
                <c:pt idx="42272">
                  <c:v>9.7263000000000004E-4</c:v>
                </c:pt>
                <c:pt idx="42273">
                  <c:v>9.7263999999999998E-4</c:v>
                </c:pt>
                <c:pt idx="42274">
                  <c:v>9.7265000000000003E-4</c:v>
                </c:pt>
                <c:pt idx="42275">
                  <c:v>9.7265999999999997E-4</c:v>
                </c:pt>
                <c:pt idx="42276">
                  <c:v>9.7267000000000002E-4</c:v>
                </c:pt>
                <c:pt idx="42277">
                  <c:v>9.7267999999999996E-4</c:v>
                </c:pt>
                <c:pt idx="42278">
                  <c:v>9.7269000000000001E-4</c:v>
                </c:pt>
                <c:pt idx="42279">
                  <c:v>9.7269999999999995E-4</c:v>
                </c:pt>
                <c:pt idx="42280">
                  <c:v>9.7271E-4</c:v>
                </c:pt>
                <c:pt idx="42281">
                  <c:v>9.7272000000000005E-4</c:v>
                </c:pt>
                <c:pt idx="42282">
                  <c:v>9.7272999999999999E-4</c:v>
                </c:pt>
                <c:pt idx="42283">
                  <c:v>9.7274000000000004E-4</c:v>
                </c:pt>
                <c:pt idx="42284">
                  <c:v>9.7274999999999998E-4</c:v>
                </c:pt>
                <c:pt idx="42285">
                  <c:v>9.7276000000000003E-4</c:v>
                </c:pt>
                <c:pt idx="42286">
                  <c:v>9.7276999999999997E-4</c:v>
                </c:pt>
                <c:pt idx="42287">
                  <c:v>9.7278000000000002E-4</c:v>
                </c:pt>
                <c:pt idx="42288">
                  <c:v>9.7278999999999996E-4</c:v>
                </c:pt>
                <c:pt idx="42289">
                  <c:v>9.7280000000000001E-4</c:v>
                </c:pt>
                <c:pt idx="42290">
                  <c:v>9.7280999999999995E-4</c:v>
                </c:pt>
                <c:pt idx="42291">
                  <c:v>9.7282E-4</c:v>
                </c:pt>
                <c:pt idx="42292">
                  <c:v>9.7283000000000005E-4</c:v>
                </c:pt>
                <c:pt idx="42293">
                  <c:v>9.7283999999999999E-4</c:v>
                </c:pt>
                <c:pt idx="42294">
                  <c:v>9.7285000000000004E-4</c:v>
                </c:pt>
                <c:pt idx="42295">
                  <c:v>9.7285999999999998E-4</c:v>
                </c:pt>
                <c:pt idx="42296">
                  <c:v>9.7287000000000003E-4</c:v>
                </c:pt>
                <c:pt idx="42297">
                  <c:v>9.7287999999999997E-4</c:v>
                </c:pt>
                <c:pt idx="42298">
                  <c:v>9.7289000000000002E-4</c:v>
                </c:pt>
                <c:pt idx="42299">
                  <c:v>9.7289999999999996E-4</c:v>
                </c:pt>
                <c:pt idx="42300">
                  <c:v>9.7291000000000001E-4</c:v>
                </c:pt>
                <c:pt idx="42301">
                  <c:v>9.7291999999999995E-4</c:v>
                </c:pt>
                <c:pt idx="42302">
                  <c:v>9.7293E-4</c:v>
                </c:pt>
                <c:pt idx="42303">
                  <c:v>9.7294000000000005E-4</c:v>
                </c:pt>
                <c:pt idx="42304">
                  <c:v>9.7294999999999999E-4</c:v>
                </c:pt>
                <c:pt idx="42305">
                  <c:v>9.7296000000000004E-4</c:v>
                </c:pt>
                <c:pt idx="42306">
                  <c:v>9.7296999999999998E-4</c:v>
                </c:pt>
                <c:pt idx="42307">
                  <c:v>9.7298000000000003E-4</c:v>
                </c:pt>
                <c:pt idx="42308">
                  <c:v>9.7298999999999997E-4</c:v>
                </c:pt>
                <c:pt idx="42309">
                  <c:v>9.7300000000000002E-4</c:v>
                </c:pt>
                <c:pt idx="42310">
                  <c:v>9.7300999999999996E-4</c:v>
                </c:pt>
                <c:pt idx="42311">
                  <c:v>9.7302E-4</c:v>
                </c:pt>
                <c:pt idx="42312">
                  <c:v>9.7303000000000005E-4</c:v>
                </c:pt>
                <c:pt idx="42313">
                  <c:v>9.7303999999999999E-4</c:v>
                </c:pt>
                <c:pt idx="42314">
                  <c:v>9.7305000000000004E-4</c:v>
                </c:pt>
                <c:pt idx="42315">
                  <c:v>9.7305999999999998E-4</c:v>
                </c:pt>
                <c:pt idx="42316">
                  <c:v>9.7307000000000003E-4</c:v>
                </c:pt>
                <c:pt idx="42317">
                  <c:v>9.7307999999999997E-4</c:v>
                </c:pt>
                <c:pt idx="42318">
                  <c:v>9.7309000000000002E-4</c:v>
                </c:pt>
                <c:pt idx="42319">
                  <c:v>9.7309999999999996E-4</c:v>
                </c:pt>
                <c:pt idx="42320">
                  <c:v>9.7311000000000001E-4</c:v>
                </c:pt>
                <c:pt idx="42321">
                  <c:v>9.7311999999999995E-4</c:v>
                </c:pt>
                <c:pt idx="42322">
                  <c:v>9.7313E-4</c:v>
                </c:pt>
                <c:pt idx="42323">
                  <c:v>9.7314000000000005E-4</c:v>
                </c:pt>
                <c:pt idx="42324">
                  <c:v>9.7314999999999999E-4</c:v>
                </c:pt>
                <c:pt idx="42325">
                  <c:v>9.7316000000000004E-4</c:v>
                </c:pt>
                <c:pt idx="42326">
                  <c:v>9.7316999999999998E-4</c:v>
                </c:pt>
                <c:pt idx="42327">
                  <c:v>9.7318000000000003E-4</c:v>
                </c:pt>
                <c:pt idx="42328">
                  <c:v>9.7318999999999997E-4</c:v>
                </c:pt>
                <c:pt idx="42329">
                  <c:v>9.7320000000000002E-4</c:v>
                </c:pt>
                <c:pt idx="42330">
                  <c:v>9.7320999999999996E-4</c:v>
                </c:pt>
                <c:pt idx="42331">
                  <c:v>9.7322000000000001E-4</c:v>
                </c:pt>
                <c:pt idx="42332">
                  <c:v>9.7322999999999995E-4</c:v>
                </c:pt>
                <c:pt idx="42333">
                  <c:v>9.7324E-4</c:v>
                </c:pt>
                <c:pt idx="42334">
                  <c:v>9.7325000000000005E-4</c:v>
                </c:pt>
                <c:pt idx="42335">
                  <c:v>9.7325999999999999E-4</c:v>
                </c:pt>
                <c:pt idx="42336">
                  <c:v>9.7327000000000004E-4</c:v>
                </c:pt>
                <c:pt idx="42337">
                  <c:v>9.7327999999999998E-4</c:v>
                </c:pt>
                <c:pt idx="42338">
                  <c:v>9.7329000000000003E-4</c:v>
                </c:pt>
                <c:pt idx="42339">
                  <c:v>9.7329999999999997E-4</c:v>
                </c:pt>
                <c:pt idx="42340">
                  <c:v>9.7331000000000002E-4</c:v>
                </c:pt>
                <c:pt idx="42341">
                  <c:v>9.7331999999999996E-4</c:v>
                </c:pt>
                <c:pt idx="42342">
                  <c:v>9.7333000000000001E-4</c:v>
                </c:pt>
                <c:pt idx="42343">
                  <c:v>9.7333999999999995E-4</c:v>
                </c:pt>
                <c:pt idx="42344">
                  <c:v>9.7335E-4</c:v>
                </c:pt>
                <c:pt idx="42345">
                  <c:v>9.7336000000000005E-4</c:v>
                </c:pt>
                <c:pt idx="42346">
                  <c:v>9.7336999999999999E-4</c:v>
                </c:pt>
                <c:pt idx="42347">
                  <c:v>9.7338000000000004E-4</c:v>
                </c:pt>
                <c:pt idx="42348">
                  <c:v>9.7338999999999998E-4</c:v>
                </c:pt>
                <c:pt idx="42349">
                  <c:v>9.7340000000000002E-4</c:v>
                </c:pt>
                <c:pt idx="42350">
                  <c:v>9.7340999999999997E-4</c:v>
                </c:pt>
                <c:pt idx="42351">
                  <c:v>9.7342000000000001E-4</c:v>
                </c:pt>
                <c:pt idx="42352">
                  <c:v>9.7342999999999996E-4</c:v>
                </c:pt>
                <c:pt idx="42353">
                  <c:v>9.7344E-4</c:v>
                </c:pt>
                <c:pt idx="42354">
                  <c:v>9.7345000000000005E-4</c:v>
                </c:pt>
                <c:pt idx="42355">
                  <c:v>9.7345999999999999E-4</c:v>
                </c:pt>
                <c:pt idx="42356">
                  <c:v>9.7347000000000004E-4</c:v>
                </c:pt>
                <c:pt idx="42357">
                  <c:v>9.7347999999999998E-4</c:v>
                </c:pt>
                <c:pt idx="42358">
                  <c:v>9.7349000000000003E-4</c:v>
                </c:pt>
                <c:pt idx="42359">
                  <c:v>9.7349999999999997E-4</c:v>
                </c:pt>
                <c:pt idx="42360">
                  <c:v>9.7351000000000002E-4</c:v>
                </c:pt>
                <c:pt idx="42361">
                  <c:v>9.7351999999999996E-4</c:v>
                </c:pt>
                <c:pt idx="42362">
                  <c:v>9.7353000000000001E-4</c:v>
                </c:pt>
                <c:pt idx="42363">
                  <c:v>9.7353999999999995E-4</c:v>
                </c:pt>
                <c:pt idx="42364">
                  <c:v>9.7355E-4</c:v>
                </c:pt>
                <c:pt idx="42365">
                  <c:v>9.7356000000000005E-4</c:v>
                </c:pt>
                <c:pt idx="42366">
                  <c:v>9.7356999999999999E-4</c:v>
                </c:pt>
                <c:pt idx="42367">
                  <c:v>9.7358000000000004E-4</c:v>
                </c:pt>
                <c:pt idx="42368">
                  <c:v>9.7358999999999998E-4</c:v>
                </c:pt>
                <c:pt idx="42369">
                  <c:v>9.7360000000000003E-4</c:v>
                </c:pt>
                <c:pt idx="42370">
                  <c:v>9.7360999999999997E-4</c:v>
                </c:pt>
                <c:pt idx="42371">
                  <c:v>9.7362000000000002E-4</c:v>
                </c:pt>
                <c:pt idx="42372">
                  <c:v>9.7362999999999996E-4</c:v>
                </c:pt>
                <c:pt idx="42373">
                  <c:v>9.7364000000000001E-4</c:v>
                </c:pt>
                <c:pt idx="42374">
                  <c:v>9.7364999999999995E-4</c:v>
                </c:pt>
                <c:pt idx="42375">
                  <c:v>9.7366E-4</c:v>
                </c:pt>
                <c:pt idx="42376">
                  <c:v>9.7367000000000005E-4</c:v>
                </c:pt>
                <c:pt idx="42377">
                  <c:v>9.7367999999999999E-4</c:v>
                </c:pt>
                <c:pt idx="42378">
                  <c:v>9.7369000000000004E-4</c:v>
                </c:pt>
                <c:pt idx="42379">
                  <c:v>9.7369999999999998E-4</c:v>
                </c:pt>
                <c:pt idx="42380">
                  <c:v>9.7371000000000003E-4</c:v>
                </c:pt>
                <c:pt idx="42381">
                  <c:v>9.7371999999999997E-4</c:v>
                </c:pt>
                <c:pt idx="42382">
                  <c:v>9.7373000000000002E-4</c:v>
                </c:pt>
                <c:pt idx="42383">
                  <c:v>9.7373999999999996E-4</c:v>
                </c:pt>
                <c:pt idx="42384">
                  <c:v>9.7375000000000001E-4</c:v>
                </c:pt>
                <c:pt idx="42385">
                  <c:v>9.7375999999999995E-4</c:v>
                </c:pt>
                <c:pt idx="42386">
                  <c:v>9.7377E-4</c:v>
                </c:pt>
                <c:pt idx="42387">
                  <c:v>9.7378000000000004E-4</c:v>
                </c:pt>
                <c:pt idx="42388">
                  <c:v>9.7378999999999999E-4</c:v>
                </c:pt>
                <c:pt idx="42389">
                  <c:v>9.7380000000000003E-4</c:v>
                </c:pt>
                <c:pt idx="42390">
                  <c:v>9.7380999999999998E-4</c:v>
                </c:pt>
                <c:pt idx="42391">
                  <c:v>9.7382000000000002E-4</c:v>
                </c:pt>
                <c:pt idx="42392">
                  <c:v>9.7382999999999996E-4</c:v>
                </c:pt>
                <c:pt idx="42393">
                  <c:v>9.7384000000000001E-4</c:v>
                </c:pt>
                <c:pt idx="42394">
                  <c:v>9.7384999999999995E-4</c:v>
                </c:pt>
                <c:pt idx="42395">
                  <c:v>9.7386E-4</c:v>
                </c:pt>
                <c:pt idx="42396">
                  <c:v>9.7387000000000005E-4</c:v>
                </c:pt>
                <c:pt idx="42397">
                  <c:v>9.7387999999999999E-4</c:v>
                </c:pt>
                <c:pt idx="42398">
                  <c:v>9.7389000000000004E-4</c:v>
                </c:pt>
                <c:pt idx="42399">
                  <c:v>9.7389999999999998E-4</c:v>
                </c:pt>
                <c:pt idx="42400">
                  <c:v>9.7391000000000003E-4</c:v>
                </c:pt>
                <c:pt idx="42401">
                  <c:v>9.7391999999999997E-4</c:v>
                </c:pt>
                <c:pt idx="42402">
                  <c:v>9.7393000000000002E-4</c:v>
                </c:pt>
                <c:pt idx="42403">
                  <c:v>9.7393999999999996E-4</c:v>
                </c:pt>
                <c:pt idx="42404">
                  <c:v>9.7395000000000001E-4</c:v>
                </c:pt>
                <c:pt idx="42405">
                  <c:v>9.7395999999999995E-4</c:v>
                </c:pt>
                <c:pt idx="42406">
                  <c:v>9.7397E-4</c:v>
                </c:pt>
                <c:pt idx="42407">
                  <c:v>9.7398000000000005E-4</c:v>
                </c:pt>
                <c:pt idx="42408">
                  <c:v>9.7398999999999999E-4</c:v>
                </c:pt>
                <c:pt idx="42409">
                  <c:v>9.7400000000000004E-4</c:v>
                </c:pt>
                <c:pt idx="42410">
                  <c:v>9.7400999999999998E-4</c:v>
                </c:pt>
                <c:pt idx="42411">
                  <c:v>9.7402000000000003E-4</c:v>
                </c:pt>
                <c:pt idx="42412">
                  <c:v>9.7402999999999997E-4</c:v>
                </c:pt>
                <c:pt idx="42413">
                  <c:v>9.7404000000000002E-4</c:v>
                </c:pt>
                <c:pt idx="42414">
                  <c:v>9.7404999999999996E-4</c:v>
                </c:pt>
                <c:pt idx="42415">
                  <c:v>9.7406000000000001E-4</c:v>
                </c:pt>
                <c:pt idx="42416">
                  <c:v>9.7406999999999995E-4</c:v>
                </c:pt>
                <c:pt idx="42417">
                  <c:v>9.7408E-4</c:v>
                </c:pt>
                <c:pt idx="42418">
                  <c:v>9.7409000000000005E-4</c:v>
                </c:pt>
                <c:pt idx="42419">
                  <c:v>9.7409999999999999E-4</c:v>
                </c:pt>
                <c:pt idx="42420">
                  <c:v>9.7411000000000004E-4</c:v>
                </c:pt>
                <c:pt idx="42421">
                  <c:v>9.7411999999999998E-4</c:v>
                </c:pt>
                <c:pt idx="42422">
                  <c:v>9.7413000000000003E-4</c:v>
                </c:pt>
                <c:pt idx="42423">
                  <c:v>9.7413999999999997E-4</c:v>
                </c:pt>
                <c:pt idx="42424">
                  <c:v>9.7415000000000002E-4</c:v>
                </c:pt>
                <c:pt idx="42425">
                  <c:v>9.7415999999999996E-4</c:v>
                </c:pt>
                <c:pt idx="42426">
                  <c:v>9.7417000000000001E-4</c:v>
                </c:pt>
                <c:pt idx="42427">
                  <c:v>9.7417999999999995E-4</c:v>
                </c:pt>
                <c:pt idx="42428">
                  <c:v>9.7419E-4</c:v>
                </c:pt>
                <c:pt idx="42429">
                  <c:v>9.7420000000000004E-4</c:v>
                </c:pt>
                <c:pt idx="42430">
                  <c:v>9.7420999999999998E-4</c:v>
                </c:pt>
                <c:pt idx="42431">
                  <c:v>9.7422000000000003E-4</c:v>
                </c:pt>
                <c:pt idx="42432">
                  <c:v>9.7422999999999997E-4</c:v>
                </c:pt>
                <c:pt idx="42433">
                  <c:v>9.7424000000000002E-4</c:v>
                </c:pt>
                <c:pt idx="42434">
                  <c:v>9.7424999999999996E-4</c:v>
                </c:pt>
                <c:pt idx="42435">
                  <c:v>9.7426000000000001E-4</c:v>
                </c:pt>
                <c:pt idx="42436">
                  <c:v>9.7426999999999995E-4</c:v>
                </c:pt>
                <c:pt idx="42437">
                  <c:v>9.7428E-4</c:v>
                </c:pt>
                <c:pt idx="42438">
                  <c:v>9.7429000000000005E-4</c:v>
                </c:pt>
                <c:pt idx="42439">
                  <c:v>9.7429999999999999E-4</c:v>
                </c:pt>
                <c:pt idx="42440">
                  <c:v>9.7431000000000004E-4</c:v>
                </c:pt>
                <c:pt idx="42441">
                  <c:v>9.7431999999999998E-4</c:v>
                </c:pt>
                <c:pt idx="42442">
                  <c:v>9.7433000000000003E-4</c:v>
                </c:pt>
                <c:pt idx="42443">
                  <c:v>9.7433999999999997E-4</c:v>
                </c:pt>
                <c:pt idx="42444">
                  <c:v>9.7435000000000002E-4</c:v>
                </c:pt>
                <c:pt idx="42445">
                  <c:v>9.7435999999999996E-4</c:v>
                </c:pt>
                <c:pt idx="42446">
                  <c:v>9.7437000000000001E-4</c:v>
                </c:pt>
                <c:pt idx="42447">
                  <c:v>9.7437999999999995E-4</c:v>
                </c:pt>
                <c:pt idx="42448">
                  <c:v>9.7439E-4</c:v>
                </c:pt>
                <c:pt idx="42449">
                  <c:v>9.7440000000000005E-4</c:v>
                </c:pt>
                <c:pt idx="42450">
                  <c:v>9.7440999999999999E-4</c:v>
                </c:pt>
                <c:pt idx="42451">
                  <c:v>9.7442000000000004E-4</c:v>
                </c:pt>
                <c:pt idx="42452">
                  <c:v>9.7442999999999998E-4</c:v>
                </c:pt>
                <c:pt idx="42453">
                  <c:v>9.7444000000000003E-4</c:v>
                </c:pt>
                <c:pt idx="42454">
                  <c:v>9.7444999999999997E-4</c:v>
                </c:pt>
                <c:pt idx="42455">
                  <c:v>9.7446000000000002E-4</c:v>
                </c:pt>
                <c:pt idx="42456">
                  <c:v>9.7446999999999996E-4</c:v>
                </c:pt>
                <c:pt idx="42457">
                  <c:v>9.7448000000000001E-4</c:v>
                </c:pt>
                <c:pt idx="42458">
                  <c:v>9.7448999999999995E-4</c:v>
                </c:pt>
                <c:pt idx="42459">
                  <c:v>9.745E-4</c:v>
                </c:pt>
                <c:pt idx="42460">
                  <c:v>9.7451000000000005E-4</c:v>
                </c:pt>
                <c:pt idx="42461">
                  <c:v>9.7451999999999999E-4</c:v>
                </c:pt>
                <c:pt idx="42462">
                  <c:v>9.7453000000000004E-4</c:v>
                </c:pt>
                <c:pt idx="42463">
                  <c:v>9.7453999999999998E-4</c:v>
                </c:pt>
                <c:pt idx="42464">
                  <c:v>9.7455000000000003E-4</c:v>
                </c:pt>
                <c:pt idx="42465">
                  <c:v>9.7455999999999997E-4</c:v>
                </c:pt>
                <c:pt idx="42466">
                  <c:v>9.7457000000000002E-4</c:v>
                </c:pt>
                <c:pt idx="42467">
                  <c:v>9.7457999999999996E-4</c:v>
                </c:pt>
                <c:pt idx="42468">
                  <c:v>9.7459E-4</c:v>
                </c:pt>
                <c:pt idx="42469">
                  <c:v>9.7460000000000005E-4</c:v>
                </c:pt>
                <c:pt idx="42470">
                  <c:v>9.7460999999999999E-4</c:v>
                </c:pt>
                <c:pt idx="42471">
                  <c:v>9.7462000000000004E-4</c:v>
                </c:pt>
                <c:pt idx="42472">
                  <c:v>9.7462999999999998E-4</c:v>
                </c:pt>
                <c:pt idx="42473">
                  <c:v>9.7464000000000003E-4</c:v>
                </c:pt>
                <c:pt idx="42474">
                  <c:v>9.7464999999999997E-4</c:v>
                </c:pt>
                <c:pt idx="42475">
                  <c:v>9.7466000000000002E-4</c:v>
                </c:pt>
                <c:pt idx="42476">
                  <c:v>9.7466999999999996E-4</c:v>
                </c:pt>
                <c:pt idx="42477">
                  <c:v>9.7468000000000001E-4</c:v>
                </c:pt>
                <c:pt idx="42478">
                  <c:v>9.7468999999999995E-4</c:v>
                </c:pt>
                <c:pt idx="42479">
                  <c:v>9.747E-4</c:v>
                </c:pt>
                <c:pt idx="42480">
                  <c:v>9.7471000000000005E-4</c:v>
                </c:pt>
                <c:pt idx="42481">
                  <c:v>9.7471999999999999E-4</c:v>
                </c:pt>
                <c:pt idx="42482">
                  <c:v>9.7473000000000004E-4</c:v>
                </c:pt>
                <c:pt idx="42483">
                  <c:v>9.7473999999999998E-4</c:v>
                </c:pt>
                <c:pt idx="42484">
                  <c:v>9.7475000000000003E-4</c:v>
                </c:pt>
                <c:pt idx="42485">
                  <c:v>9.7475999999999997E-4</c:v>
                </c:pt>
                <c:pt idx="42486">
                  <c:v>9.7477000000000002E-4</c:v>
                </c:pt>
                <c:pt idx="42487">
                  <c:v>9.7477999999999996E-4</c:v>
                </c:pt>
                <c:pt idx="42488">
                  <c:v>9.7479000000000001E-4</c:v>
                </c:pt>
                <c:pt idx="42489">
                  <c:v>9.7479999999999995E-4</c:v>
                </c:pt>
                <c:pt idx="42490">
                  <c:v>9.7481E-4</c:v>
                </c:pt>
                <c:pt idx="42491">
                  <c:v>9.7482000000000005E-4</c:v>
                </c:pt>
                <c:pt idx="42492">
                  <c:v>9.7482999999999999E-4</c:v>
                </c:pt>
                <c:pt idx="42493">
                  <c:v>9.7484000000000004E-4</c:v>
                </c:pt>
                <c:pt idx="42494">
                  <c:v>9.7484999999999998E-4</c:v>
                </c:pt>
                <c:pt idx="42495">
                  <c:v>9.7486000000000003E-4</c:v>
                </c:pt>
                <c:pt idx="42496">
                  <c:v>9.7486999999999997E-4</c:v>
                </c:pt>
                <c:pt idx="42497">
                  <c:v>9.7488000000000002E-4</c:v>
                </c:pt>
                <c:pt idx="42498">
                  <c:v>9.7488999999999996E-4</c:v>
                </c:pt>
                <c:pt idx="42499">
                  <c:v>9.7490000000000001E-4</c:v>
                </c:pt>
                <c:pt idx="42500">
                  <c:v>9.7490999999999995E-4</c:v>
                </c:pt>
                <c:pt idx="42501">
                  <c:v>9.7492E-4</c:v>
                </c:pt>
                <c:pt idx="42502">
                  <c:v>9.7493000000000005E-4</c:v>
                </c:pt>
                <c:pt idx="42503">
                  <c:v>9.7493999999999999E-4</c:v>
                </c:pt>
                <c:pt idx="42504">
                  <c:v>9.7495000000000004E-4</c:v>
                </c:pt>
                <c:pt idx="42505">
                  <c:v>9.7495999999999998E-4</c:v>
                </c:pt>
                <c:pt idx="42506">
                  <c:v>9.7497000000000002E-4</c:v>
                </c:pt>
                <c:pt idx="42507">
                  <c:v>9.7497999999999997E-4</c:v>
                </c:pt>
                <c:pt idx="42508">
                  <c:v>9.7499000000000001E-4</c:v>
                </c:pt>
                <c:pt idx="42509">
                  <c:v>9.7499999999999996E-4</c:v>
                </c:pt>
                <c:pt idx="42510">
                  <c:v>9.7501E-4</c:v>
                </c:pt>
                <c:pt idx="42511">
                  <c:v>9.7502000000000005E-4</c:v>
                </c:pt>
                <c:pt idx="42512">
                  <c:v>9.7502999999999999E-4</c:v>
                </c:pt>
                <c:pt idx="42513">
                  <c:v>9.7504000000000004E-4</c:v>
                </c:pt>
                <c:pt idx="42514">
                  <c:v>9.7504999999999998E-4</c:v>
                </c:pt>
                <c:pt idx="42515">
                  <c:v>9.7506000000000003E-4</c:v>
                </c:pt>
                <c:pt idx="42516">
                  <c:v>9.7506999999999997E-4</c:v>
                </c:pt>
                <c:pt idx="42517">
                  <c:v>9.7508000000000002E-4</c:v>
                </c:pt>
                <c:pt idx="42518">
                  <c:v>9.7508999999999996E-4</c:v>
                </c:pt>
                <c:pt idx="42519">
                  <c:v>9.7510000000000001E-4</c:v>
                </c:pt>
                <c:pt idx="42520">
                  <c:v>9.7510999999999995E-4</c:v>
                </c:pt>
                <c:pt idx="42521">
                  <c:v>9.7512E-4</c:v>
                </c:pt>
                <c:pt idx="42522">
                  <c:v>9.7513000000000005E-4</c:v>
                </c:pt>
                <c:pt idx="42523">
                  <c:v>9.7513999999999999E-4</c:v>
                </c:pt>
                <c:pt idx="42524">
                  <c:v>9.7515000000000004E-4</c:v>
                </c:pt>
                <c:pt idx="42525">
                  <c:v>9.7515999999999998E-4</c:v>
                </c:pt>
                <c:pt idx="42526">
                  <c:v>9.7517000000000003E-4</c:v>
                </c:pt>
                <c:pt idx="42527">
                  <c:v>9.7517999999999997E-4</c:v>
                </c:pt>
                <c:pt idx="42528">
                  <c:v>9.7519000000000002E-4</c:v>
                </c:pt>
                <c:pt idx="42529">
                  <c:v>9.7519999999999996E-4</c:v>
                </c:pt>
                <c:pt idx="42530">
                  <c:v>9.7521000000000001E-4</c:v>
                </c:pt>
                <c:pt idx="42531">
                  <c:v>9.7521999999999995E-4</c:v>
                </c:pt>
                <c:pt idx="42532">
                  <c:v>9.7523E-4</c:v>
                </c:pt>
                <c:pt idx="42533">
                  <c:v>9.7524000000000005E-4</c:v>
                </c:pt>
                <c:pt idx="42534">
                  <c:v>9.7524999999999999E-4</c:v>
                </c:pt>
                <c:pt idx="42535">
                  <c:v>9.7526000000000004E-4</c:v>
                </c:pt>
                <c:pt idx="42536">
                  <c:v>9.7526999999999998E-4</c:v>
                </c:pt>
                <c:pt idx="42537">
                  <c:v>9.7528000000000003E-4</c:v>
                </c:pt>
                <c:pt idx="42538">
                  <c:v>9.7528999999999997E-4</c:v>
                </c:pt>
                <c:pt idx="42539">
                  <c:v>9.7530000000000002E-4</c:v>
                </c:pt>
                <c:pt idx="42540">
                  <c:v>9.7530999999999996E-4</c:v>
                </c:pt>
                <c:pt idx="42541">
                  <c:v>9.7532000000000001E-4</c:v>
                </c:pt>
                <c:pt idx="42542">
                  <c:v>9.7532999999999995E-4</c:v>
                </c:pt>
                <c:pt idx="42543">
                  <c:v>9.7534E-4</c:v>
                </c:pt>
                <c:pt idx="42544">
                  <c:v>9.7535000000000005E-4</c:v>
                </c:pt>
                <c:pt idx="42545">
                  <c:v>9.7535999999999999E-4</c:v>
                </c:pt>
                <c:pt idx="42546">
                  <c:v>9.7537000000000003E-4</c:v>
                </c:pt>
                <c:pt idx="42547">
                  <c:v>9.7537999999999998E-4</c:v>
                </c:pt>
                <c:pt idx="42548">
                  <c:v>9.7539000000000002E-4</c:v>
                </c:pt>
                <c:pt idx="42549">
                  <c:v>9.7539999999999996E-4</c:v>
                </c:pt>
                <c:pt idx="42550">
                  <c:v>9.7541000000000001E-4</c:v>
                </c:pt>
                <c:pt idx="42551">
                  <c:v>9.7541999999999995E-4</c:v>
                </c:pt>
                <c:pt idx="42552">
                  <c:v>9.7543E-4</c:v>
                </c:pt>
                <c:pt idx="42553">
                  <c:v>9.7544000000000005E-4</c:v>
                </c:pt>
                <c:pt idx="42554">
                  <c:v>9.7544999999999999E-4</c:v>
                </c:pt>
                <c:pt idx="42555">
                  <c:v>9.7546000000000004E-4</c:v>
                </c:pt>
                <c:pt idx="42556">
                  <c:v>9.7546999999999998E-4</c:v>
                </c:pt>
                <c:pt idx="42557">
                  <c:v>9.7548000000000003E-4</c:v>
                </c:pt>
                <c:pt idx="42558">
                  <c:v>9.7548999999999997E-4</c:v>
                </c:pt>
                <c:pt idx="42559">
                  <c:v>9.7550000000000002E-4</c:v>
                </c:pt>
                <c:pt idx="42560">
                  <c:v>9.7550999999999996E-4</c:v>
                </c:pt>
                <c:pt idx="42561">
                  <c:v>9.7552000000000001E-4</c:v>
                </c:pt>
                <c:pt idx="42562">
                  <c:v>9.7552999999999995E-4</c:v>
                </c:pt>
                <c:pt idx="42563">
                  <c:v>9.7554E-4</c:v>
                </c:pt>
                <c:pt idx="42564">
                  <c:v>9.7555000000000005E-4</c:v>
                </c:pt>
                <c:pt idx="42565">
                  <c:v>9.7555999999999999E-4</c:v>
                </c:pt>
                <c:pt idx="42566">
                  <c:v>9.7557000000000004E-4</c:v>
                </c:pt>
                <c:pt idx="42567">
                  <c:v>9.7557999999999998E-4</c:v>
                </c:pt>
                <c:pt idx="42568">
                  <c:v>9.7559000000000003E-4</c:v>
                </c:pt>
                <c:pt idx="42569">
                  <c:v>9.7559999999999997E-4</c:v>
                </c:pt>
                <c:pt idx="42570">
                  <c:v>9.7561000000000002E-4</c:v>
                </c:pt>
                <c:pt idx="42571">
                  <c:v>9.7561999999999996E-4</c:v>
                </c:pt>
                <c:pt idx="42572">
                  <c:v>9.7563000000000001E-4</c:v>
                </c:pt>
                <c:pt idx="42573">
                  <c:v>9.7563999999999995E-4</c:v>
                </c:pt>
                <c:pt idx="42574">
                  <c:v>9.7565E-4</c:v>
                </c:pt>
                <c:pt idx="42575">
                  <c:v>9.7566000000000005E-4</c:v>
                </c:pt>
                <c:pt idx="42576">
                  <c:v>9.7566999999999999E-4</c:v>
                </c:pt>
                <c:pt idx="42577">
                  <c:v>9.7568000000000004E-4</c:v>
                </c:pt>
                <c:pt idx="42578">
                  <c:v>9.7568999999999998E-4</c:v>
                </c:pt>
                <c:pt idx="42579">
                  <c:v>9.7570000000000003E-4</c:v>
                </c:pt>
                <c:pt idx="42580">
                  <c:v>9.7570999999999997E-4</c:v>
                </c:pt>
                <c:pt idx="42581">
                  <c:v>9.7572000000000002E-4</c:v>
                </c:pt>
                <c:pt idx="42582">
                  <c:v>9.7572999999999996E-4</c:v>
                </c:pt>
                <c:pt idx="42583">
                  <c:v>9.7574000000000001E-4</c:v>
                </c:pt>
                <c:pt idx="42584">
                  <c:v>9.7574999999999995E-4</c:v>
                </c:pt>
                <c:pt idx="42585">
                  <c:v>9.7576E-4</c:v>
                </c:pt>
                <c:pt idx="42586">
                  <c:v>9.7577000000000004E-4</c:v>
                </c:pt>
                <c:pt idx="42587">
                  <c:v>9.7577999999999999E-4</c:v>
                </c:pt>
                <c:pt idx="42588">
                  <c:v>9.7579000000000003E-4</c:v>
                </c:pt>
                <c:pt idx="42589">
                  <c:v>9.7579999999999997E-4</c:v>
                </c:pt>
                <c:pt idx="42590">
                  <c:v>9.7581000000000002E-4</c:v>
                </c:pt>
                <c:pt idx="42591">
                  <c:v>9.7581999999999996E-4</c:v>
                </c:pt>
                <c:pt idx="42592">
                  <c:v>9.7583000000000001E-4</c:v>
                </c:pt>
                <c:pt idx="42593">
                  <c:v>9.7583999999999995E-4</c:v>
                </c:pt>
                <c:pt idx="42594">
                  <c:v>9.7585E-4</c:v>
                </c:pt>
                <c:pt idx="42595">
                  <c:v>9.7586000000000005E-4</c:v>
                </c:pt>
                <c:pt idx="42596">
                  <c:v>9.7586999999999999E-4</c:v>
                </c:pt>
                <c:pt idx="42597">
                  <c:v>9.7588000000000004E-4</c:v>
                </c:pt>
                <c:pt idx="42598">
                  <c:v>9.7588999999999998E-4</c:v>
                </c:pt>
                <c:pt idx="42599">
                  <c:v>9.7590000000000003E-4</c:v>
                </c:pt>
                <c:pt idx="42600">
                  <c:v>9.7590999999999997E-4</c:v>
                </c:pt>
                <c:pt idx="42601">
                  <c:v>9.7592000000000002E-4</c:v>
                </c:pt>
                <c:pt idx="42602">
                  <c:v>9.7592999999999996E-4</c:v>
                </c:pt>
                <c:pt idx="42603">
                  <c:v>9.7594000000000001E-4</c:v>
                </c:pt>
                <c:pt idx="42604">
                  <c:v>9.7594999999999995E-4</c:v>
                </c:pt>
                <c:pt idx="42605">
                  <c:v>9.7596E-4</c:v>
                </c:pt>
                <c:pt idx="42606">
                  <c:v>9.7597000000000005E-4</c:v>
                </c:pt>
                <c:pt idx="42607">
                  <c:v>9.7597999999999999E-4</c:v>
                </c:pt>
                <c:pt idx="42608">
                  <c:v>9.7599000000000004E-4</c:v>
                </c:pt>
                <c:pt idx="42609">
                  <c:v>9.7599999999999998E-4</c:v>
                </c:pt>
                <c:pt idx="42610">
                  <c:v>9.7601000000000003E-4</c:v>
                </c:pt>
                <c:pt idx="42611">
                  <c:v>9.7601999999999997E-4</c:v>
                </c:pt>
                <c:pt idx="42612">
                  <c:v>9.7603000000000002E-4</c:v>
                </c:pt>
                <c:pt idx="42613">
                  <c:v>9.7603999999999996E-4</c:v>
                </c:pt>
                <c:pt idx="42614">
                  <c:v>9.7605000000000001E-4</c:v>
                </c:pt>
                <c:pt idx="42615">
                  <c:v>9.7605999999999995E-4</c:v>
                </c:pt>
                <c:pt idx="42616">
                  <c:v>9.7607E-4</c:v>
                </c:pt>
                <c:pt idx="42617">
                  <c:v>9.7608000000000005E-4</c:v>
                </c:pt>
                <c:pt idx="42618">
                  <c:v>9.7608999999999999E-4</c:v>
                </c:pt>
                <c:pt idx="42619">
                  <c:v>9.7610000000000004E-4</c:v>
                </c:pt>
                <c:pt idx="42620">
                  <c:v>9.7610999999999998E-4</c:v>
                </c:pt>
                <c:pt idx="42621">
                  <c:v>9.7612000000000003E-4</c:v>
                </c:pt>
                <c:pt idx="42622">
                  <c:v>9.7612999999999997E-4</c:v>
                </c:pt>
                <c:pt idx="42623">
                  <c:v>9.7614000000000002E-4</c:v>
                </c:pt>
                <c:pt idx="42624">
                  <c:v>9.7614999999999996E-4</c:v>
                </c:pt>
                <c:pt idx="42625">
                  <c:v>9.7616000000000001E-4</c:v>
                </c:pt>
                <c:pt idx="42626">
                  <c:v>9.7617000000000005E-4</c:v>
                </c:pt>
                <c:pt idx="42627">
                  <c:v>9.7617999999999999E-4</c:v>
                </c:pt>
                <c:pt idx="42628">
                  <c:v>9.7619000000000004E-4</c:v>
                </c:pt>
                <c:pt idx="42629">
                  <c:v>9.7619999999999998E-4</c:v>
                </c:pt>
                <c:pt idx="42630">
                  <c:v>9.7621000000000003E-4</c:v>
                </c:pt>
                <c:pt idx="42631">
                  <c:v>9.7621999999999997E-4</c:v>
                </c:pt>
                <c:pt idx="42632">
                  <c:v>9.7623000000000002E-4</c:v>
                </c:pt>
                <c:pt idx="42633">
                  <c:v>9.7623999999999996E-4</c:v>
                </c:pt>
                <c:pt idx="42634">
                  <c:v>9.7625000000000001E-4</c:v>
                </c:pt>
                <c:pt idx="42635">
                  <c:v>9.7625999999999995E-4</c:v>
                </c:pt>
                <c:pt idx="42636">
                  <c:v>9.7627E-4</c:v>
                </c:pt>
                <c:pt idx="42637">
                  <c:v>9.7628000000000005E-4</c:v>
                </c:pt>
                <c:pt idx="42638">
                  <c:v>9.7628999999999999E-4</c:v>
                </c:pt>
                <c:pt idx="42639">
                  <c:v>9.7630000000000004E-4</c:v>
                </c:pt>
                <c:pt idx="42640">
                  <c:v>9.7630999999999998E-4</c:v>
                </c:pt>
                <c:pt idx="42641">
                  <c:v>9.7632000000000003E-4</c:v>
                </c:pt>
                <c:pt idx="42642">
                  <c:v>9.7632999999999997E-4</c:v>
                </c:pt>
                <c:pt idx="42643">
                  <c:v>9.7634000000000002E-4</c:v>
                </c:pt>
                <c:pt idx="42644">
                  <c:v>9.7634999999999996E-4</c:v>
                </c:pt>
                <c:pt idx="42645">
                  <c:v>9.7636000000000001E-4</c:v>
                </c:pt>
                <c:pt idx="42646">
                  <c:v>9.7636999999999995E-4</c:v>
                </c:pt>
                <c:pt idx="42647">
                  <c:v>9.7638E-4</c:v>
                </c:pt>
                <c:pt idx="42648">
                  <c:v>9.7639000000000005E-4</c:v>
                </c:pt>
                <c:pt idx="42649">
                  <c:v>9.7639999999999999E-4</c:v>
                </c:pt>
                <c:pt idx="42650">
                  <c:v>9.7641000000000004E-4</c:v>
                </c:pt>
                <c:pt idx="42651">
                  <c:v>9.7641999999999998E-4</c:v>
                </c:pt>
                <c:pt idx="42652">
                  <c:v>9.7643000000000003E-4</c:v>
                </c:pt>
                <c:pt idx="42653">
                  <c:v>9.7643999999999997E-4</c:v>
                </c:pt>
                <c:pt idx="42654">
                  <c:v>9.7645000000000002E-4</c:v>
                </c:pt>
                <c:pt idx="42655">
                  <c:v>9.7645999999999996E-4</c:v>
                </c:pt>
                <c:pt idx="42656">
                  <c:v>9.7647000000000001E-4</c:v>
                </c:pt>
                <c:pt idx="42657">
                  <c:v>9.7647999999999995E-4</c:v>
                </c:pt>
                <c:pt idx="42658">
                  <c:v>9.7649E-4</c:v>
                </c:pt>
                <c:pt idx="42659">
                  <c:v>9.7650000000000005E-4</c:v>
                </c:pt>
                <c:pt idx="42660">
                  <c:v>9.7650999999999999E-4</c:v>
                </c:pt>
                <c:pt idx="42661">
                  <c:v>9.7652000000000004E-4</c:v>
                </c:pt>
                <c:pt idx="42662">
                  <c:v>9.7652999999999998E-4</c:v>
                </c:pt>
                <c:pt idx="42663">
                  <c:v>9.7654000000000003E-4</c:v>
                </c:pt>
                <c:pt idx="42664">
                  <c:v>9.7654999999999997E-4</c:v>
                </c:pt>
                <c:pt idx="42665">
                  <c:v>9.7656000000000001E-4</c:v>
                </c:pt>
                <c:pt idx="42666">
                  <c:v>9.7656999999999996E-4</c:v>
                </c:pt>
                <c:pt idx="42667">
                  <c:v>9.765799999999999E-4</c:v>
                </c:pt>
                <c:pt idx="42668">
                  <c:v>9.7659000000000005E-4</c:v>
                </c:pt>
                <c:pt idx="42669">
                  <c:v>9.7659999999999999E-4</c:v>
                </c:pt>
                <c:pt idx="42670">
                  <c:v>9.7660999999999993E-4</c:v>
                </c:pt>
                <c:pt idx="42671">
                  <c:v>9.7662000000000009E-4</c:v>
                </c:pt>
                <c:pt idx="42672">
                  <c:v>9.7663000000000003E-4</c:v>
                </c:pt>
                <c:pt idx="42673">
                  <c:v>9.7663999999999997E-4</c:v>
                </c:pt>
                <c:pt idx="42674">
                  <c:v>9.7664999999999991E-4</c:v>
                </c:pt>
                <c:pt idx="42675">
                  <c:v>9.7666000000000007E-4</c:v>
                </c:pt>
                <c:pt idx="42676">
                  <c:v>9.7667000000000001E-4</c:v>
                </c:pt>
                <c:pt idx="42677">
                  <c:v>9.7667999999999995E-4</c:v>
                </c:pt>
                <c:pt idx="42678">
                  <c:v>9.7668999999999989E-4</c:v>
                </c:pt>
                <c:pt idx="42679">
                  <c:v>9.7670000000000005E-4</c:v>
                </c:pt>
                <c:pt idx="42680">
                  <c:v>9.7670999999999999E-4</c:v>
                </c:pt>
                <c:pt idx="42681">
                  <c:v>9.7671999999999993E-4</c:v>
                </c:pt>
                <c:pt idx="42682">
                  <c:v>9.7673000000000009E-4</c:v>
                </c:pt>
                <c:pt idx="42683">
                  <c:v>9.7674000000000003E-4</c:v>
                </c:pt>
                <c:pt idx="42684">
                  <c:v>9.7674999999999997E-4</c:v>
                </c:pt>
                <c:pt idx="42685">
                  <c:v>9.7675999999999991E-4</c:v>
                </c:pt>
                <c:pt idx="42686">
                  <c:v>9.7677000000000007E-4</c:v>
                </c:pt>
                <c:pt idx="42687">
                  <c:v>9.7678000000000001E-4</c:v>
                </c:pt>
                <c:pt idx="42688">
                  <c:v>9.7678999999999995E-4</c:v>
                </c:pt>
                <c:pt idx="42689">
                  <c:v>9.7680000000000011E-4</c:v>
                </c:pt>
                <c:pt idx="42690">
                  <c:v>9.7681000000000005E-4</c:v>
                </c:pt>
                <c:pt idx="42691">
                  <c:v>9.7681999999999999E-4</c:v>
                </c:pt>
                <c:pt idx="42692">
                  <c:v>9.7682999999999993E-4</c:v>
                </c:pt>
                <c:pt idx="42693">
                  <c:v>9.7684000000000009E-4</c:v>
                </c:pt>
                <c:pt idx="42694">
                  <c:v>9.7685000000000003E-4</c:v>
                </c:pt>
                <c:pt idx="42695">
                  <c:v>9.7685999999999997E-4</c:v>
                </c:pt>
                <c:pt idx="42696">
                  <c:v>9.7686999999999991E-4</c:v>
                </c:pt>
                <c:pt idx="42697">
                  <c:v>9.7688000000000007E-4</c:v>
                </c:pt>
                <c:pt idx="42698">
                  <c:v>9.7689000000000001E-4</c:v>
                </c:pt>
                <c:pt idx="42699">
                  <c:v>9.7689999999999995E-4</c:v>
                </c:pt>
                <c:pt idx="42700">
                  <c:v>9.769100000000001E-4</c:v>
                </c:pt>
                <c:pt idx="42701">
                  <c:v>9.7692000000000005E-4</c:v>
                </c:pt>
                <c:pt idx="42702">
                  <c:v>9.7692999999999999E-4</c:v>
                </c:pt>
                <c:pt idx="42703">
                  <c:v>9.7693999999999993E-4</c:v>
                </c:pt>
                <c:pt idx="42704">
                  <c:v>9.7695000000000008E-4</c:v>
                </c:pt>
                <c:pt idx="42705">
                  <c:v>9.7696000000000002E-4</c:v>
                </c:pt>
                <c:pt idx="42706">
                  <c:v>9.7696999999999997E-4</c:v>
                </c:pt>
                <c:pt idx="42707">
                  <c:v>9.7697999999999991E-4</c:v>
                </c:pt>
                <c:pt idx="42708">
                  <c:v>9.7699000000000006E-4</c:v>
                </c:pt>
                <c:pt idx="42709">
                  <c:v>9.77E-4</c:v>
                </c:pt>
                <c:pt idx="42710">
                  <c:v>9.7700999999999994E-4</c:v>
                </c:pt>
                <c:pt idx="42711">
                  <c:v>9.770200000000001E-4</c:v>
                </c:pt>
                <c:pt idx="42712">
                  <c:v>9.7703000000000004E-4</c:v>
                </c:pt>
                <c:pt idx="42713">
                  <c:v>9.7703999999999998E-4</c:v>
                </c:pt>
                <c:pt idx="42714">
                  <c:v>9.7704999999999992E-4</c:v>
                </c:pt>
                <c:pt idx="42715">
                  <c:v>9.7706000000000008E-4</c:v>
                </c:pt>
                <c:pt idx="42716">
                  <c:v>9.7707000000000002E-4</c:v>
                </c:pt>
                <c:pt idx="42717">
                  <c:v>9.7707999999999996E-4</c:v>
                </c:pt>
                <c:pt idx="42718">
                  <c:v>9.770899999999999E-4</c:v>
                </c:pt>
                <c:pt idx="42719">
                  <c:v>9.7710000000000006E-4</c:v>
                </c:pt>
                <c:pt idx="42720">
                  <c:v>9.7711E-4</c:v>
                </c:pt>
                <c:pt idx="42721">
                  <c:v>9.7711999999999994E-4</c:v>
                </c:pt>
                <c:pt idx="42722">
                  <c:v>9.771300000000001E-4</c:v>
                </c:pt>
                <c:pt idx="42723">
                  <c:v>9.7714000000000004E-4</c:v>
                </c:pt>
                <c:pt idx="42724">
                  <c:v>9.7714999999999998E-4</c:v>
                </c:pt>
                <c:pt idx="42725">
                  <c:v>9.7715999999999992E-4</c:v>
                </c:pt>
                <c:pt idx="42726">
                  <c:v>9.7717000000000008E-4</c:v>
                </c:pt>
                <c:pt idx="42727">
                  <c:v>9.7718000000000002E-4</c:v>
                </c:pt>
                <c:pt idx="42728">
                  <c:v>9.7718999999999996E-4</c:v>
                </c:pt>
                <c:pt idx="42729">
                  <c:v>9.771999999999999E-4</c:v>
                </c:pt>
                <c:pt idx="42730">
                  <c:v>9.7721000000000006E-4</c:v>
                </c:pt>
                <c:pt idx="42731">
                  <c:v>9.7722E-4</c:v>
                </c:pt>
                <c:pt idx="42732">
                  <c:v>9.7722999999999994E-4</c:v>
                </c:pt>
                <c:pt idx="42733">
                  <c:v>9.772400000000001E-4</c:v>
                </c:pt>
                <c:pt idx="42734">
                  <c:v>9.7725000000000004E-4</c:v>
                </c:pt>
                <c:pt idx="42735">
                  <c:v>9.7725999999999998E-4</c:v>
                </c:pt>
                <c:pt idx="42736">
                  <c:v>9.7726999999999992E-4</c:v>
                </c:pt>
                <c:pt idx="42737">
                  <c:v>9.7728000000000008E-4</c:v>
                </c:pt>
                <c:pt idx="42738">
                  <c:v>9.7729000000000002E-4</c:v>
                </c:pt>
                <c:pt idx="42739">
                  <c:v>9.7729999999999996E-4</c:v>
                </c:pt>
                <c:pt idx="42740">
                  <c:v>9.773099999999999E-4</c:v>
                </c:pt>
                <c:pt idx="42741">
                  <c:v>9.7732000000000006E-4</c:v>
                </c:pt>
                <c:pt idx="42742">
                  <c:v>9.7733E-4</c:v>
                </c:pt>
                <c:pt idx="42743">
                  <c:v>9.7733999999999994E-4</c:v>
                </c:pt>
                <c:pt idx="42744">
                  <c:v>9.7735000000000009E-4</c:v>
                </c:pt>
                <c:pt idx="42745">
                  <c:v>9.7736000000000003E-4</c:v>
                </c:pt>
                <c:pt idx="42746">
                  <c:v>9.7736999999999997E-4</c:v>
                </c:pt>
                <c:pt idx="42747">
                  <c:v>9.7737999999999992E-4</c:v>
                </c:pt>
                <c:pt idx="42748">
                  <c:v>9.7739000000000007E-4</c:v>
                </c:pt>
                <c:pt idx="42749">
                  <c:v>9.7740000000000001E-4</c:v>
                </c:pt>
                <c:pt idx="42750">
                  <c:v>9.7740999999999995E-4</c:v>
                </c:pt>
                <c:pt idx="42751">
                  <c:v>9.7741999999999989E-4</c:v>
                </c:pt>
                <c:pt idx="42752">
                  <c:v>9.7743000000000005E-4</c:v>
                </c:pt>
                <c:pt idx="42753">
                  <c:v>9.7743999999999999E-4</c:v>
                </c:pt>
                <c:pt idx="42754">
                  <c:v>9.7744999999999993E-4</c:v>
                </c:pt>
                <c:pt idx="42755">
                  <c:v>9.7746000000000009E-4</c:v>
                </c:pt>
                <c:pt idx="42756">
                  <c:v>9.7747000000000003E-4</c:v>
                </c:pt>
                <c:pt idx="42757">
                  <c:v>9.7747999999999997E-4</c:v>
                </c:pt>
                <c:pt idx="42758">
                  <c:v>9.7748999999999991E-4</c:v>
                </c:pt>
                <c:pt idx="42759">
                  <c:v>9.7750000000000007E-4</c:v>
                </c:pt>
                <c:pt idx="42760">
                  <c:v>9.7751000000000001E-4</c:v>
                </c:pt>
                <c:pt idx="42761">
                  <c:v>9.7751999999999995E-4</c:v>
                </c:pt>
                <c:pt idx="42762">
                  <c:v>9.7752999999999989E-4</c:v>
                </c:pt>
                <c:pt idx="42763">
                  <c:v>9.7754000000000005E-4</c:v>
                </c:pt>
                <c:pt idx="42764">
                  <c:v>9.7754999999999999E-4</c:v>
                </c:pt>
                <c:pt idx="42765">
                  <c:v>9.7755999999999993E-4</c:v>
                </c:pt>
                <c:pt idx="42766">
                  <c:v>9.7757000000000009E-4</c:v>
                </c:pt>
                <c:pt idx="42767">
                  <c:v>9.7758000000000003E-4</c:v>
                </c:pt>
                <c:pt idx="42768">
                  <c:v>9.7758999999999997E-4</c:v>
                </c:pt>
                <c:pt idx="42769">
                  <c:v>9.7759999999999991E-4</c:v>
                </c:pt>
                <c:pt idx="42770">
                  <c:v>9.7761000000000007E-4</c:v>
                </c:pt>
                <c:pt idx="42771">
                  <c:v>9.7762000000000001E-4</c:v>
                </c:pt>
                <c:pt idx="42772">
                  <c:v>9.7762999999999995E-4</c:v>
                </c:pt>
                <c:pt idx="42773">
                  <c:v>9.7764000000000011E-4</c:v>
                </c:pt>
                <c:pt idx="42774">
                  <c:v>9.7765000000000005E-4</c:v>
                </c:pt>
                <c:pt idx="42775">
                  <c:v>9.7765999999999999E-4</c:v>
                </c:pt>
                <c:pt idx="42776">
                  <c:v>9.7766999999999993E-4</c:v>
                </c:pt>
                <c:pt idx="42777">
                  <c:v>9.7768000000000009E-4</c:v>
                </c:pt>
                <c:pt idx="42778">
                  <c:v>9.7769000000000003E-4</c:v>
                </c:pt>
                <c:pt idx="42779">
                  <c:v>9.7769999999999997E-4</c:v>
                </c:pt>
                <c:pt idx="42780">
                  <c:v>9.7770999999999991E-4</c:v>
                </c:pt>
                <c:pt idx="42781">
                  <c:v>9.7772000000000006E-4</c:v>
                </c:pt>
                <c:pt idx="42782">
                  <c:v>9.7773000000000001E-4</c:v>
                </c:pt>
                <c:pt idx="42783">
                  <c:v>9.7773999999999995E-4</c:v>
                </c:pt>
                <c:pt idx="42784">
                  <c:v>9.777500000000001E-4</c:v>
                </c:pt>
                <c:pt idx="42785">
                  <c:v>9.7776000000000004E-4</c:v>
                </c:pt>
                <c:pt idx="42786">
                  <c:v>9.7776999999999998E-4</c:v>
                </c:pt>
                <c:pt idx="42787">
                  <c:v>9.7777999999999993E-4</c:v>
                </c:pt>
                <c:pt idx="42788">
                  <c:v>9.7779000000000008E-4</c:v>
                </c:pt>
                <c:pt idx="42789">
                  <c:v>9.7780000000000002E-4</c:v>
                </c:pt>
                <c:pt idx="42790">
                  <c:v>9.7780999999999996E-4</c:v>
                </c:pt>
                <c:pt idx="42791">
                  <c:v>9.778199999999999E-4</c:v>
                </c:pt>
                <c:pt idx="42792">
                  <c:v>9.7783000000000006E-4</c:v>
                </c:pt>
                <c:pt idx="42793">
                  <c:v>9.7784E-4</c:v>
                </c:pt>
                <c:pt idx="42794">
                  <c:v>9.7784999999999994E-4</c:v>
                </c:pt>
                <c:pt idx="42795">
                  <c:v>9.778600000000001E-4</c:v>
                </c:pt>
                <c:pt idx="42796">
                  <c:v>9.7787000000000004E-4</c:v>
                </c:pt>
                <c:pt idx="42797">
                  <c:v>9.7787999999999998E-4</c:v>
                </c:pt>
                <c:pt idx="42798">
                  <c:v>9.7788999999999992E-4</c:v>
                </c:pt>
                <c:pt idx="42799">
                  <c:v>9.7790000000000008E-4</c:v>
                </c:pt>
                <c:pt idx="42800">
                  <c:v>9.7791000000000002E-4</c:v>
                </c:pt>
                <c:pt idx="42801">
                  <c:v>9.7791999999999996E-4</c:v>
                </c:pt>
                <c:pt idx="42802">
                  <c:v>9.779299999999999E-4</c:v>
                </c:pt>
                <c:pt idx="42803">
                  <c:v>9.7794000000000006E-4</c:v>
                </c:pt>
                <c:pt idx="42804">
                  <c:v>9.7795E-4</c:v>
                </c:pt>
                <c:pt idx="42805">
                  <c:v>9.7795999999999994E-4</c:v>
                </c:pt>
                <c:pt idx="42806">
                  <c:v>9.779700000000001E-4</c:v>
                </c:pt>
                <c:pt idx="42807">
                  <c:v>9.7798000000000004E-4</c:v>
                </c:pt>
                <c:pt idx="42808">
                  <c:v>9.7798999999999998E-4</c:v>
                </c:pt>
                <c:pt idx="42809">
                  <c:v>9.7799999999999992E-4</c:v>
                </c:pt>
                <c:pt idx="42810">
                  <c:v>9.7801000000000008E-4</c:v>
                </c:pt>
                <c:pt idx="42811">
                  <c:v>9.7802000000000002E-4</c:v>
                </c:pt>
                <c:pt idx="42812">
                  <c:v>9.7802999999999996E-4</c:v>
                </c:pt>
                <c:pt idx="42813">
                  <c:v>9.780399999999999E-4</c:v>
                </c:pt>
                <c:pt idx="42814">
                  <c:v>9.7805000000000006E-4</c:v>
                </c:pt>
                <c:pt idx="42815">
                  <c:v>9.7806E-4</c:v>
                </c:pt>
                <c:pt idx="42816">
                  <c:v>9.7806999999999994E-4</c:v>
                </c:pt>
                <c:pt idx="42817">
                  <c:v>9.780800000000001E-4</c:v>
                </c:pt>
                <c:pt idx="42818">
                  <c:v>9.7809000000000004E-4</c:v>
                </c:pt>
                <c:pt idx="42819">
                  <c:v>9.7809999999999998E-4</c:v>
                </c:pt>
                <c:pt idx="42820">
                  <c:v>9.7810999999999992E-4</c:v>
                </c:pt>
                <c:pt idx="42821">
                  <c:v>9.7812000000000007E-4</c:v>
                </c:pt>
                <c:pt idx="42822">
                  <c:v>9.7813000000000002E-4</c:v>
                </c:pt>
                <c:pt idx="42823">
                  <c:v>9.7813999999999996E-4</c:v>
                </c:pt>
                <c:pt idx="42824">
                  <c:v>9.781499999999999E-4</c:v>
                </c:pt>
                <c:pt idx="42825">
                  <c:v>9.7816000000000005E-4</c:v>
                </c:pt>
                <c:pt idx="42826">
                  <c:v>9.7816999999999999E-4</c:v>
                </c:pt>
                <c:pt idx="42827">
                  <c:v>9.7817999999999993E-4</c:v>
                </c:pt>
                <c:pt idx="42828">
                  <c:v>9.7819000000000009E-4</c:v>
                </c:pt>
                <c:pt idx="42829">
                  <c:v>9.7820000000000003E-4</c:v>
                </c:pt>
                <c:pt idx="42830">
                  <c:v>9.7820999999999997E-4</c:v>
                </c:pt>
                <c:pt idx="42831">
                  <c:v>9.7821999999999991E-4</c:v>
                </c:pt>
                <c:pt idx="42832">
                  <c:v>9.7823000000000007E-4</c:v>
                </c:pt>
                <c:pt idx="42833">
                  <c:v>9.7824000000000001E-4</c:v>
                </c:pt>
                <c:pt idx="42834">
                  <c:v>9.7824999999999995E-4</c:v>
                </c:pt>
                <c:pt idx="42835">
                  <c:v>9.7825999999999989E-4</c:v>
                </c:pt>
                <c:pt idx="42836">
                  <c:v>9.7827000000000005E-4</c:v>
                </c:pt>
                <c:pt idx="42837">
                  <c:v>9.7827999999999999E-4</c:v>
                </c:pt>
                <c:pt idx="42838">
                  <c:v>9.7828999999999993E-4</c:v>
                </c:pt>
                <c:pt idx="42839">
                  <c:v>9.7830000000000009E-4</c:v>
                </c:pt>
                <c:pt idx="42840">
                  <c:v>9.7831000000000003E-4</c:v>
                </c:pt>
                <c:pt idx="42841">
                  <c:v>9.7831999999999997E-4</c:v>
                </c:pt>
                <c:pt idx="42842">
                  <c:v>9.7832999999999991E-4</c:v>
                </c:pt>
                <c:pt idx="42843">
                  <c:v>9.7834000000000007E-4</c:v>
                </c:pt>
                <c:pt idx="42844">
                  <c:v>9.7835000000000001E-4</c:v>
                </c:pt>
                <c:pt idx="42845">
                  <c:v>9.7835999999999995E-4</c:v>
                </c:pt>
                <c:pt idx="42846">
                  <c:v>9.7837000000000011E-4</c:v>
                </c:pt>
                <c:pt idx="42847">
                  <c:v>9.7838000000000005E-4</c:v>
                </c:pt>
                <c:pt idx="42848">
                  <c:v>9.7838999999999999E-4</c:v>
                </c:pt>
                <c:pt idx="42849">
                  <c:v>9.7839999999999993E-4</c:v>
                </c:pt>
                <c:pt idx="42850">
                  <c:v>9.7841000000000009E-4</c:v>
                </c:pt>
                <c:pt idx="42851">
                  <c:v>9.7842000000000003E-4</c:v>
                </c:pt>
                <c:pt idx="42852">
                  <c:v>9.7842999999999997E-4</c:v>
                </c:pt>
                <c:pt idx="42853">
                  <c:v>9.7843999999999991E-4</c:v>
                </c:pt>
                <c:pt idx="42854">
                  <c:v>9.7845000000000007E-4</c:v>
                </c:pt>
                <c:pt idx="42855">
                  <c:v>9.7846000000000001E-4</c:v>
                </c:pt>
                <c:pt idx="42856">
                  <c:v>9.7846999999999995E-4</c:v>
                </c:pt>
                <c:pt idx="42857">
                  <c:v>9.784800000000001E-4</c:v>
                </c:pt>
                <c:pt idx="42858">
                  <c:v>9.7849000000000005E-4</c:v>
                </c:pt>
                <c:pt idx="42859">
                  <c:v>9.7849999999999999E-4</c:v>
                </c:pt>
                <c:pt idx="42860">
                  <c:v>9.7850999999999993E-4</c:v>
                </c:pt>
                <c:pt idx="42861">
                  <c:v>9.7852000000000008E-4</c:v>
                </c:pt>
                <c:pt idx="42862">
                  <c:v>9.7853000000000002E-4</c:v>
                </c:pt>
                <c:pt idx="42863">
                  <c:v>9.7853999999999997E-4</c:v>
                </c:pt>
                <c:pt idx="42864">
                  <c:v>9.7854999999999991E-4</c:v>
                </c:pt>
                <c:pt idx="42865">
                  <c:v>9.7856000000000006E-4</c:v>
                </c:pt>
                <c:pt idx="42866">
                  <c:v>9.7857E-4</c:v>
                </c:pt>
                <c:pt idx="42867">
                  <c:v>9.7857999999999994E-4</c:v>
                </c:pt>
                <c:pt idx="42868">
                  <c:v>9.785900000000001E-4</c:v>
                </c:pt>
                <c:pt idx="42869">
                  <c:v>9.7860000000000004E-4</c:v>
                </c:pt>
                <c:pt idx="42870">
                  <c:v>9.7860999999999998E-4</c:v>
                </c:pt>
                <c:pt idx="42871">
                  <c:v>9.7861999999999992E-4</c:v>
                </c:pt>
                <c:pt idx="42872">
                  <c:v>9.7863000000000008E-4</c:v>
                </c:pt>
                <c:pt idx="42873">
                  <c:v>9.7864000000000002E-4</c:v>
                </c:pt>
                <c:pt idx="42874">
                  <c:v>9.7864999999999996E-4</c:v>
                </c:pt>
                <c:pt idx="42875">
                  <c:v>9.786599999999999E-4</c:v>
                </c:pt>
                <c:pt idx="42876">
                  <c:v>9.7867000000000006E-4</c:v>
                </c:pt>
                <c:pt idx="42877">
                  <c:v>9.7868E-4</c:v>
                </c:pt>
                <c:pt idx="42878">
                  <c:v>9.7868999999999994E-4</c:v>
                </c:pt>
                <c:pt idx="42879">
                  <c:v>9.787000000000001E-4</c:v>
                </c:pt>
                <c:pt idx="42880">
                  <c:v>9.7871000000000004E-4</c:v>
                </c:pt>
                <c:pt idx="42881">
                  <c:v>9.7871999999999998E-4</c:v>
                </c:pt>
                <c:pt idx="42882">
                  <c:v>9.7872999999999992E-4</c:v>
                </c:pt>
                <c:pt idx="42883">
                  <c:v>9.7874000000000008E-4</c:v>
                </c:pt>
                <c:pt idx="42884">
                  <c:v>9.7875000000000002E-4</c:v>
                </c:pt>
                <c:pt idx="42885">
                  <c:v>9.7875999999999996E-4</c:v>
                </c:pt>
                <c:pt idx="42886">
                  <c:v>9.787699999999999E-4</c:v>
                </c:pt>
                <c:pt idx="42887">
                  <c:v>9.7878000000000006E-4</c:v>
                </c:pt>
                <c:pt idx="42888">
                  <c:v>9.7879E-4</c:v>
                </c:pt>
                <c:pt idx="42889">
                  <c:v>9.7879999999999994E-4</c:v>
                </c:pt>
                <c:pt idx="42890">
                  <c:v>9.788100000000001E-4</c:v>
                </c:pt>
                <c:pt idx="42891">
                  <c:v>9.7882000000000004E-4</c:v>
                </c:pt>
                <c:pt idx="42892">
                  <c:v>9.7882999999999998E-4</c:v>
                </c:pt>
                <c:pt idx="42893">
                  <c:v>9.7883999999999992E-4</c:v>
                </c:pt>
                <c:pt idx="42894">
                  <c:v>9.7885000000000008E-4</c:v>
                </c:pt>
                <c:pt idx="42895">
                  <c:v>9.7886000000000002E-4</c:v>
                </c:pt>
                <c:pt idx="42896">
                  <c:v>9.7886999999999996E-4</c:v>
                </c:pt>
                <c:pt idx="42897">
                  <c:v>9.788799999999999E-4</c:v>
                </c:pt>
                <c:pt idx="42898">
                  <c:v>9.7889000000000006E-4</c:v>
                </c:pt>
                <c:pt idx="42899">
                  <c:v>9.789E-4</c:v>
                </c:pt>
                <c:pt idx="42900">
                  <c:v>9.7890999999999994E-4</c:v>
                </c:pt>
                <c:pt idx="42901">
                  <c:v>9.7892000000000009E-4</c:v>
                </c:pt>
                <c:pt idx="42902">
                  <c:v>9.7893000000000003E-4</c:v>
                </c:pt>
                <c:pt idx="42903">
                  <c:v>9.7893999999999998E-4</c:v>
                </c:pt>
                <c:pt idx="42904">
                  <c:v>9.7894999999999992E-4</c:v>
                </c:pt>
                <c:pt idx="42905">
                  <c:v>9.7896000000000007E-4</c:v>
                </c:pt>
                <c:pt idx="42906">
                  <c:v>9.7897000000000001E-4</c:v>
                </c:pt>
                <c:pt idx="42907">
                  <c:v>9.7897999999999995E-4</c:v>
                </c:pt>
                <c:pt idx="42908">
                  <c:v>9.789899999999999E-4</c:v>
                </c:pt>
                <c:pt idx="42909">
                  <c:v>9.7900000000000005E-4</c:v>
                </c:pt>
                <c:pt idx="42910">
                  <c:v>9.7900999999999999E-4</c:v>
                </c:pt>
                <c:pt idx="42911">
                  <c:v>9.7901999999999993E-4</c:v>
                </c:pt>
                <c:pt idx="42912">
                  <c:v>9.7903000000000009E-4</c:v>
                </c:pt>
                <c:pt idx="42913">
                  <c:v>9.7904000000000003E-4</c:v>
                </c:pt>
                <c:pt idx="42914">
                  <c:v>9.7904999999999997E-4</c:v>
                </c:pt>
                <c:pt idx="42915">
                  <c:v>9.7905999999999991E-4</c:v>
                </c:pt>
                <c:pt idx="42916">
                  <c:v>9.7907000000000007E-4</c:v>
                </c:pt>
                <c:pt idx="42917">
                  <c:v>9.7908000000000001E-4</c:v>
                </c:pt>
                <c:pt idx="42918">
                  <c:v>9.7908999999999995E-4</c:v>
                </c:pt>
                <c:pt idx="42919">
                  <c:v>9.7909999999999989E-4</c:v>
                </c:pt>
                <c:pt idx="42920">
                  <c:v>9.7911000000000005E-4</c:v>
                </c:pt>
                <c:pt idx="42921">
                  <c:v>9.7911999999999999E-4</c:v>
                </c:pt>
                <c:pt idx="42922">
                  <c:v>9.7912999999999993E-4</c:v>
                </c:pt>
                <c:pt idx="42923">
                  <c:v>9.7914000000000009E-4</c:v>
                </c:pt>
                <c:pt idx="42924">
                  <c:v>9.7915000000000003E-4</c:v>
                </c:pt>
                <c:pt idx="42925">
                  <c:v>9.7915999999999997E-4</c:v>
                </c:pt>
                <c:pt idx="42926">
                  <c:v>9.7916999999999991E-4</c:v>
                </c:pt>
                <c:pt idx="42927">
                  <c:v>9.7918000000000007E-4</c:v>
                </c:pt>
                <c:pt idx="42928">
                  <c:v>9.7919000000000001E-4</c:v>
                </c:pt>
                <c:pt idx="42929">
                  <c:v>9.7919999999999995E-4</c:v>
                </c:pt>
                <c:pt idx="42930">
                  <c:v>9.7921000000000011E-4</c:v>
                </c:pt>
                <c:pt idx="42931">
                  <c:v>9.7922000000000005E-4</c:v>
                </c:pt>
                <c:pt idx="42932">
                  <c:v>9.7922999999999999E-4</c:v>
                </c:pt>
                <c:pt idx="42933">
                  <c:v>9.7923999999999993E-4</c:v>
                </c:pt>
                <c:pt idx="42934">
                  <c:v>9.7925000000000009E-4</c:v>
                </c:pt>
                <c:pt idx="42935">
                  <c:v>9.7926000000000003E-4</c:v>
                </c:pt>
                <c:pt idx="42936">
                  <c:v>9.7926999999999997E-4</c:v>
                </c:pt>
                <c:pt idx="42937">
                  <c:v>9.7927999999999991E-4</c:v>
                </c:pt>
                <c:pt idx="42938">
                  <c:v>9.7929000000000006E-4</c:v>
                </c:pt>
                <c:pt idx="42939">
                  <c:v>9.7930000000000001E-4</c:v>
                </c:pt>
                <c:pt idx="42940">
                  <c:v>9.7930999999999995E-4</c:v>
                </c:pt>
                <c:pt idx="42941">
                  <c:v>9.793200000000001E-4</c:v>
                </c:pt>
                <c:pt idx="42942">
                  <c:v>9.7933000000000004E-4</c:v>
                </c:pt>
                <c:pt idx="42943">
                  <c:v>9.7933999999999998E-4</c:v>
                </c:pt>
                <c:pt idx="42944">
                  <c:v>9.7934999999999993E-4</c:v>
                </c:pt>
                <c:pt idx="42945">
                  <c:v>9.7936000000000008E-4</c:v>
                </c:pt>
                <c:pt idx="42946">
                  <c:v>9.7937000000000002E-4</c:v>
                </c:pt>
                <c:pt idx="42947">
                  <c:v>9.7937999999999996E-4</c:v>
                </c:pt>
                <c:pt idx="42948">
                  <c:v>9.793899999999999E-4</c:v>
                </c:pt>
                <c:pt idx="42949">
                  <c:v>9.7940000000000006E-4</c:v>
                </c:pt>
                <c:pt idx="42950">
                  <c:v>9.7941E-4</c:v>
                </c:pt>
                <c:pt idx="42951">
                  <c:v>9.7941999999999994E-4</c:v>
                </c:pt>
                <c:pt idx="42952">
                  <c:v>9.794300000000001E-4</c:v>
                </c:pt>
                <c:pt idx="42953">
                  <c:v>9.7944000000000004E-4</c:v>
                </c:pt>
                <c:pt idx="42954">
                  <c:v>9.7944999999999998E-4</c:v>
                </c:pt>
                <c:pt idx="42955">
                  <c:v>9.7945999999999992E-4</c:v>
                </c:pt>
                <c:pt idx="42956">
                  <c:v>9.7947000000000008E-4</c:v>
                </c:pt>
                <c:pt idx="42957">
                  <c:v>9.7948000000000002E-4</c:v>
                </c:pt>
                <c:pt idx="42958">
                  <c:v>9.7948999999999996E-4</c:v>
                </c:pt>
                <c:pt idx="42959">
                  <c:v>9.794999999999999E-4</c:v>
                </c:pt>
                <c:pt idx="42960">
                  <c:v>9.7951000000000006E-4</c:v>
                </c:pt>
                <c:pt idx="42961">
                  <c:v>9.7952E-4</c:v>
                </c:pt>
                <c:pt idx="42962">
                  <c:v>9.7952999999999994E-4</c:v>
                </c:pt>
                <c:pt idx="42963">
                  <c:v>9.795400000000001E-4</c:v>
                </c:pt>
                <c:pt idx="42964">
                  <c:v>9.7955000000000004E-4</c:v>
                </c:pt>
                <c:pt idx="42965">
                  <c:v>9.7955999999999998E-4</c:v>
                </c:pt>
                <c:pt idx="42966">
                  <c:v>9.7956999999999992E-4</c:v>
                </c:pt>
                <c:pt idx="42967">
                  <c:v>9.7958000000000008E-4</c:v>
                </c:pt>
                <c:pt idx="42968">
                  <c:v>9.7959000000000002E-4</c:v>
                </c:pt>
                <c:pt idx="42969">
                  <c:v>9.7959999999999996E-4</c:v>
                </c:pt>
                <c:pt idx="42970">
                  <c:v>9.796099999999999E-4</c:v>
                </c:pt>
                <c:pt idx="42971">
                  <c:v>9.7962000000000006E-4</c:v>
                </c:pt>
                <c:pt idx="42972">
                  <c:v>9.7963E-4</c:v>
                </c:pt>
                <c:pt idx="42973">
                  <c:v>9.7963999999999994E-4</c:v>
                </c:pt>
                <c:pt idx="42974">
                  <c:v>9.796500000000001E-4</c:v>
                </c:pt>
                <c:pt idx="42975">
                  <c:v>9.7966000000000004E-4</c:v>
                </c:pt>
                <c:pt idx="42976">
                  <c:v>9.7966999999999998E-4</c:v>
                </c:pt>
                <c:pt idx="42977">
                  <c:v>9.7967999999999992E-4</c:v>
                </c:pt>
                <c:pt idx="42978">
                  <c:v>9.7969000000000007E-4</c:v>
                </c:pt>
                <c:pt idx="42979">
                  <c:v>9.7970000000000002E-4</c:v>
                </c:pt>
                <c:pt idx="42980">
                  <c:v>9.7970999999999996E-4</c:v>
                </c:pt>
                <c:pt idx="42981">
                  <c:v>9.797199999999999E-4</c:v>
                </c:pt>
                <c:pt idx="42982">
                  <c:v>9.7973000000000005E-4</c:v>
                </c:pt>
                <c:pt idx="42983">
                  <c:v>9.7973999999999999E-4</c:v>
                </c:pt>
                <c:pt idx="42984">
                  <c:v>9.7974999999999994E-4</c:v>
                </c:pt>
                <c:pt idx="42985">
                  <c:v>9.7976000000000009E-4</c:v>
                </c:pt>
                <c:pt idx="42986">
                  <c:v>9.7977000000000003E-4</c:v>
                </c:pt>
                <c:pt idx="42987">
                  <c:v>9.7977999999999997E-4</c:v>
                </c:pt>
                <c:pt idx="42988">
                  <c:v>9.7978999999999991E-4</c:v>
                </c:pt>
                <c:pt idx="42989">
                  <c:v>9.7980000000000007E-4</c:v>
                </c:pt>
                <c:pt idx="42990">
                  <c:v>9.7981000000000001E-4</c:v>
                </c:pt>
                <c:pt idx="42991">
                  <c:v>9.7981999999999995E-4</c:v>
                </c:pt>
                <c:pt idx="42992">
                  <c:v>9.7982999999999989E-4</c:v>
                </c:pt>
                <c:pt idx="42993">
                  <c:v>9.7984000000000005E-4</c:v>
                </c:pt>
                <c:pt idx="42994">
                  <c:v>9.7984999999999999E-4</c:v>
                </c:pt>
                <c:pt idx="42995">
                  <c:v>9.7985999999999993E-4</c:v>
                </c:pt>
                <c:pt idx="42996">
                  <c:v>9.7987000000000009E-4</c:v>
                </c:pt>
                <c:pt idx="42997">
                  <c:v>9.7988000000000003E-4</c:v>
                </c:pt>
                <c:pt idx="42998">
                  <c:v>9.7988999999999997E-4</c:v>
                </c:pt>
                <c:pt idx="42999">
                  <c:v>9.7989999999999991E-4</c:v>
                </c:pt>
                <c:pt idx="43000">
                  <c:v>9.7991000000000007E-4</c:v>
                </c:pt>
                <c:pt idx="43001">
                  <c:v>9.7992000000000001E-4</c:v>
                </c:pt>
                <c:pt idx="43002">
                  <c:v>9.7992999999999995E-4</c:v>
                </c:pt>
                <c:pt idx="43003">
                  <c:v>9.7994000000000011E-4</c:v>
                </c:pt>
                <c:pt idx="43004">
                  <c:v>9.7995000000000005E-4</c:v>
                </c:pt>
                <c:pt idx="43005">
                  <c:v>9.7995999999999999E-4</c:v>
                </c:pt>
                <c:pt idx="43006">
                  <c:v>9.7996999999999993E-4</c:v>
                </c:pt>
                <c:pt idx="43007">
                  <c:v>9.7998000000000009E-4</c:v>
                </c:pt>
                <c:pt idx="43008">
                  <c:v>9.7999000000000003E-4</c:v>
                </c:pt>
                <c:pt idx="43009">
                  <c:v>9.7999999999999997E-4</c:v>
                </c:pt>
                <c:pt idx="43010">
                  <c:v>9.8000999999999991E-4</c:v>
                </c:pt>
                <c:pt idx="43011">
                  <c:v>9.8002000000000007E-4</c:v>
                </c:pt>
                <c:pt idx="43012">
                  <c:v>9.8003000000000001E-4</c:v>
                </c:pt>
                <c:pt idx="43013">
                  <c:v>9.8003999999999995E-4</c:v>
                </c:pt>
                <c:pt idx="43014">
                  <c:v>9.8005000000000011E-4</c:v>
                </c:pt>
                <c:pt idx="43015">
                  <c:v>9.8006000000000005E-4</c:v>
                </c:pt>
                <c:pt idx="43016">
                  <c:v>9.8006999999999999E-4</c:v>
                </c:pt>
                <c:pt idx="43017">
                  <c:v>9.8007999999999993E-4</c:v>
                </c:pt>
                <c:pt idx="43018">
                  <c:v>9.8009000000000008E-4</c:v>
                </c:pt>
                <c:pt idx="43019">
                  <c:v>9.8010000000000002E-4</c:v>
                </c:pt>
                <c:pt idx="43020">
                  <c:v>9.8010999999999997E-4</c:v>
                </c:pt>
                <c:pt idx="43021">
                  <c:v>9.8011999999999991E-4</c:v>
                </c:pt>
                <c:pt idx="43022">
                  <c:v>9.8013000000000006E-4</c:v>
                </c:pt>
                <c:pt idx="43023">
                  <c:v>9.8014E-4</c:v>
                </c:pt>
                <c:pt idx="43024">
                  <c:v>9.8014999999999994E-4</c:v>
                </c:pt>
                <c:pt idx="43025">
                  <c:v>9.801600000000001E-4</c:v>
                </c:pt>
                <c:pt idx="43026">
                  <c:v>9.8017000000000004E-4</c:v>
                </c:pt>
                <c:pt idx="43027">
                  <c:v>9.8017999999999998E-4</c:v>
                </c:pt>
                <c:pt idx="43028">
                  <c:v>9.8018999999999992E-4</c:v>
                </c:pt>
                <c:pt idx="43029">
                  <c:v>9.8020000000000008E-4</c:v>
                </c:pt>
                <c:pt idx="43030">
                  <c:v>9.8021000000000002E-4</c:v>
                </c:pt>
                <c:pt idx="43031">
                  <c:v>9.8021999999999996E-4</c:v>
                </c:pt>
                <c:pt idx="43032">
                  <c:v>9.802299999999999E-4</c:v>
                </c:pt>
                <c:pt idx="43033">
                  <c:v>9.8024000000000006E-4</c:v>
                </c:pt>
                <c:pt idx="43034">
                  <c:v>9.8025E-4</c:v>
                </c:pt>
                <c:pt idx="43035">
                  <c:v>9.8025999999999994E-4</c:v>
                </c:pt>
                <c:pt idx="43036">
                  <c:v>9.802700000000001E-4</c:v>
                </c:pt>
                <c:pt idx="43037">
                  <c:v>9.8028000000000004E-4</c:v>
                </c:pt>
                <c:pt idx="43038">
                  <c:v>9.8028999999999998E-4</c:v>
                </c:pt>
                <c:pt idx="43039">
                  <c:v>9.8029999999999992E-4</c:v>
                </c:pt>
                <c:pt idx="43040">
                  <c:v>9.8031000000000008E-4</c:v>
                </c:pt>
                <c:pt idx="43041">
                  <c:v>9.8032000000000002E-4</c:v>
                </c:pt>
                <c:pt idx="43042">
                  <c:v>9.8032999999999996E-4</c:v>
                </c:pt>
                <c:pt idx="43043">
                  <c:v>9.803399999999999E-4</c:v>
                </c:pt>
                <c:pt idx="43044">
                  <c:v>9.8035000000000006E-4</c:v>
                </c:pt>
                <c:pt idx="43045">
                  <c:v>9.8036E-4</c:v>
                </c:pt>
                <c:pt idx="43046">
                  <c:v>9.8036999999999994E-4</c:v>
                </c:pt>
                <c:pt idx="43047">
                  <c:v>9.803800000000001E-4</c:v>
                </c:pt>
                <c:pt idx="43048">
                  <c:v>9.8039000000000004E-4</c:v>
                </c:pt>
                <c:pt idx="43049">
                  <c:v>9.8039999999999998E-4</c:v>
                </c:pt>
                <c:pt idx="43050">
                  <c:v>9.8040999999999992E-4</c:v>
                </c:pt>
                <c:pt idx="43051">
                  <c:v>9.8042000000000008E-4</c:v>
                </c:pt>
                <c:pt idx="43052">
                  <c:v>9.8043000000000002E-4</c:v>
                </c:pt>
                <c:pt idx="43053">
                  <c:v>9.8043999999999996E-4</c:v>
                </c:pt>
                <c:pt idx="43054">
                  <c:v>9.804499999999999E-4</c:v>
                </c:pt>
                <c:pt idx="43055">
                  <c:v>9.8046000000000006E-4</c:v>
                </c:pt>
                <c:pt idx="43056">
                  <c:v>9.8047E-4</c:v>
                </c:pt>
                <c:pt idx="43057">
                  <c:v>9.8047999999999994E-4</c:v>
                </c:pt>
                <c:pt idx="43058">
                  <c:v>9.8049000000000009E-4</c:v>
                </c:pt>
                <c:pt idx="43059">
                  <c:v>9.8050000000000003E-4</c:v>
                </c:pt>
                <c:pt idx="43060">
                  <c:v>9.8050999999999998E-4</c:v>
                </c:pt>
                <c:pt idx="43061">
                  <c:v>9.8051999999999992E-4</c:v>
                </c:pt>
                <c:pt idx="43062">
                  <c:v>9.8053000000000007E-4</c:v>
                </c:pt>
                <c:pt idx="43063">
                  <c:v>9.8054000000000001E-4</c:v>
                </c:pt>
                <c:pt idx="43064">
                  <c:v>9.8054999999999995E-4</c:v>
                </c:pt>
                <c:pt idx="43065">
                  <c:v>9.805599999999999E-4</c:v>
                </c:pt>
                <c:pt idx="43066">
                  <c:v>9.8057000000000005E-4</c:v>
                </c:pt>
                <c:pt idx="43067">
                  <c:v>9.8057999999999999E-4</c:v>
                </c:pt>
                <c:pt idx="43068">
                  <c:v>9.8058999999999993E-4</c:v>
                </c:pt>
                <c:pt idx="43069">
                  <c:v>9.8060000000000009E-4</c:v>
                </c:pt>
                <c:pt idx="43070">
                  <c:v>9.8061000000000003E-4</c:v>
                </c:pt>
                <c:pt idx="43071">
                  <c:v>9.8061999999999997E-4</c:v>
                </c:pt>
                <c:pt idx="43072">
                  <c:v>9.8062999999999991E-4</c:v>
                </c:pt>
                <c:pt idx="43073">
                  <c:v>9.8064000000000007E-4</c:v>
                </c:pt>
                <c:pt idx="43074">
                  <c:v>9.8065000000000001E-4</c:v>
                </c:pt>
                <c:pt idx="43075">
                  <c:v>9.8065999999999995E-4</c:v>
                </c:pt>
                <c:pt idx="43076">
                  <c:v>9.8066999999999989E-4</c:v>
                </c:pt>
                <c:pt idx="43077">
                  <c:v>9.8068000000000005E-4</c:v>
                </c:pt>
                <c:pt idx="43078">
                  <c:v>9.8068999999999999E-4</c:v>
                </c:pt>
                <c:pt idx="43079">
                  <c:v>9.8069999999999993E-4</c:v>
                </c:pt>
                <c:pt idx="43080">
                  <c:v>9.8071000000000009E-4</c:v>
                </c:pt>
                <c:pt idx="43081">
                  <c:v>9.8072000000000003E-4</c:v>
                </c:pt>
                <c:pt idx="43082">
                  <c:v>9.8072999999999997E-4</c:v>
                </c:pt>
                <c:pt idx="43083">
                  <c:v>9.8073999999999991E-4</c:v>
                </c:pt>
                <c:pt idx="43084">
                  <c:v>9.8075000000000007E-4</c:v>
                </c:pt>
                <c:pt idx="43085">
                  <c:v>9.8076000000000001E-4</c:v>
                </c:pt>
                <c:pt idx="43086">
                  <c:v>9.8076999999999995E-4</c:v>
                </c:pt>
                <c:pt idx="43087">
                  <c:v>9.8078000000000011E-4</c:v>
                </c:pt>
                <c:pt idx="43088">
                  <c:v>9.8079000000000005E-4</c:v>
                </c:pt>
                <c:pt idx="43089">
                  <c:v>9.8079999999999999E-4</c:v>
                </c:pt>
                <c:pt idx="43090">
                  <c:v>9.8080999999999993E-4</c:v>
                </c:pt>
                <c:pt idx="43091">
                  <c:v>9.8082000000000009E-4</c:v>
                </c:pt>
                <c:pt idx="43092">
                  <c:v>9.8083000000000003E-4</c:v>
                </c:pt>
                <c:pt idx="43093">
                  <c:v>9.8083999999999997E-4</c:v>
                </c:pt>
                <c:pt idx="43094">
                  <c:v>9.8084999999999991E-4</c:v>
                </c:pt>
                <c:pt idx="43095">
                  <c:v>9.8086000000000007E-4</c:v>
                </c:pt>
                <c:pt idx="43096">
                  <c:v>9.8087000000000001E-4</c:v>
                </c:pt>
                <c:pt idx="43097">
                  <c:v>9.8087999999999995E-4</c:v>
                </c:pt>
                <c:pt idx="43098">
                  <c:v>9.808900000000001E-4</c:v>
                </c:pt>
                <c:pt idx="43099">
                  <c:v>9.8090000000000004E-4</c:v>
                </c:pt>
                <c:pt idx="43100">
                  <c:v>9.8090999999999999E-4</c:v>
                </c:pt>
                <c:pt idx="43101">
                  <c:v>9.8091999999999993E-4</c:v>
                </c:pt>
                <c:pt idx="43102">
                  <c:v>9.8093000000000008E-4</c:v>
                </c:pt>
                <c:pt idx="43103">
                  <c:v>9.8094000000000002E-4</c:v>
                </c:pt>
                <c:pt idx="43104">
                  <c:v>9.8094999999999996E-4</c:v>
                </c:pt>
                <c:pt idx="43105">
                  <c:v>9.809599999999999E-4</c:v>
                </c:pt>
                <c:pt idx="43106">
                  <c:v>9.8097000000000006E-4</c:v>
                </c:pt>
                <c:pt idx="43107">
                  <c:v>9.8098E-4</c:v>
                </c:pt>
                <c:pt idx="43108">
                  <c:v>9.8098999999999994E-4</c:v>
                </c:pt>
                <c:pt idx="43109">
                  <c:v>9.810000000000001E-4</c:v>
                </c:pt>
                <c:pt idx="43110">
                  <c:v>9.8101000000000004E-4</c:v>
                </c:pt>
                <c:pt idx="43111">
                  <c:v>9.8101999999999998E-4</c:v>
                </c:pt>
                <c:pt idx="43112">
                  <c:v>9.8102999999999992E-4</c:v>
                </c:pt>
                <c:pt idx="43113">
                  <c:v>9.8104000000000008E-4</c:v>
                </c:pt>
                <c:pt idx="43114">
                  <c:v>9.8105000000000002E-4</c:v>
                </c:pt>
                <c:pt idx="43115">
                  <c:v>9.8105999999999996E-4</c:v>
                </c:pt>
                <c:pt idx="43116">
                  <c:v>9.810699999999999E-4</c:v>
                </c:pt>
                <c:pt idx="43117">
                  <c:v>9.8108000000000006E-4</c:v>
                </c:pt>
                <c:pt idx="43118">
                  <c:v>9.8109E-4</c:v>
                </c:pt>
                <c:pt idx="43119">
                  <c:v>9.8109999999999994E-4</c:v>
                </c:pt>
                <c:pt idx="43120">
                  <c:v>9.811100000000001E-4</c:v>
                </c:pt>
                <c:pt idx="43121">
                  <c:v>9.8112000000000004E-4</c:v>
                </c:pt>
                <c:pt idx="43122">
                  <c:v>9.8112999999999998E-4</c:v>
                </c:pt>
                <c:pt idx="43123">
                  <c:v>9.8113999999999992E-4</c:v>
                </c:pt>
                <c:pt idx="43124">
                  <c:v>9.8115000000000008E-4</c:v>
                </c:pt>
                <c:pt idx="43125">
                  <c:v>9.8116000000000002E-4</c:v>
                </c:pt>
                <c:pt idx="43126">
                  <c:v>9.8116999999999996E-4</c:v>
                </c:pt>
                <c:pt idx="43127">
                  <c:v>9.811799999999999E-4</c:v>
                </c:pt>
                <c:pt idx="43128">
                  <c:v>9.8119000000000006E-4</c:v>
                </c:pt>
                <c:pt idx="43129">
                  <c:v>9.812E-4</c:v>
                </c:pt>
                <c:pt idx="43130">
                  <c:v>9.8120999999999994E-4</c:v>
                </c:pt>
                <c:pt idx="43131">
                  <c:v>9.812200000000001E-4</c:v>
                </c:pt>
                <c:pt idx="43132">
                  <c:v>9.8123000000000004E-4</c:v>
                </c:pt>
                <c:pt idx="43133">
                  <c:v>9.8123999999999998E-4</c:v>
                </c:pt>
                <c:pt idx="43134">
                  <c:v>9.8124999999999992E-4</c:v>
                </c:pt>
                <c:pt idx="43135">
                  <c:v>9.8126000000000007E-4</c:v>
                </c:pt>
                <c:pt idx="43136">
                  <c:v>9.8127000000000002E-4</c:v>
                </c:pt>
                <c:pt idx="43137">
                  <c:v>9.8127999999999996E-4</c:v>
                </c:pt>
                <c:pt idx="43138">
                  <c:v>9.812899999999999E-4</c:v>
                </c:pt>
                <c:pt idx="43139">
                  <c:v>9.8130000000000005E-4</c:v>
                </c:pt>
                <c:pt idx="43140">
                  <c:v>9.8130999999999999E-4</c:v>
                </c:pt>
                <c:pt idx="43141">
                  <c:v>9.8131999999999994E-4</c:v>
                </c:pt>
                <c:pt idx="43142">
                  <c:v>9.8133000000000009E-4</c:v>
                </c:pt>
                <c:pt idx="43143">
                  <c:v>9.8134000000000003E-4</c:v>
                </c:pt>
                <c:pt idx="43144">
                  <c:v>9.8134999999999997E-4</c:v>
                </c:pt>
                <c:pt idx="43145">
                  <c:v>9.8135999999999991E-4</c:v>
                </c:pt>
                <c:pt idx="43146">
                  <c:v>9.8137000000000007E-4</c:v>
                </c:pt>
                <c:pt idx="43147">
                  <c:v>9.8138000000000001E-4</c:v>
                </c:pt>
                <c:pt idx="43148">
                  <c:v>9.8138999999999995E-4</c:v>
                </c:pt>
                <c:pt idx="43149">
                  <c:v>9.8139999999999989E-4</c:v>
                </c:pt>
                <c:pt idx="43150">
                  <c:v>9.8141000000000005E-4</c:v>
                </c:pt>
                <c:pt idx="43151">
                  <c:v>9.8141999999999999E-4</c:v>
                </c:pt>
                <c:pt idx="43152">
                  <c:v>9.8142999999999993E-4</c:v>
                </c:pt>
                <c:pt idx="43153">
                  <c:v>9.8144000000000009E-4</c:v>
                </c:pt>
                <c:pt idx="43154">
                  <c:v>9.8145000000000003E-4</c:v>
                </c:pt>
                <c:pt idx="43155">
                  <c:v>9.8145999999999997E-4</c:v>
                </c:pt>
                <c:pt idx="43156">
                  <c:v>9.8146999999999991E-4</c:v>
                </c:pt>
                <c:pt idx="43157">
                  <c:v>9.8148000000000007E-4</c:v>
                </c:pt>
                <c:pt idx="43158">
                  <c:v>9.8149000000000001E-4</c:v>
                </c:pt>
                <c:pt idx="43159">
                  <c:v>9.8149999999999995E-4</c:v>
                </c:pt>
                <c:pt idx="43160">
                  <c:v>9.8151000000000011E-4</c:v>
                </c:pt>
                <c:pt idx="43161">
                  <c:v>9.8152000000000005E-4</c:v>
                </c:pt>
                <c:pt idx="43162">
                  <c:v>9.8152999999999999E-4</c:v>
                </c:pt>
                <c:pt idx="43163">
                  <c:v>9.8153999999999993E-4</c:v>
                </c:pt>
                <c:pt idx="43164">
                  <c:v>9.8155000000000009E-4</c:v>
                </c:pt>
                <c:pt idx="43165">
                  <c:v>9.8156000000000003E-4</c:v>
                </c:pt>
                <c:pt idx="43166">
                  <c:v>9.8156999999999997E-4</c:v>
                </c:pt>
                <c:pt idx="43167">
                  <c:v>9.8157999999999991E-4</c:v>
                </c:pt>
                <c:pt idx="43168">
                  <c:v>9.8159000000000007E-4</c:v>
                </c:pt>
                <c:pt idx="43169">
                  <c:v>9.8160000000000001E-4</c:v>
                </c:pt>
                <c:pt idx="43170">
                  <c:v>9.8160999999999995E-4</c:v>
                </c:pt>
                <c:pt idx="43171">
                  <c:v>9.8162000000000011E-4</c:v>
                </c:pt>
                <c:pt idx="43172">
                  <c:v>9.8163000000000005E-4</c:v>
                </c:pt>
                <c:pt idx="43173">
                  <c:v>9.8163999999999999E-4</c:v>
                </c:pt>
                <c:pt idx="43174">
                  <c:v>9.8164999999999993E-4</c:v>
                </c:pt>
                <c:pt idx="43175">
                  <c:v>9.8166000000000008E-4</c:v>
                </c:pt>
                <c:pt idx="43176">
                  <c:v>9.8167000000000003E-4</c:v>
                </c:pt>
                <c:pt idx="43177">
                  <c:v>9.8167999999999997E-4</c:v>
                </c:pt>
                <c:pt idx="43178">
                  <c:v>9.8168999999999991E-4</c:v>
                </c:pt>
                <c:pt idx="43179">
                  <c:v>9.8170000000000006E-4</c:v>
                </c:pt>
                <c:pt idx="43180">
                  <c:v>9.8171E-4</c:v>
                </c:pt>
                <c:pt idx="43181">
                  <c:v>9.8171999999999995E-4</c:v>
                </c:pt>
                <c:pt idx="43182">
                  <c:v>9.817300000000001E-4</c:v>
                </c:pt>
                <c:pt idx="43183">
                  <c:v>9.8174000000000004E-4</c:v>
                </c:pt>
                <c:pt idx="43184">
                  <c:v>9.8174999999999998E-4</c:v>
                </c:pt>
                <c:pt idx="43185">
                  <c:v>9.8175999999999992E-4</c:v>
                </c:pt>
                <c:pt idx="43186">
                  <c:v>9.8177000000000008E-4</c:v>
                </c:pt>
                <c:pt idx="43187">
                  <c:v>9.8178000000000002E-4</c:v>
                </c:pt>
                <c:pt idx="43188">
                  <c:v>9.8178999999999996E-4</c:v>
                </c:pt>
                <c:pt idx="43189">
                  <c:v>9.817999999999999E-4</c:v>
                </c:pt>
                <c:pt idx="43190">
                  <c:v>9.8181000000000006E-4</c:v>
                </c:pt>
                <c:pt idx="43191">
                  <c:v>9.8182E-4</c:v>
                </c:pt>
                <c:pt idx="43192">
                  <c:v>9.8182999999999994E-4</c:v>
                </c:pt>
                <c:pt idx="43193">
                  <c:v>9.818400000000001E-4</c:v>
                </c:pt>
                <c:pt idx="43194">
                  <c:v>9.8185000000000004E-4</c:v>
                </c:pt>
                <c:pt idx="43195">
                  <c:v>9.8185999999999998E-4</c:v>
                </c:pt>
                <c:pt idx="43196">
                  <c:v>9.8186999999999992E-4</c:v>
                </c:pt>
                <c:pt idx="43197">
                  <c:v>9.8188000000000008E-4</c:v>
                </c:pt>
                <c:pt idx="43198">
                  <c:v>9.8189000000000002E-4</c:v>
                </c:pt>
                <c:pt idx="43199">
                  <c:v>9.8189999999999996E-4</c:v>
                </c:pt>
                <c:pt idx="43200">
                  <c:v>9.819099999999999E-4</c:v>
                </c:pt>
                <c:pt idx="43201">
                  <c:v>9.8192000000000006E-4</c:v>
                </c:pt>
                <c:pt idx="43202">
                  <c:v>9.8193E-4</c:v>
                </c:pt>
                <c:pt idx="43203">
                  <c:v>9.8193999999999994E-4</c:v>
                </c:pt>
                <c:pt idx="43204">
                  <c:v>9.819500000000001E-4</c:v>
                </c:pt>
                <c:pt idx="43205">
                  <c:v>9.8196000000000004E-4</c:v>
                </c:pt>
                <c:pt idx="43206">
                  <c:v>9.8196999999999998E-4</c:v>
                </c:pt>
                <c:pt idx="43207">
                  <c:v>9.8197999999999992E-4</c:v>
                </c:pt>
                <c:pt idx="43208">
                  <c:v>9.8199000000000008E-4</c:v>
                </c:pt>
                <c:pt idx="43209">
                  <c:v>9.8200000000000002E-4</c:v>
                </c:pt>
                <c:pt idx="43210">
                  <c:v>9.8200999999999996E-4</c:v>
                </c:pt>
                <c:pt idx="43211">
                  <c:v>9.820199999999999E-4</c:v>
                </c:pt>
                <c:pt idx="43212">
                  <c:v>9.8203000000000006E-4</c:v>
                </c:pt>
                <c:pt idx="43213">
                  <c:v>9.8204E-4</c:v>
                </c:pt>
                <c:pt idx="43214">
                  <c:v>9.8204999999999994E-4</c:v>
                </c:pt>
                <c:pt idx="43215">
                  <c:v>9.8206000000000009E-4</c:v>
                </c:pt>
                <c:pt idx="43216">
                  <c:v>9.8207000000000003E-4</c:v>
                </c:pt>
                <c:pt idx="43217">
                  <c:v>9.8207999999999998E-4</c:v>
                </c:pt>
                <c:pt idx="43218">
                  <c:v>9.8208999999999992E-4</c:v>
                </c:pt>
                <c:pt idx="43219">
                  <c:v>9.8210000000000007E-4</c:v>
                </c:pt>
                <c:pt idx="43220">
                  <c:v>9.8211000000000001E-4</c:v>
                </c:pt>
                <c:pt idx="43221">
                  <c:v>9.8211999999999995E-4</c:v>
                </c:pt>
                <c:pt idx="43222">
                  <c:v>9.821299999999999E-4</c:v>
                </c:pt>
                <c:pt idx="43223">
                  <c:v>9.8214000000000005E-4</c:v>
                </c:pt>
                <c:pt idx="43224">
                  <c:v>9.8214999999999999E-4</c:v>
                </c:pt>
                <c:pt idx="43225">
                  <c:v>9.8215999999999993E-4</c:v>
                </c:pt>
                <c:pt idx="43226">
                  <c:v>9.8217000000000009E-4</c:v>
                </c:pt>
                <c:pt idx="43227">
                  <c:v>9.8218000000000003E-4</c:v>
                </c:pt>
                <c:pt idx="43228">
                  <c:v>9.8218999999999997E-4</c:v>
                </c:pt>
                <c:pt idx="43229">
                  <c:v>9.8219999999999991E-4</c:v>
                </c:pt>
                <c:pt idx="43230">
                  <c:v>9.8221000000000007E-4</c:v>
                </c:pt>
                <c:pt idx="43231">
                  <c:v>9.8222000000000001E-4</c:v>
                </c:pt>
                <c:pt idx="43232">
                  <c:v>9.8222999999999995E-4</c:v>
                </c:pt>
                <c:pt idx="43233">
                  <c:v>9.8223999999999989E-4</c:v>
                </c:pt>
                <c:pt idx="43234">
                  <c:v>9.8225000000000005E-4</c:v>
                </c:pt>
                <c:pt idx="43235">
                  <c:v>9.8225999999999999E-4</c:v>
                </c:pt>
                <c:pt idx="43236">
                  <c:v>9.8226999999999993E-4</c:v>
                </c:pt>
                <c:pt idx="43237">
                  <c:v>9.8228000000000009E-4</c:v>
                </c:pt>
                <c:pt idx="43238">
                  <c:v>9.8229000000000003E-4</c:v>
                </c:pt>
                <c:pt idx="43239">
                  <c:v>9.8229999999999997E-4</c:v>
                </c:pt>
                <c:pt idx="43240">
                  <c:v>9.8230999999999991E-4</c:v>
                </c:pt>
                <c:pt idx="43241">
                  <c:v>9.8232000000000007E-4</c:v>
                </c:pt>
                <c:pt idx="43242">
                  <c:v>9.8233000000000001E-4</c:v>
                </c:pt>
                <c:pt idx="43243">
                  <c:v>9.8233999999999995E-4</c:v>
                </c:pt>
                <c:pt idx="43244">
                  <c:v>9.8235000000000011E-4</c:v>
                </c:pt>
                <c:pt idx="43245">
                  <c:v>9.8236000000000005E-4</c:v>
                </c:pt>
                <c:pt idx="43246">
                  <c:v>9.8236999999999999E-4</c:v>
                </c:pt>
                <c:pt idx="43247">
                  <c:v>9.8237999999999993E-4</c:v>
                </c:pt>
                <c:pt idx="43248">
                  <c:v>9.8239000000000009E-4</c:v>
                </c:pt>
                <c:pt idx="43249">
                  <c:v>9.8240000000000003E-4</c:v>
                </c:pt>
                <c:pt idx="43250">
                  <c:v>9.8240999999999997E-4</c:v>
                </c:pt>
                <c:pt idx="43251">
                  <c:v>9.8241999999999991E-4</c:v>
                </c:pt>
                <c:pt idx="43252">
                  <c:v>9.8243000000000007E-4</c:v>
                </c:pt>
                <c:pt idx="43253">
                  <c:v>9.8244000000000001E-4</c:v>
                </c:pt>
                <c:pt idx="43254">
                  <c:v>9.8244999999999995E-4</c:v>
                </c:pt>
                <c:pt idx="43255">
                  <c:v>9.824600000000001E-4</c:v>
                </c:pt>
                <c:pt idx="43256">
                  <c:v>9.8247000000000004E-4</c:v>
                </c:pt>
                <c:pt idx="43257">
                  <c:v>9.8247999999999999E-4</c:v>
                </c:pt>
                <c:pt idx="43258">
                  <c:v>9.8248999999999993E-4</c:v>
                </c:pt>
                <c:pt idx="43259">
                  <c:v>9.8250000000000008E-4</c:v>
                </c:pt>
                <c:pt idx="43260">
                  <c:v>9.8251000000000002E-4</c:v>
                </c:pt>
                <c:pt idx="43261">
                  <c:v>9.8251999999999996E-4</c:v>
                </c:pt>
                <c:pt idx="43262">
                  <c:v>9.8252999999999991E-4</c:v>
                </c:pt>
                <c:pt idx="43263">
                  <c:v>9.8254000000000006E-4</c:v>
                </c:pt>
                <c:pt idx="43264">
                  <c:v>9.8255E-4</c:v>
                </c:pt>
                <c:pt idx="43265">
                  <c:v>9.8255999999999994E-4</c:v>
                </c:pt>
                <c:pt idx="43266">
                  <c:v>9.825700000000001E-4</c:v>
                </c:pt>
                <c:pt idx="43267">
                  <c:v>9.8258000000000004E-4</c:v>
                </c:pt>
                <c:pt idx="43268">
                  <c:v>9.8258999999999998E-4</c:v>
                </c:pt>
                <c:pt idx="43269">
                  <c:v>9.8259999999999992E-4</c:v>
                </c:pt>
                <c:pt idx="43270">
                  <c:v>9.8261000000000008E-4</c:v>
                </c:pt>
                <c:pt idx="43271">
                  <c:v>9.8262000000000002E-4</c:v>
                </c:pt>
                <c:pt idx="43272">
                  <c:v>9.8262999999999996E-4</c:v>
                </c:pt>
                <c:pt idx="43273">
                  <c:v>9.826399999999999E-4</c:v>
                </c:pt>
                <c:pt idx="43274">
                  <c:v>9.8265000000000006E-4</c:v>
                </c:pt>
                <c:pt idx="43275">
                  <c:v>9.8266E-4</c:v>
                </c:pt>
                <c:pt idx="43276">
                  <c:v>9.8266999999999994E-4</c:v>
                </c:pt>
                <c:pt idx="43277">
                  <c:v>9.826800000000001E-4</c:v>
                </c:pt>
                <c:pt idx="43278">
                  <c:v>9.8269000000000004E-4</c:v>
                </c:pt>
                <c:pt idx="43279">
                  <c:v>9.8269999999999998E-4</c:v>
                </c:pt>
                <c:pt idx="43280">
                  <c:v>9.8270999999999992E-4</c:v>
                </c:pt>
                <c:pt idx="43281">
                  <c:v>9.8272000000000008E-4</c:v>
                </c:pt>
                <c:pt idx="43282">
                  <c:v>9.8273000000000002E-4</c:v>
                </c:pt>
                <c:pt idx="43283">
                  <c:v>9.8273999999999996E-4</c:v>
                </c:pt>
                <c:pt idx="43284">
                  <c:v>9.827499999999999E-4</c:v>
                </c:pt>
                <c:pt idx="43285">
                  <c:v>9.8276000000000006E-4</c:v>
                </c:pt>
                <c:pt idx="43286">
                  <c:v>9.8277E-4</c:v>
                </c:pt>
                <c:pt idx="43287">
                  <c:v>9.8277999999999994E-4</c:v>
                </c:pt>
                <c:pt idx="43288">
                  <c:v>9.827900000000001E-4</c:v>
                </c:pt>
                <c:pt idx="43289">
                  <c:v>9.8280000000000004E-4</c:v>
                </c:pt>
                <c:pt idx="43290">
                  <c:v>9.8280999999999998E-4</c:v>
                </c:pt>
                <c:pt idx="43291">
                  <c:v>9.8281999999999992E-4</c:v>
                </c:pt>
                <c:pt idx="43292">
                  <c:v>9.8283000000000008E-4</c:v>
                </c:pt>
                <c:pt idx="43293">
                  <c:v>9.8284000000000002E-4</c:v>
                </c:pt>
                <c:pt idx="43294">
                  <c:v>9.8284999999999996E-4</c:v>
                </c:pt>
                <c:pt idx="43295">
                  <c:v>9.828599999999999E-4</c:v>
                </c:pt>
                <c:pt idx="43296">
                  <c:v>9.8287000000000005E-4</c:v>
                </c:pt>
                <c:pt idx="43297">
                  <c:v>9.8287999999999999E-4</c:v>
                </c:pt>
                <c:pt idx="43298">
                  <c:v>9.8288999999999994E-4</c:v>
                </c:pt>
                <c:pt idx="43299">
                  <c:v>9.8290000000000009E-4</c:v>
                </c:pt>
                <c:pt idx="43300">
                  <c:v>9.8291000000000003E-4</c:v>
                </c:pt>
                <c:pt idx="43301">
                  <c:v>9.8291999999999997E-4</c:v>
                </c:pt>
                <c:pt idx="43302">
                  <c:v>9.8292999999999991E-4</c:v>
                </c:pt>
                <c:pt idx="43303">
                  <c:v>9.8294000000000007E-4</c:v>
                </c:pt>
                <c:pt idx="43304">
                  <c:v>9.8295000000000001E-4</c:v>
                </c:pt>
                <c:pt idx="43305">
                  <c:v>9.8295999999999995E-4</c:v>
                </c:pt>
                <c:pt idx="43306">
                  <c:v>9.8296999999999989E-4</c:v>
                </c:pt>
                <c:pt idx="43307">
                  <c:v>9.8298000000000005E-4</c:v>
                </c:pt>
                <c:pt idx="43308">
                  <c:v>9.8298999999999999E-4</c:v>
                </c:pt>
                <c:pt idx="43309">
                  <c:v>9.8299999999999993E-4</c:v>
                </c:pt>
                <c:pt idx="43310">
                  <c:v>9.8301000000000009E-4</c:v>
                </c:pt>
                <c:pt idx="43311">
                  <c:v>9.8302000000000003E-4</c:v>
                </c:pt>
                <c:pt idx="43312">
                  <c:v>9.8302999999999997E-4</c:v>
                </c:pt>
                <c:pt idx="43313">
                  <c:v>9.8303999999999991E-4</c:v>
                </c:pt>
                <c:pt idx="43314">
                  <c:v>9.8305000000000007E-4</c:v>
                </c:pt>
                <c:pt idx="43315">
                  <c:v>9.8306000000000001E-4</c:v>
                </c:pt>
                <c:pt idx="43316">
                  <c:v>9.8306999999999995E-4</c:v>
                </c:pt>
                <c:pt idx="43317">
                  <c:v>9.8308000000000011E-4</c:v>
                </c:pt>
                <c:pt idx="43318">
                  <c:v>9.8309000000000005E-4</c:v>
                </c:pt>
                <c:pt idx="43319">
                  <c:v>9.8309999999999999E-4</c:v>
                </c:pt>
                <c:pt idx="43320">
                  <c:v>9.8310999999999993E-4</c:v>
                </c:pt>
                <c:pt idx="43321">
                  <c:v>9.8312000000000009E-4</c:v>
                </c:pt>
                <c:pt idx="43322">
                  <c:v>9.8313000000000003E-4</c:v>
                </c:pt>
                <c:pt idx="43323">
                  <c:v>9.8313999999999997E-4</c:v>
                </c:pt>
                <c:pt idx="43324">
                  <c:v>9.8314999999999991E-4</c:v>
                </c:pt>
                <c:pt idx="43325">
                  <c:v>9.8316000000000007E-4</c:v>
                </c:pt>
                <c:pt idx="43326">
                  <c:v>9.8317000000000001E-4</c:v>
                </c:pt>
                <c:pt idx="43327">
                  <c:v>9.8317999999999995E-4</c:v>
                </c:pt>
                <c:pt idx="43328">
                  <c:v>9.8319000000000011E-4</c:v>
                </c:pt>
                <c:pt idx="43329">
                  <c:v>9.8320000000000005E-4</c:v>
                </c:pt>
                <c:pt idx="43330">
                  <c:v>9.8320999999999999E-4</c:v>
                </c:pt>
                <c:pt idx="43331">
                  <c:v>9.8321999999999993E-4</c:v>
                </c:pt>
                <c:pt idx="43332">
                  <c:v>9.8323000000000008E-4</c:v>
                </c:pt>
                <c:pt idx="43333">
                  <c:v>9.8324000000000003E-4</c:v>
                </c:pt>
                <c:pt idx="43334">
                  <c:v>9.8324999999999997E-4</c:v>
                </c:pt>
                <c:pt idx="43335">
                  <c:v>9.8325999999999991E-4</c:v>
                </c:pt>
                <c:pt idx="43336">
                  <c:v>9.8327000000000006E-4</c:v>
                </c:pt>
                <c:pt idx="43337">
                  <c:v>9.8328E-4</c:v>
                </c:pt>
                <c:pt idx="43338">
                  <c:v>9.8328999999999995E-4</c:v>
                </c:pt>
                <c:pt idx="43339">
                  <c:v>9.833000000000001E-4</c:v>
                </c:pt>
                <c:pt idx="43340">
                  <c:v>9.8331000000000004E-4</c:v>
                </c:pt>
                <c:pt idx="43341">
                  <c:v>9.8331999999999998E-4</c:v>
                </c:pt>
                <c:pt idx="43342">
                  <c:v>9.8332999999999992E-4</c:v>
                </c:pt>
                <c:pt idx="43343">
                  <c:v>9.8334000000000008E-4</c:v>
                </c:pt>
                <c:pt idx="43344">
                  <c:v>9.8335000000000002E-4</c:v>
                </c:pt>
                <c:pt idx="43345">
                  <c:v>9.8335999999999996E-4</c:v>
                </c:pt>
                <c:pt idx="43346">
                  <c:v>9.833699999999999E-4</c:v>
                </c:pt>
                <c:pt idx="43347">
                  <c:v>9.8338000000000006E-4</c:v>
                </c:pt>
                <c:pt idx="43348">
                  <c:v>9.8339E-4</c:v>
                </c:pt>
                <c:pt idx="43349">
                  <c:v>9.8339999999999994E-4</c:v>
                </c:pt>
                <c:pt idx="43350">
                  <c:v>9.834100000000001E-4</c:v>
                </c:pt>
                <c:pt idx="43351">
                  <c:v>9.8342000000000004E-4</c:v>
                </c:pt>
                <c:pt idx="43352">
                  <c:v>9.8342999999999998E-4</c:v>
                </c:pt>
                <c:pt idx="43353">
                  <c:v>9.8343999999999992E-4</c:v>
                </c:pt>
                <c:pt idx="43354">
                  <c:v>9.8345000000000008E-4</c:v>
                </c:pt>
                <c:pt idx="43355">
                  <c:v>9.8346000000000002E-4</c:v>
                </c:pt>
                <c:pt idx="43356">
                  <c:v>9.8346999999999996E-4</c:v>
                </c:pt>
                <c:pt idx="43357">
                  <c:v>9.834799999999999E-4</c:v>
                </c:pt>
                <c:pt idx="43358">
                  <c:v>9.8349000000000006E-4</c:v>
                </c:pt>
                <c:pt idx="43359">
                  <c:v>9.835E-4</c:v>
                </c:pt>
                <c:pt idx="43360">
                  <c:v>9.8350999999999994E-4</c:v>
                </c:pt>
                <c:pt idx="43361">
                  <c:v>9.835200000000001E-4</c:v>
                </c:pt>
                <c:pt idx="43362">
                  <c:v>9.8353000000000004E-4</c:v>
                </c:pt>
                <c:pt idx="43363">
                  <c:v>9.8353999999999998E-4</c:v>
                </c:pt>
                <c:pt idx="43364">
                  <c:v>9.8354999999999992E-4</c:v>
                </c:pt>
                <c:pt idx="43365">
                  <c:v>9.8356000000000008E-4</c:v>
                </c:pt>
                <c:pt idx="43366">
                  <c:v>9.8357000000000002E-4</c:v>
                </c:pt>
                <c:pt idx="43367">
                  <c:v>9.8357999999999996E-4</c:v>
                </c:pt>
                <c:pt idx="43368">
                  <c:v>9.835899999999999E-4</c:v>
                </c:pt>
                <c:pt idx="43369">
                  <c:v>9.8360000000000006E-4</c:v>
                </c:pt>
                <c:pt idx="43370">
                  <c:v>9.8361E-4</c:v>
                </c:pt>
                <c:pt idx="43371">
                  <c:v>9.8361999999999994E-4</c:v>
                </c:pt>
                <c:pt idx="43372">
                  <c:v>9.8363000000000009E-4</c:v>
                </c:pt>
                <c:pt idx="43373">
                  <c:v>9.8364000000000004E-4</c:v>
                </c:pt>
                <c:pt idx="43374">
                  <c:v>9.8364999999999998E-4</c:v>
                </c:pt>
                <c:pt idx="43375">
                  <c:v>9.8365999999999992E-4</c:v>
                </c:pt>
                <c:pt idx="43376">
                  <c:v>9.8367000000000007E-4</c:v>
                </c:pt>
                <c:pt idx="43377">
                  <c:v>9.8368000000000001E-4</c:v>
                </c:pt>
                <c:pt idx="43378">
                  <c:v>9.8368999999999996E-4</c:v>
                </c:pt>
                <c:pt idx="43379">
                  <c:v>9.836999999999999E-4</c:v>
                </c:pt>
                <c:pt idx="43380">
                  <c:v>9.8371000000000005E-4</c:v>
                </c:pt>
                <c:pt idx="43381">
                  <c:v>9.8371999999999999E-4</c:v>
                </c:pt>
                <c:pt idx="43382">
                  <c:v>9.8372999999999993E-4</c:v>
                </c:pt>
                <c:pt idx="43383">
                  <c:v>9.8374000000000009E-4</c:v>
                </c:pt>
                <c:pt idx="43384">
                  <c:v>9.8375000000000003E-4</c:v>
                </c:pt>
                <c:pt idx="43385">
                  <c:v>9.8375999999999997E-4</c:v>
                </c:pt>
                <c:pt idx="43386">
                  <c:v>9.8376999999999991E-4</c:v>
                </c:pt>
                <c:pt idx="43387">
                  <c:v>9.8378000000000007E-4</c:v>
                </c:pt>
                <c:pt idx="43388">
                  <c:v>9.8379000000000001E-4</c:v>
                </c:pt>
                <c:pt idx="43389">
                  <c:v>9.8379999999999995E-4</c:v>
                </c:pt>
                <c:pt idx="43390">
                  <c:v>9.8380999999999989E-4</c:v>
                </c:pt>
                <c:pt idx="43391">
                  <c:v>9.8382000000000005E-4</c:v>
                </c:pt>
                <c:pt idx="43392">
                  <c:v>9.8382999999999999E-4</c:v>
                </c:pt>
                <c:pt idx="43393">
                  <c:v>9.8383999999999993E-4</c:v>
                </c:pt>
                <c:pt idx="43394">
                  <c:v>9.8385000000000009E-4</c:v>
                </c:pt>
                <c:pt idx="43395">
                  <c:v>9.8386000000000003E-4</c:v>
                </c:pt>
                <c:pt idx="43396">
                  <c:v>9.8386999999999997E-4</c:v>
                </c:pt>
                <c:pt idx="43397">
                  <c:v>9.8387999999999991E-4</c:v>
                </c:pt>
                <c:pt idx="43398">
                  <c:v>9.8389000000000007E-4</c:v>
                </c:pt>
                <c:pt idx="43399">
                  <c:v>9.8390000000000001E-4</c:v>
                </c:pt>
                <c:pt idx="43400">
                  <c:v>9.8390999999999995E-4</c:v>
                </c:pt>
                <c:pt idx="43401">
                  <c:v>9.8392000000000011E-4</c:v>
                </c:pt>
                <c:pt idx="43402">
                  <c:v>9.8393000000000005E-4</c:v>
                </c:pt>
                <c:pt idx="43403">
                  <c:v>9.8393999999999999E-4</c:v>
                </c:pt>
                <c:pt idx="43404">
                  <c:v>9.8394999999999993E-4</c:v>
                </c:pt>
                <c:pt idx="43405">
                  <c:v>9.8396000000000009E-4</c:v>
                </c:pt>
                <c:pt idx="43406">
                  <c:v>9.8397000000000003E-4</c:v>
                </c:pt>
                <c:pt idx="43407">
                  <c:v>9.8397999999999997E-4</c:v>
                </c:pt>
                <c:pt idx="43408">
                  <c:v>9.8398999999999991E-4</c:v>
                </c:pt>
                <c:pt idx="43409">
                  <c:v>9.8400000000000007E-4</c:v>
                </c:pt>
                <c:pt idx="43410">
                  <c:v>9.8401000000000001E-4</c:v>
                </c:pt>
                <c:pt idx="43411">
                  <c:v>9.8401999999999995E-4</c:v>
                </c:pt>
                <c:pt idx="43412">
                  <c:v>9.840300000000001E-4</c:v>
                </c:pt>
                <c:pt idx="43413">
                  <c:v>9.8404000000000004E-4</c:v>
                </c:pt>
                <c:pt idx="43414">
                  <c:v>9.8404999999999999E-4</c:v>
                </c:pt>
                <c:pt idx="43415">
                  <c:v>9.8405999999999993E-4</c:v>
                </c:pt>
                <c:pt idx="43416">
                  <c:v>9.8407000000000008E-4</c:v>
                </c:pt>
                <c:pt idx="43417">
                  <c:v>9.8408000000000002E-4</c:v>
                </c:pt>
                <c:pt idx="43418">
                  <c:v>9.8408999999999996E-4</c:v>
                </c:pt>
                <c:pt idx="43419">
                  <c:v>9.8409999999999991E-4</c:v>
                </c:pt>
                <c:pt idx="43420">
                  <c:v>9.8411000000000006E-4</c:v>
                </c:pt>
                <c:pt idx="43421">
                  <c:v>9.8412E-4</c:v>
                </c:pt>
                <c:pt idx="43422">
                  <c:v>9.8412999999999994E-4</c:v>
                </c:pt>
                <c:pt idx="43423">
                  <c:v>9.841400000000001E-4</c:v>
                </c:pt>
                <c:pt idx="43424">
                  <c:v>9.8415000000000004E-4</c:v>
                </c:pt>
                <c:pt idx="43425">
                  <c:v>9.8415999999999998E-4</c:v>
                </c:pt>
                <c:pt idx="43426">
                  <c:v>9.8416999999999992E-4</c:v>
                </c:pt>
                <c:pt idx="43427">
                  <c:v>9.8418000000000008E-4</c:v>
                </c:pt>
                <c:pt idx="43428">
                  <c:v>9.8419000000000002E-4</c:v>
                </c:pt>
                <c:pt idx="43429">
                  <c:v>9.8419999999999996E-4</c:v>
                </c:pt>
                <c:pt idx="43430">
                  <c:v>9.842099999999999E-4</c:v>
                </c:pt>
                <c:pt idx="43431">
                  <c:v>9.8422000000000006E-4</c:v>
                </c:pt>
                <c:pt idx="43432">
                  <c:v>9.8423E-4</c:v>
                </c:pt>
                <c:pt idx="43433">
                  <c:v>9.8423999999999994E-4</c:v>
                </c:pt>
                <c:pt idx="43434">
                  <c:v>9.842500000000001E-4</c:v>
                </c:pt>
                <c:pt idx="43435">
                  <c:v>9.8426000000000004E-4</c:v>
                </c:pt>
                <c:pt idx="43436">
                  <c:v>9.8426999999999998E-4</c:v>
                </c:pt>
                <c:pt idx="43437">
                  <c:v>9.8427999999999992E-4</c:v>
                </c:pt>
                <c:pt idx="43438">
                  <c:v>9.8429000000000008E-4</c:v>
                </c:pt>
                <c:pt idx="43439">
                  <c:v>9.8430000000000002E-4</c:v>
                </c:pt>
                <c:pt idx="43440">
                  <c:v>9.8430999999999996E-4</c:v>
                </c:pt>
                <c:pt idx="43441">
                  <c:v>9.843199999999999E-4</c:v>
                </c:pt>
                <c:pt idx="43442">
                  <c:v>9.8433000000000006E-4</c:v>
                </c:pt>
                <c:pt idx="43443">
                  <c:v>9.8434E-4</c:v>
                </c:pt>
                <c:pt idx="43444">
                  <c:v>9.8434999999999994E-4</c:v>
                </c:pt>
                <c:pt idx="43445">
                  <c:v>9.843600000000001E-4</c:v>
                </c:pt>
                <c:pt idx="43446">
                  <c:v>9.8437000000000004E-4</c:v>
                </c:pt>
                <c:pt idx="43447">
                  <c:v>9.8437999999999998E-4</c:v>
                </c:pt>
                <c:pt idx="43448">
                  <c:v>9.8438999999999992E-4</c:v>
                </c:pt>
                <c:pt idx="43449">
                  <c:v>9.8440000000000008E-4</c:v>
                </c:pt>
                <c:pt idx="43450">
                  <c:v>9.8441000000000002E-4</c:v>
                </c:pt>
                <c:pt idx="43451">
                  <c:v>9.8441999999999996E-4</c:v>
                </c:pt>
                <c:pt idx="43452">
                  <c:v>9.844299999999999E-4</c:v>
                </c:pt>
                <c:pt idx="43453">
                  <c:v>9.8444000000000005E-4</c:v>
                </c:pt>
                <c:pt idx="43454">
                  <c:v>9.8445E-4</c:v>
                </c:pt>
                <c:pt idx="43455">
                  <c:v>9.8445999999999994E-4</c:v>
                </c:pt>
                <c:pt idx="43456">
                  <c:v>9.8447000000000009E-4</c:v>
                </c:pt>
                <c:pt idx="43457">
                  <c:v>9.8448000000000003E-4</c:v>
                </c:pt>
                <c:pt idx="43458">
                  <c:v>9.8448999999999997E-4</c:v>
                </c:pt>
                <c:pt idx="43459">
                  <c:v>9.8449999999999992E-4</c:v>
                </c:pt>
                <c:pt idx="43460">
                  <c:v>9.8451000000000007E-4</c:v>
                </c:pt>
                <c:pt idx="43461">
                  <c:v>9.8452000000000001E-4</c:v>
                </c:pt>
                <c:pt idx="43462">
                  <c:v>9.8452999999999995E-4</c:v>
                </c:pt>
                <c:pt idx="43463">
                  <c:v>9.8453999999999989E-4</c:v>
                </c:pt>
                <c:pt idx="43464">
                  <c:v>9.8455000000000005E-4</c:v>
                </c:pt>
                <c:pt idx="43465">
                  <c:v>9.8455999999999999E-4</c:v>
                </c:pt>
                <c:pt idx="43466">
                  <c:v>9.8456999999999993E-4</c:v>
                </c:pt>
                <c:pt idx="43467">
                  <c:v>9.8458000000000009E-4</c:v>
                </c:pt>
                <c:pt idx="43468">
                  <c:v>9.8459000000000003E-4</c:v>
                </c:pt>
                <c:pt idx="43469">
                  <c:v>9.8459999999999997E-4</c:v>
                </c:pt>
                <c:pt idx="43470">
                  <c:v>9.8460999999999991E-4</c:v>
                </c:pt>
                <c:pt idx="43471">
                  <c:v>9.8462000000000007E-4</c:v>
                </c:pt>
                <c:pt idx="43472">
                  <c:v>9.8463000000000001E-4</c:v>
                </c:pt>
                <c:pt idx="43473">
                  <c:v>9.8463999999999995E-4</c:v>
                </c:pt>
                <c:pt idx="43474">
                  <c:v>9.8464999999999989E-4</c:v>
                </c:pt>
                <c:pt idx="43475">
                  <c:v>9.8466000000000005E-4</c:v>
                </c:pt>
                <c:pt idx="43476">
                  <c:v>9.8466999999999999E-4</c:v>
                </c:pt>
                <c:pt idx="43477">
                  <c:v>9.8467999999999993E-4</c:v>
                </c:pt>
                <c:pt idx="43478">
                  <c:v>9.8469000000000009E-4</c:v>
                </c:pt>
                <c:pt idx="43479">
                  <c:v>9.8470000000000003E-4</c:v>
                </c:pt>
                <c:pt idx="43480">
                  <c:v>9.8470999999999997E-4</c:v>
                </c:pt>
                <c:pt idx="43481">
                  <c:v>9.8471999999999991E-4</c:v>
                </c:pt>
                <c:pt idx="43482">
                  <c:v>9.8473000000000007E-4</c:v>
                </c:pt>
                <c:pt idx="43483">
                  <c:v>9.8474000000000001E-4</c:v>
                </c:pt>
                <c:pt idx="43484">
                  <c:v>9.8474999999999995E-4</c:v>
                </c:pt>
                <c:pt idx="43485">
                  <c:v>9.8476000000000011E-4</c:v>
                </c:pt>
                <c:pt idx="43486">
                  <c:v>9.8477000000000005E-4</c:v>
                </c:pt>
                <c:pt idx="43487">
                  <c:v>9.8477999999999999E-4</c:v>
                </c:pt>
                <c:pt idx="43488">
                  <c:v>9.8478999999999993E-4</c:v>
                </c:pt>
                <c:pt idx="43489">
                  <c:v>9.8480000000000009E-4</c:v>
                </c:pt>
                <c:pt idx="43490">
                  <c:v>9.8481000000000003E-4</c:v>
                </c:pt>
                <c:pt idx="43491">
                  <c:v>9.8481999999999997E-4</c:v>
                </c:pt>
                <c:pt idx="43492">
                  <c:v>9.8482999999999991E-4</c:v>
                </c:pt>
                <c:pt idx="43493">
                  <c:v>9.8484000000000006E-4</c:v>
                </c:pt>
                <c:pt idx="43494">
                  <c:v>9.8485E-4</c:v>
                </c:pt>
                <c:pt idx="43495">
                  <c:v>9.8485999999999995E-4</c:v>
                </c:pt>
                <c:pt idx="43496">
                  <c:v>9.848700000000001E-4</c:v>
                </c:pt>
                <c:pt idx="43497">
                  <c:v>9.8488000000000004E-4</c:v>
                </c:pt>
                <c:pt idx="43498">
                  <c:v>9.8488999999999998E-4</c:v>
                </c:pt>
                <c:pt idx="43499">
                  <c:v>9.8489999999999992E-4</c:v>
                </c:pt>
                <c:pt idx="43500">
                  <c:v>9.8491000000000008E-4</c:v>
                </c:pt>
                <c:pt idx="43501">
                  <c:v>9.8492000000000002E-4</c:v>
                </c:pt>
                <c:pt idx="43502">
                  <c:v>9.8492999999999996E-4</c:v>
                </c:pt>
                <c:pt idx="43503">
                  <c:v>9.849399999999999E-4</c:v>
                </c:pt>
                <c:pt idx="43504">
                  <c:v>9.8495000000000006E-4</c:v>
                </c:pt>
                <c:pt idx="43505">
                  <c:v>9.8496E-4</c:v>
                </c:pt>
                <c:pt idx="43506">
                  <c:v>9.8496999999999994E-4</c:v>
                </c:pt>
                <c:pt idx="43507">
                  <c:v>9.849800000000001E-4</c:v>
                </c:pt>
                <c:pt idx="43508">
                  <c:v>9.8499000000000004E-4</c:v>
                </c:pt>
                <c:pt idx="43509">
                  <c:v>9.8499999999999998E-4</c:v>
                </c:pt>
                <c:pt idx="43510">
                  <c:v>9.8500999999999992E-4</c:v>
                </c:pt>
                <c:pt idx="43511">
                  <c:v>9.8502000000000008E-4</c:v>
                </c:pt>
                <c:pt idx="43512">
                  <c:v>9.8503000000000002E-4</c:v>
                </c:pt>
                <c:pt idx="43513">
                  <c:v>9.8503999999999996E-4</c:v>
                </c:pt>
                <c:pt idx="43514">
                  <c:v>9.850499999999999E-4</c:v>
                </c:pt>
                <c:pt idx="43515">
                  <c:v>9.8506000000000006E-4</c:v>
                </c:pt>
                <c:pt idx="43516">
                  <c:v>9.8507E-4</c:v>
                </c:pt>
                <c:pt idx="43517">
                  <c:v>9.8507999999999994E-4</c:v>
                </c:pt>
                <c:pt idx="43518">
                  <c:v>9.850900000000001E-4</c:v>
                </c:pt>
                <c:pt idx="43519">
                  <c:v>9.8510000000000004E-4</c:v>
                </c:pt>
                <c:pt idx="43520">
                  <c:v>9.8510999999999998E-4</c:v>
                </c:pt>
                <c:pt idx="43521">
                  <c:v>9.8511999999999992E-4</c:v>
                </c:pt>
                <c:pt idx="43522">
                  <c:v>9.8513000000000008E-4</c:v>
                </c:pt>
                <c:pt idx="43523">
                  <c:v>9.8514000000000002E-4</c:v>
                </c:pt>
                <c:pt idx="43524">
                  <c:v>9.8514999999999996E-4</c:v>
                </c:pt>
                <c:pt idx="43525">
                  <c:v>9.851599999999999E-4</c:v>
                </c:pt>
                <c:pt idx="43526">
                  <c:v>9.8517000000000006E-4</c:v>
                </c:pt>
                <c:pt idx="43527">
                  <c:v>9.8518E-4</c:v>
                </c:pt>
                <c:pt idx="43528">
                  <c:v>9.8518999999999994E-4</c:v>
                </c:pt>
                <c:pt idx="43529">
                  <c:v>9.8520000000000009E-4</c:v>
                </c:pt>
                <c:pt idx="43530">
                  <c:v>9.8521000000000004E-4</c:v>
                </c:pt>
                <c:pt idx="43531">
                  <c:v>9.8521999999999998E-4</c:v>
                </c:pt>
                <c:pt idx="43532">
                  <c:v>9.8522999999999992E-4</c:v>
                </c:pt>
                <c:pt idx="43533">
                  <c:v>9.8524000000000007E-4</c:v>
                </c:pt>
                <c:pt idx="43534">
                  <c:v>9.8525000000000001E-4</c:v>
                </c:pt>
                <c:pt idx="43535">
                  <c:v>9.8525999999999996E-4</c:v>
                </c:pt>
                <c:pt idx="43536">
                  <c:v>9.852699999999999E-4</c:v>
                </c:pt>
                <c:pt idx="43537">
                  <c:v>9.8528000000000005E-4</c:v>
                </c:pt>
                <c:pt idx="43538">
                  <c:v>9.8528999999999999E-4</c:v>
                </c:pt>
                <c:pt idx="43539">
                  <c:v>9.8529999999999993E-4</c:v>
                </c:pt>
                <c:pt idx="43540">
                  <c:v>9.8531000000000009E-4</c:v>
                </c:pt>
                <c:pt idx="43541">
                  <c:v>9.8532000000000003E-4</c:v>
                </c:pt>
                <c:pt idx="43542">
                  <c:v>9.8532999999999997E-4</c:v>
                </c:pt>
                <c:pt idx="43543">
                  <c:v>9.8533999999999991E-4</c:v>
                </c:pt>
                <c:pt idx="43544">
                  <c:v>9.8535000000000007E-4</c:v>
                </c:pt>
                <c:pt idx="43545">
                  <c:v>9.8536000000000001E-4</c:v>
                </c:pt>
                <c:pt idx="43546">
                  <c:v>9.8536999999999995E-4</c:v>
                </c:pt>
                <c:pt idx="43547">
                  <c:v>9.8537999999999989E-4</c:v>
                </c:pt>
                <c:pt idx="43548">
                  <c:v>9.8539000000000005E-4</c:v>
                </c:pt>
                <c:pt idx="43549">
                  <c:v>9.8539999999999999E-4</c:v>
                </c:pt>
                <c:pt idx="43550">
                  <c:v>9.8540999999999993E-4</c:v>
                </c:pt>
                <c:pt idx="43551">
                  <c:v>9.8542000000000009E-4</c:v>
                </c:pt>
                <c:pt idx="43552">
                  <c:v>9.8543000000000003E-4</c:v>
                </c:pt>
                <c:pt idx="43553">
                  <c:v>9.8543999999999997E-4</c:v>
                </c:pt>
                <c:pt idx="43554">
                  <c:v>9.8544999999999991E-4</c:v>
                </c:pt>
                <c:pt idx="43555">
                  <c:v>9.8546000000000007E-4</c:v>
                </c:pt>
                <c:pt idx="43556">
                  <c:v>9.8547000000000001E-4</c:v>
                </c:pt>
                <c:pt idx="43557">
                  <c:v>9.8547999999999995E-4</c:v>
                </c:pt>
                <c:pt idx="43558">
                  <c:v>9.8549000000000011E-4</c:v>
                </c:pt>
                <c:pt idx="43559">
                  <c:v>9.8550000000000005E-4</c:v>
                </c:pt>
                <c:pt idx="43560">
                  <c:v>9.8550999999999999E-4</c:v>
                </c:pt>
                <c:pt idx="43561">
                  <c:v>9.8551999999999993E-4</c:v>
                </c:pt>
                <c:pt idx="43562">
                  <c:v>9.8553000000000009E-4</c:v>
                </c:pt>
                <c:pt idx="43563">
                  <c:v>9.8554000000000003E-4</c:v>
                </c:pt>
                <c:pt idx="43564">
                  <c:v>9.8554999999999997E-4</c:v>
                </c:pt>
                <c:pt idx="43565">
                  <c:v>9.8555999999999991E-4</c:v>
                </c:pt>
                <c:pt idx="43566">
                  <c:v>9.8557000000000007E-4</c:v>
                </c:pt>
                <c:pt idx="43567">
                  <c:v>9.8558000000000001E-4</c:v>
                </c:pt>
                <c:pt idx="43568">
                  <c:v>9.8558999999999995E-4</c:v>
                </c:pt>
                <c:pt idx="43569">
                  <c:v>9.856000000000001E-4</c:v>
                </c:pt>
                <c:pt idx="43570">
                  <c:v>9.8561000000000005E-4</c:v>
                </c:pt>
                <c:pt idx="43571">
                  <c:v>9.8561999999999999E-4</c:v>
                </c:pt>
                <c:pt idx="43572">
                  <c:v>9.8562999999999993E-4</c:v>
                </c:pt>
                <c:pt idx="43573">
                  <c:v>9.8564000000000008E-4</c:v>
                </c:pt>
                <c:pt idx="43574">
                  <c:v>9.8565000000000002E-4</c:v>
                </c:pt>
                <c:pt idx="43575">
                  <c:v>9.8565999999999996E-4</c:v>
                </c:pt>
                <c:pt idx="43576">
                  <c:v>9.8566999999999991E-4</c:v>
                </c:pt>
                <c:pt idx="43577">
                  <c:v>9.8568000000000006E-4</c:v>
                </c:pt>
                <c:pt idx="43578">
                  <c:v>9.8569E-4</c:v>
                </c:pt>
                <c:pt idx="43579">
                  <c:v>9.8569999999999994E-4</c:v>
                </c:pt>
                <c:pt idx="43580">
                  <c:v>9.857100000000001E-4</c:v>
                </c:pt>
                <c:pt idx="43581">
                  <c:v>9.8572000000000004E-4</c:v>
                </c:pt>
                <c:pt idx="43582">
                  <c:v>9.8572999999999998E-4</c:v>
                </c:pt>
                <c:pt idx="43583">
                  <c:v>9.8573999999999992E-4</c:v>
                </c:pt>
                <c:pt idx="43584">
                  <c:v>9.8575000000000008E-4</c:v>
                </c:pt>
                <c:pt idx="43585">
                  <c:v>9.8576000000000002E-4</c:v>
                </c:pt>
                <c:pt idx="43586">
                  <c:v>9.8576999999999996E-4</c:v>
                </c:pt>
                <c:pt idx="43587">
                  <c:v>9.857799999999999E-4</c:v>
                </c:pt>
                <c:pt idx="43588">
                  <c:v>9.8579000000000006E-4</c:v>
                </c:pt>
                <c:pt idx="43589">
                  <c:v>9.858E-4</c:v>
                </c:pt>
                <c:pt idx="43590">
                  <c:v>9.8580999999999994E-4</c:v>
                </c:pt>
                <c:pt idx="43591">
                  <c:v>9.858200000000001E-4</c:v>
                </c:pt>
                <c:pt idx="43592">
                  <c:v>9.8583000000000004E-4</c:v>
                </c:pt>
                <c:pt idx="43593">
                  <c:v>9.8583999999999998E-4</c:v>
                </c:pt>
                <c:pt idx="43594">
                  <c:v>9.8584999999999992E-4</c:v>
                </c:pt>
                <c:pt idx="43595">
                  <c:v>9.8586000000000008E-4</c:v>
                </c:pt>
                <c:pt idx="43596">
                  <c:v>9.8587000000000002E-4</c:v>
                </c:pt>
                <c:pt idx="43597">
                  <c:v>9.8587999999999996E-4</c:v>
                </c:pt>
                <c:pt idx="43598">
                  <c:v>9.858899999999999E-4</c:v>
                </c:pt>
                <c:pt idx="43599">
                  <c:v>9.8590000000000006E-4</c:v>
                </c:pt>
                <c:pt idx="43600">
                  <c:v>9.8591E-4</c:v>
                </c:pt>
                <c:pt idx="43601">
                  <c:v>9.8591999999999994E-4</c:v>
                </c:pt>
                <c:pt idx="43602">
                  <c:v>9.859300000000001E-4</c:v>
                </c:pt>
                <c:pt idx="43603">
                  <c:v>9.8594000000000004E-4</c:v>
                </c:pt>
                <c:pt idx="43604">
                  <c:v>9.8594999999999998E-4</c:v>
                </c:pt>
                <c:pt idx="43605">
                  <c:v>9.8595999999999992E-4</c:v>
                </c:pt>
                <c:pt idx="43606">
                  <c:v>9.8597000000000008E-4</c:v>
                </c:pt>
                <c:pt idx="43607">
                  <c:v>9.8598000000000002E-4</c:v>
                </c:pt>
                <c:pt idx="43608">
                  <c:v>9.8598999999999996E-4</c:v>
                </c:pt>
                <c:pt idx="43609">
                  <c:v>9.859999999999999E-4</c:v>
                </c:pt>
                <c:pt idx="43610">
                  <c:v>9.8601000000000005E-4</c:v>
                </c:pt>
                <c:pt idx="43611">
                  <c:v>9.8602E-4</c:v>
                </c:pt>
                <c:pt idx="43612">
                  <c:v>9.8602999999999994E-4</c:v>
                </c:pt>
                <c:pt idx="43613">
                  <c:v>9.8604000000000009E-4</c:v>
                </c:pt>
                <c:pt idx="43614">
                  <c:v>9.8605000000000003E-4</c:v>
                </c:pt>
                <c:pt idx="43615">
                  <c:v>9.8605999999999997E-4</c:v>
                </c:pt>
                <c:pt idx="43616">
                  <c:v>9.8606999999999992E-4</c:v>
                </c:pt>
                <c:pt idx="43617">
                  <c:v>9.8608000000000007E-4</c:v>
                </c:pt>
                <c:pt idx="43618">
                  <c:v>9.8609000000000001E-4</c:v>
                </c:pt>
                <c:pt idx="43619">
                  <c:v>9.8609999999999995E-4</c:v>
                </c:pt>
                <c:pt idx="43620">
                  <c:v>9.8610999999999989E-4</c:v>
                </c:pt>
                <c:pt idx="43621">
                  <c:v>9.8612000000000005E-4</c:v>
                </c:pt>
                <c:pt idx="43622">
                  <c:v>9.8612999999999999E-4</c:v>
                </c:pt>
                <c:pt idx="43623">
                  <c:v>9.8613999999999993E-4</c:v>
                </c:pt>
                <c:pt idx="43624">
                  <c:v>9.8615000000000009E-4</c:v>
                </c:pt>
                <c:pt idx="43625">
                  <c:v>9.8616000000000003E-4</c:v>
                </c:pt>
                <c:pt idx="43626">
                  <c:v>9.8616999999999997E-4</c:v>
                </c:pt>
                <c:pt idx="43627">
                  <c:v>9.8617999999999991E-4</c:v>
                </c:pt>
                <c:pt idx="43628">
                  <c:v>9.8619000000000007E-4</c:v>
                </c:pt>
                <c:pt idx="43629">
                  <c:v>9.8620000000000001E-4</c:v>
                </c:pt>
                <c:pt idx="43630">
                  <c:v>9.8620999999999995E-4</c:v>
                </c:pt>
                <c:pt idx="43631">
                  <c:v>9.8621999999999989E-4</c:v>
                </c:pt>
                <c:pt idx="43632">
                  <c:v>9.8623000000000005E-4</c:v>
                </c:pt>
                <c:pt idx="43633">
                  <c:v>9.8623999999999999E-4</c:v>
                </c:pt>
                <c:pt idx="43634">
                  <c:v>9.8624999999999993E-4</c:v>
                </c:pt>
                <c:pt idx="43635">
                  <c:v>9.8626000000000009E-4</c:v>
                </c:pt>
                <c:pt idx="43636">
                  <c:v>9.8627000000000003E-4</c:v>
                </c:pt>
                <c:pt idx="43637">
                  <c:v>9.8627999999999997E-4</c:v>
                </c:pt>
                <c:pt idx="43638">
                  <c:v>9.8628999999999991E-4</c:v>
                </c:pt>
                <c:pt idx="43639">
                  <c:v>9.8630000000000007E-4</c:v>
                </c:pt>
                <c:pt idx="43640">
                  <c:v>9.8631000000000001E-4</c:v>
                </c:pt>
                <c:pt idx="43641">
                  <c:v>9.8631999999999995E-4</c:v>
                </c:pt>
                <c:pt idx="43642">
                  <c:v>9.8633000000000011E-4</c:v>
                </c:pt>
                <c:pt idx="43643">
                  <c:v>9.8634000000000005E-4</c:v>
                </c:pt>
                <c:pt idx="43644">
                  <c:v>9.8634999999999999E-4</c:v>
                </c:pt>
                <c:pt idx="43645">
                  <c:v>9.8635999999999993E-4</c:v>
                </c:pt>
                <c:pt idx="43646">
                  <c:v>9.8637000000000009E-4</c:v>
                </c:pt>
                <c:pt idx="43647">
                  <c:v>9.8638000000000003E-4</c:v>
                </c:pt>
                <c:pt idx="43648">
                  <c:v>9.8638999999999997E-4</c:v>
                </c:pt>
                <c:pt idx="43649">
                  <c:v>9.8639999999999991E-4</c:v>
                </c:pt>
                <c:pt idx="43650">
                  <c:v>9.8641000000000006E-4</c:v>
                </c:pt>
                <c:pt idx="43651">
                  <c:v>9.8642000000000001E-4</c:v>
                </c:pt>
                <c:pt idx="43652">
                  <c:v>9.8642999999999995E-4</c:v>
                </c:pt>
                <c:pt idx="43653">
                  <c:v>9.864400000000001E-4</c:v>
                </c:pt>
                <c:pt idx="43654">
                  <c:v>9.8645000000000004E-4</c:v>
                </c:pt>
                <c:pt idx="43655">
                  <c:v>9.8645999999999998E-4</c:v>
                </c:pt>
                <c:pt idx="43656">
                  <c:v>9.8646999999999993E-4</c:v>
                </c:pt>
                <c:pt idx="43657">
                  <c:v>9.8648000000000008E-4</c:v>
                </c:pt>
                <c:pt idx="43658">
                  <c:v>9.8649000000000002E-4</c:v>
                </c:pt>
                <c:pt idx="43659">
                  <c:v>9.8649999999999996E-4</c:v>
                </c:pt>
                <c:pt idx="43660">
                  <c:v>9.865099999999999E-4</c:v>
                </c:pt>
                <c:pt idx="43661">
                  <c:v>9.8652000000000006E-4</c:v>
                </c:pt>
                <c:pt idx="43662">
                  <c:v>9.8653E-4</c:v>
                </c:pt>
                <c:pt idx="43663">
                  <c:v>9.8653999999999994E-4</c:v>
                </c:pt>
                <c:pt idx="43664">
                  <c:v>9.865500000000001E-4</c:v>
                </c:pt>
                <c:pt idx="43665">
                  <c:v>9.8656000000000004E-4</c:v>
                </c:pt>
                <c:pt idx="43666">
                  <c:v>9.8656999999999998E-4</c:v>
                </c:pt>
                <c:pt idx="43667">
                  <c:v>9.8657999999999992E-4</c:v>
                </c:pt>
                <c:pt idx="43668">
                  <c:v>9.8659000000000008E-4</c:v>
                </c:pt>
                <c:pt idx="43669">
                  <c:v>9.8660000000000002E-4</c:v>
                </c:pt>
                <c:pt idx="43670">
                  <c:v>9.8660999999999996E-4</c:v>
                </c:pt>
                <c:pt idx="43671">
                  <c:v>9.866199999999999E-4</c:v>
                </c:pt>
                <c:pt idx="43672">
                  <c:v>9.8663000000000006E-4</c:v>
                </c:pt>
                <c:pt idx="43673">
                  <c:v>9.8664E-4</c:v>
                </c:pt>
                <c:pt idx="43674">
                  <c:v>9.8664999999999994E-4</c:v>
                </c:pt>
                <c:pt idx="43675">
                  <c:v>9.866600000000001E-4</c:v>
                </c:pt>
                <c:pt idx="43676">
                  <c:v>9.8667000000000004E-4</c:v>
                </c:pt>
                <c:pt idx="43677">
                  <c:v>9.8667999999999998E-4</c:v>
                </c:pt>
                <c:pt idx="43678">
                  <c:v>9.8668999999999992E-4</c:v>
                </c:pt>
                <c:pt idx="43679">
                  <c:v>9.8670000000000008E-4</c:v>
                </c:pt>
                <c:pt idx="43680">
                  <c:v>9.8671000000000002E-4</c:v>
                </c:pt>
                <c:pt idx="43681">
                  <c:v>9.8671999999999996E-4</c:v>
                </c:pt>
                <c:pt idx="43682">
                  <c:v>9.867299999999999E-4</c:v>
                </c:pt>
                <c:pt idx="43683">
                  <c:v>9.8674000000000006E-4</c:v>
                </c:pt>
                <c:pt idx="43684">
                  <c:v>9.8675E-4</c:v>
                </c:pt>
                <c:pt idx="43685">
                  <c:v>9.8675999999999994E-4</c:v>
                </c:pt>
                <c:pt idx="43686">
                  <c:v>9.8677000000000009E-4</c:v>
                </c:pt>
                <c:pt idx="43687">
                  <c:v>9.8678000000000004E-4</c:v>
                </c:pt>
                <c:pt idx="43688">
                  <c:v>9.8678999999999998E-4</c:v>
                </c:pt>
                <c:pt idx="43689">
                  <c:v>9.8679999999999992E-4</c:v>
                </c:pt>
                <c:pt idx="43690">
                  <c:v>9.8681000000000007E-4</c:v>
                </c:pt>
                <c:pt idx="43691">
                  <c:v>9.8682000000000001E-4</c:v>
                </c:pt>
                <c:pt idx="43692">
                  <c:v>9.8682999999999996E-4</c:v>
                </c:pt>
                <c:pt idx="43693">
                  <c:v>9.868399999999999E-4</c:v>
                </c:pt>
                <c:pt idx="43694">
                  <c:v>9.8685000000000005E-4</c:v>
                </c:pt>
                <c:pt idx="43695">
                  <c:v>9.8685999999999999E-4</c:v>
                </c:pt>
                <c:pt idx="43696">
                  <c:v>9.8686999999999993E-4</c:v>
                </c:pt>
                <c:pt idx="43697">
                  <c:v>9.8688000000000009E-4</c:v>
                </c:pt>
                <c:pt idx="43698">
                  <c:v>9.8689000000000003E-4</c:v>
                </c:pt>
                <c:pt idx="43699">
                  <c:v>9.8689999999999997E-4</c:v>
                </c:pt>
                <c:pt idx="43700">
                  <c:v>9.8690999999999991E-4</c:v>
                </c:pt>
                <c:pt idx="43701">
                  <c:v>9.8692000000000007E-4</c:v>
                </c:pt>
                <c:pt idx="43702">
                  <c:v>9.8693000000000001E-4</c:v>
                </c:pt>
                <c:pt idx="43703">
                  <c:v>9.8693999999999995E-4</c:v>
                </c:pt>
                <c:pt idx="43704">
                  <c:v>9.8694999999999989E-4</c:v>
                </c:pt>
                <c:pt idx="43705">
                  <c:v>9.8696000000000005E-4</c:v>
                </c:pt>
                <c:pt idx="43706">
                  <c:v>9.8696999999999999E-4</c:v>
                </c:pt>
                <c:pt idx="43707">
                  <c:v>9.8697999999999993E-4</c:v>
                </c:pt>
                <c:pt idx="43708">
                  <c:v>9.8699000000000009E-4</c:v>
                </c:pt>
                <c:pt idx="43709">
                  <c:v>9.8700000000000003E-4</c:v>
                </c:pt>
                <c:pt idx="43710">
                  <c:v>9.8700999999999997E-4</c:v>
                </c:pt>
                <c:pt idx="43711">
                  <c:v>9.8701999999999991E-4</c:v>
                </c:pt>
                <c:pt idx="43712">
                  <c:v>9.8703000000000007E-4</c:v>
                </c:pt>
                <c:pt idx="43713">
                  <c:v>9.8704000000000001E-4</c:v>
                </c:pt>
                <c:pt idx="43714">
                  <c:v>9.8704999999999995E-4</c:v>
                </c:pt>
                <c:pt idx="43715">
                  <c:v>9.8706000000000011E-4</c:v>
                </c:pt>
                <c:pt idx="43716">
                  <c:v>9.8707000000000005E-4</c:v>
                </c:pt>
                <c:pt idx="43717">
                  <c:v>9.8707999999999999E-4</c:v>
                </c:pt>
                <c:pt idx="43718">
                  <c:v>9.8708999999999993E-4</c:v>
                </c:pt>
                <c:pt idx="43719">
                  <c:v>9.8710000000000009E-4</c:v>
                </c:pt>
                <c:pt idx="43720">
                  <c:v>9.8711000000000003E-4</c:v>
                </c:pt>
                <c:pt idx="43721">
                  <c:v>9.8711999999999997E-4</c:v>
                </c:pt>
                <c:pt idx="43722">
                  <c:v>9.8712999999999991E-4</c:v>
                </c:pt>
                <c:pt idx="43723">
                  <c:v>9.8714000000000007E-4</c:v>
                </c:pt>
                <c:pt idx="43724">
                  <c:v>9.8715000000000001E-4</c:v>
                </c:pt>
                <c:pt idx="43725">
                  <c:v>9.8715999999999995E-4</c:v>
                </c:pt>
                <c:pt idx="43726">
                  <c:v>9.871700000000001E-4</c:v>
                </c:pt>
                <c:pt idx="43727">
                  <c:v>9.8718000000000005E-4</c:v>
                </c:pt>
                <c:pt idx="43728">
                  <c:v>9.8718999999999999E-4</c:v>
                </c:pt>
                <c:pt idx="43729">
                  <c:v>9.8719999999999993E-4</c:v>
                </c:pt>
                <c:pt idx="43730">
                  <c:v>9.8721000000000008E-4</c:v>
                </c:pt>
                <c:pt idx="43731">
                  <c:v>9.8722000000000002E-4</c:v>
                </c:pt>
                <c:pt idx="43732">
                  <c:v>9.8722999999999997E-4</c:v>
                </c:pt>
                <c:pt idx="43733">
                  <c:v>9.8723999999999991E-4</c:v>
                </c:pt>
                <c:pt idx="43734">
                  <c:v>9.8725000000000006E-4</c:v>
                </c:pt>
                <c:pt idx="43735">
                  <c:v>9.8726E-4</c:v>
                </c:pt>
                <c:pt idx="43736">
                  <c:v>9.8726999999999994E-4</c:v>
                </c:pt>
                <c:pt idx="43737">
                  <c:v>9.872800000000001E-4</c:v>
                </c:pt>
                <c:pt idx="43738">
                  <c:v>9.8729000000000004E-4</c:v>
                </c:pt>
                <c:pt idx="43739">
                  <c:v>9.8729999999999998E-4</c:v>
                </c:pt>
                <c:pt idx="43740">
                  <c:v>9.8730999999999992E-4</c:v>
                </c:pt>
                <c:pt idx="43741">
                  <c:v>9.8732000000000008E-4</c:v>
                </c:pt>
                <c:pt idx="43742">
                  <c:v>9.8733000000000002E-4</c:v>
                </c:pt>
                <c:pt idx="43743">
                  <c:v>9.8733999999999996E-4</c:v>
                </c:pt>
                <c:pt idx="43744">
                  <c:v>9.873499999999999E-4</c:v>
                </c:pt>
                <c:pt idx="43745">
                  <c:v>9.8736000000000006E-4</c:v>
                </c:pt>
                <c:pt idx="43746">
                  <c:v>9.8737E-4</c:v>
                </c:pt>
                <c:pt idx="43747">
                  <c:v>9.8737999999999994E-4</c:v>
                </c:pt>
                <c:pt idx="43748">
                  <c:v>9.873900000000001E-4</c:v>
                </c:pt>
                <c:pt idx="43749">
                  <c:v>9.8740000000000004E-4</c:v>
                </c:pt>
                <c:pt idx="43750">
                  <c:v>9.8740999999999998E-4</c:v>
                </c:pt>
                <c:pt idx="43751">
                  <c:v>9.8741999999999992E-4</c:v>
                </c:pt>
                <c:pt idx="43752">
                  <c:v>9.8743000000000008E-4</c:v>
                </c:pt>
                <c:pt idx="43753">
                  <c:v>9.8744000000000002E-4</c:v>
                </c:pt>
                <c:pt idx="43754">
                  <c:v>9.8744999999999996E-4</c:v>
                </c:pt>
                <c:pt idx="43755">
                  <c:v>9.874599999999999E-4</c:v>
                </c:pt>
                <c:pt idx="43756">
                  <c:v>9.8747000000000006E-4</c:v>
                </c:pt>
                <c:pt idx="43757">
                  <c:v>9.8748E-4</c:v>
                </c:pt>
                <c:pt idx="43758">
                  <c:v>9.8748999999999994E-4</c:v>
                </c:pt>
                <c:pt idx="43759">
                  <c:v>9.875000000000001E-4</c:v>
                </c:pt>
                <c:pt idx="43760">
                  <c:v>9.8751000000000004E-4</c:v>
                </c:pt>
                <c:pt idx="43761">
                  <c:v>9.8751999999999998E-4</c:v>
                </c:pt>
                <c:pt idx="43762">
                  <c:v>9.8752999999999992E-4</c:v>
                </c:pt>
                <c:pt idx="43763">
                  <c:v>9.8754000000000008E-4</c:v>
                </c:pt>
                <c:pt idx="43764">
                  <c:v>9.8755000000000002E-4</c:v>
                </c:pt>
                <c:pt idx="43765">
                  <c:v>9.8755999999999996E-4</c:v>
                </c:pt>
                <c:pt idx="43766">
                  <c:v>9.875699999999999E-4</c:v>
                </c:pt>
                <c:pt idx="43767">
                  <c:v>9.8758000000000006E-4</c:v>
                </c:pt>
                <c:pt idx="43768">
                  <c:v>9.8759E-4</c:v>
                </c:pt>
                <c:pt idx="43769">
                  <c:v>9.8759999999999994E-4</c:v>
                </c:pt>
                <c:pt idx="43770">
                  <c:v>9.8761000000000009E-4</c:v>
                </c:pt>
                <c:pt idx="43771">
                  <c:v>9.8762000000000003E-4</c:v>
                </c:pt>
                <c:pt idx="43772">
                  <c:v>9.8762999999999997E-4</c:v>
                </c:pt>
                <c:pt idx="43773">
                  <c:v>9.8763999999999992E-4</c:v>
                </c:pt>
                <c:pt idx="43774">
                  <c:v>9.8765000000000007E-4</c:v>
                </c:pt>
                <c:pt idx="43775">
                  <c:v>9.8766000000000001E-4</c:v>
                </c:pt>
                <c:pt idx="43776">
                  <c:v>9.8766999999999995E-4</c:v>
                </c:pt>
                <c:pt idx="43777">
                  <c:v>9.8767999999999989E-4</c:v>
                </c:pt>
                <c:pt idx="43778">
                  <c:v>9.8769000000000005E-4</c:v>
                </c:pt>
                <c:pt idx="43779">
                  <c:v>9.8769999999999999E-4</c:v>
                </c:pt>
                <c:pt idx="43780">
                  <c:v>9.8770999999999993E-4</c:v>
                </c:pt>
                <c:pt idx="43781">
                  <c:v>9.8772000000000009E-4</c:v>
                </c:pt>
                <c:pt idx="43782">
                  <c:v>9.8773000000000003E-4</c:v>
                </c:pt>
                <c:pt idx="43783">
                  <c:v>9.8773999999999997E-4</c:v>
                </c:pt>
                <c:pt idx="43784">
                  <c:v>9.8774999999999991E-4</c:v>
                </c:pt>
                <c:pt idx="43785">
                  <c:v>9.8776000000000007E-4</c:v>
                </c:pt>
                <c:pt idx="43786">
                  <c:v>9.8777000000000001E-4</c:v>
                </c:pt>
                <c:pt idx="43787">
                  <c:v>9.8777999999999995E-4</c:v>
                </c:pt>
                <c:pt idx="43788">
                  <c:v>9.8778999999999989E-4</c:v>
                </c:pt>
                <c:pt idx="43789">
                  <c:v>9.8780000000000005E-4</c:v>
                </c:pt>
                <c:pt idx="43790">
                  <c:v>9.8780999999999999E-4</c:v>
                </c:pt>
                <c:pt idx="43791">
                  <c:v>9.8781999999999993E-4</c:v>
                </c:pt>
                <c:pt idx="43792">
                  <c:v>9.8783000000000009E-4</c:v>
                </c:pt>
                <c:pt idx="43793">
                  <c:v>9.8784000000000003E-4</c:v>
                </c:pt>
                <c:pt idx="43794">
                  <c:v>9.8784999999999997E-4</c:v>
                </c:pt>
                <c:pt idx="43795">
                  <c:v>9.8785999999999991E-4</c:v>
                </c:pt>
                <c:pt idx="43796">
                  <c:v>9.8787000000000007E-4</c:v>
                </c:pt>
                <c:pt idx="43797">
                  <c:v>9.8788000000000001E-4</c:v>
                </c:pt>
                <c:pt idx="43798">
                  <c:v>9.8788999999999995E-4</c:v>
                </c:pt>
                <c:pt idx="43799">
                  <c:v>9.8790000000000011E-4</c:v>
                </c:pt>
                <c:pt idx="43800">
                  <c:v>9.8791000000000005E-4</c:v>
                </c:pt>
                <c:pt idx="43801">
                  <c:v>9.8791999999999999E-4</c:v>
                </c:pt>
                <c:pt idx="43802">
                  <c:v>9.8792999999999993E-4</c:v>
                </c:pt>
                <c:pt idx="43803">
                  <c:v>9.8794000000000009E-4</c:v>
                </c:pt>
                <c:pt idx="43804">
                  <c:v>9.8795000000000003E-4</c:v>
                </c:pt>
                <c:pt idx="43805">
                  <c:v>9.8795999999999997E-4</c:v>
                </c:pt>
                <c:pt idx="43806">
                  <c:v>9.8796999999999991E-4</c:v>
                </c:pt>
                <c:pt idx="43807">
                  <c:v>9.8798000000000006E-4</c:v>
                </c:pt>
                <c:pt idx="43808">
                  <c:v>9.8799000000000001E-4</c:v>
                </c:pt>
                <c:pt idx="43809">
                  <c:v>9.8799999999999995E-4</c:v>
                </c:pt>
                <c:pt idx="43810">
                  <c:v>9.880100000000001E-4</c:v>
                </c:pt>
                <c:pt idx="43811">
                  <c:v>9.8802000000000004E-4</c:v>
                </c:pt>
                <c:pt idx="43812">
                  <c:v>9.8802999999999998E-4</c:v>
                </c:pt>
                <c:pt idx="43813">
                  <c:v>9.8803999999999993E-4</c:v>
                </c:pt>
                <c:pt idx="43814">
                  <c:v>9.8805000000000008E-4</c:v>
                </c:pt>
                <c:pt idx="43815">
                  <c:v>9.8806000000000002E-4</c:v>
                </c:pt>
                <c:pt idx="43816">
                  <c:v>9.8806999999999996E-4</c:v>
                </c:pt>
                <c:pt idx="43817">
                  <c:v>9.880799999999999E-4</c:v>
                </c:pt>
                <c:pt idx="43818">
                  <c:v>9.8809000000000006E-4</c:v>
                </c:pt>
                <c:pt idx="43819">
                  <c:v>9.881E-4</c:v>
                </c:pt>
                <c:pt idx="43820">
                  <c:v>9.8810999999999994E-4</c:v>
                </c:pt>
                <c:pt idx="43821">
                  <c:v>9.881200000000001E-4</c:v>
                </c:pt>
                <c:pt idx="43822">
                  <c:v>9.8813000000000004E-4</c:v>
                </c:pt>
                <c:pt idx="43823">
                  <c:v>9.8813999999999998E-4</c:v>
                </c:pt>
                <c:pt idx="43824">
                  <c:v>9.8814999999999992E-4</c:v>
                </c:pt>
                <c:pt idx="43825">
                  <c:v>9.8816000000000008E-4</c:v>
                </c:pt>
                <c:pt idx="43826">
                  <c:v>9.8817000000000002E-4</c:v>
                </c:pt>
                <c:pt idx="43827">
                  <c:v>9.8817999999999996E-4</c:v>
                </c:pt>
                <c:pt idx="43828">
                  <c:v>9.881899999999999E-4</c:v>
                </c:pt>
                <c:pt idx="43829">
                  <c:v>9.8820000000000006E-4</c:v>
                </c:pt>
                <c:pt idx="43830">
                  <c:v>9.8821E-4</c:v>
                </c:pt>
                <c:pt idx="43831">
                  <c:v>9.8821999999999994E-4</c:v>
                </c:pt>
                <c:pt idx="43832">
                  <c:v>9.882300000000001E-4</c:v>
                </c:pt>
                <c:pt idx="43833">
                  <c:v>9.8824000000000004E-4</c:v>
                </c:pt>
                <c:pt idx="43834">
                  <c:v>9.8824999999999998E-4</c:v>
                </c:pt>
                <c:pt idx="43835">
                  <c:v>9.8825999999999992E-4</c:v>
                </c:pt>
                <c:pt idx="43836">
                  <c:v>9.8827000000000008E-4</c:v>
                </c:pt>
                <c:pt idx="43837">
                  <c:v>9.8828000000000002E-4</c:v>
                </c:pt>
                <c:pt idx="43838">
                  <c:v>9.8828999999999996E-4</c:v>
                </c:pt>
                <c:pt idx="43839">
                  <c:v>9.882999999999999E-4</c:v>
                </c:pt>
                <c:pt idx="43840">
                  <c:v>9.8831000000000006E-4</c:v>
                </c:pt>
                <c:pt idx="43841">
                  <c:v>9.8832E-4</c:v>
                </c:pt>
                <c:pt idx="43842">
                  <c:v>9.8832999999999994E-4</c:v>
                </c:pt>
                <c:pt idx="43843">
                  <c:v>9.883400000000001E-4</c:v>
                </c:pt>
                <c:pt idx="43844">
                  <c:v>9.8835000000000004E-4</c:v>
                </c:pt>
                <c:pt idx="43845">
                  <c:v>9.8835999999999998E-4</c:v>
                </c:pt>
                <c:pt idx="43846">
                  <c:v>9.8836999999999992E-4</c:v>
                </c:pt>
                <c:pt idx="43847">
                  <c:v>9.8838000000000007E-4</c:v>
                </c:pt>
                <c:pt idx="43848">
                  <c:v>9.8839000000000002E-4</c:v>
                </c:pt>
                <c:pt idx="43849">
                  <c:v>9.8839999999999996E-4</c:v>
                </c:pt>
                <c:pt idx="43850">
                  <c:v>9.884099999999999E-4</c:v>
                </c:pt>
                <c:pt idx="43851">
                  <c:v>9.8842000000000005E-4</c:v>
                </c:pt>
                <c:pt idx="43852">
                  <c:v>9.8842999999999999E-4</c:v>
                </c:pt>
                <c:pt idx="43853">
                  <c:v>9.8843999999999993E-4</c:v>
                </c:pt>
                <c:pt idx="43854">
                  <c:v>9.8845000000000009E-4</c:v>
                </c:pt>
                <c:pt idx="43855">
                  <c:v>9.8846000000000003E-4</c:v>
                </c:pt>
                <c:pt idx="43856">
                  <c:v>9.8846999999999997E-4</c:v>
                </c:pt>
                <c:pt idx="43857">
                  <c:v>9.8847999999999991E-4</c:v>
                </c:pt>
                <c:pt idx="43858">
                  <c:v>9.8849000000000007E-4</c:v>
                </c:pt>
                <c:pt idx="43859">
                  <c:v>9.8850000000000001E-4</c:v>
                </c:pt>
                <c:pt idx="43860">
                  <c:v>9.8850999999999995E-4</c:v>
                </c:pt>
                <c:pt idx="43861">
                  <c:v>9.8851999999999989E-4</c:v>
                </c:pt>
                <c:pt idx="43862">
                  <c:v>9.8853000000000005E-4</c:v>
                </c:pt>
                <c:pt idx="43863">
                  <c:v>9.8853999999999999E-4</c:v>
                </c:pt>
                <c:pt idx="43864">
                  <c:v>9.8854999999999993E-4</c:v>
                </c:pt>
                <c:pt idx="43865">
                  <c:v>9.8856000000000009E-4</c:v>
                </c:pt>
                <c:pt idx="43866">
                  <c:v>9.8857000000000003E-4</c:v>
                </c:pt>
                <c:pt idx="43867">
                  <c:v>9.8857999999999997E-4</c:v>
                </c:pt>
                <c:pt idx="43868">
                  <c:v>9.8858999999999991E-4</c:v>
                </c:pt>
                <c:pt idx="43869">
                  <c:v>9.8860000000000007E-4</c:v>
                </c:pt>
                <c:pt idx="43870">
                  <c:v>9.8861000000000001E-4</c:v>
                </c:pt>
                <c:pt idx="43871">
                  <c:v>9.8861999999999995E-4</c:v>
                </c:pt>
                <c:pt idx="43872">
                  <c:v>9.8863000000000011E-4</c:v>
                </c:pt>
                <c:pt idx="43873">
                  <c:v>9.8864000000000005E-4</c:v>
                </c:pt>
                <c:pt idx="43874">
                  <c:v>9.8864999999999999E-4</c:v>
                </c:pt>
                <c:pt idx="43875">
                  <c:v>9.8865999999999993E-4</c:v>
                </c:pt>
                <c:pt idx="43876">
                  <c:v>9.8867000000000009E-4</c:v>
                </c:pt>
                <c:pt idx="43877">
                  <c:v>9.8868000000000003E-4</c:v>
                </c:pt>
                <c:pt idx="43878">
                  <c:v>9.8868999999999997E-4</c:v>
                </c:pt>
                <c:pt idx="43879">
                  <c:v>9.8869999999999991E-4</c:v>
                </c:pt>
                <c:pt idx="43880">
                  <c:v>9.8871000000000007E-4</c:v>
                </c:pt>
                <c:pt idx="43881">
                  <c:v>9.8872000000000001E-4</c:v>
                </c:pt>
                <c:pt idx="43882">
                  <c:v>9.8872999999999995E-4</c:v>
                </c:pt>
                <c:pt idx="43883">
                  <c:v>9.887400000000001E-4</c:v>
                </c:pt>
                <c:pt idx="43884">
                  <c:v>9.8875000000000005E-4</c:v>
                </c:pt>
                <c:pt idx="43885">
                  <c:v>9.8875999999999999E-4</c:v>
                </c:pt>
                <c:pt idx="43886">
                  <c:v>9.8876999999999993E-4</c:v>
                </c:pt>
                <c:pt idx="43887">
                  <c:v>9.8878000000000008E-4</c:v>
                </c:pt>
                <c:pt idx="43888">
                  <c:v>9.8879000000000002E-4</c:v>
                </c:pt>
                <c:pt idx="43889">
                  <c:v>9.8879999999999997E-4</c:v>
                </c:pt>
                <c:pt idx="43890">
                  <c:v>9.8880999999999991E-4</c:v>
                </c:pt>
                <c:pt idx="43891">
                  <c:v>9.8882000000000006E-4</c:v>
                </c:pt>
                <c:pt idx="43892">
                  <c:v>9.8883E-4</c:v>
                </c:pt>
                <c:pt idx="43893">
                  <c:v>9.8883999999999994E-4</c:v>
                </c:pt>
                <c:pt idx="43894">
                  <c:v>9.888500000000001E-4</c:v>
                </c:pt>
                <c:pt idx="43895">
                  <c:v>9.8886000000000004E-4</c:v>
                </c:pt>
                <c:pt idx="43896">
                  <c:v>9.8886999999999998E-4</c:v>
                </c:pt>
                <c:pt idx="43897">
                  <c:v>9.8887999999999992E-4</c:v>
                </c:pt>
                <c:pt idx="43898">
                  <c:v>9.8889000000000008E-4</c:v>
                </c:pt>
                <c:pt idx="43899">
                  <c:v>9.8890000000000002E-4</c:v>
                </c:pt>
                <c:pt idx="43900">
                  <c:v>9.8890999999999996E-4</c:v>
                </c:pt>
                <c:pt idx="43901">
                  <c:v>9.889199999999999E-4</c:v>
                </c:pt>
                <c:pt idx="43902">
                  <c:v>9.8893000000000006E-4</c:v>
                </c:pt>
                <c:pt idx="43903">
                  <c:v>9.8894E-4</c:v>
                </c:pt>
                <c:pt idx="43904">
                  <c:v>9.8894999999999994E-4</c:v>
                </c:pt>
                <c:pt idx="43905">
                  <c:v>9.889600000000001E-4</c:v>
                </c:pt>
                <c:pt idx="43906">
                  <c:v>9.8897000000000004E-4</c:v>
                </c:pt>
                <c:pt idx="43907">
                  <c:v>9.8897999999999998E-4</c:v>
                </c:pt>
                <c:pt idx="43908">
                  <c:v>9.8898999999999992E-4</c:v>
                </c:pt>
                <c:pt idx="43909">
                  <c:v>9.8900000000000008E-4</c:v>
                </c:pt>
                <c:pt idx="43910">
                  <c:v>9.8901000000000002E-4</c:v>
                </c:pt>
                <c:pt idx="43911">
                  <c:v>9.8901999999999996E-4</c:v>
                </c:pt>
                <c:pt idx="43912">
                  <c:v>9.890299999999999E-4</c:v>
                </c:pt>
                <c:pt idx="43913">
                  <c:v>9.8904000000000006E-4</c:v>
                </c:pt>
                <c:pt idx="43914">
                  <c:v>9.8905E-4</c:v>
                </c:pt>
                <c:pt idx="43915">
                  <c:v>9.8905999999999994E-4</c:v>
                </c:pt>
                <c:pt idx="43916">
                  <c:v>9.890700000000001E-4</c:v>
                </c:pt>
                <c:pt idx="43917">
                  <c:v>9.8908000000000004E-4</c:v>
                </c:pt>
                <c:pt idx="43918">
                  <c:v>9.8908999999999998E-4</c:v>
                </c:pt>
                <c:pt idx="43919">
                  <c:v>9.8909999999999992E-4</c:v>
                </c:pt>
                <c:pt idx="43920">
                  <c:v>9.8911000000000008E-4</c:v>
                </c:pt>
                <c:pt idx="43921">
                  <c:v>9.8912000000000002E-4</c:v>
                </c:pt>
                <c:pt idx="43922">
                  <c:v>9.8912999999999996E-4</c:v>
                </c:pt>
                <c:pt idx="43923">
                  <c:v>9.891399999999999E-4</c:v>
                </c:pt>
                <c:pt idx="43924">
                  <c:v>9.8915000000000006E-4</c:v>
                </c:pt>
                <c:pt idx="43925">
                  <c:v>9.8916E-4</c:v>
                </c:pt>
                <c:pt idx="43926">
                  <c:v>9.8916999999999994E-4</c:v>
                </c:pt>
                <c:pt idx="43927">
                  <c:v>9.8918000000000009E-4</c:v>
                </c:pt>
                <c:pt idx="43928">
                  <c:v>9.8919000000000003E-4</c:v>
                </c:pt>
                <c:pt idx="43929">
                  <c:v>9.8919999999999998E-4</c:v>
                </c:pt>
                <c:pt idx="43930">
                  <c:v>9.8920999999999992E-4</c:v>
                </c:pt>
                <c:pt idx="43931">
                  <c:v>9.8922000000000007E-4</c:v>
                </c:pt>
                <c:pt idx="43932">
                  <c:v>9.8923000000000001E-4</c:v>
                </c:pt>
                <c:pt idx="43933">
                  <c:v>9.8923999999999995E-4</c:v>
                </c:pt>
                <c:pt idx="43934">
                  <c:v>9.892499999999999E-4</c:v>
                </c:pt>
                <c:pt idx="43935">
                  <c:v>9.8926000000000005E-4</c:v>
                </c:pt>
                <c:pt idx="43936">
                  <c:v>9.8926999999999999E-4</c:v>
                </c:pt>
                <c:pt idx="43937">
                  <c:v>9.8927999999999993E-4</c:v>
                </c:pt>
                <c:pt idx="43938">
                  <c:v>9.8929000000000009E-4</c:v>
                </c:pt>
                <c:pt idx="43939">
                  <c:v>9.8930000000000003E-4</c:v>
                </c:pt>
                <c:pt idx="43940">
                  <c:v>9.8930999999999997E-4</c:v>
                </c:pt>
                <c:pt idx="43941">
                  <c:v>9.8931999999999991E-4</c:v>
                </c:pt>
                <c:pt idx="43942">
                  <c:v>9.8933000000000007E-4</c:v>
                </c:pt>
                <c:pt idx="43943">
                  <c:v>9.8934000000000001E-4</c:v>
                </c:pt>
                <c:pt idx="43944">
                  <c:v>9.8934999999999995E-4</c:v>
                </c:pt>
                <c:pt idx="43945">
                  <c:v>9.8935999999999989E-4</c:v>
                </c:pt>
                <c:pt idx="43946">
                  <c:v>9.8937000000000005E-4</c:v>
                </c:pt>
                <c:pt idx="43947">
                  <c:v>9.8937999999999999E-4</c:v>
                </c:pt>
                <c:pt idx="43948">
                  <c:v>9.8938999999999993E-4</c:v>
                </c:pt>
                <c:pt idx="43949">
                  <c:v>9.8940000000000009E-4</c:v>
                </c:pt>
                <c:pt idx="43950">
                  <c:v>9.8941000000000003E-4</c:v>
                </c:pt>
                <c:pt idx="43951">
                  <c:v>9.8941999999999997E-4</c:v>
                </c:pt>
                <c:pt idx="43952">
                  <c:v>9.8942999999999991E-4</c:v>
                </c:pt>
                <c:pt idx="43953">
                  <c:v>9.8944000000000007E-4</c:v>
                </c:pt>
                <c:pt idx="43954">
                  <c:v>9.8945000000000001E-4</c:v>
                </c:pt>
                <c:pt idx="43955">
                  <c:v>9.8945999999999995E-4</c:v>
                </c:pt>
                <c:pt idx="43956">
                  <c:v>9.8947000000000011E-4</c:v>
                </c:pt>
                <c:pt idx="43957">
                  <c:v>9.8948000000000005E-4</c:v>
                </c:pt>
                <c:pt idx="43958">
                  <c:v>9.8948999999999999E-4</c:v>
                </c:pt>
                <c:pt idx="43959">
                  <c:v>9.8949999999999993E-4</c:v>
                </c:pt>
                <c:pt idx="43960">
                  <c:v>9.8951000000000009E-4</c:v>
                </c:pt>
                <c:pt idx="43961">
                  <c:v>9.8952000000000003E-4</c:v>
                </c:pt>
                <c:pt idx="43962">
                  <c:v>9.8952999999999997E-4</c:v>
                </c:pt>
                <c:pt idx="43963">
                  <c:v>9.8953999999999991E-4</c:v>
                </c:pt>
                <c:pt idx="43964">
                  <c:v>9.8955000000000006E-4</c:v>
                </c:pt>
                <c:pt idx="43965">
                  <c:v>9.8956000000000001E-4</c:v>
                </c:pt>
                <c:pt idx="43966">
                  <c:v>9.8956999999999995E-4</c:v>
                </c:pt>
                <c:pt idx="43967">
                  <c:v>9.895800000000001E-4</c:v>
                </c:pt>
                <c:pt idx="43968">
                  <c:v>9.8959000000000004E-4</c:v>
                </c:pt>
                <c:pt idx="43969">
                  <c:v>9.8959999999999998E-4</c:v>
                </c:pt>
                <c:pt idx="43970">
                  <c:v>9.8960999999999993E-4</c:v>
                </c:pt>
                <c:pt idx="43971">
                  <c:v>9.8962000000000008E-4</c:v>
                </c:pt>
                <c:pt idx="43972">
                  <c:v>9.8963000000000002E-4</c:v>
                </c:pt>
                <c:pt idx="43973">
                  <c:v>9.8963999999999996E-4</c:v>
                </c:pt>
                <c:pt idx="43974">
                  <c:v>9.896499999999999E-4</c:v>
                </c:pt>
                <c:pt idx="43975">
                  <c:v>9.8966000000000006E-4</c:v>
                </c:pt>
                <c:pt idx="43976">
                  <c:v>9.8967E-4</c:v>
                </c:pt>
                <c:pt idx="43977">
                  <c:v>9.8967999999999994E-4</c:v>
                </c:pt>
                <c:pt idx="43978">
                  <c:v>9.896900000000001E-4</c:v>
                </c:pt>
                <c:pt idx="43979">
                  <c:v>9.8970000000000004E-4</c:v>
                </c:pt>
                <c:pt idx="43980">
                  <c:v>9.8970999999999998E-4</c:v>
                </c:pt>
                <c:pt idx="43981">
                  <c:v>9.8971999999999992E-4</c:v>
                </c:pt>
                <c:pt idx="43982">
                  <c:v>9.8973000000000008E-4</c:v>
                </c:pt>
                <c:pt idx="43983">
                  <c:v>9.8974000000000002E-4</c:v>
                </c:pt>
                <c:pt idx="43984">
                  <c:v>9.8974999999999996E-4</c:v>
                </c:pt>
                <c:pt idx="43985">
                  <c:v>9.897599999999999E-4</c:v>
                </c:pt>
                <c:pt idx="43986">
                  <c:v>9.8977000000000006E-4</c:v>
                </c:pt>
                <c:pt idx="43987">
                  <c:v>9.8978E-4</c:v>
                </c:pt>
                <c:pt idx="43988">
                  <c:v>9.8978999999999994E-4</c:v>
                </c:pt>
                <c:pt idx="43989">
                  <c:v>9.898000000000001E-4</c:v>
                </c:pt>
                <c:pt idx="43990">
                  <c:v>9.8981000000000004E-4</c:v>
                </c:pt>
                <c:pt idx="43991">
                  <c:v>9.8981999999999998E-4</c:v>
                </c:pt>
                <c:pt idx="43992">
                  <c:v>9.8982999999999992E-4</c:v>
                </c:pt>
                <c:pt idx="43993">
                  <c:v>9.8984000000000008E-4</c:v>
                </c:pt>
                <c:pt idx="43994">
                  <c:v>9.8985000000000002E-4</c:v>
                </c:pt>
                <c:pt idx="43995">
                  <c:v>9.8985999999999996E-4</c:v>
                </c:pt>
                <c:pt idx="43996">
                  <c:v>9.898699999999999E-4</c:v>
                </c:pt>
                <c:pt idx="43997">
                  <c:v>9.8988000000000006E-4</c:v>
                </c:pt>
                <c:pt idx="43998">
                  <c:v>9.8989E-4</c:v>
                </c:pt>
                <c:pt idx="43999">
                  <c:v>9.8989999999999994E-4</c:v>
                </c:pt>
                <c:pt idx="44000">
                  <c:v>9.899100000000001E-4</c:v>
                </c:pt>
                <c:pt idx="44001">
                  <c:v>9.8992000000000004E-4</c:v>
                </c:pt>
                <c:pt idx="44002">
                  <c:v>9.8992999999999998E-4</c:v>
                </c:pt>
                <c:pt idx="44003">
                  <c:v>9.8993999999999992E-4</c:v>
                </c:pt>
                <c:pt idx="44004">
                  <c:v>9.8995000000000007E-4</c:v>
                </c:pt>
                <c:pt idx="44005">
                  <c:v>9.8996000000000002E-4</c:v>
                </c:pt>
                <c:pt idx="44006">
                  <c:v>9.8996999999999996E-4</c:v>
                </c:pt>
                <c:pt idx="44007">
                  <c:v>9.899799999999999E-4</c:v>
                </c:pt>
                <c:pt idx="44008">
                  <c:v>9.8999000000000005E-4</c:v>
                </c:pt>
                <c:pt idx="44009">
                  <c:v>9.8999999999999999E-4</c:v>
                </c:pt>
                <c:pt idx="44010">
                  <c:v>9.9000999999999994E-4</c:v>
                </c:pt>
                <c:pt idx="44011">
                  <c:v>9.9002000000000009E-4</c:v>
                </c:pt>
                <c:pt idx="44012">
                  <c:v>9.9003000000000003E-4</c:v>
                </c:pt>
                <c:pt idx="44013">
                  <c:v>9.9003999999999997E-4</c:v>
                </c:pt>
                <c:pt idx="44014">
                  <c:v>9.9004999999999991E-4</c:v>
                </c:pt>
                <c:pt idx="44015">
                  <c:v>9.9006000000000007E-4</c:v>
                </c:pt>
                <c:pt idx="44016">
                  <c:v>9.9007000000000001E-4</c:v>
                </c:pt>
                <c:pt idx="44017">
                  <c:v>9.9007999999999995E-4</c:v>
                </c:pt>
                <c:pt idx="44018">
                  <c:v>9.9008999999999989E-4</c:v>
                </c:pt>
                <c:pt idx="44019">
                  <c:v>9.9010000000000005E-4</c:v>
                </c:pt>
                <c:pt idx="44020">
                  <c:v>9.9010999999999999E-4</c:v>
                </c:pt>
                <c:pt idx="44021">
                  <c:v>9.9011999999999993E-4</c:v>
                </c:pt>
                <c:pt idx="44022">
                  <c:v>9.9013000000000009E-4</c:v>
                </c:pt>
                <c:pt idx="44023">
                  <c:v>9.9014000000000003E-4</c:v>
                </c:pt>
                <c:pt idx="44024">
                  <c:v>9.9014999999999997E-4</c:v>
                </c:pt>
                <c:pt idx="44025">
                  <c:v>9.9015999999999991E-4</c:v>
                </c:pt>
                <c:pt idx="44026">
                  <c:v>9.9017000000000007E-4</c:v>
                </c:pt>
                <c:pt idx="44027">
                  <c:v>9.9018000000000001E-4</c:v>
                </c:pt>
                <c:pt idx="44028">
                  <c:v>9.9018999999999995E-4</c:v>
                </c:pt>
                <c:pt idx="44029">
                  <c:v>9.9020000000000011E-4</c:v>
                </c:pt>
                <c:pt idx="44030">
                  <c:v>9.9021000000000005E-4</c:v>
                </c:pt>
                <c:pt idx="44031">
                  <c:v>9.9021999999999999E-4</c:v>
                </c:pt>
                <c:pt idx="44032">
                  <c:v>9.9022999999999993E-4</c:v>
                </c:pt>
                <c:pt idx="44033">
                  <c:v>9.9024000000000009E-4</c:v>
                </c:pt>
                <c:pt idx="44034">
                  <c:v>9.9025000000000003E-4</c:v>
                </c:pt>
                <c:pt idx="44035">
                  <c:v>9.9025999999999997E-4</c:v>
                </c:pt>
                <c:pt idx="44036">
                  <c:v>9.9026999999999991E-4</c:v>
                </c:pt>
                <c:pt idx="44037">
                  <c:v>9.9028000000000007E-4</c:v>
                </c:pt>
                <c:pt idx="44038">
                  <c:v>9.9029000000000001E-4</c:v>
                </c:pt>
                <c:pt idx="44039">
                  <c:v>9.9029999999999995E-4</c:v>
                </c:pt>
                <c:pt idx="44040">
                  <c:v>9.9031000000000011E-4</c:v>
                </c:pt>
                <c:pt idx="44041">
                  <c:v>9.9032000000000005E-4</c:v>
                </c:pt>
                <c:pt idx="44042">
                  <c:v>9.9032999999999999E-4</c:v>
                </c:pt>
                <c:pt idx="44043">
                  <c:v>9.9033999999999993E-4</c:v>
                </c:pt>
                <c:pt idx="44044">
                  <c:v>9.9035000000000008E-4</c:v>
                </c:pt>
                <c:pt idx="44045">
                  <c:v>9.9036000000000003E-4</c:v>
                </c:pt>
                <c:pt idx="44046">
                  <c:v>9.9036999999999997E-4</c:v>
                </c:pt>
                <c:pt idx="44047">
                  <c:v>9.9037999999999991E-4</c:v>
                </c:pt>
                <c:pt idx="44048">
                  <c:v>9.9039000000000006E-4</c:v>
                </c:pt>
                <c:pt idx="44049">
                  <c:v>9.904E-4</c:v>
                </c:pt>
                <c:pt idx="44050">
                  <c:v>9.9040999999999994E-4</c:v>
                </c:pt>
                <c:pt idx="44051">
                  <c:v>9.904200000000001E-4</c:v>
                </c:pt>
                <c:pt idx="44052">
                  <c:v>9.9043000000000004E-4</c:v>
                </c:pt>
                <c:pt idx="44053">
                  <c:v>9.9043999999999998E-4</c:v>
                </c:pt>
                <c:pt idx="44054">
                  <c:v>9.9044999999999992E-4</c:v>
                </c:pt>
                <c:pt idx="44055">
                  <c:v>9.9046000000000008E-4</c:v>
                </c:pt>
                <c:pt idx="44056">
                  <c:v>9.9047000000000002E-4</c:v>
                </c:pt>
                <c:pt idx="44057">
                  <c:v>9.9047999999999996E-4</c:v>
                </c:pt>
                <c:pt idx="44058">
                  <c:v>9.904899999999999E-4</c:v>
                </c:pt>
                <c:pt idx="44059">
                  <c:v>9.9050000000000006E-4</c:v>
                </c:pt>
                <c:pt idx="44060">
                  <c:v>9.9051E-4</c:v>
                </c:pt>
                <c:pt idx="44061">
                  <c:v>9.9051999999999994E-4</c:v>
                </c:pt>
                <c:pt idx="44062">
                  <c:v>9.905300000000001E-4</c:v>
                </c:pt>
                <c:pt idx="44063">
                  <c:v>9.9054000000000004E-4</c:v>
                </c:pt>
                <c:pt idx="44064">
                  <c:v>9.9054999999999998E-4</c:v>
                </c:pt>
                <c:pt idx="44065">
                  <c:v>9.9055999999999992E-4</c:v>
                </c:pt>
                <c:pt idx="44066">
                  <c:v>9.9057000000000008E-4</c:v>
                </c:pt>
                <c:pt idx="44067">
                  <c:v>9.9058000000000002E-4</c:v>
                </c:pt>
                <c:pt idx="44068">
                  <c:v>9.9058999999999996E-4</c:v>
                </c:pt>
                <c:pt idx="44069">
                  <c:v>9.905999999999999E-4</c:v>
                </c:pt>
                <c:pt idx="44070">
                  <c:v>9.9061000000000006E-4</c:v>
                </c:pt>
                <c:pt idx="44071">
                  <c:v>9.9062E-4</c:v>
                </c:pt>
                <c:pt idx="44072">
                  <c:v>9.9062999999999994E-4</c:v>
                </c:pt>
                <c:pt idx="44073">
                  <c:v>9.906400000000001E-4</c:v>
                </c:pt>
                <c:pt idx="44074">
                  <c:v>9.9065000000000004E-4</c:v>
                </c:pt>
                <c:pt idx="44075">
                  <c:v>9.9065999999999998E-4</c:v>
                </c:pt>
                <c:pt idx="44076">
                  <c:v>9.9066999999999992E-4</c:v>
                </c:pt>
                <c:pt idx="44077">
                  <c:v>9.9068000000000008E-4</c:v>
                </c:pt>
                <c:pt idx="44078">
                  <c:v>9.9069000000000002E-4</c:v>
                </c:pt>
                <c:pt idx="44079">
                  <c:v>9.9069999999999996E-4</c:v>
                </c:pt>
                <c:pt idx="44080">
                  <c:v>9.907099999999999E-4</c:v>
                </c:pt>
                <c:pt idx="44081">
                  <c:v>9.9072000000000006E-4</c:v>
                </c:pt>
                <c:pt idx="44082">
                  <c:v>9.9073E-4</c:v>
                </c:pt>
                <c:pt idx="44083">
                  <c:v>9.9073999999999994E-4</c:v>
                </c:pt>
                <c:pt idx="44084">
                  <c:v>9.9075000000000009E-4</c:v>
                </c:pt>
                <c:pt idx="44085">
                  <c:v>9.9076000000000003E-4</c:v>
                </c:pt>
                <c:pt idx="44086">
                  <c:v>9.9076999999999998E-4</c:v>
                </c:pt>
                <c:pt idx="44087">
                  <c:v>9.9077999999999992E-4</c:v>
                </c:pt>
                <c:pt idx="44088">
                  <c:v>9.9079000000000007E-4</c:v>
                </c:pt>
                <c:pt idx="44089">
                  <c:v>9.9080000000000001E-4</c:v>
                </c:pt>
                <c:pt idx="44090">
                  <c:v>9.9080999999999995E-4</c:v>
                </c:pt>
                <c:pt idx="44091">
                  <c:v>9.908199999999999E-4</c:v>
                </c:pt>
                <c:pt idx="44092">
                  <c:v>9.9083000000000005E-4</c:v>
                </c:pt>
                <c:pt idx="44093">
                  <c:v>9.9083999999999999E-4</c:v>
                </c:pt>
                <c:pt idx="44094">
                  <c:v>9.9084999999999993E-4</c:v>
                </c:pt>
                <c:pt idx="44095">
                  <c:v>9.9086000000000009E-4</c:v>
                </c:pt>
                <c:pt idx="44096">
                  <c:v>9.9087000000000003E-4</c:v>
                </c:pt>
                <c:pt idx="44097">
                  <c:v>9.9087999999999997E-4</c:v>
                </c:pt>
                <c:pt idx="44098">
                  <c:v>9.9088999999999991E-4</c:v>
                </c:pt>
                <c:pt idx="44099">
                  <c:v>9.9090000000000007E-4</c:v>
                </c:pt>
                <c:pt idx="44100">
                  <c:v>9.9091000000000001E-4</c:v>
                </c:pt>
                <c:pt idx="44101">
                  <c:v>9.9091999999999995E-4</c:v>
                </c:pt>
                <c:pt idx="44102">
                  <c:v>9.9092999999999989E-4</c:v>
                </c:pt>
                <c:pt idx="44103">
                  <c:v>9.9094000000000005E-4</c:v>
                </c:pt>
                <c:pt idx="44104">
                  <c:v>9.9094999999999999E-4</c:v>
                </c:pt>
                <c:pt idx="44105">
                  <c:v>9.9095999999999993E-4</c:v>
                </c:pt>
                <c:pt idx="44106">
                  <c:v>9.9097000000000009E-4</c:v>
                </c:pt>
                <c:pt idx="44107">
                  <c:v>9.9098000000000003E-4</c:v>
                </c:pt>
                <c:pt idx="44108">
                  <c:v>9.9098999999999997E-4</c:v>
                </c:pt>
                <c:pt idx="44109">
                  <c:v>9.9099999999999991E-4</c:v>
                </c:pt>
                <c:pt idx="44110">
                  <c:v>9.9101000000000007E-4</c:v>
                </c:pt>
                <c:pt idx="44111">
                  <c:v>9.9102000000000001E-4</c:v>
                </c:pt>
                <c:pt idx="44112">
                  <c:v>9.9102999999999995E-4</c:v>
                </c:pt>
                <c:pt idx="44113">
                  <c:v>9.9104000000000011E-4</c:v>
                </c:pt>
                <c:pt idx="44114">
                  <c:v>9.9105000000000005E-4</c:v>
                </c:pt>
                <c:pt idx="44115">
                  <c:v>9.9105999999999999E-4</c:v>
                </c:pt>
                <c:pt idx="44116">
                  <c:v>9.9106999999999993E-4</c:v>
                </c:pt>
                <c:pt idx="44117">
                  <c:v>9.9108000000000009E-4</c:v>
                </c:pt>
                <c:pt idx="44118">
                  <c:v>9.9109000000000003E-4</c:v>
                </c:pt>
                <c:pt idx="44119">
                  <c:v>9.9109999999999997E-4</c:v>
                </c:pt>
                <c:pt idx="44120">
                  <c:v>9.9110999999999991E-4</c:v>
                </c:pt>
                <c:pt idx="44121">
                  <c:v>9.9112000000000007E-4</c:v>
                </c:pt>
                <c:pt idx="44122">
                  <c:v>9.9113000000000001E-4</c:v>
                </c:pt>
                <c:pt idx="44123">
                  <c:v>9.9113999999999995E-4</c:v>
                </c:pt>
                <c:pt idx="44124">
                  <c:v>9.911500000000001E-4</c:v>
                </c:pt>
                <c:pt idx="44125">
                  <c:v>9.9116000000000004E-4</c:v>
                </c:pt>
                <c:pt idx="44126">
                  <c:v>9.9116999999999999E-4</c:v>
                </c:pt>
                <c:pt idx="44127">
                  <c:v>9.9117999999999993E-4</c:v>
                </c:pt>
                <c:pt idx="44128">
                  <c:v>9.9119000000000008E-4</c:v>
                </c:pt>
                <c:pt idx="44129">
                  <c:v>9.9120000000000002E-4</c:v>
                </c:pt>
                <c:pt idx="44130">
                  <c:v>9.9120999999999996E-4</c:v>
                </c:pt>
                <c:pt idx="44131">
                  <c:v>9.912199999999999E-4</c:v>
                </c:pt>
                <c:pt idx="44132">
                  <c:v>9.9123000000000006E-4</c:v>
                </c:pt>
                <c:pt idx="44133">
                  <c:v>9.9124E-4</c:v>
                </c:pt>
                <c:pt idx="44134">
                  <c:v>9.9124999999999994E-4</c:v>
                </c:pt>
                <c:pt idx="44135">
                  <c:v>9.912600000000001E-4</c:v>
                </c:pt>
                <c:pt idx="44136">
                  <c:v>9.9127000000000004E-4</c:v>
                </c:pt>
                <c:pt idx="44137">
                  <c:v>9.9127999999999998E-4</c:v>
                </c:pt>
                <c:pt idx="44138">
                  <c:v>9.9128999999999992E-4</c:v>
                </c:pt>
                <c:pt idx="44139">
                  <c:v>9.9130000000000008E-4</c:v>
                </c:pt>
                <c:pt idx="44140">
                  <c:v>9.9131000000000002E-4</c:v>
                </c:pt>
                <c:pt idx="44141">
                  <c:v>9.9131999999999996E-4</c:v>
                </c:pt>
                <c:pt idx="44142">
                  <c:v>9.913299999999999E-4</c:v>
                </c:pt>
                <c:pt idx="44143">
                  <c:v>9.9134000000000006E-4</c:v>
                </c:pt>
                <c:pt idx="44144">
                  <c:v>9.9135E-4</c:v>
                </c:pt>
                <c:pt idx="44145">
                  <c:v>9.9135999999999994E-4</c:v>
                </c:pt>
                <c:pt idx="44146">
                  <c:v>9.913700000000001E-4</c:v>
                </c:pt>
                <c:pt idx="44147">
                  <c:v>9.9138000000000004E-4</c:v>
                </c:pt>
                <c:pt idx="44148">
                  <c:v>9.9138999999999998E-4</c:v>
                </c:pt>
                <c:pt idx="44149">
                  <c:v>9.9139999999999992E-4</c:v>
                </c:pt>
                <c:pt idx="44150">
                  <c:v>9.9141000000000008E-4</c:v>
                </c:pt>
                <c:pt idx="44151">
                  <c:v>9.9142000000000002E-4</c:v>
                </c:pt>
                <c:pt idx="44152">
                  <c:v>9.9142999999999996E-4</c:v>
                </c:pt>
                <c:pt idx="44153">
                  <c:v>9.914399999999999E-4</c:v>
                </c:pt>
                <c:pt idx="44154">
                  <c:v>9.9145000000000006E-4</c:v>
                </c:pt>
                <c:pt idx="44155">
                  <c:v>9.9146E-4</c:v>
                </c:pt>
                <c:pt idx="44156">
                  <c:v>9.9146999999999994E-4</c:v>
                </c:pt>
                <c:pt idx="44157">
                  <c:v>9.914800000000001E-4</c:v>
                </c:pt>
                <c:pt idx="44158">
                  <c:v>9.9149000000000004E-4</c:v>
                </c:pt>
                <c:pt idx="44159">
                  <c:v>9.9149999999999998E-4</c:v>
                </c:pt>
                <c:pt idx="44160">
                  <c:v>9.9150999999999992E-4</c:v>
                </c:pt>
                <c:pt idx="44161">
                  <c:v>9.9152000000000007E-4</c:v>
                </c:pt>
                <c:pt idx="44162">
                  <c:v>9.9153000000000002E-4</c:v>
                </c:pt>
                <c:pt idx="44163">
                  <c:v>9.9153999999999996E-4</c:v>
                </c:pt>
                <c:pt idx="44164">
                  <c:v>9.915499999999999E-4</c:v>
                </c:pt>
                <c:pt idx="44165">
                  <c:v>9.9156000000000005E-4</c:v>
                </c:pt>
                <c:pt idx="44166">
                  <c:v>9.9156999999999999E-4</c:v>
                </c:pt>
                <c:pt idx="44167">
                  <c:v>9.9157999999999994E-4</c:v>
                </c:pt>
                <c:pt idx="44168">
                  <c:v>9.9159000000000009E-4</c:v>
                </c:pt>
                <c:pt idx="44169">
                  <c:v>9.9160000000000003E-4</c:v>
                </c:pt>
                <c:pt idx="44170">
                  <c:v>9.9160999999999997E-4</c:v>
                </c:pt>
                <c:pt idx="44171">
                  <c:v>9.9161999999999991E-4</c:v>
                </c:pt>
                <c:pt idx="44172">
                  <c:v>9.9163000000000007E-4</c:v>
                </c:pt>
                <c:pt idx="44173">
                  <c:v>9.9164000000000001E-4</c:v>
                </c:pt>
                <c:pt idx="44174">
                  <c:v>9.9164999999999995E-4</c:v>
                </c:pt>
                <c:pt idx="44175">
                  <c:v>9.9165999999999989E-4</c:v>
                </c:pt>
                <c:pt idx="44176">
                  <c:v>9.9167000000000005E-4</c:v>
                </c:pt>
                <c:pt idx="44177">
                  <c:v>9.9167999999999999E-4</c:v>
                </c:pt>
                <c:pt idx="44178">
                  <c:v>9.9168999999999993E-4</c:v>
                </c:pt>
                <c:pt idx="44179">
                  <c:v>9.9170000000000009E-4</c:v>
                </c:pt>
                <c:pt idx="44180">
                  <c:v>9.9171000000000003E-4</c:v>
                </c:pt>
                <c:pt idx="44181">
                  <c:v>9.9171999999999997E-4</c:v>
                </c:pt>
                <c:pt idx="44182">
                  <c:v>9.9172999999999991E-4</c:v>
                </c:pt>
                <c:pt idx="44183">
                  <c:v>9.9174000000000007E-4</c:v>
                </c:pt>
                <c:pt idx="44184">
                  <c:v>9.9175000000000001E-4</c:v>
                </c:pt>
                <c:pt idx="44185">
                  <c:v>9.9175999999999995E-4</c:v>
                </c:pt>
                <c:pt idx="44186">
                  <c:v>9.9177000000000011E-4</c:v>
                </c:pt>
                <c:pt idx="44187">
                  <c:v>9.9178000000000005E-4</c:v>
                </c:pt>
                <c:pt idx="44188">
                  <c:v>9.9178999999999999E-4</c:v>
                </c:pt>
                <c:pt idx="44189">
                  <c:v>9.9179999999999993E-4</c:v>
                </c:pt>
                <c:pt idx="44190">
                  <c:v>9.9181000000000009E-4</c:v>
                </c:pt>
                <c:pt idx="44191">
                  <c:v>9.9182000000000003E-4</c:v>
                </c:pt>
                <c:pt idx="44192">
                  <c:v>9.9182999999999997E-4</c:v>
                </c:pt>
                <c:pt idx="44193">
                  <c:v>9.9183999999999991E-4</c:v>
                </c:pt>
                <c:pt idx="44194">
                  <c:v>9.9185000000000007E-4</c:v>
                </c:pt>
                <c:pt idx="44195">
                  <c:v>9.9186000000000001E-4</c:v>
                </c:pt>
                <c:pt idx="44196">
                  <c:v>9.9186999999999995E-4</c:v>
                </c:pt>
                <c:pt idx="44197">
                  <c:v>9.9188000000000011E-4</c:v>
                </c:pt>
                <c:pt idx="44198">
                  <c:v>9.9189000000000005E-4</c:v>
                </c:pt>
                <c:pt idx="44199">
                  <c:v>9.9189999999999999E-4</c:v>
                </c:pt>
                <c:pt idx="44200">
                  <c:v>9.9190999999999993E-4</c:v>
                </c:pt>
                <c:pt idx="44201">
                  <c:v>9.9192000000000008E-4</c:v>
                </c:pt>
                <c:pt idx="44202">
                  <c:v>9.9193000000000003E-4</c:v>
                </c:pt>
                <c:pt idx="44203">
                  <c:v>9.9193999999999997E-4</c:v>
                </c:pt>
                <c:pt idx="44204">
                  <c:v>9.9194999999999991E-4</c:v>
                </c:pt>
                <c:pt idx="44205">
                  <c:v>9.9196000000000006E-4</c:v>
                </c:pt>
                <c:pt idx="44206">
                  <c:v>9.9197E-4</c:v>
                </c:pt>
                <c:pt idx="44207">
                  <c:v>9.9197999999999995E-4</c:v>
                </c:pt>
                <c:pt idx="44208">
                  <c:v>9.919900000000001E-4</c:v>
                </c:pt>
                <c:pt idx="44209">
                  <c:v>9.9200000000000004E-4</c:v>
                </c:pt>
                <c:pt idx="44210">
                  <c:v>9.9200999999999998E-4</c:v>
                </c:pt>
                <c:pt idx="44211">
                  <c:v>9.9201999999999992E-4</c:v>
                </c:pt>
                <c:pt idx="44212">
                  <c:v>9.9203000000000008E-4</c:v>
                </c:pt>
                <c:pt idx="44213">
                  <c:v>9.9204000000000002E-4</c:v>
                </c:pt>
                <c:pt idx="44214">
                  <c:v>9.9204999999999996E-4</c:v>
                </c:pt>
                <c:pt idx="44215">
                  <c:v>9.920599999999999E-4</c:v>
                </c:pt>
                <c:pt idx="44216">
                  <c:v>9.9207000000000006E-4</c:v>
                </c:pt>
                <c:pt idx="44217">
                  <c:v>9.9208E-4</c:v>
                </c:pt>
                <c:pt idx="44218">
                  <c:v>9.9208999999999994E-4</c:v>
                </c:pt>
                <c:pt idx="44219">
                  <c:v>9.921000000000001E-4</c:v>
                </c:pt>
                <c:pt idx="44220">
                  <c:v>9.9211000000000004E-4</c:v>
                </c:pt>
                <c:pt idx="44221">
                  <c:v>9.9211999999999998E-4</c:v>
                </c:pt>
                <c:pt idx="44222">
                  <c:v>9.9212999999999992E-4</c:v>
                </c:pt>
                <c:pt idx="44223">
                  <c:v>9.9214000000000008E-4</c:v>
                </c:pt>
                <c:pt idx="44224">
                  <c:v>9.9215000000000002E-4</c:v>
                </c:pt>
                <c:pt idx="44225">
                  <c:v>9.9215999999999996E-4</c:v>
                </c:pt>
                <c:pt idx="44226">
                  <c:v>9.921699999999999E-4</c:v>
                </c:pt>
                <c:pt idx="44227">
                  <c:v>9.9218000000000006E-4</c:v>
                </c:pt>
                <c:pt idx="44228">
                  <c:v>9.9219E-4</c:v>
                </c:pt>
                <c:pt idx="44229">
                  <c:v>9.9219999999999994E-4</c:v>
                </c:pt>
                <c:pt idx="44230">
                  <c:v>9.922100000000001E-4</c:v>
                </c:pt>
                <c:pt idx="44231">
                  <c:v>9.9222000000000004E-4</c:v>
                </c:pt>
                <c:pt idx="44232">
                  <c:v>9.9222999999999998E-4</c:v>
                </c:pt>
                <c:pt idx="44233">
                  <c:v>9.9223999999999992E-4</c:v>
                </c:pt>
                <c:pt idx="44234">
                  <c:v>9.9225000000000008E-4</c:v>
                </c:pt>
                <c:pt idx="44235">
                  <c:v>9.9226000000000002E-4</c:v>
                </c:pt>
                <c:pt idx="44236">
                  <c:v>9.9226999999999996E-4</c:v>
                </c:pt>
                <c:pt idx="44237">
                  <c:v>9.922799999999999E-4</c:v>
                </c:pt>
                <c:pt idx="44238">
                  <c:v>9.9229000000000006E-4</c:v>
                </c:pt>
                <c:pt idx="44239">
                  <c:v>9.923E-4</c:v>
                </c:pt>
                <c:pt idx="44240">
                  <c:v>9.9230999999999994E-4</c:v>
                </c:pt>
                <c:pt idx="44241">
                  <c:v>9.9232000000000009E-4</c:v>
                </c:pt>
                <c:pt idx="44242">
                  <c:v>9.9233000000000003E-4</c:v>
                </c:pt>
                <c:pt idx="44243">
                  <c:v>9.9233999999999998E-4</c:v>
                </c:pt>
                <c:pt idx="44244">
                  <c:v>9.9234999999999992E-4</c:v>
                </c:pt>
                <c:pt idx="44245">
                  <c:v>9.9236000000000007E-4</c:v>
                </c:pt>
                <c:pt idx="44246">
                  <c:v>9.9237000000000001E-4</c:v>
                </c:pt>
                <c:pt idx="44247">
                  <c:v>9.9237999999999995E-4</c:v>
                </c:pt>
                <c:pt idx="44248">
                  <c:v>9.923899999999999E-4</c:v>
                </c:pt>
                <c:pt idx="44249">
                  <c:v>9.9240000000000005E-4</c:v>
                </c:pt>
                <c:pt idx="44250">
                  <c:v>9.9240999999999999E-4</c:v>
                </c:pt>
                <c:pt idx="44251">
                  <c:v>9.9241999999999993E-4</c:v>
                </c:pt>
                <c:pt idx="44252">
                  <c:v>9.9243000000000009E-4</c:v>
                </c:pt>
                <c:pt idx="44253">
                  <c:v>9.9244000000000003E-4</c:v>
                </c:pt>
                <c:pt idx="44254">
                  <c:v>9.9244999999999997E-4</c:v>
                </c:pt>
                <c:pt idx="44255">
                  <c:v>9.9245999999999991E-4</c:v>
                </c:pt>
                <c:pt idx="44256">
                  <c:v>9.9247000000000007E-4</c:v>
                </c:pt>
                <c:pt idx="44257">
                  <c:v>9.9248000000000001E-4</c:v>
                </c:pt>
                <c:pt idx="44258">
                  <c:v>9.9248999999999995E-4</c:v>
                </c:pt>
                <c:pt idx="44259">
                  <c:v>9.9249999999999989E-4</c:v>
                </c:pt>
                <c:pt idx="44260">
                  <c:v>9.9251000000000005E-4</c:v>
                </c:pt>
                <c:pt idx="44261">
                  <c:v>9.9251999999999999E-4</c:v>
                </c:pt>
                <c:pt idx="44262">
                  <c:v>9.9252999999999993E-4</c:v>
                </c:pt>
                <c:pt idx="44263">
                  <c:v>9.9254000000000009E-4</c:v>
                </c:pt>
                <c:pt idx="44264">
                  <c:v>9.9255000000000003E-4</c:v>
                </c:pt>
                <c:pt idx="44265">
                  <c:v>9.9255999999999997E-4</c:v>
                </c:pt>
                <c:pt idx="44266">
                  <c:v>9.9256999999999991E-4</c:v>
                </c:pt>
                <c:pt idx="44267">
                  <c:v>9.9258000000000007E-4</c:v>
                </c:pt>
                <c:pt idx="44268">
                  <c:v>9.9259000000000001E-4</c:v>
                </c:pt>
                <c:pt idx="44269">
                  <c:v>9.9259999999999995E-4</c:v>
                </c:pt>
                <c:pt idx="44270">
                  <c:v>9.9261000000000011E-4</c:v>
                </c:pt>
                <c:pt idx="44271">
                  <c:v>9.9262000000000005E-4</c:v>
                </c:pt>
                <c:pt idx="44272">
                  <c:v>9.9262999999999999E-4</c:v>
                </c:pt>
                <c:pt idx="44273">
                  <c:v>9.9263999999999993E-4</c:v>
                </c:pt>
                <c:pt idx="44274">
                  <c:v>9.9265000000000009E-4</c:v>
                </c:pt>
                <c:pt idx="44275">
                  <c:v>9.9266000000000003E-4</c:v>
                </c:pt>
                <c:pt idx="44276">
                  <c:v>9.9266999999999997E-4</c:v>
                </c:pt>
                <c:pt idx="44277">
                  <c:v>9.9267999999999991E-4</c:v>
                </c:pt>
                <c:pt idx="44278">
                  <c:v>9.9269000000000007E-4</c:v>
                </c:pt>
                <c:pt idx="44279">
                  <c:v>9.9270000000000001E-4</c:v>
                </c:pt>
                <c:pt idx="44280">
                  <c:v>9.9270999999999995E-4</c:v>
                </c:pt>
                <c:pt idx="44281">
                  <c:v>9.927200000000001E-4</c:v>
                </c:pt>
                <c:pt idx="44282">
                  <c:v>9.9273000000000004E-4</c:v>
                </c:pt>
                <c:pt idx="44283">
                  <c:v>9.9273999999999999E-4</c:v>
                </c:pt>
                <c:pt idx="44284">
                  <c:v>9.9274999999999993E-4</c:v>
                </c:pt>
                <c:pt idx="44285">
                  <c:v>9.9276000000000008E-4</c:v>
                </c:pt>
                <c:pt idx="44286">
                  <c:v>9.9277000000000002E-4</c:v>
                </c:pt>
                <c:pt idx="44287">
                  <c:v>9.9277999999999996E-4</c:v>
                </c:pt>
                <c:pt idx="44288">
                  <c:v>9.9278999999999991E-4</c:v>
                </c:pt>
                <c:pt idx="44289">
                  <c:v>9.9280000000000006E-4</c:v>
                </c:pt>
                <c:pt idx="44290">
                  <c:v>9.9281E-4</c:v>
                </c:pt>
                <c:pt idx="44291">
                  <c:v>9.9281999999999994E-4</c:v>
                </c:pt>
                <c:pt idx="44292">
                  <c:v>9.928300000000001E-4</c:v>
                </c:pt>
                <c:pt idx="44293">
                  <c:v>9.9284000000000004E-4</c:v>
                </c:pt>
                <c:pt idx="44294">
                  <c:v>9.9284999999999998E-4</c:v>
                </c:pt>
                <c:pt idx="44295">
                  <c:v>9.9285999999999992E-4</c:v>
                </c:pt>
                <c:pt idx="44296">
                  <c:v>9.9287000000000008E-4</c:v>
                </c:pt>
                <c:pt idx="44297">
                  <c:v>9.9288000000000002E-4</c:v>
                </c:pt>
                <c:pt idx="44298">
                  <c:v>9.9288999999999996E-4</c:v>
                </c:pt>
                <c:pt idx="44299">
                  <c:v>9.928999999999999E-4</c:v>
                </c:pt>
                <c:pt idx="44300">
                  <c:v>9.9291000000000006E-4</c:v>
                </c:pt>
                <c:pt idx="44301">
                  <c:v>9.9292E-4</c:v>
                </c:pt>
                <c:pt idx="44302">
                  <c:v>9.9292999999999994E-4</c:v>
                </c:pt>
                <c:pt idx="44303">
                  <c:v>9.929400000000001E-4</c:v>
                </c:pt>
                <c:pt idx="44304">
                  <c:v>9.9295000000000004E-4</c:v>
                </c:pt>
                <c:pt idx="44305">
                  <c:v>9.9295999999999998E-4</c:v>
                </c:pt>
                <c:pt idx="44306">
                  <c:v>9.9296999999999992E-4</c:v>
                </c:pt>
                <c:pt idx="44307">
                  <c:v>9.9298000000000008E-4</c:v>
                </c:pt>
                <c:pt idx="44308">
                  <c:v>9.9299000000000002E-4</c:v>
                </c:pt>
                <c:pt idx="44309">
                  <c:v>9.9299999999999996E-4</c:v>
                </c:pt>
                <c:pt idx="44310">
                  <c:v>9.930099999999999E-4</c:v>
                </c:pt>
                <c:pt idx="44311">
                  <c:v>9.9302000000000006E-4</c:v>
                </c:pt>
                <c:pt idx="44312">
                  <c:v>9.9303E-4</c:v>
                </c:pt>
                <c:pt idx="44313">
                  <c:v>9.9303999999999994E-4</c:v>
                </c:pt>
                <c:pt idx="44314">
                  <c:v>9.930500000000001E-4</c:v>
                </c:pt>
                <c:pt idx="44315">
                  <c:v>9.9306000000000004E-4</c:v>
                </c:pt>
                <c:pt idx="44316">
                  <c:v>9.9306999999999998E-4</c:v>
                </c:pt>
                <c:pt idx="44317">
                  <c:v>9.9307999999999992E-4</c:v>
                </c:pt>
                <c:pt idx="44318">
                  <c:v>9.9309000000000008E-4</c:v>
                </c:pt>
                <c:pt idx="44319">
                  <c:v>9.9310000000000002E-4</c:v>
                </c:pt>
                <c:pt idx="44320">
                  <c:v>9.9310999999999996E-4</c:v>
                </c:pt>
                <c:pt idx="44321">
                  <c:v>9.931199999999999E-4</c:v>
                </c:pt>
                <c:pt idx="44322">
                  <c:v>9.9313000000000005E-4</c:v>
                </c:pt>
                <c:pt idx="44323">
                  <c:v>9.9314E-4</c:v>
                </c:pt>
                <c:pt idx="44324">
                  <c:v>9.9314999999999994E-4</c:v>
                </c:pt>
                <c:pt idx="44325">
                  <c:v>9.9316000000000009E-4</c:v>
                </c:pt>
                <c:pt idx="44326">
                  <c:v>9.9317000000000003E-4</c:v>
                </c:pt>
                <c:pt idx="44327">
                  <c:v>9.9317999999999997E-4</c:v>
                </c:pt>
                <c:pt idx="44328">
                  <c:v>9.9318999999999991E-4</c:v>
                </c:pt>
                <c:pt idx="44329">
                  <c:v>9.9320000000000007E-4</c:v>
                </c:pt>
                <c:pt idx="44330">
                  <c:v>9.9321000000000001E-4</c:v>
                </c:pt>
                <c:pt idx="44331">
                  <c:v>9.9321999999999995E-4</c:v>
                </c:pt>
                <c:pt idx="44332">
                  <c:v>9.9322999999999989E-4</c:v>
                </c:pt>
                <c:pt idx="44333">
                  <c:v>9.9324000000000005E-4</c:v>
                </c:pt>
                <c:pt idx="44334">
                  <c:v>9.9324999999999999E-4</c:v>
                </c:pt>
                <c:pt idx="44335">
                  <c:v>9.9325999999999993E-4</c:v>
                </c:pt>
                <c:pt idx="44336">
                  <c:v>9.9327000000000009E-4</c:v>
                </c:pt>
                <c:pt idx="44337">
                  <c:v>9.9328000000000003E-4</c:v>
                </c:pt>
                <c:pt idx="44338">
                  <c:v>9.9328999999999997E-4</c:v>
                </c:pt>
                <c:pt idx="44339">
                  <c:v>9.9329999999999991E-4</c:v>
                </c:pt>
                <c:pt idx="44340">
                  <c:v>9.9331000000000007E-4</c:v>
                </c:pt>
                <c:pt idx="44341">
                  <c:v>9.9332000000000001E-4</c:v>
                </c:pt>
                <c:pt idx="44342">
                  <c:v>9.9332999999999995E-4</c:v>
                </c:pt>
                <c:pt idx="44343">
                  <c:v>9.9334000000000011E-4</c:v>
                </c:pt>
                <c:pt idx="44344">
                  <c:v>9.9335000000000005E-4</c:v>
                </c:pt>
                <c:pt idx="44345">
                  <c:v>9.9335999999999999E-4</c:v>
                </c:pt>
                <c:pt idx="44346">
                  <c:v>9.9336999999999993E-4</c:v>
                </c:pt>
                <c:pt idx="44347">
                  <c:v>9.9338000000000009E-4</c:v>
                </c:pt>
                <c:pt idx="44348">
                  <c:v>9.9339000000000003E-4</c:v>
                </c:pt>
                <c:pt idx="44349">
                  <c:v>9.9339999999999997E-4</c:v>
                </c:pt>
                <c:pt idx="44350">
                  <c:v>9.9340999999999991E-4</c:v>
                </c:pt>
                <c:pt idx="44351">
                  <c:v>9.9342000000000007E-4</c:v>
                </c:pt>
                <c:pt idx="44352">
                  <c:v>9.9343000000000001E-4</c:v>
                </c:pt>
                <c:pt idx="44353">
                  <c:v>9.9343999999999995E-4</c:v>
                </c:pt>
                <c:pt idx="44354">
                  <c:v>9.9345000000000011E-4</c:v>
                </c:pt>
                <c:pt idx="44355">
                  <c:v>9.9346000000000005E-4</c:v>
                </c:pt>
                <c:pt idx="44356">
                  <c:v>9.9346999999999999E-4</c:v>
                </c:pt>
                <c:pt idx="44357">
                  <c:v>9.9347999999999993E-4</c:v>
                </c:pt>
                <c:pt idx="44358">
                  <c:v>9.9349000000000008E-4</c:v>
                </c:pt>
                <c:pt idx="44359">
                  <c:v>9.9350000000000003E-4</c:v>
                </c:pt>
                <c:pt idx="44360">
                  <c:v>9.9350999999999997E-4</c:v>
                </c:pt>
                <c:pt idx="44361">
                  <c:v>9.9351999999999991E-4</c:v>
                </c:pt>
                <c:pt idx="44362">
                  <c:v>9.9353000000000006E-4</c:v>
                </c:pt>
                <c:pt idx="44363">
                  <c:v>9.9354E-4</c:v>
                </c:pt>
                <c:pt idx="44364">
                  <c:v>9.9354999999999995E-4</c:v>
                </c:pt>
                <c:pt idx="44365">
                  <c:v>9.935600000000001E-4</c:v>
                </c:pt>
                <c:pt idx="44366">
                  <c:v>9.9357000000000004E-4</c:v>
                </c:pt>
                <c:pt idx="44367">
                  <c:v>9.9357999999999998E-4</c:v>
                </c:pt>
                <c:pt idx="44368">
                  <c:v>9.9358999999999992E-4</c:v>
                </c:pt>
                <c:pt idx="44369">
                  <c:v>9.9360000000000008E-4</c:v>
                </c:pt>
                <c:pt idx="44370">
                  <c:v>9.9361000000000002E-4</c:v>
                </c:pt>
                <c:pt idx="44371">
                  <c:v>9.9361999999999996E-4</c:v>
                </c:pt>
                <c:pt idx="44372">
                  <c:v>9.936299999999999E-4</c:v>
                </c:pt>
                <c:pt idx="44373">
                  <c:v>9.9364000000000006E-4</c:v>
                </c:pt>
                <c:pt idx="44374">
                  <c:v>9.9365E-4</c:v>
                </c:pt>
                <c:pt idx="44375">
                  <c:v>9.9365999999999994E-4</c:v>
                </c:pt>
                <c:pt idx="44376">
                  <c:v>9.936700000000001E-4</c:v>
                </c:pt>
                <c:pt idx="44377">
                  <c:v>9.9368000000000004E-4</c:v>
                </c:pt>
                <c:pt idx="44378">
                  <c:v>9.9368999999999998E-4</c:v>
                </c:pt>
                <c:pt idx="44379">
                  <c:v>9.9369999999999992E-4</c:v>
                </c:pt>
                <c:pt idx="44380">
                  <c:v>9.9371000000000008E-4</c:v>
                </c:pt>
                <c:pt idx="44381">
                  <c:v>9.9372000000000002E-4</c:v>
                </c:pt>
                <c:pt idx="44382">
                  <c:v>9.9372999999999996E-4</c:v>
                </c:pt>
                <c:pt idx="44383">
                  <c:v>9.937399999999999E-4</c:v>
                </c:pt>
                <c:pt idx="44384">
                  <c:v>9.9375000000000006E-4</c:v>
                </c:pt>
                <c:pt idx="44385">
                  <c:v>9.9376E-4</c:v>
                </c:pt>
                <c:pt idx="44386">
                  <c:v>9.9376999999999994E-4</c:v>
                </c:pt>
                <c:pt idx="44387">
                  <c:v>9.937800000000001E-4</c:v>
                </c:pt>
                <c:pt idx="44388">
                  <c:v>9.9379000000000004E-4</c:v>
                </c:pt>
                <c:pt idx="44389">
                  <c:v>9.9379999999999998E-4</c:v>
                </c:pt>
                <c:pt idx="44390">
                  <c:v>9.9380999999999992E-4</c:v>
                </c:pt>
                <c:pt idx="44391">
                  <c:v>9.9382000000000008E-4</c:v>
                </c:pt>
                <c:pt idx="44392">
                  <c:v>9.9383000000000002E-4</c:v>
                </c:pt>
                <c:pt idx="44393">
                  <c:v>9.9383999999999996E-4</c:v>
                </c:pt>
                <c:pt idx="44394">
                  <c:v>9.938499999999999E-4</c:v>
                </c:pt>
                <c:pt idx="44395">
                  <c:v>9.9386000000000006E-4</c:v>
                </c:pt>
                <c:pt idx="44396">
                  <c:v>9.9387E-4</c:v>
                </c:pt>
                <c:pt idx="44397">
                  <c:v>9.9387999999999994E-4</c:v>
                </c:pt>
                <c:pt idx="44398">
                  <c:v>9.9389000000000009E-4</c:v>
                </c:pt>
                <c:pt idx="44399">
                  <c:v>9.9390000000000004E-4</c:v>
                </c:pt>
                <c:pt idx="44400">
                  <c:v>9.9390999999999998E-4</c:v>
                </c:pt>
                <c:pt idx="44401">
                  <c:v>9.9391999999999992E-4</c:v>
                </c:pt>
                <c:pt idx="44402">
                  <c:v>9.9393000000000007E-4</c:v>
                </c:pt>
                <c:pt idx="44403">
                  <c:v>9.9394000000000001E-4</c:v>
                </c:pt>
                <c:pt idx="44404">
                  <c:v>9.9394999999999996E-4</c:v>
                </c:pt>
                <c:pt idx="44405">
                  <c:v>9.939599999999999E-4</c:v>
                </c:pt>
                <c:pt idx="44406">
                  <c:v>9.9397000000000005E-4</c:v>
                </c:pt>
                <c:pt idx="44407">
                  <c:v>9.9397999999999999E-4</c:v>
                </c:pt>
                <c:pt idx="44408">
                  <c:v>9.9398999999999993E-4</c:v>
                </c:pt>
                <c:pt idx="44409">
                  <c:v>9.9400000000000009E-4</c:v>
                </c:pt>
                <c:pt idx="44410">
                  <c:v>9.9401000000000003E-4</c:v>
                </c:pt>
                <c:pt idx="44411">
                  <c:v>9.9401999999999997E-4</c:v>
                </c:pt>
                <c:pt idx="44412">
                  <c:v>9.9402999999999991E-4</c:v>
                </c:pt>
                <c:pt idx="44413">
                  <c:v>9.9404000000000007E-4</c:v>
                </c:pt>
                <c:pt idx="44414">
                  <c:v>9.9405000000000001E-4</c:v>
                </c:pt>
                <c:pt idx="44415">
                  <c:v>9.9405999999999995E-4</c:v>
                </c:pt>
                <c:pt idx="44416">
                  <c:v>9.9406999999999989E-4</c:v>
                </c:pt>
                <c:pt idx="44417">
                  <c:v>9.9408000000000005E-4</c:v>
                </c:pt>
                <c:pt idx="44418">
                  <c:v>9.9408999999999999E-4</c:v>
                </c:pt>
                <c:pt idx="44419">
                  <c:v>9.9409999999999993E-4</c:v>
                </c:pt>
                <c:pt idx="44420">
                  <c:v>9.9411000000000009E-4</c:v>
                </c:pt>
                <c:pt idx="44421">
                  <c:v>9.9412000000000003E-4</c:v>
                </c:pt>
                <c:pt idx="44422">
                  <c:v>9.9412999999999997E-4</c:v>
                </c:pt>
                <c:pt idx="44423">
                  <c:v>9.9413999999999991E-4</c:v>
                </c:pt>
                <c:pt idx="44424">
                  <c:v>9.9415000000000007E-4</c:v>
                </c:pt>
                <c:pt idx="44425">
                  <c:v>9.9416000000000001E-4</c:v>
                </c:pt>
                <c:pt idx="44426">
                  <c:v>9.9416999999999995E-4</c:v>
                </c:pt>
                <c:pt idx="44427">
                  <c:v>9.9418000000000011E-4</c:v>
                </c:pt>
                <c:pt idx="44428">
                  <c:v>9.9419000000000005E-4</c:v>
                </c:pt>
                <c:pt idx="44429">
                  <c:v>9.9419999999999999E-4</c:v>
                </c:pt>
                <c:pt idx="44430">
                  <c:v>9.9420999999999993E-4</c:v>
                </c:pt>
                <c:pt idx="44431">
                  <c:v>9.9422000000000009E-4</c:v>
                </c:pt>
                <c:pt idx="44432">
                  <c:v>9.9423000000000003E-4</c:v>
                </c:pt>
                <c:pt idx="44433">
                  <c:v>9.9423999999999997E-4</c:v>
                </c:pt>
                <c:pt idx="44434">
                  <c:v>9.9424999999999991E-4</c:v>
                </c:pt>
                <c:pt idx="44435">
                  <c:v>9.9426000000000007E-4</c:v>
                </c:pt>
                <c:pt idx="44436">
                  <c:v>9.9427000000000001E-4</c:v>
                </c:pt>
                <c:pt idx="44437">
                  <c:v>9.9427999999999995E-4</c:v>
                </c:pt>
                <c:pt idx="44438">
                  <c:v>9.942900000000001E-4</c:v>
                </c:pt>
                <c:pt idx="44439">
                  <c:v>9.9430000000000004E-4</c:v>
                </c:pt>
                <c:pt idx="44440">
                  <c:v>9.9430999999999999E-4</c:v>
                </c:pt>
                <c:pt idx="44441">
                  <c:v>9.9431999999999993E-4</c:v>
                </c:pt>
                <c:pt idx="44442">
                  <c:v>9.9433000000000008E-4</c:v>
                </c:pt>
                <c:pt idx="44443">
                  <c:v>9.9434000000000002E-4</c:v>
                </c:pt>
                <c:pt idx="44444">
                  <c:v>9.9434999999999996E-4</c:v>
                </c:pt>
                <c:pt idx="44445">
                  <c:v>9.9435999999999991E-4</c:v>
                </c:pt>
                <c:pt idx="44446">
                  <c:v>9.9437000000000006E-4</c:v>
                </c:pt>
                <c:pt idx="44447">
                  <c:v>9.9438E-4</c:v>
                </c:pt>
                <c:pt idx="44448">
                  <c:v>9.9438999999999994E-4</c:v>
                </c:pt>
                <c:pt idx="44449">
                  <c:v>9.944000000000001E-4</c:v>
                </c:pt>
                <c:pt idx="44450">
                  <c:v>9.9441000000000004E-4</c:v>
                </c:pt>
                <c:pt idx="44451">
                  <c:v>9.9441999999999998E-4</c:v>
                </c:pt>
                <c:pt idx="44452">
                  <c:v>9.9442999999999992E-4</c:v>
                </c:pt>
                <c:pt idx="44453">
                  <c:v>9.9444000000000008E-4</c:v>
                </c:pt>
                <c:pt idx="44454">
                  <c:v>9.9445000000000002E-4</c:v>
                </c:pt>
                <c:pt idx="44455">
                  <c:v>9.9445999999999996E-4</c:v>
                </c:pt>
                <c:pt idx="44456">
                  <c:v>9.944699999999999E-4</c:v>
                </c:pt>
                <c:pt idx="44457">
                  <c:v>9.9448000000000006E-4</c:v>
                </c:pt>
                <c:pt idx="44458">
                  <c:v>9.9449E-4</c:v>
                </c:pt>
                <c:pt idx="44459">
                  <c:v>9.9449999999999994E-4</c:v>
                </c:pt>
                <c:pt idx="44460">
                  <c:v>9.945100000000001E-4</c:v>
                </c:pt>
                <c:pt idx="44461">
                  <c:v>9.9452000000000004E-4</c:v>
                </c:pt>
                <c:pt idx="44462">
                  <c:v>9.9452999999999998E-4</c:v>
                </c:pt>
                <c:pt idx="44463">
                  <c:v>9.9453999999999992E-4</c:v>
                </c:pt>
                <c:pt idx="44464">
                  <c:v>9.9455000000000008E-4</c:v>
                </c:pt>
                <c:pt idx="44465">
                  <c:v>9.9456000000000002E-4</c:v>
                </c:pt>
                <c:pt idx="44466">
                  <c:v>9.9456999999999996E-4</c:v>
                </c:pt>
                <c:pt idx="44467">
                  <c:v>9.945799999999999E-4</c:v>
                </c:pt>
                <c:pt idx="44468">
                  <c:v>9.9459000000000006E-4</c:v>
                </c:pt>
                <c:pt idx="44469">
                  <c:v>9.946E-4</c:v>
                </c:pt>
                <c:pt idx="44470">
                  <c:v>9.9460999999999994E-4</c:v>
                </c:pt>
                <c:pt idx="44471">
                  <c:v>9.946200000000001E-4</c:v>
                </c:pt>
                <c:pt idx="44472">
                  <c:v>9.9463000000000004E-4</c:v>
                </c:pt>
                <c:pt idx="44473">
                  <c:v>9.9463999999999998E-4</c:v>
                </c:pt>
                <c:pt idx="44474">
                  <c:v>9.9464999999999992E-4</c:v>
                </c:pt>
                <c:pt idx="44475">
                  <c:v>9.9466000000000008E-4</c:v>
                </c:pt>
                <c:pt idx="44476">
                  <c:v>9.9467000000000002E-4</c:v>
                </c:pt>
                <c:pt idx="44477">
                  <c:v>9.9467999999999996E-4</c:v>
                </c:pt>
                <c:pt idx="44478">
                  <c:v>9.946899999999999E-4</c:v>
                </c:pt>
                <c:pt idx="44479">
                  <c:v>9.9470000000000005E-4</c:v>
                </c:pt>
                <c:pt idx="44480">
                  <c:v>9.9471E-4</c:v>
                </c:pt>
                <c:pt idx="44481">
                  <c:v>9.9471999999999994E-4</c:v>
                </c:pt>
                <c:pt idx="44482">
                  <c:v>9.9473000000000009E-4</c:v>
                </c:pt>
                <c:pt idx="44483">
                  <c:v>9.9474000000000003E-4</c:v>
                </c:pt>
                <c:pt idx="44484">
                  <c:v>9.9474999999999997E-4</c:v>
                </c:pt>
                <c:pt idx="44485">
                  <c:v>9.9475999999999992E-4</c:v>
                </c:pt>
                <c:pt idx="44486">
                  <c:v>9.9477000000000007E-4</c:v>
                </c:pt>
                <c:pt idx="44487">
                  <c:v>9.9478000000000001E-4</c:v>
                </c:pt>
                <c:pt idx="44488">
                  <c:v>9.9478999999999995E-4</c:v>
                </c:pt>
                <c:pt idx="44489">
                  <c:v>9.9479999999999989E-4</c:v>
                </c:pt>
                <c:pt idx="44490">
                  <c:v>9.9481000000000005E-4</c:v>
                </c:pt>
                <c:pt idx="44491">
                  <c:v>9.9481999999999999E-4</c:v>
                </c:pt>
                <c:pt idx="44492">
                  <c:v>9.9482999999999993E-4</c:v>
                </c:pt>
                <c:pt idx="44493">
                  <c:v>9.9484000000000009E-4</c:v>
                </c:pt>
                <c:pt idx="44494">
                  <c:v>9.9485000000000003E-4</c:v>
                </c:pt>
                <c:pt idx="44495">
                  <c:v>9.9485999999999997E-4</c:v>
                </c:pt>
                <c:pt idx="44496">
                  <c:v>9.9486999999999991E-4</c:v>
                </c:pt>
                <c:pt idx="44497">
                  <c:v>9.9488000000000007E-4</c:v>
                </c:pt>
                <c:pt idx="44498">
                  <c:v>9.9489000000000001E-4</c:v>
                </c:pt>
                <c:pt idx="44499">
                  <c:v>9.9489999999999995E-4</c:v>
                </c:pt>
                <c:pt idx="44500">
                  <c:v>9.9490999999999989E-4</c:v>
                </c:pt>
                <c:pt idx="44501">
                  <c:v>9.9492000000000005E-4</c:v>
                </c:pt>
                <c:pt idx="44502">
                  <c:v>9.9492999999999999E-4</c:v>
                </c:pt>
                <c:pt idx="44503">
                  <c:v>9.9493999999999993E-4</c:v>
                </c:pt>
                <c:pt idx="44504">
                  <c:v>9.9495000000000009E-4</c:v>
                </c:pt>
                <c:pt idx="44505">
                  <c:v>9.9496000000000003E-4</c:v>
                </c:pt>
                <c:pt idx="44506">
                  <c:v>9.9496999999999997E-4</c:v>
                </c:pt>
                <c:pt idx="44507">
                  <c:v>9.9497999999999991E-4</c:v>
                </c:pt>
                <c:pt idx="44508">
                  <c:v>9.9499000000000007E-4</c:v>
                </c:pt>
                <c:pt idx="44509">
                  <c:v>9.9500000000000001E-4</c:v>
                </c:pt>
                <c:pt idx="44510">
                  <c:v>9.9500999999999995E-4</c:v>
                </c:pt>
                <c:pt idx="44511">
                  <c:v>9.9502000000000011E-4</c:v>
                </c:pt>
                <c:pt idx="44512">
                  <c:v>9.9503000000000005E-4</c:v>
                </c:pt>
                <c:pt idx="44513">
                  <c:v>9.9503999999999999E-4</c:v>
                </c:pt>
                <c:pt idx="44514">
                  <c:v>9.9504999999999993E-4</c:v>
                </c:pt>
                <c:pt idx="44515">
                  <c:v>9.9506000000000009E-4</c:v>
                </c:pt>
                <c:pt idx="44516">
                  <c:v>9.9507000000000003E-4</c:v>
                </c:pt>
                <c:pt idx="44517">
                  <c:v>9.9507999999999997E-4</c:v>
                </c:pt>
                <c:pt idx="44518">
                  <c:v>9.9508999999999991E-4</c:v>
                </c:pt>
                <c:pt idx="44519">
                  <c:v>9.9510000000000006E-4</c:v>
                </c:pt>
                <c:pt idx="44520">
                  <c:v>9.9511E-4</c:v>
                </c:pt>
                <c:pt idx="44521">
                  <c:v>9.9511999999999995E-4</c:v>
                </c:pt>
                <c:pt idx="44522">
                  <c:v>9.951300000000001E-4</c:v>
                </c:pt>
                <c:pt idx="44523">
                  <c:v>9.9514000000000004E-4</c:v>
                </c:pt>
                <c:pt idx="44524">
                  <c:v>9.9514999999999998E-4</c:v>
                </c:pt>
                <c:pt idx="44525">
                  <c:v>9.9515999999999992E-4</c:v>
                </c:pt>
                <c:pt idx="44526">
                  <c:v>9.9517000000000008E-4</c:v>
                </c:pt>
                <c:pt idx="44527">
                  <c:v>9.9518000000000002E-4</c:v>
                </c:pt>
                <c:pt idx="44528">
                  <c:v>9.9518999999999996E-4</c:v>
                </c:pt>
                <c:pt idx="44529">
                  <c:v>9.951999999999999E-4</c:v>
                </c:pt>
                <c:pt idx="44530">
                  <c:v>9.9521000000000006E-4</c:v>
                </c:pt>
                <c:pt idx="44531">
                  <c:v>9.9522E-4</c:v>
                </c:pt>
                <c:pt idx="44532">
                  <c:v>9.9522999999999994E-4</c:v>
                </c:pt>
                <c:pt idx="44533">
                  <c:v>9.952400000000001E-4</c:v>
                </c:pt>
                <c:pt idx="44534">
                  <c:v>9.9525000000000004E-4</c:v>
                </c:pt>
                <c:pt idx="44535">
                  <c:v>9.9525999999999998E-4</c:v>
                </c:pt>
                <c:pt idx="44536">
                  <c:v>9.9526999999999992E-4</c:v>
                </c:pt>
                <c:pt idx="44537">
                  <c:v>9.9528000000000008E-4</c:v>
                </c:pt>
                <c:pt idx="44538">
                  <c:v>9.9529000000000002E-4</c:v>
                </c:pt>
                <c:pt idx="44539">
                  <c:v>9.9529999999999996E-4</c:v>
                </c:pt>
                <c:pt idx="44540">
                  <c:v>9.953099999999999E-4</c:v>
                </c:pt>
                <c:pt idx="44541">
                  <c:v>9.9532000000000006E-4</c:v>
                </c:pt>
                <c:pt idx="44542">
                  <c:v>9.9533E-4</c:v>
                </c:pt>
                <c:pt idx="44543">
                  <c:v>9.9533999999999994E-4</c:v>
                </c:pt>
                <c:pt idx="44544">
                  <c:v>9.953500000000001E-4</c:v>
                </c:pt>
                <c:pt idx="44545">
                  <c:v>9.9536000000000004E-4</c:v>
                </c:pt>
                <c:pt idx="44546">
                  <c:v>9.9536999999999998E-4</c:v>
                </c:pt>
                <c:pt idx="44547">
                  <c:v>9.9537999999999992E-4</c:v>
                </c:pt>
                <c:pt idx="44548">
                  <c:v>9.9539000000000008E-4</c:v>
                </c:pt>
                <c:pt idx="44549">
                  <c:v>9.9540000000000002E-4</c:v>
                </c:pt>
                <c:pt idx="44550">
                  <c:v>9.9540999999999996E-4</c:v>
                </c:pt>
                <c:pt idx="44551">
                  <c:v>9.954199999999999E-4</c:v>
                </c:pt>
                <c:pt idx="44552">
                  <c:v>9.9543000000000006E-4</c:v>
                </c:pt>
                <c:pt idx="44553">
                  <c:v>9.9544E-4</c:v>
                </c:pt>
                <c:pt idx="44554">
                  <c:v>9.9544999999999994E-4</c:v>
                </c:pt>
                <c:pt idx="44555">
                  <c:v>9.9546000000000009E-4</c:v>
                </c:pt>
                <c:pt idx="44556">
                  <c:v>9.9547000000000004E-4</c:v>
                </c:pt>
                <c:pt idx="44557">
                  <c:v>9.9547999999999998E-4</c:v>
                </c:pt>
                <c:pt idx="44558">
                  <c:v>9.9548999999999992E-4</c:v>
                </c:pt>
                <c:pt idx="44559">
                  <c:v>9.9550000000000007E-4</c:v>
                </c:pt>
                <c:pt idx="44560">
                  <c:v>9.9551000000000001E-4</c:v>
                </c:pt>
                <c:pt idx="44561">
                  <c:v>9.9551999999999996E-4</c:v>
                </c:pt>
                <c:pt idx="44562">
                  <c:v>9.955299999999999E-4</c:v>
                </c:pt>
                <c:pt idx="44563">
                  <c:v>9.9554000000000005E-4</c:v>
                </c:pt>
                <c:pt idx="44564">
                  <c:v>9.9554999999999999E-4</c:v>
                </c:pt>
                <c:pt idx="44565">
                  <c:v>9.9555999999999993E-4</c:v>
                </c:pt>
                <c:pt idx="44566">
                  <c:v>9.9557000000000009E-4</c:v>
                </c:pt>
                <c:pt idx="44567">
                  <c:v>9.9558000000000003E-4</c:v>
                </c:pt>
                <c:pt idx="44568">
                  <c:v>9.9558999999999997E-4</c:v>
                </c:pt>
                <c:pt idx="44569">
                  <c:v>9.9559999999999991E-4</c:v>
                </c:pt>
                <c:pt idx="44570">
                  <c:v>9.9561000000000007E-4</c:v>
                </c:pt>
                <c:pt idx="44571">
                  <c:v>9.9562000000000001E-4</c:v>
                </c:pt>
                <c:pt idx="44572">
                  <c:v>9.9562999999999995E-4</c:v>
                </c:pt>
                <c:pt idx="44573">
                  <c:v>9.9563999999999989E-4</c:v>
                </c:pt>
                <c:pt idx="44574">
                  <c:v>9.9565000000000005E-4</c:v>
                </c:pt>
                <c:pt idx="44575">
                  <c:v>9.9565999999999999E-4</c:v>
                </c:pt>
                <c:pt idx="44576">
                  <c:v>9.9566999999999993E-4</c:v>
                </c:pt>
                <c:pt idx="44577">
                  <c:v>9.9568000000000009E-4</c:v>
                </c:pt>
                <c:pt idx="44578">
                  <c:v>9.9569000000000003E-4</c:v>
                </c:pt>
                <c:pt idx="44579">
                  <c:v>9.9569999999999997E-4</c:v>
                </c:pt>
                <c:pt idx="44580">
                  <c:v>9.9570999999999991E-4</c:v>
                </c:pt>
                <c:pt idx="44581">
                  <c:v>9.9572000000000007E-4</c:v>
                </c:pt>
                <c:pt idx="44582">
                  <c:v>9.9573000000000001E-4</c:v>
                </c:pt>
                <c:pt idx="44583">
                  <c:v>9.9573999999999995E-4</c:v>
                </c:pt>
                <c:pt idx="44584">
                  <c:v>9.9575000000000011E-4</c:v>
                </c:pt>
                <c:pt idx="44585">
                  <c:v>9.9576000000000005E-4</c:v>
                </c:pt>
                <c:pt idx="44586">
                  <c:v>9.9576999999999999E-4</c:v>
                </c:pt>
                <c:pt idx="44587">
                  <c:v>9.9577999999999993E-4</c:v>
                </c:pt>
                <c:pt idx="44588">
                  <c:v>9.9579000000000009E-4</c:v>
                </c:pt>
                <c:pt idx="44589">
                  <c:v>9.9580000000000003E-4</c:v>
                </c:pt>
                <c:pt idx="44590">
                  <c:v>9.9580999999999997E-4</c:v>
                </c:pt>
                <c:pt idx="44591">
                  <c:v>9.9581999999999991E-4</c:v>
                </c:pt>
                <c:pt idx="44592">
                  <c:v>9.9583000000000007E-4</c:v>
                </c:pt>
                <c:pt idx="44593">
                  <c:v>9.9584000000000001E-4</c:v>
                </c:pt>
                <c:pt idx="44594">
                  <c:v>9.9584999999999995E-4</c:v>
                </c:pt>
                <c:pt idx="44595">
                  <c:v>9.958600000000001E-4</c:v>
                </c:pt>
                <c:pt idx="44596">
                  <c:v>9.9587000000000005E-4</c:v>
                </c:pt>
                <c:pt idx="44597">
                  <c:v>9.9587999999999999E-4</c:v>
                </c:pt>
                <c:pt idx="44598">
                  <c:v>9.9588999999999993E-4</c:v>
                </c:pt>
                <c:pt idx="44599">
                  <c:v>9.9590000000000008E-4</c:v>
                </c:pt>
                <c:pt idx="44600">
                  <c:v>9.9591000000000002E-4</c:v>
                </c:pt>
                <c:pt idx="44601">
                  <c:v>9.9591999999999997E-4</c:v>
                </c:pt>
                <c:pt idx="44602">
                  <c:v>9.9592999999999991E-4</c:v>
                </c:pt>
                <c:pt idx="44603">
                  <c:v>9.9594000000000006E-4</c:v>
                </c:pt>
                <c:pt idx="44604">
                  <c:v>9.9595E-4</c:v>
                </c:pt>
                <c:pt idx="44605">
                  <c:v>9.9595999999999994E-4</c:v>
                </c:pt>
                <c:pt idx="44606">
                  <c:v>9.959700000000001E-4</c:v>
                </c:pt>
                <c:pt idx="44607">
                  <c:v>9.9598000000000004E-4</c:v>
                </c:pt>
                <c:pt idx="44608">
                  <c:v>9.9598999999999998E-4</c:v>
                </c:pt>
                <c:pt idx="44609">
                  <c:v>9.9599999999999992E-4</c:v>
                </c:pt>
                <c:pt idx="44610">
                  <c:v>9.9601000000000008E-4</c:v>
                </c:pt>
                <c:pt idx="44611">
                  <c:v>9.9602000000000002E-4</c:v>
                </c:pt>
                <c:pt idx="44612">
                  <c:v>9.9602999999999996E-4</c:v>
                </c:pt>
                <c:pt idx="44613">
                  <c:v>9.960399999999999E-4</c:v>
                </c:pt>
                <c:pt idx="44614">
                  <c:v>9.9605000000000006E-4</c:v>
                </c:pt>
                <c:pt idx="44615">
                  <c:v>9.9606E-4</c:v>
                </c:pt>
                <c:pt idx="44616">
                  <c:v>9.9606999999999994E-4</c:v>
                </c:pt>
                <c:pt idx="44617">
                  <c:v>9.960800000000001E-4</c:v>
                </c:pt>
                <c:pt idx="44618">
                  <c:v>9.9609000000000004E-4</c:v>
                </c:pt>
                <c:pt idx="44619">
                  <c:v>9.9609999999999998E-4</c:v>
                </c:pt>
                <c:pt idx="44620">
                  <c:v>9.9610999999999992E-4</c:v>
                </c:pt>
                <c:pt idx="44621">
                  <c:v>9.9612000000000008E-4</c:v>
                </c:pt>
                <c:pt idx="44622">
                  <c:v>9.9613000000000002E-4</c:v>
                </c:pt>
                <c:pt idx="44623">
                  <c:v>9.9613999999999996E-4</c:v>
                </c:pt>
                <c:pt idx="44624">
                  <c:v>9.961499999999999E-4</c:v>
                </c:pt>
                <c:pt idx="44625">
                  <c:v>9.9616000000000006E-4</c:v>
                </c:pt>
                <c:pt idx="44626">
                  <c:v>9.9617E-4</c:v>
                </c:pt>
                <c:pt idx="44627">
                  <c:v>9.9617999999999994E-4</c:v>
                </c:pt>
                <c:pt idx="44628">
                  <c:v>9.961900000000001E-4</c:v>
                </c:pt>
                <c:pt idx="44629">
                  <c:v>9.9620000000000004E-4</c:v>
                </c:pt>
                <c:pt idx="44630">
                  <c:v>9.9620999999999998E-4</c:v>
                </c:pt>
                <c:pt idx="44631">
                  <c:v>9.9621999999999992E-4</c:v>
                </c:pt>
                <c:pt idx="44632">
                  <c:v>9.9623000000000008E-4</c:v>
                </c:pt>
                <c:pt idx="44633">
                  <c:v>9.9624000000000002E-4</c:v>
                </c:pt>
                <c:pt idx="44634">
                  <c:v>9.9624999999999996E-4</c:v>
                </c:pt>
                <c:pt idx="44635">
                  <c:v>9.962599999999999E-4</c:v>
                </c:pt>
                <c:pt idx="44636">
                  <c:v>9.9627000000000005E-4</c:v>
                </c:pt>
                <c:pt idx="44637">
                  <c:v>9.9628E-4</c:v>
                </c:pt>
                <c:pt idx="44638">
                  <c:v>9.9628999999999994E-4</c:v>
                </c:pt>
                <c:pt idx="44639">
                  <c:v>9.9630000000000009E-4</c:v>
                </c:pt>
                <c:pt idx="44640">
                  <c:v>9.9631000000000003E-4</c:v>
                </c:pt>
                <c:pt idx="44641">
                  <c:v>9.9631999999999997E-4</c:v>
                </c:pt>
                <c:pt idx="44642">
                  <c:v>9.9632999999999992E-4</c:v>
                </c:pt>
                <c:pt idx="44643">
                  <c:v>9.9634000000000007E-4</c:v>
                </c:pt>
                <c:pt idx="44644">
                  <c:v>9.9635000000000001E-4</c:v>
                </c:pt>
                <c:pt idx="44645">
                  <c:v>9.9635999999999995E-4</c:v>
                </c:pt>
                <c:pt idx="44646">
                  <c:v>9.9636999999999989E-4</c:v>
                </c:pt>
                <c:pt idx="44647">
                  <c:v>9.9638000000000005E-4</c:v>
                </c:pt>
                <c:pt idx="44648">
                  <c:v>9.9638999999999999E-4</c:v>
                </c:pt>
                <c:pt idx="44649">
                  <c:v>9.9639999999999993E-4</c:v>
                </c:pt>
                <c:pt idx="44650">
                  <c:v>9.9641000000000009E-4</c:v>
                </c:pt>
                <c:pt idx="44651">
                  <c:v>9.9642000000000003E-4</c:v>
                </c:pt>
                <c:pt idx="44652">
                  <c:v>9.9642999999999997E-4</c:v>
                </c:pt>
                <c:pt idx="44653">
                  <c:v>9.9643999999999991E-4</c:v>
                </c:pt>
                <c:pt idx="44654">
                  <c:v>9.9645000000000007E-4</c:v>
                </c:pt>
                <c:pt idx="44655">
                  <c:v>9.9646000000000001E-4</c:v>
                </c:pt>
                <c:pt idx="44656">
                  <c:v>9.9646999999999995E-4</c:v>
                </c:pt>
                <c:pt idx="44657">
                  <c:v>9.9647999999999989E-4</c:v>
                </c:pt>
                <c:pt idx="44658">
                  <c:v>9.9649000000000005E-4</c:v>
                </c:pt>
                <c:pt idx="44659">
                  <c:v>9.9649999999999999E-4</c:v>
                </c:pt>
                <c:pt idx="44660">
                  <c:v>9.9650999999999993E-4</c:v>
                </c:pt>
                <c:pt idx="44661">
                  <c:v>9.9652000000000009E-4</c:v>
                </c:pt>
                <c:pt idx="44662">
                  <c:v>9.9653000000000003E-4</c:v>
                </c:pt>
                <c:pt idx="44663">
                  <c:v>9.9653999999999997E-4</c:v>
                </c:pt>
                <c:pt idx="44664">
                  <c:v>9.9654999999999991E-4</c:v>
                </c:pt>
                <c:pt idx="44665">
                  <c:v>9.9656000000000007E-4</c:v>
                </c:pt>
                <c:pt idx="44666">
                  <c:v>9.9657000000000001E-4</c:v>
                </c:pt>
                <c:pt idx="44667">
                  <c:v>9.9657999999999995E-4</c:v>
                </c:pt>
                <c:pt idx="44668">
                  <c:v>9.9659000000000011E-4</c:v>
                </c:pt>
                <c:pt idx="44669">
                  <c:v>9.9660000000000005E-4</c:v>
                </c:pt>
                <c:pt idx="44670">
                  <c:v>9.9660999999999999E-4</c:v>
                </c:pt>
                <c:pt idx="44671">
                  <c:v>9.9661999999999993E-4</c:v>
                </c:pt>
                <c:pt idx="44672">
                  <c:v>9.9663000000000009E-4</c:v>
                </c:pt>
                <c:pt idx="44673">
                  <c:v>9.9664000000000003E-4</c:v>
                </c:pt>
                <c:pt idx="44674">
                  <c:v>9.9664999999999997E-4</c:v>
                </c:pt>
                <c:pt idx="44675">
                  <c:v>9.9665999999999991E-4</c:v>
                </c:pt>
                <c:pt idx="44676">
                  <c:v>9.9667000000000006E-4</c:v>
                </c:pt>
                <c:pt idx="44677">
                  <c:v>9.9668000000000001E-4</c:v>
                </c:pt>
                <c:pt idx="44678">
                  <c:v>9.9668999999999995E-4</c:v>
                </c:pt>
                <c:pt idx="44679">
                  <c:v>9.967000000000001E-4</c:v>
                </c:pt>
                <c:pt idx="44680">
                  <c:v>9.9671000000000004E-4</c:v>
                </c:pt>
                <c:pt idx="44681">
                  <c:v>9.9671999999999998E-4</c:v>
                </c:pt>
                <c:pt idx="44682">
                  <c:v>9.9672999999999993E-4</c:v>
                </c:pt>
                <c:pt idx="44683">
                  <c:v>9.9674000000000008E-4</c:v>
                </c:pt>
                <c:pt idx="44684">
                  <c:v>9.9675000000000002E-4</c:v>
                </c:pt>
                <c:pt idx="44685">
                  <c:v>9.9675999999999996E-4</c:v>
                </c:pt>
                <c:pt idx="44686">
                  <c:v>9.967699999999999E-4</c:v>
                </c:pt>
                <c:pt idx="44687">
                  <c:v>9.9678000000000006E-4</c:v>
                </c:pt>
                <c:pt idx="44688">
                  <c:v>9.9679E-4</c:v>
                </c:pt>
                <c:pt idx="44689">
                  <c:v>9.9679999999999994E-4</c:v>
                </c:pt>
                <c:pt idx="44690">
                  <c:v>9.968100000000001E-4</c:v>
                </c:pt>
                <c:pt idx="44691">
                  <c:v>9.9682000000000004E-4</c:v>
                </c:pt>
                <c:pt idx="44692">
                  <c:v>9.9682999999999998E-4</c:v>
                </c:pt>
                <c:pt idx="44693">
                  <c:v>9.9683999999999992E-4</c:v>
                </c:pt>
                <c:pt idx="44694">
                  <c:v>9.9685000000000008E-4</c:v>
                </c:pt>
                <c:pt idx="44695">
                  <c:v>9.9686000000000002E-4</c:v>
                </c:pt>
                <c:pt idx="44696">
                  <c:v>9.9686999999999996E-4</c:v>
                </c:pt>
                <c:pt idx="44697">
                  <c:v>9.968799999999999E-4</c:v>
                </c:pt>
                <c:pt idx="44698">
                  <c:v>9.9689000000000006E-4</c:v>
                </c:pt>
                <c:pt idx="44699">
                  <c:v>9.969E-4</c:v>
                </c:pt>
                <c:pt idx="44700">
                  <c:v>9.9690999999999994E-4</c:v>
                </c:pt>
                <c:pt idx="44701">
                  <c:v>9.969200000000001E-4</c:v>
                </c:pt>
                <c:pt idx="44702">
                  <c:v>9.9693000000000004E-4</c:v>
                </c:pt>
                <c:pt idx="44703">
                  <c:v>9.9693999999999998E-4</c:v>
                </c:pt>
                <c:pt idx="44704">
                  <c:v>9.9694999999999992E-4</c:v>
                </c:pt>
                <c:pt idx="44705">
                  <c:v>9.9696000000000008E-4</c:v>
                </c:pt>
                <c:pt idx="44706">
                  <c:v>9.9697000000000002E-4</c:v>
                </c:pt>
                <c:pt idx="44707">
                  <c:v>9.9697999999999996E-4</c:v>
                </c:pt>
                <c:pt idx="44708">
                  <c:v>9.969899999999999E-4</c:v>
                </c:pt>
                <c:pt idx="44709">
                  <c:v>9.9700000000000006E-4</c:v>
                </c:pt>
                <c:pt idx="44710">
                  <c:v>9.9701E-4</c:v>
                </c:pt>
                <c:pt idx="44711">
                  <c:v>9.9701999999999994E-4</c:v>
                </c:pt>
                <c:pt idx="44712">
                  <c:v>9.9703000000000009E-4</c:v>
                </c:pt>
                <c:pt idx="44713">
                  <c:v>9.9704000000000004E-4</c:v>
                </c:pt>
                <c:pt idx="44714">
                  <c:v>9.9704999999999998E-4</c:v>
                </c:pt>
                <c:pt idx="44715">
                  <c:v>9.9705999999999992E-4</c:v>
                </c:pt>
                <c:pt idx="44716">
                  <c:v>9.9707000000000007E-4</c:v>
                </c:pt>
                <c:pt idx="44717">
                  <c:v>9.9708000000000001E-4</c:v>
                </c:pt>
                <c:pt idx="44718">
                  <c:v>9.9708999999999996E-4</c:v>
                </c:pt>
                <c:pt idx="44719">
                  <c:v>9.970999999999999E-4</c:v>
                </c:pt>
                <c:pt idx="44720">
                  <c:v>9.9711000000000005E-4</c:v>
                </c:pt>
                <c:pt idx="44721">
                  <c:v>9.9711999999999999E-4</c:v>
                </c:pt>
                <c:pt idx="44722">
                  <c:v>9.9712999999999993E-4</c:v>
                </c:pt>
                <c:pt idx="44723">
                  <c:v>9.9714000000000009E-4</c:v>
                </c:pt>
                <c:pt idx="44724">
                  <c:v>9.9715000000000003E-4</c:v>
                </c:pt>
                <c:pt idx="44725">
                  <c:v>9.9715999999999997E-4</c:v>
                </c:pt>
                <c:pt idx="44726">
                  <c:v>9.9716999999999991E-4</c:v>
                </c:pt>
                <c:pt idx="44727">
                  <c:v>9.9718000000000007E-4</c:v>
                </c:pt>
                <c:pt idx="44728">
                  <c:v>9.9719000000000001E-4</c:v>
                </c:pt>
                <c:pt idx="44729">
                  <c:v>9.9719999999999995E-4</c:v>
                </c:pt>
                <c:pt idx="44730">
                  <c:v>9.9720999999999989E-4</c:v>
                </c:pt>
                <c:pt idx="44731">
                  <c:v>9.9722000000000005E-4</c:v>
                </c:pt>
                <c:pt idx="44732">
                  <c:v>9.9722999999999999E-4</c:v>
                </c:pt>
                <c:pt idx="44733">
                  <c:v>9.9723999999999993E-4</c:v>
                </c:pt>
                <c:pt idx="44734">
                  <c:v>9.9725000000000009E-4</c:v>
                </c:pt>
                <c:pt idx="44735">
                  <c:v>9.9726000000000003E-4</c:v>
                </c:pt>
                <c:pt idx="44736">
                  <c:v>9.9726999999999997E-4</c:v>
                </c:pt>
                <c:pt idx="44737">
                  <c:v>9.9727999999999991E-4</c:v>
                </c:pt>
                <c:pt idx="44738">
                  <c:v>9.9729000000000007E-4</c:v>
                </c:pt>
                <c:pt idx="44739">
                  <c:v>9.9730000000000001E-4</c:v>
                </c:pt>
                <c:pt idx="44740">
                  <c:v>9.9730999999999995E-4</c:v>
                </c:pt>
                <c:pt idx="44741">
                  <c:v>9.9732000000000011E-4</c:v>
                </c:pt>
                <c:pt idx="44742">
                  <c:v>9.9733000000000005E-4</c:v>
                </c:pt>
                <c:pt idx="44743">
                  <c:v>9.9733999999999999E-4</c:v>
                </c:pt>
                <c:pt idx="44744">
                  <c:v>9.9734999999999993E-4</c:v>
                </c:pt>
                <c:pt idx="44745">
                  <c:v>9.9736000000000009E-4</c:v>
                </c:pt>
                <c:pt idx="44746">
                  <c:v>9.9737000000000003E-4</c:v>
                </c:pt>
                <c:pt idx="44747">
                  <c:v>9.9737999999999997E-4</c:v>
                </c:pt>
                <c:pt idx="44748">
                  <c:v>9.9738999999999991E-4</c:v>
                </c:pt>
                <c:pt idx="44749">
                  <c:v>9.9740000000000007E-4</c:v>
                </c:pt>
                <c:pt idx="44750">
                  <c:v>9.9741000000000001E-4</c:v>
                </c:pt>
                <c:pt idx="44751">
                  <c:v>9.9741999999999995E-4</c:v>
                </c:pt>
                <c:pt idx="44752">
                  <c:v>9.974300000000001E-4</c:v>
                </c:pt>
                <c:pt idx="44753">
                  <c:v>9.9744000000000005E-4</c:v>
                </c:pt>
                <c:pt idx="44754">
                  <c:v>9.9744999999999999E-4</c:v>
                </c:pt>
                <c:pt idx="44755">
                  <c:v>9.9745999999999993E-4</c:v>
                </c:pt>
                <c:pt idx="44756">
                  <c:v>9.9747000000000008E-4</c:v>
                </c:pt>
                <c:pt idx="44757">
                  <c:v>9.9748000000000002E-4</c:v>
                </c:pt>
                <c:pt idx="44758">
                  <c:v>9.9748999999999997E-4</c:v>
                </c:pt>
                <c:pt idx="44759">
                  <c:v>9.9749999999999991E-4</c:v>
                </c:pt>
                <c:pt idx="44760">
                  <c:v>9.9751000000000006E-4</c:v>
                </c:pt>
                <c:pt idx="44761">
                  <c:v>9.9752E-4</c:v>
                </c:pt>
                <c:pt idx="44762">
                  <c:v>9.9752999999999994E-4</c:v>
                </c:pt>
                <c:pt idx="44763">
                  <c:v>9.975400000000001E-4</c:v>
                </c:pt>
                <c:pt idx="44764">
                  <c:v>9.9755000000000004E-4</c:v>
                </c:pt>
                <c:pt idx="44765">
                  <c:v>9.9755999999999998E-4</c:v>
                </c:pt>
                <c:pt idx="44766">
                  <c:v>9.9756999999999992E-4</c:v>
                </c:pt>
                <c:pt idx="44767">
                  <c:v>9.9758000000000008E-4</c:v>
                </c:pt>
                <c:pt idx="44768">
                  <c:v>9.9759000000000002E-4</c:v>
                </c:pt>
                <c:pt idx="44769">
                  <c:v>9.9759999999999996E-4</c:v>
                </c:pt>
                <c:pt idx="44770">
                  <c:v>9.976099999999999E-4</c:v>
                </c:pt>
                <c:pt idx="44771">
                  <c:v>9.9762000000000006E-4</c:v>
                </c:pt>
                <c:pt idx="44772">
                  <c:v>9.9763E-4</c:v>
                </c:pt>
                <c:pt idx="44773">
                  <c:v>9.9763999999999994E-4</c:v>
                </c:pt>
                <c:pt idx="44774">
                  <c:v>9.976500000000001E-4</c:v>
                </c:pt>
                <c:pt idx="44775">
                  <c:v>9.9766000000000004E-4</c:v>
                </c:pt>
                <c:pt idx="44776">
                  <c:v>9.9766999999999998E-4</c:v>
                </c:pt>
                <c:pt idx="44777">
                  <c:v>9.9767999999999992E-4</c:v>
                </c:pt>
                <c:pt idx="44778">
                  <c:v>9.9769000000000008E-4</c:v>
                </c:pt>
                <c:pt idx="44779">
                  <c:v>9.9770000000000002E-4</c:v>
                </c:pt>
                <c:pt idx="44780">
                  <c:v>9.9770999999999996E-4</c:v>
                </c:pt>
                <c:pt idx="44781">
                  <c:v>9.977199999999999E-4</c:v>
                </c:pt>
                <c:pt idx="44782">
                  <c:v>9.9773000000000006E-4</c:v>
                </c:pt>
                <c:pt idx="44783">
                  <c:v>9.9774E-4</c:v>
                </c:pt>
                <c:pt idx="44784">
                  <c:v>9.9774999999999994E-4</c:v>
                </c:pt>
                <c:pt idx="44785">
                  <c:v>9.977600000000001E-4</c:v>
                </c:pt>
                <c:pt idx="44786">
                  <c:v>9.9777000000000004E-4</c:v>
                </c:pt>
                <c:pt idx="44787">
                  <c:v>9.9777999999999998E-4</c:v>
                </c:pt>
                <c:pt idx="44788">
                  <c:v>9.9778999999999992E-4</c:v>
                </c:pt>
                <c:pt idx="44789">
                  <c:v>9.9780000000000008E-4</c:v>
                </c:pt>
                <c:pt idx="44790">
                  <c:v>9.9781000000000002E-4</c:v>
                </c:pt>
                <c:pt idx="44791">
                  <c:v>9.9781999999999996E-4</c:v>
                </c:pt>
                <c:pt idx="44792">
                  <c:v>9.978299999999999E-4</c:v>
                </c:pt>
                <c:pt idx="44793">
                  <c:v>9.9784000000000006E-4</c:v>
                </c:pt>
                <c:pt idx="44794">
                  <c:v>9.9785E-4</c:v>
                </c:pt>
                <c:pt idx="44795">
                  <c:v>9.9785999999999994E-4</c:v>
                </c:pt>
                <c:pt idx="44796">
                  <c:v>9.9787000000000009E-4</c:v>
                </c:pt>
                <c:pt idx="44797">
                  <c:v>9.9788000000000003E-4</c:v>
                </c:pt>
                <c:pt idx="44798">
                  <c:v>9.9788999999999997E-4</c:v>
                </c:pt>
                <c:pt idx="44799">
                  <c:v>9.9789999999999992E-4</c:v>
                </c:pt>
                <c:pt idx="44800">
                  <c:v>9.9791000000000007E-4</c:v>
                </c:pt>
                <c:pt idx="44801">
                  <c:v>9.9792000000000001E-4</c:v>
                </c:pt>
                <c:pt idx="44802">
                  <c:v>9.9792999999999995E-4</c:v>
                </c:pt>
                <c:pt idx="44803">
                  <c:v>9.9793999999999989E-4</c:v>
                </c:pt>
                <c:pt idx="44804">
                  <c:v>9.9795000000000005E-4</c:v>
                </c:pt>
                <c:pt idx="44805">
                  <c:v>9.9795999999999999E-4</c:v>
                </c:pt>
                <c:pt idx="44806">
                  <c:v>9.9796999999999993E-4</c:v>
                </c:pt>
                <c:pt idx="44807">
                  <c:v>9.9798000000000009E-4</c:v>
                </c:pt>
                <c:pt idx="44808">
                  <c:v>9.9799000000000003E-4</c:v>
                </c:pt>
                <c:pt idx="44809">
                  <c:v>9.9799999999999997E-4</c:v>
                </c:pt>
                <c:pt idx="44810">
                  <c:v>9.9800999999999991E-4</c:v>
                </c:pt>
                <c:pt idx="44811">
                  <c:v>9.9802000000000007E-4</c:v>
                </c:pt>
                <c:pt idx="44812">
                  <c:v>9.9803000000000001E-4</c:v>
                </c:pt>
                <c:pt idx="44813">
                  <c:v>9.9803999999999995E-4</c:v>
                </c:pt>
                <c:pt idx="44814">
                  <c:v>9.9804999999999989E-4</c:v>
                </c:pt>
                <c:pt idx="44815">
                  <c:v>9.9806000000000005E-4</c:v>
                </c:pt>
                <c:pt idx="44816">
                  <c:v>9.9806999999999999E-4</c:v>
                </c:pt>
                <c:pt idx="44817">
                  <c:v>9.9807999999999993E-4</c:v>
                </c:pt>
                <c:pt idx="44818">
                  <c:v>9.9809000000000009E-4</c:v>
                </c:pt>
                <c:pt idx="44819">
                  <c:v>9.9810000000000003E-4</c:v>
                </c:pt>
                <c:pt idx="44820">
                  <c:v>9.9810999999999997E-4</c:v>
                </c:pt>
                <c:pt idx="44821">
                  <c:v>9.9811999999999991E-4</c:v>
                </c:pt>
                <c:pt idx="44822">
                  <c:v>9.9813000000000007E-4</c:v>
                </c:pt>
                <c:pt idx="44823">
                  <c:v>9.9814000000000001E-4</c:v>
                </c:pt>
                <c:pt idx="44824">
                  <c:v>9.9814999999999995E-4</c:v>
                </c:pt>
                <c:pt idx="44825">
                  <c:v>9.9816000000000011E-4</c:v>
                </c:pt>
                <c:pt idx="44826">
                  <c:v>9.9817000000000005E-4</c:v>
                </c:pt>
                <c:pt idx="44827">
                  <c:v>9.9817999999999999E-4</c:v>
                </c:pt>
                <c:pt idx="44828">
                  <c:v>9.9818999999999993E-4</c:v>
                </c:pt>
                <c:pt idx="44829">
                  <c:v>9.9820000000000009E-4</c:v>
                </c:pt>
                <c:pt idx="44830">
                  <c:v>9.9821000000000003E-4</c:v>
                </c:pt>
                <c:pt idx="44831">
                  <c:v>9.9821999999999997E-4</c:v>
                </c:pt>
                <c:pt idx="44832">
                  <c:v>9.9822999999999991E-4</c:v>
                </c:pt>
                <c:pt idx="44833">
                  <c:v>9.9824000000000006E-4</c:v>
                </c:pt>
                <c:pt idx="44834">
                  <c:v>9.9825000000000001E-4</c:v>
                </c:pt>
                <c:pt idx="44835">
                  <c:v>9.9825999999999995E-4</c:v>
                </c:pt>
                <c:pt idx="44836">
                  <c:v>9.982700000000001E-4</c:v>
                </c:pt>
                <c:pt idx="44837">
                  <c:v>9.9828000000000004E-4</c:v>
                </c:pt>
                <c:pt idx="44838">
                  <c:v>9.9828999999999998E-4</c:v>
                </c:pt>
                <c:pt idx="44839">
                  <c:v>9.9829999999999993E-4</c:v>
                </c:pt>
                <c:pt idx="44840">
                  <c:v>9.9831000000000008E-4</c:v>
                </c:pt>
                <c:pt idx="44841">
                  <c:v>9.9832000000000002E-4</c:v>
                </c:pt>
                <c:pt idx="44842">
                  <c:v>9.9832999999999996E-4</c:v>
                </c:pt>
                <c:pt idx="44843">
                  <c:v>9.983399999999999E-4</c:v>
                </c:pt>
                <c:pt idx="44844">
                  <c:v>9.9835000000000006E-4</c:v>
                </c:pt>
                <c:pt idx="44845">
                  <c:v>9.9836E-4</c:v>
                </c:pt>
                <c:pt idx="44846">
                  <c:v>9.9836999999999994E-4</c:v>
                </c:pt>
                <c:pt idx="44847">
                  <c:v>9.983800000000001E-4</c:v>
                </c:pt>
                <c:pt idx="44848">
                  <c:v>9.9839000000000004E-4</c:v>
                </c:pt>
                <c:pt idx="44849">
                  <c:v>9.9839999999999998E-4</c:v>
                </c:pt>
                <c:pt idx="44850">
                  <c:v>9.9840999999999992E-4</c:v>
                </c:pt>
                <c:pt idx="44851">
                  <c:v>9.9842000000000008E-4</c:v>
                </c:pt>
                <c:pt idx="44852">
                  <c:v>9.9843000000000002E-4</c:v>
                </c:pt>
                <c:pt idx="44853">
                  <c:v>9.9843999999999996E-4</c:v>
                </c:pt>
                <c:pt idx="44854">
                  <c:v>9.984499999999999E-4</c:v>
                </c:pt>
                <c:pt idx="44855">
                  <c:v>9.9846000000000006E-4</c:v>
                </c:pt>
                <c:pt idx="44856">
                  <c:v>9.9847E-4</c:v>
                </c:pt>
                <c:pt idx="44857">
                  <c:v>9.9847999999999994E-4</c:v>
                </c:pt>
                <c:pt idx="44858">
                  <c:v>9.984900000000001E-4</c:v>
                </c:pt>
                <c:pt idx="44859">
                  <c:v>9.9850000000000004E-4</c:v>
                </c:pt>
                <c:pt idx="44860">
                  <c:v>9.9850999999999998E-4</c:v>
                </c:pt>
                <c:pt idx="44861">
                  <c:v>9.9851999999999992E-4</c:v>
                </c:pt>
                <c:pt idx="44862">
                  <c:v>9.9853000000000008E-4</c:v>
                </c:pt>
                <c:pt idx="44863">
                  <c:v>9.9854000000000002E-4</c:v>
                </c:pt>
                <c:pt idx="44864">
                  <c:v>9.9854999999999996E-4</c:v>
                </c:pt>
                <c:pt idx="44865">
                  <c:v>9.985599999999999E-4</c:v>
                </c:pt>
                <c:pt idx="44866">
                  <c:v>9.9857000000000006E-4</c:v>
                </c:pt>
                <c:pt idx="44867">
                  <c:v>9.9858E-4</c:v>
                </c:pt>
                <c:pt idx="44868">
                  <c:v>9.9858999999999994E-4</c:v>
                </c:pt>
                <c:pt idx="44869">
                  <c:v>9.986000000000001E-4</c:v>
                </c:pt>
                <c:pt idx="44870">
                  <c:v>9.9861000000000004E-4</c:v>
                </c:pt>
                <c:pt idx="44871">
                  <c:v>9.9861999999999998E-4</c:v>
                </c:pt>
                <c:pt idx="44872">
                  <c:v>9.9862999999999992E-4</c:v>
                </c:pt>
                <c:pt idx="44873">
                  <c:v>9.9864000000000007E-4</c:v>
                </c:pt>
                <c:pt idx="44874">
                  <c:v>9.9865000000000002E-4</c:v>
                </c:pt>
                <c:pt idx="44875">
                  <c:v>9.9865999999999996E-4</c:v>
                </c:pt>
                <c:pt idx="44876">
                  <c:v>9.986699999999999E-4</c:v>
                </c:pt>
                <c:pt idx="44877">
                  <c:v>9.9868000000000005E-4</c:v>
                </c:pt>
                <c:pt idx="44878">
                  <c:v>9.9868999999999999E-4</c:v>
                </c:pt>
                <c:pt idx="44879">
                  <c:v>9.9869999999999994E-4</c:v>
                </c:pt>
                <c:pt idx="44880">
                  <c:v>9.9871000000000009E-4</c:v>
                </c:pt>
                <c:pt idx="44881">
                  <c:v>9.9872000000000003E-4</c:v>
                </c:pt>
                <c:pt idx="44882">
                  <c:v>9.9872999999999997E-4</c:v>
                </c:pt>
                <c:pt idx="44883">
                  <c:v>9.9873999999999991E-4</c:v>
                </c:pt>
                <c:pt idx="44884">
                  <c:v>9.9875000000000007E-4</c:v>
                </c:pt>
                <c:pt idx="44885">
                  <c:v>9.9876000000000001E-4</c:v>
                </c:pt>
                <c:pt idx="44886">
                  <c:v>9.9876999999999995E-4</c:v>
                </c:pt>
                <c:pt idx="44887">
                  <c:v>9.9877999999999989E-4</c:v>
                </c:pt>
                <c:pt idx="44888">
                  <c:v>9.9879000000000005E-4</c:v>
                </c:pt>
                <c:pt idx="44889">
                  <c:v>9.9879999999999999E-4</c:v>
                </c:pt>
                <c:pt idx="44890">
                  <c:v>9.9880999999999993E-4</c:v>
                </c:pt>
                <c:pt idx="44891">
                  <c:v>9.9882000000000009E-4</c:v>
                </c:pt>
                <c:pt idx="44892">
                  <c:v>9.9883000000000003E-4</c:v>
                </c:pt>
                <c:pt idx="44893">
                  <c:v>9.9883999999999997E-4</c:v>
                </c:pt>
                <c:pt idx="44894">
                  <c:v>9.9884999999999991E-4</c:v>
                </c:pt>
                <c:pt idx="44895">
                  <c:v>9.9886000000000007E-4</c:v>
                </c:pt>
                <c:pt idx="44896">
                  <c:v>9.9887000000000001E-4</c:v>
                </c:pt>
                <c:pt idx="44897">
                  <c:v>9.9887999999999995E-4</c:v>
                </c:pt>
                <c:pt idx="44898">
                  <c:v>9.9889000000000011E-4</c:v>
                </c:pt>
                <c:pt idx="44899">
                  <c:v>9.9890000000000005E-4</c:v>
                </c:pt>
                <c:pt idx="44900">
                  <c:v>9.9890999999999999E-4</c:v>
                </c:pt>
                <c:pt idx="44901">
                  <c:v>9.9891999999999993E-4</c:v>
                </c:pt>
                <c:pt idx="44902">
                  <c:v>9.9893000000000009E-4</c:v>
                </c:pt>
                <c:pt idx="44903">
                  <c:v>9.9894000000000003E-4</c:v>
                </c:pt>
                <c:pt idx="44904">
                  <c:v>9.9894999999999997E-4</c:v>
                </c:pt>
                <c:pt idx="44905">
                  <c:v>9.9895999999999991E-4</c:v>
                </c:pt>
                <c:pt idx="44906">
                  <c:v>9.9897000000000007E-4</c:v>
                </c:pt>
                <c:pt idx="44907">
                  <c:v>9.9898000000000001E-4</c:v>
                </c:pt>
                <c:pt idx="44908">
                  <c:v>9.9898999999999995E-4</c:v>
                </c:pt>
                <c:pt idx="44909">
                  <c:v>9.990000000000001E-4</c:v>
                </c:pt>
                <c:pt idx="44910">
                  <c:v>9.9901000000000005E-4</c:v>
                </c:pt>
                <c:pt idx="44911">
                  <c:v>9.9901999999999999E-4</c:v>
                </c:pt>
                <c:pt idx="44912">
                  <c:v>9.9902999999999993E-4</c:v>
                </c:pt>
                <c:pt idx="44913">
                  <c:v>9.9904000000000008E-4</c:v>
                </c:pt>
                <c:pt idx="44914">
                  <c:v>9.9905000000000002E-4</c:v>
                </c:pt>
                <c:pt idx="44915">
                  <c:v>9.9905999999999997E-4</c:v>
                </c:pt>
                <c:pt idx="44916">
                  <c:v>9.9906999999999991E-4</c:v>
                </c:pt>
                <c:pt idx="44917">
                  <c:v>9.9908000000000006E-4</c:v>
                </c:pt>
                <c:pt idx="44918">
                  <c:v>9.9909E-4</c:v>
                </c:pt>
                <c:pt idx="44919">
                  <c:v>9.9909999999999994E-4</c:v>
                </c:pt>
                <c:pt idx="44920">
                  <c:v>9.991100000000001E-4</c:v>
                </c:pt>
                <c:pt idx="44921">
                  <c:v>9.9912000000000004E-4</c:v>
                </c:pt>
                <c:pt idx="44922">
                  <c:v>9.9912999999999998E-4</c:v>
                </c:pt>
                <c:pt idx="44923">
                  <c:v>9.9913999999999992E-4</c:v>
                </c:pt>
                <c:pt idx="44924">
                  <c:v>9.9915000000000008E-4</c:v>
                </c:pt>
                <c:pt idx="44925">
                  <c:v>9.9916000000000002E-4</c:v>
                </c:pt>
                <c:pt idx="44926">
                  <c:v>9.9916999999999996E-4</c:v>
                </c:pt>
                <c:pt idx="44927">
                  <c:v>9.991799999999999E-4</c:v>
                </c:pt>
                <c:pt idx="44928">
                  <c:v>9.9919000000000006E-4</c:v>
                </c:pt>
                <c:pt idx="44929">
                  <c:v>9.992E-4</c:v>
                </c:pt>
                <c:pt idx="44930">
                  <c:v>9.9920999999999994E-4</c:v>
                </c:pt>
                <c:pt idx="44931">
                  <c:v>9.992200000000001E-4</c:v>
                </c:pt>
                <c:pt idx="44932">
                  <c:v>9.9923000000000004E-4</c:v>
                </c:pt>
                <c:pt idx="44933">
                  <c:v>9.9923999999999998E-4</c:v>
                </c:pt>
                <c:pt idx="44934">
                  <c:v>9.9924999999999992E-4</c:v>
                </c:pt>
                <c:pt idx="44935">
                  <c:v>9.9926000000000008E-4</c:v>
                </c:pt>
                <c:pt idx="44936">
                  <c:v>9.9927000000000002E-4</c:v>
                </c:pt>
                <c:pt idx="44937">
                  <c:v>9.9927999999999996E-4</c:v>
                </c:pt>
                <c:pt idx="44938">
                  <c:v>9.992899999999999E-4</c:v>
                </c:pt>
                <c:pt idx="44939">
                  <c:v>9.9930000000000006E-4</c:v>
                </c:pt>
                <c:pt idx="44940">
                  <c:v>9.9931E-4</c:v>
                </c:pt>
                <c:pt idx="44941">
                  <c:v>9.9931999999999994E-4</c:v>
                </c:pt>
                <c:pt idx="44942">
                  <c:v>9.993300000000001E-4</c:v>
                </c:pt>
                <c:pt idx="44943">
                  <c:v>9.9934000000000004E-4</c:v>
                </c:pt>
                <c:pt idx="44944">
                  <c:v>9.9934999999999998E-4</c:v>
                </c:pt>
                <c:pt idx="44945">
                  <c:v>9.9935999999999992E-4</c:v>
                </c:pt>
                <c:pt idx="44946">
                  <c:v>9.9937000000000008E-4</c:v>
                </c:pt>
                <c:pt idx="44947">
                  <c:v>9.9938000000000002E-4</c:v>
                </c:pt>
                <c:pt idx="44948">
                  <c:v>9.9938999999999996E-4</c:v>
                </c:pt>
                <c:pt idx="44949">
                  <c:v>9.993999999999999E-4</c:v>
                </c:pt>
                <c:pt idx="44950">
                  <c:v>9.9941000000000006E-4</c:v>
                </c:pt>
                <c:pt idx="44951">
                  <c:v>9.9942E-4</c:v>
                </c:pt>
                <c:pt idx="44952">
                  <c:v>9.9942999999999994E-4</c:v>
                </c:pt>
                <c:pt idx="44953">
                  <c:v>9.9944000000000009E-4</c:v>
                </c:pt>
                <c:pt idx="44954">
                  <c:v>9.9945000000000003E-4</c:v>
                </c:pt>
                <c:pt idx="44955">
                  <c:v>9.9945999999999998E-4</c:v>
                </c:pt>
                <c:pt idx="44956">
                  <c:v>9.9946999999999992E-4</c:v>
                </c:pt>
                <c:pt idx="44957">
                  <c:v>9.9948000000000007E-4</c:v>
                </c:pt>
                <c:pt idx="44958">
                  <c:v>9.9949000000000001E-4</c:v>
                </c:pt>
                <c:pt idx="44959">
                  <c:v>9.9949999999999995E-4</c:v>
                </c:pt>
                <c:pt idx="44960">
                  <c:v>9.995099999999999E-4</c:v>
                </c:pt>
                <c:pt idx="44961">
                  <c:v>9.9952000000000005E-4</c:v>
                </c:pt>
                <c:pt idx="44962">
                  <c:v>9.9952999999999999E-4</c:v>
                </c:pt>
                <c:pt idx="44963">
                  <c:v>9.9953999999999993E-4</c:v>
                </c:pt>
                <c:pt idx="44964">
                  <c:v>9.9955000000000009E-4</c:v>
                </c:pt>
                <c:pt idx="44965">
                  <c:v>9.9956000000000003E-4</c:v>
                </c:pt>
                <c:pt idx="44966">
                  <c:v>9.9956999999999997E-4</c:v>
                </c:pt>
                <c:pt idx="44967">
                  <c:v>9.9957999999999991E-4</c:v>
                </c:pt>
                <c:pt idx="44968">
                  <c:v>9.9959000000000007E-4</c:v>
                </c:pt>
                <c:pt idx="44969">
                  <c:v>9.9960000000000001E-4</c:v>
                </c:pt>
                <c:pt idx="44970">
                  <c:v>9.9960999999999995E-4</c:v>
                </c:pt>
                <c:pt idx="44971">
                  <c:v>9.9961999999999989E-4</c:v>
                </c:pt>
                <c:pt idx="44972">
                  <c:v>9.9963000000000005E-4</c:v>
                </c:pt>
                <c:pt idx="44973">
                  <c:v>9.9963999999999999E-4</c:v>
                </c:pt>
                <c:pt idx="44974">
                  <c:v>9.9964999999999993E-4</c:v>
                </c:pt>
                <c:pt idx="44975">
                  <c:v>9.9966000000000009E-4</c:v>
                </c:pt>
                <c:pt idx="44976">
                  <c:v>9.9967000000000003E-4</c:v>
                </c:pt>
                <c:pt idx="44977">
                  <c:v>9.9967999999999997E-4</c:v>
                </c:pt>
                <c:pt idx="44978">
                  <c:v>9.9968999999999991E-4</c:v>
                </c:pt>
                <c:pt idx="44979">
                  <c:v>9.9970000000000007E-4</c:v>
                </c:pt>
                <c:pt idx="44980">
                  <c:v>9.9971000000000001E-4</c:v>
                </c:pt>
                <c:pt idx="44981">
                  <c:v>9.9971999999999995E-4</c:v>
                </c:pt>
                <c:pt idx="44982">
                  <c:v>9.9973000000000011E-4</c:v>
                </c:pt>
                <c:pt idx="44983">
                  <c:v>9.9974000000000005E-4</c:v>
                </c:pt>
                <c:pt idx="44984">
                  <c:v>9.9974999999999999E-4</c:v>
                </c:pt>
                <c:pt idx="44985">
                  <c:v>9.9975999999999993E-4</c:v>
                </c:pt>
                <c:pt idx="44986">
                  <c:v>9.9977000000000009E-4</c:v>
                </c:pt>
                <c:pt idx="44987">
                  <c:v>9.9978000000000003E-4</c:v>
                </c:pt>
                <c:pt idx="44988">
                  <c:v>9.9978999999999997E-4</c:v>
                </c:pt>
                <c:pt idx="44989">
                  <c:v>9.9979999999999991E-4</c:v>
                </c:pt>
                <c:pt idx="44990">
                  <c:v>9.9981000000000006E-4</c:v>
                </c:pt>
                <c:pt idx="44991">
                  <c:v>9.9982000000000001E-4</c:v>
                </c:pt>
                <c:pt idx="44992">
                  <c:v>9.9982999999999995E-4</c:v>
                </c:pt>
                <c:pt idx="44993">
                  <c:v>9.998400000000001E-4</c:v>
                </c:pt>
                <c:pt idx="44994">
                  <c:v>9.9985000000000004E-4</c:v>
                </c:pt>
                <c:pt idx="44995">
                  <c:v>9.9985999999999998E-4</c:v>
                </c:pt>
                <c:pt idx="44996">
                  <c:v>9.9986999999999993E-4</c:v>
                </c:pt>
                <c:pt idx="44997">
                  <c:v>9.9988000000000008E-4</c:v>
                </c:pt>
                <c:pt idx="44998">
                  <c:v>9.9989000000000002E-4</c:v>
                </c:pt>
                <c:pt idx="44999">
                  <c:v>9.9989999999999996E-4</c:v>
                </c:pt>
                <c:pt idx="45000">
                  <c:v>9.999099999999999E-4</c:v>
                </c:pt>
                <c:pt idx="45001">
                  <c:v>9.9992000000000006E-4</c:v>
                </c:pt>
                <c:pt idx="45002">
                  <c:v>9.9993E-4</c:v>
                </c:pt>
                <c:pt idx="45003">
                  <c:v>9.9993999999999994E-4</c:v>
                </c:pt>
                <c:pt idx="45004">
                  <c:v>9.999500000000001E-4</c:v>
                </c:pt>
                <c:pt idx="45005">
                  <c:v>9.9996000000000004E-4</c:v>
                </c:pt>
                <c:pt idx="45006">
                  <c:v>9.9996999999999998E-4</c:v>
                </c:pt>
                <c:pt idx="45007">
                  <c:v>9.9997999999999992E-4</c:v>
                </c:pt>
                <c:pt idx="45008">
                  <c:v>9.9999000000000008E-4</c:v>
                </c:pt>
                <c:pt idx="45009">
                  <c:v>1E-3</c:v>
                </c:pt>
              </c:numCache>
            </c:numRef>
          </c:xVal>
          <c:yVal>
            <c:numRef>
              <c:f>Sheet1!$E$2:$E$45011</c:f>
              <c:numCache>
                <c:formatCode>0.00E+00</c:formatCode>
                <c:ptCount val="45010"/>
                <c:pt idx="0">
                  <c:v>2.7904999999999999E-2</c:v>
                </c:pt>
                <c:pt idx="1">
                  <c:v>5.9237999999999999E-2</c:v>
                </c:pt>
                <c:pt idx="2">
                  <c:v>8.4756999999999999E-2</c:v>
                </c:pt>
                <c:pt idx="3" formatCode="General">
                  <c:v>0.11681999999999999</c:v>
                </c:pt>
                <c:pt idx="4" formatCode="General">
                  <c:v>0.14296</c:v>
                </c:pt>
                <c:pt idx="5" formatCode="General">
                  <c:v>0.17397000000000001</c:v>
                </c:pt>
                <c:pt idx="6" formatCode="General">
                  <c:v>0.20108000000000001</c:v>
                </c:pt>
                <c:pt idx="7" formatCode="General">
                  <c:v>0.23144000000000001</c:v>
                </c:pt>
                <c:pt idx="8" formatCode="General">
                  <c:v>0.25905</c:v>
                </c:pt>
                <c:pt idx="9" formatCode="General">
                  <c:v>0.28895999999999999</c:v>
                </c:pt>
                <c:pt idx="10" formatCode="General">
                  <c:v>0.28899000000000002</c:v>
                </c:pt>
                <c:pt idx="11" formatCode="General">
                  <c:v>0.28902</c:v>
                </c:pt>
                <c:pt idx="12" formatCode="General">
                  <c:v>0.28904999999999997</c:v>
                </c:pt>
                <c:pt idx="13" formatCode="General">
                  <c:v>0.28908</c:v>
                </c:pt>
                <c:pt idx="14" formatCode="General">
                  <c:v>0.28910999999999998</c:v>
                </c:pt>
                <c:pt idx="15" formatCode="General">
                  <c:v>0.28913</c:v>
                </c:pt>
                <c:pt idx="16" formatCode="General">
                  <c:v>0.28915999999999997</c:v>
                </c:pt>
                <c:pt idx="17" formatCode="General">
                  <c:v>0.28917999999999999</c:v>
                </c:pt>
                <c:pt idx="18" formatCode="General">
                  <c:v>0.28921000000000002</c:v>
                </c:pt>
                <c:pt idx="19" formatCode="General">
                  <c:v>0.28922999999999999</c:v>
                </c:pt>
                <c:pt idx="20" formatCode="General">
                  <c:v>0.28926000000000002</c:v>
                </c:pt>
                <c:pt idx="21" formatCode="General">
                  <c:v>0.28927999999999998</c:v>
                </c:pt>
                <c:pt idx="22" formatCode="General">
                  <c:v>0.28931000000000001</c:v>
                </c:pt>
                <c:pt idx="23" formatCode="General">
                  <c:v>0.28932999999999998</c:v>
                </c:pt>
                <c:pt idx="24" formatCode="General">
                  <c:v>0.28936000000000001</c:v>
                </c:pt>
                <c:pt idx="25" formatCode="General">
                  <c:v>0.28938999999999998</c:v>
                </c:pt>
                <c:pt idx="26" formatCode="General">
                  <c:v>0.28942000000000001</c:v>
                </c:pt>
                <c:pt idx="27" formatCode="General">
                  <c:v>0.28943999999999998</c:v>
                </c:pt>
                <c:pt idx="28" formatCode="General">
                  <c:v>0.28947000000000001</c:v>
                </c:pt>
                <c:pt idx="29" formatCode="General">
                  <c:v>0.28949999999999998</c:v>
                </c:pt>
                <c:pt idx="30" formatCode="General">
                  <c:v>0.28952</c:v>
                </c:pt>
                <c:pt idx="31" formatCode="General">
                  <c:v>0.28954999999999997</c:v>
                </c:pt>
                <c:pt idx="32" formatCode="General">
                  <c:v>0.28956999999999999</c:v>
                </c:pt>
                <c:pt idx="33" formatCode="General">
                  <c:v>0.28960000000000002</c:v>
                </c:pt>
                <c:pt idx="34" formatCode="General">
                  <c:v>0.28963</c:v>
                </c:pt>
                <c:pt idx="35" formatCode="General">
                  <c:v>0.28965000000000002</c:v>
                </c:pt>
                <c:pt idx="36" formatCode="General">
                  <c:v>0.28967999999999999</c:v>
                </c:pt>
                <c:pt idx="37" formatCode="General">
                  <c:v>0.28971000000000002</c:v>
                </c:pt>
                <c:pt idx="38" formatCode="General">
                  <c:v>0.28972999999999999</c:v>
                </c:pt>
                <c:pt idx="39" formatCode="General">
                  <c:v>0.28976000000000002</c:v>
                </c:pt>
                <c:pt idx="40" formatCode="General">
                  <c:v>0.28978999999999999</c:v>
                </c:pt>
                <c:pt idx="41" formatCode="General">
                  <c:v>0.28981000000000001</c:v>
                </c:pt>
                <c:pt idx="42" formatCode="General">
                  <c:v>0.28983999999999999</c:v>
                </c:pt>
                <c:pt idx="43" formatCode="General">
                  <c:v>0.28986000000000001</c:v>
                </c:pt>
                <c:pt idx="44" formatCode="General">
                  <c:v>0.28988000000000003</c:v>
                </c:pt>
                <c:pt idx="45" formatCode="General">
                  <c:v>0.28991</c:v>
                </c:pt>
                <c:pt idx="46" formatCode="General">
                  <c:v>0.28993000000000002</c:v>
                </c:pt>
                <c:pt idx="47" formatCode="General">
                  <c:v>0.28994999999999999</c:v>
                </c:pt>
                <c:pt idx="48" formatCode="General">
                  <c:v>0.28998000000000002</c:v>
                </c:pt>
                <c:pt idx="49" formatCode="General">
                  <c:v>0.28999999999999998</c:v>
                </c:pt>
                <c:pt idx="50" formatCode="General">
                  <c:v>0.29003000000000001</c:v>
                </c:pt>
                <c:pt idx="51" formatCode="General">
                  <c:v>0.29004999999999997</c:v>
                </c:pt>
                <c:pt idx="52" formatCode="General">
                  <c:v>0.29006999999999999</c:v>
                </c:pt>
                <c:pt idx="53" formatCode="General">
                  <c:v>0.29010000000000002</c:v>
                </c:pt>
                <c:pt idx="54" formatCode="General">
                  <c:v>0.29011999999999999</c:v>
                </c:pt>
                <c:pt idx="55" formatCode="General">
                  <c:v>0.29014000000000001</c:v>
                </c:pt>
                <c:pt idx="56" formatCode="General">
                  <c:v>0.29016999999999998</c:v>
                </c:pt>
                <c:pt idx="57" formatCode="General">
                  <c:v>0.29019</c:v>
                </c:pt>
                <c:pt idx="58" formatCode="General">
                  <c:v>0.29021000000000002</c:v>
                </c:pt>
                <c:pt idx="59" formatCode="General">
                  <c:v>0.29022999999999999</c:v>
                </c:pt>
                <c:pt idx="60" formatCode="General">
                  <c:v>0.29026000000000002</c:v>
                </c:pt>
                <c:pt idx="61" formatCode="General">
                  <c:v>0.29027999999999998</c:v>
                </c:pt>
                <c:pt idx="62" formatCode="General">
                  <c:v>0.2903</c:v>
                </c:pt>
                <c:pt idx="63" formatCode="General">
                  <c:v>0.29032999999999998</c:v>
                </c:pt>
                <c:pt idx="64" formatCode="General">
                  <c:v>0.29035</c:v>
                </c:pt>
                <c:pt idx="65" formatCode="General">
                  <c:v>0.29037000000000002</c:v>
                </c:pt>
                <c:pt idx="66" formatCode="General">
                  <c:v>0.29038999999999998</c:v>
                </c:pt>
                <c:pt idx="67" formatCode="General">
                  <c:v>0.29041</c:v>
                </c:pt>
                <c:pt idx="68" formatCode="General">
                  <c:v>0.29043000000000002</c:v>
                </c:pt>
                <c:pt idx="69" formatCode="General">
                  <c:v>0.29044999999999999</c:v>
                </c:pt>
                <c:pt idx="70" formatCode="General">
                  <c:v>0.29047000000000001</c:v>
                </c:pt>
                <c:pt idx="71" formatCode="General">
                  <c:v>0.29049000000000003</c:v>
                </c:pt>
                <c:pt idx="72" formatCode="General">
                  <c:v>0.29050999999999999</c:v>
                </c:pt>
                <c:pt idx="73" formatCode="General">
                  <c:v>0.29053000000000001</c:v>
                </c:pt>
                <c:pt idx="74" formatCode="General">
                  <c:v>0.29054000000000002</c:v>
                </c:pt>
                <c:pt idx="75" formatCode="General">
                  <c:v>0.29055999999999998</c:v>
                </c:pt>
                <c:pt idx="76" formatCode="General">
                  <c:v>0.29058</c:v>
                </c:pt>
                <c:pt idx="77" formatCode="General">
                  <c:v>0.29060000000000002</c:v>
                </c:pt>
                <c:pt idx="78" formatCode="General">
                  <c:v>0.29061999999999999</c:v>
                </c:pt>
                <c:pt idx="79" formatCode="General">
                  <c:v>0.29063</c:v>
                </c:pt>
                <c:pt idx="80" formatCode="General">
                  <c:v>0.29065000000000002</c:v>
                </c:pt>
                <c:pt idx="81" formatCode="General">
                  <c:v>0.29066999999999998</c:v>
                </c:pt>
                <c:pt idx="82" formatCode="General">
                  <c:v>0.29067999999999999</c:v>
                </c:pt>
                <c:pt idx="83" formatCode="General">
                  <c:v>0.29070000000000001</c:v>
                </c:pt>
                <c:pt idx="84" formatCode="General">
                  <c:v>0.29071000000000002</c:v>
                </c:pt>
                <c:pt idx="85" formatCode="General">
                  <c:v>0.29072999999999999</c:v>
                </c:pt>
                <c:pt idx="86" formatCode="General">
                  <c:v>0.29074</c:v>
                </c:pt>
                <c:pt idx="87" formatCode="General">
                  <c:v>0.29076000000000002</c:v>
                </c:pt>
                <c:pt idx="88" formatCode="General">
                  <c:v>0.29076999999999997</c:v>
                </c:pt>
                <c:pt idx="89" formatCode="General">
                  <c:v>0.29078999999999999</c:v>
                </c:pt>
                <c:pt idx="90" formatCode="General">
                  <c:v>0.2908</c:v>
                </c:pt>
                <c:pt idx="91" formatCode="General">
                  <c:v>0.29082000000000002</c:v>
                </c:pt>
                <c:pt idx="92" formatCode="General">
                  <c:v>0.29082999999999998</c:v>
                </c:pt>
                <c:pt idx="93" formatCode="General">
                  <c:v>0.29083999999999999</c:v>
                </c:pt>
                <c:pt idx="94" formatCode="General">
                  <c:v>0.29086000000000001</c:v>
                </c:pt>
                <c:pt idx="95" formatCode="General">
                  <c:v>0.29087000000000002</c:v>
                </c:pt>
                <c:pt idx="96" formatCode="General">
                  <c:v>0.29088000000000003</c:v>
                </c:pt>
                <c:pt idx="97" formatCode="General">
                  <c:v>0.29088999999999998</c:v>
                </c:pt>
                <c:pt idx="98" formatCode="General">
                  <c:v>0.29091</c:v>
                </c:pt>
                <c:pt idx="99" formatCode="General">
                  <c:v>0.29092000000000001</c:v>
                </c:pt>
                <c:pt idx="100" formatCode="General">
                  <c:v>0.29093000000000002</c:v>
                </c:pt>
                <c:pt idx="101" formatCode="General">
                  <c:v>0.29093999999999998</c:v>
                </c:pt>
                <c:pt idx="102" formatCode="General">
                  <c:v>0.29094999999999999</c:v>
                </c:pt>
                <c:pt idx="103" formatCode="General">
                  <c:v>0.29096</c:v>
                </c:pt>
                <c:pt idx="104" formatCode="General">
                  <c:v>0.29098000000000002</c:v>
                </c:pt>
                <c:pt idx="105" formatCode="General">
                  <c:v>0.29099000000000003</c:v>
                </c:pt>
                <c:pt idx="106" formatCode="General">
                  <c:v>0.29099999999999998</c:v>
                </c:pt>
                <c:pt idx="107" formatCode="General">
                  <c:v>0.29100999999999999</c:v>
                </c:pt>
                <c:pt idx="108" formatCode="General">
                  <c:v>0.29102</c:v>
                </c:pt>
                <c:pt idx="109" formatCode="General">
                  <c:v>0.29103000000000001</c:v>
                </c:pt>
                <c:pt idx="110" formatCode="General">
                  <c:v>0.29104000000000002</c:v>
                </c:pt>
                <c:pt idx="111" formatCode="General">
                  <c:v>0.29105999999999999</c:v>
                </c:pt>
                <c:pt idx="112" formatCode="General">
                  <c:v>0.29107</c:v>
                </c:pt>
                <c:pt idx="113" formatCode="General">
                  <c:v>0.29107</c:v>
                </c:pt>
                <c:pt idx="114" formatCode="General">
                  <c:v>0.29108000000000001</c:v>
                </c:pt>
                <c:pt idx="115" formatCode="General">
                  <c:v>0.29109000000000002</c:v>
                </c:pt>
                <c:pt idx="116" formatCode="General">
                  <c:v>0.29110000000000003</c:v>
                </c:pt>
                <c:pt idx="117" formatCode="General">
                  <c:v>0.29110999999999998</c:v>
                </c:pt>
                <c:pt idx="118" formatCode="General">
                  <c:v>0.29111999999999999</c:v>
                </c:pt>
                <c:pt idx="119" formatCode="General">
                  <c:v>0.29113</c:v>
                </c:pt>
                <c:pt idx="120" formatCode="General">
                  <c:v>0.29113</c:v>
                </c:pt>
                <c:pt idx="121" formatCode="General">
                  <c:v>0.29114000000000001</c:v>
                </c:pt>
                <c:pt idx="122" formatCode="General">
                  <c:v>0.29114000000000001</c:v>
                </c:pt>
                <c:pt idx="123" formatCode="General">
                  <c:v>0.29115000000000002</c:v>
                </c:pt>
                <c:pt idx="124" formatCode="General">
                  <c:v>0.29115999999999997</c:v>
                </c:pt>
                <c:pt idx="125" formatCode="General">
                  <c:v>0.29115999999999997</c:v>
                </c:pt>
                <c:pt idx="126" formatCode="General">
                  <c:v>0.29116999999999998</c:v>
                </c:pt>
                <c:pt idx="127" formatCode="General">
                  <c:v>0.29116999999999998</c:v>
                </c:pt>
                <c:pt idx="128" formatCode="General">
                  <c:v>0.29117999999999999</c:v>
                </c:pt>
                <c:pt idx="129" formatCode="General">
                  <c:v>0.29119</c:v>
                </c:pt>
                <c:pt idx="130" formatCode="General">
                  <c:v>0.29119</c:v>
                </c:pt>
                <c:pt idx="131" formatCode="General">
                  <c:v>0.29120000000000001</c:v>
                </c:pt>
                <c:pt idx="132" formatCode="General">
                  <c:v>0.29120000000000001</c:v>
                </c:pt>
                <c:pt idx="133" formatCode="General">
                  <c:v>0.29121000000000002</c:v>
                </c:pt>
                <c:pt idx="134" formatCode="General">
                  <c:v>0.29121000000000002</c:v>
                </c:pt>
                <c:pt idx="135" formatCode="General">
                  <c:v>0.29121999999999998</c:v>
                </c:pt>
                <c:pt idx="136" formatCode="General">
                  <c:v>0.29122999999999999</c:v>
                </c:pt>
                <c:pt idx="137" formatCode="General">
                  <c:v>0.29122999999999999</c:v>
                </c:pt>
                <c:pt idx="138" formatCode="General">
                  <c:v>0.29124</c:v>
                </c:pt>
                <c:pt idx="139" formatCode="General">
                  <c:v>0.29125000000000001</c:v>
                </c:pt>
                <c:pt idx="140" formatCode="General">
                  <c:v>0.29125000000000001</c:v>
                </c:pt>
                <c:pt idx="141" formatCode="General">
                  <c:v>0.29126000000000002</c:v>
                </c:pt>
                <c:pt idx="142" formatCode="General">
                  <c:v>0.29126999999999997</c:v>
                </c:pt>
                <c:pt idx="143" formatCode="General">
                  <c:v>0.29126999999999997</c:v>
                </c:pt>
                <c:pt idx="144" formatCode="General">
                  <c:v>0.29127999999999998</c:v>
                </c:pt>
                <c:pt idx="145" formatCode="General">
                  <c:v>0.29127999999999998</c:v>
                </c:pt>
                <c:pt idx="146" formatCode="General">
                  <c:v>0.29128999999999999</c:v>
                </c:pt>
                <c:pt idx="147" formatCode="General">
                  <c:v>0.29128999999999999</c:v>
                </c:pt>
                <c:pt idx="148" formatCode="General">
                  <c:v>0.29128999999999999</c:v>
                </c:pt>
                <c:pt idx="149" formatCode="General">
                  <c:v>0.29128999999999999</c:v>
                </c:pt>
                <c:pt idx="150" formatCode="General">
                  <c:v>0.29128999999999999</c:v>
                </c:pt>
                <c:pt idx="151" formatCode="General">
                  <c:v>0.29128999999999999</c:v>
                </c:pt>
                <c:pt idx="152" formatCode="General">
                  <c:v>0.29128999999999999</c:v>
                </c:pt>
                <c:pt idx="153" formatCode="General">
                  <c:v>0.29128999999999999</c:v>
                </c:pt>
                <c:pt idx="154" formatCode="General">
                  <c:v>0.29128999999999999</c:v>
                </c:pt>
                <c:pt idx="155" formatCode="General">
                  <c:v>0.29128999999999999</c:v>
                </c:pt>
                <c:pt idx="156" formatCode="General">
                  <c:v>0.29128999999999999</c:v>
                </c:pt>
                <c:pt idx="157" formatCode="General">
                  <c:v>0.29128999999999999</c:v>
                </c:pt>
                <c:pt idx="158" formatCode="General">
                  <c:v>0.29127999999999998</c:v>
                </c:pt>
                <c:pt idx="159" formatCode="General">
                  <c:v>0.29127999999999998</c:v>
                </c:pt>
                <c:pt idx="160" formatCode="General">
                  <c:v>0.29127999999999998</c:v>
                </c:pt>
                <c:pt idx="161" formatCode="General">
                  <c:v>0.29127999999999998</c:v>
                </c:pt>
                <c:pt idx="162" formatCode="General">
                  <c:v>0.29126999999999997</c:v>
                </c:pt>
                <c:pt idx="163" formatCode="General">
                  <c:v>0.29126999999999997</c:v>
                </c:pt>
                <c:pt idx="164" formatCode="General">
                  <c:v>0.29126999999999997</c:v>
                </c:pt>
                <c:pt idx="165" formatCode="General">
                  <c:v>0.29126000000000002</c:v>
                </c:pt>
                <c:pt idx="166" formatCode="General">
                  <c:v>0.29126000000000002</c:v>
                </c:pt>
                <c:pt idx="167" formatCode="General">
                  <c:v>0.29126000000000002</c:v>
                </c:pt>
                <c:pt idx="168" formatCode="General">
                  <c:v>0.29126000000000002</c:v>
                </c:pt>
                <c:pt idx="169" formatCode="General">
                  <c:v>0.29126000000000002</c:v>
                </c:pt>
                <c:pt idx="170" formatCode="General">
                  <c:v>0.29126000000000002</c:v>
                </c:pt>
                <c:pt idx="171" formatCode="General">
                  <c:v>0.29126000000000002</c:v>
                </c:pt>
                <c:pt idx="172" formatCode="General">
                  <c:v>0.29126000000000002</c:v>
                </c:pt>
                <c:pt idx="173" formatCode="General">
                  <c:v>0.29126000000000002</c:v>
                </c:pt>
                <c:pt idx="174" formatCode="General">
                  <c:v>0.29126000000000002</c:v>
                </c:pt>
                <c:pt idx="175" formatCode="General">
                  <c:v>0.29126000000000002</c:v>
                </c:pt>
                <c:pt idx="176" formatCode="General">
                  <c:v>0.29126000000000002</c:v>
                </c:pt>
                <c:pt idx="177" formatCode="General">
                  <c:v>0.29126000000000002</c:v>
                </c:pt>
                <c:pt idx="178" formatCode="General">
                  <c:v>0.29126000000000002</c:v>
                </c:pt>
                <c:pt idx="179" formatCode="General">
                  <c:v>0.29126999999999997</c:v>
                </c:pt>
                <c:pt idx="180" formatCode="General">
                  <c:v>0.29126999999999997</c:v>
                </c:pt>
                <c:pt idx="181" formatCode="General">
                  <c:v>0.29126999999999997</c:v>
                </c:pt>
                <c:pt idx="182" formatCode="General">
                  <c:v>0.29126999999999997</c:v>
                </c:pt>
                <c:pt idx="183" formatCode="General">
                  <c:v>0.29126999999999997</c:v>
                </c:pt>
                <c:pt idx="184" formatCode="General">
                  <c:v>0.29127999999999998</c:v>
                </c:pt>
                <c:pt idx="185" formatCode="General">
                  <c:v>0.29127999999999998</c:v>
                </c:pt>
                <c:pt idx="186" formatCode="General">
                  <c:v>0.29127999999999998</c:v>
                </c:pt>
                <c:pt idx="187" formatCode="General">
                  <c:v>0.29127999999999998</c:v>
                </c:pt>
                <c:pt idx="188" formatCode="General">
                  <c:v>0.29127999999999998</c:v>
                </c:pt>
                <c:pt idx="189" formatCode="General">
                  <c:v>0.29127999999999998</c:v>
                </c:pt>
                <c:pt idx="190" formatCode="General">
                  <c:v>0.29128999999999999</c:v>
                </c:pt>
                <c:pt idx="191" formatCode="General">
                  <c:v>0.29128999999999999</c:v>
                </c:pt>
                <c:pt idx="192" formatCode="General">
                  <c:v>0.29128999999999999</c:v>
                </c:pt>
                <c:pt idx="193" formatCode="General">
                  <c:v>0.29127999999999998</c:v>
                </c:pt>
                <c:pt idx="194" formatCode="General">
                  <c:v>0.29127999999999998</c:v>
                </c:pt>
                <c:pt idx="195" formatCode="General">
                  <c:v>0.29127999999999998</c:v>
                </c:pt>
                <c:pt idx="196" formatCode="General">
                  <c:v>0.29127999999999998</c:v>
                </c:pt>
                <c:pt idx="197" formatCode="General">
                  <c:v>0.29126999999999997</c:v>
                </c:pt>
                <c:pt idx="198" formatCode="General">
                  <c:v>0.29126999999999997</c:v>
                </c:pt>
                <c:pt idx="199" formatCode="General">
                  <c:v>0.29126999999999997</c:v>
                </c:pt>
                <c:pt idx="200" formatCode="General">
                  <c:v>0.29126000000000002</c:v>
                </c:pt>
                <c:pt idx="201" formatCode="General">
                  <c:v>0.29126000000000002</c:v>
                </c:pt>
                <c:pt idx="202" formatCode="General">
                  <c:v>0.29125000000000001</c:v>
                </c:pt>
                <c:pt idx="203" formatCode="General">
                  <c:v>0.29124</c:v>
                </c:pt>
                <c:pt idx="204" formatCode="General">
                  <c:v>0.29124</c:v>
                </c:pt>
                <c:pt idx="205" formatCode="General">
                  <c:v>0.29122999999999999</c:v>
                </c:pt>
                <c:pt idx="206" formatCode="General">
                  <c:v>0.29121999999999998</c:v>
                </c:pt>
                <c:pt idx="207" formatCode="General">
                  <c:v>0.29121999999999998</c:v>
                </c:pt>
                <c:pt idx="208" formatCode="General">
                  <c:v>0.29121000000000002</c:v>
                </c:pt>
                <c:pt idx="209" formatCode="General">
                  <c:v>0.29120000000000001</c:v>
                </c:pt>
                <c:pt idx="210" formatCode="General">
                  <c:v>0.29119</c:v>
                </c:pt>
                <c:pt idx="211" formatCode="General">
                  <c:v>0.29119</c:v>
                </c:pt>
                <c:pt idx="212" formatCode="General">
                  <c:v>0.29117999999999999</c:v>
                </c:pt>
                <c:pt idx="213" formatCode="General">
                  <c:v>0.29116999999999998</c:v>
                </c:pt>
                <c:pt idx="214" formatCode="General">
                  <c:v>0.29116999999999998</c:v>
                </c:pt>
                <c:pt idx="215" formatCode="General">
                  <c:v>0.29115999999999997</c:v>
                </c:pt>
                <c:pt idx="216" formatCode="General">
                  <c:v>0.29115000000000002</c:v>
                </c:pt>
                <c:pt idx="217" formatCode="General">
                  <c:v>0.29115000000000002</c:v>
                </c:pt>
                <c:pt idx="218" formatCode="General">
                  <c:v>0.29114000000000001</c:v>
                </c:pt>
                <c:pt idx="219" formatCode="General">
                  <c:v>0.29114000000000001</c:v>
                </c:pt>
                <c:pt idx="220" formatCode="General">
                  <c:v>0.29113</c:v>
                </c:pt>
                <c:pt idx="221" formatCode="General">
                  <c:v>0.29113</c:v>
                </c:pt>
                <c:pt idx="222" formatCode="General">
                  <c:v>0.29113</c:v>
                </c:pt>
                <c:pt idx="223" formatCode="General">
                  <c:v>0.29111999999999999</c:v>
                </c:pt>
                <c:pt idx="224" formatCode="General">
                  <c:v>0.29111999999999999</c:v>
                </c:pt>
                <c:pt idx="225" formatCode="General">
                  <c:v>0.29111999999999999</c:v>
                </c:pt>
                <c:pt idx="226" formatCode="General">
                  <c:v>0.29110999999999998</c:v>
                </c:pt>
                <c:pt idx="227" formatCode="General">
                  <c:v>0.29110999999999998</c:v>
                </c:pt>
                <c:pt idx="228" formatCode="General">
                  <c:v>0.29110999999999998</c:v>
                </c:pt>
                <c:pt idx="229" formatCode="General">
                  <c:v>0.29110999999999998</c:v>
                </c:pt>
                <c:pt idx="230" formatCode="General">
                  <c:v>0.29110000000000003</c:v>
                </c:pt>
                <c:pt idx="231" formatCode="General">
                  <c:v>0.29110000000000003</c:v>
                </c:pt>
                <c:pt idx="232" formatCode="General">
                  <c:v>0.29110000000000003</c:v>
                </c:pt>
                <c:pt idx="233" formatCode="General">
                  <c:v>0.29110000000000003</c:v>
                </c:pt>
                <c:pt idx="234" formatCode="General">
                  <c:v>0.29110000000000003</c:v>
                </c:pt>
                <c:pt idx="235" formatCode="General">
                  <c:v>0.29109000000000002</c:v>
                </c:pt>
                <c:pt idx="236" formatCode="General">
                  <c:v>0.29109000000000002</c:v>
                </c:pt>
                <c:pt idx="237" formatCode="General">
                  <c:v>0.29109000000000002</c:v>
                </c:pt>
                <c:pt idx="238" formatCode="General">
                  <c:v>0.29109000000000002</c:v>
                </c:pt>
                <c:pt idx="239" formatCode="General">
                  <c:v>0.29109000000000002</c:v>
                </c:pt>
                <c:pt idx="240" formatCode="General">
                  <c:v>0.29108000000000001</c:v>
                </c:pt>
                <c:pt idx="241" formatCode="General">
                  <c:v>0.29108000000000001</c:v>
                </c:pt>
                <c:pt idx="242" formatCode="General">
                  <c:v>0.29108000000000001</c:v>
                </c:pt>
                <c:pt idx="243" formatCode="General">
                  <c:v>0.29108000000000001</c:v>
                </c:pt>
                <c:pt idx="244" formatCode="General">
                  <c:v>0.29107</c:v>
                </c:pt>
                <c:pt idx="245" formatCode="General">
                  <c:v>0.29107</c:v>
                </c:pt>
                <c:pt idx="246" formatCode="General">
                  <c:v>0.29107</c:v>
                </c:pt>
                <c:pt idx="247" formatCode="General">
                  <c:v>0.29105999999999999</c:v>
                </c:pt>
                <c:pt idx="248" formatCode="General">
                  <c:v>0.29105999999999999</c:v>
                </c:pt>
                <c:pt idx="249" formatCode="General">
                  <c:v>0.29105999999999999</c:v>
                </c:pt>
                <c:pt idx="250" formatCode="General">
                  <c:v>0.29104999999999998</c:v>
                </c:pt>
                <c:pt idx="251" formatCode="General">
                  <c:v>0.29104999999999998</c:v>
                </c:pt>
                <c:pt idx="252" formatCode="General">
                  <c:v>0.29104000000000002</c:v>
                </c:pt>
                <c:pt idx="253" formatCode="General">
                  <c:v>0.29103000000000001</c:v>
                </c:pt>
                <c:pt idx="254" formatCode="General">
                  <c:v>0.29103000000000001</c:v>
                </c:pt>
                <c:pt idx="255" formatCode="General">
                  <c:v>0.29102</c:v>
                </c:pt>
                <c:pt idx="256" formatCode="General">
                  <c:v>0.29102</c:v>
                </c:pt>
                <c:pt idx="257" formatCode="General">
                  <c:v>0.29100999999999999</c:v>
                </c:pt>
                <c:pt idx="258" formatCode="General">
                  <c:v>0.29099999999999998</c:v>
                </c:pt>
                <c:pt idx="259" formatCode="General">
                  <c:v>0.29099999999999998</c:v>
                </c:pt>
                <c:pt idx="260" formatCode="General">
                  <c:v>0.29099000000000003</c:v>
                </c:pt>
                <c:pt idx="261" formatCode="General">
                  <c:v>0.29098000000000002</c:v>
                </c:pt>
                <c:pt idx="262" formatCode="General">
                  <c:v>0.29097000000000001</c:v>
                </c:pt>
                <c:pt idx="263" formatCode="General">
                  <c:v>0.29097000000000001</c:v>
                </c:pt>
                <c:pt idx="264" formatCode="General">
                  <c:v>0.29096</c:v>
                </c:pt>
                <c:pt idx="265" formatCode="General">
                  <c:v>0.29094999999999999</c:v>
                </c:pt>
                <c:pt idx="266" formatCode="General">
                  <c:v>0.29093999999999998</c:v>
                </c:pt>
                <c:pt idx="267" formatCode="General">
                  <c:v>0.29093999999999998</c:v>
                </c:pt>
                <c:pt idx="268" formatCode="General">
                  <c:v>0.29093000000000002</c:v>
                </c:pt>
                <c:pt idx="269" formatCode="General">
                  <c:v>0.29092000000000001</c:v>
                </c:pt>
                <c:pt idx="270" formatCode="General">
                  <c:v>0.29092000000000001</c:v>
                </c:pt>
                <c:pt idx="271" formatCode="General">
                  <c:v>0.29091</c:v>
                </c:pt>
                <c:pt idx="272" formatCode="General">
                  <c:v>0.29089999999999999</c:v>
                </c:pt>
                <c:pt idx="273" formatCode="General">
                  <c:v>0.29089999999999999</c:v>
                </c:pt>
                <c:pt idx="274" formatCode="General">
                  <c:v>0.29088999999999998</c:v>
                </c:pt>
                <c:pt idx="275" formatCode="General">
                  <c:v>0.29088000000000003</c:v>
                </c:pt>
                <c:pt idx="276" formatCode="General">
                  <c:v>0.29088000000000003</c:v>
                </c:pt>
                <c:pt idx="277" formatCode="General">
                  <c:v>0.29087000000000002</c:v>
                </c:pt>
                <c:pt idx="278" formatCode="General">
                  <c:v>0.29087000000000002</c:v>
                </c:pt>
                <c:pt idx="279" formatCode="General">
                  <c:v>0.29086000000000001</c:v>
                </c:pt>
                <c:pt idx="280" formatCode="General">
                  <c:v>0.29085</c:v>
                </c:pt>
                <c:pt idx="281" formatCode="General">
                  <c:v>0.29085</c:v>
                </c:pt>
                <c:pt idx="282" formatCode="General">
                  <c:v>0.29083999999999999</c:v>
                </c:pt>
                <c:pt idx="283" formatCode="General">
                  <c:v>0.29083999999999999</c:v>
                </c:pt>
                <c:pt idx="284" formatCode="General">
                  <c:v>0.29082999999999998</c:v>
                </c:pt>
                <c:pt idx="285" formatCode="General">
                  <c:v>0.29082999999999998</c:v>
                </c:pt>
                <c:pt idx="286" formatCode="General">
                  <c:v>0.29082000000000002</c:v>
                </c:pt>
                <c:pt idx="287" formatCode="General">
                  <c:v>0.29082000000000002</c:v>
                </c:pt>
                <c:pt idx="288" formatCode="General">
                  <c:v>0.29081000000000001</c:v>
                </c:pt>
                <c:pt idx="289" formatCode="General">
                  <c:v>0.29081000000000001</c:v>
                </c:pt>
                <c:pt idx="290" formatCode="General">
                  <c:v>0.29081000000000001</c:v>
                </c:pt>
                <c:pt idx="291" formatCode="General">
                  <c:v>0.2908</c:v>
                </c:pt>
                <c:pt idx="292" formatCode="General">
                  <c:v>0.2908</c:v>
                </c:pt>
                <c:pt idx="293" formatCode="General">
                  <c:v>0.29078999999999999</c:v>
                </c:pt>
                <c:pt idx="294" formatCode="General">
                  <c:v>0.29078999999999999</c:v>
                </c:pt>
                <c:pt idx="295" formatCode="General">
                  <c:v>0.29078999999999999</c:v>
                </c:pt>
                <c:pt idx="296" formatCode="General">
                  <c:v>0.29077999999999998</c:v>
                </c:pt>
                <c:pt idx="297" formatCode="General">
                  <c:v>0.29077999999999998</c:v>
                </c:pt>
                <c:pt idx="298" formatCode="General">
                  <c:v>0.29076999999999997</c:v>
                </c:pt>
                <c:pt idx="299" formatCode="General">
                  <c:v>0.29076999999999997</c:v>
                </c:pt>
                <c:pt idx="300" formatCode="General">
                  <c:v>0.29076999999999997</c:v>
                </c:pt>
                <c:pt idx="301" formatCode="General">
                  <c:v>0.29076000000000002</c:v>
                </c:pt>
                <c:pt idx="302" formatCode="General">
                  <c:v>0.29076000000000002</c:v>
                </c:pt>
                <c:pt idx="303" formatCode="General">
                  <c:v>0.29075000000000001</c:v>
                </c:pt>
                <c:pt idx="304" formatCode="General">
                  <c:v>0.29075000000000001</c:v>
                </c:pt>
                <c:pt idx="305" formatCode="General">
                  <c:v>0.29075000000000001</c:v>
                </c:pt>
                <c:pt idx="306" formatCode="General">
                  <c:v>0.29074</c:v>
                </c:pt>
                <c:pt idx="307" formatCode="General">
                  <c:v>0.29074</c:v>
                </c:pt>
                <c:pt idx="308" formatCode="General">
                  <c:v>0.29074</c:v>
                </c:pt>
                <c:pt idx="309" formatCode="General">
                  <c:v>0.29072999999999999</c:v>
                </c:pt>
                <c:pt idx="310" formatCode="General">
                  <c:v>0.29072999999999999</c:v>
                </c:pt>
                <c:pt idx="311" formatCode="General">
                  <c:v>0.29071999999999998</c:v>
                </c:pt>
                <c:pt idx="312" formatCode="General">
                  <c:v>0.29071999999999998</c:v>
                </c:pt>
                <c:pt idx="313" formatCode="General">
                  <c:v>0.29071999999999998</c:v>
                </c:pt>
                <c:pt idx="314" formatCode="General">
                  <c:v>0.29071000000000002</c:v>
                </c:pt>
                <c:pt idx="315" formatCode="General">
                  <c:v>0.29071000000000002</c:v>
                </c:pt>
                <c:pt idx="316" formatCode="General">
                  <c:v>0.29071000000000002</c:v>
                </c:pt>
                <c:pt idx="317" formatCode="General">
                  <c:v>0.29070000000000001</c:v>
                </c:pt>
                <c:pt idx="318" formatCode="General">
                  <c:v>0.29070000000000001</c:v>
                </c:pt>
                <c:pt idx="319" formatCode="General">
                  <c:v>0.29070000000000001</c:v>
                </c:pt>
                <c:pt idx="320" formatCode="General">
                  <c:v>0.29069</c:v>
                </c:pt>
                <c:pt idx="321" formatCode="General">
                  <c:v>0.29069</c:v>
                </c:pt>
                <c:pt idx="322" formatCode="General">
                  <c:v>0.29069</c:v>
                </c:pt>
                <c:pt idx="323" formatCode="General">
                  <c:v>0.29067999999999999</c:v>
                </c:pt>
                <c:pt idx="324" formatCode="General">
                  <c:v>0.29067999999999999</c:v>
                </c:pt>
                <c:pt idx="325" formatCode="General">
                  <c:v>0.29067999999999999</c:v>
                </c:pt>
                <c:pt idx="326" formatCode="General">
                  <c:v>0.29066999999999998</c:v>
                </c:pt>
                <c:pt idx="327" formatCode="General">
                  <c:v>0.29066999999999998</c:v>
                </c:pt>
                <c:pt idx="328" formatCode="General">
                  <c:v>0.29066999999999998</c:v>
                </c:pt>
                <c:pt idx="329" formatCode="General">
                  <c:v>0.29065999999999997</c:v>
                </c:pt>
                <c:pt idx="330" formatCode="General">
                  <c:v>0.29065999999999997</c:v>
                </c:pt>
                <c:pt idx="331" formatCode="General">
                  <c:v>0.29065000000000002</c:v>
                </c:pt>
                <c:pt idx="332" formatCode="General">
                  <c:v>0.29065000000000002</c:v>
                </c:pt>
                <c:pt idx="333" formatCode="General">
                  <c:v>0.29065000000000002</c:v>
                </c:pt>
                <c:pt idx="334" formatCode="General">
                  <c:v>0.29064000000000001</c:v>
                </c:pt>
                <c:pt idx="335" formatCode="General">
                  <c:v>0.29064000000000001</c:v>
                </c:pt>
                <c:pt idx="336" formatCode="General">
                  <c:v>0.29063</c:v>
                </c:pt>
                <c:pt idx="337" formatCode="General">
                  <c:v>0.29063</c:v>
                </c:pt>
                <c:pt idx="338" formatCode="General">
                  <c:v>0.29061999999999999</c:v>
                </c:pt>
                <c:pt idx="339" formatCode="General">
                  <c:v>0.29061999999999999</c:v>
                </c:pt>
                <c:pt idx="340" formatCode="General">
                  <c:v>0.29060999999999998</c:v>
                </c:pt>
                <c:pt idx="341" formatCode="General">
                  <c:v>0.29060999999999998</c:v>
                </c:pt>
                <c:pt idx="342" formatCode="General">
                  <c:v>0.29060000000000002</c:v>
                </c:pt>
                <c:pt idx="343" formatCode="General">
                  <c:v>0.29060000000000002</c:v>
                </c:pt>
                <c:pt idx="344" formatCode="General">
                  <c:v>0.29059000000000001</c:v>
                </c:pt>
                <c:pt idx="345" formatCode="General">
                  <c:v>0.29059000000000001</c:v>
                </c:pt>
                <c:pt idx="346" formatCode="General">
                  <c:v>0.29058</c:v>
                </c:pt>
                <c:pt idx="347" formatCode="General">
                  <c:v>0.29056999999999999</c:v>
                </c:pt>
                <c:pt idx="348" formatCode="General">
                  <c:v>0.29056999999999999</c:v>
                </c:pt>
                <c:pt idx="349" formatCode="General">
                  <c:v>0.29055999999999998</c:v>
                </c:pt>
                <c:pt idx="350" formatCode="General">
                  <c:v>0.29055999999999998</c:v>
                </c:pt>
                <c:pt idx="351" formatCode="General">
                  <c:v>0.29054999999999997</c:v>
                </c:pt>
                <c:pt idx="352" formatCode="General">
                  <c:v>0.29054000000000002</c:v>
                </c:pt>
                <c:pt idx="353" formatCode="General">
                  <c:v>0.29054000000000002</c:v>
                </c:pt>
                <c:pt idx="354" formatCode="General">
                  <c:v>0.29053000000000001</c:v>
                </c:pt>
                <c:pt idx="355" formatCode="General">
                  <c:v>0.29053000000000001</c:v>
                </c:pt>
                <c:pt idx="356" formatCode="General">
                  <c:v>0.29052</c:v>
                </c:pt>
                <c:pt idx="357" formatCode="General">
                  <c:v>0.29050999999999999</c:v>
                </c:pt>
                <c:pt idx="358" formatCode="General">
                  <c:v>0.29050999999999999</c:v>
                </c:pt>
                <c:pt idx="359" formatCode="General">
                  <c:v>0.29049999999999998</c:v>
                </c:pt>
                <c:pt idx="360" formatCode="General">
                  <c:v>0.29049999999999998</c:v>
                </c:pt>
                <c:pt idx="361" formatCode="General">
                  <c:v>0.29049000000000003</c:v>
                </c:pt>
                <c:pt idx="362" formatCode="General">
                  <c:v>0.29048000000000002</c:v>
                </c:pt>
                <c:pt idx="363" formatCode="General">
                  <c:v>0.29048000000000002</c:v>
                </c:pt>
                <c:pt idx="364" formatCode="General">
                  <c:v>0.29047000000000001</c:v>
                </c:pt>
                <c:pt idx="365" formatCode="General">
                  <c:v>0.29047000000000001</c:v>
                </c:pt>
                <c:pt idx="366" formatCode="General">
                  <c:v>0.29046</c:v>
                </c:pt>
                <c:pt idx="367" formatCode="General">
                  <c:v>0.29046</c:v>
                </c:pt>
                <c:pt idx="368" formatCode="General">
                  <c:v>0.29044999999999999</c:v>
                </c:pt>
                <c:pt idx="369" formatCode="General">
                  <c:v>0.29044999999999999</c:v>
                </c:pt>
                <c:pt idx="370" formatCode="General">
                  <c:v>0.29043999999999998</c:v>
                </c:pt>
                <c:pt idx="371" formatCode="General">
                  <c:v>0.29043999999999998</c:v>
                </c:pt>
                <c:pt idx="372" formatCode="General">
                  <c:v>0.29043000000000002</c:v>
                </c:pt>
                <c:pt idx="373" formatCode="General">
                  <c:v>0.29043000000000002</c:v>
                </c:pt>
                <c:pt idx="374" formatCode="General">
                  <c:v>0.29043000000000002</c:v>
                </c:pt>
                <c:pt idx="375" formatCode="General">
                  <c:v>0.29042000000000001</c:v>
                </c:pt>
                <c:pt idx="376" formatCode="General">
                  <c:v>0.29042000000000001</c:v>
                </c:pt>
                <c:pt idx="377" formatCode="General">
                  <c:v>0.29041</c:v>
                </c:pt>
                <c:pt idx="378" formatCode="General">
                  <c:v>0.29041</c:v>
                </c:pt>
                <c:pt idx="379" formatCode="General">
                  <c:v>0.29039999999999999</c:v>
                </c:pt>
                <c:pt idx="380" formatCode="General">
                  <c:v>0.29039999999999999</c:v>
                </c:pt>
                <c:pt idx="381" formatCode="General">
                  <c:v>0.29039999999999999</c:v>
                </c:pt>
                <c:pt idx="382" formatCode="General">
                  <c:v>0.29038999999999998</c:v>
                </c:pt>
                <c:pt idx="383" formatCode="General">
                  <c:v>0.29038999999999998</c:v>
                </c:pt>
                <c:pt idx="384" formatCode="General">
                  <c:v>0.29038000000000003</c:v>
                </c:pt>
                <c:pt idx="385" formatCode="General">
                  <c:v>0.29038000000000003</c:v>
                </c:pt>
                <c:pt idx="386" formatCode="General">
                  <c:v>0.29038000000000003</c:v>
                </c:pt>
                <c:pt idx="387" formatCode="General">
                  <c:v>0.29037000000000002</c:v>
                </c:pt>
                <c:pt idx="388" formatCode="General">
                  <c:v>0.29037000000000002</c:v>
                </c:pt>
                <c:pt idx="389" formatCode="General">
                  <c:v>0.29037000000000002</c:v>
                </c:pt>
                <c:pt idx="390" formatCode="General">
                  <c:v>0.29036000000000001</c:v>
                </c:pt>
                <c:pt idx="391" formatCode="General">
                  <c:v>0.29036000000000001</c:v>
                </c:pt>
                <c:pt idx="392" formatCode="General">
                  <c:v>0.29036000000000001</c:v>
                </c:pt>
                <c:pt idx="393" formatCode="General">
                  <c:v>0.29035</c:v>
                </c:pt>
                <c:pt idx="394" formatCode="General">
                  <c:v>0.29035</c:v>
                </c:pt>
                <c:pt idx="395" formatCode="General">
                  <c:v>0.29035</c:v>
                </c:pt>
                <c:pt idx="396" formatCode="General">
                  <c:v>0.29033999999999999</c:v>
                </c:pt>
                <c:pt idx="397" formatCode="General">
                  <c:v>0.29033999999999999</c:v>
                </c:pt>
                <c:pt idx="398" formatCode="General">
                  <c:v>0.29033999999999999</c:v>
                </c:pt>
                <c:pt idx="399" formatCode="General">
                  <c:v>0.29032999999999998</c:v>
                </c:pt>
                <c:pt idx="400" formatCode="General">
                  <c:v>0.29032999999999998</c:v>
                </c:pt>
                <c:pt idx="401" formatCode="General">
                  <c:v>0.29032999999999998</c:v>
                </c:pt>
                <c:pt idx="402" formatCode="General">
                  <c:v>0.29032999999999998</c:v>
                </c:pt>
                <c:pt idx="403" formatCode="General">
                  <c:v>0.29032000000000002</c:v>
                </c:pt>
                <c:pt idx="404" formatCode="General">
                  <c:v>0.29032000000000002</c:v>
                </c:pt>
                <c:pt idx="405" formatCode="General">
                  <c:v>0.29032000000000002</c:v>
                </c:pt>
                <c:pt idx="406" formatCode="General">
                  <c:v>0.29031000000000001</c:v>
                </c:pt>
                <c:pt idx="407" formatCode="General">
                  <c:v>0.29031000000000001</c:v>
                </c:pt>
                <c:pt idx="408" formatCode="General">
                  <c:v>0.29031000000000001</c:v>
                </c:pt>
                <c:pt idx="409" formatCode="General">
                  <c:v>0.2903</c:v>
                </c:pt>
                <c:pt idx="410" formatCode="General">
                  <c:v>0.2903</c:v>
                </c:pt>
                <c:pt idx="411" formatCode="General">
                  <c:v>0.2903</c:v>
                </c:pt>
                <c:pt idx="412" formatCode="General">
                  <c:v>0.2903</c:v>
                </c:pt>
                <c:pt idx="413" formatCode="General">
                  <c:v>0.29028999999999999</c:v>
                </c:pt>
                <c:pt idx="414" formatCode="General">
                  <c:v>0.29028999999999999</c:v>
                </c:pt>
                <c:pt idx="415" formatCode="General">
                  <c:v>0.29028999999999999</c:v>
                </c:pt>
                <c:pt idx="416" formatCode="General">
                  <c:v>0.29027999999999998</c:v>
                </c:pt>
                <c:pt idx="417" formatCode="General">
                  <c:v>0.29027999999999998</c:v>
                </c:pt>
                <c:pt idx="418" formatCode="General">
                  <c:v>0.29027999999999998</c:v>
                </c:pt>
                <c:pt idx="419" formatCode="General">
                  <c:v>0.29026999999999997</c:v>
                </c:pt>
                <c:pt idx="420" formatCode="General">
                  <c:v>0.29026999999999997</c:v>
                </c:pt>
                <c:pt idx="421" formatCode="General">
                  <c:v>0.29026999999999997</c:v>
                </c:pt>
                <c:pt idx="422" formatCode="General">
                  <c:v>0.29026000000000002</c:v>
                </c:pt>
                <c:pt idx="423" formatCode="General">
                  <c:v>0.29026000000000002</c:v>
                </c:pt>
                <c:pt idx="424" formatCode="General">
                  <c:v>0.29026000000000002</c:v>
                </c:pt>
                <c:pt idx="425" formatCode="General">
                  <c:v>0.29025000000000001</c:v>
                </c:pt>
                <c:pt idx="426" formatCode="General">
                  <c:v>0.29025000000000001</c:v>
                </c:pt>
                <c:pt idx="427" formatCode="General">
                  <c:v>0.29025000000000001</c:v>
                </c:pt>
                <c:pt idx="428" formatCode="General">
                  <c:v>0.29024</c:v>
                </c:pt>
                <c:pt idx="429" formatCode="General">
                  <c:v>0.29024</c:v>
                </c:pt>
                <c:pt idx="430" formatCode="General">
                  <c:v>0.29022999999999999</c:v>
                </c:pt>
                <c:pt idx="431" formatCode="General">
                  <c:v>0.29022999999999999</c:v>
                </c:pt>
                <c:pt idx="432" formatCode="General">
                  <c:v>0.29022999999999999</c:v>
                </c:pt>
                <c:pt idx="433" formatCode="General">
                  <c:v>0.29021999999999998</c:v>
                </c:pt>
                <c:pt idx="434" formatCode="General">
                  <c:v>0.29021999999999998</c:v>
                </c:pt>
                <c:pt idx="435" formatCode="General">
                  <c:v>0.29021000000000002</c:v>
                </c:pt>
                <c:pt idx="436" formatCode="General">
                  <c:v>0.29021000000000002</c:v>
                </c:pt>
                <c:pt idx="437" formatCode="General">
                  <c:v>0.29021000000000002</c:v>
                </c:pt>
                <c:pt idx="438" formatCode="General">
                  <c:v>0.29020000000000001</c:v>
                </c:pt>
                <c:pt idx="439" formatCode="General">
                  <c:v>0.29020000000000001</c:v>
                </c:pt>
                <c:pt idx="440" formatCode="General">
                  <c:v>0.29019</c:v>
                </c:pt>
                <c:pt idx="441" formatCode="General">
                  <c:v>0.29019</c:v>
                </c:pt>
                <c:pt idx="442" formatCode="General">
                  <c:v>0.29019</c:v>
                </c:pt>
                <c:pt idx="443" formatCode="General">
                  <c:v>0.29017999999999999</c:v>
                </c:pt>
                <c:pt idx="444" formatCode="General">
                  <c:v>0.29017999999999999</c:v>
                </c:pt>
                <c:pt idx="445" formatCode="General">
                  <c:v>0.29016999999999998</c:v>
                </c:pt>
                <c:pt idx="446" formatCode="General">
                  <c:v>0.29016999999999998</c:v>
                </c:pt>
                <c:pt idx="447" formatCode="General">
                  <c:v>0.29016999999999998</c:v>
                </c:pt>
                <c:pt idx="448" formatCode="General">
                  <c:v>0.29015999999999997</c:v>
                </c:pt>
                <c:pt idx="449" formatCode="General">
                  <c:v>0.29015999999999997</c:v>
                </c:pt>
                <c:pt idx="450" formatCode="General">
                  <c:v>0.29015000000000002</c:v>
                </c:pt>
                <c:pt idx="451" formatCode="General">
                  <c:v>0.29015000000000002</c:v>
                </c:pt>
                <c:pt idx="452" formatCode="General">
                  <c:v>0.29015000000000002</c:v>
                </c:pt>
                <c:pt idx="453" formatCode="General">
                  <c:v>0.29014000000000001</c:v>
                </c:pt>
                <c:pt idx="454" formatCode="General">
                  <c:v>0.29014000000000001</c:v>
                </c:pt>
                <c:pt idx="455" formatCode="General">
                  <c:v>0.29014000000000001</c:v>
                </c:pt>
                <c:pt idx="456" formatCode="General">
                  <c:v>0.29013</c:v>
                </c:pt>
                <c:pt idx="457" formatCode="General">
                  <c:v>0.29013</c:v>
                </c:pt>
                <c:pt idx="458" formatCode="General">
                  <c:v>0.29011999999999999</c:v>
                </c:pt>
                <c:pt idx="459" formatCode="General">
                  <c:v>0.29011999999999999</c:v>
                </c:pt>
                <c:pt idx="460" formatCode="General">
                  <c:v>0.29011999999999999</c:v>
                </c:pt>
                <c:pt idx="461" formatCode="General">
                  <c:v>0.29010999999999998</c:v>
                </c:pt>
                <c:pt idx="462" formatCode="General">
                  <c:v>0.29010999999999998</c:v>
                </c:pt>
                <c:pt idx="463" formatCode="General">
                  <c:v>0.29010999999999998</c:v>
                </c:pt>
                <c:pt idx="464" formatCode="General">
                  <c:v>0.29010000000000002</c:v>
                </c:pt>
                <c:pt idx="465" formatCode="General">
                  <c:v>0.29010000000000002</c:v>
                </c:pt>
                <c:pt idx="466" formatCode="General">
                  <c:v>0.29010000000000002</c:v>
                </c:pt>
                <c:pt idx="467" formatCode="General">
                  <c:v>0.29009000000000001</c:v>
                </c:pt>
                <c:pt idx="468" formatCode="General">
                  <c:v>0.29009000000000001</c:v>
                </c:pt>
                <c:pt idx="469" formatCode="General">
                  <c:v>0.29009000000000001</c:v>
                </c:pt>
                <c:pt idx="470" formatCode="General">
                  <c:v>0.29009000000000001</c:v>
                </c:pt>
                <c:pt idx="471" formatCode="General">
                  <c:v>0.29008</c:v>
                </c:pt>
                <c:pt idx="472" formatCode="General">
                  <c:v>0.29008</c:v>
                </c:pt>
                <c:pt idx="473" formatCode="General">
                  <c:v>0.29008</c:v>
                </c:pt>
                <c:pt idx="474" formatCode="General">
                  <c:v>0.29006999999999999</c:v>
                </c:pt>
                <c:pt idx="475" formatCode="General">
                  <c:v>0.29006999999999999</c:v>
                </c:pt>
                <c:pt idx="476" formatCode="General">
                  <c:v>0.29006999999999999</c:v>
                </c:pt>
                <c:pt idx="477" formatCode="General">
                  <c:v>0.29006999999999999</c:v>
                </c:pt>
                <c:pt idx="478" formatCode="General">
                  <c:v>0.29005999999999998</c:v>
                </c:pt>
                <c:pt idx="479" formatCode="General">
                  <c:v>0.29005999999999998</c:v>
                </c:pt>
                <c:pt idx="480" formatCode="General">
                  <c:v>0.29005999999999998</c:v>
                </c:pt>
                <c:pt idx="481" formatCode="General">
                  <c:v>0.29004999999999997</c:v>
                </c:pt>
                <c:pt idx="482" formatCode="General">
                  <c:v>0.29004999999999997</c:v>
                </c:pt>
                <c:pt idx="483" formatCode="General">
                  <c:v>0.29004999999999997</c:v>
                </c:pt>
                <c:pt idx="484" formatCode="General">
                  <c:v>0.29004999999999997</c:v>
                </c:pt>
                <c:pt idx="485" formatCode="General">
                  <c:v>0.29004000000000002</c:v>
                </c:pt>
                <c:pt idx="486" formatCode="General">
                  <c:v>0.29004000000000002</c:v>
                </c:pt>
                <c:pt idx="487" formatCode="General">
                  <c:v>0.29004000000000002</c:v>
                </c:pt>
                <c:pt idx="488" formatCode="General">
                  <c:v>0.29004000000000002</c:v>
                </c:pt>
                <c:pt idx="489" formatCode="General">
                  <c:v>0.29003000000000001</c:v>
                </c:pt>
                <c:pt idx="490" formatCode="General">
                  <c:v>0.29003000000000001</c:v>
                </c:pt>
                <c:pt idx="491" formatCode="General">
                  <c:v>0.29003000000000001</c:v>
                </c:pt>
                <c:pt idx="492" formatCode="General">
                  <c:v>0.29002</c:v>
                </c:pt>
                <c:pt idx="493" formatCode="General">
                  <c:v>0.29002</c:v>
                </c:pt>
                <c:pt idx="494" formatCode="General">
                  <c:v>0.29002</c:v>
                </c:pt>
                <c:pt idx="495" formatCode="General">
                  <c:v>0.29002</c:v>
                </c:pt>
                <c:pt idx="496" formatCode="General">
                  <c:v>0.29000999999999999</c:v>
                </c:pt>
                <c:pt idx="497" formatCode="General">
                  <c:v>0.29000999999999999</c:v>
                </c:pt>
                <c:pt idx="498" formatCode="General">
                  <c:v>0.29000999999999999</c:v>
                </c:pt>
                <c:pt idx="499" formatCode="General">
                  <c:v>0.29000999999999999</c:v>
                </c:pt>
                <c:pt idx="500" formatCode="General">
                  <c:v>0.28999999999999998</c:v>
                </c:pt>
                <c:pt idx="501" formatCode="General">
                  <c:v>0.28999999999999998</c:v>
                </c:pt>
                <c:pt idx="502" formatCode="General">
                  <c:v>0.28999999999999998</c:v>
                </c:pt>
                <c:pt idx="503" formatCode="General">
                  <c:v>0.28999999999999998</c:v>
                </c:pt>
                <c:pt idx="504" formatCode="General">
                  <c:v>0.28999000000000003</c:v>
                </c:pt>
                <c:pt idx="505" formatCode="General">
                  <c:v>0.28999000000000003</c:v>
                </c:pt>
                <c:pt idx="506" formatCode="General">
                  <c:v>0.28999000000000003</c:v>
                </c:pt>
                <c:pt idx="507" formatCode="General">
                  <c:v>0.28999000000000003</c:v>
                </c:pt>
                <c:pt idx="508" formatCode="General">
                  <c:v>0.28998000000000002</c:v>
                </c:pt>
                <c:pt idx="509" formatCode="General">
                  <c:v>0.28998000000000002</c:v>
                </c:pt>
                <c:pt idx="510" formatCode="General">
                  <c:v>0.28998000000000002</c:v>
                </c:pt>
                <c:pt idx="511" formatCode="General">
                  <c:v>0.28998000000000002</c:v>
                </c:pt>
                <c:pt idx="512" formatCode="General">
                  <c:v>0.28997000000000001</c:v>
                </c:pt>
                <c:pt idx="513" formatCode="General">
                  <c:v>0.28997000000000001</c:v>
                </c:pt>
                <c:pt idx="514" formatCode="General">
                  <c:v>0.28997000000000001</c:v>
                </c:pt>
                <c:pt idx="515" formatCode="General">
                  <c:v>0.28997000000000001</c:v>
                </c:pt>
                <c:pt idx="516" formatCode="General">
                  <c:v>0.28996</c:v>
                </c:pt>
                <c:pt idx="517" formatCode="General">
                  <c:v>0.28996</c:v>
                </c:pt>
                <c:pt idx="518" formatCode="General">
                  <c:v>0.28996</c:v>
                </c:pt>
                <c:pt idx="519" formatCode="General">
                  <c:v>0.28996</c:v>
                </c:pt>
                <c:pt idx="520" formatCode="General">
                  <c:v>0.28994999999999999</c:v>
                </c:pt>
                <c:pt idx="521" formatCode="General">
                  <c:v>0.28994999999999999</c:v>
                </c:pt>
                <c:pt idx="522" formatCode="General">
                  <c:v>0.28994999999999999</c:v>
                </c:pt>
                <c:pt idx="523" formatCode="General">
                  <c:v>0.28993999999999998</c:v>
                </c:pt>
                <c:pt idx="524" formatCode="General">
                  <c:v>0.28993999999999998</c:v>
                </c:pt>
                <c:pt idx="525" formatCode="General">
                  <c:v>0.28993999999999998</c:v>
                </c:pt>
                <c:pt idx="526" formatCode="General">
                  <c:v>0.28993999999999998</c:v>
                </c:pt>
                <c:pt idx="527" formatCode="General">
                  <c:v>0.28993000000000002</c:v>
                </c:pt>
                <c:pt idx="528" formatCode="General">
                  <c:v>0.28993000000000002</c:v>
                </c:pt>
                <c:pt idx="529" formatCode="General">
                  <c:v>0.28993000000000002</c:v>
                </c:pt>
                <c:pt idx="530" formatCode="General">
                  <c:v>0.28992000000000001</c:v>
                </c:pt>
                <c:pt idx="531" formatCode="General">
                  <c:v>0.28992000000000001</c:v>
                </c:pt>
                <c:pt idx="532" formatCode="General">
                  <c:v>0.28992000000000001</c:v>
                </c:pt>
                <c:pt idx="533" formatCode="General">
                  <c:v>0.28992000000000001</c:v>
                </c:pt>
                <c:pt idx="534" formatCode="General">
                  <c:v>0.28991</c:v>
                </c:pt>
                <c:pt idx="535" formatCode="General">
                  <c:v>0.28991</c:v>
                </c:pt>
                <c:pt idx="536" formatCode="General">
                  <c:v>0.28991</c:v>
                </c:pt>
                <c:pt idx="537" formatCode="General">
                  <c:v>0.28989999999999999</c:v>
                </c:pt>
                <c:pt idx="538" formatCode="General">
                  <c:v>0.28989999999999999</c:v>
                </c:pt>
                <c:pt idx="539" formatCode="General">
                  <c:v>0.28989999999999999</c:v>
                </c:pt>
                <c:pt idx="540" formatCode="General">
                  <c:v>0.28989999999999999</c:v>
                </c:pt>
                <c:pt idx="541" formatCode="General">
                  <c:v>0.28988999999999998</c:v>
                </c:pt>
                <c:pt idx="542" formatCode="General">
                  <c:v>0.28988999999999998</c:v>
                </c:pt>
                <c:pt idx="543" formatCode="General">
                  <c:v>0.28988999999999998</c:v>
                </c:pt>
                <c:pt idx="544" formatCode="General">
                  <c:v>0.28988999999999998</c:v>
                </c:pt>
                <c:pt idx="545" formatCode="General">
                  <c:v>0.28988999999999998</c:v>
                </c:pt>
                <c:pt idx="546" formatCode="General">
                  <c:v>0.28988000000000003</c:v>
                </c:pt>
                <c:pt idx="547" formatCode="General">
                  <c:v>0.28988000000000003</c:v>
                </c:pt>
                <c:pt idx="548" formatCode="General">
                  <c:v>0.28988000000000003</c:v>
                </c:pt>
                <c:pt idx="549" formatCode="General">
                  <c:v>0.28988000000000003</c:v>
                </c:pt>
                <c:pt idx="550" formatCode="General">
                  <c:v>0.28987000000000002</c:v>
                </c:pt>
                <c:pt idx="551" formatCode="General">
                  <c:v>0.28987000000000002</c:v>
                </c:pt>
                <c:pt idx="552" formatCode="General">
                  <c:v>0.28987000000000002</c:v>
                </c:pt>
                <c:pt idx="553" formatCode="General">
                  <c:v>0.28987000000000002</c:v>
                </c:pt>
                <c:pt idx="554" formatCode="General">
                  <c:v>0.28986000000000001</c:v>
                </c:pt>
                <c:pt idx="555" formatCode="General">
                  <c:v>0.28986000000000001</c:v>
                </c:pt>
                <c:pt idx="556" formatCode="General">
                  <c:v>0.28986000000000001</c:v>
                </c:pt>
                <c:pt idx="557" formatCode="General">
                  <c:v>0.28986000000000001</c:v>
                </c:pt>
                <c:pt idx="558" formatCode="General">
                  <c:v>0.28986000000000001</c:v>
                </c:pt>
                <c:pt idx="559" formatCode="General">
                  <c:v>0.28985</c:v>
                </c:pt>
                <c:pt idx="560" formatCode="General">
                  <c:v>0.28985</c:v>
                </c:pt>
                <c:pt idx="561" formatCode="General">
                  <c:v>0.28985</c:v>
                </c:pt>
                <c:pt idx="562" formatCode="General">
                  <c:v>0.28985</c:v>
                </c:pt>
                <c:pt idx="563" formatCode="General">
                  <c:v>0.28983999999999999</c:v>
                </c:pt>
                <c:pt idx="564" formatCode="General">
                  <c:v>0.28983999999999999</c:v>
                </c:pt>
                <c:pt idx="565" formatCode="General">
                  <c:v>0.28983999999999999</c:v>
                </c:pt>
                <c:pt idx="566" formatCode="General">
                  <c:v>0.28983999999999999</c:v>
                </c:pt>
                <c:pt idx="567" formatCode="General">
                  <c:v>0.28983999999999999</c:v>
                </c:pt>
                <c:pt idx="568" formatCode="General">
                  <c:v>0.28982999999999998</c:v>
                </c:pt>
                <c:pt idx="569" formatCode="General">
                  <c:v>0.28982999999999998</c:v>
                </c:pt>
                <c:pt idx="570" formatCode="General">
                  <c:v>0.28982999999999998</c:v>
                </c:pt>
                <c:pt idx="571" formatCode="General">
                  <c:v>0.28982999999999998</c:v>
                </c:pt>
                <c:pt idx="572" formatCode="General">
                  <c:v>0.28982000000000002</c:v>
                </c:pt>
                <c:pt idx="573" formatCode="General">
                  <c:v>0.28982000000000002</c:v>
                </c:pt>
                <c:pt idx="574" formatCode="General">
                  <c:v>0.28982000000000002</c:v>
                </c:pt>
                <c:pt idx="575" formatCode="General">
                  <c:v>0.28982000000000002</c:v>
                </c:pt>
                <c:pt idx="576" formatCode="General">
                  <c:v>0.28982000000000002</c:v>
                </c:pt>
                <c:pt idx="577" formatCode="General">
                  <c:v>0.28981000000000001</c:v>
                </c:pt>
                <c:pt idx="578" formatCode="General">
                  <c:v>0.28981000000000001</c:v>
                </c:pt>
                <c:pt idx="579" formatCode="General">
                  <c:v>0.28981000000000001</c:v>
                </c:pt>
                <c:pt idx="580" formatCode="General">
                  <c:v>0.28981000000000001</c:v>
                </c:pt>
                <c:pt idx="581" formatCode="General">
                  <c:v>0.28981000000000001</c:v>
                </c:pt>
                <c:pt idx="582" formatCode="General">
                  <c:v>0.2898</c:v>
                </c:pt>
                <c:pt idx="583" formatCode="General">
                  <c:v>0.2898</c:v>
                </c:pt>
                <c:pt idx="584" formatCode="General">
                  <c:v>0.2898</c:v>
                </c:pt>
                <c:pt idx="585" formatCode="General">
                  <c:v>0.2898</c:v>
                </c:pt>
                <c:pt idx="586" formatCode="General">
                  <c:v>0.2898</c:v>
                </c:pt>
                <c:pt idx="587" formatCode="General">
                  <c:v>0.28978999999999999</c:v>
                </c:pt>
                <c:pt idx="588" formatCode="General">
                  <c:v>0.28978999999999999</c:v>
                </c:pt>
                <c:pt idx="589" formatCode="General">
                  <c:v>0.28978999999999999</c:v>
                </c:pt>
                <c:pt idx="590" formatCode="General">
                  <c:v>0.28978999999999999</c:v>
                </c:pt>
                <c:pt idx="591" formatCode="General">
                  <c:v>0.28978999999999999</c:v>
                </c:pt>
                <c:pt idx="592" formatCode="General">
                  <c:v>0.28977999999999998</c:v>
                </c:pt>
                <c:pt idx="593" formatCode="General">
                  <c:v>0.28977999999999998</c:v>
                </c:pt>
                <c:pt idx="594" formatCode="General">
                  <c:v>0.28977999999999998</c:v>
                </c:pt>
                <c:pt idx="595" formatCode="General">
                  <c:v>0.28977999999999998</c:v>
                </c:pt>
                <c:pt idx="596" formatCode="General">
                  <c:v>0.28977999999999998</c:v>
                </c:pt>
                <c:pt idx="597" formatCode="General">
                  <c:v>0.28977000000000003</c:v>
                </c:pt>
                <c:pt idx="598" formatCode="General">
                  <c:v>0.28977000000000003</c:v>
                </c:pt>
                <c:pt idx="599" formatCode="General">
                  <c:v>0.28977000000000003</c:v>
                </c:pt>
                <c:pt idx="600" formatCode="General">
                  <c:v>0.28977000000000003</c:v>
                </c:pt>
                <c:pt idx="601" formatCode="General">
                  <c:v>0.28977000000000003</c:v>
                </c:pt>
                <c:pt idx="602" formatCode="General">
                  <c:v>0.28976000000000002</c:v>
                </c:pt>
                <c:pt idx="603" formatCode="General">
                  <c:v>0.28976000000000002</c:v>
                </c:pt>
                <c:pt idx="604" formatCode="General">
                  <c:v>0.28976000000000002</c:v>
                </c:pt>
                <c:pt idx="605" formatCode="General">
                  <c:v>0.28976000000000002</c:v>
                </c:pt>
                <c:pt idx="606" formatCode="General">
                  <c:v>0.28976000000000002</c:v>
                </c:pt>
                <c:pt idx="607" formatCode="General">
                  <c:v>0.28975000000000001</c:v>
                </c:pt>
                <c:pt idx="608" formatCode="General">
                  <c:v>0.28975000000000001</c:v>
                </c:pt>
                <c:pt idx="609" formatCode="General">
                  <c:v>0.28975000000000001</c:v>
                </c:pt>
                <c:pt idx="610" formatCode="General">
                  <c:v>0.28975000000000001</c:v>
                </c:pt>
                <c:pt idx="611" formatCode="General">
                  <c:v>0.28975000000000001</c:v>
                </c:pt>
                <c:pt idx="612" formatCode="General">
                  <c:v>0.28974</c:v>
                </c:pt>
                <c:pt idx="613" formatCode="General">
                  <c:v>0.28974</c:v>
                </c:pt>
                <c:pt idx="614" formatCode="General">
                  <c:v>0.28974</c:v>
                </c:pt>
                <c:pt idx="615" formatCode="General">
                  <c:v>0.28974</c:v>
                </c:pt>
                <c:pt idx="616" formatCode="General">
                  <c:v>0.28974</c:v>
                </c:pt>
                <c:pt idx="617" formatCode="General">
                  <c:v>0.28972999999999999</c:v>
                </c:pt>
                <c:pt idx="618" formatCode="General">
                  <c:v>0.28972999999999999</c:v>
                </c:pt>
                <c:pt idx="619" formatCode="General">
                  <c:v>0.28972999999999999</c:v>
                </c:pt>
                <c:pt idx="620" formatCode="General">
                  <c:v>0.28972999999999999</c:v>
                </c:pt>
                <c:pt idx="621" formatCode="General">
                  <c:v>0.28972999999999999</c:v>
                </c:pt>
                <c:pt idx="622" formatCode="General">
                  <c:v>0.28971999999999998</c:v>
                </c:pt>
                <c:pt idx="623" formatCode="General">
                  <c:v>0.28971999999999998</c:v>
                </c:pt>
                <c:pt idx="624" formatCode="General">
                  <c:v>0.28971999999999998</c:v>
                </c:pt>
                <c:pt idx="625" formatCode="General">
                  <c:v>0.28971999999999998</c:v>
                </c:pt>
                <c:pt idx="626" formatCode="General">
                  <c:v>0.28971999999999998</c:v>
                </c:pt>
                <c:pt idx="627" formatCode="General">
                  <c:v>0.28971000000000002</c:v>
                </c:pt>
                <c:pt idx="628" formatCode="General">
                  <c:v>0.28971000000000002</c:v>
                </c:pt>
                <c:pt idx="629" formatCode="General">
                  <c:v>0.28971000000000002</c:v>
                </c:pt>
                <c:pt idx="630" formatCode="General">
                  <c:v>0.28971000000000002</c:v>
                </c:pt>
                <c:pt idx="631" formatCode="General">
                  <c:v>0.28971000000000002</c:v>
                </c:pt>
                <c:pt idx="632" formatCode="General">
                  <c:v>0.28971000000000002</c:v>
                </c:pt>
                <c:pt idx="633" formatCode="General">
                  <c:v>0.28970000000000001</c:v>
                </c:pt>
                <c:pt idx="634" formatCode="General">
                  <c:v>0.28970000000000001</c:v>
                </c:pt>
                <c:pt idx="635" formatCode="General">
                  <c:v>0.28970000000000001</c:v>
                </c:pt>
                <c:pt idx="636" formatCode="General">
                  <c:v>0.28970000000000001</c:v>
                </c:pt>
                <c:pt idx="637" formatCode="General">
                  <c:v>0.28970000000000001</c:v>
                </c:pt>
                <c:pt idx="638" formatCode="General">
                  <c:v>0.28969</c:v>
                </c:pt>
                <c:pt idx="639" formatCode="General">
                  <c:v>0.28969</c:v>
                </c:pt>
                <c:pt idx="640" formatCode="General">
                  <c:v>0.28969</c:v>
                </c:pt>
                <c:pt idx="641" formatCode="General">
                  <c:v>0.28969</c:v>
                </c:pt>
                <c:pt idx="642" formatCode="General">
                  <c:v>0.28969</c:v>
                </c:pt>
                <c:pt idx="643" formatCode="General">
                  <c:v>0.28969</c:v>
                </c:pt>
                <c:pt idx="644" formatCode="General">
                  <c:v>0.28967999999999999</c:v>
                </c:pt>
                <c:pt idx="645" formatCode="General">
                  <c:v>0.28967999999999999</c:v>
                </c:pt>
                <c:pt idx="646" formatCode="General">
                  <c:v>0.28967999999999999</c:v>
                </c:pt>
                <c:pt idx="647" formatCode="General">
                  <c:v>0.28967999999999999</c:v>
                </c:pt>
                <c:pt idx="648" formatCode="General">
                  <c:v>0.28967999999999999</c:v>
                </c:pt>
                <c:pt idx="649" formatCode="General">
                  <c:v>0.28967999999999999</c:v>
                </c:pt>
                <c:pt idx="650" formatCode="General">
                  <c:v>0.28966999999999998</c:v>
                </c:pt>
                <c:pt idx="651" formatCode="General">
                  <c:v>0.28966999999999998</c:v>
                </c:pt>
                <c:pt idx="652" formatCode="General">
                  <c:v>0.28966999999999998</c:v>
                </c:pt>
                <c:pt idx="653" formatCode="General">
                  <c:v>0.28966999999999998</c:v>
                </c:pt>
                <c:pt idx="654" formatCode="General">
                  <c:v>0.28966999999999998</c:v>
                </c:pt>
                <c:pt idx="655" formatCode="General">
                  <c:v>0.28965999999999997</c:v>
                </c:pt>
                <c:pt idx="656" formatCode="General">
                  <c:v>0.28965999999999997</c:v>
                </c:pt>
                <c:pt idx="657" formatCode="General">
                  <c:v>0.28965999999999997</c:v>
                </c:pt>
                <c:pt idx="658" formatCode="General">
                  <c:v>0.28965999999999997</c:v>
                </c:pt>
                <c:pt idx="659" formatCode="General">
                  <c:v>0.28965999999999997</c:v>
                </c:pt>
                <c:pt idx="660" formatCode="General">
                  <c:v>0.28965999999999997</c:v>
                </c:pt>
                <c:pt idx="661" formatCode="General">
                  <c:v>0.28965999999999997</c:v>
                </c:pt>
                <c:pt idx="662" formatCode="General">
                  <c:v>0.28965000000000002</c:v>
                </c:pt>
                <c:pt idx="663" formatCode="General">
                  <c:v>0.28965000000000002</c:v>
                </c:pt>
                <c:pt idx="664" formatCode="General">
                  <c:v>0.28965000000000002</c:v>
                </c:pt>
                <c:pt idx="665" formatCode="General">
                  <c:v>0.28965000000000002</c:v>
                </c:pt>
                <c:pt idx="666" formatCode="General">
                  <c:v>0.28965000000000002</c:v>
                </c:pt>
                <c:pt idx="667" formatCode="General">
                  <c:v>0.28965000000000002</c:v>
                </c:pt>
                <c:pt idx="668" formatCode="General">
                  <c:v>0.28964000000000001</c:v>
                </c:pt>
                <c:pt idx="669" formatCode="General">
                  <c:v>0.28964000000000001</c:v>
                </c:pt>
                <c:pt idx="670" formatCode="General">
                  <c:v>0.28964000000000001</c:v>
                </c:pt>
                <c:pt idx="671" formatCode="General">
                  <c:v>0.28964000000000001</c:v>
                </c:pt>
                <c:pt idx="672" formatCode="General">
                  <c:v>0.28964000000000001</c:v>
                </c:pt>
                <c:pt idx="673" formatCode="General">
                  <c:v>0.28964000000000001</c:v>
                </c:pt>
                <c:pt idx="674" formatCode="General">
                  <c:v>0.28963</c:v>
                </c:pt>
                <c:pt idx="675" formatCode="General">
                  <c:v>0.28963</c:v>
                </c:pt>
                <c:pt idx="676" formatCode="General">
                  <c:v>0.28963</c:v>
                </c:pt>
                <c:pt idx="677" formatCode="General">
                  <c:v>0.28963</c:v>
                </c:pt>
                <c:pt idx="678" formatCode="General">
                  <c:v>0.28963</c:v>
                </c:pt>
                <c:pt idx="679" formatCode="General">
                  <c:v>0.28963</c:v>
                </c:pt>
                <c:pt idx="680" formatCode="General">
                  <c:v>0.28961999999999999</c:v>
                </c:pt>
                <c:pt idx="681" formatCode="General">
                  <c:v>0.28961999999999999</c:v>
                </c:pt>
                <c:pt idx="682" formatCode="General">
                  <c:v>0.28961999999999999</c:v>
                </c:pt>
                <c:pt idx="683" formatCode="General">
                  <c:v>0.28961999999999999</c:v>
                </c:pt>
                <c:pt idx="684" formatCode="General">
                  <c:v>0.28961999999999999</c:v>
                </c:pt>
                <c:pt idx="685" formatCode="General">
                  <c:v>0.28961999999999999</c:v>
                </c:pt>
                <c:pt idx="686" formatCode="General">
                  <c:v>0.28961999999999999</c:v>
                </c:pt>
                <c:pt idx="687" formatCode="General">
                  <c:v>0.28960999999999998</c:v>
                </c:pt>
                <c:pt idx="688" formatCode="General">
                  <c:v>0.28960999999999998</c:v>
                </c:pt>
                <c:pt idx="689" formatCode="General">
                  <c:v>0.28960999999999998</c:v>
                </c:pt>
                <c:pt idx="690" formatCode="General">
                  <c:v>0.28960999999999998</c:v>
                </c:pt>
                <c:pt idx="691" formatCode="General">
                  <c:v>0.28960999999999998</c:v>
                </c:pt>
                <c:pt idx="692" formatCode="General">
                  <c:v>0.28960999999999998</c:v>
                </c:pt>
                <c:pt idx="693" formatCode="General">
                  <c:v>0.28960000000000002</c:v>
                </c:pt>
                <c:pt idx="694" formatCode="General">
                  <c:v>0.28960000000000002</c:v>
                </c:pt>
                <c:pt idx="695" formatCode="General">
                  <c:v>0.28960000000000002</c:v>
                </c:pt>
                <c:pt idx="696" formatCode="General">
                  <c:v>0.28960000000000002</c:v>
                </c:pt>
                <c:pt idx="697" formatCode="General">
                  <c:v>0.28960000000000002</c:v>
                </c:pt>
                <c:pt idx="698" formatCode="General">
                  <c:v>0.28960000000000002</c:v>
                </c:pt>
                <c:pt idx="699" formatCode="General">
                  <c:v>0.28960000000000002</c:v>
                </c:pt>
                <c:pt idx="700" formatCode="General">
                  <c:v>0.28959000000000001</c:v>
                </c:pt>
                <c:pt idx="701" formatCode="General">
                  <c:v>0.28959000000000001</c:v>
                </c:pt>
                <c:pt idx="702" formatCode="General">
                  <c:v>0.28959000000000001</c:v>
                </c:pt>
                <c:pt idx="703" formatCode="General">
                  <c:v>0.28959000000000001</c:v>
                </c:pt>
                <c:pt idx="704" formatCode="General">
                  <c:v>0.28959000000000001</c:v>
                </c:pt>
                <c:pt idx="705" formatCode="General">
                  <c:v>0.28959000000000001</c:v>
                </c:pt>
                <c:pt idx="706" formatCode="General">
                  <c:v>0.28959000000000001</c:v>
                </c:pt>
                <c:pt idx="707" formatCode="General">
                  <c:v>0.28958</c:v>
                </c:pt>
                <c:pt idx="708" formatCode="General">
                  <c:v>0.28958</c:v>
                </c:pt>
                <c:pt idx="709" formatCode="General">
                  <c:v>0.28958</c:v>
                </c:pt>
                <c:pt idx="710" formatCode="General">
                  <c:v>0.28958</c:v>
                </c:pt>
                <c:pt idx="711" formatCode="General">
                  <c:v>0.28958</c:v>
                </c:pt>
                <c:pt idx="712" formatCode="General">
                  <c:v>0.28958</c:v>
                </c:pt>
                <c:pt idx="713" formatCode="General">
                  <c:v>0.28956999999999999</c:v>
                </c:pt>
                <c:pt idx="714" formatCode="General">
                  <c:v>0.28956999999999999</c:v>
                </c:pt>
                <c:pt idx="715" formatCode="General">
                  <c:v>0.28956999999999999</c:v>
                </c:pt>
                <c:pt idx="716" formatCode="General">
                  <c:v>0.28956999999999999</c:v>
                </c:pt>
                <c:pt idx="717" formatCode="General">
                  <c:v>0.28956999999999999</c:v>
                </c:pt>
                <c:pt idx="718" formatCode="General">
                  <c:v>0.28956999999999999</c:v>
                </c:pt>
                <c:pt idx="719" formatCode="General">
                  <c:v>0.28956999999999999</c:v>
                </c:pt>
                <c:pt idx="720" formatCode="General">
                  <c:v>0.28955999999999998</c:v>
                </c:pt>
                <c:pt idx="721" formatCode="General">
                  <c:v>0.28955999999999998</c:v>
                </c:pt>
                <c:pt idx="722" formatCode="General">
                  <c:v>0.28955999999999998</c:v>
                </c:pt>
                <c:pt idx="723" formatCode="General">
                  <c:v>0.28955999999999998</c:v>
                </c:pt>
                <c:pt idx="724" formatCode="General">
                  <c:v>0.28955999999999998</c:v>
                </c:pt>
                <c:pt idx="725" formatCode="General">
                  <c:v>0.28955999999999998</c:v>
                </c:pt>
                <c:pt idx="726" formatCode="General">
                  <c:v>0.28954999999999997</c:v>
                </c:pt>
                <c:pt idx="727" formatCode="General">
                  <c:v>0.28954999999999997</c:v>
                </c:pt>
                <c:pt idx="728" formatCode="General">
                  <c:v>0.28954999999999997</c:v>
                </c:pt>
                <c:pt idx="729" formatCode="General">
                  <c:v>0.28954999999999997</c:v>
                </c:pt>
                <c:pt idx="730" formatCode="General">
                  <c:v>0.28954999999999997</c:v>
                </c:pt>
                <c:pt idx="731" formatCode="General">
                  <c:v>0.28954999999999997</c:v>
                </c:pt>
                <c:pt idx="732" formatCode="General">
                  <c:v>0.28954999999999997</c:v>
                </c:pt>
                <c:pt idx="733" formatCode="General">
                  <c:v>0.28954000000000002</c:v>
                </c:pt>
                <c:pt idx="734" formatCode="General">
                  <c:v>0.28954000000000002</c:v>
                </c:pt>
                <c:pt idx="735" formatCode="General">
                  <c:v>0.28954000000000002</c:v>
                </c:pt>
                <c:pt idx="736" formatCode="General">
                  <c:v>0.28954000000000002</c:v>
                </c:pt>
                <c:pt idx="737" formatCode="General">
                  <c:v>0.28954000000000002</c:v>
                </c:pt>
                <c:pt idx="738" formatCode="General">
                  <c:v>0.28954000000000002</c:v>
                </c:pt>
                <c:pt idx="739" formatCode="General">
                  <c:v>0.28954000000000002</c:v>
                </c:pt>
                <c:pt idx="740" formatCode="General">
                  <c:v>0.28953000000000001</c:v>
                </c:pt>
                <c:pt idx="741" formatCode="General">
                  <c:v>0.28953000000000001</c:v>
                </c:pt>
                <c:pt idx="742" formatCode="General">
                  <c:v>0.28953000000000001</c:v>
                </c:pt>
                <c:pt idx="743" formatCode="General">
                  <c:v>0.28953000000000001</c:v>
                </c:pt>
                <c:pt idx="744" formatCode="General">
                  <c:v>0.28953000000000001</c:v>
                </c:pt>
                <c:pt idx="745" formatCode="General">
                  <c:v>0.28953000000000001</c:v>
                </c:pt>
                <c:pt idx="746" formatCode="General">
                  <c:v>0.28952</c:v>
                </c:pt>
                <c:pt idx="747" formatCode="General">
                  <c:v>0.28952</c:v>
                </c:pt>
                <c:pt idx="748" formatCode="General">
                  <c:v>0.28952</c:v>
                </c:pt>
                <c:pt idx="749" formatCode="General">
                  <c:v>0.28952</c:v>
                </c:pt>
                <c:pt idx="750" formatCode="General">
                  <c:v>0.28952</c:v>
                </c:pt>
                <c:pt idx="751" formatCode="General">
                  <c:v>0.28952</c:v>
                </c:pt>
                <c:pt idx="752" formatCode="General">
                  <c:v>0.28952</c:v>
                </c:pt>
                <c:pt idx="753" formatCode="General">
                  <c:v>0.28952</c:v>
                </c:pt>
                <c:pt idx="754" formatCode="General">
                  <c:v>0.28950999999999999</c:v>
                </c:pt>
                <c:pt idx="755" formatCode="General">
                  <c:v>0.28950999999999999</c:v>
                </c:pt>
                <c:pt idx="756" formatCode="General">
                  <c:v>0.28950999999999999</c:v>
                </c:pt>
                <c:pt idx="757" formatCode="General">
                  <c:v>0.28950999999999999</c:v>
                </c:pt>
                <c:pt idx="758" formatCode="General">
                  <c:v>0.28950999999999999</c:v>
                </c:pt>
                <c:pt idx="759" formatCode="General">
                  <c:v>0.28950999999999999</c:v>
                </c:pt>
                <c:pt idx="760" formatCode="General">
                  <c:v>0.28950999999999999</c:v>
                </c:pt>
                <c:pt idx="761" formatCode="General">
                  <c:v>0.28949999999999998</c:v>
                </c:pt>
                <c:pt idx="762" formatCode="General">
                  <c:v>0.28949999999999998</c:v>
                </c:pt>
                <c:pt idx="763" formatCode="General">
                  <c:v>0.28949999999999998</c:v>
                </c:pt>
                <c:pt idx="764" formatCode="General">
                  <c:v>0.28949999999999998</c:v>
                </c:pt>
                <c:pt idx="765" formatCode="General">
                  <c:v>0.28949999999999998</c:v>
                </c:pt>
                <c:pt idx="766" formatCode="General">
                  <c:v>0.28949999999999998</c:v>
                </c:pt>
                <c:pt idx="767" formatCode="General">
                  <c:v>0.28949999999999998</c:v>
                </c:pt>
                <c:pt idx="768" formatCode="General">
                  <c:v>0.28949000000000003</c:v>
                </c:pt>
                <c:pt idx="769" formatCode="General">
                  <c:v>0.28949000000000003</c:v>
                </c:pt>
                <c:pt idx="770" formatCode="General">
                  <c:v>0.28949000000000003</c:v>
                </c:pt>
                <c:pt idx="771" formatCode="General">
                  <c:v>0.28949000000000003</c:v>
                </c:pt>
                <c:pt idx="772" formatCode="General">
                  <c:v>0.28949000000000003</c:v>
                </c:pt>
                <c:pt idx="773" formatCode="General">
                  <c:v>0.28949000000000003</c:v>
                </c:pt>
                <c:pt idx="774" formatCode="General">
                  <c:v>0.28949000000000003</c:v>
                </c:pt>
                <c:pt idx="775" formatCode="General">
                  <c:v>0.28948000000000002</c:v>
                </c:pt>
                <c:pt idx="776" formatCode="General">
                  <c:v>0.28948000000000002</c:v>
                </c:pt>
                <c:pt idx="777" formatCode="General">
                  <c:v>0.28948000000000002</c:v>
                </c:pt>
                <c:pt idx="778" formatCode="General">
                  <c:v>0.28948000000000002</c:v>
                </c:pt>
                <c:pt idx="779" formatCode="General">
                  <c:v>0.28948000000000002</c:v>
                </c:pt>
                <c:pt idx="780" formatCode="General">
                  <c:v>0.28948000000000002</c:v>
                </c:pt>
                <c:pt idx="781" formatCode="General">
                  <c:v>0.28948000000000002</c:v>
                </c:pt>
                <c:pt idx="782" formatCode="General">
                  <c:v>0.28948000000000002</c:v>
                </c:pt>
                <c:pt idx="783" formatCode="General">
                  <c:v>0.28947000000000001</c:v>
                </c:pt>
                <c:pt idx="784" formatCode="General">
                  <c:v>0.28947000000000001</c:v>
                </c:pt>
                <c:pt idx="785" formatCode="General">
                  <c:v>0.28947000000000001</c:v>
                </c:pt>
                <c:pt idx="786" formatCode="General">
                  <c:v>0.28947000000000001</c:v>
                </c:pt>
                <c:pt idx="787" formatCode="General">
                  <c:v>0.28947000000000001</c:v>
                </c:pt>
                <c:pt idx="788" formatCode="General">
                  <c:v>0.28947000000000001</c:v>
                </c:pt>
                <c:pt idx="789" formatCode="General">
                  <c:v>0.28947000000000001</c:v>
                </c:pt>
                <c:pt idx="790" formatCode="General">
                  <c:v>0.28946</c:v>
                </c:pt>
                <c:pt idx="791" formatCode="General">
                  <c:v>0.28946</c:v>
                </c:pt>
                <c:pt idx="792" formatCode="General">
                  <c:v>0.28946</c:v>
                </c:pt>
                <c:pt idx="793" formatCode="General">
                  <c:v>0.28946</c:v>
                </c:pt>
                <c:pt idx="794" formatCode="General">
                  <c:v>0.28946</c:v>
                </c:pt>
                <c:pt idx="795" formatCode="General">
                  <c:v>0.28946</c:v>
                </c:pt>
                <c:pt idx="796" formatCode="General">
                  <c:v>0.28946</c:v>
                </c:pt>
                <c:pt idx="797" formatCode="General">
                  <c:v>0.28946</c:v>
                </c:pt>
                <c:pt idx="798" formatCode="General">
                  <c:v>0.28944999999999999</c:v>
                </c:pt>
                <c:pt idx="799" formatCode="General">
                  <c:v>0.28944999999999999</c:v>
                </c:pt>
                <c:pt idx="800" formatCode="General">
                  <c:v>0.28944999999999999</c:v>
                </c:pt>
                <c:pt idx="801" formatCode="General">
                  <c:v>0.28944999999999999</c:v>
                </c:pt>
                <c:pt idx="802" formatCode="General">
                  <c:v>0.28944999999999999</c:v>
                </c:pt>
                <c:pt idx="803" formatCode="General">
                  <c:v>0.28944999999999999</c:v>
                </c:pt>
                <c:pt idx="804" formatCode="General">
                  <c:v>0.28944999999999999</c:v>
                </c:pt>
                <c:pt idx="805" formatCode="General">
                  <c:v>0.28944999999999999</c:v>
                </c:pt>
                <c:pt idx="806" formatCode="General">
                  <c:v>0.28943999999999998</c:v>
                </c:pt>
                <c:pt idx="807" formatCode="General">
                  <c:v>0.28943999999999998</c:v>
                </c:pt>
                <c:pt idx="808" formatCode="General">
                  <c:v>0.28943999999999998</c:v>
                </c:pt>
                <c:pt idx="809" formatCode="General">
                  <c:v>0.28943999999999998</c:v>
                </c:pt>
                <c:pt idx="810" formatCode="General">
                  <c:v>0.28943999999999998</c:v>
                </c:pt>
                <c:pt idx="811" formatCode="General">
                  <c:v>0.28943999999999998</c:v>
                </c:pt>
                <c:pt idx="812" formatCode="General">
                  <c:v>0.28943999999999998</c:v>
                </c:pt>
                <c:pt idx="813" formatCode="General">
                  <c:v>0.28943999999999998</c:v>
                </c:pt>
                <c:pt idx="814" formatCode="General">
                  <c:v>0.28943000000000002</c:v>
                </c:pt>
                <c:pt idx="815" formatCode="General">
                  <c:v>0.28943000000000002</c:v>
                </c:pt>
                <c:pt idx="816" formatCode="General">
                  <c:v>0.28943000000000002</c:v>
                </c:pt>
                <c:pt idx="817" formatCode="General">
                  <c:v>0.28943000000000002</c:v>
                </c:pt>
                <c:pt idx="818" formatCode="General">
                  <c:v>0.28943000000000002</c:v>
                </c:pt>
                <c:pt idx="819" formatCode="General">
                  <c:v>0.28943000000000002</c:v>
                </c:pt>
                <c:pt idx="820" formatCode="General">
                  <c:v>0.28943000000000002</c:v>
                </c:pt>
                <c:pt idx="821" formatCode="General">
                  <c:v>0.28943000000000002</c:v>
                </c:pt>
                <c:pt idx="822" formatCode="General">
                  <c:v>0.28942000000000001</c:v>
                </c:pt>
                <c:pt idx="823" formatCode="General">
                  <c:v>0.28942000000000001</c:v>
                </c:pt>
                <c:pt idx="824" formatCode="General">
                  <c:v>0.28942000000000001</c:v>
                </c:pt>
                <c:pt idx="825" formatCode="General">
                  <c:v>0.28942000000000001</c:v>
                </c:pt>
                <c:pt idx="826" formatCode="General">
                  <c:v>0.28942000000000001</c:v>
                </c:pt>
                <c:pt idx="827" formatCode="General">
                  <c:v>0.28942000000000001</c:v>
                </c:pt>
                <c:pt idx="828" formatCode="General">
                  <c:v>0.28942000000000001</c:v>
                </c:pt>
                <c:pt idx="829" formatCode="General">
                  <c:v>0.28942000000000001</c:v>
                </c:pt>
                <c:pt idx="830" formatCode="General">
                  <c:v>0.28941</c:v>
                </c:pt>
                <c:pt idx="831" formatCode="General">
                  <c:v>0.28941</c:v>
                </c:pt>
                <c:pt idx="832" formatCode="General">
                  <c:v>0.28941</c:v>
                </c:pt>
                <c:pt idx="833" formatCode="General">
                  <c:v>0.28941</c:v>
                </c:pt>
                <c:pt idx="834" formatCode="General">
                  <c:v>0.28941</c:v>
                </c:pt>
                <c:pt idx="835" formatCode="General">
                  <c:v>0.28941</c:v>
                </c:pt>
                <c:pt idx="836" formatCode="General">
                  <c:v>0.28941</c:v>
                </c:pt>
                <c:pt idx="837" formatCode="General">
                  <c:v>0.28941</c:v>
                </c:pt>
                <c:pt idx="838" formatCode="General">
                  <c:v>0.28941</c:v>
                </c:pt>
                <c:pt idx="839" formatCode="General">
                  <c:v>0.28939999999999999</c:v>
                </c:pt>
                <c:pt idx="840" formatCode="General">
                  <c:v>0.28939999999999999</c:v>
                </c:pt>
                <c:pt idx="841" formatCode="General">
                  <c:v>0.28939999999999999</c:v>
                </c:pt>
                <c:pt idx="842" formatCode="General">
                  <c:v>0.28939999999999999</c:v>
                </c:pt>
                <c:pt idx="843" formatCode="General">
                  <c:v>0.28939999999999999</c:v>
                </c:pt>
                <c:pt idx="844" formatCode="General">
                  <c:v>0.28939999999999999</c:v>
                </c:pt>
                <c:pt idx="845" formatCode="General">
                  <c:v>0.28939999999999999</c:v>
                </c:pt>
                <c:pt idx="846" formatCode="General">
                  <c:v>0.28939999999999999</c:v>
                </c:pt>
                <c:pt idx="847" formatCode="General">
                  <c:v>0.28938999999999998</c:v>
                </c:pt>
                <c:pt idx="848" formatCode="General">
                  <c:v>0.28938999999999998</c:v>
                </c:pt>
                <c:pt idx="849" formatCode="General">
                  <c:v>0.28938999999999998</c:v>
                </c:pt>
                <c:pt idx="850" formatCode="General">
                  <c:v>0.28938999999999998</c:v>
                </c:pt>
                <c:pt idx="851" formatCode="General">
                  <c:v>0.28938999999999998</c:v>
                </c:pt>
                <c:pt idx="852" formatCode="General">
                  <c:v>0.28938999999999998</c:v>
                </c:pt>
                <c:pt idx="853" formatCode="General">
                  <c:v>0.28938999999999998</c:v>
                </c:pt>
                <c:pt idx="854" formatCode="General">
                  <c:v>0.28938999999999998</c:v>
                </c:pt>
                <c:pt idx="855" formatCode="General">
                  <c:v>0.28938000000000003</c:v>
                </c:pt>
                <c:pt idx="856" formatCode="General">
                  <c:v>0.28938000000000003</c:v>
                </c:pt>
                <c:pt idx="857" formatCode="General">
                  <c:v>0.28938000000000003</c:v>
                </c:pt>
                <c:pt idx="858" formatCode="General">
                  <c:v>0.28938000000000003</c:v>
                </c:pt>
                <c:pt idx="859" formatCode="General">
                  <c:v>0.28938000000000003</c:v>
                </c:pt>
                <c:pt idx="860" formatCode="General">
                  <c:v>0.28938000000000003</c:v>
                </c:pt>
                <c:pt idx="861" formatCode="General">
                  <c:v>0.28938000000000003</c:v>
                </c:pt>
                <c:pt idx="862" formatCode="General">
                  <c:v>0.28938000000000003</c:v>
                </c:pt>
                <c:pt idx="863" formatCode="General">
                  <c:v>0.28938000000000003</c:v>
                </c:pt>
                <c:pt idx="864" formatCode="General">
                  <c:v>0.28937000000000002</c:v>
                </c:pt>
                <c:pt idx="865" formatCode="General">
                  <c:v>0.28937000000000002</c:v>
                </c:pt>
                <c:pt idx="866" formatCode="General">
                  <c:v>0.28937000000000002</c:v>
                </c:pt>
                <c:pt idx="867" formatCode="General">
                  <c:v>0.28937000000000002</c:v>
                </c:pt>
                <c:pt idx="868" formatCode="General">
                  <c:v>0.28937000000000002</c:v>
                </c:pt>
                <c:pt idx="869" formatCode="General">
                  <c:v>0.28937000000000002</c:v>
                </c:pt>
                <c:pt idx="870" formatCode="General">
                  <c:v>0.28937000000000002</c:v>
                </c:pt>
                <c:pt idx="871" formatCode="General">
                  <c:v>0.28937000000000002</c:v>
                </c:pt>
                <c:pt idx="872" formatCode="General">
                  <c:v>0.28937000000000002</c:v>
                </c:pt>
                <c:pt idx="873" formatCode="General">
                  <c:v>0.28936000000000001</c:v>
                </c:pt>
                <c:pt idx="874" formatCode="General">
                  <c:v>0.28936000000000001</c:v>
                </c:pt>
                <c:pt idx="875" formatCode="General">
                  <c:v>0.28936000000000001</c:v>
                </c:pt>
                <c:pt idx="876" formatCode="General">
                  <c:v>0.28936000000000001</c:v>
                </c:pt>
                <c:pt idx="877" formatCode="General">
                  <c:v>0.28936000000000001</c:v>
                </c:pt>
                <c:pt idx="878" formatCode="General">
                  <c:v>0.28936000000000001</c:v>
                </c:pt>
                <c:pt idx="879" formatCode="General">
                  <c:v>0.28936000000000001</c:v>
                </c:pt>
                <c:pt idx="880" formatCode="General">
                  <c:v>0.28936000000000001</c:v>
                </c:pt>
                <c:pt idx="881" formatCode="General">
                  <c:v>0.28936000000000001</c:v>
                </c:pt>
                <c:pt idx="882" formatCode="General">
                  <c:v>0.28935</c:v>
                </c:pt>
                <c:pt idx="883" formatCode="General">
                  <c:v>0.28935</c:v>
                </c:pt>
                <c:pt idx="884" formatCode="General">
                  <c:v>0.28935</c:v>
                </c:pt>
                <c:pt idx="885" formatCode="General">
                  <c:v>0.28935</c:v>
                </c:pt>
                <c:pt idx="886" formatCode="General">
                  <c:v>0.28935</c:v>
                </c:pt>
                <c:pt idx="887" formatCode="General">
                  <c:v>0.28935</c:v>
                </c:pt>
                <c:pt idx="888" formatCode="General">
                  <c:v>0.28935</c:v>
                </c:pt>
                <c:pt idx="889" formatCode="General">
                  <c:v>0.28935</c:v>
                </c:pt>
                <c:pt idx="890" formatCode="General">
                  <c:v>0.28935</c:v>
                </c:pt>
                <c:pt idx="891" formatCode="General">
                  <c:v>0.28933999999999999</c:v>
                </c:pt>
                <c:pt idx="892" formatCode="General">
                  <c:v>0.28933999999999999</c:v>
                </c:pt>
                <c:pt idx="893" formatCode="General">
                  <c:v>0.28933999999999999</c:v>
                </c:pt>
                <c:pt idx="894" formatCode="General">
                  <c:v>0.28933999999999999</c:v>
                </c:pt>
                <c:pt idx="895" formatCode="General">
                  <c:v>0.28933999999999999</c:v>
                </c:pt>
                <c:pt idx="896" formatCode="General">
                  <c:v>0.28933999999999999</c:v>
                </c:pt>
                <c:pt idx="897" formatCode="General">
                  <c:v>0.28933999999999999</c:v>
                </c:pt>
                <c:pt idx="898" formatCode="General">
                  <c:v>0.28933999999999999</c:v>
                </c:pt>
                <c:pt idx="899" formatCode="General">
                  <c:v>0.28932999999999998</c:v>
                </c:pt>
                <c:pt idx="900" formatCode="General">
                  <c:v>0.28932999999999998</c:v>
                </c:pt>
                <c:pt idx="901" formatCode="General">
                  <c:v>0.28932999999999998</c:v>
                </c:pt>
                <c:pt idx="902" formatCode="General">
                  <c:v>0.28932999999999998</c:v>
                </c:pt>
                <c:pt idx="903" formatCode="General">
                  <c:v>0.28932999999999998</c:v>
                </c:pt>
                <c:pt idx="904" formatCode="General">
                  <c:v>0.28932999999999998</c:v>
                </c:pt>
                <c:pt idx="905" formatCode="General">
                  <c:v>0.28932999999999998</c:v>
                </c:pt>
                <c:pt idx="906" formatCode="General">
                  <c:v>0.28932999999999998</c:v>
                </c:pt>
                <c:pt idx="907" formatCode="General">
                  <c:v>0.28932999999999998</c:v>
                </c:pt>
                <c:pt idx="908" formatCode="General">
                  <c:v>0.28932000000000002</c:v>
                </c:pt>
                <c:pt idx="909" formatCode="General">
                  <c:v>0.28932000000000002</c:v>
                </c:pt>
                <c:pt idx="910" formatCode="General">
                  <c:v>0.28932000000000002</c:v>
                </c:pt>
                <c:pt idx="911" formatCode="General">
                  <c:v>0.28932000000000002</c:v>
                </c:pt>
                <c:pt idx="912" formatCode="General">
                  <c:v>0.28932000000000002</c:v>
                </c:pt>
                <c:pt idx="913" formatCode="General">
                  <c:v>0.28932000000000002</c:v>
                </c:pt>
                <c:pt idx="914" formatCode="General">
                  <c:v>0.28932000000000002</c:v>
                </c:pt>
                <c:pt idx="915" formatCode="General">
                  <c:v>0.28932000000000002</c:v>
                </c:pt>
                <c:pt idx="916" formatCode="General">
                  <c:v>0.28932000000000002</c:v>
                </c:pt>
                <c:pt idx="917" formatCode="General">
                  <c:v>0.28931000000000001</c:v>
                </c:pt>
                <c:pt idx="918" formatCode="General">
                  <c:v>0.28931000000000001</c:v>
                </c:pt>
                <c:pt idx="919" formatCode="General">
                  <c:v>0.28931000000000001</c:v>
                </c:pt>
                <c:pt idx="920" formatCode="General">
                  <c:v>0.28931000000000001</c:v>
                </c:pt>
                <c:pt idx="921" formatCode="General">
                  <c:v>0.28931000000000001</c:v>
                </c:pt>
                <c:pt idx="922" formatCode="General">
                  <c:v>0.28931000000000001</c:v>
                </c:pt>
                <c:pt idx="923" formatCode="General">
                  <c:v>0.28931000000000001</c:v>
                </c:pt>
                <c:pt idx="924" formatCode="General">
                  <c:v>0.28931000000000001</c:v>
                </c:pt>
                <c:pt idx="925" formatCode="General">
                  <c:v>0.28931000000000001</c:v>
                </c:pt>
                <c:pt idx="926" formatCode="General">
                  <c:v>0.2893</c:v>
                </c:pt>
                <c:pt idx="927" formatCode="General">
                  <c:v>0.2893</c:v>
                </c:pt>
                <c:pt idx="928" formatCode="General">
                  <c:v>0.2893</c:v>
                </c:pt>
                <c:pt idx="929" formatCode="General">
                  <c:v>0.2893</c:v>
                </c:pt>
                <c:pt idx="930" formatCode="General">
                  <c:v>0.2893</c:v>
                </c:pt>
                <c:pt idx="931" formatCode="General">
                  <c:v>0.2893</c:v>
                </c:pt>
                <c:pt idx="932" formatCode="General">
                  <c:v>0.2893</c:v>
                </c:pt>
                <c:pt idx="933" formatCode="General">
                  <c:v>0.2893</c:v>
                </c:pt>
                <c:pt idx="934" formatCode="General">
                  <c:v>0.2893</c:v>
                </c:pt>
                <c:pt idx="935" formatCode="General">
                  <c:v>0.2893</c:v>
                </c:pt>
                <c:pt idx="936" formatCode="General">
                  <c:v>0.28928999999999999</c:v>
                </c:pt>
                <c:pt idx="937" formatCode="General">
                  <c:v>0.28928999999999999</c:v>
                </c:pt>
                <c:pt idx="938" formatCode="General">
                  <c:v>0.28928999999999999</c:v>
                </c:pt>
                <c:pt idx="939" formatCode="General">
                  <c:v>0.28928999999999999</c:v>
                </c:pt>
                <c:pt idx="940" formatCode="General">
                  <c:v>0.28928999999999999</c:v>
                </c:pt>
                <c:pt idx="941" formatCode="General">
                  <c:v>0.28928999999999999</c:v>
                </c:pt>
                <c:pt idx="942" formatCode="General">
                  <c:v>0.28928999999999999</c:v>
                </c:pt>
                <c:pt idx="943" formatCode="General">
                  <c:v>0.28928999999999999</c:v>
                </c:pt>
                <c:pt idx="944" formatCode="General">
                  <c:v>0.28928999999999999</c:v>
                </c:pt>
                <c:pt idx="945" formatCode="General">
                  <c:v>0.28927999999999998</c:v>
                </c:pt>
                <c:pt idx="946" formatCode="General">
                  <c:v>0.28927999999999998</c:v>
                </c:pt>
                <c:pt idx="947" formatCode="General">
                  <c:v>0.28927999999999998</c:v>
                </c:pt>
                <c:pt idx="948" formatCode="General">
                  <c:v>0.28927999999999998</c:v>
                </c:pt>
                <c:pt idx="949" formatCode="General">
                  <c:v>0.28927999999999998</c:v>
                </c:pt>
                <c:pt idx="950" formatCode="General">
                  <c:v>0.28927999999999998</c:v>
                </c:pt>
                <c:pt idx="951" formatCode="General">
                  <c:v>0.28927999999999998</c:v>
                </c:pt>
                <c:pt idx="952" formatCode="General">
                  <c:v>0.28927999999999998</c:v>
                </c:pt>
                <c:pt idx="953" formatCode="General">
                  <c:v>0.28927999999999998</c:v>
                </c:pt>
                <c:pt idx="954" formatCode="General">
                  <c:v>0.28927999999999998</c:v>
                </c:pt>
                <c:pt idx="955" formatCode="General">
                  <c:v>0.28927000000000003</c:v>
                </c:pt>
                <c:pt idx="956" formatCode="General">
                  <c:v>0.28927000000000003</c:v>
                </c:pt>
                <c:pt idx="957" formatCode="General">
                  <c:v>0.28927000000000003</c:v>
                </c:pt>
                <c:pt idx="958" formatCode="General">
                  <c:v>0.28927000000000003</c:v>
                </c:pt>
                <c:pt idx="959" formatCode="General">
                  <c:v>0.28927000000000003</c:v>
                </c:pt>
                <c:pt idx="960" formatCode="General">
                  <c:v>0.28927000000000003</c:v>
                </c:pt>
                <c:pt idx="961" formatCode="General">
                  <c:v>0.28927000000000003</c:v>
                </c:pt>
                <c:pt idx="962" formatCode="General">
                  <c:v>0.28927000000000003</c:v>
                </c:pt>
                <c:pt idx="963" formatCode="General">
                  <c:v>0.28927000000000003</c:v>
                </c:pt>
                <c:pt idx="964" formatCode="General">
                  <c:v>0.28927000000000003</c:v>
                </c:pt>
                <c:pt idx="965" formatCode="General">
                  <c:v>0.28926000000000002</c:v>
                </c:pt>
                <c:pt idx="966" formatCode="General">
                  <c:v>0.28926000000000002</c:v>
                </c:pt>
                <c:pt idx="967" formatCode="General">
                  <c:v>0.28926000000000002</c:v>
                </c:pt>
                <c:pt idx="968" formatCode="General">
                  <c:v>0.28926000000000002</c:v>
                </c:pt>
                <c:pt idx="969" formatCode="General">
                  <c:v>0.28926000000000002</c:v>
                </c:pt>
                <c:pt idx="970" formatCode="General">
                  <c:v>0.28926000000000002</c:v>
                </c:pt>
                <c:pt idx="971" formatCode="General">
                  <c:v>0.28926000000000002</c:v>
                </c:pt>
                <c:pt idx="972" formatCode="General">
                  <c:v>0.28926000000000002</c:v>
                </c:pt>
                <c:pt idx="973" formatCode="General">
                  <c:v>0.28926000000000002</c:v>
                </c:pt>
                <c:pt idx="974" formatCode="General">
                  <c:v>0.28926000000000002</c:v>
                </c:pt>
                <c:pt idx="975" formatCode="General">
                  <c:v>0.28925000000000001</c:v>
                </c:pt>
                <c:pt idx="976" formatCode="General">
                  <c:v>0.28925000000000001</c:v>
                </c:pt>
                <c:pt idx="977" formatCode="General">
                  <c:v>0.28925000000000001</c:v>
                </c:pt>
                <c:pt idx="978" formatCode="General">
                  <c:v>0.28925000000000001</c:v>
                </c:pt>
                <c:pt idx="979" formatCode="General">
                  <c:v>0.28925000000000001</c:v>
                </c:pt>
                <c:pt idx="980" formatCode="General">
                  <c:v>0.28925000000000001</c:v>
                </c:pt>
                <c:pt idx="981" formatCode="General">
                  <c:v>0.28925000000000001</c:v>
                </c:pt>
                <c:pt idx="982" formatCode="General">
                  <c:v>0.28925000000000001</c:v>
                </c:pt>
                <c:pt idx="983" formatCode="General">
                  <c:v>0.28925000000000001</c:v>
                </c:pt>
                <c:pt idx="984" formatCode="General">
                  <c:v>0.28925000000000001</c:v>
                </c:pt>
                <c:pt idx="985" formatCode="General">
                  <c:v>0.28924</c:v>
                </c:pt>
                <c:pt idx="986" formatCode="General">
                  <c:v>0.28924</c:v>
                </c:pt>
                <c:pt idx="987" formatCode="General">
                  <c:v>0.28924</c:v>
                </c:pt>
                <c:pt idx="988" formatCode="General">
                  <c:v>0.28924</c:v>
                </c:pt>
                <c:pt idx="989" formatCode="General">
                  <c:v>0.28924</c:v>
                </c:pt>
                <c:pt idx="990" formatCode="General">
                  <c:v>0.28924</c:v>
                </c:pt>
                <c:pt idx="991" formatCode="General">
                  <c:v>0.28924</c:v>
                </c:pt>
                <c:pt idx="992" formatCode="General">
                  <c:v>0.28924</c:v>
                </c:pt>
                <c:pt idx="993" formatCode="General">
                  <c:v>0.28924</c:v>
                </c:pt>
                <c:pt idx="994" formatCode="General">
                  <c:v>0.28924</c:v>
                </c:pt>
                <c:pt idx="995" formatCode="General">
                  <c:v>0.28922999999999999</c:v>
                </c:pt>
                <c:pt idx="996" formatCode="General">
                  <c:v>0.28922999999999999</c:v>
                </c:pt>
                <c:pt idx="997" formatCode="General">
                  <c:v>0.28922999999999999</c:v>
                </c:pt>
                <c:pt idx="998" formatCode="General">
                  <c:v>0.28922999999999999</c:v>
                </c:pt>
                <c:pt idx="999" formatCode="General">
                  <c:v>0.28922999999999999</c:v>
                </c:pt>
                <c:pt idx="1000" formatCode="General">
                  <c:v>0.28922999999999999</c:v>
                </c:pt>
                <c:pt idx="1001" formatCode="General">
                  <c:v>0.28922999999999999</c:v>
                </c:pt>
                <c:pt idx="1002" formatCode="General">
                  <c:v>0.28922999999999999</c:v>
                </c:pt>
                <c:pt idx="1003" formatCode="General">
                  <c:v>0.28922999999999999</c:v>
                </c:pt>
                <c:pt idx="1004" formatCode="General">
                  <c:v>0.28922999999999999</c:v>
                </c:pt>
                <c:pt idx="1005" formatCode="General">
                  <c:v>0.28922999999999999</c:v>
                </c:pt>
                <c:pt idx="1006" formatCode="General">
                  <c:v>0.28921999999999998</c:v>
                </c:pt>
                <c:pt idx="1007" formatCode="General">
                  <c:v>0.28921999999999998</c:v>
                </c:pt>
                <c:pt idx="1008" formatCode="General">
                  <c:v>0.28921999999999998</c:v>
                </c:pt>
                <c:pt idx="1009" formatCode="General">
                  <c:v>0.28921999999999998</c:v>
                </c:pt>
                <c:pt idx="1010" formatCode="General">
                  <c:v>0.28921999999999998</c:v>
                </c:pt>
                <c:pt idx="1011" formatCode="General">
                  <c:v>0.28921999999999998</c:v>
                </c:pt>
                <c:pt idx="1012" formatCode="General">
                  <c:v>0.28921999999999998</c:v>
                </c:pt>
                <c:pt idx="1013" formatCode="General">
                  <c:v>0.28921999999999998</c:v>
                </c:pt>
                <c:pt idx="1014" formatCode="General">
                  <c:v>0.28921999999999998</c:v>
                </c:pt>
                <c:pt idx="1015" formatCode="General">
                  <c:v>0.28921999999999998</c:v>
                </c:pt>
                <c:pt idx="1016" formatCode="General">
                  <c:v>0.28921999999999998</c:v>
                </c:pt>
                <c:pt idx="1017" formatCode="General">
                  <c:v>0.28921000000000002</c:v>
                </c:pt>
                <c:pt idx="1018" formatCode="General">
                  <c:v>0.28921000000000002</c:v>
                </c:pt>
                <c:pt idx="1019" formatCode="General">
                  <c:v>0.28921000000000002</c:v>
                </c:pt>
                <c:pt idx="1020" formatCode="General">
                  <c:v>0.28921000000000002</c:v>
                </c:pt>
                <c:pt idx="1021" formatCode="General">
                  <c:v>0.28921000000000002</c:v>
                </c:pt>
                <c:pt idx="1022" formatCode="General">
                  <c:v>0.28921000000000002</c:v>
                </c:pt>
                <c:pt idx="1023" formatCode="General">
                  <c:v>0.28921000000000002</c:v>
                </c:pt>
                <c:pt idx="1024" formatCode="General">
                  <c:v>0.28921000000000002</c:v>
                </c:pt>
                <c:pt idx="1025" formatCode="General">
                  <c:v>0.28921000000000002</c:v>
                </c:pt>
                <c:pt idx="1026" formatCode="General">
                  <c:v>0.28921000000000002</c:v>
                </c:pt>
                <c:pt idx="1027" formatCode="General">
                  <c:v>0.28920000000000001</c:v>
                </c:pt>
                <c:pt idx="1028" formatCode="General">
                  <c:v>0.28920000000000001</c:v>
                </c:pt>
                <c:pt idx="1029" formatCode="General">
                  <c:v>0.28920000000000001</c:v>
                </c:pt>
                <c:pt idx="1030" formatCode="General">
                  <c:v>0.28920000000000001</c:v>
                </c:pt>
                <c:pt idx="1031" formatCode="General">
                  <c:v>0.28920000000000001</c:v>
                </c:pt>
                <c:pt idx="1032" formatCode="General">
                  <c:v>0.28920000000000001</c:v>
                </c:pt>
                <c:pt idx="1033" formatCode="General">
                  <c:v>0.28920000000000001</c:v>
                </c:pt>
                <c:pt idx="1034" formatCode="General">
                  <c:v>0.28920000000000001</c:v>
                </c:pt>
                <c:pt idx="1035" formatCode="General">
                  <c:v>0.28920000000000001</c:v>
                </c:pt>
                <c:pt idx="1036" formatCode="General">
                  <c:v>0.28920000000000001</c:v>
                </c:pt>
                <c:pt idx="1037" formatCode="General">
                  <c:v>0.28919</c:v>
                </c:pt>
                <c:pt idx="1038" formatCode="General">
                  <c:v>0.28919</c:v>
                </c:pt>
                <c:pt idx="1039" formatCode="General">
                  <c:v>0.28919</c:v>
                </c:pt>
                <c:pt idx="1040" formatCode="General">
                  <c:v>0.28919</c:v>
                </c:pt>
                <c:pt idx="1041" formatCode="General">
                  <c:v>0.28919</c:v>
                </c:pt>
                <c:pt idx="1042" formatCode="General">
                  <c:v>0.28919</c:v>
                </c:pt>
                <c:pt idx="1043" formatCode="General">
                  <c:v>0.28919</c:v>
                </c:pt>
                <c:pt idx="1044" formatCode="General">
                  <c:v>0.28919</c:v>
                </c:pt>
                <c:pt idx="1045" formatCode="General">
                  <c:v>0.28919</c:v>
                </c:pt>
                <c:pt idx="1046" formatCode="General">
                  <c:v>0.28919</c:v>
                </c:pt>
                <c:pt idx="1047" formatCode="General">
                  <c:v>0.28919</c:v>
                </c:pt>
                <c:pt idx="1048" formatCode="General">
                  <c:v>0.28917999999999999</c:v>
                </c:pt>
                <c:pt idx="1049" formatCode="General">
                  <c:v>0.28917999999999999</c:v>
                </c:pt>
                <c:pt idx="1050" formatCode="General">
                  <c:v>0.28917999999999999</c:v>
                </c:pt>
                <c:pt idx="1051" formatCode="General">
                  <c:v>0.28917999999999999</c:v>
                </c:pt>
                <c:pt idx="1052" formatCode="General">
                  <c:v>0.28917999999999999</c:v>
                </c:pt>
                <c:pt idx="1053" formatCode="General">
                  <c:v>0.28917999999999999</c:v>
                </c:pt>
                <c:pt idx="1054" formatCode="General">
                  <c:v>0.28917999999999999</c:v>
                </c:pt>
                <c:pt idx="1055" formatCode="General">
                  <c:v>0.28917999999999999</c:v>
                </c:pt>
                <c:pt idx="1056" formatCode="General">
                  <c:v>0.28917999999999999</c:v>
                </c:pt>
                <c:pt idx="1057" formatCode="General">
                  <c:v>0.28917999999999999</c:v>
                </c:pt>
                <c:pt idx="1058" formatCode="General">
                  <c:v>0.28917999999999999</c:v>
                </c:pt>
                <c:pt idx="1059" formatCode="General">
                  <c:v>0.28916999999999998</c:v>
                </c:pt>
                <c:pt idx="1060" formatCode="General">
                  <c:v>0.28916999999999998</c:v>
                </c:pt>
                <c:pt idx="1061" formatCode="General">
                  <c:v>0.28916999999999998</c:v>
                </c:pt>
                <c:pt idx="1062" formatCode="General">
                  <c:v>0.28916999999999998</c:v>
                </c:pt>
                <c:pt idx="1063" formatCode="General">
                  <c:v>0.28916999999999998</c:v>
                </c:pt>
                <c:pt idx="1064" formatCode="General">
                  <c:v>0.28916999999999998</c:v>
                </c:pt>
                <c:pt idx="1065" formatCode="General">
                  <c:v>0.28916999999999998</c:v>
                </c:pt>
                <c:pt idx="1066" formatCode="General">
                  <c:v>0.28916999999999998</c:v>
                </c:pt>
                <c:pt idx="1067" formatCode="General">
                  <c:v>0.28916999999999998</c:v>
                </c:pt>
                <c:pt idx="1068" formatCode="General">
                  <c:v>0.28916999999999998</c:v>
                </c:pt>
                <c:pt idx="1069" formatCode="General">
                  <c:v>0.28916999999999998</c:v>
                </c:pt>
                <c:pt idx="1070" formatCode="General">
                  <c:v>0.28915999999999997</c:v>
                </c:pt>
                <c:pt idx="1071" formatCode="General">
                  <c:v>0.28915999999999997</c:v>
                </c:pt>
                <c:pt idx="1072" formatCode="General">
                  <c:v>0.28915999999999997</c:v>
                </c:pt>
                <c:pt idx="1073" formatCode="General">
                  <c:v>0.28915999999999997</c:v>
                </c:pt>
                <c:pt idx="1074" formatCode="General">
                  <c:v>0.28915999999999997</c:v>
                </c:pt>
                <c:pt idx="1075" formatCode="General">
                  <c:v>0.28915999999999997</c:v>
                </c:pt>
                <c:pt idx="1076" formatCode="General">
                  <c:v>0.28915999999999997</c:v>
                </c:pt>
                <c:pt idx="1077" formatCode="General">
                  <c:v>0.28915999999999997</c:v>
                </c:pt>
                <c:pt idx="1078" formatCode="General">
                  <c:v>0.28915999999999997</c:v>
                </c:pt>
                <c:pt idx="1079" formatCode="General">
                  <c:v>0.28915999999999997</c:v>
                </c:pt>
                <c:pt idx="1080" formatCode="General">
                  <c:v>0.28915000000000002</c:v>
                </c:pt>
                <c:pt idx="1081" formatCode="General">
                  <c:v>0.28915000000000002</c:v>
                </c:pt>
                <c:pt idx="1082" formatCode="General">
                  <c:v>0.28915000000000002</c:v>
                </c:pt>
                <c:pt idx="1083" formatCode="General">
                  <c:v>0.28915000000000002</c:v>
                </c:pt>
                <c:pt idx="1084" formatCode="General">
                  <c:v>0.28915000000000002</c:v>
                </c:pt>
                <c:pt idx="1085" formatCode="General">
                  <c:v>0.28915000000000002</c:v>
                </c:pt>
                <c:pt idx="1086" formatCode="General">
                  <c:v>0.28915000000000002</c:v>
                </c:pt>
                <c:pt idx="1087" formatCode="General">
                  <c:v>0.28915000000000002</c:v>
                </c:pt>
                <c:pt idx="1088" formatCode="General">
                  <c:v>0.28915000000000002</c:v>
                </c:pt>
                <c:pt idx="1089" formatCode="General">
                  <c:v>0.28915000000000002</c:v>
                </c:pt>
                <c:pt idx="1090" formatCode="General">
                  <c:v>0.28915000000000002</c:v>
                </c:pt>
                <c:pt idx="1091" formatCode="General">
                  <c:v>0.28914000000000001</c:v>
                </c:pt>
                <c:pt idx="1092" formatCode="General">
                  <c:v>0.28914000000000001</c:v>
                </c:pt>
                <c:pt idx="1093" formatCode="General">
                  <c:v>0.28914000000000001</c:v>
                </c:pt>
                <c:pt idx="1094" formatCode="General">
                  <c:v>0.28914000000000001</c:v>
                </c:pt>
                <c:pt idx="1095" formatCode="General">
                  <c:v>0.28914000000000001</c:v>
                </c:pt>
                <c:pt idx="1096" formatCode="General">
                  <c:v>0.28914000000000001</c:v>
                </c:pt>
                <c:pt idx="1097" formatCode="General">
                  <c:v>0.28914000000000001</c:v>
                </c:pt>
                <c:pt idx="1098" formatCode="General">
                  <c:v>0.28914000000000001</c:v>
                </c:pt>
                <c:pt idx="1099" formatCode="General">
                  <c:v>0.28914000000000001</c:v>
                </c:pt>
                <c:pt idx="1100" formatCode="General">
                  <c:v>0.28914000000000001</c:v>
                </c:pt>
                <c:pt idx="1101" formatCode="General">
                  <c:v>0.28914000000000001</c:v>
                </c:pt>
                <c:pt idx="1102" formatCode="General">
                  <c:v>0.28914000000000001</c:v>
                </c:pt>
                <c:pt idx="1103" formatCode="General">
                  <c:v>0.28913</c:v>
                </c:pt>
                <c:pt idx="1104" formatCode="General">
                  <c:v>0.28913</c:v>
                </c:pt>
                <c:pt idx="1105" formatCode="General">
                  <c:v>0.28913</c:v>
                </c:pt>
                <c:pt idx="1106" formatCode="General">
                  <c:v>0.28913</c:v>
                </c:pt>
                <c:pt idx="1107" formatCode="General">
                  <c:v>0.28913</c:v>
                </c:pt>
                <c:pt idx="1108" formatCode="General">
                  <c:v>0.28913</c:v>
                </c:pt>
                <c:pt idx="1109" formatCode="General">
                  <c:v>0.28913</c:v>
                </c:pt>
                <c:pt idx="1110" formatCode="General">
                  <c:v>0.28913</c:v>
                </c:pt>
                <c:pt idx="1111" formatCode="General">
                  <c:v>0.28913</c:v>
                </c:pt>
                <c:pt idx="1112" formatCode="General">
                  <c:v>0.28913</c:v>
                </c:pt>
                <c:pt idx="1113" formatCode="General">
                  <c:v>0.28913</c:v>
                </c:pt>
                <c:pt idx="1114" formatCode="General">
                  <c:v>0.28911999999999999</c:v>
                </c:pt>
                <c:pt idx="1115" formatCode="General">
                  <c:v>0.28911999999999999</c:v>
                </c:pt>
                <c:pt idx="1116" formatCode="General">
                  <c:v>0.28911999999999999</c:v>
                </c:pt>
                <c:pt idx="1117" formatCode="General">
                  <c:v>0.28911999999999999</c:v>
                </c:pt>
                <c:pt idx="1118" formatCode="General">
                  <c:v>0.28911999999999999</c:v>
                </c:pt>
                <c:pt idx="1119" formatCode="General">
                  <c:v>0.28911999999999999</c:v>
                </c:pt>
                <c:pt idx="1120" formatCode="General">
                  <c:v>0.28911999999999999</c:v>
                </c:pt>
                <c:pt idx="1121" formatCode="General">
                  <c:v>0.28911999999999999</c:v>
                </c:pt>
                <c:pt idx="1122" formatCode="General">
                  <c:v>0.28911999999999999</c:v>
                </c:pt>
                <c:pt idx="1123" formatCode="General">
                  <c:v>0.28911999999999999</c:v>
                </c:pt>
                <c:pt idx="1124" formatCode="General">
                  <c:v>0.28911999999999999</c:v>
                </c:pt>
                <c:pt idx="1125" formatCode="General">
                  <c:v>0.28911999999999999</c:v>
                </c:pt>
                <c:pt idx="1126" formatCode="General">
                  <c:v>0.28910999999999998</c:v>
                </c:pt>
                <c:pt idx="1127" formatCode="General">
                  <c:v>0.28910999999999998</c:v>
                </c:pt>
                <c:pt idx="1128" formatCode="General">
                  <c:v>0.28910999999999998</c:v>
                </c:pt>
                <c:pt idx="1129" formatCode="General">
                  <c:v>0.28910999999999998</c:v>
                </c:pt>
                <c:pt idx="1130" formatCode="General">
                  <c:v>0.28910999999999998</c:v>
                </c:pt>
                <c:pt idx="1131" formatCode="General">
                  <c:v>0.28910999999999998</c:v>
                </c:pt>
                <c:pt idx="1132" formatCode="General">
                  <c:v>0.28910999999999998</c:v>
                </c:pt>
                <c:pt idx="1133" formatCode="General">
                  <c:v>0.28910999999999998</c:v>
                </c:pt>
                <c:pt idx="1134" formatCode="General">
                  <c:v>0.28910999999999998</c:v>
                </c:pt>
                <c:pt idx="1135" formatCode="General">
                  <c:v>0.28910999999999998</c:v>
                </c:pt>
                <c:pt idx="1136" formatCode="General">
                  <c:v>0.28910999999999998</c:v>
                </c:pt>
                <c:pt idx="1137" formatCode="General">
                  <c:v>0.28910999999999998</c:v>
                </c:pt>
                <c:pt idx="1138" formatCode="General">
                  <c:v>0.28910000000000002</c:v>
                </c:pt>
                <c:pt idx="1139" formatCode="General">
                  <c:v>0.28910000000000002</c:v>
                </c:pt>
                <c:pt idx="1140" formatCode="General">
                  <c:v>0.28910000000000002</c:v>
                </c:pt>
                <c:pt idx="1141" formatCode="General">
                  <c:v>0.28910000000000002</c:v>
                </c:pt>
                <c:pt idx="1142" formatCode="General">
                  <c:v>0.28910000000000002</c:v>
                </c:pt>
                <c:pt idx="1143" formatCode="General">
                  <c:v>0.28910000000000002</c:v>
                </c:pt>
                <c:pt idx="1144" formatCode="General">
                  <c:v>0.28910000000000002</c:v>
                </c:pt>
                <c:pt idx="1145" formatCode="General">
                  <c:v>0.28910000000000002</c:v>
                </c:pt>
                <c:pt idx="1146" formatCode="General">
                  <c:v>0.28910000000000002</c:v>
                </c:pt>
                <c:pt idx="1147" formatCode="General">
                  <c:v>0.28910000000000002</c:v>
                </c:pt>
                <c:pt idx="1148" formatCode="General">
                  <c:v>0.28910000000000002</c:v>
                </c:pt>
                <c:pt idx="1149" formatCode="General">
                  <c:v>0.28910000000000002</c:v>
                </c:pt>
                <c:pt idx="1150" formatCode="General">
                  <c:v>0.28910000000000002</c:v>
                </c:pt>
                <c:pt idx="1151" formatCode="General">
                  <c:v>0.28909000000000001</c:v>
                </c:pt>
                <c:pt idx="1152" formatCode="General">
                  <c:v>0.28909000000000001</c:v>
                </c:pt>
                <c:pt idx="1153" formatCode="General">
                  <c:v>0.28909000000000001</c:v>
                </c:pt>
                <c:pt idx="1154" formatCode="General">
                  <c:v>0.28909000000000001</c:v>
                </c:pt>
                <c:pt idx="1155" formatCode="General">
                  <c:v>0.28909000000000001</c:v>
                </c:pt>
                <c:pt idx="1156" formatCode="General">
                  <c:v>0.28909000000000001</c:v>
                </c:pt>
                <c:pt idx="1157" formatCode="General">
                  <c:v>0.28909000000000001</c:v>
                </c:pt>
                <c:pt idx="1158" formatCode="General">
                  <c:v>0.28909000000000001</c:v>
                </c:pt>
                <c:pt idx="1159" formatCode="General">
                  <c:v>0.28909000000000001</c:v>
                </c:pt>
                <c:pt idx="1160" formatCode="General">
                  <c:v>0.28909000000000001</c:v>
                </c:pt>
                <c:pt idx="1161" formatCode="General">
                  <c:v>0.28909000000000001</c:v>
                </c:pt>
                <c:pt idx="1162" formatCode="General">
                  <c:v>0.28909000000000001</c:v>
                </c:pt>
                <c:pt idx="1163" formatCode="General">
                  <c:v>0.28908</c:v>
                </c:pt>
                <c:pt idx="1164" formatCode="General">
                  <c:v>0.28908</c:v>
                </c:pt>
                <c:pt idx="1165" formatCode="General">
                  <c:v>0.28908</c:v>
                </c:pt>
                <c:pt idx="1166" formatCode="General">
                  <c:v>0.28908</c:v>
                </c:pt>
                <c:pt idx="1167" formatCode="General">
                  <c:v>0.28908</c:v>
                </c:pt>
                <c:pt idx="1168" formatCode="General">
                  <c:v>0.28908</c:v>
                </c:pt>
                <c:pt idx="1169" formatCode="General">
                  <c:v>0.28908</c:v>
                </c:pt>
                <c:pt idx="1170" formatCode="General">
                  <c:v>0.28908</c:v>
                </c:pt>
                <c:pt idx="1171" formatCode="General">
                  <c:v>0.28908</c:v>
                </c:pt>
                <c:pt idx="1172" formatCode="General">
                  <c:v>0.28908</c:v>
                </c:pt>
                <c:pt idx="1173" formatCode="General">
                  <c:v>0.28908</c:v>
                </c:pt>
                <c:pt idx="1174" formatCode="General">
                  <c:v>0.28908</c:v>
                </c:pt>
                <c:pt idx="1175" formatCode="General">
                  <c:v>0.28908</c:v>
                </c:pt>
                <c:pt idx="1176" formatCode="General">
                  <c:v>0.28906999999999999</c:v>
                </c:pt>
                <c:pt idx="1177" formatCode="General">
                  <c:v>0.28906999999999999</c:v>
                </c:pt>
                <c:pt idx="1178" formatCode="General">
                  <c:v>0.28906999999999999</c:v>
                </c:pt>
                <c:pt idx="1179" formatCode="General">
                  <c:v>0.28906999999999999</c:v>
                </c:pt>
                <c:pt idx="1180" formatCode="General">
                  <c:v>0.28906999999999999</c:v>
                </c:pt>
                <c:pt idx="1181" formatCode="General">
                  <c:v>0.28906999999999999</c:v>
                </c:pt>
                <c:pt idx="1182" formatCode="General">
                  <c:v>0.28906999999999999</c:v>
                </c:pt>
                <c:pt idx="1183" formatCode="General">
                  <c:v>0.28906999999999999</c:v>
                </c:pt>
                <c:pt idx="1184" formatCode="General">
                  <c:v>0.28906999999999999</c:v>
                </c:pt>
                <c:pt idx="1185" formatCode="General">
                  <c:v>0.28906999999999999</c:v>
                </c:pt>
                <c:pt idx="1186" formatCode="General">
                  <c:v>0.28906999999999999</c:v>
                </c:pt>
                <c:pt idx="1187" formatCode="General">
                  <c:v>0.28906999999999999</c:v>
                </c:pt>
                <c:pt idx="1188" formatCode="General">
                  <c:v>0.28906999999999999</c:v>
                </c:pt>
                <c:pt idx="1189" formatCode="General">
                  <c:v>0.28905999999999998</c:v>
                </c:pt>
                <c:pt idx="1190" formatCode="General">
                  <c:v>0.28905999999999998</c:v>
                </c:pt>
                <c:pt idx="1191" formatCode="General">
                  <c:v>0.28905999999999998</c:v>
                </c:pt>
                <c:pt idx="1192" formatCode="General">
                  <c:v>0.28905999999999998</c:v>
                </c:pt>
                <c:pt idx="1193" formatCode="General">
                  <c:v>0.28905999999999998</c:v>
                </c:pt>
                <c:pt idx="1194" formatCode="General">
                  <c:v>0.28905999999999998</c:v>
                </c:pt>
                <c:pt idx="1195" formatCode="General">
                  <c:v>0.28905999999999998</c:v>
                </c:pt>
                <c:pt idx="1196" formatCode="General">
                  <c:v>0.28905999999999998</c:v>
                </c:pt>
                <c:pt idx="1197" formatCode="General">
                  <c:v>0.28905999999999998</c:v>
                </c:pt>
                <c:pt idx="1198" formatCode="General">
                  <c:v>0.28905999999999998</c:v>
                </c:pt>
                <c:pt idx="1199" formatCode="General">
                  <c:v>0.28905999999999998</c:v>
                </c:pt>
                <c:pt idx="1200" formatCode="General">
                  <c:v>0.28905999999999998</c:v>
                </c:pt>
                <c:pt idx="1201" formatCode="General">
                  <c:v>0.28905999999999998</c:v>
                </c:pt>
                <c:pt idx="1202" formatCode="General">
                  <c:v>0.28905999999999998</c:v>
                </c:pt>
                <c:pt idx="1203" formatCode="General">
                  <c:v>0.28904999999999997</c:v>
                </c:pt>
                <c:pt idx="1204" formatCode="General">
                  <c:v>0.28904999999999997</c:v>
                </c:pt>
                <c:pt idx="1205" formatCode="General">
                  <c:v>0.28904999999999997</c:v>
                </c:pt>
                <c:pt idx="1206" formatCode="General">
                  <c:v>0.28904999999999997</c:v>
                </c:pt>
                <c:pt idx="1207" formatCode="General">
                  <c:v>0.28904999999999997</c:v>
                </c:pt>
                <c:pt idx="1208" formatCode="General">
                  <c:v>0.28904999999999997</c:v>
                </c:pt>
                <c:pt idx="1209" formatCode="General">
                  <c:v>0.28904999999999997</c:v>
                </c:pt>
                <c:pt idx="1210" formatCode="General">
                  <c:v>0.28904999999999997</c:v>
                </c:pt>
                <c:pt idx="1211" formatCode="General">
                  <c:v>0.28904999999999997</c:v>
                </c:pt>
                <c:pt idx="1212" formatCode="General">
                  <c:v>0.28904999999999997</c:v>
                </c:pt>
                <c:pt idx="1213" formatCode="General">
                  <c:v>0.28904999999999997</c:v>
                </c:pt>
                <c:pt idx="1214" formatCode="General">
                  <c:v>0.28904999999999997</c:v>
                </c:pt>
                <c:pt idx="1215" formatCode="General">
                  <c:v>0.28904000000000002</c:v>
                </c:pt>
                <c:pt idx="1216" formatCode="General">
                  <c:v>0.28904000000000002</c:v>
                </c:pt>
                <c:pt idx="1217" formatCode="General">
                  <c:v>0.28904000000000002</c:v>
                </c:pt>
                <c:pt idx="1218" formatCode="General">
                  <c:v>0.28904000000000002</c:v>
                </c:pt>
                <c:pt idx="1219" formatCode="General">
                  <c:v>0.28904000000000002</c:v>
                </c:pt>
                <c:pt idx="1220" formatCode="General">
                  <c:v>0.28904000000000002</c:v>
                </c:pt>
                <c:pt idx="1221" formatCode="General">
                  <c:v>0.28904000000000002</c:v>
                </c:pt>
                <c:pt idx="1222" formatCode="General">
                  <c:v>0.28904000000000002</c:v>
                </c:pt>
                <c:pt idx="1223" formatCode="General">
                  <c:v>0.28904000000000002</c:v>
                </c:pt>
                <c:pt idx="1224" formatCode="General">
                  <c:v>0.28904000000000002</c:v>
                </c:pt>
                <c:pt idx="1225" formatCode="General">
                  <c:v>0.28904000000000002</c:v>
                </c:pt>
                <c:pt idx="1226" formatCode="General">
                  <c:v>0.28904000000000002</c:v>
                </c:pt>
                <c:pt idx="1227" formatCode="General">
                  <c:v>0.28904000000000002</c:v>
                </c:pt>
                <c:pt idx="1228" formatCode="General">
                  <c:v>0.28904000000000002</c:v>
                </c:pt>
                <c:pt idx="1229" formatCode="General">
                  <c:v>0.28903000000000001</c:v>
                </c:pt>
                <c:pt idx="1230" formatCode="General">
                  <c:v>0.28903000000000001</c:v>
                </c:pt>
                <c:pt idx="1231" formatCode="General">
                  <c:v>0.28903000000000001</c:v>
                </c:pt>
                <c:pt idx="1232" formatCode="General">
                  <c:v>0.28903000000000001</c:v>
                </c:pt>
                <c:pt idx="1233" formatCode="General">
                  <c:v>0.28903000000000001</c:v>
                </c:pt>
                <c:pt idx="1234" formatCode="General">
                  <c:v>0.28903000000000001</c:v>
                </c:pt>
                <c:pt idx="1235" formatCode="General">
                  <c:v>0.28903000000000001</c:v>
                </c:pt>
                <c:pt idx="1236" formatCode="General">
                  <c:v>0.28903000000000001</c:v>
                </c:pt>
                <c:pt idx="1237" formatCode="General">
                  <c:v>0.28903000000000001</c:v>
                </c:pt>
                <c:pt idx="1238" formatCode="General">
                  <c:v>0.28903000000000001</c:v>
                </c:pt>
                <c:pt idx="1239" formatCode="General">
                  <c:v>0.28903000000000001</c:v>
                </c:pt>
                <c:pt idx="1240" formatCode="General">
                  <c:v>0.28903000000000001</c:v>
                </c:pt>
                <c:pt idx="1241" formatCode="General">
                  <c:v>0.28903000000000001</c:v>
                </c:pt>
                <c:pt idx="1242" formatCode="General">
                  <c:v>0.28902</c:v>
                </c:pt>
                <c:pt idx="1243" formatCode="General">
                  <c:v>0.28902</c:v>
                </c:pt>
                <c:pt idx="1244" formatCode="General">
                  <c:v>0.28902</c:v>
                </c:pt>
                <c:pt idx="1245" formatCode="General">
                  <c:v>0.28902</c:v>
                </c:pt>
                <c:pt idx="1246" formatCode="General">
                  <c:v>0.28902</c:v>
                </c:pt>
                <c:pt idx="1247" formatCode="General">
                  <c:v>0.28902</c:v>
                </c:pt>
                <c:pt idx="1248" formatCode="General">
                  <c:v>0.28902</c:v>
                </c:pt>
                <c:pt idx="1249" formatCode="General">
                  <c:v>0.28902</c:v>
                </c:pt>
                <c:pt idx="1250" formatCode="General">
                  <c:v>0.28902</c:v>
                </c:pt>
                <c:pt idx="1251" formatCode="General">
                  <c:v>0.28902</c:v>
                </c:pt>
                <c:pt idx="1252" formatCode="General">
                  <c:v>0.28902</c:v>
                </c:pt>
                <c:pt idx="1253" formatCode="General">
                  <c:v>0.28902</c:v>
                </c:pt>
                <c:pt idx="1254" formatCode="General">
                  <c:v>0.28902</c:v>
                </c:pt>
                <c:pt idx="1255" formatCode="General">
                  <c:v>0.28902</c:v>
                </c:pt>
                <c:pt idx="1256" formatCode="General">
                  <c:v>0.28900999999999999</c:v>
                </c:pt>
                <c:pt idx="1257" formatCode="General">
                  <c:v>0.28900999999999999</c:v>
                </c:pt>
                <c:pt idx="1258" formatCode="General">
                  <c:v>0.28900999999999999</c:v>
                </c:pt>
                <c:pt idx="1259" formatCode="General">
                  <c:v>0.28900999999999999</c:v>
                </c:pt>
                <c:pt idx="1260" formatCode="General">
                  <c:v>0.28900999999999999</c:v>
                </c:pt>
                <c:pt idx="1261" formatCode="General">
                  <c:v>0.28900999999999999</c:v>
                </c:pt>
                <c:pt idx="1262" formatCode="General">
                  <c:v>0.28900999999999999</c:v>
                </c:pt>
                <c:pt idx="1263" formatCode="General">
                  <c:v>0.28900999999999999</c:v>
                </c:pt>
                <c:pt idx="1264" formatCode="General">
                  <c:v>0.28900999999999999</c:v>
                </c:pt>
                <c:pt idx="1265" formatCode="General">
                  <c:v>0.28900999999999999</c:v>
                </c:pt>
                <c:pt idx="1266" formatCode="General">
                  <c:v>0.28900999999999999</c:v>
                </c:pt>
                <c:pt idx="1267" formatCode="General">
                  <c:v>0.28900999999999999</c:v>
                </c:pt>
                <c:pt idx="1268" formatCode="General">
                  <c:v>0.28900999999999999</c:v>
                </c:pt>
                <c:pt idx="1269" formatCode="General">
                  <c:v>0.28900999999999999</c:v>
                </c:pt>
                <c:pt idx="1270" formatCode="General">
                  <c:v>0.28899999999999998</c:v>
                </c:pt>
                <c:pt idx="1271" formatCode="General">
                  <c:v>0.28899999999999998</c:v>
                </c:pt>
                <c:pt idx="1272" formatCode="General">
                  <c:v>0.28899999999999998</c:v>
                </c:pt>
                <c:pt idx="1273" formatCode="General">
                  <c:v>0.28899999999999998</c:v>
                </c:pt>
                <c:pt idx="1274" formatCode="General">
                  <c:v>0.28899999999999998</c:v>
                </c:pt>
                <c:pt idx="1275" formatCode="General">
                  <c:v>0.28899999999999998</c:v>
                </c:pt>
                <c:pt idx="1276" formatCode="General">
                  <c:v>0.28899999999999998</c:v>
                </c:pt>
                <c:pt idx="1277" formatCode="General">
                  <c:v>0.28899999999999998</c:v>
                </c:pt>
                <c:pt idx="1278" formatCode="General">
                  <c:v>0.28899999999999998</c:v>
                </c:pt>
                <c:pt idx="1279" formatCode="General">
                  <c:v>0.28899999999999998</c:v>
                </c:pt>
                <c:pt idx="1280" formatCode="General">
                  <c:v>0.28899999999999998</c:v>
                </c:pt>
                <c:pt idx="1281" formatCode="General">
                  <c:v>0.28899999999999998</c:v>
                </c:pt>
                <c:pt idx="1282" formatCode="General">
                  <c:v>0.28899999999999998</c:v>
                </c:pt>
                <c:pt idx="1283" formatCode="General">
                  <c:v>0.28899999999999998</c:v>
                </c:pt>
                <c:pt idx="1284" formatCode="General">
                  <c:v>0.28899999999999998</c:v>
                </c:pt>
                <c:pt idx="1285" formatCode="General">
                  <c:v>0.28899000000000002</c:v>
                </c:pt>
                <c:pt idx="1286" formatCode="General">
                  <c:v>0.28899000000000002</c:v>
                </c:pt>
                <c:pt idx="1287" formatCode="General">
                  <c:v>0.28899000000000002</c:v>
                </c:pt>
                <c:pt idx="1288" formatCode="General">
                  <c:v>0.28899000000000002</c:v>
                </c:pt>
                <c:pt idx="1289" formatCode="General">
                  <c:v>0.28899000000000002</c:v>
                </c:pt>
                <c:pt idx="1290" formatCode="General">
                  <c:v>0.28899000000000002</c:v>
                </c:pt>
                <c:pt idx="1291" formatCode="General">
                  <c:v>0.28899000000000002</c:v>
                </c:pt>
                <c:pt idx="1292" formatCode="General">
                  <c:v>0.28899000000000002</c:v>
                </c:pt>
                <c:pt idx="1293" formatCode="General">
                  <c:v>0.28899000000000002</c:v>
                </c:pt>
                <c:pt idx="1294" formatCode="General">
                  <c:v>0.28899000000000002</c:v>
                </c:pt>
                <c:pt idx="1295" formatCode="General">
                  <c:v>0.28899000000000002</c:v>
                </c:pt>
                <c:pt idx="1296" formatCode="General">
                  <c:v>0.28899000000000002</c:v>
                </c:pt>
                <c:pt idx="1297" formatCode="General">
                  <c:v>0.28899000000000002</c:v>
                </c:pt>
                <c:pt idx="1298" formatCode="General">
                  <c:v>0.28899000000000002</c:v>
                </c:pt>
                <c:pt idx="1299" formatCode="General">
                  <c:v>0.28898000000000001</c:v>
                </c:pt>
                <c:pt idx="1300" formatCode="General">
                  <c:v>0.28898000000000001</c:v>
                </c:pt>
                <c:pt idx="1301" formatCode="General">
                  <c:v>0.28898000000000001</c:v>
                </c:pt>
                <c:pt idx="1302" formatCode="General">
                  <c:v>0.28898000000000001</c:v>
                </c:pt>
                <c:pt idx="1303" formatCode="General">
                  <c:v>0.28898000000000001</c:v>
                </c:pt>
                <c:pt idx="1304" formatCode="General">
                  <c:v>0.28898000000000001</c:v>
                </c:pt>
                <c:pt idx="1305" formatCode="General">
                  <c:v>0.28898000000000001</c:v>
                </c:pt>
                <c:pt idx="1306" formatCode="General">
                  <c:v>0.28898000000000001</c:v>
                </c:pt>
                <c:pt idx="1307" formatCode="General">
                  <c:v>0.28898000000000001</c:v>
                </c:pt>
                <c:pt idx="1308" formatCode="General">
                  <c:v>0.28898000000000001</c:v>
                </c:pt>
                <c:pt idx="1309" formatCode="General">
                  <c:v>0.28898000000000001</c:v>
                </c:pt>
                <c:pt idx="1310" formatCode="General">
                  <c:v>0.28898000000000001</c:v>
                </c:pt>
                <c:pt idx="1311" formatCode="General">
                  <c:v>0.28898000000000001</c:v>
                </c:pt>
                <c:pt idx="1312" formatCode="General">
                  <c:v>0.28898000000000001</c:v>
                </c:pt>
                <c:pt idx="1313" formatCode="General">
                  <c:v>0.28898000000000001</c:v>
                </c:pt>
                <c:pt idx="1314" formatCode="General">
                  <c:v>0.28897</c:v>
                </c:pt>
                <c:pt idx="1315" formatCode="General">
                  <c:v>0.28897</c:v>
                </c:pt>
                <c:pt idx="1316" formatCode="General">
                  <c:v>0.28897</c:v>
                </c:pt>
                <c:pt idx="1317" formatCode="General">
                  <c:v>0.28897</c:v>
                </c:pt>
                <c:pt idx="1318" formatCode="General">
                  <c:v>0.28897</c:v>
                </c:pt>
                <c:pt idx="1319" formatCode="General">
                  <c:v>0.28897</c:v>
                </c:pt>
                <c:pt idx="1320" formatCode="General">
                  <c:v>0.28897</c:v>
                </c:pt>
                <c:pt idx="1321" formatCode="General">
                  <c:v>0.28897</c:v>
                </c:pt>
                <c:pt idx="1322" formatCode="General">
                  <c:v>0.28897</c:v>
                </c:pt>
                <c:pt idx="1323" formatCode="General">
                  <c:v>0.28897</c:v>
                </c:pt>
                <c:pt idx="1324" formatCode="General">
                  <c:v>0.28897</c:v>
                </c:pt>
                <c:pt idx="1325" formatCode="General">
                  <c:v>0.28897</c:v>
                </c:pt>
                <c:pt idx="1326" formatCode="General">
                  <c:v>0.28897</c:v>
                </c:pt>
                <c:pt idx="1327" formatCode="General">
                  <c:v>0.28897</c:v>
                </c:pt>
                <c:pt idx="1328" formatCode="General">
                  <c:v>0.28897</c:v>
                </c:pt>
                <c:pt idx="1329" formatCode="General">
                  <c:v>0.28897</c:v>
                </c:pt>
                <c:pt idx="1330" formatCode="General">
                  <c:v>0.28895999999999999</c:v>
                </c:pt>
                <c:pt idx="1331" formatCode="General">
                  <c:v>0.28895999999999999</c:v>
                </c:pt>
                <c:pt idx="1332" formatCode="General">
                  <c:v>0.28895999999999999</c:v>
                </c:pt>
                <c:pt idx="1333" formatCode="General">
                  <c:v>0.28895999999999999</c:v>
                </c:pt>
                <c:pt idx="1334" formatCode="General">
                  <c:v>0.28895999999999999</c:v>
                </c:pt>
                <c:pt idx="1335" formatCode="General">
                  <c:v>0.28895999999999999</c:v>
                </c:pt>
                <c:pt idx="1336" formatCode="General">
                  <c:v>0.28895999999999999</c:v>
                </c:pt>
                <c:pt idx="1337" formatCode="General">
                  <c:v>0.28895999999999999</c:v>
                </c:pt>
                <c:pt idx="1338" formatCode="General">
                  <c:v>0.28895999999999999</c:v>
                </c:pt>
                <c:pt idx="1339" formatCode="General">
                  <c:v>0.28895999999999999</c:v>
                </c:pt>
                <c:pt idx="1340" formatCode="General">
                  <c:v>0.28895999999999999</c:v>
                </c:pt>
                <c:pt idx="1341" formatCode="General">
                  <c:v>0.28895999999999999</c:v>
                </c:pt>
                <c:pt idx="1342" formatCode="General">
                  <c:v>0.28895999999999999</c:v>
                </c:pt>
                <c:pt idx="1343" formatCode="General">
                  <c:v>0.28895999999999999</c:v>
                </c:pt>
                <c:pt idx="1344" formatCode="General">
                  <c:v>0.28895999999999999</c:v>
                </c:pt>
                <c:pt idx="1345" formatCode="General">
                  <c:v>0.28895999999999999</c:v>
                </c:pt>
                <c:pt idx="1346" formatCode="General">
                  <c:v>0.28894999999999998</c:v>
                </c:pt>
                <c:pt idx="1347" formatCode="General">
                  <c:v>0.28894999999999998</c:v>
                </c:pt>
                <c:pt idx="1348" formatCode="General">
                  <c:v>0.28894999999999998</c:v>
                </c:pt>
                <c:pt idx="1349" formatCode="General">
                  <c:v>0.28894999999999998</c:v>
                </c:pt>
                <c:pt idx="1350" formatCode="General">
                  <c:v>0.28894999999999998</c:v>
                </c:pt>
                <c:pt idx="1351" formatCode="General">
                  <c:v>0.28894999999999998</c:v>
                </c:pt>
                <c:pt idx="1352" formatCode="General">
                  <c:v>0.28894999999999998</c:v>
                </c:pt>
                <c:pt idx="1353" formatCode="General">
                  <c:v>0.28894999999999998</c:v>
                </c:pt>
                <c:pt idx="1354" formatCode="General">
                  <c:v>0.28894999999999998</c:v>
                </c:pt>
                <c:pt idx="1355" formatCode="General">
                  <c:v>0.28894999999999998</c:v>
                </c:pt>
                <c:pt idx="1356" formatCode="General">
                  <c:v>0.28894999999999998</c:v>
                </c:pt>
                <c:pt idx="1357" formatCode="General">
                  <c:v>0.28894999999999998</c:v>
                </c:pt>
                <c:pt idx="1358" formatCode="General">
                  <c:v>0.28894999999999998</c:v>
                </c:pt>
                <c:pt idx="1359" formatCode="General">
                  <c:v>0.28894999999999998</c:v>
                </c:pt>
                <c:pt idx="1360" formatCode="General">
                  <c:v>0.28894999999999998</c:v>
                </c:pt>
                <c:pt idx="1361" formatCode="General">
                  <c:v>0.28893999999999997</c:v>
                </c:pt>
                <c:pt idx="1362" formatCode="General">
                  <c:v>0.28893999999999997</c:v>
                </c:pt>
                <c:pt idx="1363" formatCode="General">
                  <c:v>0.28893999999999997</c:v>
                </c:pt>
                <c:pt idx="1364" formatCode="General">
                  <c:v>0.28893999999999997</c:v>
                </c:pt>
                <c:pt idx="1365" formatCode="General">
                  <c:v>0.28893999999999997</c:v>
                </c:pt>
                <c:pt idx="1366" formatCode="General">
                  <c:v>0.28893999999999997</c:v>
                </c:pt>
                <c:pt idx="1367" formatCode="General">
                  <c:v>0.28893999999999997</c:v>
                </c:pt>
                <c:pt idx="1368" formatCode="General">
                  <c:v>0.28893999999999997</c:v>
                </c:pt>
                <c:pt idx="1369" formatCode="General">
                  <c:v>0.28893999999999997</c:v>
                </c:pt>
                <c:pt idx="1370" formatCode="General">
                  <c:v>0.28893999999999997</c:v>
                </c:pt>
                <c:pt idx="1371" formatCode="General">
                  <c:v>0.28893999999999997</c:v>
                </c:pt>
                <c:pt idx="1372" formatCode="General">
                  <c:v>0.28893999999999997</c:v>
                </c:pt>
                <c:pt idx="1373" formatCode="General">
                  <c:v>0.28893999999999997</c:v>
                </c:pt>
                <c:pt idx="1374" formatCode="General">
                  <c:v>0.28893999999999997</c:v>
                </c:pt>
                <c:pt idx="1375" formatCode="General">
                  <c:v>0.28893999999999997</c:v>
                </c:pt>
                <c:pt idx="1376" formatCode="General">
                  <c:v>0.28893999999999997</c:v>
                </c:pt>
                <c:pt idx="1377" formatCode="General">
                  <c:v>0.28893000000000002</c:v>
                </c:pt>
                <c:pt idx="1378" formatCode="General">
                  <c:v>0.28893000000000002</c:v>
                </c:pt>
                <c:pt idx="1379" formatCode="General">
                  <c:v>0.28893000000000002</c:v>
                </c:pt>
                <c:pt idx="1380" formatCode="General">
                  <c:v>0.28893000000000002</c:v>
                </c:pt>
                <c:pt idx="1381" formatCode="General">
                  <c:v>0.28893000000000002</c:v>
                </c:pt>
                <c:pt idx="1382" formatCode="General">
                  <c:v>0.28893000000000002</c:v>
                </c:pt>
                <c:pt idx="1383" formatCode="General">
                  <c:v>0.28893000000000002</c:v>
                </c:pt>
                <c:pt idx="1384" formatCode="General">
                  <c:v>0.28893000000000002</c:v>
                </c:pt>
                <c:pt idx="1385" formatCode="General">
                  <c:v>0.28893000000000002</c:v>
                </c:pt>
                <c:pt idx="1386" formatCode="General">
                  <c:v>0.28893000000000002</c:v>
                </c:pt>
                <c:pt idx="1387" formatCode="General">
                  <c:v>0.28893000000000002</c:v>
                </c:pt>
                <c:pt idx="1388" formatCode="General">
                  <c:v>0.28893000000000002</c:v>
                </c:pt>
                <c:pt idx="1389" formatCode="General">
                  <c:v>0.28893000000000002</c:v>
                </c:pt>
                <c:pt idx="1390" formatCode="General">
                  <c:v>0.28893000000000002</c:v>
                </c:pt>
                <c:pt idx="1391" formatCode="General">
                  <c:v>0.28893000000000002</c:v>
                </c:pt>
                <c:pt idx="1392" formatCode="General">
                  <c:v>0.28893000000000002</c:v>
                </c:pt>
                <c:pt idx="1393" formatCode="General">
                  <c:v>0.28893000000000002</c:v>
                </c:pt>
                <c:pt idx="1394" formatCode="General">
                  <c:v>0.28892000000000001</c:v>
                </c:pt>
                <c:pt idx="1395" formatCode="General">
                  <c:v>0.28892000000000001</c:v>
                </c:pt>
                <c:pt idx="1396" formatCode="General">
                  <c:v>0.28892000000000001</c:v>
                </c:pt>
                <c:pt idx="1397" formatCode="General">
                  <c:v>0.28892000000000001</c:v>
                </c:pt>
                <c:pt idx="1398" formatCode="General">
                  <c:v>0.28892000000000001</c:v>
                </c:pt>
                <c:pt idx="1399" formatCode="General">
                  <c:v>0.28892000000000001</c:v>
                </c:pt>
                <c:pt idx="1400" formatCode="General">
                  <c:v>0.28892000000000001</c:v>
                </c:pt>
                <c:pt idx="1401" formatCode="General">
                  <c:v>0.28892000000000001</c:v>
                </c:pt>
                <c:pt idx="1402" formatCode="General">
                  <c:v>0.28892000000000001</c:v>
                </c:pt>
                <c:pt idx="1403" formatCode="General">
                  <c:v>0.28892000000000001</c:v>
                </c:pt>
                <c:pt idx="1404" formatCode="General">
                  <c:v>0.28892000000000001</c:v>
                </c:pt>
                <c:pt idx="1405" formatCode="General">
                  <c:v>0.28892000000000001</c:v>
                </c:pt>
                <c:pt idx="1406" formatCode="General">
                  <c:v>0.28892000000000001</c:v>
                </c:pt>
                <c:pt idx="1407" formatCode="General">
                  <c:v>0.28892000000000001</c:v>
                </c:pt>
                <c:pt idx="1408" formatCode="General">
                  <c:v>0.28892000000000001</c:v>
                </c:pt>
                <c:pt idx="1409" formatCode="General">
                  <c:v>0.28891</c:v>
                </c:pt>
                <c:pt idx="1410" formatCode="General">
                  <c:v>0.28891</c:v>
                </c:pt>
                <c:pt idx="1411" formatCode="General">
                  <c:v>0.28891</c:v>
                </c:pt>
                <c:pt idx="1412" formatCode="General">
                  <c:v>0.28891</c:v>
                </c:pt>
                <c:pt idx="1413" formatCode="General">
                  <c:v>0.28891</c:v>
                </c:pt>
                <c:pt idx="1414" formatCode="General">
                  <c:v>0.28891</c:v>
                </c:pt>
                <c:pt idx="1415" formatCode="General">
                  <c:v>0.28891</c:v>
                </c:pt>
                <c:pt idx="1416" formatCode="General">
                  <c:v>0.28891</c:v>
                </c:pt>
                <c:pt idx="1417" formatCode="General">
                  <c:v>0.28891</c:v>
                </c:pt>
                <c:pt idx="1418" formatCode="General">
                  <c:v>0.28891</c:v>
                </c:pt>
                <c:pt idx="1419" formatCode="General">
                  <c:v>0.28891</c:v>
                </c:pt>
                <c:pt idx="1420" formatCode="General">
                  <c:v>0.28891</c:v>
                </c:pt>
                <c:pt idx="1421" formatCode="General">
                  <c:v>0.28891</c:v>
                </c:pt>
                <c:pt idx="1422" formatCode="General">
                  <c:v>0.28891</c:v>
                </c:pt>
                <c:pt idx="1423" formatCode="General">
                  <c:v>0.28891</c:v>
                </c:pt>
                <c:pt idx="1424" formatCode="General">
                  <c:v>0.28891</c:v>
                </c:pt>
                <c:pt idx="1425" formatCode="General">
                  <c:v>0.28889999999999999</c:v>
                </c:pt>
                <c:pt idx="1426" formatCode="General">
                  <c:v>0.28889999999999999</c:v>
                </c:pt>
                <c:pt idx="1427" formatCode="General">
                  <c:v>0.28889999999999999</c:v>
                </c:pt>
                <c:pt idx="1428" formatCode="General">
                  <c:v>0.28889999999999999</c:v>
                </c:pt>
                <c:pt idx="1429" formatCode="General">
                  <c:v>0.28889999999999999</c:v>
                </c:pt>
                <c:pt idx="1430" formatCode="General">
                  <c:v>0.28889999999999999</c:v>
                </c:pt>
                <c:pt idx="1431" formatCode="General">
                  <c:v>0.28889999999999999</c:v>
                </c:pt>
                <c:pt idx="1432" formatCode="General">
                  <c:v>0.28889999999999999</c:v>
                </c:pt>
                <c:pt idx="1433" formatCode="General">
                  <c:v>0.28889999999999999</c:v>
                </c:pt>
                <c:pt idx="1434" formatCode="General">
                  <c:v>0.28889999999999999</c:v>
                </c:pt>
                <c:pt idx="1435" formatCode="General">
                  <c:v>0.28889999999999999</c:v>
                </c:pt>
                <c:pt idx="1436" formatCode="General">
                  <c:v>0.28889999999999999</c:v>
                </c:pt>
                <c:pt idx="1437" formatCode="General">
                  <c:v>0.28889999999999999</c:v>
                </c:pt>
                <c:pt idx="1438" formatCode="General">
                  <c:v>0.28889999999999999</c:v>
                </c:pt>
                <c:pt idx="1439" formatCode="General">
                  <c:v>0.28889999999999999</c:v>
                </c:pt>
                <c:pt idx="1440" formatCode="General">
                  <c:v>0.28889999999999999</c:v>
                </c:pt>
                <c:pt idx="1441" formatCode="General">
                  <c:v>0.28889999999999999</c:v>
                </c:pt>
                <c:pt idx="1442" formatCode="General">
                  <c:v>0.28888999999999998</c:v>
                </c:pt>
                <c:pt idx="1443" formatCode="General">
                  <c:v>0.28888999999999998</c:v>
                </c:pt>
                <c:pt idx="1444" formatCode="General">
                  <c:v>0.28888999999999998</c:v>
                </c:pt>
                <c:pt idx="1445" formatCode="General">
                  <c:v>0.28888999999999998</c:v>
                </c:pt>
                <c:pt idx="1446" formatCode="General">
                  <c:v>0.28888999999999998</c:v>
                </c:pt>
                <c:pt idx="1447" formatCode="General">
                  <c:v>0.28888999999999998</c:v>
                </c:pt>
                <c:pt idx="1448" formatCode="General">
                  <c:v>0.28888999999999998</c:v>
                </c:pt>
                <c:pt idx="1449" formatCode="General">
                  <c:v>0.28888999999999998</c:v>
                </c:pt>
                <c:pt idx="1450" formatCode="General">
                  <c:v>0.28888999999999998</c:v>
                </c:pt>
                <c:pt idx="1451" formatCode="General">
                  <c:v>0.28888999999999998</c:v>
                </c:pt>
                <c:pt idx="1452" formatCode="General">
                  <c:v>0.28888999999999998</c:v>
                </c:pt>
                <c:pt idx="1453" formatCode="General">
                  <c:v>0.28888999999999998</c:v>
                </c:pt>
                <c:pt idx="1454" formatCode="General">
                  <c:v>0.28888999999999998</c:v>
                </c:pt>
                <c:pt idx="1455" formatCode="General">
                  <c:v>0.28888999999999998</c:v>
                </c:pt>
                <c:pt idx="1456" formatCode="General">
                  <c:v>0.28888999999999998</c:v>
                </c:pt>
                <c:pt idx="1457" formatCode="General">
                  <c:v>0.28888999999999998</c:v>
                </c:pt>
                <c:pt idx="1458" formatCode="General">
                  <c:v>0.28888999999999998</c:v>
                </c:pt>
                <c:pt idx="1459" formatCode="General">
                  <c:v>0.28888000000000003</c:v>
                </c:pt>
                <c:pt idx="1460" formatCode="General">
                  <c:v>0.28888000000000003</c:v>
                </c:pt>
                <c:pt idx="1461" formatCode="General">
                  <c:v>0.28888000000000003</c:v>
                </c:pt>
                <c:pt idx="1462" formatCode="General">
                  <c:v>0.28888000000000003</c:v>
                </c:pt>
                <c:pt idx="1463" formatCode="General">
                  <c:v>0.28888000000000003</c:v>
                </c:pt>
                <c:pt idx="1464" formatCode="General">
                  <c:v>0.28888000000000003</c:v>
                </c:pt>
                <c:pt idx="1465" formatCode="General">
                  <c:v>0.28888000000000003</c:v>
                </c:pt>
                <c:pt idx="1466" formatCode="General">
                  <c:v>0.28888000000000003</c:v>
                </c:pt>
                <c:pt idx="1467" formatCode="General">
                  <c:v>0.28888000000000003</c:v>
                </c:pt>
                <c:pt idx="1468" formatCode="General">
                  <c:v>0.28888000000000003</c:v>
                </c:pt>
                <c:pt idx="1469" formatCode="General">
                  <c:v>0.28888000000000003</c:v>
                </c:pt>
                <c:pt idx="1470" formatCode="General">
                  <c:v>0.28888000000000003</c:v>
                </c:pt>
                <c:pt idx="1471" formatCode="General">
                  <c:v>0.28888000000000003</c:v>
                </c:pt>
                <c:pt idx="1472" formatCode="General">
                  <c:v>0.28888000000000003</c:v>
                </c:pt>
                <c:pt idx="1473" formatCode="General">
                  <c:v>0.28888000000000003</c:v>
                </c:pt>
                <c:pt idx="1474" formatCode="General">
                  <c:v>0.28888000000000003</c:v>
                </c:pt>
                <c:pt idx="1475" formatCode="General">
                  <c:v>0.28888000000000003</c:v>
                </c:pt>
                <c:pt idx="1476" formatCode="General">
                  <c:v>0.28887000000000002</c:v>
                </c:pt>
                <c:pt idx="1477" formatCode="General">
                  <c:v>0.28887000000000002</c:v>
                </c:pt>
                <c:pt idx="1478" formatCode="General">
                  <c:v>0.28887000000000002</c:v>
                </c:pt>
                <c:pt idx="1479" formatCode="General">
                  <c:v>0.28887000000000002</c:v>
                </c:pt>
                <c:pt idx="1480" formatCode="General">
                  <c:v>0.28887000000000002</c:v>
                </c:pt>
                <c:pt idx="1481" formatCode="General">
                  <c:v>0.28887000000000002</c:v>
                </c:pt>
                <c:pt idx="1482" formatCode="General">
                  <c:v>0.28887000000000002</c:v>
                </c:pt>
                <c:pt idx="1483" formatCode="General">
                  <c:v>0.28887000000000002</c:v>
                </c:pt>
                <c:pt idx="1484" formatCode="General">
                  <c:v>0.28887000000000002</c:v>
                </c:pt>
                <c:pt idx="1485" formatCode="General">
                  <c:v>0.28887000000000002</c:v>
                </c:pt>
                <c:pt idx="1486" formatCode="General">
                  <c:v>0.28887000000000002</c:v>
                </c:pt>
                <c:pt idx="1487" formatCode="General">
                  <c:v>0.28887000000000002</c:v>
                </c:pt>
                <c:pt idx="1488" formatCode="General">
                  <c:v>0.28887000000000002</c:v>
                </c:pt>
                <c:pt idx="1489" formatCode="General">
                  <c:v>0.28887000000000002</c:v>
                </c:pt>
                <c:pt idx="1490" formatCode="General">
                  <c:v>0.28887000000000002</c:v>
                </c:pt>
                <c:pt idx="1491" formatCode="General">
                  <c:v>0.28887000000000002</c:v>
                </c:pt>
                <c:pt idx="1492" formatCode="General">
                  <c:v>0.28887000000000002</c:v>
                </c:pt>
                <c:pt idx="1493" formatCode="General">
                  <c:v>0.28887000000000002</c:v>
                </c:pt>
                <c:pt idx="1494" formatCode="General">
                  <c:v>0.28887000000000002</c:v>
                </c:pt>
                <c:pt idx="1495" formatCode="General">
                  <c:v>0.28886000000000001</c:v>
                </c:pt>
                <c:pt idx="1496" formatCode="General">
                  <c:v>0.28886000000000001</c:v>
                </c:pt>
                <c:pt idx="1497" formatCode="General">
                  <c:v>0.28886000000000001</c:v>
                </c:pt>
                <c:pt idx="1498" formatCode="General">
                  <c:v>0.28886000000000001</c:v>
                </c:pt>
                <c:pt idx="1499" formatCode="General">
                  <c:v>0.28886000000000001</c:v>
                </c:pt>
                <c:pt idx="1500" formatCode="General">
                  <c:v>0.28886000000000001</c:v>
                </c:pt>
                <c:pt idx="1501" formatCode="General">
                  <c:v>0.28886000000000001</c:v>
                </c:pt>
                <c:pt idx="1502" formatCode="General">
                  <c:v>0.28886000000000001</c:v>
                </c:pt>
                <c:pt idx="1503" formatCode="General">
                  <c:v>0.28886000000000001</c:v>
                </c:pt>
                <c:pt idx="1504" formatCode="General">
                  <c:v>0.28886000000000001</c:v>
                </c:pt>
                <c:pt idx="1505" formatCode="General">
                  <c:v>0.28886000000000001</c:v>
                </c:pt>
                <c:pt idx="1506" formatCode="General">
                  <c:v>0.28886000000000001</c:v>
                </c:pt>
                <c:pt idx="1507" formatCode="General">
                  <c:v>0.28886000000000001</c:v>
                </c:pt>
                <c:pt idx="1508" formatCode="General">
                  <c:v>0.28886000000000001</c:v>
                </c:pt>
                <c:pt idx="1509" formatCode="General">
                  <c:v>0.28886000000000001</c:v>
                </c:pt>
                <c:pt idx="1510" formatCode="General">
                  <c:v>0.28886000000000001</c:v>
                </c:pt>
                <c:pt idx="1511" formatCode="General">
                  <c:v>0.28886000000000001</c:v>
                </c:pt>
                <c:pt idx="1512" formatCode="General">
                  <c:v>0.28886000000000001</c:v>
                </c:pt>
                <c:pt idx="1513" formatCode="General">
                  <c:v>0.28885</c:v>
                </c:pt>
                <c:pt idx="1514" formatCode="General">
                  <c:v>0.28885</c:v>
                </c:pt>
                <c:pt idx="1515" formatCode="General">
                  <c:v>0.28885</c:v>
                </c:pt>
                <c:pt idx="1516" formatCode="General">
                  <c:v>0.28885</c:v>
                </c:pt>
                <c:pt idx="1517" formatCode="General">
                  <c:v>0.28885</c:v>
                </c:pt>
                <c:pt idx="1518" formatCode="General">
                  <c:v>0.28885</c:v>
                </c:pt>
                <c:pt idx="1519" formatCode="General">
                  <c:v>0.28885</c:v>
                </c:pt>
                <c:pt idx="1520" formatCode="General">
                  <c:v>0.28885</c:v>
                </c:pt>
                <c:pt idx="1521" formatCode="General">
                  <c:v>0.28885</c:v>
                </c:pt>
                <c:pt idx="1522" formatCode="General">
                  <c:v>0.28885</c:v>
                </c:pt>
                <c:pt idx="1523" formatCode="General">
                  <c:v>0.28885</c:v>
                </c:pt>
                <c:pt idx="1524" formatCode="General">
                  <c:v>0.28885</c:v>
                </c:pt>
                <c:pt idx="1525" formatCode="General">
                  <c:v>0.28885</c:v>
                </c:pt>
                <c:pt idx="1526" formatCode="General">
                  <c:v>0.28885</c:v>
                </c:pt>
                <c:pt idx="1527" formatCode="General">
                  <c:v>0.28885</c:v>
                </c:pt>
                <c:pt idx="1528" formatCode="General">
                  <c:v>0.28885</c:v>
                </c:pt>
                <c:pt idx="1529" formatCode="General">
                  <c:v>0.28885</c:v>
                </c:pt>
                <c:pt idx="1530" formatCode="General">
                  <c:v>0.28885</c:v>
                </c:pt>
                <c:pt idx="1531" formatCode="General">
                  <c:v>0.28885</c:v>
                </c:pt>
                <c:pt idx="1532" formatCode="General">
                  <c:v>0.28883999999999999</c:v>
                </c:pt>
                <c:pt idx="1533" formatCode="General">
                  <c:v>0.28883999999999999</c:v>
                </c:pt>
                <c:pt idx="1534" formatCode="General">
                  <c:v>0.28883999999999999</c:v>
                </c:pt>
                <c:pt idx="1535" formatCode="General">
                  <c:v>0.28883999999999999</c:v>
                </c:pt>
                <c:pt idx="1536" formatCode="General">
                  <c:v>0.28883999999999999</c:v>
                </c:pt>
                <c:pt idx="1537" formatCode="General">
                  <c:v>0.28883999999999999</c:v>
                </c:pt>
                <c:pt idx="1538" formatCode="General">
                  <c:v>0.28883999999999999</c:v>
                </c:pt>
                <c:pt idx="1539" formatCode="General">
                  <c:v>0.28883999999999999</c:v>
                </c:pt>
                <c:pt idx="1540" formatCode="General">
                  <c:v>0.28883999999999999</c:v>
                </c:pt>
                <c:pt idx="1541" formatCode="General">
                  <c:v>0.28883999999999999</c:v>
                </c:pt>
                <c:pt idx="1542" formatCode="General">
                  <c:v>0.28883999999999999</c:v>
                </c:pt>
                <c:pt idx="1543" formatCode="General">
                  <c:v>0.28883999999999999</c:v>
                </c:pt>
                <c:pt idx="1544" formatCode="General">
                  <c:v>0.28883999999999999</c:v>
                </c:pt>
                <c:pt idx="1545" formatCode="General">
                  <c:v>0.28883999999999999</c:v>
                </c:pt>
                <c:pt idx="1546" formatCode="General">
                  <c:v>0.28883999999999999</c:v>
                </c:pt>
                <c:pt idx="1547" formatCode="General">
                  <c:v>0.28883999999999999</c:v>
                </c:pt>
                <c:pt idx="1548" formatCode="General">
                  <c:v>0.28883999999999999</c:v>
                </c:pt>
                <c:pt idx="1549" formatCode="General">
                  <c:v>0.28883999999999999</c:v>
                </c:pt>
                <c:pt idx="1550" formatCode="General">
                  <c:v>0.28883999999999999</c:v>
                </c:pt>
                <c:pt idx="1551" formatCode="General">
                  <c:v>0.28883999999999999</c:v>
                </c:pt>
                <c:pt idx="1552" formatCode="General">
                  <c:v>0.28882999999999998</c:v>
                </c:pt>
                <c:pt idx="1553" formatCode="General">
                  <c:v>0.28882999999999998</c:v>
                </c:pt>
                <c:pt idx="1554" formatCode="General">
                  <c:v>0.28882999999999998</c:v>
                </c:pt>
                <c:pt idx="1555" formatCode="General">
                  <c:v>0.28882999999999998</c:v>
                </c:pt>
                <c:pt idx="1556" formatCode="General">
                  <c:v>0.28882999999999998</c:v>
                </c:pt>
                <c:pt idx="1557" formatCode="General">
                  <c:v>0.28882999999999998</c:v>
                </c:pt>
                <c:pt idx="1558" formatCode="General">
                  <c:v>0.28882999999999998</c:v>
                </c:pt>
                <c:pt idx="1559" formatCode="General">
                  <c:v>0.28882999999999998</c:v>
                </c:pt>
                <c:pt idx="1560" formatCode="General">
                  <c:v>0.28882999999999998</c:v>
                </c:pt>
                <c:pt idx="1561" formatCode="General">
                  <c:v>0.28882999999999998</c:v>
                </c:pt>
                <c:pt idx="1562" formatCode="General">
                  <c:v>0.28882999999999998</c:v>
                </c:pt>
                <c:pt idx="1563" formatCode="General">
                  <c:v>0.28882999999999998</c:v>
                </c:pt>
                <c:pt idx="1564" formatCode="General">
                  <c:v>0.28882999999999998</c:v>
                </c:pt>
                <c:pt idx="1565" formatCode="General">
                  <c:v>0.28882999999999998</c:v>
                </c:pt>
                <c:pt idx="1566" formatCode="General">
                  <c:v>0.28882999999999998</c:v>
                </c:pt>
                <c:pt idx="1567" formatCode="General">
                  <c:v>0.28882999999999998</c:v>
                </c:pt>
                <c:pt idx="1568" formatCode="General">
                  <c:v>0.28882999999999998</c:v>
                </c:pt>
                <c:pt idx="1569" formatCode="General">
                  <c:v>0.28882999999999998</c:v>
                </c:pt>
                <c:pt idx="1570" formatCode="General">
                  <c:v>0.28882999999999998</c:v>
                </c:pt>
                <c:pt idx="1571" formatCode="General">
                  <c:v>0.28882000000000002</c:v>
                </c:pt>
                <c:pt idx="1572" formatCode="General">
                  <c:v>0.28882000000000002</c:v>
                </c:pt>
                <c:pt idx="1573" formatCode="General">
                  <c:v>0.28882000000000002</c:v>
                </c:pt>
                <c:pt idx="1574" formatCode="General">
                  <c:v>0.28882000000000002</c:v>
                </c:pt>
                <c:pt idx="1575" formatCode="General">
                  <c:v>0.28882000000000002</c:v>
                </c:pt>
                <c:pt idx="1576" formatCode="General">
                  <c:v>0.28882000000000002</c:v>
                </c:pt>
                <c:pt idx="1577" formatCode="General">
                  <c:v>0.28882000000000002</c:v>
                </c:pt>
                <c:pt idx="1578" formatCode="General">
                  <c:v>0.28882000000000002</c:v>
                </c:pt>
                <c:pt idx="1579" formatCode="General">
                  <c:v>0.28882000000000002</c:v>
                </c:pt>
                <c:pt idx="1580" formatCode="General">
                  <c:v>0.28882000000000002</c:v>
                </c:pt>
                <c:pt idx="1581" formatCode="General">
                  <c:v>0.28882000000000002</c:v>
                </c:pt>
                <c:pt idx="1582" formatCode="General">
                  <c:v>0.28882000000000002</c:v>
                </c:pt>
                <c:pt idx="1583" formatCode="General">
                  <c:v>0.28882000000000002</c:v>
                </c:pt>
                <c:pt idx="1584" formatCode="General">
                  <c:v>0.28882000000000002</c:v>
                </c:pt>
                <c:pt idx="1585" formatCode="General">
                  <c:v>0.28882000000000002</c:v>
                </c:pt>
                <c:pt idx="1586" formatCode="General">
                  <c:v>0.28882000000000002</c:v>
                </c:pt>
                <c:pt idx="1587" formatCode="General">
                  <c:v>0.28882000000000002</c:v>
                </c:pt>
                <c:pt idx="1588" formatCode="General">
                  <c:v>0.28882000000000002</c:v>
                </c:pt>
                <c:pt idx="1589" formatCode="General">
                  <c:v>0.28882000000000002</c:v>
                </c:pt>
                <c:pt idx="1590" formatCode="General">
                  <c:v>0.28882000000000002</c:v>
                </c:pt>
                <c:pt idx="1591" formatCode="General">
                  <c:v>0.28882000000000002</c:v>
                </c:pt>
                <c:pt idx="1592" formatCode="General">
                  <c:v>0.28881000000000001</c:v>
                </c:pt>
                <c:pt idx="1593" formatCode="General">
                  <c:v>0.28881000000000001</c:v>
                </c:pt>
                <c:pt idx="1594" formatCode="General">
                  <c:v>0.28881000000000001</c:v>
                </c:pt>
                <c:pt idx="1595" formatCode="General">
                  <c:v>0.28881000000000001</c:v>
                </c:pt>
                <c:pt idx="1596" formatCode="General">
                  <c:v>0.28881000000000001</c:v>
                </c:pt>
                <c:pt idx="1597" formatCode="General">
                  <c:v>0.28881000000000001</c:v>
                </c:pt>
                <c:pt idx="1598" formatCode="General">
                  <c:v>0.28881000000000001</c:v>
                </c:pt>
                <c:pt idx="1599" formatCode="General">
                  <c:v>0.28881000000000001</c:v>
                </c:pt>
                <c:pt idx="1600" formatCode="General">
                  <c:v>0.28881000000000001</c:v>
                </c:pt>
                <c:pt idx="1601" formatCode="General">
                  <c:v>0.28881000000000001</c:v>
                </c:pt>
                <c:pt idx="1602" formatCode="General">
                  <c:v>0.28881000000000001</c:v>
                </c:pt>
                <c:pt idx="1603" formatCode="General">
                  <c:v>0.28881000000000001</c:v>
                </c:pt>
                <c:pt idx="1604" formatCode="General">
                  <c:v>0.28881000000000001</c:v>
                </c:pt>
                <c:pt idx="1605" formatCode="General">
                  <c:v>0.28881000000000001</c:v>
                </c:pt>
                <c:pt idx="1606" formatCode="General">
                  <c:v>0.28881000000000001</c:v>
                </c:pt>
                <c:pt idx="1607" formatCode="General">
                  <c:v>0.28881000000000001</c:v>
                </c:pt>
                <c:pt idx="1608" formatCode="General">
                  <c:v>0.28881000000000001</c:v>
                </c:pt>
                <c:pt idx="1609" formatCode="General">
                  <c:v>0.28881000000000001</c:v>
                </c:pt>
                <c:pt idx="1610" formatCode="General">
                  <c:v>0.28881000000000001</c:v>
                </c:pt>
                <c:pt idx="1611" formatCode="General">
                  <c:v>0.28881000000000001</c:v>
                </c:pt>
                <c:pt idx="1612" formatCode="General">
                  <c:v>0.28881000000000001</c:v>
                </c:pt>
                <c:pt idx="1613" formatCode="General">
                  <c:v>0.28881000000000001</c:v>
                </c:pt>
                <c:pt idx="1614" formatCode="General">
                  <c:v>0.2888</c:v>
                </c:pt>
                <c:pt idx="1615" formatCode="General">
                  <c:v>0.2888</c:v>
                </c:pt>
                <c:pt idx="1616" formatCode="General">
                  <c:v>0.2888</c:v>
                </c:pt>
                <c:pt idx="1617" formatCode="General">
                  <c:v>0.2888</c:v>
                </c:pt>
                <c:pt idx="1618" formatCode="General">
                  <c:v>0.2888</c:v>
                </c:pt>
                <c:pt idx="1619" formatCode="General">
                  <c:v>0.2888</c:v>
                </c:pt>
                <c:pt idx="1620" formatCode="General">
                  <c:v>0.2888</c:v>
                </c:pt>
                <c:pt idx="1621" formatCode="General">
                  <c:v>0.2888</c:v>
                </c:pt>
                <c:pt idx="1622" formatCode="General">
                  <c:v>0.2888</c:v>
                </c:pt>
                <c:pt idx="1623" formatCode="General">
                  <c:v>0.2888</c:v>
                </c:pt>
                <c:pt idx="1624" formatCode="General">
                  <c:v>0.2888</c:v>
                </c:pt>
                <c:pt idx="1625" formatCode="General">
                  <c:v>0.2888</c:v>
                </c:pt>
                <c:pt idx="1626" formatCode="General">
                  <c:v>0.2888</c:v>
                </c:pt>
                <c:pt idx="1627" formatCode="General">
                  <c:v>0.2888</c:v>
                </c:pt>
                <c:pt idx="1628" formatCode="General">
                  <c:v>0.2888</c:v>
                </c:pt>
                <c:pt idx="1629" formatCode="General">
                  <c:v>0.2888</c:v>
                </c:pt>
                <c:pt idx="1630" formatCode="General">
                  <c:v>0.2888</c:v>
                </c:pt>
                <c:pt idx="1631" formatCode="General">
                  <c:v>0.2888</c:v>
                </c:pt>
                <c:pt idx="1632" formatCode="General">
                  <c:v>0.2888</c:v>
                </c:pt>
                <c:pt idx="1633" formatCode="General">
                  <c:v>0.2888</c:v>
                </c:pt>
                <c:pt idx="1634" formatCode="General">
                  <c:v>0.2888</c:v>
                </c:pt>
                <c:pt idx="1635" formatCode="General">
                  <c:v>0.28878999999999999</c:v>
                </c:pt>
                <c:pt idx="1636" formatCode="General">
                  <c:v>0.28878999999999999</c:v>
                </c:pt>
                <c:pt idx="1637" formatCode="General">
                  <c:v>0.28878999999999999</c:v>
                </c:pt>
                <c:pt idx="1638" formatCode="General">
                  <c:v>0.28878999999999999</c:v>
                </c:pt>
                <c:pt idx="1639" formatCode="General">
                  <c:v>0.28878999999999999</c:v>
                </c:pt>
                <c:pt idx="1640" formatCode="General">
                  <c:v>0.28878999999999999</c:v>
                </c:pt>
                <c:pt idx="1641" formatCode="General">
                  <c:v>0.28878999999999999</c:v>
                </c:pt>
                <c:pt idx="1642" formatCode="General">
                  <c:v>0.28878999999999999</c:v>
                </c:pt>
                <c:pt idx="1643" formatCode="General">
                  <c:v>0.28878999999999999</c:v>
                </c:pt>
                <c:pt idx="1644" formatCode="General">
                  <c:v>0.28878999999999999</c:v>
                </c:pt>
                <c:pt idx="1645" formatCode="General">
                  <c:v>0.28878999999999999</c:v>
                </c:pt>
                <c:pt idx="1646" formatCode="General">
                  <c:v>0.28878999999999999</c:v>
                </c:pt>
                <c:pt idx="1647" formatCode="General">
                  <c:v>0.28878999999999999</c:v>
                </c:pt>
                <c:pt idx="1648" formatCode="General">
                  <c:v>0.28878999999999999</c:v>
                </c:pt>
                <c:pt idx="1649" formatCode="General">
                  <c:v>0.28878999999999999</c:v>
                </c:pt>
                <c:pt idx="1650" formatCode="General">
                  <c:v>0.28878999999999999</c:v>
                </c:pt>
                <c:pt idx="1651" formatCode="General">
                  <c:v>0.28878999999999999</c:v>
                </c:pt>
                <c:pt idx="1652" formatCode="General">
                  <c:v>0.28878999999999999</c:v>
                </c:pt>
                <c:pt idx="1653" formatCode="General">
                  <c:v>0.28878999999999999</c:v>
                </c:pt>
                <c:pt idx="1654" formatCode="General">
                  <c:v>0.28878999999999999</c:v>
                </c:pt>
                <c:pt idx="1655" formatCode="General">
                  <c:v>0.28878999999999999</c:v>
                </c:pt>
                <c:pt idx="1656" formatCode="General">
                  <c:v>0.28878999999999999</c:v>
                </c:pt>
                <c:pt idx="1657" formatCode="General">
                  <c:v>0.28877999999999998</c:v>
                </c:pt>
                <c:pt idx="1658" formatCode="General">
                  <c:v>0.28877999999999998</c:v>
                </c:pt>
                <c:pt idx="1659" formatCode="General">
                  <c:v>0.28877999999999998</c:v>
                </c:pt>
                <c:pt idx="1660" formatCode="General">
                  <c:v>0.28877999999999998</c:v>
                </c:pt>
                <c:pt idx="1661" formatCode="General">
                  <c:v>0.28877999999999998</c:v>
                </c:pt>
                <c:pt idx="1662" formatCode="General">
                  <c:v>0.28877999999999998</c:v>
                </c:pt>
                <c:pt idx="1663" formatCode="General">
                  <c:v>0.28877999999999998</c:v>
                </c:pt>
                <c:pt idx="1664" formatCode="General">
                  <c:v>0.28877999999999998</c:v>
                </c:pt>
                <c:pt idx="1665" formatCode="General">
                  <c:v>0.28877999999999998</c:v>
                </c:pt>
                <c:pt idx="1666" formatCode="General">
                  <c:v>0.28877999999999998</c:v>
                </c:pt>
                <c:pt idx="1667" formatCode="General">
                  <c:v>0.28877999999999998</c:v>
                </c:pt>
                <c:pt idx="1668" formatCode="General">
                  <c:v>0.28877999999999998</c:v>
                </c:pt>
                <c:pt idx="1669" formatCode="General">
                  <c:v>0.28877999999999998</c:v>
                </c:pt>
                <c:pt idx="1670" formatCode="General">
                  <c:v>0.28877999999999998</c:v>
                </c:pt>
                <c:pt idx="1671" formatCode="General">
                  <c:v>0.28877999999999998</c:v>
                </c:pt>
                <c:pt idx="1672" formatCode="General">
                  <c:v>0.28877999999999998</c:v>
                </c:pt>
                <c:pt idx="1673" formatCode="General">
                  <c:v>0.28877999999999998</c:v>
                </c:pt>
                <c:pt idx="1674" formatCode="General">
                  <c:v>0.28877999999999998</c:v>
                </c:pt>
                <c:pt idx="1675" formatCode="General">
                  <c:v>0.28877999999999998</c:v>
                </c:pt>
                <c:pt idx="1676" formatCode="General">
                  <c:v>0.28877999999999998</c:v>
                </c:pt>
                <c:pt idx="1677" formatCode="General">
                  <c:v>0.28877999999999998</c:v>
                </c:pt>
                <c:pt idx="1678" formatCode="General">
                  <c:v>0.28877999999999998</c:v>
                </c:pt>
                <c:pt idx="1679" formatCode="General">
                  <c:v>0.28877999999999998</c:v>
                </c:pt>
                <c:pt idx="1680" formatCode="General">
                  <c:v>0.28877999999999998</c:v>
                </c:pt>
                <c:pt idx="1681" formatCode="General">
                  <c:v>0.28877000000000003</c:v>
                </c:pt>
                <c:pt idx="1682" formatCode="General">
                  <c:v>0.28877000000000003</c:v>
                </c:pt>
                <c:pt idx="1683" formatCode="General">
                  <c:v>0.28877000000000003</c:v>
                </c:pt>
                <c:pt idx="1684" formatCode="General">
                  <c:v>0.28877000000000003</c:v>
                </c:pt>
                <c:pt idx="1685" formatCode="General">
                  <c:v>0.28877000000000003</c:v>
                </c:pt>
                <c:pt idx="1686" formatCode="General">
                  <c:v>0.28877000000000003</c:v>
                </c:pt>
                <c:pt idx="1687" formatCode="General">
                  <c:v>0.28877000000000003</c:v>
                </c:pt>
                <c:pt idx="1688" formatCode="General">
                  <c:v>0.28877000000000003</c:v>
                </c:pt>
                <c:pt idx="1689" formatCode="General">
                  <c:v>0.28877000000000003</c:v>
                </c:pt>
                <c:pt idx="1690" formatCode="General">
                  <c:v>0.28877000000000003</c:v>
                </c:pt>
                <c:pt idx="1691" formatCode="General">
                  <c:v>0.28877000000000003</c:v>
                </c:pt>
                <c:pt idx="1692" formatCode="General">
                  <c:v>0.28877000000000003</c:v>
                </c:pt>
                <c:pt idx="1693" formatCode="General">
                  <c:v>0.28877000000000003</c:v>
                </c:pt>
                <c:pt idx="1694" formatCode="General">
                  <c:v>0.28877000000000003</c:v>
                </c:pt>
                <c:pt idx="1695" formatCode="General">
                  <c:v>0.28877000000000003</c:v>
                </c:pt>
                <c:pt idx="1696" formatCode="General">
                  <c:v>0.28877000000000003</c:v>
                </c:pt>
                <c:pt idx="1697" formatCode="General">
                  <c:v>0.28877000000000003</c:v>
                </c:pt>
                <c:pt idx="1698" formatCode="General">
                  <c:v>0.28877000000000003</c:v>
                </c:pt>
                <c:pt idx="1699" formatCode="General">
                  <c:v>0.28877000000000003</c:v>
                </c:pt>
                <c:pt idx="1700" formatCode="General">
                  <c:v>0.28877000000000003</c:v>
                </c:pt>
                <c:pt idx="1701" formatCode="General">
                  <c:v>0.28877000000000003</c:v>
                </c:pt>
                <c:pt idx="1702" formatCode="General">
                  <c:v>0.28877000000000003</c:v>
                </c:pt>
                <c:pt idx="1703" formatCode="General">
                  <c:v>0.28877000000000003</c:v>
                </c:pt>
                <c:pt idx="1704" formatCode="General">
                  <c:v>0.28876000000000002</c:v>
                </c:pt>
                <c:pt idx="1705" formatCode="General">
                  <c:v>0.28876000000000002</c:v>
                </c:pt>
                <c:pt idx="1706" formatCode="General">
                  <c:v>0.28876000000000002</c:v>
                </c:pt>
                <c:pt idx="1707" formatCode="General">
                  <c:v>0.28876000000000002</c:v>
                </c:pt>
                <c:pt idx="1708" formatCode="General">
                  <c:v>0.28876000000000002</c:v>
                </c:pt>
                <c:pt idx="1709" formatCode="General">
                  <c:v>0.28876000000000002</c:v>
                </c:pt>
                <c:pt idx="1710" formatCode="General">
                  <c:v>0.28876000000000002</c:v>
                </c:pt>
                <c:pt idx="1711" formatCode="General">
                  <c:v>0.28876000000000002</c:v>
                </c:pt>
                <c:pt idx="1712" formatCode="General">
                  <c:v>0.28876000000000002</c:v>
                </c:pt>
                <c:pt idx="1713" formatCode="General">
                  <c:v>0.28876000000000002</c:v>
                </c:pt>
                <c:pt idx="1714" formatCode="General">
                  <c:v>0.28876000000000002</c:v>
                </c:pt>
                <c:pt idx="1715" formatCode="General">
                  <c:v>0.28876000000000002</c:v>
                </c:pt>
                <c:pt idx="1716" formatCode="General">
                  <c:v>0.28876000000000002</c:v>
                </c:pt>
                <c:pt idx="1717" formatCode="General">
                  <c:v>0.28876000000000002</c:v>
                </c:pt>
                <c:pt idx="1718" formatCode="General">
                  <c:v>0.28876000000000002</c:v>
                </c:pt>
                <c:pt idx="1719" formatCode="General">
                  <c:v>0.28876000000000002</c:v>
                </c:pt>
                <c:pt idx="1720" formatCode="General">
                  <c:v>0.28876000000000002</c:v>
                </c:pt>
                <c:pt idx="1721" formatCode="General">
                  <c:v>0.28876000000000002</c:v>
                </c:pt>
                <c:pt idx="1722" formatCode="General">
                  <c:v>0.28876000000000002</c:v>
                </c:pt>
                <c:pt idx="1723" formatCode="General">
                  <c:v>0.28876000000000002</c:v>
                </c:pt>
                <c:pt idx="1724" formatCode="General">
                  <c:v>0.28876000000000002</c:v>
                </c:pt>
                <c:pt idx="1725" formatCode="General">
                  <c:v>0.28876000000000002</c:v>
                </c:pt>
                <c:pt idx="1726" formatCode="General">
                  <c:v>0.28876000000000002</c:v>
                </c:pt>
                <c:pt idx="1727" formatCode="General">
                  <c:v>0.28876000000000002</c:v>
                </c:pt>
                <c:pt idx="1728" formatCode="General">
                  <c:v>0.28875000000000001</c:v>
                </c:pt>
                <c:pt idx="1729" formatCode="General">
                  <c:v>0.28875000000000001</c:v>
                </c:pt>
                <c:pt idx="1730" formatCode="General">
                  <c:v>0.28875000000000001</c:v>
                </c:pt>
                <c:pt idx="1731" formatCode="General">
                  <c:v>0.28875000000000001</c:v>
                </c:pt>
                <c:pt idx="1732" formatCode="General">
                  <c:v>0.28875000000000001</c:v>
                </c:pt>
                <c:pt idx="1733" formatCode="General">
                  <c:v>0.28875000000000001</c:v>
                </c:pt>
                <c:pt idx="1734" formatCode="General">
                  <c:v>0.28875000000000001</c:v>
                </c:pt>
                <c:pt idx="1735" formatCode="General">
                  <c:v>0.28875000000000001</c:v>
                </c:pt>
                <c:pt idx="1736" formatCode="General">
                  <c:v>0.28875000000000001</c:v>
                </c:pt>
                <c:pt idx="1737" formatCode="General">
                  <c:v>0.28875000000000001</c:v>
                </c:pt>
                <c:pt idx="1738" formatCode="General">
                  <c:v>0.28875000000000001</c:v>
                </c:pt>
                <c:pt idx="1739" formatCode="General">
                  <c:v>0.28875000000000001</c:v>
                </c:pt>
                <c:pt idx="1740" formatCode="General">
                  <c:v>0.28875000000000001</c:v>
                </c:pt>
                <c:pt idx="1741" formatCode="General">
                  <c:v>0.28875000000000001</c:v>
                </c:pt>
                <c:pt idx="1742" formatCode="General">
                  <c:v>0.28875000000000001</c:v>
                </c:pt>
                <c:pt idx="1743" formatCode="General">
                  <c:v>0.28875000000000001</c:v>
                </c:pt>
                <c:pt idx="1744" formatCode="General">
                  <c:v>0.28875000000000001</c:v>
                </c:pt>
                <c:pt idx="1745" formatCode="General">
                  <c:v>0.28875000000000001</c:v>
                </c:pt>
                <c:pt idx="1746" formatCode="General">
                  <c:v>0.28875000000000001</c:v>
                </c:pt>
                <c:pt idx="1747" formatCode="General">
                  <c:v>0.28875000000000001</c:v>
                </c:pt>
                <c:pt idx="1748" formatCode="General">
                  <c:v>0.28875000000000001</c:v>
                </c:pt>
                <c:pt idx="1749" formatCode="General">
                  <c:v>0.28875000000000001</c:v>
                </c:pt>
                <c:pt idx="1750" formatCode="General">
                  <c:v>0.28875000000000001</c:v>
                </c:pt>
                <c:pt idx="1751" formatCode="General">
                  <c:v>0.28875000000000001</c:v>
                </c:pt>
                <c:pt idx="1752" formatCode="General">
                  <c:v>0.28875000000000001</c:v>
                </c:pt>
                <c:pt idx="1753" formatCode="General">
                  <c:v>0.28875000000000001</c:v>
                </c:pt>
                <c:pt idx="1754" formatCode="General">
                  <c:v>0.28874</c:v>
                </c:pt>
                <c:pt idx="1755" formatCode="General">
                  <c:v>0.28874</c:v>
                </c:pt>
                <c:pt idx="1756" formatCode="General">
                  <c:v>0.28874</c:v>
                </c:pt>
                <c:pt idx="1757" formatCode="General">
                  <c:v>0.28874</c:v>
                </c:pt>
                <c:pt idx="1758" formatCode="General">
                  <c:v>0.28874</c:v>
                </c:pt>
                <c:pt idx="1759" formatCode="General">
                  <c:v>0.28874</c:v>
                </c:pt>
                <c:pt idx="1760" formatCode="General">
                  <c:v>0.28874</c:v>
                </c:pt>
                <c:pt idx="1761" formatCode="General">
                  <c:v>0.28874</c:v>
                </c:pt>
                <c:pt idx="1762" formatCode="General">
                  <c:v>0.28874</c:v>
                </c:pt>
                <c:pt idx="1763" formatCode="General">
                  <c:v>0.28874</c:v>
                </c:pt>
                <c:pt idx="1764" formatCode="General">
                  <c:v>0.28874</c:v>
                </c:pt>
                <c:pt idx="1765" formatCode="General">
                  <c:v>0.28874</c:v>
                </c:pt>
                <c:pt idx="1766" formatCode="General">
                  <c:v>0.28874</c:v>
                </c:pt>
                <c:pt idx="1767" formatCode="General">
                  <c:v>0.28874</c:v>
                </c:pt>
                <c:pt idx="1768" formatCode="General">
                  <c:v>0.28874</c:v>
                </c:pt>
                <c:pt idx="1769" formatCode="General">
                  <c:v>0.28874</c:v>
                </c:pt>
                <c:pt idx="1770" formatCode="General">
                  <c:v>0.28874</c:v>
                </c:pt>
                <c:pt idx="1771" formatCode="General">
                  <c:v>0.28874</c:v>
                </c:pt>
                <c:pt idx="1772" formatCode="General">
                  <c:v>0.28874</c:v>
                </c:pt>
                <c:pt idx="1773" formatCode="General">
                  <c:v>0.28874</c:v>
                </c:pt>
                <c:pt idx="1774" formatCode="General">
                  <c:v>0.28874</c:v>
                </c:pt>
                <c:pt idx="1775" formatCode="General">
                  <c:v>0.28874</c:v>
                </c:pt>
                <c:pt idx="1776" formatCode="General">
                  <c:v>0.28874</c:v>
                </c:pt>
                <c:pt idx="1777" formatCode="General">
                  <c:v>0.28872999999999999</c:v>
                </c:pt>
                <c:pt idx="1778" formatCode="General">
                  <c:v>0.28872999999999999</c:v>
                </c:pt>
                <c:pt idx="1779" formatCode="General">
                  <c:v>0.28872999999999999</c:v>
                </c:pt>
                <c:pt idx="1780" formatCode="General">
                  <c:v>0.28872999999999999</c:v>
                </c:pt>
                <c:pt idx="1781" formatCode="General">
                  <c:v>0.28872999999999999</c:v>
                </c:pt>
                <c:pt idx="1782" formatCode="General">
                  <c:v>0.28872999999999999</c:v>
                </c:pt>
                <c:pt idx="1783" formatCode="General">
                  <c:v>0.28872999999999999</c:v>
                </c:pt>
                <c:pt idx="1784" formatCode="General">
                  <c:v>0.28872999999999999</c:v>
                </c:pt>
                <c:pt idx="1785" formatCode="General">
                  <c:v>0.28872999999999999</c:v>
                </c:pt>
                <c:pt idx="1786" formatCode="General">
                  <c:v>0.28872999999999999</c:v>
                </c:pt>
                <c:pt idx="1787" formatCode="General">
                  <c:v>0.28872999999999999</c:v>
                </c:pt>
                <c:pt idx="1788" formatCode="General">
                  <c:v>0.28872999999999999</c:v>
                </c:pt>
                <c:pt idx="1789" formatCode="General">
                  <c:v>0.28872999999999999</c:v>
                </c:pt>
                <c:pt idx="1790" formatCode="General">
                  <c:v>0.28872999999999999</c:v>
                </c:pt>
                <c:pt idx="1791" formatCode="General">
                  <c:v>0.28872999999999999</c:v>
                </c:pt>
                <c:pt idx="1792" formatCode="General">
                  <c:v>0.28872999999999999</c:v>
                </c:pt>
                <c:pt idx="1793" formatCode="General">
                  <c:v>0.28872999999999999</c:v>
                </c:pt>
                <c:pt idx="1794" formatCode="General">
                  <c:v>0.28872999999999999</c:v>
                </c:pt>
                <c:pt idx="1795" formatCode="General">
                  <c:v>0.28872999999999999</c:v>
                </c:pt>
                <c:pt idx="1796" formatCode="General">
                  <c:v>0.28872999999999999</c:v>
                </c:pt>
                <c:pt idx="1797" formatCode="General">
                  <c:v>0.28872999999999999</c:v>
                </c:pt>
                <c:pt idx="1798" formatCode="General">
                  <c:v>0.28872999999999999</c:v>
                </c:pt>
                <c:pt idx="1799" formatCode="General">
                  <c:v>0.28872999999999999</c:v>
                </c:pt>
                <c:pt idx="1800" formatCode="General">
                  <c:v>0.28872999999999999</c:v>
                </c:pt>
                <c:pt idx="1801" formatCode="General">
                  <c:v>0.28872999999999999</c:v>
                </c:pt>
                <c:pt idx="1802" formatCode="General">
                  <c:v>0.28871999999999998</c:v>
                </c:pt>
                <c:pt idx="1803" formatCode="General">
                  <c:v>0.28871999999999998</c:v>
                </c:pt>
                <c:pt idx="1804" formatCode="General">
                  <c:v>0.28871999999999998</c:v>
                </c:pt>
                <c:pt idx="1805" formatCode="General">
                  <c:v>0.28871999999999998</c:v>
                </c:pt>
                <c:pt idx="1806" formatCode="General">
                  <c:v>0.28871999999999998</c:v>
                </c:pt>
                <c:pt idx="1807" formatCode="General">
                  <c:v>0.28871999999999998</c:v>
                </c:pt>
                <c:pt idx="1808" formatCode="General">
                  <c:v>0.28871999999999998</c:v>
                </c:pt>
                <c:pt idx="1809" formatCode="General">
                  <c:v>0.28871999999999998</c:v>
                </c:pt>
                <c:pt idx="1810" formatCode="General">
                  <c:v>0.28871999999999998</c:v>
                </c:pt>
                <c:pt idx="1811" formatCode="General">
                  <c:v>0.28871999999999998</c:v>
                </c:pt>
                <c:pt idx="1812" formatCode="General">
                  <c:v>0.28871999999999998</c:v>
                </c:pt>
                <c:pt idx="1813" formatCode="General">
                  <c:v>0.28871999999999998</c:v>
                </c:pt>
                <c:pt idx="1814" formatCode="General">
                  <c:v>0.28871999999999998</c:v>
                </c:pt>
                <c:pt idx="1815" formatCode="General">
                  <c:v>0.28871999999999998</c:v>
                </c:pt>
                <c:pt idx="1816" formatCode="General">
                  <c:v>0.28871999999999998</c:v>
                </c:pt>
                <c:pt idx="1817" formatCode="General">
                  <c:v>0.28871999999999998</c:v>
                </c:pt>
                <c:pt idx="1818" formatCode="General">
                  <c:v>0.28871999999999998</c:v>
                </c:pt>
                <c:pt idx="1819" formatCode="General">
                  <c:v>0.28871999999999998</c:v>
                </c:pt>
                <c:pt idx="1820" formatCode="General">
                  <c:v>0.28871999999999998</c:v>
                </c:pt>
                <c:pt idx="1821" formatCode="General">
                  <c:v>0.28871999999999998</c:v>
                </c:pt>
                <c:pt idx="1822" formatCode="General">
                  <c:v>0.28871999999999998</c:v>
                </c:pt>
                <c:pt idx="1823" formatCode="General">
                  <c:v>0.28871999999999998</c:v>
                </c:pt>
                <c:pt idx="1824" formatCode="General">
                  <c:v>0.28871999999999998</c:v>
                </c:pt>
                <c:pt idx="1825" formatCode="General">
                  <c:v>0.28871999999999998</c:v>
                </c:pt>
                <c:pt idx="1826" formatCode="General">
                  <c:v>0.28871999999999998</c:v>
                </c:pt>
                <c:pt idx="1827" formatCode="General">
                  <c:v>0.28871000000000002</c:v>
                </c:pt>
                <c:pt idx="1828" formatCode="General">
                  <c:v>0.28871000000000002</c:v>
                </c:pt>
                <c:pt idx="1829" formatCode="General">
                  <c:v>0.28871000000000002</c:v>
                </c:pt>
                <c:pt idx="1830" formatCode="General">
                  <c:v>0.28871000000000002</c:v>
                </c:pt>
                <c:pt idx="1831" formatCode="General">
                  <c:v>0.28871000000000002</c:v>
                </c:pt>
                <c:pt idx="1832" formatCode="General">
                  <c:v>0.28871000000000002</c:v>
                </c:pt>
                <c:pt idx="1833" formatCode="General">
                  <c:v>0.28871000000000002</c:v>
                </c:pt>
                <c:pt idx="1834" formatCode="General">
                  <c:v>0.28871000000000002</c:v>
                </c:pt>
                <c:pt idx="1835" formatCode="General">
                  <c:v>0.28871000000000002</c:v>
                </c:pt>
                <c:pt idx="1836" formatCode="General">
                  <c:v>0.28871000000000002</c:v>
                </c:pt>
                <c:pt idx="1837" formatCode="General">
                  <c:v>0.28871000000000002</c:v>
                </c:pt>
                <c:pt idx="1838" formatCode="General">
                  <c:v>0.28871000000000002</c:v>
                </c:pt>
                <c:pt idx="1839" formatCode="General">
                  <c:v>0.28871000000000002</c:v>
                </c:pt>
                <c:pt idx="1840" formatCode="General">
                  <c:v>0.28871000000000002</c:v>
                </c:pt>
                <c:pt idx="1841" formatCode="General">
                  <c:v>0.28871000000000002</c:v>
                </c:pt>
                <c:pt idx="1842" formatCode="General">
                  <c:v>0.28871000000000002</c:v>
                </c:pt>
                <c:pt idx="1843" formatCode="General">
                  <c:v>0.28871000000000002</c:v>
                </c:pt>
                <c:pt idx="1844" formatCode="General">
                  <c:v>0.28871000000000002</c:v>
                </c:pt>
                <c:pt idx="1845" formatCode="General">
                  <c:v>0.28871000000000002</c:v>
                </c:pt>
                <c:pt idx="1846" formatCode="General">
                  <c:v>0.28871000000000002</c:v>
                </c:pt>
                <c:pt idx="1847" formatCode="General">
                  <c:v>0.28871000000000002</c:v>
                </c:pt>
                <c:pt idx="1848" formatCode="General">
                  <c:v>0.28871000000000002</c:v>
                </c:pt>
                <c:pt idx="1849" formatCode="General">
                  <c:v>0.28871000000000002</c:v>
                </c:pt>
                <c:pt idx="1850" formatCode="General">
                  <c:v>0.28871000000000002</c:v>
                </c:pt>
                <c:pt idx="1851" formatCode="General">
                  <c:v>0.28871000000000002</c:v>
                </c:pt>
                <c:pt idx="1852" formatCode="General">
                  <c:v>0.28870000000000001</c:v>
                </c:pt>
                <c:pt idx="1853" formatCode="General">
                  <c:v>0.28870000000000001</c:v>
                </c:pt>
                <c:pt idx="1854" formatCode="General">
                  <c:v>0.28870000000000001</c:v>
                </c:pt>
                <c:pt idx="1855" formatCode="General">
                  <c:v>0.28870000000000001</c:v>
                </c:pt>
                <c:pt idx="1856" formatCode="General">
                  <c:v>0.28870000000000001</c:v>
                </c:pt>
                <c:pt idx="1857" formatCode="General">
                  <c:v>0.28870000000000001</c:v>
                </c:pt>
                <c:pt idx="1858" formatCode="General">
                  <c:v>0.28870000000000001</c:v>
                </c:pt>
                <c:pt idx="1859" formatCode="General">
                  <c:v>0.28870000000000001</c:v>
                </c:pt>
                <c:pt idx="1860" formatCode="General">
                  <c:v>0.28870000000000001</c:v>
                </c:pt>
                <c:pt idx="1861" formatCode="General">
                  <c:v>0.28870000000000001</c:v>
                </c:pt>
                <c:pt idx="1862" formatCode="General">
                  <c:v>0.28870000000000001</c:v>
                </c:pt>
                <c:pt idx="1863" formatCode="General">
                  <c:v>0.28870000000000001</c:v>
                </c:pt>
                <c:pt idx="1864" formatCode="General">
                  <c:v>0.28870000000000001</c:v>
                </c:pt>
                <c:pt idx="1865" formatCode="General">
                  <c:v>0.28870000000000001</c:v>
                </c:pt>
                <c:pt idx="1866" formatCode="General">
                  <c:v>0.28870000000000001</c:v>
                </c:pt>
                <c:pt idx="1867" formatCode="General">
                  <c:v>0.28870000000000001</c:v>
                </c:pt>
                <c:pt idx="1868" formatCode="General">
                  <c:v>0.28870000000000001</c:v>
                </c:pt>
                <c:pt idx="1869" formatCode="General">
                  <c:v>0.28870000000000001</c:v>
                </c:pt>
                <c:pt idx="1870" formatCode="General">
                  <c:v>0.28870000000000001</c:v>
                </c:pt>
                <c:pt idx="1871" formatCode="General">
                  <c:v>0.28870000000000001</c:v>
                </c:pt>
                <c:pt idx="1872" formatCode="General">
                  <c:v>0.28870000000000001</c:v>
                </c:pt>
                <c:pt idx="1873" formatCode="General">
                  <c:v>0.28870000000000001</c:v>
                </c:pt>
                <c:pt idx="1874" formatCode="General">
                  <c:v>0.28870000000000001</c:v>
                </c:pt>
                <c:pt idx="1875" formatCode="General">
                  <c:v>0.28870000000000001</c:v>
                </c:pt>
                <c:pt idx="1876" formatCode="General">
                  <c:v>0.28870000000000001</c:v>
                </c:pt>
                <c:pt idx="1877" formatCode="General">
                  <c:v>0.28870000000000001</c:v>
                </c:pt>
                <c:pt idx="1878" formatCode="General">
                  <c:v>0.28870000000000001</c:v>
                </c:pt>
                <c:pt idx="1879" formatCode="General">
                  <c:v>0.28870000000000001</c:v>
                </c:pt>
                <c:pt idx="1880" formatCode="General">
                  <c:v>0.28869</c:v>
                </c:pt>
                <c:pt idx="1881" formatCode="General">
                  <c:v>0.28869</c:v>
                </c:pt>
                <c:pt idx="1882" formatCode="General">
                  <c:v>0.28869</c:v>
                </c:pt>
                <c:pt idx="1883" formatCode="General">
                  <c:v>0.28869</c:v>
                </c:pt>
                <c:pt idx="1884" formatCode="General">
                  <c:v>0.28869</c:v>
                </c:pt>
                <c:pt idx="1885" formatCode="General">
                  <c:v>0.28869</c:v>
                </c:pt>
                <c:pt idx="1886" formatCode="General">
                  <c:v>0.28869</c:v>
                </c:pt>
                <c:pt idx="1887" formatCode="General">
                  <c:v>0.28869</c:v>
                </c:pt>
                <c:pt idx="1888" formatCode="General">
                  <c:v>0.28869</c:v>
                </c:pt>
                <c:pt idx="1889" formatCode="General">
                  <c:v>0.28869</c:v>
                </c:pt>
                <c:pt idx="1890" formatCode="General">
                  <c:v>0.28869</c:v>
                </c:pt>
                <c:pt idx="1891" formatCode="General">
                  <c:v>0.28869</c:v>
                </c:pt>
                <c:pt idx="1892" formatCode="General">
                  <c:v>0.28869</c:v>
                </c:pt>
                <c:pt idx="1893" formatCode="General">
                  <c:v>0.28869</c:v>
                </c:pt>
                <c:pt idx="1894" formatCode="General">
                  <c:v>0.28869</c:v>
                </c:pt>
                <c:pt idx="1895" formatCode="General">
                  <c:v>0.28869</c:v>
                </c:pt>
                <c:pt idx="1896" formatCode="General">
                  <c:v>0.28869</c:v>
                </c:pt>
                <c:pt idx="1897" formatCode="General">
                  <c:v>0.28869</c:v>
                </c:pt>
                <c:pt idx="1898" formatCode="General">
                  <c:v>0.28869</c:v>
                </c:pt>
                <c:pt idx="1899" formatCode="General">
                  <c:v>0.28869</c:v>
                </c:pt>
                <c:pt idx="1900" formatCode="General">
                  <c:v>0.28869</c:v>
                </c:pt>
                <c:pt idx="1901" formatCode="General">
                  <c:v>0.28869</c:v>
                </c:pt>
                <c:pt idx="1902" formatCode="General">
                  <c:v>0.28869</c:v>
                </c:pt>
                <c:pt idx="1903" formatCode="General">
                  <c:v>0.28869</c:v>
                </c:pt>
                <c:pt idx="1904" formatCode="General">
                  <c:v>0.28869</c:v>
                </c:pt>
                <c:pt idx="1905" formatCode="General">
                  <c:v>0.28869</c:v>
                </c:pt>
                <c:pt idx="1906" formatCode="General">
                  <c:v>0.28869</c:v>
                </c:pt>
                <c:pt idx="1907" formatCode="General">
                  <c:v>0.28867999999999999</c:v>
                </c:pt>
                <c:pt idx="1908" formatCode="General">
                  <c:v>0.28867999999999999</c:v>
                </c:pt>
                <c:pt idx="1909" formatCode="General">
                  <c:v>0.28867999999999999</c:v>
                </c:pt>
                <c:pt idx="1910" formatCode="General">
                  <c:v>0.28867999999999999</c:v>
                </c:pt>
                <c:pt idx="1911" formatCode="General">
                  <c:v>0.28867999999999999</c:v>
                </c:pt>
                <c:pt idx="1912" formatCode="General">
                  <c:v>0.28867999999999999</c:v>
                </c:pt>
                <c:pt idx="1913" formatCode="General">
                  <c:v>0.28867999999999999</c:v>
                </c:pt>
                <c:pt idx="1914" formatCode="General">
                  <c:v>0.28867999999999999</c:v>
                </c:pt>
                <c:pt idx="1915" formatCode="General">
                  <c:v>0.28867999999999999</c:v>
                </c:pt>
                <c:pt idx="1916" formatCode="General">
                  <c:v>0.28867999999999999</c:v>
                </c:pt>
                <c:pt idx="1917" formatCode="General">
                  <c:v>0.28867999999999999</c:v>
                </c:pt>
                <c:pt idx="1918" formatCode="General">
                  <c:v>0.28867999999999999</c:v>
                </c:pt>
                <c:pt idx="1919" formatCode="General">
                  <c:v>0.28867999999999999</c:v>
                </c:pt>
                <c:pt idx="1920" formatCode="General">
                  <c:v>0.28867999999999999</c:v>
                </c:pt>
                <c:pt idx="1921" formatCode="General">
                  <c:v>0.28867999999999999</c:v>
                </c:pt>
                <c:pt idx="1922" formatCode="General">
                  <c:v>0.28867999999999999</c:v>
                </c:pt>
                <c:pt idx="1923" formatCode="General">
                  <c:v>0.28867999999999999</c:v>
                </c:pt>
                <c:pt idx="1924" formatCode="General">
                  <c:v>0.28867999999999999</c:v>
                </c:pt>
                <c:pt idx="1925" formatCode="General">
                  <c:v>0.28867999999999999</c:v>
                </c:pt>
                <c:pt idx="1926" formatCode="General">
                  <c:v>0.28867999999999999</c:v>
                </c:pt>
                <c:pt idx="1927" formatCode="General">
                  <c:v>0.28867999999999999</c:v>
                </c:pt>
                <c:pt idx="1928" formatCode="General">
                  <c:v>0.28867999999999999</c:v>
                </c:pt>
                <c:pt idx="1929" formatCode="General">
                  <c:v>0.28867999999999999</c:v>
                </c:pt>
                <c:pt idx="1930" formatCode="General">
                  <c:v>0.28867999999999999</c:v>
                </c:pt>
                <c:pt idx="1931" formatCode="General">
                  <c:v>0.28867999999999999</c:v>
                </c:pt>
                <c:pt idx="1932" formatCode="General">
                  <c:v>0.28867999999999999</c:v>
                </c:pt>
                <c:pt idx="1933" formatCode="General">
                  <c:v>0.28867999999999999</c:v>
                </c:pt>
                <c:pt idx="1934" formatCode="General">
                  <c:v>0.28867999999999999</c:v>
                </c:pt>
                <c:pt idx="1935" formatCode="General">
                  <c:v>0.28867999999999999</c:v>
                </c:pt>
                <c:pt idx="1936" formatCode="General">
                  <c:v>0.28866999999999998</c:v>
                </c:pt>
                <c:pt idx="1937" formatCode="General">
                  <c:v>0.28866999999999998</c:v>
                </c:pt>
                <c:pt idx="1938" formatCode="General">
                  <c:v>0.28866999999999998</c:v>
                </c:pt>
                <c:pt idx="1939" formatCode="General">
                  <c:v>0.28866999999999998</c:v>
                </c:pt>
                <c:pt idx="1940" formatCode="General">
                  <c:v>0.28866999999999998</c:v>
                </c:pt>
                <c:pt idx="1941" formatCode="General">
                  <c:v>0.28866999999999998</c:v>
                </c:pt>
                <c:pt idx="1942" formatCode="General">
                  <c:v>0.28866999999999998</c:v>
                </c:pt>
                <c:pt idx="1943" formatCode="General">
                  <c:v>0.28866999999999998</c:v>
                </c:pt>
                <c:pt idx="1944" formatCode="General">
                  <c:v>0.28866999999999998</c:v>
                </c:pt>
                <c:pt idx="1945" formatCode="General">
                  <c:v>0.28866999999999998</c:v>
                </c:pt>
                <c:pt idx="1946" formatCode="General">
                  <c:v>0.28866999999999998</c:v>
                </c:pt>
                <c:pt idx="1947" formatCode="General">
                  <c:v>0.28866999999999998</c:v>
                </c:pt>
                <c:pt idx="1948" formatCode="General">
                  <c:v>0.28866999999999998</c:v>
                </c:pt>
                <c:pt idx="1949" formatCode="General">
                  <c:v>0.28866999999999998</c:v>
                </c:pt>
                <c:pt idx="1950" formatCode="General">
                  <c:v>0.28866999999999998</c:v>
                </c:pt>
                <c:pt idx="1951" formatCode="General">
                  <c:v>0.28866999999999998</c:v>
                </c:pt>
                <c:pt idx="1952" formatCode="General">
                  <c:v>0.28866999999999998</c:v>
                </c:pt>
                <c:pt idx="1953" formatCode="General">
                  <c:v>0.28866999999999998</c:v>
                </c:pt>
                <c:pt idx="1954" formatCode="General">
                  <c:v>0.28866999999999998</c:v>
                </c:pt>
                <c:pt idx="1955" formatCode="General">
                  <c:v>0.28866999999999998</c:v>
                </c:pt>
                <c:pt idx="1956" formatCode="General">
                  <c:v>0.28866999999999998</c:v>
                </c:pt>
                <c:pt idx="1957" formatCode="General">
                  <c:v>0.28866999999999998</c:v>
                </c:pt>
                <c:pt idx="1958" formatCode="General">
                  <c:v>0.28866999999999998</c:v>
                </c:pt>
                <c:pt idx="1959" formatCode="General">
                  <c:v>0.28866999999999998</c:v>
                </c:pt>
                <c:pt idx="1960" formatCode="General">
                  <c:v>0.28866999999999998</c:v>
                </c:pt>
                <c:pt idx="1961" formatCode="General">
                  <c:v>0.28866999999999998</c:v>
                </c:pt>
                <c:pt idx="1962" formatCode="General">
                  <c:v>0.28866999999999998</c:v>
                </c:pt>
                <c:pt idx="1963" formatCode="General">
                  <c:v>0.28866999999999998</c:v>
                </c:pt>
                <c:pt idx="1964" formatCode="General">
                  <c:v>0.28866999999999998</c:v>
                </c:pt>
                <c:pt idx="1965" formatCode="General">
                  <c:v>0.28866000000000003</c:v>
                </c:pt>
                <c:pt idx="1966" formatCode="General">
                  <c:v>0.28866000000000003</c:v>
                </c:pt>
                <c:pt idx="1967" formatCode="General">
                  <c:v>0.28866000000000003</c:v>
                </c:pt>
                <c:pt idx="1968" formatCode="General">
                  <c:v>0.28866000000000003</c:v>
                </c:pt>
                <c:pt idx="1969" formatCode="General">
                  <c:v>0.28866000000000003</c:v>
                </c:pt>
                <c:pt idx="1970" formatCode="General">
                  <c:v>0.28866000000000003</c:v>
                </c:pt>
                <c:pt idx="1971" formatCode="General">
                  <c:v>0.28866000000000003</c:v>
                </c:pt>
                <c:pt idx="1972" formatCode="General">
                  <c:v>0.28866000000000003</c:v>
                </c:pt>
                <c:pt idx="1973" formatCode="General">
                  <c:v>0.28866000000000003</c:v>
                </c:pt>
                <c:pt idx="1974" formatCode="General">
                  <c:v>0.28866000000000003</c:v>
                </c:pt>
                <c:pt idx="1975" formatCode="General">
                  <c:v>0.28866000000000003</c:v>
                </c:pt>
                <c:pt idx="1976" formatCode="General">
                  <c:v>0.28866000000000003</c:v>
                </c:pt>
                <c:pt idx="1977" formatCode="General">
                  <c:v>0.28866000000000003</c:v>
                </c:pt>
                <c:pt idx="1978" formatCode="General">
                  <c:v>0.28866000000000003</c:v>
                </c:pt>
                <c:pt idx="1979" formatCode="General">
                  <c:v>0.28866000000000003</c:v>
                </c:pt>
                <c:pt idx="1980" formatCode="General">
                  <c:v>0.28866000000000003</c:v>
                </c:pt>
                <c:pt idx="1981" formatCode="General">
                  <c:v>0.28866000000000003</c:v>
                </c:pt>
                <c:pt idx="1982" formatCode="General">
                  <c:v>0.28866000000000003</c:v>
                </c:pt>
                <c:pt idx="1983" formatCode="General">
                  <c:v>0.28866000000000003</c:v>
                </c:pt>
                <c:pt idx="1984" formatCode="General">
                  <c:v>0.28866000000000003</c:v>
                </c:pt>
                <c:pt idx="1985" formatCode="General">
                  <c:v>0.28866000000000003</c:v>
                </c:pt>
                <c:pt idx="1986" formatCode="General">
                  <c:v>0.28866000000000003</c:v>
                </c:pt>
                <c:pt idx="1987" formatCode="General">
                  <c:v>0.28866000000000003</c:v>
                </c:pt>
                <c:pt idx="1988" formatCode="General">
                  <c:v>0.28866000000000003</c:v>
                </c:pt>
                <c:pt idx="1989" formatCode="General">
                  <c:v>0.28866000000000003</c:v>
                </c:pt>
                <c:pt idx="1990" formatCode="General">
                  <c:v>0.28866000000000003</c:v>
                </c:pt>
                <c:pt idx="1991" formatCode="General">
                  <c:v>0.28866000000000003</c:v>
                </c:pt>
                <c:pt idx="1992" formatCode="General">
                  <c:v>0.28866000000000003</c:v>
                </c:pt>
                <c:pt idx="1993" formatCode="General">
                  <c:v>0.28866000000000003</c:v>
                </c:pt>
                <c:pt idx="1994" formatCode="General">
                  <c:v>0.28866000000000003</c:v>
                </c:pt>
                <c:pt idx="1995" formatCode="General">
                  <c:v>0.28865000000000002</c:v>
                </c:pt>
                <c:pt idx="1996" formatCode="General">
                  <c:v>0.28865000000000002</c:v>
                </c:pt>
                <c:pt idx="1997" formatCode="General">
                  <c:v>0.28865000000000002</c:v>
                </c:pt>
                <c:pt idx="1998" formatCode="General">
                  <c:v>0.28865000000000002</c:v>
                </c:pt>
                <c:pt idx="1999" formatCode="General">
                  <c:v>0.28865000000000002</c:v>
                </c:pt>
                <c:pt idx="2000" formatCode="General">
                  <c:v>0.28865000000000002</c:v>
                </c:pt>
                <c:pt idx="2001" formatCode="General">
                  <c:v>0.28865000000000002</c:v>
                </c:pt>
                <c:pt idx="2002" formatCode="General">
                  <c:v>0.28865000000000002</c:v>
                </c:pt>
                <c:pt idx="2003" formatCode="General">
                  <c:v>0.28865000000000002</c:v>
                </c:pt>
                <c:pt idx="2004" formatCode="General">
                  <c:v>0.28865000000000002</c:v>
                </c:pt>
                <c:pt idx="2005" formatCode="General">
                  <c:v>0.28865000000000002</c:v>
                </c:pt>
                <c:pt idx="2006" formatCode="General">
                  <c:v>0.28865000000000002</c:v>
                </c:pt>
                <c:pt idx="2007" formatCode="General">
                  <c:v>0.28865000000000002</c:v>
                </c:pt>
                <c:pt idx="2008" formatCode="General">
                  <c:v>0.28865000000000002</c:v>
                </c:pt>
                <c:pt idx="2009" formatCode="General">
                  <c:v>0.28865000000000002</c:v>
                </c:pt>
                <c:pt idx="2010" formatCode="General">
                  <c:v>0.28865000000000002</c:v>
                </c:pt>
                <c:pt idx="2011" formatCode="General">
                  <c:v>0.28865000000000002</c:v>
                </c:pt>
                <c:pt idx="2012" formatCode="General">
                  <c:v>0.28865000000000002</c:v>
                </c:pt>
                <c:pt idx="2013" formatCode="General">
                  <c:v>0.28865000000000002</c:v>
                </c:pt>
                <c:pt idx="2014" formatCode="General">
                  <c:v>0.28865000000000002</c:v>
                </c:pt>
                <c:pt idx="2015" formatCode="General">
                  <c:v>0.28865000000000002</c:v>
                </c:pt>
                <c:pt idx="2016" formatCode="General">
                  <c:v>0.28865000000000002</c:v>
                </c:pt>
                <c:pt idx="2017" formatCode="General">
                  <c:v>0.28865000000000002</c:v>
                </c:pt>
                <c:pt idx="2018" formatCode="General">
                  <c:v>0.28865000000000002</c:v>
                </c:pt>
                <c:pt idx="2019" formatCode="General">
                  <c:v>0.28865000000000002</c:v>
                </c:pt>
                <c:pt idx="2020" formatCode="General">
                  <c:v>0.28865000000000002</c:v>
                </c:pt>
                <c:pt idx="2021" formatCode="General">
                  <c:v>0.28865000000000002</c:v>
                </c:pt>
                <c:pt idx="2022" formatCode="General">
                  <c:v>0.28865000000000002</c:v>
                </c:pt>
                <c:pt idx="2023" formatCode="General">
                  <c:v>0.28865000000000002</c:v>
                </c:pt>
                <c:pt idx="2024" formatCode="General">
                  <c:v>0.28865000000000002</c:v>
                </c:pt>
                <c:pt idx="2025" formatCode="General">
                  <c:v>0.28864000000000001</c:v>
                </c:pt>
                <c:pt idx="2026" formatCode="General">
                  <c:v>0.28864000000000001</c:v>
                </c:pt>
                <c:pt idx="2027" formatCode="General">
                  <c:v>0.28864000000000001</c:v>
                </c:pt>
                <c:pt idx="2028" formatCode="General">
                  <c:v>0.28864000000000001</c:v>
                </c:pt>
                <c:pt idx="2029" formatCode="General">
                  <c:v>0.28864000000000001</c:v>
                </c:pt>
                <c:pt idx="2030" formatCode="General">
                  <c:v>0.28864000000000001</c:v>
                </c:pt>
                <c:pt idx="2031" formatCode="General">
                  <c:v>0.28864000000000001</c:v>
                </c:pt>
                <c:pt idx="2032" formatCode="General">
                  <c:v>0.28864000000000001</c:v>
                </c:pt>
                <c:pt idx="2033" formatCode="General">
                  <c:v>0.28864000000000001</c:v>
                </c:pt>
                <c:pt idx="2034" formatCode="General">
                  <c:v>0.28864000000000001</c:v>
                </c:pt>
                <c:pt idx="2035" formatCode="General">
                  <c:v>0.28864000000000001</c:v>
                </c:pt>
                <c:pt idx="2036" formatCode="General">
                  <c:v>0.28864000000000001</c:v>
                </c:pt>
                <c:pt idx="2037" formatCode="General">
                  <c:v>0.28864000000000001</c:v>
                </c:pt>
                <c:pt idx="2038" formatCode="General">
                  <c:v>0.28864000000000001</c:v>
                </c:pt>
                <c:pt idx="2039" formatCode="General">
                  <c:v>0.28864000000000001</c:v>
                </c:pt>
                <c:pt idx="2040" formatCode="General">
                  <c:v>0.28864000000000001</c:v>
                </c:pt>
                <c:pt idx="2041" formatCode="General">
                  <c:v>0.28864000000000001</c:v>
                </c:pt>
                <c:pt idx="2042" formatCode="General">
                  <c:v>0.28864000000000001</c:v>
                </c:pt>
                <c:pt idx="2043" formatCode="General">
                  <c:v>0.28864000000000001</c:v>
                </c:pt>
                <c:pt idx="2044" formatCode="General">
                  <c:v>0.28864000000000001</c:v>
                </c:pt>
                <c:pt idx="2045" formatCode="General">
                  <c:v>0.28864000000000001</c:v>
                </c:pt>
                <c:pt idx="2046" formatCode="General">
                  <c:v>0.28864000000000001</c:v>
                </c:pt>
                <c:pt idx="2047" formatCode="General">
                  <c:v>0.28864000000000001</c:v>
                </c:pt>
                <c:pt idx="2048" formatCode="General">
                  <c:v>0.28864000000000001</c:v>
                </c:pt>
                <c:pt idx="2049" formatCode="General">
                  <c:v>0.28864000000000001</c:v>
                </c:pt>
                <c:pt idx="2050" formatCode="General">
                  <c:v>0.28864000000000001</c:v>
                </c:pt>
                <c:pt idx="2051" formatCode="General">
                  <c:v>0.28864000000000001</c:v>
                </c:pt>
                <c:pt idx="2052" formatCode="General">
                  <c:v>0.28864000000000001</c:v>
                </c:pt>
                <c:pt idx="2053" formatCode="General">
                  <c:v>0.28864000000000001</c:v>
                </c:pt>
                <c:pt idx="2054" formatCode="General">
                  <c:v>0.28864000000000001</c:v>
                </c:pt>
                <c:pt idx="2055" formatCode="General">
                  <c:v>0.28864000000000001</c:v>
                </c:pt>
                <c:pt idx="2056" formatCode="General">
                  <c:v>0.28864000000000001</c:v>
                </c:pt>
                <c:pt idx="2057" formatCode="General">
                  <c:v>0.28863</c:v>
                </c:pt>
                <c:pt idx="2058" formatCode="General">
                  <c:v>0.28863</c:v>
                </c:pt>
                <c:pt idx="2059" formatCode="General">
                  <c:v>0.28863</c:v>
                </c:pt>
                <c:pt idx="2060" formatCode="General">
                  <c:v>0.28863</c:v>
                </c:pt>
                <c:pt idx="2061" formatCode="General">
                  <c:v>0.28863</c:v>
                </c:pt>
                <c:pt idx="2062" formatCode="General">
                  <c:v>0.28863</c:v>
                </c:pt>
                <c:pt idx="2063" formatCode="General">
                  <c:v>0.28863</c:v>
                </c:pt>
                <c:pt idx="2064" formatCode="General">
                  <c:v>0.28863</c:v>
                </c:pt>
                <c:pt idx="2065" formatCode="General">
                  <c:v>0.28863</c:v>
                </c:pt>
                <c:pt idx="2066" formatCode="General">
                  <c:v>0.28863</c:v>
                </c:pt>
                <c:pt idx="2067" formatCode="General">
                  <c:v>0.28863</c:v>
                </c:pt>
                <c:pt idx="2068" formatCode="General">
                  <c:v>0.28863</c:v>
                </c:pt>
                <c:pt idx="2069" formatCode="General">
                  <c:v>0.28863</c:v>
                </c:pt>
                <c:pt idx="2070" formatCode="General">
                  <c:v>0.28863</c:v>
                </c:pt>
                <c:pt idx="2071" formatCode="General">
                  <c:v>0.28863</c:v>
                </c:pt>
                <c:pt idx="2072" formatCode="General">
                  <c:v>0.28863</c:v>
                </c:pt>
                <c:pt idx="2073" formatCode="General">
                  <c:v>0.28863</c:v>
                </c:pt>
                <c:pt idx="2074" formatCode="General">
                  <c:v>0.28863</c:v>
                </c:pt>
                <c:pt idx="2075" formatCode="General">
                  <c:v>0.28863</c:v>
                </c:pt>
                <c:pt idx="2076" formatCode="General">
                  <c:v>0.28863</c:v>
                </c:pt>
                <c:pt idx="2077" formatCode="General">
                  <c:v>0.28863</c:v>
                </c:pt>
                <c:pt idx="2078" formatCode="General">
                  <c:v>0.28863</c:v>
                </c:pt>
                <c:pt idx="2079" formatCode="General">
                  <c:v>0.28863</c:v>
                </c:pt>
                <c:pt idx="2080" formatCode="General">
                  <c:v>0.28863</c:v>
                </c:pt>
                <c:pt idx="2081" formatCode="General">
                  <c:v>0.28863</c:v>
                </c:pt>
                <c:pt idx="2082" formatCode="General">
                  <c:v>0.28863</c:v>
                </c:pt>
                <c:pt idx="2083" formatCode="General">
                  <c:v>0.28863</c:v>
                </c:pt>
                <c:pt idx="2084" formatCode="General">
                  <c:v>0.28863</c:v>
                </c:pt>
                <c:pt idx="2085" formatCode="General">
                  <c:v>0.28863</c:v>
                </c:pt>
                <c:pt idx="2086" formatCode="General">
                  <c:v>0.28863</c:v>
                </c:pt>
                <c:pt idx="2087" formatCode="General">
                  <c:v>0.28863</c:v>
                </c:pt>
                <c:pt idx="2088" formatCode="General">
                  <c:v>0.28861999999999999</c:v>
                </c:pt>
                <c:pt idx="2089" formatCode="General">
                  <c:v>0.28861999999999999</c:v>
                </c:pt>
                <c:pt idx="2090" formatCode="General">
                  <c:v>0.28861999999999999</c:v>
                </c:pt>
                <c:pt idx="2091" formatCode="General">
                  <c:v>0.28861999999999999</c:v>
                </c:pt>
                <c:pt idx="2092" formatCode="General">
                  <c:v>0.28861999999999999</c:v>
                </c:pt>
                <c:pt idx="2093" formatCode="General">
                  <c:v>0.28861999999999999</c:v>
                </c:pt>
                <c:pt idx="2094" formatCode="General">
                  <c:v>0.28861999999999999</c:v>
                </c:pt>
                <c:pt idx="2095" formatCode="General">
                  <c:v>0.28861999999999999</c:v>
                </c:pt>
                <c:pt idx="2096" formatCode="General">
                  <c:v>0.28861999999999999</c:v>
                </c:pt>
                <c:pt idx="2097" formatCode="General">
                  <c:v>0.28861999999999999</c:v>
                </c:pt>
                <c:pt idx="2098" formatCode="General">
                  <c:v>0.28861999999999999</c:v>
                </c:pt>
                <c:pt idx="2099" formatCode="General">
                  <c:v>0.28861999999999999</c:v>
                </c:pt>
                <c:pt idx="2100" formatCode="General">
                  <c:v>0.28861999999999999</c:v>
                </c:pt>
                <c:pt idx="2101" formatCode="General">
                  <c:v>0.28861999999999999</c:v>
                </c:pt>
                <c:pt idx="2102" formatCode="General">
                  <c:v>0.28861999999999999</c:v>
                </c:pt>
                <c:pt idx="2103" formatCode="General">
                  <c:v>0.28861999999999999</c:v>
                </c:pt>
                <c:pt idx="2104" formatCode="General">
                  <c:v>0.28861999999999999</c:v>
                </c:pt>
                <c:pt idx="2105" formatCode="General">
                  <c:v>0.28861999999999999</c:v>
                </c:pt>
                <c:pt idx="2106" formatCode="General">
                  <c:v>0.28861999999999999</c:v>
                </c:pt>
                <c:pt idx="2107" formatCode="General">
                  <c:v>0.28861999999999999</c:v>
                </c:pt>
                <c:pt idx="2108" formatCode="General">
                  <c:v>0.28861999999999999</c:v>
                </c:pt>
                <c:pt idx="2109" formatCode="General">
                  <c:v>0.28861999999999999</c:v>
                </c:pt>
                <c:pt idx="2110" formatCode="General">
                  <c:v>0.28861999999999999</c:v>
                </c:pt>
                <c:pt idx="2111" formatCode="General">
                  <c:v>0.28861999999999999</c:v>
                </c:pt>
                <c:pt idx="2112" formatCode="General">
                  <c:v>0.28861999999999999</c:v>
                </c:pt>
                <c:pt idx="2113" formatCode="General">
                  <c:v>0.28861999999999999</c:v>
                </c:pt>
                <c:pt idx="2114" formatCode="General">
                  <c:v>0.28861999999999999</c:v>
                </c:pt>
                <c:pt idx="2115" formatCode="General">
                  <c:v>0.28861999999999999</c:v>
                </c:pt>
                <c:pt idx="2116" formatCode="General">
                  <c:v>0.28861999999999999</c:v>
                </c:pt>
                <c:pt idx="2117" formatCode="General">
                  <c:v>0.28861999999999999</c:v>
                </c:pt>
                <c:pt idx="2118" formatCode="General">
                  <c:v>0.28861999999999999</c:v>
                </c:pt>
                <c:pt idx="2119" formatCode="General">
                  <c:v>0.28861999999999999</c:v>
                </c:pt>
                <c:pt idx="2120" formatCode="General">
                  <c:v>0.28861999999999999</c:v>
                </c:pt>
                <c:pt idx="2121" formatCode="General">
                  <c:v>0.28860999999999998</c:v>
                </c:pt>
                <c:pt idx="2122" formatCode="General">
                  <c:v>0.28860999999999998</c:v>
                </c:pt>
                <c:pt idx="2123" formatCode="General">
                  <c:v>0.28860999999999998</c:v>
                </c:pt>
                <c:pt idx="2124" formatCode="General">
                  <c:v>0.28860999999999998</c:v>
                </c:pt>
                <c:pt idx="2125" formatCode="General">
                  <c:v>0.28860999999999998</c:v>
                </c:pt>
                <c:pt idx="2126" formatCode="General">
                  <c:v>0.28860999999999998</c:v>
                </c:pt>
                <c:pt idx="2127" formatCode="General">
                  <c:v>0.28860999999999998</c:v>
                </c:pt>
                <c:pt idx="2128" formatCode="General">
                  <c:v>0.28860999999999998</c:v>
                </c:pt>
                <c:pt idx="2129" formatCode="General">
                  <c:v>0.28860999999999998</c:v>
                </c:pt>
                <c:pt idx="2130" formatCode="General">
                  <c:v>0.28860999999999998</c:v>
                </c:pt>
                <c:pt idx="2131" formatCode="General">
                  <c:v>0.28860999999999998</c:v>
                </c:pt>
                <c:pt idx="2132" formatCode="General">
                  <c:v>0.28860999999999998</c:v>
                </c:pt>
                <c:pt idx="2133" formatCode="General">
                  <c:v>0.28860999999999998</c:v>
                </c:pt>
                <c:pt idx="2134" formatCode="General">
                  <c:v>0.28860999999999998</c:v>
                </c:pt>
                <c:pt idx="2135" formatCode="General">
                  <c:v>0.28860999999999998</c:v>
                </c:pt>
                <c:pt idx="2136" formatCode="General">
                  <c:v>0.28860999999999998</c:v>
                </c:pt>
                <c:pt idx="2137" formatCode="General">
                  <c:v>0.28860999999999998</c:v>
                </c:pt>
                <c:pt idx="2138" formatCode="General">
                  <c:v>0.28860999999999998</c:v>
                </c:pt>
                <c:pt idx="2139" formatCode="General">
                  <c:v>0.28860999999999998</c:v>
                </c:pt>
                <c:pt idx="2140" formatCode="General">
                  <c:v>0.28860999999999998</c:v>
                </c:pt>
                <c:pt idx="2141" formatCode="General">
                  <c:v>0.28860999999999998</c:v>
                </c:pt>
                <c:pt idx="2142" formatCode="General">
                  <c:v>0.28860999999999998</c:v>
                </c:pt>
                <c:pt idx="2143" formatCode="General">
                  <c:v>0.28860999999999998</c:v>
                </c:pt>
                <c:pt idx="2144" formatCode="General">
                  <c:v>0.28860999999999998</c:v>
                </c:pt>
                <c:pt idx="2145" formatCode="General">
                  <c:v>0.28860999999999998</c:v>
                </c:pt>
                <c:pt idx="2146" formatCode="General">
                  <c:v>0.28860999999999998</c:v>
                </c:pt>
                <c:pt idx="2147" formatCode="General">
                  <c:v>0.28860999999999998</c:v>
                </c:pt>
                <c:pt idx="2148" formatCode="General">
                  <c:v>0.28860999999999998</c:v>
                </c:pt>
                <c:pt idx="2149" formatCode="General">
                  <c:v>0.28860999999999998</c:v>
                </c:pt>
                <c:pt idx="2150" formatCode="General">
                  <c:v>0.28860999999999998</c:v>
                </c:pt>
                <c:pt idx="2151" formatCode="General">
                  <c:v>0.28860999999999998</c:v>
                </c:pt>
                <c:pt idx="2152" formatCode="General">
                  <c:v>0.28860999999999998</c:v>
                </c:pt>
                <c:pt idx="2153" formatCode="General">
                  <c:v>0.28860000000000002</c:v>
                </c:pt>
                <c:pt idx="2154" formatCode="General">
                  <c:v>0.28860000000000002</c:v>
                </c:pt>
                <c:pt idx="2155" formatCode="General">
                  <c:v>0.28860000000000002</c:v>
                </c:pt>
                <c:pt idx="2156" formatCode="General">
                  <c:v>0.28860000000000002</c:v>
                </c:pt>
                <c:pt idx="2157" formatCode="General">
                  <c:v>0.28860000000000002</c:v>
                </c:pt>
                <c:pt idx="2158" formatCode="General">
                  <c:v>0.28860000000000002</c:v>
                </c:pt>
                <c:pt idx="2159" formatCode="General">
                  <c:v>0.28860000000000002</c:v>
                </c:pt>
                <c:pt idx="2160" formatCode="General">
                  <c:v>0.28860000000000002</c:v>
                </c:pt>
                <c:pt idx="2161" formatCode="General">
                  <c:v>0.28860000000000002</c:v>
                </c:pt>
                <c:pt idx="2162" formatCode="General">
                  <c:v>0.28860000000000002</c:v>
                </c:pt>
                <c:pt idx="2163" formatCode="General">
                  <c:v>0.28860000000000002</c:v>
                </c:pt>
                <c:pt idx="2164" formatCode="General">
                  <c:v>0.28860000000000002</c:v>
                </c:pt>
                <c:pt idx="2165" formatCode="General">
                  <c:v>0.28860000000000002</c:v>
                </c:pt>
                <c:pt idx="2166" formatCode="General">
                  <c:v>0.28860000000000002</c:v>
                </c:pt>
                <c:pt idx="2167" formatCode="General">
                  <c:v>0.28860000000000002</c:v>
                </c:pt>
                <c:pt idx="2168" formatCode="General">
                  <c:v>0.28860000000000002</c:v>
                </c:pt>
                <c:pt idx="2169" formatCode="General">
                  <c:v>0.28860000000000002</c:v>
                </c:pt>
                <c:pt idx="2170" formatCode="General">
                  <c:v>0.28860000000000002</c:v>
                </c:pt>
                <c:pt idx="2171" formatCode="General">
                  <c:v>0.28860000000000002</c:v>
                </c:pt>
                <c:pt idx="2172" formatCode="General">
                  <c:v>0.28860000000000002</c:v>
                </c:pt>
                <c:pt idx="2173" formatCode="General">
                  <c:v>0.28860000000000002</c:v>
                </c:pt>
                <c:pt idx="2174" formatCode="General">
                  <c:v>0.28860000000000002</c:v>
                </c:pt>
                <c:pt idx="2175" formatCode="General">
                  <c:v>0.28860000000000002</c:v>
                </c:pt>
                <c:pt idx="2176" formatCode="General">
                  <c:v>0.28860000000000002</c:v>
                </c:pt>
                <c:pt idx="2177" formatCode="General">
                  <c:v>0.28860000000000002</c:v>
                </c:pt>
                <c:pt idx="2178" formatCode="General">
                  <c:v>0.28860000000000002</c:v>
                </c:pt>
                <c:pt idx="2179" formatCode="General">
                  <c:v>0.28860000000000002</c:v>
                </c:pt>
                <c:pt idx="2180" formatCode="General">
                  <c:v>0.28860000000000002</c:v>
                </c:pt>
                <c:pt idx="2181" formatCode="General">
                  <c:v>0.28860000000000002</c:v>
                </c:pt>
                <c:pt idx="2182" formatCode="General">
                  <c:v>0.28860000000000002</c:v>
                </c:pt>
                <c:pt idx="2183" formatCode="General">
                  <c:v>0.28860000000000002</c:v>
                </c:pt>
                <c:pt idx="2184" formatCode="General">
                  <c:v>0.28860000000000002</c:v>
                </c:pt>
                <c:pt idx="2185" formatCode="General">
                  <c:v>0.28859000000000001</c:v>
                </c:pt>
                <c:pt idx="2186" formatCode="General">
                  <c:v>0.28859000000000001</c:v>
                </c:pt>
                <c:pt idx="2187" formatCode="General">
                  <c:v>0.28859000000000001</c:v>
                </c:pt>
                <c:pt idx="2188" formatCode="General">
                  <c:v>0.28859000000000001</c:v>
                </c:pt>
                <c:pt idx="2189" formatCode="General">
                  <c:v>0.28859000000000001</c:v>
                </c:pt>
                <c:pt idx="2190" formatCode="General">
                  <c:v>0.28859000000000001</c:v>
                </c:pt>
                <c:pt idx="2191" formatCode="General">
                  <c:v>0.28859000000000001</c:v>
                </c:pt>
                <c:pt idx="2192" formatCode="General">
                  <c:v>0.28859000000000001</c:v>
                </c:pt>
                <c:pt idx="2193" formatCode="General">
                  <c:v>0.28859000000000001</c:v>
                </c:pt>
                <c:pt idx="2194" formatCode="General">
                  <c:v>0.28859000000000001</c:v>
                </c:pt>
                <c:pt idx="2195" formatCode="General">
                  <c:v>0.28859000000000001</c:v>
                </c:pt>
                <c:pt idx="2196" formatCode="General">
                  <c:v>0.28859000000000001</c:v>
                </c:pt>
                <c:pt idx="2197" formatCode="General">
                  <c:v>0.28859000000000001</c:v>
                </c:pt>
                <c:pt idx="2198" formatCode="General">
                  <c:v>0.28859000000000001</c:v>
                </c:pt>
                <c:pt idx="2199" formatCode="General">
                  <c:v>0.28859000000000001</c:v>
                </c:pt>
                <c:pt idx="2200" formatCode="General">
                  <c:v>0.28859000000000001</c:v>
                </c:pt>
                <c:pt idx="2201" formatCode="General">
                  <c:v>0.28859000000000001</c:v>
                </c:pt>
                <c:pt idx="2202" formatCode="General">
                  <c:v>0.28859000000000001</c:v>
                </c:pt>
                <c:pt idx="2203" formatCode="General">
                  <c:v>0.28859000000000001</c:v>
                </c:pt>
                <c:pt idx="2204" formatCode="General">
                  <c:v>0.28859000000000001</c:v>
                </c:pt>
                <c:pt idx="2205" formatCode="General">
                  <c:v>0.28859000000000001</c:v>
                </c:pt>
                <c:pt idx="2206" formatCode="General">
                  <c:v>0.28859000000000001</c:v>
                </c:pt>
                <c:pt idx="2207" formatCode="General">
                  <c:v>0.28859000000000001</c:v>
                </c:pt>
                <c:pt idx="2208" formatCode="General">
                  <c:v>0.28859000000000001</c:v>
                </c:pt>
                <c:pt idx="2209" formatCode="General">
                  <c:v>0.28859000000000001</c:v>
                </c:pt>
                <c:pt idx="2210" formatCode="General">
                  <c:v>0.28859000000000001</c:v>
                </c:pt>
                <c:pt idx="2211" formatCode="General">
                  <c:v>0.28859000000000001</c:v>
                </c:pt>
                <c:pt idx="2212" formatCode="General">
                  <c:v>0.28859000000000001</c:v>
                </c:pt>
                <c:pt idx="2213" formatCode="General">
                  <c:v>0.28859000000000001</c:v>
                </c:pt>
                <c:pt idx="2214" formatCode="General">
                  <c:v>0.28859000000000001</c:v>
                </c:pt>
                <c:pt idx="2215" formatCode="General">
                  <c:v>0.28859000000000001</c:v>
                </c:pt>
                <c:pt idx="2216" formatCode="General">
                  <c:v>0.28859000000000001</c:v>
                </c:pt>
                <c:pt idx="2217" formatCode="General">
                  <c:v>0.28859000000000001</c:v>
                </c:pt>
                <c:pt idx="2218" formatCode="General">
                  <c:v>0.28858</c:v>
                </c:pt>
                <c:pt idx="2219" formatCode="General">
                  <c:v>0.28858</c:v>
                </c:pt>
                <c:pt idx="2220" formatCode="General">
                  <c:v>0.28858</c:v>
                </c:pt>
                <c:pt idx="2221" formatCode="General">
                  <c:v>0.28858</c:v>
                </c:pt>
                <c:pt idx="2222" formatCode="General">
                  <c:v>0.28858</c:v>
                </c:pt>
                <c:pt idx="2223" formatCode="General">
                  <c:v>0.28858</c:v>
                </c:pt>
                <c:pt idx="2224" formatCode="General">
                  <c:v>0.28858</c:v>
                </c:pt>
                <c:pt idx="2225" formatCode="General">
                  <c:v>0.28858</c:v>
                </c:pt>
                <c:pt idx="2226" formatCode="General">
                  <c:v>0.28858</c:v>
                </c:pt>
                <c:pt idx="2227" formatCode="General">
                  <c:v>0.28858</c:v>
                </c:pt>
                <c:pt idx="2228" formatCode="General">
                  <c:v>0.28858</c:v>
                </c:pt>
                <c:pt idx="2229" formatCode="General">
                  <c:v>0.28858</c:v>
                </c:pt>
                <c:pt idx="2230" formatCode="General">
                  <c:v>0.28858</c:v>
                </c:pt>
                <c:pt idx="2231" formatCode="General">
                  <c:v>0.28858</c:v>
                </c:pt>
                <c:pt idx="2232" formatCode="General">
                  <c:v>0.28858</c:v>
                </c:pt>
                <c:pt idx="2233" formatCode="General">
                  <c:v>0.28858</c:v>
                </c:pt>
                <c:pt idx="2234" formatCode="General">
                  <c:v>0.28858</c:v>
                </c:pt>
                <c:pt idx="2235" formatCode="General">
                  <c:v>0.28858</c:v>
                </c:pt>
                <c:pt idx="2236" formatCode="General">
                  <c:v>0.28858</c:v>
                </c:pt>
                <c:pt idx="2237" formatCode="General">
                  <c:v>0.28858</c:v>
                </c:pt>
                <c:pt idx="2238" formatCode="General">
                  <c:v>0.28858</c:v>
                </c:pt>
                <c:pt idx="2239" formatCode="General">
                  <c:v>0.28858</c:v>
                </c:pt>
                <c:pt idx="2240" formatCode="General">
                  <c:v>0.28858</c:v>
                </c:pt>
                <c:pt idx="2241" formatCode="General">
                  <c:v>0.28858</c:v>
                </c:pt>
                <c:pt idx="2242" formatCode="General">
                  <c:v>0.28858</c:v>
                </c:pt>
                <c:pt idx="2243" formatCode="General">
                  <c:v>0.28858</c:v>
                </c:pt>
                <c:pt idx="2244" formatCode="General">
                  <c:v>0.28858</c:v>
                </c:pt>
                <c:pt idx="2245" formatCode="General">
                  <c:v>0.28858</c:v>
                </c:pt>
                <c:pt idx="2246" formatCode="General">
                  <c:v>0.28858</c:v>
                </c:pt>
                <c:pt idx="2247" formatCode="General">
                  <c:v>0.28858</c:v>
                </c:pt>
                <c:pt idx="2248" formatCode="General">
                  <c:v>0.28858</c:v>
                </c:pt>
                <c:pt idx="2249" formatCode="General">
                  <c:v>0.28858</c:v>
                </c:pt>
                <c:pt idx="2250" formatCode="General">
                  <c:v>0.28858</c:v>
                </c:pt>
                <c:pt idx="2251" formatCode="General">
                  <c:v>0.28856999999999999</c:v>
                </c:pt>
                <c:pt idx="2252" formatCode="General">
                  <c:v>0.28856999999999999</c:v>
                </c:pt>
                <c:pt idx="2253" formatCode="General">
                  <c:v>0.28856999999999999</c:v>
                </c:pt>
                <c:pt idx="2254" formatCode="General">
                  <c:v>0.28856999999999999</c:v>
                </c:pt>
                <c:pt idx="2255" formatCode="General">
                  <c:v>0.28856999999999999</c:v>
                </c:pt>
                <c:pt idx="2256" formatCode="General">
                  <c:v>0.28856999999999999</c:v>
                </c:pt>
                <c:pt idx="2257" formatCode="General">
                  <c:v>0.28856999999999999</c:v>
                </c:pt>
                <c:pt idx="2258" formatCode="General">
                  <c:v>0.28856999999999999</c:v>
                </c:pt>
                <c:pt idx="2259" formatCode="General">
                  <c:v>0.28856999999999999</c:v>
                </c:pt>
                <c:pt idx="2260" formatCode="General">
                  <c:v>0.28856999999999999</c:v>
                </c:pt>
                <c:pt idx="2261" formatCode="General">
                  <c:v>0.28856999999999999</c:v>
                </c:pt>
                <c:pt idx="2262" formatCode="General">
                  <c:v>0.28856999999999999</c:v>
                </c:pt>
                <c:pt idx="2263" formatCode="General">
                  <c:v>0.28856999999999999</c:v>
                </c:pt>
                <c:pt idx="2264" formatCode="General">
                  <c:v>0.28856999999999999</c:v>
                </c:pt>
                <c:pt idx="2265" formatCode="General">
                  <c:v>0.28856999999999999</c:v>
                </c:pt>
                <c:pt idx="2266" formatCode="General">
                  <c:v>0.28856999999999999</c:v>
                </c:pt>
                <c:pt idx="2267" formatCode="General">
                  <c:v>0.28856999999999999</c:v>
                </c:pt>
                <c:pt idx="2268" formatCode="General">
                  <c:v>0.28856999999999999</c:v>
                </c:pt>
                <c:pt idx="2269" formatCode="General">
                  <c:v>0.28856999999999999</c:v>
                </c:pt>
                <c:pt idx="2270" formatCode="General">
                  <c:v>0.28856999999999999</c:v>
                </c:pt>
                <c:pt idx="2271" formatCode="General">
                  <c:v>0.28856999999999999</c:v>
                </c:pt>
                <c:pt idx="2272" formatCode="General">
                  <c:v>0.28856999999999999</c:v>
                </c:pt>
                <c:pt idx="2273" formatCode="General">
                  <c:v>0.28856999999999999</c:v>
                </c:pt>
                <c:pt idx="2274" formatCode="General">
                  <c:v>0.28856999999999999</c:v>
                </c:pt>
                <c:pt idx="2275" formatCode="General">
                  <c:v>0.28856999999999999</c:v>
                </c:pt>
                <c:pt idx="2276" formatCode="General">
                  <c:v>0.28856999999999999</c:v>
                </c:pt>
                <c:pt idx="2277" formatCode="General">
                  <c:v>0.28856999999999999</c:v>
                </c:pt>
                <c:pt idx="2278" formatCode="General">
                  <c:v>0.28856999999999999</c:v>
                </c:pt>
                <c:pt idx="2279" formatCode="General">
                  <c:v>0.28856999999999999</c:v>
                </c:pt>
                <c:pt idx="2280" formatCode="General">
                  <c:v>0.28856999999999999</c:v>
                </c:pt>
                <c:pt idx="2281" formatCode="General">
                  <c:v>0.28856999999999999</c:v>
                </c:pt>
                <c:pt idx="2282" formatCode="General">
                  <c:v>0.28856999999999999</c:v>
                </c:pt>
                <c:pt idx="2283" formatCode="General">
                  <c:v>0.28856999999999999</c:v>
                </c:pt>
                <c:pt idx="2284" formatCode="General">
                  <c:v>0.28856999999999999</c:v>
                </c:pt>
                <c:pt idx="2285" formatCode="General">
                  <c:v>0.28856999999999999</c:v>
                </c:pt>
                <c:pt idx="2286" formatCode="General">
                  <c:v>0.28855999999999998</c:v>
                </c:pt>
                <c:pt idx="2287" formatCode="General">
                  <c:v>0.28855999999999998</c:v>
                </c:pt>
                <c:pt idx="2288" formatCode="General">
                  <c:v>0.28855999999999998</c:v>
                </c:pt>
                <c:pt idx="2289" formatCode="General">
                  <c:v>0.28855999999999998</c:v>
                </c:pt>
                <c:pt idx="2290" formatCode="General">
                  <c:v>0.28855999999999998</c:v>
                </c:pt>
                <c:pt idx="2291" formatCode="General">
                  <c:v>0.28855999999999998</c:v>
                </c:pt>
                <c:pt idx="2292" formatCode="General">
                  <c:v>0.28855999999999998</c:v>
                </c:pt>
                <c:pt idx="2293" formatCode="General">
                  <c:v>0.28855999999999998</c:v>
                </c:pt>
                <c:pt idx="2294" formatCode="General">
                  <c:v>0.28855999999999998</c:v>
                </c:pt>
                <c:pt idx="2295" formatCode="General">
                  <c:v>0.28855999999999998</c:v>
                </c:pt>
                <c:pt idx="2296" formatCode="General">
                  <c:v>0.28855999999999998</c:v>
                </c:pt>
                <c:pt idx="2297" formatCode="General">
                  <c:v>0.28855999999999998</c:v>
                </c:pt>
                <c:pt idx="2298" formatCode="General">
                  <c:v>0.28855999999999998</c:v>
                </c:pt>
                <c:pt idx="2299" formatCode="General">
                  <c:v>0.28855999999999998</c:v>
                </c:pt>
                <c:pt idx="2300" formatCode="General">
                  <c:v>0.28855999999999998</c:v>
                </c:pt>
                <c:pt idx="2301" formatCode="General">
                  <c:v>0.28855999999999998</c:v>
                </c:pt>
                <c:pt idx="2302" formatCode="General">
                  <c:v>0.28855999999999998</c:v>
                </c:pt>
                <c:pt idx="2303" formatCode="General">
                  <c:v>0.28855999999999998</c:v>
                </c:pt>
                <c:pt idx="2304" formatCode="General">
                  <c:v>0.28855999999999998</c:v>
                </c:pt>
                <c:pt idx="2305" formatCode="General">
                  <c:v>0.28855999999999998</c:v>
                </c:pt>
                <c:pt idx="2306" formatCode="General">
                  <c:v>0.28855999999999998</c:v>
                </c:pt>
                <c:pt idx="2307" formatCode="General">
                  <c:v>0.28855999999999998</c:v>
                </c:pt>
                <c:pt idx="2308" formatCode="General">
                  <c:v>0.28855999999999998</c:v>
                </c:pt>
                <c:pt idx="2309" formatCode="General">
                  <c:v>0.28855999999999998</c:v>
                </c:pt>
                <c:pt idx="2310" formatCode="General">
                  <c:v>0.28855999999999998</c:v>
                </c:pt>
                <c:pt idx="2311" formatCode="General">
                  <c:v>0.28855999999999998</c:v>
                </c:pt>
                <c:pt idx="2312" formatCode="General">
                  <c:v>0.28855999999999998</c:v>
                </c:pt>
                <c:pt idx="2313" formatCode="General">
                  <c:v>0.28855999999999998</c:v>
                </c:pt>
                <c:pt idx="2314" formatCode="General">
                  <c:v>0.28855999999999998</c:v>
                </c:pt>
                <c:pt idx="2315" formatCode="General">
                  <c:v>0.28855999999999998</c:v>
                </c:pt>
                <c:pt idx="2316" formatCode="General">
                  <c:v>0.28855999999999998</c:v>
                </c:pt>
                <c:pt idx="2317" formatCode="General">
                  <c:v>0.28855999999999998</c:v>
                </c:pt>
                <c:pt idx="2318" formatCode="General">
                  <c:v>0.28855999999999998</c:v>
                </c:pt>
                <c:pt idx="2319" formatCode="General">
                  <c:v>0.28854999999999997</c:v>
                </c:pt>
                <c:pt idx="2320" formatCode="General">
                  <c:v>0.28854999999999997</c:v>
                </c:pt>
                <c:pt idx="2321" formatCode="General">
                  <c:v>0.28854999999999997</c:v>
                </c:pt>
                <c:pt idx="2322" formatCode="General">
                  <c:v>0.28854999999999997</c:v>
                </c:pt>
                <c:pt idx="2323" formatCode="General">
                  <c:v>0.28854999999999997</c:v>
                </c:pt>
                <c:pt idx="2324" formatCode="General">
                  <c:v>0.28854999999999997</c:v>
                </c:pt>
                <c:pt idx="2325" formatCode="General">
                  <c:v>0.28854999999999997</c:v>
                </c:pt>
                <c:pt idx="2326" formatCode="General">
                  <c:v>0.28854999999999997</c:v>
                </c:pt>
                <c:pt idx="2327" formatCode="General">
                  <c:v>0.28854999999999997</c:v>
                </c:pt>
                <c:pt idx="2328" formatCode="General">
                  <c:v>0.28854999999999997</c:v>
                </c:pt>
                <c:pt idx="2329" formatCode="General">
                  <c:v>0.28854999999999997</c:v>
                </c:pt>
                <c:pt idx="2330" formatCode="General">
                  <c:v>0.28854999999999997</c:v>
                </c:pt>
                <c:pt idx="2331" formatCode="General">
                  <c:v>0.28854999999999997</c:v>
                </c:pt>
                <c:pt idx="2332" formatCode="General">
                  <c:v>0.28854999999999997</c:v>
                </c:pt>
                <c:pt idx="2333" formatCode="General">
                  <c:v>0.28854999999999997</c:v>
                </c:pt>
                <c:pt idx="2334" formatCode="General">
                  <c:v>0.28854999999999997</c:v>
                </c:pt>
                <c:pt idx="2335" formatCode="General">
                  <c:v>0.28854999999999997</c:v>
                </c:pt>
                <c:pt idx="2336" formatCode="General">
                  <c:v>0.28854999999999997</c:v>
                </c:pt>
                <c:pt idx="2337" formatCode="General">
                  <c:v>0.28854999999999997</c:v>
                </c:pt>
                <c:pt idx="2338" formatCode="General">
                  <c:v>0.28854999999999997</c:v>
                </c:pt>
                <c:pt idx="2339" formatCode="General">
                  <c:v>0.28854999999999997</c:v>
                </c:pt>
                <c:pt idx="2340" formatCode="General">
                  <c:v>0.28854999999999997</c:v>
                </c:pt>
                <c:pt idx="2341" formatCode="General">
                  <c:v>0.28854999999999997</c:v>
                </c:pt>
                <c:pt idx="2342" formatCode="General">
                  <c:v>0.28854999999999997</c:v>
                </c:pt>
                <c:pt idx="2343" formatCode="General">
                  <c:v>0.28854999999999997</c:v>
                </c:pt>
                <c:pt idx="2344" formatCode="General">
                  <c:v>0.28854999999999997</c:v>
                </c:pt>
                <c:pt idx="2345" formatCode="General">
                  <c:v>0.28854999999999997</c:v>
                </c:pt>
                <c:pt idx="2346" formatCode="General">
                  <c:v>0.28854999999999997</c:v>
                </c:pt>
                <c:pt idx="2347" formatCode="General">
                  <c:v>0.28854999999999997</c:v>
                </c:pt>
                <c:pt idx="2348" formatCode="General">
                  <c:v>0.28854999999999997</c:v>
                </c:pt>
                <c:pt idx="2349" formatCode="General">
                  <c:v>0.28854999999999997</c:v>
                </c:pt>
                <c:pt idx="2350" formatCode="General">
                  <c:v>0.28854999999999997</c:v>
                </c:pt>
                <c:pt idx="2351" formatCode="General">
                  <c:v>0.28854999999999997</c:v>
                </c:pt>
                <c:pt idx="2352" formatCode="General">
                  <c:v>0.28854999999999997</c:v>
                </c:pt>
                <c:pt idx="2353" formatCode="General">
                  <c:v>0.28854000000000002</c:v>
                </c:pt>
                <c:pt idx="2354" formatCode="General">
                  <c:v>0.28854000000000002</c:v>
                </c:pt>
                <c:pt idx="2355" formatCode="General">
                  <c:v>0.28854000000000002</c:v>
                </c:pt>
                <c:pt idx="2356" formatCode="General">
                  <c:v>0.28854000000000002</c:v>
                </c:pt>
                <c:pt idx="2357" formatCode="General">
                  <c:v>0.28854000000000002</c:v>
                </c:pt>
                <c:pt idx="2358" formatCode="General">
                  <c:v>0.28854000000000002</c:v>
                </c:pt>
                <c:pt idx="2359" formatCode="General">
                  <c:v>0.28854000000000002</c:v>
                </c:pt>
                <c:pt idx="2360" formatCode="General">
                  <c:v>0.28854000000000002</c:v>
                </c:pt>
                <c:pt idx="2361" formatCode="General">
                  <c:v>0.28854000000000002</c:v>
                </c:pt>
                <c:pt idx="2362" formatCode="General">
                  <c:v>0.28854000000000002</c:v>
                </c:pt>
                <c:pt idx="2363" formatCode="General">
                  <c:v>0.28854000000000002</c:v>
                </c:pt>
                <c:pt idx="2364" formatCode="General">
                  <c:v>0.28854000000000002</c:v>
                </c:pt>
                <c:pt idx="2365" formatCode="General">
                  <c:v>0.28854000000000002</c:v>
                </c:pt>
                <c:pt idx="2366" formatCode="General">
                  <c:v>0.28854000000000002</c:v>
                </c:pt>
                <c:pt idx="2367" formatCode="General">
                  <c:v>0.28854000000000002</c:v>
                </c:pt>
                <c:pt idx="2368" formatCode="General">
                  <c:v>0.28854000000000002</c:v>
                </c:pt>
                <c:pt idx="2369" formatCode="General">
                  <c:v>0.28854000000000002</c:v>
                </c:pt>
                <c:pt idx="2370" formatCode="General">
                  <c:v>0.28854000000000002</c:v>
                </c:pt>
                <c:pt idx="2371" formatCode="General">
                  <c:v>0.28854000000000002</c:v>
                </c:pt>
                <c:pt idx="2372" formatCode="General">
                  <c:v>0.28854000000000002</c:v>
                </c:pt>
                <c:pt idx="2373" formatCode="General">
                  <c:v>0.28854000000000002</c:v>
                </c:pt>
                <c:pt idx="2374" formatCode="General">
                  <c:v>0.28854000000000002</c:v>
                </c:pt>
                <c:pt idx="2375" formatCode="General">
                  <c:v>0.28854000000000002</c:v>
                </c:pt>
                <c:pt idx="2376" formatCode="General">
                  <c:v>0.28854000000000002</c:v>
                </c:pt>
                <c:pt idx="2377" formatCode="General">
                  <c:v>0.28854000000000002</c:v>
                </c:pt>
                <c:pt idx="2378" formatCode="General">
                  <c:v>0.28854000000000002</c:v>
                </c:pt>
                <c:pt idx="2379" formatCode="General">
                  <c:v>0.28854000000000002</c:v>
                </c:pt>
                <c:pt idx="2380" formatCode="General">
                  <c:v>0.28854000000000002</c:v>
                </c:pt>
                <c:pt idx="2381" formatCode="General">
                  <c:v>0.28854000000000002</c:v>
                </c:pt>
                <c:pt idx="2382" formatCode="General">
                  <c:v>0.28854000000000002</c:v>
                </c:pt>
                <c:pt idx="2383" formatCode="General">
                  <c:v>0.28854000000000002</c:v>
                </c:pt>
                <c:pt idx="2384" formatCode="General">
                  <c:v>0.28854000000000002</c:v>
                </c:pt>
                <c:pt idx="2385" formatCode="General">
                  <c:v>0.28854000000000002</c:v>
                </c:pt>
                <c:pt idx="2386" formatCode="General">
                  <c:v>0.28854000000000002</c:v>
                </c:pt>
                <c:pt idx="2387" formatCode="General">
                  <c:v>0.28853000000000001</c:v>
                </c:pt>
                <c:pt idx="2388" formatCode="General">
                  <c:v>0.28853000000000001</c:v>
                </c:pt>
                <c:pt idx="2389" formatCode="General">
                  <c:v>0.28853000000000001</c:v>
                </c:pt>
                <c:pt idx="2390" formatCode="General">
                  <c:v>0.28853000000000001</c:v>
                </c:pt>
                <c:pt idx="2391" formatCode="General">
                  <c:v>0.28853000000000001</c:v>
                </c:pt>
                <c:pt idx="2392" formatCode="General">
                  <c:v>0.28853000000000001</c:v>
                </c:pt>
                <c:pt idx="2393" formatCode="General">
                  <c:v>0.28853000000000001</c:v>
                </c:pt>
                <c:pt idx="2394" formatCode="General">
                  <c:v>0.28853000000000001</c:v>
                </c:pt>
                <c:pt idx="2395" formatCode="General">
                  <c:v>0.28853000000000001</c:v>
                </c:pt>
                <c:pt idx="2396" formatCode="General">
                  <c:v>0.28853000000000001</c:v>
                </c:pt>
                <c:pt idx="2397" formatCode="General">
                  <c:v>0.28853000000000001</c:v>
                </c:pt>
                <c:pt idx="2398" formatCode="General">
                  <c:v>0.28853000000000001</c:v>
                </c:pt>
                <c:pt idx="2399" formatCode="General">
                  <c:v>0.28853000000000001</c:v>
                </c:pt>
                <c:pt idx="2400" formatCode="General">
                  <c:v>0.28853000000000001</c:v>
                </c:pt>
                <c:pt idx="2401" formatCode="General">
                  <c:v>0.28853000000000001</c:v>
                </c:pt>
                <c:pt idx="2402" formatCode="General">
                  <c:v>0.28853000000000001</c:v>
                </c:pt>
                <c:pt idx="2403" formatCode="General">
                  <c:v>0.28853000000000001</c:v>
                </c:pt>
                <c:pt idx="2404" formatCode="General">
                  <c:v>0.28853000000000001</c:v>
                </c:pt>
                <c:pt idx="2405" formatCode="General">
                  <c:v>0.28853000000000001</c:v>
                </c:pt>
                <c:pt idx="2406" formatCode="General">
                  <c:v>0.28853000000000001</c:v>
                </c:pt>
                <c:pt idx="2407" formatCode="General">
                  <c:v>0.28853000000000001</c:v>
                </c:pt>
                <c:pt idx="2408" formatCode="General">
                  <c:v>0.28853000000000001</c:v>
                </c:pt>
                <c:pt idx="2409" formatCode="General">
                  <c:v>0.28853000000000001</c:v>
                </c:pt>
                <c:pt idx="2410" formatCode="General">
                  <c:v>0.28853000000000001</c:v>
                </c:pt>
                <c:pt idx="2411" formatCode="General">
                  <c:v>0.28853000000000001</c:v>
                </c:pt>
                <c:pt idx="2412" formatCode="General">
                  <c:v>0.28853000000000001</c:v>
                </c:pt>
                <c:pt idx="2413" formatCode="General">
                  <c:v>0.28853000000000001</c:v>
                </c:pt>
                <c:pt idx="2414" formatCode="General">
                  <c:v>0.28853000000000001</c:v>
                </c:pt>
                <c:pt idx="2415" formatCode="General">
                  <c:v>0.28853000000000001</c:v>
                </c:pt>
                <c:pt idx="2416" formatCode="General">
                  <c:v>0.28853000000000001</c:v>
                </c:pt>
                <c:pt idx="2417" formatCode="General">
                  <c:v>0.28853000000000001</c:v>
                </c:pt>
                <c:pt idx="2418" formatCode="General">
                  <c:v>0.28853000000000001</c:v>
                </c:pt>
                <c:pt idx="2419" formatCode="General">
                  <c:v>0.28853000000000001</c:v>
                </c:pt>
                <c:pt idx="2420" formatCode="General">
                  <c:v>0.28852</c:v>
                </c:pt>
                <c:pt idx="2421" formatCode="General">
                  <c:v>0.28852</c:v>
                </c:pt>
                <c:pt idx="2422" formatCode="General">
                  <c:v>0.28852</c:v>
                </c:pt>
                <c:pt idx="2423" formatCode="General">
                  <c:v>0.28852</c:v>
                </c:pt>
                <c:pt idx="2424" formatCode="General">
                  <c:v>0.28852</c:v>
                </c:pt>
                <c:pt idx="2425" formatCode="General">
                  <c:v>0.28852</c:v>
                </c:pt>
                <c:pt idx="2426" formatCode="General">
                  <c:v>0.28852</c:v>
                </c:pt>
                <c:pt idx="2427" formatCode="General">
                  <c:v>0.28852</c:v>
                </c:pt>
                <c:pt idx="2428" formatCode="General">
                  <c:v>0.28852</c:v>
                </c:pt>
                <c:pt idx="2429" formatCode="General">
                  <c:v>0.28852</c:v>
                </c:pt>
                <c:pt idx="2430" formatCode="General">
                  <c:v>0.28852</c:v>
                </c:pt>
                <c:pt idx="2431" formatCode="General">
                  <c:v>0.28852</c:v>
                </c:pt>
                <c:pt idx="2432" formatCode="General">
                  <c:v>0.28852</c:v>
                </c:pt>
                <c:pt idx="2433" formatCode="General">
                  <c:v>0.28852</c:v>
                </c:pt>
                <c:pt idx="2434" formatCode="General">
                  <c:v>0.28852</c:v>
                </c:pt>
                <c:pt idx="2435" formatCode="General">
                  <c:v>0.28852</c:v>
                </c:pt>
                <c:pt idx="2436" formatCode="General">
                  <c:v>0.28852</c:v>
                </c:pt>
                <c:pt idx="2437" formatCode="General">
                  <c:v>0.28852</c:v>
                </c:pt>
                <c:pt idx="2438" formatCode="General">
                  <c:v>0.28852</c:v>
                </c:pt>
                <c:pt idx="2439" formatCode="General">
                  <c:v>0.28852</c:v>
                </c:pt>
                <c:pt idx="2440" formatCode="General">
                  <c:v>0.28852</c:v>
                </c:pt>
                <c:pt idx="2441" formatCode="General">
                  <c:v>0.28852</c:v>
                </c:pt>
                <c:pt idx="2442" formatCode="General">
                  <c:v>0.28852</c:v>
                </c:pt>
                <c:pt idx="2443" formatCode="General">
                  <c:v>0.28852</c:v>
                </c:pt>
                <c:pt idx="2444" formatCode="General">
                  <c:v>0.28852</c:v>
                </c:pt>
                <c:pt idx="2445" formatCode="General">
                  <c:v>0.28852</c:v>
                </c:pt>
                <c:pt idx="2446" formatCode="General">
                  <c:v>0.28852</c:v>
                </c:pt>
                <c:pt idx="2447" formatCode="General">
                  <c:v>0.28852</c:v>
                </c:pt>
                <c:pt idx="2448" formatCode="General">
                  <c:v>0.28852</c:v>
                </c:pt>
                <c:pt idx="2449" formatCode="General">
                  <c:v>0.28852</c:v>
                </c:pt>
                <c:pt idx="2450" formatCode="General">
                  <c:v>0.28852</c:v>
                </c:pt>
                <c:pt idx="2451" formatCode="General">
                  <c:v>0.28852</c:v>
                </c:pt>
                <c:pt idx="2452" formatCode="General">
                  <c:v>0.28850999999999999</c:v>
                </c:pt>
                <c:pt idx="2453" formatCode="General">
                  <c:v>0.28850999999999999</c:v>
                </c:pt>
                <c:pt idx="2454" formatCode="General">
                  <c:v>0.28850999999999999</c:v>
                </c:pt>
                <c:pt idx="2455" formatCode="General">
                  <c:v>0.28850999999999999</c:v>
                </c:pt>
                <c:pt idx="2456" formatCode="General">
                  <c:v>0.28850999999999999</c:v>
                </c:pt>
                <c:pt idx="2457" formatCode="General">
                  <c:v>0.28850999999999999</c:v>
                </c:pt>
                <c:pt idx="2458" formatCode="General">
                  <c:v>0.28850999999999999</c:v>
                </c:pt>
                <c:pt idx="2459" formatCode="General">
                  <c:v>0.28850999999999999</c:v>
                </c:pt>
                <c:pt idx="2460" formatCode="General">
                  <c:v>0.28850999999999999</c:v>
                </c:pt>
                <c:pt idx="2461" formatCode="General">
                  <c:v>0.28850999999999999</c:v>
                </c:pt>
                <c:pt idx="2462" formatCode="General">
                  <c:v>0.28850999999999999</c:v>
                </c:pt>
                <c:pt idx="2463" formatCode="General">
                  <c:v>0.28850999999999999</c:v>
                </c:pt>
                <c:pt idx="2464" formatCode="General">
                  <c:v>0.28850999999999999</c:v>
                </c:pt>
                <c:pt idx="2465" formatCode="General">
                  <c:v>0.28850999999999999</c:v>
                </c:pt>
                <c:pt idx="2466" formatCode="General">
                  <c:v>0.28850999999999999</c:v>
                </c:pt>
                <c:pt idx="2467" formatCode="General">
                  <c:v>0.28850999999999999</c:v>
                </c:pt>
                <c:pt idx="2468" formatCode="General">
                  <c:v>0.28850999999999999</c:v>
                </c:pt>
                <c:pt idx="2469" formatCode="General">
                  <c:v>0.28850999999999999</c:v>
                </c:pt>
                <c:pt idx="2470" formatCode="General">
                  <c:v>0.28850999999999999</c:v>
                </c:pt>
                <c:pt idx="2471" formatCode="General">
                  <c:v>0.28850999999999999</c:v>
                </c:pt>
                <c:pt idx="2472" formatCode="General">
                  <c:v>0.28850999999999999</c:v>
                </c:pt>
                <c:pt idx="2473" formatCode="General">
                  <c:v>0.28850999999999999</c:v>
                </c:pt>
                <c:pt idx="2474" formatCode="General">
                  <c:v>0.28850999999999999</c:v>
                </c:pt>
                <c:pt idx="2475" formatCode="General">
                  <c:v>0.28850999999999999</c:v>
                </c:pt>
                <c:pt idx="2476" formatCode="General">
                  <c:v>0.28850999999999999</c:v>
                </c:pt>
                <c:pt idx="2477" formatCode="General">
                  <c:v>0.28850999999999999</c:v>
                </c:pt>
                <c:pt idx="2478" formatCode="General">
                  <c:v>0.28850999999999999</c:v>
                </c:pt>
                <c:pt idx="2479" formatCode="General">
                  <c:v>0.28850999999999999</c:v>
                </c:pt>
                <c:pt idx="2480" formatCode="General">
                  <c:v>0.28850999999999999</c:v>
                </c:pt>
                <c:pt idx="2481" formatCode="General">
                  <c:v>0.28850999999999999</c:v>
                </c:pt>
                <c:pt idx="2482" formatCode="General">
                  <c:v>0.28850999999999999</c:v>
                </c:pt>
                <c:pt idx="2483" formatCode="General">
                  <c:v>0.28849999999999998</c:v>
                </c:pt>
                <c:pt idx="2484" formatCode="General">
                  <c:v>0.28849999999999998</c:v>
                </c:pt>
                <c:pt idx="2485" formatCode="General">
                  <c:v>0.28849999999999998</c:v>
                </c:pt>
                <c:pt idx="2486" formatCode="General">
                  <c:v>0.28849999999999998</c:v>
                </c:pt>
                <c:pt idx="2487" formatCode="General">
                  <c:v>0.28849999999999998</c:v>
                </c:pt>
                <c:pt idx="2488" formatCode="General">
                  <c:v>0.28849999999999998</c:v>
                </c:pt>
                <c:pt idx="2489" formatCode="General">
                  <c:v>0.28849999999999998</c:v>
                </c:pt>
                <c:pt idx="2490" formatCode="General">
                  <c:v>0.28849999999999998</c:v>
                </c:pt>
                <c:pt idx="2491" formatCode="General">
                  <c:v>0.28849999999999998</c:v>
                </c:pt>
                <c:pt idx="2492" formatCode="General">
                  <c:v>0.28849999999999998</c:v>
                </c:pt>
                <c:pt idx="2493" formatCode="General">
                  <c:v>0.28849999999999998</c:v>
                </c:pt>
                <c:pt idx="2494" formatCode="General">
                  <c:v>0.28849999999999998</c:v>
                </c:pt>
                <c:pt idx="2495" formatCode="General">
                  <c:v>0.28849999999999998</c:v>
                </c:pt>
                <c:pt idx="2496" formatCode="General">
                  <c:v>0.28849999999999998</c:v>
                </c:pt>
                <c:pt idx="2497" formatCode="General">
                  <c:v>0.28849999999999998</c:v>
                </c:pt>
                <c:pt idx="2498" formatCode="General">
                  <c:v>0.28849999999999998</c:v>
                </c:pt>
                <c:pt idx="2499" formatCode="General">
                  <c:v>0.28849999999999998</c:v>
                </c:pt>
                <c:pt idx="2500" formatCode="General">
                  <c:v>0.28849999999999998</c:v>
                </c:pt>
                <c:pt idx="2501" formatCode="General">
                  <c:v>0.28849999999999998</c:v>
                </c:pt>
                <c:pt idx="2502" formatCode="General">
                  <c:v>0.28849999999999998</c:v>
                </c:pt>
                <c:pt idx="2503" formatCode="General">
                  <c:v>0.28849999999999998</c:v>
                </c:pt>
                <c:pt idx="2504" formatCode="General">
                  <c:v>0.28849999999999998</c:v>
                </c:pt>
                <c:pt idx="2505" formatCode="General">
                  <c:v>0.28849999999999998</c:v>
                </c:pt>
                <c:pt idx="2506" formatCode="General">
                  <c:v>0.28849999999999998</c:v>
                </c:pt>
                <c:pt idx="2507" formatCode="General">
                  <c:v>0.28849999999999998</c:v>
                </c:pt>
                <c:pt idx="2508" formatCode="General">
                  <c:v>0.28849999999999998</c:v>
                </c:pt>
                <c:pt idx="2509" formatCode="General">
                  <c:v>0.28849999999999998</c:v>
                </c:pt>
                <c:pt idx="2510" formatCode="General">
                  <c:v>0.28849999999999998</c:v>
                </c:pt>
                <c:pt idx="2511" formatCode="General">
                  <c:v>0.28849999999999998</c:v>
                </c:pt>
                <c:pt idx="2512" formatCode="General">
                  <c:v>0.28849999999999998</c:v>
                </c:pt>
                <c:pt idx="2513" formatCode="General">
                  <c:v>0.28849999999999998</c:v>
                </c:pt>
                <c:pt idx="2514" formatCode="General">
                  <c:v>0.28849000000000002</c:v>
                </c:pt>
                <c:pt idx="2515" formatCode="General">
                  <c:v>0.28849000000000002</c:v>
                </c:pt>
                <c:pt idx="2516" formatCode="General">
                  <c:v>0.28849000000000002</c:v>
                </c:pt>
                <c:pt idx="2517" formatCode="General">
                  <c:v>0.28849000000000002</c:v>
                </c:pt>
                <c:pt idx="2518" formatCode="General">
                  <c:v>0.28849000000000002</c:v>
                </c:pt>
                <c:pt idx="2519" formatCode="General">
                  <c:v>0.28849000000000002</c:v>
                </c:pt>
                <c:pt idx="2520" formatCode="General">
                  <c:v>0.28849000000000002</c:v>
                </c:pt>
                <c:pt idx="2521" formatCode="General">
                  <c:v>0.28849000000000002</c:v>
                </c:pt>
                <c:pt idx="2522" formatCode="General">
                  <c:v>0.28849000000000002</c:v>
                </c:pt>
                <c:pt idx="2523" formatCode="General">
                  <c:v>0.28849000000000002</c:v>
                </c:pt>
                <c:pt idx="2524" formatCode="General">
                  <c:v>0.28849000000000002</c:v>
                </c:pt>
                <c:pt idx="2525" formatCode="General">
                  <c:v>0.28849000000000002</c:v>
                </c:pt>
                <c:pt idx="2526" formatCode="General">
                  <c:v>0.28849000000000002</c:v>
                </c:pt>
                <c:pt idx="2527" formatCode="General">
                  <c:v>0.28849000000000002</c:v>
                </c:pt>
                <c:pt idx="2528" formatCode="General">
                  <c:v>0.28849000000000002</c:v>
                </c:pt>
                <c:pt idx="2529" formatCode="General">
                  <c:v>0.28849000000000002</c:v>
                </c:pt>
                <c:pt idx="2530" formatCode="General">
                  <c:v>0.28849000000000002</c:v>
                </c:pt>
                <c:pt idx="2531" formatCode="General">
                  <c:v>0.28849000000000002</c:v>
                </c:pt>
                <c:pt idx="2532" formatCode="General">
                  <c:v>0.28849000000000002</c:v>
                </c:pt>
                <c:pt idx="2533" formatCode="General">
                  <c:v>0.28849000000000002</c:v>
                </c:pt>
                <c:pt idx="2534" formatCode="General">
                  <c:v>0.28849000000000002</c:v>
                </c:pt>
                <c:pt idx="2535" formatCode="General">
                  <c:v>0.28849000000000002</c:v>
                </c:pt>
                <c:pt idx="2536" formatCode="General">
                  <c:v>0.28849000000000002</c:v>
                </c:pt>
                <c:pt idx="2537" formatCode="General">
                  <c:v>0.28849000000000002</c:v>
                </c:pt>
                <c:pt idx="2538" formatCode="General">
                  <c:v>0.28849000000000002</c:v>
                </c:pt>
                <c:pt idx="2539" formatCode="General">
                  <c:v>0.28849000000000002</c:v>
                </c:pt>
                <c:pt idx="2540" formatCode="General">
                  <c:v>0.28849000000000002</c:v>
                </c:pt>
                <c:pt idx="2541" formatCode="General">
                  <c:v>0.28849000000000002</c:v>
                </c:pt>
                <c:pt idx="2542" formatCode="General">
                  <c:v>0.28849000000000002</c:v>
                </c:pt>
                <c:pt idx="2543" formatCode="General">
                  <c:v>0.28849000000000002</c:v>
                </c:pt>
                <c:pt idx="2544" formatCode="General">
                  <c:v>0.28849000000000002</c:v>
                </c:pt>
                <c:pt idx="2545" formatCode="General">
                  <c:v>0.28849000000000002</c:v>
                </c:pt>
                <c:pt idx="2546" formatCode="General">
                  <c:v>0.28848000000000001</c:v>
                </c:pt>
                <c:pt idx="2547" formatCode="General">
                  <c:v>0.28848000000000001</c:v>
                </c:pt>
                <c:pt idx="2548" formatCode="General">
                  <c:v>0.28848000000000001</c:v>
                </c:pt>
                <c:pt idx="2549" formatCode="General">
                  <c:v>0.28848000000000001</c:v>
                </c:pt>
                <c:pt idx="2550" formatCode="General">
                  <c:v>0.28848000000000001</c:v>
                </c:pt>
                <c:pt idx="2551" formatCode="General">
                  <c:v>0.28848000000000001</c:v>
                </c:pt>
                <c:pt idx="2552" formatCode="General">
                  <c:v>0.28848000000000001</c:v>
                </c:pt>
                <c:pt idx="2553" formatCode="General">
                  <c:v>0.28848000000000001</c:v>
                </c:pt>
                <c:pt idx="2554" formatCode="General">
                  <c:v>0.28848000000000001</c:v>
                </c:pt>
                <c:pt idx="2555" formatCode="General">
                  <c:v>0.28848000000000001</c:v>
                </c:pt>
                <c:pt idx="2556" formatCode="General">
                  <c:v>0.28848000000000001</c:v>
                </c:pt>
                <c:pt idx="2557" formatCode="General">
                  <c:v>0.28848000000000001</c:v>
                </c:pt>
                <c:pt idx="2558" formatCode="General">
                  <c:v>0.28848000000000001</c:v>
                </c:pt>
                <c:pt idx="2559" formatCode="General">
                  <c:v>0.28848000000000001</c:v>
                </c:pt>
                <c:pt idx="2560" formatCode="General">
                  <c:v>0.28848000000000001</c:v>
                </c:pt>
                <c:pt idx="2561" formatCode="General">
                  <c:v>0.28848000000000001</c:v>
                </c:pt>
                <c:pt idx="2562" formatCode="General">
                  <c:v>0.28848000000000001</c:v>
                </c:pt>
                <c:pt idx="2563" formatCode="General">
                  <c:v>0.28848000000000001</c:v>
                </c:pt>
                <c:pt idx="2564" formatCode="General">
                  <c:v>0.28848000000000001</c:v>
                </c:pt>
                <c:pt idx="2565" formatCode="General">
                  <c:v>0.28848000000000001</c:v>
                </c:pt>
                <c:pt idx="2566" formatCode="General">
                  <c:v>0.28848000000000001</c:v>
                </c:pt>
                <c:pt idx="2567" formatCode="General">
                  <c:v>0.28848000000000001</c:v>
                </c:pt>
                <c:pt idx="2568" formatCode="General">
                  <c:v>0.28848000000000001</c:v>
                </c:pt>
                <c:pt idx="2569" formatCode="General">
                  <c:v>0.28848000000000001</c:v>
                </c:pt>
                <c:pt idx="2570" formatCode="General">
                  <c:v>0.28848000000000001</c:v>
                </c:pt>
                <c:pt idx="2571" formatCode="General">
                  <c:v>0.28848000000000001</c:v>
                </c:pt>
                <c:pt idx="2572" formatCode="General">
                  <c:v>0.28848000000000001</c:v>
                </c:pt>
                <c:pt idx="2573" formatCode="General">
                  <c:v>0.28848000000000001</c:v>
                </c:pt>
                <c:pt idx="2574" formatCode="General">
                  <c:v>0.28848000000000001</c:v>
                </c:pt>
                <c:pt idx="2575" formatCode="General">
                  <c:v>0.28848000000000001</c:v>
                </c:pt>
                <c:pt idx="2576" formatCode="General">
                  <c:v>0.28848000000000001</c:v>
                </c:pt>
                <c:pt idx="2577" formatCode="General">
                  <c:v>0.28847</c:v>
                </c:pt>
                <c:pt idx="2578" formatCode="General">
                  <c:v>0.28847</c:v>
                </c:pt>
                <c:pt idx="2579" formatCode="General">
                  <c:v>0.28847</c:v>
                </c:pt>
                <c:pt idx="2580" formatCode="General">
                  <c:v>0.28847</c:v>
                </c:pt>
                <c:pt idx="2581" formatCode="General">
                  <c:v>0.28847</c:v>
                </c:pt>
                <c:pt idx="2582" formatCode="General">
                  <c:v>0.28847</c:v>
                </c:pt>
                <c:pt idx="2583" formatCode="General">
                  <c:v>0.28847</c:v>
                </c:pt>
                <c:pt idx="2584" formatCode="General">
                  <c:v>0.28847</c:v>
                </c:pt>
                <c:pt idx="2585" formatCode="General">
                  <c:v>0.28847</c:v>
                </c:pt>
                <c:pt idx="2586" formatCode="General">
                  <c:v>0.28847</c:v>
                </c:pt>
                <c:pt idx="2587" formatCode="General">
                  <c:v>0.28847</c:v>
                </c:pt>
                <c:pt idx="2588" formatCode="General">
                  <c:v>0.28847</c:v>
                </c:pt>
                <c:pt idx="2589" formatCode="General">
                  <c:v>0.28847</c:v>
                </c:pt>
                <c:pt idx="2590" formatCode="General">
                  <c:v>0.28847</c:v>
                </c:pt>
                <c:pt idx="2591" formatCode="General">
                  <c:v>0.28847</c:v>
                </c:pt>
                <c:pt idx="2592" formatCode="General">
                  <c:v>0.28847</c:v>
                </c:pt>
                <c:pt idx="2593" formatCode="General">
                  <c:v>0.28847</c:v>
                </c:pt>
                <c:pt idx="2594" formatCode="General">
                  <c:v>0.28847</c:v>
                </c:pt>
                <c:pt idx="2595" formatCode="General">
                  <c:v>0.28847</c:v>
                </c:pt>
                <c:pt idx="2596" formatCode="General">
                  <c:v>0.28847</c:v>
                </c:pt>
                <c:pt idx="2597" formatCode="General">
                  <c:v>0.28847</c:v>
                </c:pt>
                <c:pt idx="2598" formatCode="General">
                  <c:v>0.28847</c:v>
                </c:pt>
                <c:pt idx="2599" formatCode="General">
                  <c:v>0.28847</c:v>
                </c:pt>
                <c:pt idx="2600" formatCode="General">
                  <c:v>0.28847</c:v>
                </c:pt>
                <c:pt idx="2601" formatCode="General">
                  <c:v>0.28847</c:v>
                </c:pt>
                <c:pt idx="2602" formatCode="General">
                  <c:v>0.28847</c:v>
                </c:pt>
                <c:pt idx="2603" formatCode="General">
                  <c:v>0.28847</c:v>
                </c:pt>
                <c:pt idx="2604" formatCode="General">
                  <c:v>0.28847</c:v>
                </c:pt>
                <c:pt idx="2605" formatCode="General">
                  <c:v>0.28847</c:v>
                </c:pt>
                <c:pt idx="2606" formatCode="General">
                  <c:v>0.28847</c:v>
                </c:pt>
                <c:pt idx="2607" formatCode="General">
                  <c:v>0.28847</c:v>
                </c:pt>
                <c:pt idx="2608" formatCode="General">
                  <c:v>0.28847</c:v>
                </c:pt>
                <c:pt idx="2609" formatCode="General">
                  <c:v>0.28845999999999999</c:v>
                </c:pt>
                <c:pt idx="2610" formatCode="General">
                  <c:v>0.28845999999999999</c:v>
                </c:pt>
                <c:pt idx="2611" formatCode="General">
                  <c:v>0.28845999999999999</c:v>
                </c:pt>
                <c:pt idx="2612" formatCode="General">
                  <c:v>0.28845999999999999</c:v>
                </c:pt>
                <c:pt idx="2613" formatCode="General">
                  <c:v>0.28845999999999999</c:v>
                </c:pt>
                <c:pt idx="2614" formatCode="General">
                  <c:v>0.28845999999999999</c:v>
                </c:pt>
                <c:pt idx="2615" formatCode="General">
                  <c:v>0.28845999999999999</c:v>
                </c:pt>
                <c:pt idx="2616" formatCode="General">
                  <c:v>0.28845999999999999</c:v>
                </c:pt>
                <c:pt idx="2617" formatCode="General">
                  <c:v>0.28845999999999999</c:v>
                </c:pt>
                <c:pt idx="2618" formatCode="General">
                  <c:v>0.28845999999999999</c:v>
                </c:pt>
                <c:pt idx="2619" formatCode="General">
                  <c:v>0.28845999999999999</c:v>
                </c:pt>
                <c:pt idx="2620" formatCode="General">
                  <c:v>0.28845999999999999</c:v>
                </c:pt>
                <c:pt idx="2621" formatCode="General">
                  <c:v>0.28845999999999999</c:v>
                </c:pt>
                <c:pt idx="2622" formatCode="General">
                  <c:v>0.28845999999999999</c:v>
                </c:pt>
                <c:pt idx="2623" formatCode="General">
                  <c:v>0.28845999999999999</c:v>
                </c:pt>
                <c:pt idx="2624" formatCode="General">
                  <c:v>0.28845999999999999</c:v>
                </c:pt>
                <c:pt idx="2625" formatCode="General">
                  <c:v>0.28845999999999999</c:v>
                </c:pt>
                <c:pt idx="2626" formatCode="General">
                  <c:v>0.28845999999999999</c:v>
                </c:pt>
                <c:pt idx="2627" formatCode="General">
                  <c:v>0.28845999999999999</c:v>
                </c:pt>
                <c:pt idx="2628" formatCode="General">
                  <c:v>0.28845999999999999</c:v>
                </c:pt>
                <c:pt idx="2629" formatCode="General">
                  <c:v>0.28845999999999999</c:v>
                </c:pt>
                <c:pt idx="2630" formatCode="General">
                  <c:v>0.28845999999999999</c:v>
                </c:pt>
                <c:pt idx="2631" formatCode="General">
                  <c:v>0.28845999999999999</c:v>
                </c:pt>
                <c:pt idx="2632" formatCode="General">
                  <c:v>0.28845999999999999</c:v>
                </c:pt>
                <c:pt idx="2633" formatCode="General">
                  <c:v>0.28845999999999999</c:v>
                </c:pt>
                <c:pt idx="2634" formatCode="General">
                  <c:v>0.28845999999999999</c:v>
                </c:pt>
                <c:pt idx="2635" formatCode="General">
                  <c:v>0.28845999999999999</c:v>
                </c:pt>
                <c:pt idx="2636" formatCode="General">
                  <c:v>0.28845999999999999</c:v>
                </c:pt>
                <c:pt idx="2637" formatCode="General">
                  <c:v>0.28845999999999999</c:v>
                </c:pt>
                <c:pt idx="2638" formatCode="General">
                  <c:v>0.28845999999999999</c:v>
                </c:pt>
                <c:pt idx="2639" formatCode="General">
                  <c:v>0.28845999999999999</c:v>
                </c:pt>
                <c:pt idx="2640" formatCode="General">
                  <c:v>0.28844999999999998</c:v>
                </c:pt>
                <c:pt idx="2641" formatCode="General">
                  <c:v>0.28844999999999998</c:v>
                </c:pt>
                <c:pt idx="2642" formatCode="General">
                  <c:v>0.28844999999999998</c:v>
                </c:pt>
                <c:pt idx="2643" formatCode="General">
                  <c:v>0.28844999999999998</c:v>
                </c:pt>
                <c:pt idx="2644" formatCode="General">
                  <c:v>0.28844999999999998</c:v>
                </c:pt>
                <c:pt idx="2645" formatCode="General">
                  <c:v>0.28844999999999998</c:v>
                </c:pt>
                <c:pt idx="2646" formatCode="General">
                  <c:v>0.28844999999999998</c:v>
                </c:pt>
                <c:pt idx="2647" formatCode="General">
                  <c:v>0.28844999999999998</c:v>
                </c:pt>
                <c:pt idx="2648" formatCode="General">
                  <c:v>0.28844999999999998</c:v>
                </c:pt>
                <c:pt idx="2649" formatCode="General">
                  <c:v>0.28844999999999998</c:v>
                </c:pt>
                <c:pt idx="2650" formatCode="General">
                  <c:v>0.28844999999999998</c:v>
                </c:pt>
                <c:pt idx="2651" formatCode="General">
                  <c:v>0.28844999999999998</c:v>
                </c:pt>
                <c:pt idx="2652" formatCode="General">
                  <c:v>0.28844999999999998</c:v>
                </c:pt>
                <c:pt idx="2653" formatCode="General">
                  <c:v>0.28844999999999998</c:v>
                </c:pt>
                <c:pt idx="2654" formatCode="General">
                  <c:v>0.28844999999999998</c:v>
                </c:pt>
                <c:pt idx="2655" formatCode="General">
                  <c:v>0.28844999999999998</c:v>
                </c:pt>
                <c:pt idx="2656" formatCode="General">
                  <c:v>0.28844999999999998</c:v>
                </c:pt>
                <c:pt idx="2657" formatCode="General">
                  <c:v>0.28844999999999998</c:v>
                </c:pt>
                <c:pt idx="2658" formatCode="General">
                  <c:v>0.28844999999999998</c:v>
                </c:pt>
                <c:pt idx="2659" formatCode="General">
                  <c:v>0.28844999999999998</c:v>
                </c:pt>
                <c:pt idx="2660" formatCode="General">
                  <c:v>0.28844999999999998</c:v>
                </c:pt>
                <c:pt idx="2661" formatCode="General">
                  <c:v>0.28844999999999998</c:v>
                </c:pt>
                <c:pt idx="2662" formatCode="General">
                  <c:v>0.28844999999999998</c:v>
                </c:pt>
                <c:pt idx="2663" formatCode="General">
                  <c:v>0.28844999999999998</c:v>
                </c:pt>
                <c:pt idx="2664" formatCode="General">
                  <c:v>0.28844999999999998</c:v>
                </c:pt>
                <c:pt idx="2665" formatCode="General">
                  <c:v>0.28844999999999998</c:v>
                </c:pt>
                <c:pt idx="2666" formatCode="General">
                  <c:v>0.28844999999999998</c:v>
                </c:pt>
                <c:pt idx="2667" formatCode="General">
                  <c:v>0.28844999999999998</c:v>
                </c:pt>
                <c:pt idx="2668" formatCode="General">
                  <c:v>0.28844999999999998</c:v>
                </c:pt>
                <c:pt idx="2669" formatCode="General">
                  <c:v>0.28844999999999998</c:v>
                </c:pt>
                <c:pt idx="2670" formatCode="General">
                  <c:v>0.28844999999999998</c:v>
                </c:pt>
                <c:pt idx="2671" formatCode="General">
                  <c:v>0.28843999999999997</c:v>
                </c:pt>
                <c:pt idx="2672" formatCode="General">
                  <c:v>0.28843999999999997</c:v>
                </c:pt>
                <c:pt idx="2673" formatCode="General">
                  <c:v>0.28843999999999997</c:v>
                </c:pt>
                <c:pt idx="2674" formatCode="General">
                  <c:v>0.28843999999999997</c:v>
                </c:pt>
                <c:pt idx="2675" formatCode="General">
                  <c:v>0.28843999999999997</c:v>
                </c:pt>
                <c:pt idx="2676" formatCode="General">
                  <c:v>0.28843999999999997</c:v>
                </c:pt>
                <c:pt idx="2677" formatCode="General">
                  <c:v>0.28843999999999997</c:v>
                </c:pt>
                <c:pt idx="2678" formatCode="General">
                  <c:v>0.28843999999999997</c:v>
                </c:pt>
                <c:pt idx="2679" formatCode="General">
                  <c:v>0.28843999999999997</c:v>
                </c:pt>
                <c:pt idx="2680" formatCode="General">
                  <c:v>0.28843999999999997</c:v>
                </c:pt>
                <c:pt idx="2681" formatCode="General">
                  <c:v>0.28843999999999997</c:v>
                </c:pt>
                <c:pt idx="2682" formatCode="General">
                  <c:v>0.28843999999999997</c:v>
                </c:pt>
                <c:pt idx="2683" formatCode="General">
                  <c:v>0.28843999999999997</c:v>
                </c:pt>
                <c:pt idx="2684" formatCode="General">
                  <c:v>0.28843999999999997</c:v>
                </c:pt>
                <c:pt idx="2685" formatCode="General">
                  <c:v>0.28843999999999997</c:v>
                </c:pt>
                <c:pt idx="2686" formatCode="General">
                  <c:v>0.28843999999999997</c:v>
                </c:pt>
                <c:pt idx="2687" formatCode="General">
                  <c:v>0.28843999999999997</c:v>
                </c:pt>
                <c:pt idx="2688" formatCode="General">
                  <c:v>0.28843999999999997</c:v>
                </c:pt>
                <c:pt idx="2689" formatCode="General">
                  <c:v>0.28843999999999997</c:v>
                </c:pt>
                <c:pt idx="2690" formatCode="General">
                  <c:v>0.28843999999999997</c:v>
                </c:pt>
                <c:pt idx="2691" formatCode="General">
                  <c:v>0.28843999999999997</c:v>
                </c:pt>
                <c:pt idx="2692" formatCode="General">
                  <c:v>0.28843999999999997</c:v>
                </c:pt>
                <c:pt idx="2693" formatCode="General">
                  <c:v>0.28843999999999997</c:v>
                </c:pt>
                <c:pt idx="2694" formatCode="General">
                  <c:v>0.28843999999999997</c:v>
                </c:pt>
                <c:pt idx="2695" formatCode="General">
                  <c:v>0.28843999999999997</c:v>
                </c:pt>
                <c:pt idx="2696" formatCode="General">
                  <c:v>0.28843999999999997</c:v>
                </c:pt>
                <c:pt idx="2697" formatCode="General">
                  <c:v>0.28843999999999997</c:v>
                </c:pt>
                <c:pt idx="2698" formatCode="General">
                  <c:v>0.28843999999999997</c:v>
                </c:pt>
                <c:pt idx="2699" formatCode="General">
                  <c:v>0.28843999999999997</c:v>
                </c:pt>
                <c:pt idx="2700" formatCode="General">
                  <c:v>0.28843999999999997</c:v>
                </c:pt>
                <c:pt idx="2701" formatCode="General">
                  <c:v>0.28843000000000002</c:v>
                </c:pt>
                <c:pt idx="2702" formatCode="General">
                  <c:v>0.28843000000000002</c:v>
                </c:pt>
                <c:pt idx="2703" formatCode="General">
                  <c:v>0.28843000000000002</c:v>
                </c:pt>
                <c:pt idx="2704" formatCode="General">
                  <c:v>0.28843000000000002</c:v>
                </c:pt>
                <c:pt idx="2705" formatCode="General">
                  <c:v>0.28843000000000002</c:v>
                </c:pt>
                <c:pt idx="2706" formatCode="General">
                  <c:v>0.28843000000000002</c:v>
                </c:pt>
                <c:pt idx="2707" formatCode="General">
                  <c:v>0.28843000000000002</c:v>
                </c:pt>
                <c:pt idx="2708" formatCode="General">
                  <c:v>0.28843000000000002</c:v>
                </c:pt>
                <c:pt idx="2709" formatCode="General">
                  <c:v>0.28843000000000002</c:v>
                </c:pt>
                <c:pt idx="2710" formatCode="General">
                  <c:v>0.28843000000000002</c:v>
                </c:pt>
                <c:pt idx="2711" formatCode="General">
                  <c:v>0.28843000000000002</c:v>
                </c:pt>
                <c:pt idx="2712" formatCode="General">
                  <c:v>0.28843000000000002</c:v>
                </c:pt>
                <c:pt idx="2713" formatCode="General">
                  <c:v>0.28843000000000002</c:v>
                </c:pt>
                <c:pt idx="2714" formatCode="General">
                  <c:v>0.28843000000000002</c:v>
                </c:pt>
                <c:pt idx="2715" formatCode="General">
                  <c:v>0.28843000000000002</c:v>
                </c:pt>
                <c:pt idx="2716" formatCode="General">
                  <c:v>0.28843000000000002</c:v>
                </c:pt>
                <c:pt idx="2717" formatCode="General">
                  <c:v>0.28843000000000002</c:v>
                </c:pt>
                <c:pt idx="2718" formatCode="General">
                  <c:v>0.28843000000000002</c:v>
                </c:pt>
                <c:pt idx="2719" formatCode="General">
                  <c:v>0.28843000000000002</c:v>
                </c:pt>
                <c:pt idx="2720" formatCode="General">
                  <c:v>0.28843000000000002</c:v>
                </c:pt>
                <c:pt idx="2721" formatCode="General">
                  <c:v>0.28843000000000002</c:v>
                </c:pt>
                <c:pt idx="2722" formatCode="General">
                  <c:v>0.28843000000000002</c:v>
                </c:pt>
                <c:pt idx="2723" formatCode="General">
                  <c:v>0.28843000000000002</c:v>
                </c:pt>
                <c:pt idx="2724" formatCode="General">
                  <c:v>0.28843000000000002</c:v>
                </c:pt>
                <c:pt idx="2725" formatCode="General">
                  <c:v>0.28843000000000002</c:v>
                </c:pt>
                <c:pt idx="2726" formatCode="General">
                  <c:v>0.28843000000000002</c:v>
                </c:pt>
                <c:pt idx="2727" formatCode="General">
                  <c:v>0.28843000000000002</c:v>
                </c:pt>
                <c:pt idx="2728" formatCode="General">
                  <c:v>0.28843000000000002</c:v>
                </c:pt>
                <c:pt idx="2729" formatCode="General">
                  <c:v>0.28843000000000002</c:v>
                </c:pt>
                <c:pt idx="2730" formatCode="General">
                  <c:v>0.28842000000000001</c:v>
                </c:pt>
                <c:pt idx="2731" formatCode="General">
                  <c:v>0.28842000000000001</c:v>
                </c:pt>
                <c:pt idx="2732" formatCode="General">
                  <c:v>0.28842000000000001</c:v>
                </c:pt>
                <c:pt idx="2733" formatCode="General">
                  <c:v>0.28842000000000001</c:v>
                </c:pt>
                <c:pt idx="2734" formatCode="General">
                  <c:v>0.28842000000000001</c:v>
                </c:pt>
                <c:pt idx="2735" formatCode="General">
                  <c:v>0.28842000000000001</c:v>
                </c:pt>
                <c:pt idx="2736" formatCode="General">
                  <c:v>0.28842000000000001</c:v>
                </c:pt>
                <c:pt idx="2737" formatCode="General">
                  <c:v>0.28842000000000001</c:v>
                </c:pt>
                <c:pt idx="2738" formatCode="General">
                  <c:v>0.28842000000000001</c:v>
                </c:pt>
                <c:pt idx="2739" formatCode="General">
                  <c:v>0.28842000000000001</c:v>
                </c:pt>
                <c:pt idx="2740" formatCode="General">
                  <c:v>0.28842000000000001</c:v>
                </c:pt>
                <c:pt idx="2741" formatCode="General">
                  <c:v>0.28842000000000001</c:v>
                </c:pt>
                <c:pt idx="2742" formatCode="General">
                  <c:v>0.28842000000000001</c:v>
                </c:pt>
                <c:pt idx="2743" formatCode="General">
                  <c:v>0.28842000000000001</c:v>
                </c:pt>
                <c:pt idx="2744" formatCode="General">
                  <c:v>0.28842000000000001</c:v>
                </c:pt>
                <c:pt idx="2745" formatCode="General">
                  <c:v>0.28842000000000001</c:v>
                </c:pt>
                <c:pt idx="2746" formatCode="General">
                  <c:v>0.28842000000000001</c:v>
                </c:pt>
                <c:pt idx="2747" formatCode="General">
                  <c:v>0.28842000000000001</c:v>
                </c:pt>
                <c:pt idx="2748" formatCode="General">
                  <c:v>0.28842000000000001</c:v>
                </c:pt>
                <c:pt idx="2749" formatCode="General">
                  <c:v>0.28842000000000001</c:v>
                </c:pt>
                <c:pt idx="2750" formatCode="General">
                  <c:v>0.28842000000000001</c:v>
                </c:pt>
                <c:pt idx="2751" formatCode="General">
                  <c:v>0.28842000000000001</c:v>
                </c:pt>
                <c:pt idx="2752" formatCode="General">
                  <c:v>0.28842000000000001</c:v>
                </c:pt>
                <c:pt idx="2753" formatCode="General">
                  <c:v>0.28842000000000001</c:v>
                </c:pt>
                <c:pt idx="2754" formatCode="General">
                  <c:v>0.28842000000000001</c:v>
                </c:pt>
                <c:pt idx="2755" formatCode="General">
                  <c:v>0.28842000000000001</c:v>
                </c:pt>
                <c:pt idx="2756" formatCode="General">
                  <c:v>0.28842000000000001</c:v>
                </c:pt>
                <c:pt idx="2757" formatCode="General">
                  <c:v>0.28842000000000001</c:v>
                </c:pt>
                <c:pt idx="2758" formatCode="General">
                  <c:v>0.28842000000000001</c:v>
                </c:pt>
                <c:pt idx="2759" formatCode="General">
                  <c:v>0.28841</c:v>
                </c:pt>
                <c:pt idx="2760" formatCode="General">
                  <c:v>0.28841</c:v>
                </c:pt>
                <c:pt idx="2761" formatCode="General">
                  <c:v>0.28841</c:v>
                </c:pt>
                <c:pt idx="2762" formatCode="General">
                  <c:v>0.28841</c:v>
                </c:pt>
                <c:pt idx="2763" formatCode="General">
                  <c:v>0.28841</c:v>
                </c:pt>
                <c:pt idx="2764" formatCode="General">
                  <c:v>0.28841</c:v>
                </c:pt>
                <c:pt idx="2765" formatCode="General">
                  <c:v>0.28841</c:v>
                </c:pt>
                <c:pt idx="2766" formatCode="General">
                  <c:v>0.28841</c:v>
                </c:pt>
                <c:pt idx="2767" formatCode="General">
                  <c:v>0.28841</c:v>
                </c:pt>
                <c:pt idx="2768" formatCode="General">
                  <c:v>0.28841</c:v>
                </c:pt>
                <c:pt idx="2769" formatCode="General">
                  <c:v>0.28841</c:v>
                </c:pt>
                <c:pt idx="2770" formatCode="General">
                  <c:v>0.28841</c:v>
                </c:pt>
                <c:pt idx="2771" formatCode="General">
                  <c:v>0.28841</c:v>
                </c:pt>
                <c:pt idx="2772" formatCode="General">
                  <c:v>0.28841</c:v>
                </c:pt>
                <c:pt idx="2773" formatCode="General">
                  <c:v>0.28841</c:v>
                </c:pt>
                <c:pt idx="2774" formatCode="General">
                  <c:v>0.28841</c:v>
                </c:pt>
                <c:pt idx="2775" formatCode="General">
                  <c:v>0.28841</c:v>
                </c:pt>
                <c:pt idx="2776" formatCode="General">
                  <c:v>0.28841</c:v>
                </c:pt>
                <c:pt idx="2777" formatCode="General">
                  <c:v>0.28841</c:v>
                </c:pt>
                <c:pt idx="2778" formatCode="General">
                  <c:v>0.28841</c:v>
                </c:pt>
                <c:pt idx="2779" formatCode="General">
                  <c:v>0.28841</c:v>
                </c:pt>
                <c:pt idx="2780" formatCode="General">
                  <c:v>0.28841</c:v>
                </c:pt>
                <c:pt idx="2781" formatCode="General">
                  <c:v>0.28841</c:v>
                </c:pt>
                <c:pt idx="2782" formatCode="General">
                  <c:v>0.28841</c:v>
                </c:pt>
                <c:pt idx="2783" formatCode="General">
                  <c:v>0.28841</c:v>
                </c:pt>
                <c:pt idx="2784" formatCode="General">
                  <c:v>0.28841</c:v>
                </c:pt>
                <c:pt idx="2785" formatCode="General">
                  <c:v>0.28841</c:v>
                </c:pt>
                <c:pt idx="2786" formatCode="General">
                  <c:v>0.28841</c:v>
                </c:pt>
                <c:pt idx="2787" formatCode="General">
                  <c:v>0.28841</c:v>
                </c:pt>
                <c:pt idx="2788" formatCode="General">
                  <c:v>0.28839999999999999</c:v>
                </c:pt>
                <c:pt idx="2789" formatCode="General">
                  <c:v>0.28839999999999999</c:v>
                </c:pt>
                <c:pt idx="2790" formatCode="General">
                  <c:v>0.28839999999999999</c:v>
                </c:pt>
                <c:pt idx="2791" formatCode="General">
                  <c:v>0.28839999999999999</c:v>
                </c:pt>
                <c:pt idx="2792" formatCode="General">
                  <c:v>0.28839999999999999</c:v>
                </c:pt>
                <c:pt idx="2793" formatCode="General">
                  <c:v>0.28839999999999999</c:v>
                </c:pt>
                <c:pt idx="2794" formatCode="General">
                  <c:v>0.28839999999999999</c:v>
                </c:pt>
                <c:pt idx="2795" formatCode="General">
                  <c:v>0.28839999999999999</c:v>
                </c:pt>
                <c:pt idx="2796" formatCode="General">
                  <c:v>0.28839999999999999</c:v>
                </c:pt>
                <c:pt idx="2797" formatCode="General">
                  <c:v>0.28839999999999999</c:v>
                </c:pt>
                <c:pt idx="2798" formatCode="General">
                  <c:v>0.28839999999999999</c:v>
                </c:pt>
                <c:pt idx="2799" formatCode="General">
                  <c:v>0.28839999999999999</c:v>
                </c:pt>
                <c:pt idx="2800" formatCode="General">
                  <c:v>0.28839999999999999</c:v>
                </c:pt>
                <c:pt idx="2801" formatCode="General">
                  <c:v>0.28839999999999999</c:v>
                </c:pt>
                <c:pt idx="2802" formatCode="General">
                  <c:v>0.28839999999999999</c:v>
                </c:pt>
                <c:pt idx="2803" formatCode="General">
                  <c:v>0.28839999999999999</c:v>
                </c:pt>
                <c:pt idx="2804" formatCode="General">
                  <c:v>0.28839999999999999</c:v>
                </c:pt>
                <c:pt idx="2805" formatCode="General">
                  <c:v>0.28839999999999999</c:v>
                </c:pt>
                <c:pt idx="2806" formatCode="General">
                  <c:v>0.28839999999999999</c:v>
                </c:pt>
                <c:pt idx="2807" formatCode="General">
                  <c:v>0.28839999999999999</c:v>
                </c:pt>
                <c:pt idx="2808" formatCode="General">
                  <c:v>0.28839999999999999</c:v>
                </c:pt>
                <c:pt idx="2809" formatCode="General">
                  <c:v>0.28839999999999999</c:v>
                </c:pt>
                <c:pt idx="2810" formatCode="General">
                  <c:v>0.28839999999999999</c:v>
                </c:pt>
                <c:pt idx="2811" formatCode="General">
                  <c:v>0.28839999999999999</c:v>
                </c:pt>
                <c:pt idx="2812" formatCode="General">
                  <c:v>0.28839999999999999</c:v>
                </c:pt>
                <c:pt idx="2813" formatCode="General">
                  <c:v>0.28839999999999999</c:v>
                </c:pt>
                <c:pt idx="2814" formatCode="General">
                  <c:v>0.28839999999999999</c:v>
                </c:pt>
                <c:pt idx="2815" formatCode="General">
                  <c:v>0.28839999999999999</c:v>
                </c:pt>
                <c:pt idx="2816" formatCode="General">
                  <c:v>0.28838999999999998</c:v>
                </c:pt>
                <c:pt idx="2817" formatCode="General">
                  <c:v>0.28838999999999998</c:v>
                </c:pt>
                <c:pt idx="2818" formatCode="General">
                  <c:v>0.28838999999999998</c:v>
                </c:pt>
                <c:pt idx="2819" formatCode="General">
                  <c:v>0.28838999999999998</c:v>
                </c:pt>
                <c:pt idx="2820" formatCode="General">
                  <c:v>0.28838999999999998</c:v>
                </c:pt>
                <c:pt idx="2821" formatCode="General">
                  <c:v>0.28838999999999998</c:v>
                </c:pt>
                <c:pt idx="2822" formatCode="General">
                  <c:v>0.28838999999999998</c:v>
                </c:pt>
                <c:pt idx="2823" formatCode="General">
                  <c:v>0.28838999999999998</c:v>
                </c:pt>
                <c:pt idx="2824" formatCode="General">
                  <c:v>0.28838999999999998</c:v>
                </c:pt>
                <c:pt idx="2825" formatCode="General">
                  <c:v>0.28838999999999998</c:v>
                </c:pt>
                <c:pt idx="2826" formatCode="General">
                  <c:v>0.28838999999999998</c:v>
                </c:pt>
                <c:pt idx="2827" formatCode="General">
                  <c:v>0.28838999999999998</c:v>
                </c:pt>
                <c:pt idx="2828" formatCode="General">
                  <c:v>0.28838999999999998</c:v>
                </c:pt>
                <c:pt idx="2829" formatCode="General">
                  <c:v>0.28838999999999998</c:v>
                </c:pt>
                <c:pt idx="2830" formatCode="General">
                  <c:v>0.28838999999999998</c:v>
                </c:pt>
                <c:pt idx="2831" formatCode="General">
                  <c:v>0.28838999999999998</c:v>
                </c:pt>
                <c:pt idx="2832" formatCode="General">
                  <c:v>0.28838999999999998</c:v>
                </c:pt>
                <c:pt idx="2833" formatCode="General">
                  <c:v>0.28838999999999998</c:v>
                </c:pt>
                <c:pt idx="2834" formatCode="General">
                  <c:v>0.28838999999999998</c:v>
                </c:pt>
                <c:pt idx="2835" formatCode="General">
                  <c:v>0.28838999999999998</c:v>
                </c:pt>
                <c:pt idx="2836" formatCode="General">
                  <c:v>0.28838999999999998</c:v>
                </c:pt>
                <c:pt idx="2837" formatCode="General">
                  <c:v>0.28838999999999998</c:v>
                </c:pt>
                <c:pt idx="2838" formatCode="General">
                  <c:v>0.28838999999999998</c:v>
                </c:pt>
                <c:pt idx="2839" formatCode="General">
                  <c:v>0.28838999999999998</c:v>
                </c:pt>
                <c:pt idx="2840" formatCode="General">
                  <c:v>0.28838999999999998</c:v>
                </c:pt>
                <c:pt idx="2841" formatCode="General">
                  <c:v>0.28838999999999998</c:v>
                </c:pt>
                <c:pt idx="2842" formatCode="General">
                  <c:v>0.28838999999999998</c:v>
                </c:pt>
                <c:pt idx="2843" formatCode="General">
                  <c:v>0.28838000000000003</c:v>
                </c:pt>
                <c:pt idx="2844" formatCode="General">
                  <c:v>0.28838000000000003</c:v>
                </c:pt>
                <c:pt idx="2845" formatCode="General">
                  <c:v>0.28838000000000003</c:v>
                </c:pt>
                <c:pt idx="2846" formatCode="General">
                  <c:v>0.28838000000000003</c:v>
                </c:pt>
                <c:pt idx="2847" formatCode="General">
                  <c:v>0.28838000000000003</c:v>
                </c:pt>
                <c:pt idx="2848" formatCode="General">
                  <c:v>0.28838000000000003</c:v>
                </c:pt>
                <c:pt idx="2849" formatCode="General">
                  <c:v>0.28838000000000003</c:v>
                </c:pt>
                <c:pt idx="2850" formatCode="General">
                  <c:v>0.28838000000000003</c:v>
                </c:pt>
                <c:pt idx="2851" formatCode="General">
                  <c:v>0.28838000000000003</c:v>
                </c:pt>
                <c:pt idx="2852" formatCode="General">
                  <c:v>0.28838000000000003</c:v>
                </c:pt>
                <c:pt idx="2853" formatCode="General">
                  <c:v>0.28838000000000003</c:v>
                </c:pt>
                <c:pt idx="2854" formatCode="General">
                  <c:v>0.28838000000000003</c:v>
                </c:pt>
                <c:pt idx="2855" formatCode="General">
                  <c:v>0.28838000000000003</c:v>
                </c:pt>
                <c:pt idx="2856" formatCode="General">
                  <c:v>0.28838000000000003</c:v>
                </c:pt>
                <c:pt idx="2857" formatCode="General">
                  <c:v>0.28838000000000003</c:v>
                </c:pt>
                <c:pt idx="2858" formatCode="General">
                  <c:v>0.28838000000000003</c:v>
                </c:pt>
                <c:pt idx="2859" formatCode="General">
                  <c:v>0.28838000000000003</c:v>
                </c:pt>
                <c:pt idx="2860" formatCode="General">
                  <c:v>0.28838000000000003</c:v>
                </c:pt>
                <c:pt idx="2861" formatCode="General">
                  <c:v>0.28838000000000003</c:v>
                </c:pt>
                <c:pt idx="2862" formatCode="General">
                  <c:v>0.28838000000000003</c:v>
                </c:pt>
                <c:pt idx="2863" formatCode="General">
                  <c:v>0.28838000000000003</c:v>
                </c:pt>
                <c:pt idx="2864" formatCode="General">
                  <c:v>0.28838000000000003</c:v>
                </c:pt>
                <c:pt idx="2865" formatCode="General">
                  <c:v>0.28838000000000003</c:v>
                </c:pt>
                <c:pt idx="2866" formatCode="General">
                  <c:v>0.28838000000000003</c:v>
                </c:pt>
                <c:pt idx="2867" formatCode="General">
                  <c:v>0.28838000000000003</c:v>
                </c:pt>
                <c:pt idx="2868" formatCode="General">
                  <c:v>0.28838000000000003</c:v>
                </c:pt>
                <c:pt idx="2869" formatCode="General">
                  <c:v>0.28838000000000003</c:v>
                </c:pt>
                <c:pt idx="2870" formatCode="General">
                  <c:v>0.28838000000000003</c:v>
                </c:pt>
                <c:pt idx="2871" formatCode="General">
                  <c:v>0.28837000000000002</c:v>
                </c:pt>
                <c:pt idx="2872" formatCode="General">
                  <c:v>0.28837000000000002</c:v>
                </c:pt>
                <c:pt idx="2873" formatCode="General">
                  <c:v>0.28837000000000002</c:v>
                </c:pt>
                <c:pt idx="2874" formatCode="General">
                  <c:v>0.28837000000000002</c:v>
                </c:pt>
                <c:pt idx="2875" formatCode="General">
                  <c:v>0.28837000000000002</c:v>
                </c:pt>
                <c:pt idx="2876" formatCode="General">
                  <c:v>0.28837000000000002</c:v>
                </c:pt>
                <c:pt idx="2877" formatCode="General">
                  <c:v>0.28837000000000002</c:v>
                </c:pt>
                <c:pt idx="2878" formatCode="General">
                  <c:v>0.28837000000000002</c:v>
                </c:pt>
                <c:pt idx="2879" formatCode="General">
                  <c:v>0.28837000000000002</c:v>
                </c:pt>
                <c:pt idx="2880" formatCode="General">
                  <c:v>0.28837000000000002</c:v>
                </c:pt>
                <c:pt idx="2881" formatCode="General">
                  <c:v>0.28837000000000002</c:v>
                </c:pt>
                <c:pt idx="2882" formatCode="General">
                  <c:v>0.28837000000000002</c:v>
                </c:pt>
                <c:pt idx="2883" formatCode="General">
                  <c:v>0.28837000000000002</c:v>
                </c:pt>
                <c:pt idx="2884" formatCode="General">
                  <c:v>0.28837000000000002</c:v>
                </c:pt>
                <c:pt idx="2885" formatCode="General">
                  <c:v>0.28837000000000002</c:v>
                </c:pt>
                <c:pt idx="2886" formatCode="General">
                  <c:v>0.28837000000000002</c:v>
                </c:pt>
                <c:pt idx="2887" formatCode="General">
                  <c:v>0.28837000000000002</c:v>
                </c:pt>
                <c:pt idx="2888" formatCode="General">
                  <c:v>0.28837000000000002</c:v>
                </c:pt>
                <c:pt idx="2889" formatCode="General">
                  <c:v>0.28837000000000002</c:v>
                </c:pt>
                <c:pt idx="2890" formatCode="General">
                  <c:v>0.28837000000000002</c:v>
                </c:pt>
                <c:pt idx="2891" formatCode="General">
                  <c:v>0.28837000000000002</c:v>
                </c:pt>
                <c:pt idx="2892" formatCode="General">
                  <c:v>0.28837000000000002</c:v>
                </c:pt>
                <c:pt idx="2893" formatCode="General">
                  <c:v>0.28837000000000002</c:v>
                </c:pt>
                <c:pt idx="2894" formatCode="General">
                  <c:v>0.28837000000000002</c:v>
                </c:pt>
                <c:pt idx="2895" formatCode="General">
                  <c:v>0.28837000000000002</c:v>
                </c:pt>
                <c:pt idx="2896" formatCode="General">
                  <c:v>0.28837000000000002</c:v>
                </c:pt>
                <c:pt idx="2897" formatCode="General">
                  <c:v>0.28836000000000001</c:v>
                </c:pt>
                <c:pt idx="2898" formatCode="General">
                  <c:v>0.28836000000000001</c:v>
                </c:pt>
                <c:pt idx="2899" formatCode="General">
                  <c:v>0.28836000000000001</c:v>
                </c:pt>
                <c:pt idx="2900" formatCode="General">
                  <c:v>0.28836000000000001</c:v>
                </c:pt>
                <c:pt idx="2901" formatCode="General">
                  <c:v>0.28836000000000001</c:v>
                </c:pt>
                <c:pt idx="2902" formatCode="General">
                  <c:v>0.28836000000000001</c:v>
                </c:pt>
                <c:pt idx="2903" formatCode="General">
                  <c:v>0.28836000000000001</c:v>
                </c:pt>
                <c:pt idx="2904" formatCode="General">
                  <c:v>0.28836000000000001</c:v>
                </c:pt>
                <c:pt idx="2905" formatCode="General">
                  <c:v>0.28836000000000001</c:v>
                </c:pt>
                <c:pt idx="2906" formatCode="General">
                  <c:v>0.28836000000000001</c:v>
                </c:pt>
                <c:pt idx="2907" formatCode="General">
                  <c:v>0.28836000000000001</c:v>
                </c:pt>
                <c:pt idx="2908" formatCode="General">
                  <c:v>0.28836000000000001</c:v>
                </c:pt>
                <c:pt idx="2909" formatCode="General">
                  <c:v>0.28836000000000001</c:v>
                </c:pt>
                <c:pt idx="2910" formatCode="General">
                  <c:v>0.28836000000000001</c:v>
                </c:pt>
                <c:pt idx="2911" formatCode="General">
                  <c:v>0.28836000000000001</c:v>
                </c:pt>
                <c:pt idx="2912" formatCode="General">
                  <c:v>0.28836000000000001</c:v>
                </c:pt>
                <c:pt idx="2913" formatCode="General">
                  <c:v>0.28836000000000001</c:v>
                </c:pt>
                <c:pt idx="2914" formatCode="General">
                  <c:v>0.28836000000000001</c:v>
                </c:pt>
                <c:pt idx="2915" formatCode="General">
                  <c:v>0.28836000000000001</c:v>
                </c:pt>
                <c:pt idx="2916" formatCode="General">
                  <c:v>0.28836000000000001</c:v>
                </c:pt>
                <c:pt idx="2917" formatCode="General">
                  <c:v>0.28836000000000001</c:v>
                </c:pt>
                <c:pt idx="2918" formatCode="General">
                  <c:v>0.28836000000000001</c:v>
                </c:pt>
                <c:pt idx="2919" formatCode="General">
                  <c:v>0.28836000000000001</c:v>
                </c:pt>
                <c:pt idx="2920" formatCode="General">
                  <c:v>0.28836000000000001</c:v>
                </c:pt>
                <c:pt idx="2921" formatCode="General">
                  <c:v>0.28836000000000001</c:v>
                </c:pt>
                <c:pt idx="2922" formatCode="General">
                  <c:v>0.28836000000000001</c:v>
                </c:pt>
                <c:pt idx="2923" formatCode="General">
                  <c:v>0.28836000000000001</c:v>
                </c:pt>
                <c:pt idx="2924" formatCode="General">
                  <c:v>0.28835</c:v>
                </c:pt>
                <c:pt idx="2925" formatCode="General">
                  <c:v>0.28835</c:v>
                </c:pt>
                <c:pt idx="2926" formatCode="General">
                  <c:v>0.28835</c:v>
                </c:pt>
                <c:pt idx="2927" formatCode="General">
                  <c:v>0.28835</c:v>
                </c:pt>
                <c:pt idx="2928" formatCode="General">
                  <c:v>0.28835</c:v>
                </c:pt>
                <c:pt idx="2929" formatCode="General">
                  <c:v>0.28835</c:v>
                </c:pt>
                <c:pt idx="2930" formatCode="General">
                  <c:v>0.28835</c:v>
                </c:pt>
                <c:pt idx="2931" formatCode="General">
                  <c:v>0.28835</c:v>
                </c:pt>
                <c:pt idx="2932" formatCode="General">
                  <c:v>0.28835</c:v>
                </c:pt>
                <c:pt idx="2933" formatCode="General">
                  <c:v>0.28835</c:v>
                </c:pt>
                <c:pt idx="2934" formatCode="General">
                  <c:v>0.28835</c:v>
                </c:pt>
                <c:pt idx="2935" formatCode="General">
                  <c:v>0.28835</c:v>
                </c:pt>
                <c:pt idx="2936" formatCode="General">
                  <c:v>0.28835</c:v>
                </c:pt>
                <c:pt idx="2937" formatCode="General">
                  <c:v>0.28835</c:v>
                </c:pt>
                <c:pt idx="2938" formatCode="General">
                  <c:v>0.28835</c:v>
                </c:pt>
                <c:pt idx="2939" formatCode="General">
                  <c:v>0.28835</c:v>
                </c:pt>
                <c:pt idx="2940" formatCode="General">
                  <c:v>0.28835</c:v>
                </c:pt>
                <c:pt idx="2941" formatCode="General">
                  <c:v>0.28835</c:v>
                </c:pt>
                <c:pt idx="2942" formatCode="General">
                  <c:v>0.28835</c:v>
                </c:pt>
                <c:pt idx="2943" formatCode="General">
                  <c:v>0.28835</c:v>
                </c:pt>
                <c:pt idx="2944" formatCode="General">
                  <c:v>0.28835</c:v>
                </c:pt>
                <c:pt idx="2945" formatCode="General">
                  <c:v>0.28835</c:v>
                </c:pt>
                <c:pt idx="2946" formatCode="General">
                  <c:v>0.28835</c:v>
                </c:pt>
                <c:pt idx="2947" formatCode="General">
                  <c:v>0.28835</c:v>
                </c:pt>
                <c:pt idx="2948" formatCode="General">
                  <c:v>0.28835</c:v>
                </c:pt>
                <c:pt idx="2949" formatCode="General">
                  <c:v>0.28835</c:v>
                </c:pt>
                <c:pt idx="2950" formatCode="General">
                  <c:v>0.28833999999999999</c:v>
                </c:pt>
                <c:pt idx="2951" formatCode="General">
                  <c:v>0.28833999999999999</c:v>
                </c:pt>
                <c:pt idx="2952" formatCode="General">
                  <c:v>0.28833999999999999</c:v>
                </c:pt>
                <c:pt idx="2953" formatCode="General">
                  <c:v>0.28833999999999999</c:v>
                </c:pt>
                <c:pt idx="2954" formatCode="General">
                  <c:v>0.28833999999999999</c:v>
                </c:pt>
                <c:pt idx="2955" formatCode="General">
                  <c:v>0.28833999999999999</c:v>
                </c:pt>
                <c:pt idx="2956" formatCode="General">
                  <c:v>0.28833999999999999</c:v>
                </c:pt>
                <c:pt idx="2957" formatCode="General">
                  <c:v>0.28833999999999999</c:v>
                </c:pt>
                <c:pt idx="2958" formatCode="General">
                  <c:v>0.28833999999999999</c:v>
                </c:pt>
                <c:pt idx="2959" formatCode="General">
                  <c:v>0.28833999999999999</c:v>
                </c:pt>
                <c:pt idx="2960" formatCode="General">
                  <c:v>0.28833999999999999</c:v>
                </c:pt>
                <c:pt idx="2961" formatCode="General">
                  <c:v>0.28833999999999999</c:v>
                </c:pt>
                <c:pt idx="2962" formatCode="General">
                  <c:v>0.28833999999999999</c:v>
                </c:pt>
                <c:pt idx="2963" formatCode="General">
                  <c:v>0.28833999999999999</c:v>
                </c:pt>
                <c:pt idx="2964" formatCode="General">
                  <c:v>0.28833999999999999</c:v>
                </c:pt>
                <c:pt idx="2965" formatCode="General">
                  <c:v>0.28833999999999999</c:v>
                </c:pt>
                <c:pt idx="2966" formatCode="General">
                  <c:v>0.28833999999999999</c:v>
                </c:pt>
                <c:pt idx="2967" formatCode="General">
                  <c:v>0.28833999999999999</c:v>
                </c:pt>
                <c:pt idx="2968" formatCode="General">
                  <c:v>0.28833999999999999</c:v>
                </c:pt>
                <c:pt idx="2969" formatCode="General">
                  <c:v>0.28833999999999999</c:v>
                </c:pt>
                <c:pt idx="2970" formatCode="General">
                  <c:v>0.28833999999999999</c:v>
                </c:pt>
                <c:pt idx="2971" formatCode="General">
                  <c:v>0.28833999999999999</c:v>
                </c:pt>
                <c:pt idx="2972" formatCode="General">
                  <c:v>0.28833999999999999</c:v>
                </c:pt>
                <c:pt idx="2973" formatCode="General">
                  <c:v>0.28833999999999999</c:v>
                </c:pt>
                <c:pt idx="2974" formatCode="General">
                  <c:v>0.28833999999999999</c:v>
                </c:pt>
                <c:pt idx="2975" formatCode="General">
                  <c:v>0.28833999999999999</c:v>
                </c:pt>
                <c:pt idx="2976" formatCode="General">
                  <c:v>0.28832999999999998</c:v>
                </c:pt>
                <c:pt idx="2977" formatCode="General">
                  <c:v>0.28832999999999998</c:v>
                </c:pt>
                <c:pt idx="2978" formatCode="General">
                  <c:v>0.28832999999999998</c:v>
                </c:pt>
                <c:pt idx="2979" formatCode="General">
                  <c:v>0.28832999999999998</c:v>
                </c:pt>
                <c:pt idx="2980" formatCode="General">
                  <c:v>0.28832999999999998</c:v>
                </c:pt>
                <c:pt idx="2981" formatCode="General">
                  <c:v>0.28832999999999998</c:v>
                </c:pt>
                <c:pt idx="2982" formatCode="General">
                  <c:v>0.28832999999999998</c:v>
                </c:pt>
                <c:pt idx="2983" formatCode="General">
                  <c:v>0.28832999999999998</c:v>
                </c:pt>
                <c:pt idx="2984" formatCode="General">
                  <c:v>0.28832999999999998</c:v>
                </c:pt>
                <c:pt idx="2985" formatCode="General">
                  <c:v>0.28832999999999998</c:v>
                </c:pt>
                <c:pt idx="2986" formatCode="General">
                  <c:v>0.28832999999999998</c:v>
                </c:pt>
                <c:pt idx="2987" formatCode="General">
                  <c:v>0.28832999999999998</c:v>
                </c:pt>
                <c:pt idx="2988" formatCode="General">
                  <c:v>0.28832999999999998</c:v>
                </c:pt>
                <c:pt idx="2989" formatCode="General">
                  <c:v>0.28832999999999998</c:v>
                </c:pt>
                <c:pt idx="2990" formatCode="General">
                  <c:v>0.28832999999999998</c:v>
                </c:pt>
                <c:pt idx="2991" formatCode="General">
                  <c:v>0.28832999999999998</c:v>
                </c:pt>
                <c:pt idx="2992" formatCode="General">
                  <c:v>0.28832999999999998</c:v>
                </c:pt>
                <c:pt idx="2993" formatCode="General">
                  <c:v>0.28832999999999998</c:v>
                </c:pt>
                <c:pt idx="2994" formatCode="General">
                  <c:v>0.28832999999999998</c:v>
                </c:pt>
                <c:pt idx="2995" formatCode="General">
                  <c:v>0.28832999999999998</c:v>
                </c:pt>
                <c:pt idx="2996" formatCode="General">
                  <c:v>0.28832999999999998</c:v>
                </c:pt>
                <c:pt idx="2997" formatCode="General">
                  <c:v>0.28832999999999998</c:v>
                </c:pt>
                <c:pt idx="2998" formatCode="General">
                  <c:v>0.28832999999999998</c:v>
                </c:pt>
                <c:pt idx="2999" formatCode="General">
                  <c:v>0.28832999999999998</c:v>
                </c:pt>
                <c:pt idx="3000" formatCode="General">
                  <c:v>0.28832000000000002</c:v>
                </c:pt>
                <c:pt idx="3001" formatCode="General">
                  <c:v>0.28832000000000002</c:v>
                </c:pt>
                <c:pt idx="3002" formatCode="General">
                  <c:v>0.28832000000000002</c:v>
                </c:pt>
                <c:pt idx="3003" formatCode="General">
                  <c:v>0.28832000000000002</c:v>
                </c:pt>
                <c:pt idx="3004" formatCode="General">
                  <c:v>0.28832000000000002</c:v>
                </c:pt>
                <c:pt idx="3005" formatCode="General">
                  <c:v>0.28832000000000002</c:v>
                </c:pt>
                <c:pt idx="3006" formatCode="General">
                  <c:v>0.28832000000000002</c:v>
                </c:pt>
                <c:pt idx="3007" formatCode="General">
                  <c:v>0.28832000000000002</c:v>
                </c:pt>
                <c:pt idx="3008" formatCode="General">
                  <c:v>0.28832000000000002</c:v>
                </c:pt>
                <c:pt idx="3009" formatCode="General">
                  <c:v>0.28832000000000002</c:v>
                </c:pt>
                <c:pt idx="3010" formatCode="General">
                  <c:v>0.28832000000000002</c:v>
                </c:pt>
                <c:pt idx="3011" formatCode="General">
                  <c:v>0.28832000000000002</c:v>
                </c:pt>
                <c:pt idx="3012" formatCode="General">
                  <c:v>0.28832000000000002</c:v>
                </c:pt>
                <c:pt idx="3013" formatCode="General">
                  <c:v>0.28832000000000002</c:v>
                </c:pt>
                <c:pt idx="3014" formatCode="General">
                  <c:v>0.28832000000000002</c:v>
                </c:pt>
                <c:pt idx="3015" formatCode="General">
                  <c:v>0.28832000000000002</c:v>
                </c:pt>
                <c:pt idx="3016" formatCode="General">
                  <c:v>0.28832000000000002</c:v>
                </c:pt>
                <c:pt idx="3017" formatCode="General">
                  <c:v>0.28832000000000002</c:v>
                </c:pt>
                <c:pt idx="3018" formatCode="General">
                  <c:v>0.28832000000000002</c:v>
                </c:pt>
                <c:pt idx="3019" formatCode="General">
                  <c:v>0.28832000000000002</c:v>
                </c:pt>
                <c:pt idx="3020" formatCode="General">
                  <c:v>0.28832000000000002</c:v>
                </c:pt>
                <c:pt idx="3021" formatCode="General">
                  <c:v>0.28832000000000002</c:v>
                </c:pt>
                <c:pt idx="3022" formatCode="General">
                  <c:v>0.28832000000000002</c:v>
                </c:pt>
                <c:pt idx="3023" formatCode="General">
                  <c:v>0.28832000000000002</c:v>
                </c:pt>
                <c:pt idx="3024" formatCode="General">
                  <c:v>0.28832000000000002</c:v>
                </c:pt>
                <c:pt idx="3025" formatCode="General">
                  <c:v>0.28831000000000001</c:v>
                </c:pt>
                <c:pt idx="3026" formatCode="General">
                  <c:v>0.28831000000000001</c:v>
                </c:pt>
                <c:pt idx="3027" formatCode="General">
                  <c:v>0.28831000000000001</c:v>
                </c:pt>
                <c:pt idx="3028" formatCode="General">
                  <c:v>0.28831000000000001</c:v>
                </c:pt>
                <c:pt idx="3029" formatCode="General">
                  <c:v>0.28831000000000001</c:v>
                </c:pt>
                <c:pt idx="3030" formatCode="General">
                  <c:v>0.28831000000000001</c:v>
                </c:pt>
                <c:pt idx="3031" formatCode="General">
                  <c:v>0.28831000000000001</c:v>
                </c:pt>
                <c:pt idx="3032" formatCode="General">
                  <c:v>0.28831000000000001</c:v>
                </c:pt>
                <c:pt idx="3033" formatCode="General">
                  <c:v>0.28831000000000001</c:v>
                </c:pt>
                <c:pt idx="3034" formatCode="General">
                  <c:v>0.28831000000000001</c:v>
                </c:pt>
                <c:pt idx="3035" formatCode="General">
                  <c:v>0.28831000000000001</c:v>
                </c:pt>
                <c:pt idx="3036" formatCode="General">
                  <c:v>0.28831000000000001</c:v>
                </c:pt>
                <c:pt idx="3037" formatCode="General">
                  <c:v>0.28831000000000001</c:v>
                </c:pt>
                <c:pt idx="3038" formatCode="General">
                  <c:v>0.28831000000000001</c:v>
                </c:pt>
                <c:pt idx="3039" formatCode="General">
                  <c:v>0.28831000000000001</c:v>
                </c:pt>
                <c:pt idx="3040" formatCode="General">
                  <c:v>0.28831000000000001</c:v>
                </c:pt>
                <c:pt idx="3041" formatCode="General">
                  <c:v>0.28831000000000001</c:v>
                </c:pt>
                <c:pt idx="3042" formatCode="General">
                  <c:v>0.28831000000000001</c:v>
                </c:pt>
                <c:pt idx="3043" formatCode="General">
                  <c:v>0.28831000000000001</c:v>
                </c:pt>
                <c:pt idx="3044" formatCode="General">
                  <c:v>0.28831000000000001</c:v>
                </c:pt>
                <c:pt idx="3045" formatCode="General">
                  <c:v>0.28831000000000001</c:v>
                </c:pt>
                <c:pt idx="3046" formatCode="General">
                  <c:v>0.28831000000000001</c:v>
                </c:pt>
                <c:pt idx="3047" formatCode="General">
                  <c:v>0.28831000000000001</c:v>
                </c:pt>
                <c:pt idx="3048" formatCode="General">
                  <c:v>0.28831000000000001</c:v>
                </c:pt>
                <c:pt idx="3049" formatCode="General">
                  <c:v>0.2883</c:v>
                </c:pt>
                <c:pt idx="3050" formatCode="General">
                  <c:v>0.2883</c:v>
                </c:pt>
                <c:pt idx="3051" formatCode="General">
                  <c:v>0.2883</c:v>
                </c:pt>
                <c:pt idx="3052" formatCode="General">
                  <c:v>0.2883</c:v>
                </c:pt>
                <c:pt idx="3053" formatCode="General">
                  <c:v>0.2883</c:v>
                </c:pt>
                <c:pt idx="3054" formatCode="General">
                  <c:v>0.2883</c:v>
                </c:pt>
                <c:pt idx="3055" formatCode="General">
                  <c:v>0.2883</c:v>
                </c:pt>
                <c:pt idx="3056" formatCode="General">
                  <c:v>0.2883</c:v>
                </c:pt>
                <c:pt idx="3057" formatCode="General">
                  <c:v>0.2883</c:v>
                </c:pt>
                <c:pt idx="3058" formatCode="General">
                  <c:v>0.2883</c:v>
                </c:pt>
                <c:pt idx="3059" formatCode="General">
                  <c:v>0.2883</c:v>
                </c:pt>
                <c:pt idx="3060" formatCode="General">
                  <c:v>0.2883</c:v>
                </c:pt>
                <c:pt idx="3061" formatCode="General">
                  <c:v>0.2883</c:v>
                </c:pt>
                <c:pt idx="3062" formatCode="General">
                  <c:v>0.2883</c:v>
                </c:pt>
                <c:pt idx="3063" formatCode="General">
                  <c:v>0.2883</c:v>
                </c:pt>
                <c:pt idx="3064" formatCode="General">
                  <c:v>0.2883</c:v>
                </c:pt>
                <c:pt idx="3065" formatCode="General">
                  <c:v>0.2883</c:v>
                </c:pt>
                <c:pt idx="3066" formatCode="General">
                  <c:v>0.2883</c:v>
                </c:pt>
                <c:pt idx="3067" formatCode="General">
                  <c:v>0.2883</c:v>
                </c:pt>
                <c:pt idx="3068" formatCode="General">
                  <c:v>0.2883</c:v>
                </c:pt>
                <c:pt idx="3069" formatCode="General">
                  <c:v>0.2883</c:v>
                </c:pt>
                <c:pt idx="3070" formatCode="General">
                  <c:v>0.2883</c:v>
                </c:pt>
                <c:pt idx="3071" formatCode="General">
                  <c:v>0.2883</c:v>
                </c:pt>
                <c:pt idx="3072" formatCode="General">
                  <c:v>0.28828999999999999</c:v>
                </c:pt>
                <c:pt idx="3073" formatCode="General">
                  <c:v>0.28828999999999999</c:v>
                </c:pt>
                <c:pt idx="3074" formatCode="General">
                  <c:v>0.28828999999999999</c:v>
                </c:pt>
                <c:pt idx="3075" formatCode="General">
                  <c:v>0.28828999999999999</c:v>
                </c:pt>
                <c:pt idx="3076" formatCode="General">
                  <c:v>0.28828999999999999</c:v>
                </c:pt>
                <c:pt idx="3077" formatCode="General">
                  <c:v>0.28828999999999999</c:v>
                </c:pt>
                <c:pt idx="3078" formatCode="General">
                  <c:v>0.28828999999999999</c:v>
                </c:pt>
                <c:pt idx="3079" formatCode="General">
                  <c:v>0.28828999999999999</c:v>
                </c:pt>
                <c:pt idx="3080" formatCode="General">
                  <c:v>0.28828999999999999</c:v>
                </c:pt>
                <c:pt idx="3081" formatCode="General">
                  <c:v>0.28828999999999999</c:v>
                </c:pt>
                <c:pt idx="3082" formatCode="General">
                  <c:v>0.28828999999999999</c:v>
                </c:pt>
                <c:pt idx="3083" formatCode="General">
                  <c:v>0.28828999999999999</c:v>
                </c:pt>
                <c:pt idx="3084" formatCode="General">
                  <c:v>0.28828999999999999</c:v>
                </c:pt>
                <c:pt idx="3085" formatCode="General">
                  <c:v>0.28828999999999999</c:v>
                </c:pt>
                <c:pt idx="3086" formatCode="General">
                  <c:v>0.28828999999999999</c:v>
                </c:pt>
                <c:pt idx="3087" formatCode="General">
                  <c:v>0.28828999999999999</c:v>
                </c:pt>
                <c:pt idx="3088" formatCode="General">
                  <c:v>0.28828999999999999</c:v>
                </c:pt>
                <c:pt idx="3089" formatCode="General">
                  <c:v>0.28828999999999999</c:v>
                </c:pt>
                <c:pt idx="3090" formatCode="General">
                  <c:v>0.28828999999999999</c:v>
                </c:pt>
                <c:pt idx="3091" formatCode="General">
                  <c:v>0.28828999999999999</c:v>
                </c:pt>
                <c:pt idx="3092" formatCode="General">
                  <c:v>0.28828999999999999</c:v>
                </c:pt>
                <c:pt idx="3093" formatCode="General">
                  <c:v>0.28828999999999999</c:v>
                </c:pt>
                <c:pt idx="3094" formatCode="General">
                  <c:v>0.28828999999999999</c:v>
                </c:pt>
                <c:pt idx="3095" formatCode="General">
                  <c:v>0.28827999999999998</c:v>
                </c:pt>
                <c:pt idx="3096" formatCode="General">
                  <c:v>0.28827999999999998</c:v>
                </c:pt>
                <c:pt idx="3097" formatCode="General">
                  <c:v>0.28827999999999998</c:v>
                </c:pt>
                <c:pt idx="3098" formatCode="General">
                  <c:v>0.28827999999999998</c:v>
                </c:pt>
                <c:pt idx="3099" formatCode="General">
                  <c:v>0.28827999999999998</c:v>
                </c:pt>
                <c:pt idx="3100" formatCode="General">
                  <c:v>0.28827999999999998</c:v>
                </c:pt>
                <c:pt idx="3101" formatCode="General">
                  <c:v>0.28827999999999998</c:v>
                </c:pt>
                <c:pt idx="3102" formatCode="General">
                  <c:v>0.28827999999999998</c:v>
                </c:pt>
                <c:pt idx="3103" formatCode="General">
                  <c:v>0.28827999999999998</c:v>
                </c:pt>
                <c:pt idx="3104" formatCode="General">
                  <c:v>0.28827999999999998</c:v>
                </c:pt>
                <c:pt idx="3105" formatCode="General">
                  <c:v>0.28827999999999998</c:v>
                </c:pt>
                <c:pt idx="3106" formatCode="General">
                  <c:v>0.28827999999999998</c:v>
                </c:pt>
                <c:pt idx="3107" formatCode="General">
                  <c:v>0.28827999999999998</c:v>
                </c:pt>
                <c:pt idx="3108" formatCode="General">
                  <c:v>0.28827999999999998</c:v>
                </c:pt>
                <c:pt idx="3109" formatCode="General">
                  <c:v>0.28827999999999998</c:v>
                </c:pt>
                <c:pt idx="3110" formatCode="General">
                  <c:v>0.28827999999999998</c:v>
                </c:pt>
                <c:pt idx="3111" formatCode="General">
                  <c:v>0.28827999999999998</c:v>
                </c:pt>
                <c:pt idx="3112" formatCode="General">
                  <c:v>0.28827999999999998</c:v>
                </c:pt>
                <c:pt idx="3113" formatCode="General">
                  <c:v>0.28827999999999998</c:v>
                </c:pt>
                <c:pt idx="3114" formatCode="General">
                  <c:v>0.28827999999999998</c:v>
                </c:pt>
                <c:pt idx="3115" formatCode="General">
                  <c:v>0.28827999999999998</c:v>
                </c:pt>
                <c:pt idx="3116" formatCode="General">
                  <c:v>0.28827999999999998</c:v>
                </c:pt>
                <c:pt idx="3117" formatCode="General">
                  <c:v>0.28827999999999998</c:v>
                </c:pt>
                <c:pt idx="3118" formatCode="General">
                  <c:v>0.28827000000000003</c:v>
                </c:pt>
                <c:pt idx="3119" formatCode="General">
                  <c:v>0.28827000000000003</c:v>
                </c:pt>
                <c:pt idx="3120" formatCode="General">
                  <c:v>0.28827000000000003</c:v>
                </c:pt>
                <c:pt idx="3121" formatCode="General">
                  <c:v>0.28827000000000003</c:v>
                </c:pt>
                <c:pt idx="3122" formatCode="General">
                  <c:v>0.28827000000000003</c:v>
                </c:pt>
                <c:pt idx="3123" formatCode="General">
                  <c:v>0.28827000000000003</c:v>
                </c:pt>
                <c:pt idx="3124" formatCode="General">
                  <c:v>0.28827000000000003</c:v>
                </c:pt>
                <c:pt idx="3125" formatCode="General">
                  <c:v>0.28827000000000003</c:v>
                </c:pt>
                <c:pt idx="3126" formatCode="General">
                  <c:v>0.28827000000000003</c:v>
                </c:pt>
                <c:pt idx="3127" formatCode="General">
                  <c:v>0.28827000000000003</c:v>
                </c:pt>
                <c:pt idx="3128" formatCode="General">
                  <c:v>0.28827000000000003</c:v>
                </c:pt>
                <c:pt idx="3129" formatCode="General">
                  <c:v>0.28827000000000003</c:v>
                </c:pt>
                <c:pt idx="3130" formatCode="General">
                  <c:v>0.28827000000000003</c:v>
                </c:pt>
                <c:pt idx="3131" formatCode="General">
                  <c:v>0.28827000000000003</c:v>
                </c:pt>
                <c:pt idx="3132" formatCode="General">
                  <c:v>0.28827000000000003</c:v>
                </c:pt>
                <c:pt idx="3133" formatCode="General">
                  <c:v>0.28827000000000003</c:v>
                </c:pt>
                <c:pt idx="3134" formatCode="General">
                  <c:v>0.28827000000000003</c:v>
                </c:pt>
                <c:pt idx="3135" formatCode="General">
                  <c:v>0.28827000000000003</c:v>
                </c:pt>
                <c:pt idx="3136" formatCode="General">
                  <c:v>0.28827000000000003</c:v>
                </c:pt>
                <c:pt idx="3137" formatCode="General">
                  <c:v>0.28827000000000003</c:v>
                </c:pt>
                <c:pt idx="3138" formatCode="General">
                  <c:v>0.28827000000000003</c:v>
                </c:pt>
                <c:pt idx="3139" formatCode="General">
                  <c:v>0.28827000000000003</c:v>
                </c:pt>
                <c:pt idx="3140" formatCode="General">
                  <c:v>0.28826000000000002</c:v>
                </c:pt>
                <c:pt idx="3141" formatCode="General">
                  <c:v>0.28826000000000002</c:v>
                </c:pt>
                <c:pt idx="3142" formatCode="General">
                  <c:v>0.28826000000000002</c:v>
                </c:pt>
                <c:pt idx="3143" formatCode="General">
                  <c:v>0.28826000000000002</c:v>
                </c:pt>
                <c:pt idx="3144" formatCode="General">
                  <c:v>0.28826000000000002</c:v>
                </c:pt>
                <c:pt idx="3145" formatCode="General">
                  <c:v>0.28826000000000002</c:v>
                </c:pt>
                <c:pt idx="3146" formatCode="General">
                  <c:v>0.28826000000000002</c:v>
                </c:pt>
                <c:pt idx="3147" formatCode="General">
                  <c:v>0.28826000000000002</c:v>
                </c:pt>
                <c:pt idx="3148" formatCode="General">
                  <c:v>0.28826000000000002</c:v>
                </c:pt>
                <c:pt idx="3149" formatCode="General">
                  <c:v>0.28826000000000002</c:v>
                </c:pt>
                <c:pt idx="3150" formatCode="General">
                  <c:v>0.28826000000000002</c:v>
                </c:pt>
                <c:pt idx="3151" formatCode="General">
                  <c:v>0.28826000000000002</c:v>
                </c:pt>
                <c:pt idx="3152" formatCode="General">
                  <c:v>0.28826000000000002</c:v>
                </c:pt>
                <c:pt idx="3153" formatCode="General">
                  <c:v>0.28826000000000002</c:v>
                </c:pt>
                <c:pt idx="3154" formatCode="General">
                  <c:v>0.28826000000000002</c:v>
                </c:pt>
                <c:pt idx="3155" formatCode="General">
                  <c:v>0.28826000000000002</c:v>
                </c:pt>
                <c:pt idx="3156" formatCode="General">
                  <c:v>0.28826000000000002</c:v>
                </c:pt>
                <c:pt idx="3157" formatCode="General">
                  <c:v>0.28826000000000002</c:v>
                </c:pt>
                <c:pt idx="3158" formatCode="General">
                  <c:v>0.28826000000000002</c:v>
                </c:pt>
                <c:pt idx="3159" formatCode="General">
                  <c:v>0.28826000000000002</c:v>
                </c:pt>
                <c:pt idx="3160" formatCode="General">
                  <c:v>0.28826000000000002</c:v>
                </c:pt>
                <c:pt idx="3161" formatCode="General">
                  <c:v>0.28826000000000002</c:v>
                </c:pt>
                <c:pt idx="3162" formatCode="General">
                  <c:v>0.28825000000000001</c:v>
                </c:pt>
                <c:pt idx="3163" formatCode="General">
                  <c:v>0.28825000000000001</c:v>
                </c:pt>
                <c:pt idx="3164" formatCode="General">
                  <c:v>0.28825000000000001</c:v>
                </c:pt>
                <c:pt idx="3165" formatCode="General">
                  <c:v>0.28825000000000001</c:v>
                </c:pt>
                <c:pt idx="3166" formatCode="General">
                  <c:v>0.28825000000000001</c:v>
                </c:pt>
                <c:pt idx="3167" formatCode="General">
                  <c:v>0.28825000000000001</c:v>
                </c:pt>
                <c:pt idx="3168" formatCode="General">
                  <c:v>0.28825000000000001</c:v>
                </c:pt>
                <c:pt idx="3169" formatCode="General">
                  <c:v>0.28825000000000001</c:v>
                </c:pt>
                <c:pt idx="3170" formatCode="General">
                  <c:v>0.28825000000000001</c:v>
                </c:pt>
                <c:pt idx="3171" formatCode="General">
                  <c:v>0.28825000000000001</c:v>
                </c:pt>
                <c:pt idx="3172" formatCode="General">
                  <c:v>0.28825000000000001</c:v>
                </c:pt>
                <c:pt idx="3173" formatCode="General">
                  <c:v>0.28825000000000001</c:v>
                </c:pt>
                <c:pt idx="3174" formatCode="General">
                  <c:v>0.28825000000000001</c:v>
                </c:pt>
                <c:pt idx="3175" formatCode="General">
                  <c:v>0.28825000000000001</c:v>
                </c:pt>
                <c:pt idx="3176" formatCode="General">
                  <c:v>0.28825000000000001</c:v>
                </c:pt>
                <c:pt idx="3177" formatCode="General">
                  <c:v>0.28825000000000001</c:v>
                </c:pt>
                <c:pt idx="3178" formatCode="General">
                  <c:v>0.28825000000000001</c:v>
                </c:pt>
                <c:pt idx="3179" formatCode="General">
                  <c:v>0.28825000000000001</c:v>
                </c:pt>
                <c:pt idx="3180" formatCode="General">
                  <c:v>0.28825000000000001</c:v>
                </c:pt>
                <c:pt idx="3181" formatCode="General">
                  <c:v>0.28825000000000001</c:v>
                </c:pt>
                <c:pt idx="3182" formatCode="General">
                  <c:v>0.28825000000000001</c:v>
                </c:pt>
                <c:pt idx="3183" formatCode="General">
                  <c:v>0.28825000000000001</c:v>
                </c:pt>
                <c:pt idx="3184" formatCode="General">
                  <c:v>0.28824</c:v>
                </c:pt>
                <c:pt idx="3185" formatCode="General">
                  <c:v>0.28824</c:v>
                </c:pt>
                <c:pt idx="3186" formatCode="General">
                  <c:v>0.28824</c:v>
                </c:pt>
                <c:pt idx="3187" formatCode="General">
                  <c:v>0.28824</c:v>
                </c:pt>
                <c:pt idx="3188" formatCode="General">
                  <c:v>0.28824</c:v>
                </c:pt>
                <c:pt idx="3189" formatCode="General">
                  <c:v>0.28824</c:v>
                </c:pt>
                <c:pt idx="3190" formatCode="General">
                  <c:v>0.28824</c:v>
                </c:pt>
                <c:pt idx="3191" formatCode="General">
                  <c:v>0.28824</c:v>
                </c:pt>
                <c:pt idx="3192" formatCode="General">
                  <c:v>0.28824</c:v>
                </c:pt>
                <c:pt idx="3193" formatCode="General">
                  <c:v>0.28824</c:v>
                </c:pt>
                <c:pt idx="3194" formatCode="General">
                  <c:v>0.28824</c:v>
                </c:pt>
                <c:pt idx="3195" formatCode="General">
                  <c:v>0.28824</c:v>
                </c:pt>
                <c:pt idx="3196" formatCode="General">
                  <c:v>0.28824</c:v>
                </c:pt>
                <c:pt idx="3197" formatCode="General">
                  <c:v>0.28824</c:v>
                </c:pt>
                <c:pt idx="3198" formatCode="General">
                  <c:v>0.28824</c:v>
                </c:pt>
                <c:pt idx="3199" formatCode="General">
                  <c:v>0.28824</c:v>
                </c:pt>
                <c:pt idx="3200" formatCode="General">
                  <c:v>0.28824</c:v>
                </c:pt>
                <c:pt idx="3201" formatCode="General">
                  <c:v>0.28824</c:v>
                </c:pt>
                <c:pt idx="3202" formatCode="General">
                  <c:v>0.28824</c:v>
                </c:pt>
                <c:pt idx="3203" formatCode="General">
                  <c:v>0.28824</c:v>
                </c:pt>
                <c:pt idx="3204" formatCode="General">
                  <c:v>0.28824</c:v>
                </c:pt>
                <c:pt idx="3205" formatCode="General">
                  <c:v>0.28822999999999999</c:v>
                </c:pt>
                <c:pt idx="3206" formatCode="General">
                  <c:v>0.28822999999999999</c:v>
                </c:pt>
                <c:pt idx="3207" formatCode="General">
                  <c:v>0.28822999999999999</c:v>
                </c:pt>
                <c:pt idx="3208" formatCode="General">
                  <c:v>0.28822999999999999</c:v>
                </c:pt>
                <c:pt idx="3209" formatCode="General">
                  <c:v>0.28822999999999999</c:v>
                </c:pt>
                <c:pt idx="3210" formatCode="General">
                  <c:v>0.28822999999999999</c:v>
                </c:pt>
                <c:pt idx="3211" formatCode="General">
                  <c:v>0.28822999999999999</c:v>
                </c:pt>
                <c:pt idx="3212" formatCode="General">
                  <c:v>0.28822999999999999</c:v>
                </c:pt>
                <c:pt idx="3213" formatCode="General">
                  <c:v>0.28822999999999999</c:v>
                </c:pt>
                <c:pt idx="3214" formatCode="General">
                  <c:v>0.28822999999999999</c:v>
                </c:pt>
                <c:pt idx="3215" formatCode="General">
                  <c:v>0.28822999999999999</c:v>
                </c:pt>
                <c:pt idx="3216" formatCode="General">
                  <c:v>0.28822999999999999</c:v>
                </c:pt>
                <c:pt idx="3217" formatCode="General">
                  <c:v>0.28822999999999999</c:v>
                </c:pt>
                <c:pt idx="3218" formatCode="General">
                  <c:v>0.28822999999999999</c:v>
                </c:pt>
                <c:pt idx="3219" formatCode="General">
                  <c:v>0.28822999999999999</c:v>
                </c:pt>
                <c:pt idx="3220" formatCode="General">
                  <c:v>0.28822999999999999</c:v>
                </c:pt>
                <c:pt idx="3221" formatCode="General">
                  <c:v>0.28822999999999999</c:v>
                </c:pt>
                <c:pt idx="3222" formatCode="General">
                  <c:v>0.28822999999999999</c:v>
                </c:pt>
                <c:pt idx="3223" formatCode="General">
                  <c:v>0.28822999999999999</c:v>
                </c:pt>
                <c:pt idx="3224" formatCode="General">
                  <c:v>0.28822999999999999</c:v>
                </c:pt>
                <c:pt idx="3225" formatCode="General">
                  <c:v>0.28822999999999999</c:v>
                </c:pt>
                <c:pt idx="3226" formatCode="General">
                  <c:v>0.28822999999999999</c:v>
                </c:pt>
                <c:pt idx="3227" formatCode="General">
                  <c:v>0.28821999999999998</c:v>
                </c:pt>
                <c:pt idx="3228" formatCode="General">
                  <c:v>0.28821999999999998</c:v>
                </c:pt>
                <c:pt idx="3229" formatCode="General">
                  <c:v>0.28821999999999998</c:v>
                </c:pt>
                <c:pt idx="3230" formatCode="General">
                  <c:v>0.28821999999999998</c:v>
                </c:pt>
                <c:pt idx="3231" formatCode="General">
                  <c:v>0.28821999999999998</c:v>
                </c:pt>
                <c:pt idx="3232" formatCode="General">
                  <c:v>0.28821999999999998</c:v>
                </c:pt>
                <c:pt idx="3233" formatCode="General">
                  <c:v>0.28821999999999998</c:v>
                </c:pt>
                <c:pt idx="3234" formatCode="General">
                  <c:v>0.28821999999999998</c:v>
                </c:pt>
                <c:pt idx="3235" formatCode="General">
                  <c:v>0.28821999999999998</c:v>
                </c:pt>
                <c:pt idx="3236" formatCode="General">
                  <c:v>0.28821999999999998</c:v>
                </c:pt>
                <c:pt idx="3237" formatCode="General">
                  <c:v>0.28821999999999998</c:v>
                </c:pt>
                <c:pt idx="3238" formatCode="General">
                  <c:v>0.28821999999999998</c:v>
                </c:pt>
                <c:pt idx="3239" formatCode="General">
                  <c:v>0.28821999999999998</c:v>
                </c:pt>
                <c:pt idx="3240" formatCode="General">
                  <c:v>0.28821999999999998</c:v>
                </c:pt>
                <c:pt idx="3241" formatCode="General">
                  <c:v>0.28821999999999998</c:v>
                </c:pt>
                <c:pt idx="3242" formatCode="General">
                  <c:v>0.28821999999999998</c:v>
                </c:pt>
                <c:pt idx="3243" formatCode="General">
                  <c:v>0.28821999999999998</c:v>
                </c:pt>
                <c:pt idx="3244" formatCode="General">
                  <c:v>0.28821999999999998</c:v>
                </c:pt>
                <c:pt idx="3245" formatCode="General">
                  <c:v>0.28821999999999998</c:v>
                </c:pt>
                <c:pt idx="3246" formatCode="General">
                  <c:v>0.28821999999999998</c:v>
                </c:pt>
                <c:pt idx="3247" formatCode="General">
                  <c:v>0.28821999999999998</c:v>
                </c:pt>
                <c:pt idx="3248" formatCode="General">
                  <c:v>0.28821000000000002</c:v>
                </c:pt>
                <c:pt idx="3249" formatCode="General">
                  <c:v>0.28821000000000002</c:v>
                </c:pt>
                <c:pt idx="3250" formatCode="General">
                  <c:v>0.28821000000000002</c:v>
                </c:pt>
                <c:pt idx="3251" formatCode="General">
                  <c:v>0.28821000000000002</c:v>
                </c:pt>
                <c:pt idx="3252" formatCode="General">
                  <c:v>0.28821000000000002</c:v>
                </c:pt>
                <c:pt idx="3253" formatCode="General">
                  <c:v>0.28821000000000002</c:v>
                </c:pt>
                <c:pt idx="3254" formatCode="General">
                  <c:v>0.28821000000000002</c:v>
                </c:pt>
                <c:pt idx="3255" formatCode="General">
                  <c:v>0.28821000000000002</c:v>
                </c:pt>
                <c:pt idx="3256" formatCode="General">
                  <c:v>0.28821000000000002</c:v>
                </c:pt>
                <c:pt idx="3257" formatCode="General">
                  <c:v>0.28821000000000002</c:v>
                </c:pt>
                <c:pt idx="3258" formatCode="General">
                  <c:v>0.28821000000000002</c:v>
                </c:pt>
                <c:pt idx="3259" formatCode="General">
                  <c:v>0.28821000000000002</c:v>
                </c:pt>
                <c:pt idx="3260" formatCode="General">
                  <c:v>0.28821000000000002</c:v>
                </c:pt>
                <c:pt idx="3261" formatCode="General">
                  <c:v>0.28821000000000002</c:v>
                </c:pt>
                <c:pt idx="3262" formatCode="General">
                  <c:v>0.28821000000000002</c:v>
                </c:pt>
                <c:pt idx="3263" formatCode="General">
                  <c:v>0.28821000000000002</c:v>
                </c:pt>
                <c:pt idx="3264" formatCode="General">
                  <c:v>0.28821000000000002</c:v>
                </c:pt>
                <c:pt idx="3265" formatCode="General">
                  <c:v>0.28821000000000002</c:v>
                </c:pt>
                <c:pt idx="3266" formatCode="General">
                  <c:v>0.28821000000000002</c:v>
                </c:pt>
                <c:pt idx="3267" formatCode="General">
                  <c:v>0.28821000000000002</c:v>
                </c:pt>
                <c:pt idx="3268" formatCode="General">
                  <c:v>0.28821000000000002</c:v>
                </c:pt>
                <c:pt idx="3269" formatCode="General">
                  <c:v>0.28820000000000001</c:v>
                </c:pt>
                <c:pt idx="3270" formatCode="General">
                  <c:v>0.28820000000000001</c:v>
                </c:pt>
                <c:pt idx="3271" formatCode="General">
                  <c:v>0.28820000000000001</c:v>
                </c:pt>
                <c:pt idx="3272" formatCode="General">
                  <c:v>0.28820000000000001</c:v>
                </c:pt>
                <c:pt idx="3273" formatCode="General">
                  <c:v>0.28820000000000001</c:v>
                </c:pt>
                <c:pt idx="3274" formatCode="General">
                  <c:v>0.28820000000000001</c:v>
                </c:pt>
                <c:pt idx="3275" formatCode="General">
                  <c:v>0.28820000000000001</c:v>
                </c:pt>
                <c:pt idx="3276" formatCode="General">
                  <c:v>0.28820000000000001</c:v>
                </c:pt>
                <c:pt idx="3277" formatCode="General">
                  <c:v>0.28820000000000001</c:v>
                </c:pt>
                <c:pt idx="3278" formatCode="General">
                  <c:v>0.28820000000000001</c:v>
                </c:pt>
                <c:pt idx="3279" formatCode="General">
                  <c:v>0.28820000000000001</c:v>
                </c:pt>
                <c:pt idx="3280" formatCode="General">
                  <c:v>0.28820000000000001</c:v>
                </c:pt>
                <c:pt idx="3281" formatCode="General">
                  <c:v>0.28820000000000001</c:v>
                </c:pt>
                <c:pt idx="3282" formatCode="General">
                  <c:v>0.28820000000000001</c:v>
                </c:pt>
                <c:pt idx="3283" formatCode="General">
                  <c:v>0.28820000000000001</c:v>
                </c:pt>
                <c:pt idx="3284" formatCode="General">
                  <c:v>0.28820000000000001</c:v>
                </c:pt>
                <c:pt idx="3285" formatCode="General">
                  <c:v>0.28820000000000001</c:v>
                </c:pt>
                <c:pt idx="3286" formatCode="General">
                  <c:v>0.28820000000000001</c:v>
                </c:pt>
                <c:pt idx="3287" formatCode="General">
                  <c:v>0.28820000000000001</c:v>
                </c:pt>
                <c:pt idx="3288" formatCode="General">
                  <c:v>0.28820000000000001</c:v>
                </c:pt>
                <c:pt idx="3289" formatCode="General">
                  <c:v>0.28820000000000001</c:v>
                </c:pt>
                <c:pt idx="3290" formatCode="General">
                  <c:v>0.28819</c:v>
                </c:pt>
                <c:pt idx="3291" formatCode="General">
                  <c:v>0.28819</c:v>
                </c:pt>
                <c:pt idx="3292" formatCode="General">
                  <c:v>0.28819</c:v>
                </c:pt>
                <c:pt idx="3293" formatCode="General">
                  <c:v>0.28819</c:v>
                </c:pt>
                <c:pt idx="3294" formatCode="General">
                  <c:v>0.28819</c:v>
                </c:pt>
                <c:pt idx="3295" formatCode="General">
                  <c:v>0.28819</c:v>
                </c:pt>
                <c:pt idx="3296" formatCode="General">
                  <c:v>0.28819</c:v>
                </c:pt>
                <c:pt idx="3297" formatCode="General">
                  <c:v>0.28819</c:v>
                </c:pt>
                <c:pt idx="3298" formatCode="General">
                  <c:v>0.28819</c:v>
                </c:pt>
                <c:pt idx="3299" formatCode="General">
                  <c:v>0.28819</c:v>
                </c:pt>
                <c:pt idx="3300" formatCode="General">
                  <c:v>0.28819</c:v>
                </c:pt>
                <c:pt idx="3301" formatCode="General">
                  <c:v>0.28819</c:v>
                </c:pt>
                <c:pt idx="3302" formatCode="General">
                  <c:v>0.28819</c:v>
                </c:pt>
                <c:pt idx="3303" formatCode="General">
                  <c:v>0.28819</c:v>
                </c:pt>
                <c:pt idx="3304" formatCode="General">
                  <c:v>0.28819</c:v>
                </c:pt>
                <c:pt idx="3305" formatCode="General">
                  <c:v>0.28819</c:v>
                </c:pt>
                <c:pt idx="3306" formatCode="General">
                  <c:v>0.28819</c:v>
                </c:pt>
                <c:pt idx="3307" formatCode="General">
                  <c:v>0.28819</c:v>
                </c:pt>
                <c:pt idx="3308" formatCode="General">
                  <c:v>0.28819</c:v>
                </c:pt>
                <c:pt idx="3309" formatCode="General">
                  <c:v>0.28819</c:v>
                </c:pt>
                <c:pt idx="3310" formatCode="General">
                  <c:v>0.28817999999999999</c:v>
                </c:pt>
                <c:pt idx="3311" formatCode="General">
                  <c:v>0.28817999999999999</c:v>
                </c:pt>
                <c:pt idx="3312" formatCode="General">
                  <c:v>0.28817999999999999</c:v>
                </c:pt>
                <c:pt idx="3313" formatCode="General">
                  <c:v>0.28817999999999999</c:v>
                </c:pt>
                <c:pt idx="3314" formatCode="General">
                  <c:v>0.28817999999999999</c:v>
                </c:pt>
                <c:pt idx="3315" formatCode="General">
                  <c:v>0.28817999999999999</c:v>
                </c:pt>
                <c:pt idx="3316" formatCode="General">
                  <c:v>0.28817999999999999</c:v>
                </c:pt>
                <c:pt idx="3317" formatCode="General">
                  <c:v>0.28817999999999999</c:v>
                </c:pt>
                <c:pt idx="3318" formatCode="General">
                  <c:v>0.28817999999999999</c:v>
                </c:pt>
                <c:pt idx="3319" formatCode="General">
                  <c:v>0.28817999999999999</c:v>
                </c:pt>
                <c:pt idx="3320" formatCode="General">
                  <c:v>0.28817999999999999</c:v>
                </c:pt>
                <c:pt idx="3321" formatCode="General">
                  <c:v>0.28817999999999999</c:v>
                </c:pt>
                <c:pt idx="3322" formatCode="General">
                  <c:v>0.28817999999999999</c:v>
                </c:pt>
                <c:pt idx="3323" formatCode="General">
                  <c:v>0.28817999999999999</c:v>
                </c:pt>
                <c:pt idx="3324" formatCode="General">
                  <c:v>0.28817999999999999</c:v>
                </c:pt>
                <c:pt idx="3325" formatCode="General">
                  <c:v>0.28817999999999999</c:v>
                </c:pt>
                <c:pt idx="3326" formatCode="General">
                  <c:v>0.28817999999999999</c:v>
                </c:pt>
                <c:pt idx="3327" formatCode="General">
                  <c:v>0.28817999999999999</c:v>
                </c:pt>
                <c:pt idx="3328" formatCode="General">
                  <c:v>0.28817999999999999</c:v>
                </c:pt>
                <c:pt idx="3329" formatCode="General">
                  <c:v>0.28817999999999999</c:v>
                </c:pt>
                <c:pt idx="3330" formatCode="General">
                  <c:v>0.28817999999999999</c:v>
                </c:pt>
                <c:pt idx="3331" formatCode="General">
                  <c:v>0.28817999999999999</c:v>
                </c:pt>
                <c:pt idx="3332" formatCode="General">
                  <c:v>0.28816999999999998</c:v>
                </c:pt>
                <c:pt idx="3333" formatCode="General">
                  <c:v>0.28816999999999998</c:v>
                </c:pt>
                <c:pt idx="3334" formatCode="General">
                  <c:v>0.28816999999999998</c:v>
                </c:pt>
                <c:pt idx="3335" formatCode="General">
                  <c:v>0.28816999999999998</c:v>
                </c:pt>
                <c:pt idx="3336" formatCode="General">
                  <c:v>0.28816999999999998</c:v>
                </c:pt>
                <c:pt idx="3337" formatCode="General">
                  <c:v>0.28816999999999998</c:v>
                </c:pt>
                <c:pt idx="3338" formatCode="General">
                  <c:v>0.28816999999999998</c:v>
                </c:pt>
                <c:pt idx="3339" formatCode="General">
                  <c:v>0.28816999999999998</c:v>
                </c:pt>
                <c:pt idx="3340" formatCode="General">
                  <c:v>0.28816999999999998</c:v>
                </c:pt>
                <c:pt idx="3341" formatCode="General">
                  <c:v>0.28816999999999998</c:v>
                </c:pt>
                <c:pt idx="3342" formatCode="General">
                  <c:v>0.28816999999999998</c:v>
                </c:pt>
                <c:pt idx="3343" formatCode="General">
                  <c:v>0.28816999999999998</c:v>
                </c:pt>
                <c:pt idx="3344" formatCode="General">
                  <c:v>0.28816999999999998</c:v>
                </c:pt>
                <c:pt idx="3345" formatCode="General">
                  <c:v>0.28816999999999998</c:v>
                </c:pt>
                <c:pt idx="3346" formatCode="General">
                  <c:v>0.28816999999999998</c:v>
                </c:pt>
                <c:pt idx="3347" formatCode="General">
                  <c:v>0.28816999999999998</c:v>
                </c:pt>
                <c:pt idx="3348" formatCode="General">
                  <c:v>0.28816999999999998</c:v>
                </c:pt>
                <c:pt idx="3349" formatCode="General">
                  <c:v>0.28816999999999998</c:v>
                </c:pt>
                <c:pt idx="3350" formatCode="General">
                  <c:v>0.28816999999999998</c:v>
                </c:pt>
                <c:pt idx="3351" formatCode="General">
                  <c:v>0.28816999999999998</c:v>
                </c:pt>
                <c:pt idx="3352" formatCode="General">
                  <c:v>0.28816000000000003</c:v>
                </c:pt>
                <c:pt idx="3353" formatCode="General">
                  <c:v>0.28816000000000003</c:v>
                </c:pt>
                <c:pt idx="3354" formatCode="General">
                  <c:v>0.28816000000000003</c:v>
                </c:pt>
                <c:pt idx="3355" formatCode="General">
                  <c:v>0.28816000000000003</c:v>
                </c:pt>
                <c:pt idx="3356" formatCode="General">
                  <c:v>0.28816000000000003</c:v>
                </c:pt>
                <c:pt idx="3357" formatCode="General">
                  <c:v>0.28816000000000003</c:v>
                </c:pt>
                <c:pt idx="3358" formatCode="General">
                  <c:v>0.28816000000000003</c:v>
                </c:pt>
                <c:pt idx="3359" formatCode="General">
                  <c:v>0.28816000000000003</c:v>
                </c:pt>
                <c:pt idx="3360" formatCode="General">
                  <c:v>0.28816000000000003</c:v>
                </c:pt>
                <c:pt idx="3361" formatCode="General">
                  <c:v>0.28816000000000003</c:v>
                </c:pt>
                <c:pt idx="3362" formatCode="General">
                  <c:v>0.28816000000000003</c:v>
                </c:pt>
                <c:pt idx="3363" formatCode="General">
                  <c:v>0.28816000000000003</c:v>
                </c:pt>
                <c:pt idx="3364" formatCode="General">
                  <c:v>0.28816000000000003</c:v>
                </c:pt>
                <c:pt idx="3365" formatCode="General">
                  <c:v>0.28816000000000003</c:v>
                </c:pt>
                <c:pt idx="3366" formatCode="General">
                  <c:v>0.28816000000000003</c:v>
                </c:pt>
                <c:pt idx="3367" formatCode="General">
                  <c:v>0.28816000000000003</c:v>
                </c:pt>
                <c:pt idx="3368" formatCode="General">
                  <c:v>0.28816000000000003</c:v>
                </c:pt>
                <c:pt idx="3369" formatCode="General">
                  <c:v>0.28816000000000003</c:v>
                </c:pt>
                <c:pt idx="3370" formatCode="General">
                  <c:v>0.28816000000000003</c:v>
                </c:pt>
                <c:pt idx="3371" formatCode="General">
                  <c:v>0.28816000000000003</c:v>
                </c:pt>
                <c:pt idx="3372" formatCode="General">
                  <c:v>0.28815000000000002</c:v>
                </c:pt>
                <c:pt idx="3373" formatCode="General">
                  <c:v>0.28815000000000002</c:v>
                </c:pt>
                <c:pt idx="3374" formatCode="General">
                  <c:v>0.28815000000000002</c:v>
                </c:pt>
                <c:pt idx="3375" formatCode="General">
                  <c:v>0.28815000000000002</c:v>
                </c:pt>
                <c:pt idx="3376" formatCode="General">
                  <c:v>0.28815000000000002</c:v>
                </c:pt>
                <c:pt idx="3377" formatCode="General">
                  <c:v>0.28815000000000002</c:v>
                </c:pt>
                <c:pt idx="3378" formatCode="General">
                  <c:v>0.28815000000000002</c:v>
                </c:pt>
                <c:pt idx="3379" formatCode="General">
                  <c:v>0.28815000000000002</c:v>
                </c:pt>
                <c:pt idx="3380" formatCode="General">
                  <c:v>0.28815000000000002</c:v>
                </c:pt>
                <c:pt idx="3381" formatCode="General">
                  <c:v>0.28815000000000002</c:v>
                </c:pt>
                <c:pt idx="3382" formatCode="General">
                  <c:v>0.28815000000000002</c:v>
                </c:pt>
                <c:pt idx="3383" formatCode="General">
                  <c:v>0.28815000000000002</c:v>
                </c:pt>
                <c:pt idx="3384" formatCode="General">
                  <c:v>0.28815000000000002</c:v>
                </c:pt>
                <c:pt idx="3385" formatCode="General">
                  <c:v>0.28815000000000002</c:v>
                </c:pt>
                <c:pt idx="3386" formatCode="General">
                  <c:v>0.28815000000000002</c:v>
                </c:pt>
                <c:pt idx="3387" formatCode="General">
                  <c:v>0.28815000000000002</c:v>
                </c:pt>
                <c:pt idx="3388" formatCode="General">
                  <c:v>0.28815000000000002</c:v>
                </c:pt>
                <c:pt idx="3389" formatCode="General">
                  <c:v>0.28815000000000002</c:v>
                </c:pt>
                <c:pt idx="3390" formatCode="General">
                  <c:v>0.28815000000000002</c:v>
                </c:pt>
                <c:pt idx="3391" formatCode="General">
                  <c:v>0.28815000000000002</c:v>
                </c:pt>
                <c:pt idx="3392" formatCode="General">
                  <c:v>0.28814000000000001</c:v>
                </c:pt>
                <c:pt idx="3393" formatCode="General">
                  <c:v>0.28814000000000001</c:v>
                </c:pt>
                <c:pt idx="3394" formatCode="General">
                  <c:v>0.28814000000000001</c:v>
                </c:pt>
                <c:pt idx="3395" formatCode="General">
                  <c:v>0.28814000000000001</c:v>
                </c:pt>
                <c:pt idx="3396" formatCode="General">
                  <c:v>0.28814000000000001</c:v>
                </c:pt>
                <c:pt idx="3397" formatCode="General">
                  <c:v>0.28814000000000001</c:v>
                </c:pt>
                <c:pt idx="3398" formatCode="General">
                  <c:v>0.28814000000000001</c:v>
                </c:pt>
                <c:pt idx="3399" formatCode="General">
                  <c:v>0.28814000000000001</c:v>
                </c:pt>
                <c:pt idx="3400" formatCode="General">
                  <c:v>0.28814000000000001</c:v>
                </c:pt>
                <c:pt idx="3401" formatCode="General">
                  <c:v>0.28814000000000001</c:v>
                </c:pt>
                <c:pt idx="3402" formatCode="General">
                  <c:v>0.28814000000000001</c:v>
                </c:pt>
                <c:pt idx="3403" formatCode="General">
                  <c:v>0.28814000000000001</c:v>
                </c:pt>
                <c:pt idx="3404" formatCode="General">
                  <c:v>0.28814000000000001</c:v>
                </c:pt>
                <c:pt idx="3405" formatCode="General">
                  <c:v>0.28814000000000001</c:v>
                </c:pt>
                <c:pt idx="3406" formatCode="General">
                  <c:v>0.28814000000000001</c:v>
                </c:pt>
                <c:pt idx="3407" formatCode="General">
                  <c:v>0.28814000000000001</c:v>
                </c:pt>
                <c:pt idx="3408" formatCode="General">
                  <c:v>0.28814000000000001</c:v>
                </c:pt>
                <c:pt idx="3409" formatCode="General">
                  <c:v>0.28814000000000001</c:v>
                </c:pt>
                <c:pt idx="3410" formatCode="General">
                  <c:v>0.28814000000000001</c:v>
                </c:pt>
                <c:pt idx="3411" formatCode="General">
                  <c:v>0.28814000000000001</c:v>
                </c:pt>
                <c:pt idx="3412" formatCode="General">
                  <c:v>0.28813</c:v>
                </c:pt>
                <c:pt idx="3413" formatCode="General">
                  <c:v>0.28813</c:v>
                </c:pt>
                <c:pt idx="3414" formatCode="General">
                  <c:v>0.28813</c:v>
                </c:pt>
                <c:pt idx="3415" formatCode="General">
                  <c:v>0.28813</c:v>
                </c:pt>
                <c:pt idx="3416" formatCode="General">
                  <c:v>0.28813</c:v>
                </c:pt>
                <c:pt idx="3417" formatCode="General">
                  <c:v>0.28813</c:v>
                </c:pt>
                <c:pt idx="3418" formatCode="General">
                  <c:v>0.28813</c:v>
                </c:pt>
                <c:pt idx="3419" formatCode="General">
                  <c:v>0.28813</c:v>
                </c:pt>
                <c:pt idx="3420" formatCode="General">
                  <c:v>0.28813</c:v>
                </c:pt>
                <c:pt idx="3421" formatCode="General">
                  <c:v>0.28813</c:v>
                </c:pt>
                <c:pt idx="3422" formatCode="General">
                  <c:v>0.28813</c:v>
                </c:pt>
                <c:pt idx="3423" formatCode="General">
                  <c:v>0.28813</c:v>
                </c:pt>
                <c:pt idx="3424" formatCode="General">
                  <c:v>0.28813</c:v>
                </c:pt>
                <c:pt idx="3425" formatCode="General">
                  <c:v>0.28813</c:v>
                </c:pt>
                <c:pt idx="3426" formatCode="General">
                  <c:v>0.28813</c:v>
                </c:pt>
                <c:pt idx="3427" formatCode="General">
                  <c:v>0.28813</c:v>
                </c:pt>
                <c:pt idx="3428" formatCode="General">
                  <c:v>0.28813</c:v>
                </c:pt>
                <c:pt idx="3429" formatCode="General">
                  <c:v>0.28813</c:v>
                </c:pt>
                <c:pt idx="3430" formatCode="General">
                  <c:v>0.28813</c:v>
                </c:pt>
                <c:pt idx="3431" formatCode="General">
                  <c:v>0.28813</c:v>
                </c:pt>
                <c:pt idx="3432" formatCode="General">
                  <c:v>0.28811999999999999</c:v>
                </c:pt>
                <c:pt idx="3433" formatCode="General">
                  <c:v>0.28811999999999999</c:v>
                </c:pt>
                <c:pt idx="3434" formatCode="General">
                  <c:v>0.28811999999999999</c:v>
                </c:pt>
                <c:pt idx="3435" formatCode="General">
                  <c:v>0.28811999999999999</c:v>
                </c:pt>
                <c:pt idx="3436" formatCode="General">
                  <c:v>0.28811999999999999</c:v>
                </c:pt>
                <c:pt idx="3437" formatCode="General">
                  <c:v>0.28811999999999999</c:v>
                </c:pt>
                <c:pt idx="3438" formatCode="General">
                  <c:v>0.28811999999999999</c:v>
                </c:pt>
                <c:pt idx="3439" formatCode="General">
                  <c:v>0.28811999999999999</c:v>
                </c:pt>
                <c:pt idx="3440" formatCode="General">
                  <c:v>0.28811999999999999</c:v>
                </c:pt>
                <c:pt idx="3441" formatCode="General">
                  <c:v>0.28811999999999999</c:v>
                </c:pt>
                <c:pt idx="3442" formatCode="General">
                  <c:v>0.28811999999999999</c:v>
                </c:pt>
                <c:pt idx="3443" formatCode="General">
                  <c:v>0.28811999999999999</c:v>
                </c:pt>
                <c:pt idx="3444" formatCode="General">
                  <c:v>0.28811999999999999</c:v>
                </c:pt>
                <c:pt idx="3445" formatCode="General">
                  <c:v>0.28811999999999999</c:v>
                </c:pt>
                <c:pt idx="3446" formatCode="General">
                  <c:v>0.28811999999999999</c:v>
                </c:pt>
                <c:pt idx="3447" formatCode="General">
                  <c:v>0.28811999999999999</c:v>
                </c:pt>
                <c:pt idx="3448" formatCode="General">
                  <c:v>0.28811999999999999</c:v>
                </c:pt>
                <c:pt idx="3449" formatCode="General">
                  <c:v>0.28811999999999999</c:v>
                </c:pt>
                <c:pt idx="3450" formatCode="General">
                  <c:v>0.28811999999999999</c:v>
                </c:pt>
                <c:pt idx="3451" formatCode="General">
                  <c:v>0.28810999999999998</c:v>
                </c:pt>
                <c:pt idx="3452" formatCode="General">
                  <c:v>0.28810999999999998</c:v>
                </c:pt>
                <c:pt idx="3453" formatCode="General">
                  <c:v>0.28810999999999998</c:v>
                </c:pt>
                <c:pt idx="3454" formatCode="General">
                  <c:v>0.28810999999999998</c:v>
                </c:pt>
                <c:pt idx="3455" formatCode="General">
                  <c:v>0.28810999999999998</c:v>
                </c:pt>
                <c:pt idx="3456" formatCode="General">
                  <c:v>0.28810999999999998</c:v>
                </c:pt>
                <c:pt idx="3457" formatCode="General">
                  <c:v>0.28810999999999998</c:v>
                </c:pt>
                <c:pt idx="3458" formatCode="General">
                  <c:v>0.28810999999999998</c:v>
                </c:pt>
                <c:pt idx="3459" formatCode="General">
                  <c:v>0.28810999999999998</c:v>
                </c:pt>
                <c:pt idx="3460" formatCode="General">
                  <c:v>0.28810999999999998</c:v>
                </c:pt>
                <c:pt idx="3461" formatCode="General">
                  <c:v>0.28810999999999998</c:v>
                </c:pt>
                <c:pt idx="3462" formatCode="General">
                  <c:v>0.28810999999999998</c:v>
                </c:pt>
                <c:pt idx="3463" formatCode="General">
                  <c:v>0.28810999999999998</c:v>
                </c:pt>
                <c:pt idx="3464" formatCode="General">
                  <c:v>0.28810999999999998</c:v>
                </c:pt>
                <c:pt idx="3465" formatCode="General">
                  <c:v>0.28810999999999998</c:v>
                </c:pt>
                <c:pt idx="3466" formatCode="General">
                  <c:v>0.28810999999999998</c:v>
                </c:pt>
                <c:pt idx="3467" formatCode="General">
                  <c:v>0.28810999999999998</c:v>
                </c:pt>
                <c:pt idx="3468" formatCode="General">
                  <c:v>0.28810999999999998</c:v>
                </c:pt>
                <c:pt idx="3469" formatCode="General">
                  <c:v>0.28810999999999998</c:v>
                </c:pt>
                <c:pt idx="3470" formatCode="General">
                  <c:v>0.28810999999999998</c:v>
                </c:pt>
                <c:pt idx="3471" formatCode="General">
                  <c:v>0.28810000000000002</c:v>
                </c:pt>
                <c:pt idx="3472" formatCode="General">
                  <c:v>0.28810000000000002</c:v>
                </c:pt>
                <c:pt idx="3473" formatCode="General">
                  <c:v>0.28810000000000002</c:v>
                </c:pt>
                <c:pt idx="3474" formatCode="General">
                  <c:v>0.28810000000000002</c:v>
                </c:pt>
                <c:pt idx="3475" formatCode="General">
                  <c:v>0.28810000000000002</c:v>
                </c:pt>
                <c:pt idx="3476" formatCode="General">
                  <c:v>0.28810000000000002</c:v>
                </c:pt>
                <c:pt idx="3477" formatCode="General">
                  <c:v>0.28810000000000002</c:v>
                </c:pt>
                <c:pt idx="3478" formatCode="General">
                  <c:v>0.28810000000000002</c:v>
                </c:pt>
                <c:pt idx="3479" formatCode="General">
                  <c:v>0.28810000000000002</c:v>
                </c:pt>
                <c:pt idx="3480" formatCode="General">
                  <c:v>0.28810000000000002</c:v>
                </c:pt>
                <c:pt idx="3481" formatCode="General">
                  <c:v>0.28810000000000002</c:v>
                </c:pt>
                <c:pt idx="3482" formatCode="General">
                  <c:v>0.28810000000000002</c:v>
                </c:pt>
                <c:pt idx="3483" formatCode="General">
                  <c:v>0.28810000000000002</c:v>
                </c:pt>
                <c:pt idx="3484" formatCode="General">
                  <c:v>0.28810000000000002</c:v>
                </c:pt>
                <c:pt idx="3485" formatCode="General">
                  <c:v>0.28810000000000002</c:v>
                </c:pt>
                <c:pt idx="3486" formatCode="General">
                  <c:v>0.28810000000000002</c:v>
                </c:pt>
                <c:pt idx="3487" formatCode="General">
                  <c:v>0.28810000000000002</c:v>
                </c:pt>
                <c:pt idx="3488" formatCode="General">
                  <c:v>0.28810000000000002</c:v>
                </c:pt>
                <c:pt idx="3489" formatCode="General">
                  <c:v>0.28810000000000002</c:v>
                </c:pt>
                <c:pt idx="3490" formatCode="General">
                  <c:v>0.28809000000000001</c:v>
                </c:pt>
                <c:pt idx="3491" formatCode="General">
                  <c:v>0.28809000000000001</c:v>
                </c:pt>
                <c:pt idx="3492" formatCode="General">
                  <c:v>0.28809000000000001</c:v>
                </c:pt>
                <c:pt idx="3493" formatCode="General">
                  <c:v>0.28809000000000001</c:v>
                </c:pt>
                <c:pt idx="3494" formatCode="General">
                  <c:v>0.28809000000000001</c:v>
                </c:pt>
                <c:pt idx="3495" formatCode="General">
                  <c:v>0.28809000000000001</c:v>
                </c:pt>
                <c:pt idx="3496" formatCode="General">
                  <c:v>0.28809000000000001</c:v>
                </c:pt>
                <c:pt idx="3497" formatCode="General">
                  <c:v>0.28809000000000001</c:v>
                </c:pt>
                <c:pt idx="3498" formatCode="General">
                  <c:v>0.28809000000000001</c:v>
                </c:pt>
                <c:pt idx="3499" formatCode="General">
                  <c:v>0.28809000000000001</c:v>
                </c:pt>
                <c:pt idx="3500" formatCode="General">
                  <c:v>0.28809000000000001</c:v>
                </c:pt>
                <c:pt idx="3501" formatCode="General">
                  <c:v>0.28809000000000001</c:v>
                </c:pt>
                <c:pt idx="3502" formatCode="General">
                  <c:v>0.28809000000000001</c:v>
                </c:pt>
                <c:pt idx="3503" formatCode="General">
                  <c:v>0.28809000000000001</c:v>
                </c:pt>
                <c:pt idx="3504" formatCode="General">
                  <c:v>0.28809000000000001</c:v>
                </c:pt>
                <c:pt idx="3505" formatCode="General">
                  <c:v>0.28809000000000001</c:v>
                </c:pt>
                <c:pt idx="3506" formatCode="General">
                  <c:v>0.28809000000000001</c:v>
                </c:pt>
                <c:pt idx="3507" formatCode="General">
                  <c:v>0.28809000000000001</c:v>
                </c:pt>
                <c:pt idx="3508" formatCode="General">
                  <c:v>0.28809000000000001</c:v>
                </c:pt>
                <c:pt idx="3509" formatCode="General">
                  <c:v>0.28808</c:v>
                </c:pt>
                <c:pt idx="3510" formatCode="General">
                  <c:v>0.28808</c:v>
                </c:pt>
                <c:pt idx="3511" formatCode="General">
                  <c:v>0.28808</c:v>
                </c:pt>
                <c:pt idx="3512" formatCode="General">
                  <c:v>0.28808</c:v>
                </c:pt>
                <c:pt idx="3513" formatCode="General">
                  <c:v>0.28808</c:v>
                </c:pt>
                <c:pt idx="3514" formatCode="General">
                  <c:v>0.28808</c:v>
                </c:pt>
                <c:pt idx="3515" formatCode="General">
                  <c:v>0.28808</c:v>
                </c:pt>
                <c:pt idx="3516" formatCode="General">
                  <c:v>0.28808</c:v>
                </c:pt>
                <c:pt idx="3517" formatCode="General">
                  <c:v>0.28808</c:v>
                </c:pt>
                <c:pt idx="3518" formatCode="General">
                  <c:v>0.28808</c:v>
                </c:pt>
                <c:pt idx="3519" formatCode="General">
                  <c:v>0.28808</c:v>
                </c:pt>
                <c:pt idx="3520" formatCode="General">
                  <c:v>0.28808</c:v>
                </c:pt>
                <c:pt idx="3521" formatCode="General">
                  <c:v>0.28808</c:v>
                </c:pt>
                <c:pt idx="3522" formatCode="General">
                  <c:v>0.28808</c:v>
                </c:pt>
                <c:pt idx="3523" formatCode="General">
                  <c:v>0.28808</c:v>
                </c:pt>
                <c:pt idx="3524" formatCode="General">
                  <c:v>0.28808</c:v>
                </c:pt>
                <c:pt idx="3525" formatCode="General">
                  <c:v>0.28808</c:v>
                </c:pt>
                <c:pt idx="3526" formatCode="General">
                  <c:v>0.28808</c:v>
                </c:pt>
                <c:pt idx="3527" formatCode="General">
                  <c:v>0.28808</c:v>
                </c:pt>
                <c:pt idx="3528" formatCode="General">
                  <c:v>0.28808</c:v>
                </c:pt>
                <c:pt idx="3529" formatCode="General">
                  <c:v>0.28806999999999999</c:v>
                </c:pt>
                <c:pt idx="3530" formatCode="General">
                  <c:v>0.28806999999999999</c:v>
                </c:pt>
                <c:pt idx="3531" formatCode="General">
                  <c:v>0.28806999999999999</c:v>
                </c:pt>
                <c:pt idx="3532" formatCode="General">
                  <c:v>0.28806999999999999</c:v>
                </c:pt>
                <c:pt idx="3533" formatCode="General">
                  <c:v>0.28806999999999999</c:v>
                </c:pt>
                <c:pt idx="3534" formatCode="General">
                  <c:v>0.28806999999999999</c:v>
                </c:pt>
                <c:pt idx="3535" formatCode="General">
                  <c:v>0.28806999999999999</c:v>
                </c:pt>
                <c:pt idx="3536" formatCode="General">
                  <c:v>0.28806999999999999</c:v>
                </c:pt>
                <c:pt idx="3537" formatCode="General">
                  <c:v>0.28806999999999999</c:v>
                </c:pt>
                <c:pt idx="3538" formatCode="General">
                  <c:v>0.28806999999999999</c:v>
                </c:pt>
                <c:pt idx="3539" formatCode="General">
                  <c:v>0.28806999999999999</c:v>
                </c:pt>
                <c:pt idx="3540" formatCode="General">
                  <c:v>0.28806999999999999</c:v>
                </c:pt>
                <c:pt idx="3541" formatCode="General">
                  <c:v>0.28806999999999999</c:v>
                </c:pt>
                <c:pt idx="3542" formatCode="General">
                  <c:v>0.28806999999999999</c:v>
                </c:pt>
                <c:pt idx="3543" formatCode="General">
                  <c:v>0.28806999999999999</c:v>
                </c:pt>
                <c:pt idx="3544" formatCode="General">
                  <c:v>0.28806999999999999</c:v>
                </c:pt>
                <c:pt idx="3545" formatCode="General">
                  <c:v>0.28806999999999999</c:v>
                </c:pt>
                <c:pt idx="3546" formatCode="General">
                  <c:v>0.28806999999999999</c:v>
                </c:pt>
                <c:pt idx="3547" formatCode="General">
                  <c:v>0.28806999999999999</c:v>
                </c:pt>
                <c:pt idx="3548" formatCode="General">
                  <c:v>0.28805999999999998</c:v>
                </c:pt>
                <c:pt idx="3549" formatCode="General">
                  <c:v>0.28805999999999998</c:v>
                </c:pt>
                <c:pt idx="3550" formatCode="General">
                  <c:v>0.28805999999999998</c:v>
                </c:pt>
                <c:pt idx="3551" formatCode="General">
                  <c:v>0.28805999999999998</c:v>
                </c:pt>
                <c:pt idx="3552" formatCode="General">
                  <c:v>0.28805999999999998</c:v>
                </c:pt>
                <c:pt idx="3553" formatCode="General">
                  <c:v>0.28805999999999998</c:v>
                </c:pt>
                <c:pt idx="3554" formatCode="General">
                  <c:v>0.28805999999999998</c:v>
                </c:pt>
                <c:pt idx="3555" formatCode="General">
                  <c:v>0.28805999999999998</c:v>
                </c:pt>
                <c:pt idx="3556" formatCode="General">
                  <c:v>0.28805999999999998</c:v>
                </c:pt>
                <c:pt idx="3557" formatCode="General">
                  <c:v>0.28805999999999998</c:v>
                </c:pt>
                <c:pt idx="3558" formatCode="General">
                  <c:v>0.28805999999999998</c:v>
                </c:pt>
                <c:pt idx="3559" formatCode="General">
                  <c:v>0.28805999999999998</c:v>
                </c:pt>
                <c:pt idx="3560" formatCode="General">
                  <c:v>0.28805999999999998</c:v>
                </c:pt>
                <c:pt idx="3561" formatCode="General">
                  <c:v>0.28805999999999998</c:v>
                </c:pt>
                <c:pt idx="3562" formatCode="General">
                  <c:v>0.28805999999999998</c:v>
                </c:pt>
                <c:pt idx="3563" formatCode="General">
                  <c:v>0.28805999999999998</c:v>
                </c:pt>
                <c:pt idx="3564" formatCode="General">
                  <c:v>0.28805999999999998</c:v>
                </c:pt>
                <c:pt idx="3565" formatCode="General">
                  <c:v>0.28805999999999998</c:v>
                </c:pt>
                <c:pt idx="3566" formatCode="General">
                  <c:v>0.28804999999999997</c:v>
                </c:pt>
                <c:pt idx="3567" formatCode="General">
                  <c:v>0.28804999999999997</c:v>
                </c:pt>
                <c:pt idx="3568" formatCode="General">
                  <c:v>0.28804999999999997</c:v>
                </c:pt>
                <c:pt idx="3569" formatCode="General">
                  <c:v>0.28804999999999997</c:v>
                </c:pt>
                <c:pt idx="3570" formatCode="General">
                  <c:v>0.28804999999999997</c:v>
                </c:pt>
                <c:pt idx="3571" formatCode="General">
                  <c:v>0.28804999999999997</c:v>
                </c:pt>
                <c:pt idx="3572" formatCode="General">
                  <c:v>0.28804999999999997</c:v>
                </c:pt>
                <c:pt idx="3573" formatCode="General">
                  <c:v>0.28804999999999997</c:v>
                </c:pt>
                <c:pt idx="3574" formatCode="General">
                  <c:v>0.28804999999999997</c:v>
                </c:pt>
                <c:pt idx="3575" formatCode="General">
                  <c:v>0.28804999999999997</c:v>
                </c:pt>
                <c:pt idx="3576" formatCode="General">
                  <c:v>0.28804999999999997</c:v>
                </c:pt>
                <c:pt idx="3577" formatCode="General">
                  <c:v>0.28804999999999997</c:v>
                </c:pt>
                <c:pt idx="3578" formatCode="General">
                  <c:v>0.28804999999999997</c:v>
                </c:pt>
                <c:pt idx="3579" formatCode="General">
                  <c:v>0.28804999999999997</c:v>
                </c:pt>
                <c:pt idx="3580" formatCode="General">
                  <c:v>0.28804999999999997</c:v>
                </c:pt>
                <c:pt idx="3581" formatCode="General">
                  <c:v>0.28804999999999997</c:v>
                </c:pt>
                <c:pt idx="3582" formatCode="General">
                  <c:v>0.28804999999999997</c:v>
                </c:pt>
                <c:pt idx="3583" formatCode="General">
                  <c:v>0.28804999999999997</c:v>
                </c:pt>
                <c:pt idx="3584" formatCode="General">
                  <c:v>0.28804999999999997</c:v>
                </c:pt>
                <c:pt idx="3585" formatCode="General">
                  <c:v>0.28804000000000002</c:v>
                </c:pt>
                <c:pt idx="3586" formatCode="General">
                  <c:v>0.28804000000000002</c:v>
                </c:pt>
                <c:pt idx="3587" formatCode="General">
                  <c:v>0.28804000000000002</c:v>
                </c:pt>
                <c:pt idx="3588" formatCode="General">
                  <c:v>0.28804000000000002</c:v>
                </c:pt>
                <c:pt idx="3589" formatCode="General">
                  <c:v>0.28804000000000002</c:v>
                </c:pt>
                <c:pt idx="3590" formatCode="General">
                  <c:v>0.28804000000000002</c:v>
                </c:pt>
                <c:pt idx="3591" formatCode="General">
                  <c:v>0.28804000000000002</c:v>
                </c:pt>
                <c:pt idx="3592" formatCode="General">
                  <c:v>0.28804000000000002</c:v>
                </c:pt>
                <c:pt idx="3593" formatCode="General">
                  <c:v>0.28804000000000002</c:v>
                </c:pt>
                <c:pt idx="3594" formatCode="General">
                  <c:v>0.28804000000000002</c:v>
                </c:pt>
                <c:pt idx="3595" formatCode="General">
                  <c:v>0.28804000000000002</c:v>
                </c:pt>
                <c:pt idx="3596" formatCode="General">
                  <c:v>0.28804000000000002</c:v>
                </c:pt>
                <c:pt idx="3597" formatCode="General">
                  <c:v>0.28804000000000002</c:v>
                </c:pt>
                <c:pt idx="3598" formatCode="General">
                  <c:v>0.28804000000000002</c:v>
                </c:pt>
                <c:pt idx="3599" formatCode="General">
                  <c:v>0.28804000000000002</c:v>
                </c:pt>
                <c:pt idx="3600" formatCode="General">
                  <c:v>0.28804000000000002</c:v>
                </c:pt>
                <c:pt idx="3601" formatCode="General">
                  <c:v>0.28804000000000002</c:v>
                </c:pt>
                <c:pt idx="3602" formatCode="General">
                  <c:v>0.28804000000000002</c:v>
                </c:pt>
                <c:pt idx="3603" formatCode="General">
                  <c:v>0.28804000000000002</c:v>
                </c:pt>
                <c:pt idx="3604" formatCode="General">
                  <c:v>0.28803000000000001</c:v>
                </c:pt>
                <c:pt idx="3605" formatCode="General">
                  <c:v>0.28803000000000001</c:v>
                </c:pt>
                <c:pt idx="3606" formatCode="General">
                  <c:v>0.28803000000000001</c:v>
                </c:pt>
                <c:pt idx="3607" formatCode="General">
                  <c:v>0.28803000000000001</c:v>
                </c:pt>
                <c:pt idx="3608" formatCode="General">
                  <c:v>0.28803000000000001</c:v>
                </c:pt>
                <c:pt idx="3609" formatCode="General">
                  <c:v>0.28803000000000001</c:v>
                </c:pt>
                <c:pt idx="3610" formatCode="General">
                  <c:v>0.28803000000000001</c:v>
                </c:pt>
                <c:pt idx="3611" formatCode="General">
                  <c:v>0.28803000000000001</c:v>
                </c:pt>
                <c:pt idx="3612" formatCode="General">
                  <c:v>0.28803000000000001</c:v>
                </c:pt>
                <c:pt idx="3613" formatCode="General">
                  <c:v>0.28803000000000001</c:v>
                </c:pt>
                <c:pt idx="3614" formatCode="General">
                  <c:v>0.28803000000000001</c:v>
                </c:pt>
                <c:pt idx="3615" formatCode="General">
                  <c:v>0.28803000000000001</c:v>
                </c:pt>
                <c:pt idx="3616" formatCode="General">
                  <c:v>0.28803000000000001</c:v>
                </c:pt>
                <c:pt idx="3617" formatCode="General">
                  <c:v>0.28803000000000001</c:v>
                </c:pt>
                <c:pt idx="3618" formatCode="General">
                  <c:v>0.28803000000000001</c:v>
                </c:pt>
                <c:pt idx="3619" formatCode="General">
                  <c:v>0.28803000000000001</c:v>
                </c:pt>
                <c:pt idx="3620" formatCode="General">
                  <c:v>0.28803000000000001</c:v>
                </c:pt>
                <c:pt idx="3621" formatCode="General">
                  <c:v>0.28803000000000001</c:v>
                </c:pt>
                <c:pt idx="3622" formatCode="General">
                  <c:v>0.28803000000000001</c:v>
                </c:pt>
                <c:pt idx="3623" formatCode="General">
                  <c:v>0.28802</c:v>
                </c:pt>
                <c:pt idx="3624" formatCode="General">
                  <c:v>0.28802</c:v>
                </c:pt>
                <c:pt idx="3625" formatCode="General">
                  <c:v>0.28802</c:v>
                </c:pt>
                <c:pt idx="3626" formatCode="General">
                  <c:v>0.28802</c:v>
                </c:pt>
                <c:pt idx="3627" formatCode="General">
                  <c:v>0.28802</c:v>
                </c:pt>
                <c:pt idx="3628" formatCode="General">
                  <c:v>0.28802</c:v>
                </c:pt>
                <c:pt idx="3629" formatCode="General">
                  <c:v>0.28802</c:v>
                </c:pt>
                <c:pt idx="3630" formatCode="General">
                  <c:v>0.28802</c:v>
                </c:pt>
                <c:pt idx="3631" formatCode="General">
                  <c:v>0.28802</c:v>
                </c:pt>
                <c:pt idx="3632" formatCode="General">
                  <c:v>0.28802</c:v>
                </c:pt>
                <c:pt idx="3633" formatCode="General">
                  <c:v>0.28802</c:v>
                </c:pt>
                <c:pt idx="3634" formatCode="General">
                  <c:v>0.28802</c:v>
                </c:pt>
                <c:pt idx="3635" formatCode="General">
                  <c:v>0.28802</c:v>
                </c:pt>
                <c:pt idx="3636" formatCode="General">
                  <c:v>0.28802</c:v>
                </c:pt>
                <c:pt idx="3637" formatCode="General">
                  <c:v>0.28802</c:v>
                </c:pt>
                <c:pt idx="3638" formatCode="General">
                  <c:v>0.28802</c:v>
                </c:pt>
                <c:pt idx="3639" formatCode="General">
                  <c:v>0.28802</c:v>
                </c:pt>
                <c:pt idx="3640" formatCode="General">
                  <c:v>0.28802</c:v>
                </c:pt>
                <c:pt idx="3641" formatCode="General">
                  <c:v>0.28802</c:v>
                </c:pt>
                <c:pt idx="3642" formatCode="General">
                  <c:v>0.28800999999999999</c:v>
                </c:pt>
                <c:pt idx="3643" formatCode="General">
                  <c:v>0.28800999999999999</c:v>
                </c:pt>
                <c:pt idx="3644" formatCode="General">
                  <c:v>0.28800999999999999</c:v>
                </c:pt>
                <c:pt idx="3645" formatCode="General">
                  <c:v>0.28800999999999999</c:v>
                </c:pt>
                <c:pt idx="3646" formatCode="General">
                  <c:v>0.28800999999999999</c:v>
                </c:pt>
                <c:pt idx="3647" formatCode="General">
                  <c:v>0.28800999999999999</c:v>
                </c:pt>
                <c:pt idx="3648" formatCode="General">
                  <c:v>0.28800999999999999</c:v>
                </c:pt>
                <c:pt idx="3649" formatCode="General">
                  <c:v>0.28800999999999999</c:v>
                </c:pt>
                <c:pt idx="3650" formatCode="General">
                  <c:v>0.28800999999999999</c:v>
                </c:pt>
                <c:pt idx="3651" formatCode="General">
                  <c:v>0.28800999999999999</c:v>
                </c:pt>
                <c:pt idx="3652" formatCode="General">
                  <c:v>0.28800999999999999</c:v>
                </c:pt>
                <c:pt idx="3653" formatCode="General">
                  <c:v>0.28800999999999999</c:v>
                </c:pt>
                <c:pt idx="3654" formatCode="General">
                  <c:v>0.28800999999999999</c:v>
                </c:pt>
                <c:pt idx="3655" formatCode="General">
                  <c:v>0.28800999999999999</c:v>
                </c:pt>
                <c:pt idx="3656" formatCode="General">
                  <c:v>0.28800999999999999</c:v>
                </c:pt>
                <c:pt idx="3657" formatCode="General">
                  <c:v>0.28800999999999999</c:v>
                </c:pt>
                <c:pt idx="3658" formatCode="General">
                  <c:v>0.28800999999999999</c:v>
                </c:pt>
                <c:pt idx="3659" formatCode="General">
                  <c:v>0.28800999999999999</c:v>
                </c:pt>
                <c:pt idx="3660" formatCode="General">
                  <c:v>0.28800999999999999</c:v>
                </c:pt>
                <c:pt idx="3661" formatCode="General">
                  <c:v>0.28800999999999999</c:v>
                </c:pt>
                <c:pt idx="3662" formatCode="General">
                  <c:v>0.28799999999999998</c:v>
                </c:pt>
                <c:pt idx="3663" formatCode="General">
                  <c:v>0.28799999999999998</c:v>
                </c:pt>
                <c:pt idx="3664" formatCode="General">
                  <c:v>0.28799999999999998</c:v>
                </c:pt>
                <c:pt idx="3665" formatCode="General">
                  <c:v>0.28799999999999998</c:v>
                </c:pt>
                <c:pt idx="3666" formatCode="General">
                  <c:v>0.28799999999999998</c:v>
                </c:pt>
                <c:pt idx="3667" formatCode="General">
                  <c:v>0.28799999999999998</c:v>
                </c:pt>
                <c:pt idx="3668" formatCode="General">
                  <c:v>0.28799999999999998</c:v>
                </c:pt>
                <c:pt idx="3669" formatCode="General">
                  <c:v>0.28799999999999998</c:v>
                </c:pt>
                <c:pt idx="3670" formatCode="General">
                  <c:v>0.28799999999999998</c:v>
                </c:pt>
                <c:pt idx="3671" formatCode="General">
                  <c:v>0.28799999999999998</c:v>
                </c:pt>
                <c:pt idx="3672" formatCode="General">
                  <c:v>0.28799999999999998</c:v>
                </c:pt>
                <c:pt idx="3673" formatCode="General">
                  <c:v>0.28799999999999998</c:v>
                </c:pt>
                <c:pt idx="3674" formatCode="General">
                  <c:v>0.28799999999999998</c:v>
                </c:pt>
                <c:pt idx="3675" formatCode="General">
                  <c:v>0.28799999999999998</c:v>
                </c:pt>
                <c:pt idx="3676" formatCode="General">
                  <c:v>0.28799999999999998</c:v>
                </c:pt>
                <c:pt idx="3677" formatCode="General">
                  <c:v>0.28799999999999998</c:v>
                </c:pt>
                <c:pt idx="3678" formatCode="General">
                  <c:v>0.28799999999999998</c:v>
                </c:pt>
                <c:pt idx="3679" formatCode="General">
                  <c:v>0.28799999999999998</c:v>
                </c:pt>
                <c:pt idx="3680" formatCode="General">
                  <c:v>0.28799999999999998</c:v>
                </c:pt>
                <c:pt idx="3681" formatCode="General">
                  <c:v>0.28799999999999998</c:v>
                </c:pt>
                <c:pt idx="3682" formatCode="General">
                  <c:v>0.28799000000000002</c:v>
                </c:pt>
                <c:pt idx="3683" formatCode="General">
                  <c:v>0.28799000000000002</c:v>
                </c:pt>
                <c:pt idx="3684" formatCode="General">
                  <c:v>0.28799000000000002</c:v>
                </c:pt>
                <c:pt idx="3685" formatCode="General">
                  <c:v>0.28799000000000002</c:v>
                </c:pt>
                <c:pt idx="3686" formatCode="General">
                  <c:v>0.28799000000000002</c:v>
                </c:pt>
                <c:pt idx="3687" formatCode="General">
                  <c:v>0.28799000000000002</c:v>
                </c:pt>
                <c:pt idx="3688" formatCode="General">
                  <c:v>0.28799000000000002</c:v>
                </c:pt>
                <c:pt idx="3689" formatCode="General">
                  <c:v>0.28799000000000002</c:v>
                </c:pt>
                <c:pt idx="3690" formatCode="General">
                  <c:v>0.28799000000000002</c:v>
                </c:pt>
                <c:pt idx="3691" formatCode="General">
                  <c:v>0.28799000000000002</c:v>
                </c:pt>
                <c:pt idx="3692" formatCode="General">
                  <c:v>0.28799000000000002</c:v>
                </c:pt>
                <c:pt idx="3693" formatCode="General">
                  <c:v>0.28799000000000002</c:v>
                </c:pt>
                <c:pt idx="3694" formatCode="General">
                  <c:v>0.28799000000000002</c:v>
                </c:pt>
                <c:pt idx="3695" formatCode="General">
                  <c:v>0.28799000000000002</c:v>
                </c:pt>
                <c:pt idx="3696" formatCode="General">
                  <c:v>0.28799000000000002</c:v>
                </c:pt>
                <c:pt idx="3697" formatCode="General">
                  <c:v>0.28799000000000002</c:v>
                </c:pt>
                <c:pt idx="3698" formatCode="General">
                  <c:v>0.28799000000000002</c:v>
                </c:pt>
                <c:pt idx="3699" formatCode="General">
                  <c:v>0.28799000000000002</c:v>
                </c:pt>
                <c:pt idx="3700" formatCode="General">
                  <c:v>0.28799000000000002</c:v>
                </c:pt>
                <c:pt idx="3701" formatCode="General">
                  <c:v>0.28798000000000001</c:v>
                </c:pt>
                <c:pt idx="3702" formatCode="General">
                  <c:v>0.28798000000000001</c:v>
                </c:pt>
                <c:pt idx="3703" formatCode="General">
                  <c:v>0.28798000000000001</c:v>
                </c:pt>
                <c:pt idx="3704" formatCode="General">
                  <c:v>0.28798000000000001</c:v>
                </c:pt>
                <c:pt idx="3705" formatCode="General">
                  <c:v>0.28798000000000001</c:v>
                </c:pt>
                <c:pt idx="3706" formatCode="General">
                  <c:v>0.28798000000000001</c:v>
                </c:pt>
                <c:pt idx="3707" formatCode="General">
                  <c:v>0.28798000000000001</c:v>
                </c:pt>
                <c:pt idx="3708" formatCode="General">
                  <c:v>0.28798000000000001</c:v>
                </c:pt>
                <c:pt idx="3709" formatCode="General">
                  <c:v>0.28798000000000001</c:v>
                </c:pt>
                <c:pt idx="3710" formatCode="General">
                  <c:v>0.28798000000000001</c:v>
                </c:pt>
                <c:pt idx="3711" formatCode="General">
                  <c:v>0.28798000000000001</c:v>
                </c:pt>
                <c:pt idx="3712" formatCode="General">
                  <c:v>0.28798000000000001</c:v>
                </c:pt>
                <c:pt idx="3713" formatCode="General">
                  <c:v>0.28798000000000001</c:v>
                </c:pt>
                <c:pt idx="3714" formatCode="General">
                  <c:v>0.28798000000000001</c:v>
                </c:pt>
                <c:pt idx="3715" formatCode="General">
                  <c:v>0.28798000000000001</c:v>
                </c:pt>
                <c:pt idx="3716" formatCode="General">
                  <c:v>0.28798000000000001</c:v>
                </c:pt>
                <c:pt idx="3717" formatCode="General">
                  <c:v>0.28798000000000001</c:v>
                </c:pt>
                <c:pt idx="3718" formatCode="General">
                  <c:v>0.28798000000000001</c:v>
                </c:pt>
                <c:pt idx="3719" formatCode="General">
                  <c:v>0.28798000000000001</c:v>
                </c:pt>
                <c:pt idx="3720" formatCode="General">
                  <c:v>0.28798000000000001</c:v>
                </c:pt>
                <c:pt idx="3721" formatCode="General">
                  <c:v>0.28798000000000001</c:v>
                </c:pt>
                <c:pt idx="3722" formatCode="General">
                  <c:v>0.28797</c:v>
                </c:pt>
                <c:pt idx="3723" formatCode="General">
                  <c:v>0.28797</c:v>
                </c:pt>
                <c:pt idx="3724" formatCode="General">
                  <c:v>0.28797</c:v>
                </c:pt>
                <c:pt idx="3725" formatCode="General">
                  <c:v>0.28797</c:v>
                </c:pt>
                <c:pt idx="3726" formatCode="General">
                  <c:v>0.28797</c:v>
                </c:pt>
                <c:pt idx="3727" formatCode="General">
                  <c:v>0.28797</c:v>
                </c:pt>
                <c:pt idx="3728" formatCode="General">
                  <c:v>0.28797</c:v>
                </c:pt>
                <c:pt idx="3729" formatCode="General">
                  <c:v>0.28797</c:v>
                </c:pt>
                <c:pt idx="3730" formatCode="General">
                  <c:v>0.28797</c:v>
                </c:pt>
                <c:pt idx="3731" formatCode="General">
                  <c:v>0.28797</c:v>
                </c:pt>
                <c:pt idx="3732" formatCode="General">
                  <c:v>0.28797</c:v>
                </c:pt>
                <c:pt idx="3733" formatCode="General">
                  <c:v>0.28797</c:v>
                </c:pt>
                <c:pt idx="3734" formatCode="General">
                  <c:v>0.28797</c:v>
                </c:pt>
                <c:pt idx="3735" formatCode="General">
                  <c:v>0.28797</c:v>
                </c:pt>
                <c:pt idx="3736" formatCode="General">
                  <c:v>0.28797</c:v>
                </c:pt>
                <c:pt idx="3737" formatCode="General">
                  <c:v>0.28797</c:v>
                </c:pt>
                <c:pt idx="3738" formatCode="General">
                  <c:v>0.28797</c:v>
                </c:pt>
                <c:pt idx="3739" formatCode="General">
                  <c:v>0.28797</c:v>
                </c:pt>
                <c:pt idx="3740" formatCode="General">
                  <c:v>0.28797</c:v>
                </c:pt>
                <c:pt idx="3741" formatCode="General">
                  <c:v>0.28795999999999999</c:v>
                </c:pt>
                <c:pt idx="3742" formatCode="General">
                  <c:v>0.28795999999999999</c:v>
                </c:pt>
                <c:pt idx="3743" formatCode="General">
                  <c:v>0.28795999999999999</c:v>
                </c:pt>
                <c:pt idx="3744" formatCode="General">
                  <c:v>0.28795999999999999</c:v>
                </c:pt>
                <c:pt idx="3745" formatCode="General">
                  <c:v>0.28795999999999999</c:v>
                </c:pt>
                <c:pt idx="3746" formatCode="General">
                  <c:v>0.28795999999999999</c:v>
                </c:pt>
                <c:pt idx="3747" formatCode="General">
                  <c:v>0.28795999999999999</c:v>
                </c:pt>
                <c:pt idx="3748" formatCode="General">
                  <c:v>0.28795999999999999</c:v>
                </c:pt>
                <c:pt idx="3749" formatCode="General">
                  <c:v>0.28795999999999999</c:v>
                </c:pt>
                <c:pt idx="3750" formatCode="General">
                  <c:v>0.28795999999999999</c:v>
                </c:pt>
                <c:pt idx="3751" formatCode="General">
                  <c:v>0.28795999999999999</c:v>
                </c:pt>
                <c:pt idx="3752" formatCode="General">
                  <c:v>0.28795999999999999</c:v>
                </c:pt>
                <c:pt idx="3753" formatCode="General">
                  <c:v>0.28795999999999999</c:v>
                </c:pt>
                <c:pt idx="3754" formatCode="General">
                  <c:v>0.28795999999999999</c:v>
                </c:pt>
                <c:pt idx="3755" formatCode="General">
                  <c:v>0.28795999999999999</c:v>
                </c:pt>
                <c:pt idx="3756" formatCode="General">
                  <c:v>0.28795999999999999</c:v>
                </c:pt>
                <c:pt idx="3757" formatCode="General">
                  <c:v>0.28795999999999999</c:v>
                </c:pt>
                <c:pt idx="3758" formatCode="General">
                  <c:v>0.28795999999999999</c:v>
                </c:pt>
                <c:pt idx="3759" formatCode="General">
                  <c:v>0.28795999999999999</c:v>
                </c:pt>
                <c:pt idx="3760" formatCode="General">
                  <c:v>0.28795999999999999</c:v>
                </c:pt>
                <c:pt idx="3761" formatCode="General">
                  <c:v>0.28794999999999998</c:v>
                </c:pt>
                <c:pt idx="3762" formatCode="General">
                  <c:v>0.28794999999999998</c:v>
                </c:pt>
                <c:pt idx="3763" formatCode="General">
                  <c:v>0.28794999999999998</c:v>
                </c:pt>
                <c:pt idx="3764" formatCode="General">
                  <c:v>0.28794999999999998</c:v>
                </c:pt>
                <c:pt idx="3765" formatCode="General">
                  <c:v>0.28794999999999998</c:v>
                </c:pt>
                <c:pt idx="3766" formatCode="General">
                  <c:v>0.28794999999999998</c:v>
                </c:pt>
                <c:pt idx="3767" formatCode="General">
                  <c:v>0.28794999999999998</c:v>
                </c:pt>
                <c:pt idx="3768" formatCode="General">
                  <c:v>0.28794999999999998</c:v>
                </c:pt>
                <c:pt idx="3769" formatCode="General">
                  <c:v>0.28794999999999998</c:v>
                </c:pt>
                <c:pt idx="3770" formatCode="General">
                  <c:v>0.28794999999999998</c:v>
                </c:pt>
                <c:pt idx="3771" formatCode="General">
                  <c:v>0.28794999999999998</c:v>
                </c:pt>
                <c:pt idx="3772" formatCode="General">
                  <c:v>0.28794999999999998</c:v>
                </c:pt>
                <c:pt idx="3773" formatCode="General">
                  <c:v>0.28794999999999998</c:v>
                </c:pt>
                <c:pt idx="3774" formatCode="General">
                  <c:v>0.28794999999999998</c:v>
                </c:pt>
                <c:pt idx="3775" formatCode="General">
                  <c:v>0.28794999999999998</c:v>
                </c:pt>
                <c:pt idx="3776" formatCode="General">
                  <c:v>0.28794999999999998</c:v>
                </c:pt>
                <c:pt idx="3777" formatCode="General">
                  <c:v>0.28794999999999998</c:v>
                </c:pt>
                <c:pt idx="3778" formatCode="General">
                  <c:v>0.28794999999999998</c:v>
                </c:pt>
                <c:pt idx="3779" formatCode="General">
                  <c:v>0.28794999999999998</c:v>
                </c:pt>
                <c:pt idx="3780" formatCode="General">
                  <c:v>0.28794999999999998</c:v>
                </c:pt>
                <c:pt idx="3781" formatCode="General">
                  <c:v>0.28793999999999997</c:v>
                </c:pt>
                <c:pt idx="3782" formatCode="General">
                  <c:v>0.28793999999999997</c:v>
                </c:pt>
                <c:pt idx="3783" formatCode="General">
                  <c:v>0.28793999999999997</c:v>
                </c:pt>
                <c:pt idx="3784" formatCode="General">
                  <c:v>0.28793999999999997</c:v>
                </c:pt>
                <c:pt idx="3785" formatCode="General">
                  <c:v>0.28793999999999997</c:v>
                </c:pt>
                <c:pt idx="3786" formatCode="General">
                  <c:v>0.28793999999999997</c:v>
                </c:pt>
                <c:pt idx="3787" formatCode="General">
                  <c:v>0.28793999999999997</c:v>
                </c:pt>
                <c:pt idx="3788" formatCode="General">
                  <c:v>0.28793999999999997</c:v>
                </c:pt>
                <c:pt idx="3789" formatCode="General">
                  <c:v>0.28793999999999997</c:v>
                </c:pt>
                <c:pt idx="3790" formatCode="General">
                  <c:v>0.28793999999999997</c:v>
                </c:pt>
                <c:pt idx="3791" formatCode="General">
                  <c:v>0.28793999999999997</c:v>
                </c:pt>
                <c:pt idx="3792" formatCode="General">
                  <c:v>0.28793999999999997</c:v>
                </c:pt>
                <c:pt idx="3793" formatCode="General">
                  <c:v>0.28793999999999997</c:v>
                </c:pt>
                <c:pt idx="3794" formatCode="General">
                  <c:v>0.28793999999999997</c:v>
                </c:pt>
                <c:pt idx="3795" formatCode="General">
                  <c:v>0.28793999999999997</c:v>
                </c:pt>
                <c:pt idx="3796" formatCode="General">
                  <c:v>0.28793999999999997</c:v>
                </c:pt>
                <c:pt idx="3797" formatCode="General">
                  <c:v>0.28793999999999997</c:v>
                </c:pt>
                <c:pt idx="3798" formatCode="General">
                  <c:v>0.28793999999999997</c:v>
                </c:pt>
                <c:pt idx="3799" formatCode="General">
                  <c:v>0.28793999999999997</c:v>
                </c:pt>
                <c:pt idx="3800" formatCode="General">
                  <c:v>0.28793999999999997</c:v>
                </c:pt>
                <c:pt idx="3801" formatCode="General">
                  <c:v>0.28793000000000002</c:v>
                </c:pt>
                <c:pt idx="3802" formatCode="General">
                  <c:v>0.28793000000000002</c:v>
                </c:pt>
                <c:pt idx="3803" formatCode="General">
                  <c:v>0.28793000000000002</c:v>
                </c:pt>
                <c:pt idx="3804" formatCode="General">
                  <c:v>0.28793000000000002</c:v>
                </c:pt>
                <c:pt idx="3805" formatCode="General">
                  <c:v>0.28793000000000002</c:v>
                </c:pt>
                <c:pt idx="3806" formatCode="General">
                  <c:v>0.28793000000000002</c:v>
                </c:pt>
                <c:pt idx="3807" formatCode="General">
                  <c:v>0.28793000000000002</c:v>
                </c:pt>
                <c:pt idx="3808" formatCode="General">
                  <c:v>0.28793000000000002</c:v>
                </c:pt>
                <c:pt idx="3809" formatCode="General">
                  <c:v>0.28793000000000002</c:v>
                </c:pt>
                <c:pt idx="3810" formatCode="General">
                  <c:v>0.28793000000000002</c:v>
                </c:pt>
                <c:pt idx="3811" formatCode="General">
                  <c:v>0.28793000000000002</c:v>
                </c:pt>
                <c:pt idx="3812" formatCode="General">
                  <c:v>0.28793000000000002</c:v>
                </c:pt>
                <c:pt idx="3813" formatCode="General">
                  <c:v>0.28793000000000002</c:v>
                </c:pt>
                <c:pt idx="3814" formatCode="General">
                  <c:v>0.28793000000000002</c:v>
                </c:pt>
                <c:pt idx="3815" formatCode="General">
                  <c:v>0.28793000000000002</c:v>
                </c:pt>
                <c:pt idx="3816" formatCode="General">
                  <c:v>0.28793000000000002</c:v>
                </c:pt>
                <c:pt idx="3817" formatCode="General">
                  <c:v>0.28793000000000002</c:v>
                </c:pt>
                <c:pt idx="3818" formatCode="General">
                  <c:v>0.28793000000000002</c:v>
                </c:pt>
                <c:pt idx="3819" formatCode="General">
                  <c:v>0.28793000000000002</c:v>
                </c:pt>
                <c:pt idx="3820" formatCode="General">
                  <c:v>0.28793000000000002</c:v>
                </c:pt>
                <c:pt idx="3821" formatCode="General">
                  <c:v>0.28793000000000002</c:v>
                </c:pt>
                <c:pt idx="3822" formatCode="General">
                  <c:v>0.28792000000000001</c:v>
                </c:pt>
                <c:pt idx="3823" formatCode="General">
                  <c:v>0.28792000000000001</c:v>
                </c:pt>
                <c:pt idx="3824" formatCode="General">
                  <c:v>0.28792000000000001</c:v>
                </c:pt>
                <c:pt idx="3825" formatCode="General">
                  <c:v>0.28792000000000001</c:v>
                </c:pt>
                <c:pt idx="3826" formatCode="General">
                  <c:v>0.28792000000000001</c:v>
                </c:pt>
                <c:pt idx="3827" formatCode="General">
                  <c:v>0.28792000000000001</c:v>
                </c:pt>
                <c:pt idx="3828" formatCode="General">
                  <c:v>0.28792000000000001</c:v>
                </c:pt>
                <c:pt idx="3829" formatCode="General">
                  <c:v>0.28792000000000001</c:v>
                </c:pt>
                <c:pt idx="3830" formatCode="General">
                  <c:v>0.28792000000000001</c:v>
                </c:pt>
                <c:pt idx="3831" formatCode="General">
                  <c:v>0.28792000000000001</c:v>
                </c:pt>
                <c:pt idx="3832" formatCode="General">
                  <c:v>0.28792000000000001</c:v>
                </c:pt>
                <c:pt idx="3833" formatCode="General">
                  <c:v>0.28792000000000001</c:v>
                </c:pt>
                <c:pt idx="3834" formatCode="General">
                  <c:v>0.28792000000000001</c:v>
                </c:pt>
                <c:pt idx="3835" formatCode="General">
                  <c:v>0.28792000000000001</c:v>
                </c:pt>
                <c:pt idx="3836" formatCode="General">
                  <c:v>0.28792000000000001</c:v>
                </c:pt>
                <c:pt idx="3837" formatCode="General">
                  <c:v>0.28792000000000001</c:v>
                </c:pt>
                <c:pt idx="3838" formatCode="General">
                  <c:v>0.28792000000000001</c:v>
                </c:pt>
                <c:pt idx="3839" formatCode="General">
                  <c:v>0.28792000000000001</c:v>
                </c:pt>
                <c:pt idx="3840" formatCode="General">
                  <c:v>0.28792000000000001</c:v>
                </c:pt>
                <c:pt idx="3841" formatCode="General">
                  <c:v>0.28792000000000001</c:v>
                </c:pt>
                <c:pt idx="3842" formatCode="General">
                  <c:v>0.28792000000000001</c:v>
                </c:pt>
                <c:pt idx="3843" formatCode="General">
                  <c:v>0.28791</c:v>
                </c:pt>
                <c:pt idx="3844" formatCode="General">
                  <c:v>0.28791</c:v>
                </c:pt>
                <c:pt idx="3845" formatCode="General">
                  <c:v>0.28791</c:v>
                </c:pt>
                <c:pt idx="3846" formatCode="General">
                  <c:v>0.28791</c:v>
                </c:pt>
                <c:pt idx="3847" formatCode="General">
                  <c:v>0.28791</c:v>
                </c:pt>
                <c:pt idx="3848" formatCode="General">
                  <c:v>0.28791</c:v>
                </c:pt>
                <c:pt idx="3849" formatCode="General">
                  <c:v>0.28791</c:v>
                </c:pt>
                <c:pt idx="3850" formatCode="General">
                  <c:v>0.28791</c:v>
                </c:pt>
                <c:pt idx="3851" formatCode="General">
                  <c:v>0.28791</c:v>
                </c:pt>
                <c:pt idx="3852" formatCode="General">
                  <c:v>0.28791</c:v>
                </c:pt>
                <c:pt idx="3853" formatCode="General">
                  <c:v>0.28791</c:v>
                </c:pt>
                <c:pt idx="3854" formatCode="General">
                  <c:v>0.28791</c:v>
                </c:pt>
                <c:pt idx="3855" formatCode="General">
                  <c:v>0.28791</c:v>
                </c:pt>
                <c:pt idx="3856" formatCode="General">
                  <c:v>0.28791</c:v>
                </c:pt>
                <c:pt idx="3857" formatCode="General">
                  <c:v>0.28791</c:v>
                </c:pt>
                <c:pt idx="3858" formatCode="General">
                  <c:v>0.28791</c:v>
                </c:pt>
                <c:pt idx="3859" formatCode="General">
                  <c:v>0.28791</c:v>
                </c:pt>
                <c:pt idx="3860" formatCode="General">
                  <c:v>0.28791</c:v>
                </c:pt>
                <c:pt idx="3861" formatCode="General">
                  <c:v>0.28791</c:v>
                </c:pt>
                <c:pt idx="3862" formatCode="General">
                  <c:v>0.28791</c:v>
                </c:pt>
                <c:pt idx="3863" formatCode="General">
                  <c:v>0.28791</c:v>
                </c:pt>
                <c:pt idx="3864" formatCode="General">
                  <c:v>0.28789999999999999</c:v>
                </c:pt>
                <c:pt idx="3865" formatCode="General">
                  <c:v>0.28789999999999999</c:v>
                </c:pt>
                <c:pt idx="3866" formatCode="General">
                  <c:v>0.28789999999999999</c:v>
                </c:pt>
                <c:pt idx="3867" formatCode="General">
                  <c:v>0.28789999999999999</c:v>
                </c:pt>
                <c:pt idx="3868" formatCode="General">
                  <c:v>0.28789999999999999</c:v>
                </c:pt>
                <c:pt idx="3869" formatCode="General">
                  <c:v>0.28789999999999999</c:v>
                </c:pt>
                <c:pt idx="3870" formatCode="General">
                  <c:v>0.28789999999999999</c:v>
                </c:pt>
                <c:pt idx="3871" formatCode="General">
                  <c:v>0.28789999999999999</c:v>
                </c:pt>
                <c:pt idx="3872" formatCode="General">
                  <c:v>0.28789999999999999</c:v>
                </c:pt>
                <c:pt idx="3873" formatCode="General">
                  <c:v>0.28789999999999999</c:v>
                </c:pt>
                <c:pt idx="3874" formatCode="General">
                  <c:v>0.28789999999999999</c:v>
                </c:pt>
                <c:pt idx="3875" formatCode="General">
                  <c:v>0.28789999999999999</c:v>
                </c:pt>
                <c:pt idx="3876" formatCode="General">
                  <c:v>0.28789999999999999</c:v>
                </c:pt>
                <c:pt idx="3877" formatCode="General">
                  <c:v>0.28789999999999999</c:v>
                </c:pt>
                <c:pt idx="3878" formatCode="General">
                  <c:v>0.28789999999999999</c:v>
                </c:pt>
                <c:pt idx="3879" formatCode="General">
                  <c:v>0.28789999999999999</c:v>
                </c:pt>
                <c:pt idx="3880" formatCode="General">
                  <c:v>0.28789999999999999</c:v>
                </c:pt>
                <c:pt idx="3881" formatCode="General">
                  <c:v>0.28789999999999999</c:v>
                </c:pt>
                <c:pt idx="3882" formatCode="General">
                  <c:v>0.28789999999999999</c:v>
                </c:pt>
                <c:pt idx="3883" formatCode="General">
                  <c:v>0.28789999999999999</c:v>
                </c:pt>
                <c:pt idx="3884" formatCode="General">
                  <c:v>0.28789999999999999</c:v>
                </c:pt>
                <c:pt idx="3885" formatCode="General">
                  <c:v>0.28788999999999998</c:v>
                </c:pt>
                <c:pt idx="3886" formatCode="General">
                  <c:v>0.28788999999999998</c:v>
                </c:pt>
                <c:pt idx="3887" formatCode="General">
                  <c:v>0.28788999999999998</c:v>
                </c:pt>
                <c:pt idx="3888" formatCode="General">
                  <c:v>0.28788999999999998</c:v>
                </c:pt>
                <c:pt idx="3889" formatCode="General">
                  <c:v>0.28788999999999998</c:v>
                </c:pt>
                <c:pt idx="3890" formatCode="General">
                  <c:v>0.28788999999999998</c:v>
                </c:pt>
                <c:pt idx="3891" formatCode="General">
                  <c:v>0.28788999999999998</c:v>
                </c:pt>
                <c:pt idx="3892" formatCode="General">
                  <c:v>0.28788999999999998</c:v>
                </c:pt>
                <c:pt idx="3893" formatCode="General">
                  <c:v>0.28788999999999998</c:v>
                </c:pt>
                <c:pt idx="3894" formatCode="General">
                  <c:v>0.28788999999999998</c:v>
                </c:pt>
                <c:pt idx="3895" formatCode="General">
                  <c:v>0.28788999999999998</c:v>
                </c:pt>
                <c:pt idx="3896" formatCode="General">
                  <c:v>0.28788999999999998</c:v>
                </c:pt>
                <c:pt idx="3897" formatCode="General">
                  <c:v>0.28788999999999998</c:v>
                </c:pt>
                <c:pt idx="3898" formatCode="General">
                  <c:v>0.28788999999999998</c:v>
                </c:pt>
                <c:pt idx="3899" formatCode="General">
                  <c:v>0.28788999999999998</c:v>
                </c:pt>
                <c:pt idx="3900" formatCode="General">
                  <c:v>0.28788999999999998</c:v>
                </c:pt>
                <c:pt idx="3901" formatCode="General">
                  <c:v>0.28788999999999998</c:v>
                </c:pt>
                <c:pt idx="3902" formatCode="General">
                  <c:v>0.28788999999999998</c:v>
                </c:pt>
                <c:pt idx="3903" formatCode="General">
                  <c:v>0.28788999999999998</c:v>
                </c:pt>
                <c:pt idx="3904" formatCode="General">
                  <c:v>0.28788999999999998</c:v>
                </c:pt>
                <c:pt idx="3905" formatCode="General">
                  <c:v>0.28788999999999998</c:v>
                </c:pt>
                <c:pt idx="3906" formatCode="General">
                  <c:v>0.28788999999999998</c:v>
                </c:pt>
                <c:pt idx="3907" formatCode="General">
                  <c:v>0.28788999999999998</c:v>
                </c:pt>
                <c:pt idx="3908" formatCode="General">
                  <c:v>0.28788000000000002</c:v>
                </c:pt>
                <c:pt idx="3909" formatCode="General">
                  <c:v>0.28788000000000002</c:v>
                </c:pt>
                <c:pt idx="3910" formatCode="General">
                  <c:v>0.28788000000000002</c:v>
                </c:pt>
                <c:pt idx="3911" formatCode="General">
                  <c:v>0.28788000000000002</c:v>
                </c:pt>
                <c:pt idx="3912" formatCode="General">
                  <c:v>0.28788000000000002</c:v>
                </c:pt>
                <c:pt idx="3913" formatCode="General">
                  <c:v>0.28788000000000002</c:v>
                </c:pt>
                <c:pt idx="3914" formatCode="General">
                  <c:v>0.28788000000000002</c:v>
                </c:pt>
                <c:pt idx="3915" formatCode="General">
                  <c:v>0.28788000000000002</c:v>
                </c:pt>
                <c:pt idx="3916" formatCode="General">
                  <c:v>0.28788000000000002</c:v>
                </c:pt>
                <c:pt idx="3917" formatCode="General">
                  <c:v>0.28788000000000002</c:v>
                </c:pt>
                <c:pt idx="3918" formatCode="General">
                  <c:v>0.28788000000000002</c:v>
                </c:pt>
                <c:pt idx="3919" formatCode="General">
                  <c:v>0.28788000000000002</c:v>
                </c:pt>
                <c:pt idx="3920" formatCode="General">
                  <c:v>0.28788000000000002</c:v>
                </c:pt>
                <c:pt idx="3921" formatCode="General">
                  <c:v>0.28788000000000002</c:v>
                </c:pt>
                <c:pt idx="3922" formatCode="General">
                  <c:v>0.28788000000000002</c:v>
                </c:pt>
                <c:pt idx="3923" formatCode="General">
                  <c:v>0.28788000000000002</c:v>
                </c:pt>
                <c:pt idx="3924" formatCode="General">
                  <c:v>0.28788000000000002</c:v>
                </c:pt>
                <c:pt idx="3925" formatCode="General">
                  <c:v>0.28788000000000002</c:v>
                </c:pt>
                <c:pt idx="3926" formatCode="General">
                  <c:v>0.28788000000000002</c:v>
                </c:pt>
                <c:pt idx="3927" formatCode="General">
                  <c:v>0.28788000000000002</c:v>
                </c:pt>
                <c:pt idx="3928" formatCode="General">
                  <c:v>0.28788000000000002</c:v>
                </c:pt>
                <c:pt idx="3929" formatCode="General">
                  <c:v>0.28788000000000002</c:v>
                </c:pt>
                <c:pt idx="3930" formatCode="General">
                  <c:v>0.28788000000000002</c:v>
                </c:pt>
                <c:pt idx="3931" formatCode="General">
                  <c:v>0.28787000000000001</c:v>
                </c:pt>
                <c:pt idx="3932" formatCode="General">
                  <c:v>0.28787000000000001</c:v>
                </c:pt>
                <c:pt idx="3933" formatCode="General">
                  <c:v>0.28787000000000001</c:v>
                </c:pt>
                <c:pt idx="3934" formatCode="General">
                  <c:v>0.28787000000000001</c:v>
                </c:pt>
                <c:pt idx="3935" formatCode="General">
                  <c:v>0.28787000000000001</c:v>
                </c:pt>
                <c:pt idx="3936" formatCode="General">
                  <c:v>0.28787000000000001</c:v>
                </c:pt>
                <c:pt idx="3937" formatCode="General">
                  <c:v>0.28787000000000001</c:v>
                </c:pt>
                <c:pt idx="3938" formatCode="General">
                  <c:v>0.28787000000000001</c:v>
                </c:pt>
                <c:pt idx="3939" formatCode="General">
                  <c:v>0.28787000000000001</c:v>
                </c:pt>
                <c:pt idx="3940" formatCode="General">
                  <c:v>0.28787000000000001</c:v>
                </c:pt>
                <c:pt idx="3941" formatCode="General">
                  <c:v>0.28787000000000001</c:v>
                </c:pt>
                <c:pt idx="3942" formatCode="General">
                  <c:v>0.28787000000000001</c:v>
                </c:pt>
                <c:pt idx="3943" formatCode="General">
                  <c:v>0.28787000000000001</c:v>
                </c:pt>
                <c:pt idx="3944" formatCode="General">
                  <c:v>0.28787000000000001</c:v>
                </c:pt>
                <c:pt idx="3945" formatCode="General">
                  <c:v>0.28787000000000001</c:v>
                </c:pt>
                <c:pt idx="3946" formatCode="General">
                  <c:v>0.28787000000000001</c:v>
                </c:pt>
                <c:pt idx="3947" formatCode="General">
                  <c:v>0.28787000000000001</c:v>
                </c:pt>
                <c:pt idx="3948" formatCode="General">
                  <c:v>0.28787000000000001</c:v>
                </c:pt>
                <c:pt idx="3949" formatCode="General">
                  <c:v>0.28787000000000001</c:v>
                </c:pt>
                <c:pt idx="3950" formatCode="General">
                  <c:v>0.28787000000000001</c:v>
                </c:pt>
                <c:pt idx="3951" formatCode="General">
                  <c:v>0.28787000000000001</c:v>
                </c:pt>
                <c:pt idx="3952" formatCode="General">
                  <c:v>0.28787000000000001</c:v>
                </c:pt>
                <c:pt idx="3953" formatCode="General">
                  <c:v>0.28787000000000001</c:v>
                </c:pt>
                <c:pt idx="3954" formatCode="General">
                  <c:v>0.28786</c:v>
                </c:pt>
                <c:pt idx="3955" formatCode="General">
                  <c:v>0.28786</c:v>
                </c:pt>
                <c:pt idx="3956" formatCode="General">
                  <c:v>0.28786</c:v>
                </c:pt>
                <c:pt idx="3957" formatCode="General">
                  <c:v>0.28786</c:v>
                </c:pt>
                <c:pt idx="3958" formatCode="General">
                  <c:v>0.28786</c:v>
                </c:pt>
                <c:pt idx="3959" formatCode="General">
                  <c:v>0.28786</c:v>
                </c:pt>
                <c:pt idx="3960" formatCode="General">
                  <c:v>0.28786</c:v>
                </c:pt>
                <c:pt idx="3961" formatCode="General">
                  <c:v>0.28786</c:v>
                </c:pt>
                <c:pt idx="3962" formatCode="General">
                  <c:v>0.28786</c:v>
                </c:pt>
                <c:pt idx="3963" formatCode="General">
                  <c:v>0.28786</c:v>
                </c:pt>
                <c:pt idx="3964" formatCode="General">
                  <c:v>0.28786</c:v>
                </c:pt>
                <c:pt idx="3965" formatCode="General">
                  <c:v>0.28786</c:v>
                </c:pt>
                <c:pt idx="3966" formatCode="General">
                  <c:v>0.28786</c:v>
                </c:pt>
                <c:pt idx="3967" formatCode="General">
                  <c:v>0.28786</c:v>
                </c:pt>
                <c:pt idx="3968" formatCode="General">
                  <c:v>0.28786</c:v>
                </c:pt>
                <c:pt idx="3969" formatCode="General">
                  <c:v>0.28786</c:v>
                </c:pt>
                <c:pt idx="3970" formatCode="General">
                  <c:v>0.28786</c:v>
                </c:pt>
                <c:pt idx="3971" formatCode="General">
                  <c:v>0.28786</c:v>
                </c:pt>
                <c:pt idx="3972" formatCode="General">
                  <c:v>0.28786</c:v>
                </c:pt>
                <c:pt idx="3973" formatCode="General">
                  <c:v>0.28786</c:v>
                </c:pt>
                <c:pt idx="3974" formatCode="General">
                  <c:v>0.28786</c:v>
                </c:pt>
                <c:pt idx="3975" formatCode="General">
                  <c:v>0.28786</c:v>
                </c:pt>
                <c:pt idx="3976" formatCode="General">
                  <c:v>0.28786</c:v>
                </c:pt>
                <c:pt idx="3977" formatCode="General">
                  <c:v>0.28786</c:v>
                </c:pt>
                <c:pt idx="3978" formatCode="General">
                  <c:v>0.28786</c:v>
                </c:pt>
                <c:pt idx="3979" formatCode="General">
                  <c:v>0.28786</c:v>
                </c:pt>
                <c:pt idx="3980" formatCode="General">
                  <c:v>0.28784999999999999</c:v>
                </c:pt>
                <c:pt idx="3981" formatCode="General">
                  <c:v>0.28784999999999999</c:v>
                </c:pt>
                <c:pt idx="3982" formatCode="General">
                  <c:v>0.28784999999999999</c:v>
                </c:pt>
                <c:pt idx="3983" formatCode="General">
                  <c:v>0.28784999999999999</c:v>
                </c:pt>
                <c:pt idx="3984" formatCode="General">
                  <c:v>0.28784999999999999</c:v>
                </c:pt>
                <c:pt idx="3985" formatCode="General">
                  <c:v>0.28784999999999999</c:v>
                </c:pt>
                <c:pt idx="3986" formatCode="General">
                  <c:v>0.28784999999999999</c:v>
                </c:pt>
                <c:pt idx="3987" formatCode="General">
                  <c:v>0.28784999999999999</c:v>
                </c:pt>
                <c:pt idx="3988" formatCode="General">
                  <c:v>0.28784999999999999</c:v>
                </c:pt>
                <c:pt idx="3989" formatCode="General">
                  <c:v>0.28784999999999999</c:v>
                </c:pt>
                <c:pt idx="3990" formatCode="General">
                  <c:v>0.28784999999999999</c:v>
                </c:pt>
                <c:pt idx="3991" formatCode="General">
                  <c:v>0.28784999999999999</c:v>
                </c:pt>
                <c:pt idx="3992" formatCode="General">
                  <c:v>0.28784999999999999</c:v>
                </c:pt>
                <c:pt idx="3993" formatCode="General">
                  <c:v>0.28784999999999999</c:v>
                </c:pt>
                <c:pt idx="3994" formatCode="General">
                  <c:v>0.28784999999999999</c:v>
                </c:pt>
                <c:pt idx="3995" formatCode="General">
                  <c:v>0.28784999999999999</c:v>
                </c:pt>
                <c:pt idx="3996" formatCode="General">
                  <c:v>0.28784999999999999</c:v>
                </c:pt>
                <c:pt idx="3997" formatCode="General">
                  <c:v>0.28784999999999999</c:v>
                </c:pt>
                <c:pt idx="3998" formatCode="General">
                  <c:v>0.28784999999999999</c:v>
                </c:pt>
                <c:pt idx="3999" formatCode="General">
                  <c:v>0.28784999999999999</c:v>
                </c:pt>
                <c:pt idx="4000" formatCode="General">
                  <c:v>0.28784999999999999</c:v>
                </c:pt>
                <c:pt idx="4001" formatCode="General">
                  <c:v>0.28784999999999999</c:v>
                </c:pt>
                <c:pt idx="4002" formatCode="General">
                  <c:v>0.28784999999999999</c:v>
                </c:pt>
                <c:pt idx="4003" formatCode="General">
                  <c:v>0.28784999999999999</c:v>
                </c:pt>
                <c:pt idx="4004" formatCode="General">
                  <c:v>0.28784999999999999</c:v>
                </c:pt>
                <c:pt idx="4005" formatCode="General">
                  <c:v>0.28784999999999999</c:v>
                </c:pt>
                <c:pt idx="4006" formatCode="General">
                  <c:v>0.28783999999999998</c:v>
                </c:pt>
                <c:pt idx="4007" formatCode="General">
                  <c:v>0.28783999999999998</c:v>
                </c:pt>
                <c:pt idx="4008" formatCode="General">
                  <c:v>0.28783999999999998</c:v>
                </c:pt>
                <c:pt idx="4009" formatCode="General">
                  <c:v>0.28783999999999998</c:v>
                </c:pt>
                <c:pt idx="4010" formatCode="General">
                  <c:v>0.28783999999999998</c:v>
                </c:pt>
                <c:pt idx="4011" formatCode="General">
                  <c:v>0.28783999999999998</c:v>
                </c:pt>
                <c:pt idx="4012" formatCode="General">
                  <c:v>0.28783999999999998</c:v>
                </c:pt>
                <c:pt idx="4013" formatCode="General">
                  <c:v>0.28783999999999998</c:v>
                </c:pt>
                <c:pt idx="4014" formatCode="General">
                  <c:v>0.28783999999999998</c:v>
                </c:pt>
                <c:pt idx="4015" formatCode="General">
                  <c:v>0.28783999999999998</c:v>
                </c:pt>
                <c:pt idx="4016" formatCode="General">
                  <c:v>0.28783999999999998</c:v>
                </c:pt>
                <c:pt idx="4017" formatCode="General">
                  <c:v>0.28783999999999998</c:v>
                </c:pt>
                <c:pt idx="4018" formatCode="General">
                  <c:v>0.28783999999999998</c:v>
                </c:pt>
                <c:pt idx="4019" formatCode="General">
                  <c:v>0.28783999999999998</c:v>
                </c:pt>
                <c:pt idx="4020" formatCode="General">
                  <c:v>0.28783999999999998</c:v>
                </c:pt>
                <c:pt idx="4021" formatCode="General">
                  <c:v>0.28783999999999998</c:v>
                </c:pt>
                <c:pt idx="4022" formatCode="General">
                  <c:v>0.28783999999999998</c:v>
                </c:pt>
                <c:pt idx="4023" formatCode="General">
                  <c:v>0.28783999999999998</c:v>
                </c:pt>
                <c:pt idx="4024" formatCode="General">
                  <c:v>0.28783999999999998</c:v>
                </c:pt>
                <c:pt idx="4025" formatCode="General">
                  <c:v>0.28783999999999998</c:v>
                </c:pt>
                <c:pt idx="4026" formatCode="General">
                  <c:v>0.28783999999999998</c:v>
                </c:pt>
                <c:pt idx="4027" formatCode="General">
                  <c:v>0.28783999999999998</c:v>
                </c:pt>
                <c:pt idx="4028" formatCode="General">
                  <c:v>0.28783999999999998</c:v>
                </c:pt>
                <c:pt idx="4029" formatCode="General">
                  <c:v>0.28783999999999998</c:v>
                </c:pt>
                <c:pt idx="4030" formatCode="General">
                  <c:v>0.28783999999999998</c:v>
                </c:pt>
                <c:pt idx="4031" formatCode="General">
                  <c:v>0.28783999999999998</c:v>
                </c:pt>
                <c:pt idx="4032" formatCode="General">
                  <c:v>0.28783999999999998</c:v>
                </c:pt>
                <c:pt idx="4033" formatCode="General">
                  <c:v>0.28783999999999998</c:v>
                </c:pt>
                <c:pt idx="4034" formatCode="General">
                  <c:v>0.28783999999999998</c:v>
                </c:pt>
                <c:pt idx="4035" formatCode="General">
                  <c:v>0.28783999999999998</c:v>
                </c:pt>
                <c:pt idx="4036" formatCode="General">
                  <c:v>0.28783999999999998</c:v>
                </c:pt>
                <c:pt idx="4037" formatCode="General">
                  <c:v>0.28783999999999998</c:v>
                </c:pt>
                <c:pt idx="4038" formatCode="General">
                  <c:v>0.28782999999999997</c:v>
                </c:pt>
                <c:pt idx="4039" formatCode="General">
                  <c:v>0.28782999999999997</c:v>
                </c:pt>
                <c:pt idx="4040" formatCode="General">
                  <c:v>0.28782999999999997</c:v>
                </c:pt>
                <c:pt idx="4041" formatCode="General">
                  <c:v>0.28782999999999997</c:v>
                </c:pt>
                <c:pt idx="4042" formatCode="General">
                  <c:v>0.28782999999999997</c:v>
                </c:pt>
                <c:pt idx="4043" formatCode="General">
                  <c:v>0.28782999999999997</c:v>
                </c:pt>
                <c:pt idx="4044" formatCode="General">
                  <c:v>0.28782999999999997</c:v>
                </c:pt>
                <c:pt idx="4045" formatCode="General">
                  <c:v>0.28782999999999997</c:v>
                </c:pt>
                <c:pt idx="4046" formatCode="General">
                  <c:v>0.28782999999999997</c:v>
                </c:pt>
                <c:pt idx="4047" formatCode="General">
                  <c:v>0.28782999999999997</c:v>
                </c:pt>
                <c:pt idx="4048" formatCode="General">
                  <c:v>0.28782999999999997</c:v>
                </c:pt>
                <c:pt idx="4049" formatCode="General">
                  <c:v>0.28782999999999997</c:v>
                </c:pt>
                <c:pt idx="4050" formatCode="General">
                  <c:v>0.28782999999999997</c:v>
                </c:pt>
                <c:pt idx="4051" formatCode="General">
                  <c:v>0.28782999999999997</c:v>
                </c:pt>
                <c:pt idx="4052" formatCode="General">
                  <c:v>0.28782999999999997</c:v>
                </c:pt>
                <c:pt idx="4053" formatCode="General">
                  <c:v>0.28782999999999997</c:v>
                </c:pt>
                <c:pt idx="4054" formatCode="General">
                  <c:v>0.28782999999999997</c:v>
                </c:pt>
                <c:pt idx="4055" formatCode="General">
                  <c:v>0.28782999999999997</c:v>
                </c:pt>
                <c:pt idx="4056" formatCode="General">
                  <c:v>0.28782999999999997</c:v>
                </c:pt>
                <c:pt idx="4057" formatCode="General">
                  <c:v>0.28782999999999997</c:v>
                </c:pt>
                <c:pt idx="4058" formatCode="General">
                  <c:v>0.28782999999999997</c:v>
                </c:pt>
                <c:pt idx="4059" formatCode="General">
                  <c:v>0.28782999999999997</c:v>
                </c:pt>
                <c:pt idx="4060" formatCode="General">
                  <c:v>0.28782999999999997</c:v>
                </c:pt>
                <c:pt idx="4061" formatCode="General">
                  <c:v>0.28782999999999997</c:v>
                </c:pt>
                <c:pt idx="4062" formatCode="General">
                  <c:v>0.28782999999999997</c:v>
                </c:pt>
                <c:pt idx="4063" formatCode="General">
                  <c:v>0.28782999999999997</c:v>
                </c:pt>
                <c:pt idx="4064" formatCode="General">
                  <c:v>0.28782999999999997</c:v>
                </c:pt>
                <c:pt idx="4065" formatCode="General">
                  <c:v>0.28782999999999997</c:v>
                </c:pt>
                <c:pt idx="4066" formatCode="General">
                  <c:v>0.28782999999999997</c:v>
                </c:pt>
                <c:pt idx="4067" formatCode="General">
                  <c:v>0.28782999999999997</c:v>
                </c:pt>
                <c:pt idx="4068" formatCode="General">
                  <c:v>0.28782999999999997</c:v>
                </c:pt>
                <c:pt idx="4069" formatCode="General">
                  <c:v>0.28782999999999997</c:v>
                </c:pt>
                <c:pt idx="4070" formatCode="General">
                  <c:v>0.28782999999999997</c:v>
                </c:pt>
                <c:pt idx="4071" formatCode="General">
                  <c:v>0.28782999999999997</c:v>
                </c:pt>
                <c:pt idx="4072" formatCode="General">
                  <c:v>0.28782999999999997</c:v>
                </c:pt>
                <c:pt idx="4073" formatCode="General">
                  <c:v>0.28782999999999997</c:v>
                </c:pt>
                <c:pt idx="4074" formatCode="General">
                  <c:v>0.28782000000000002</c:v>
                </c:pt>
                <c:pt idx="4075" formatCode="General">
                  <c:v>0.28782000000000002</c:v>
                </c:pt>
                <c:pt idx="4076" formatCode="General">
                  <c:v>0.28782000000000002</c:v>
                </c:pt>
                <c:pt idx="4077" formatCode="General">
                  <c:v>0.28782000000000002</c:v>
                </c:pt>
                <c:pt idx="4078" formatCode="General">
                  <c:v>0.28782000000000002</c:v>
                </c:pt>
                <c:pt idx="4079" formatCode="General">
                  <c:v>0.28782000000000002</c:v>
                </c:pt>
                <c:pt idx="4080" formatCode="General">
                  <c:v>0.28782000000000002</c:v>
                </c:pt>
                <c:pt idx="4081" formatCode="General">
                  <c:v>0.28782000000000002</c:v>
                </c:pt>
                <c:pt idx="4082" formatCode="General">
                  <c:v>0.28782000000000002</c:v>
                </c:pt>
                <c:pt idx="4083" formatCode="General">
                  <c:v>0.28782000000000002</c:v>
                </c:pt>
                <c:pt idx="4084" formatCode="General">
                  <c:v>0.28782000000000002</c:v>
                </c:pt>
                <c:pt idx="4085" formatCode="General">
                  <c:v>0.28782000000000002</c:v>
                </c:pt>
                <c:pt idx="4086" formatCode="General">
                  <c:v>0.28782000000000002</c:v>
                </c:pt>
                <c:pt idx="4087" formatCode="General">
                  <c:v>0.28782000000000002</c:v>
                </c:pt>
                <c:pt idx="4088" formatCode="General">
                  <c:v>0.28782000000000002</c:v>
                </c:pt>
                <c:pt idx="4089" formatCode="General">
                  <c:v>0.28782000000000002</c:v>
                </c:pt>
                <c:pt idx="4090" formatCode="General">
                  <c:v>0.28782000000000002</c:v>
                </c:pt>
                <c:pt idx="4091" formatCode="General">
                  <c:v>0.28782000000000002</c:v>
                </c:pt>
                <c:pt idx="4092" formatCode="General">
                  <c:v>0.28782000000000002</c:v>
                </c:pt>
                <c:pt idx="4093" formatCode="General">
                  <c:v>0.28782000000000002</c:v>
                </c:pt>
                <c:pt idx="4094" formatCode="General">
                  <c:v>0.28782000000000002</c:v>
                </c:pt>
                <c:pt idx="4095" formatCode="General">
                  <c:v>0.28782000000000002</c:v>
                </c:pt>
                <c:pt idx="4096" formatCode="General">
                  <c:v>0.28782000000000002</c:v>
                </c:pt>
                <c:pt idx="4097" formatCode="General">
                  <c:v>0.28782000000000002</c:v>
                </c:pt>
                <c:pt idx="4098" formatCode="General">
                  <c:v>0.28782000000000002</c:v>
                </c:pt>
                <c:pt idx="4099" formatCode="General">
                  <c:v>0.28782000000000002</c:v>
                </c:pt>
                <c:pt idx="4100" formatCode="General">
                  <c:v>0.28782000000000002</c:v>
                </c:pt>
                <c:pt idx="4101" formatCode="General">
                  <c:v>0.28782000000000002</c:v>
                </c:pt>
                <c:pt idx="4102" formatCode="General">
                  <c:v>0.28782000000000002</c:v>
                </c:pt>
                <c:pt idx="4103" formatCode="General">
                  <c:v>0.28782000000000002</c:v>
                </c:pt>
                <c:pt idx="4104" formatCode="General">
                  <c:v>0.28782000000000002</c:v>
                </c:pt>
                <c:pt idx="4105" formatCode="General">
                  <c:v>0.28782000000000002</c:v>
                </c:pt>
                <c:pt idx="4106" formatCode="General">
                  <c:v>0.28782000000000002</c:v>
                </c:pt>
                <c:pt idx="4107" formatCode="General">
                  <c:v>0.28782000000000002</c:v>
                </c:pt>
                <c:pt idx="4108" formatCode="General">
                  <c:v>0.28782000000000002</c:v>
                </c:pt>
                <c:pt idx="4109" formatCode="General">
                  <c:v>0.28782000000000002</c:v>
                </c:pt>
                <c:pt idx="4110" formatCode="General">
                  <c:v>0.28782000000000002</c:v>
                </c:pt>
                <c:pt idx="4111" formatCode="General">
                  <c:v>0.28782000000000002</c:v>
                </c:pt>
                <c:pt idx="4112" formatCode="General">
                  <c:v>0.28782000000000002</c:v>
                </c:pt>
                <c:pt idx="4113" formatCode="General">
                  <c:v>0.28782000000000002</c:v>
                </c:pt>
                <c:pt idx="4114" formatCode="General">
                  <c:v>0.28782000000000002</c:v>
                </c:pt>
                <c:pt idx="4115" formatCode="General">
                  <c:v>0.28782000000000002</c:v>
                </c:pt>
                <c:pt idx="4116" formatCode="General">
                  <c:v>0.28781000000000001</c:v>
                </c:pt>
                <c:pt idx="4117" formatCode="General">
                  <c:v>0.28781000000000001</c:v>
                </c:pt>
                <c:pt idx="4118" formatCode="General">
                  <c:v>0.28781000000000001</c:v>
                </c:pt>
                <c:pt idx="4119" formatCode="General">
                  <c:v>0.28781000000000001</c:v>
                </c:pt>
                <c:pt idx="4120" formatCode="General">
                  <c:v>0.28781000000000001</c:v>
                </c:pt>
                <c:pt idx="4121" formatCode="General">
                  <c:v>0.28781000000000001</c:v>
                </c:pt>
                <c:pt idx="4122" formatCode="General">
                  <c:v>0.28781000000000001</c:v>
                </c:pt>
                <c:pt idx="4123" formatCode="General">
                  <c:v>0.28781000000000001</c:v>
                </c:pt>
                <c:pt idx="4124" formatCode="General">
                  <c:v>0.28781000000000001</c:v>
                </c:pt>
                <c:pt idx="4125" formatCode="General">
                  <c:v>0.28781000000000001</c:v>
                </c:pt>
                <c:pt idx="4126" formatCode="General">
                  <c:v>0.28781000000000001</c:v>
                </c:pt>
                <c:pt idx="4127" formatCode="General">
                  <c:v>0.28781000000000001</c:v>
                </c:pt>
                <c:pt idx="4128" formatCode="General">
                  <c:v>0.28781000000000001</c:v>
                </c:pt>
                <c:pt idx="4129" formatCode="General">
                  <c:v>0.28781000000000001</c:v>
                </c:pt>
                <c:pt idx="4130" formatCode="General">
                  <c:v>0.28781000000000001</c:v>
                </c:pt>
                <c:pt idx="4131" formatCode="General">
                  <c:v>0.28781000000000001</c:v>
                </c:pt>
                <c:pt idx="4132" formatCode="General">
                  <c:v>0.28781000000000001</c:v>
                </c:pt>
                <c:pt idx="4133" formatCode="General">
                  <c:v>0.28781000000000001</c:v>
                </c:pt>
                <c:pt idx="4134" formatCode="General">
                  <c:v>0.28781000000000001</c:v>
                </c:pt>
                <c:pt idx="4135" formatCode="General">
                  <c:v>0.28781000000000001</c:v>
                </c:pt>
                <c:pt idx="4136" formatCode="General">
                  <c:v>0.28781000000000001</c:v>
                </c:pt>
                <c:pt idx="4137" formatCode="General">
                  <c:v>0.28781000000000001</c:v>
                </c:pt>
                <c:pt idx="4138" formatCode="General">
                  <c:v>0.28781000000000001</c:v>
                </c:pt>
                <c:pt idx="4139" formatCode="General">
                  <c:v>0.28781000000000001</c:v>
                </c:pt>
                <c:pt idx="4140" formatCode="General">
                  <c:v>0.28781000000000001</c:v>
                </c:pt>
                <c:pt idx="4141" formatCode="General">
                  <c:v>0.28781000000000001</c:v>
                </c:pt>
                <c:pt idx="4142" formatCode="General">
                  <c:v>0.28781000000000001</c:v>
                </c:pt>
                <c:pt idx="4143" formatCode="General">
                  <c:v>0.28781000000000001</c:v>
                </c:pt>
                <c:pt idx="4144" formatCode="General">
                  <c:v>0.28781000000000001</c:v>
                </c:pt>
                <c:pt idx="4145" formatCode="General">
                  <c:v>0.28781000000000001</c:v>
                </c:pt>
                <c:pt idx="4146" formatCode="General">
                  <c:v>0.28781000000000001</c:v>
                </c:pt>
                <c:pt idx="4147" formatCode="General">
                  <c:v>0.28781000000000001</c:v>
                </c:pt>
                <c:pt idx="4148" formatCode="General">
                  <c:v>0.28781000000000001</c:v>
                </c:pt>
                <c:pt idx="4149" formatCode="General">
                  <c:v>0.28781000000000001</c:v>
                </c:pt>
                <c:pt idx="4150" formatCode="General">
                  <c:v>0.28781000000000001</c:v>
                </c:pt>
                <c:pt idx="4151" formatCode="General">
                  <c:v>0.28781000000000001</c:v>
                </c:pt>
                <c:pt idx="4152" formatCode="General">
                  <c:v>0.28781000000000001</c:v>
                </c:pt>
                <c:pt idx="4153" formatCode="General">
                  <c:v>0.28781000000000001</c:v>
                </c:pt>
                <c:pt idx="4154" formatCode="General">
                  <c:v>0.28781000000000001</c:v>
                </c:pt>
                <c:pt idx="4155" formatCode="General">
                  <c:v>0.28781000000000001</c:v>
                </c:pt>
                <c:pt idx="4156" formatCode="General">
                  <c:v>0.28781000000000001</c:v>
                </c:pt>
                <c:pt idx="4157" formatCode="General">
                  <c:v>0.28781000000000001</c:v>
                </c:pt>
                <c:pt idx="4158" formatCode="General">
                  <c:v>0.28781000000000001</c:v>
                </c:pt>
                <c:pt idx="4159" formatCode="General">
                  <c:v>0.28781000000000001</c:v>
                </c:pt>
                <c:pt idx="4160" formatCode="General">
                  <c:v>0.28781000000000001</c:v>
                </c:pt>
                <c:pt idx="4161" formatCode="General">
                  <c:v>0.28781000000000001</c:v>
                </c:pt>
                <c:pt idx="4162" formatCode="General">
                  <c:v>0.28781000000000001</c:v>
                </c:pt>
                <c:pt idx="4163" formatCode="General">
                  <c:v>0.28781000000000001</c:v>
                </c:pt>
                <c:pt idx="4164" formatCode="General">
                  <c:v>0.28781000000000001</c:v>
                </c:pt>
                <c:pt idx="4165" formatCode="General">
                  <c:v>0.28781000000000001</c:v>
                </c:pt>
                <c:pt idx="4166" formatCode="General">
                  <c:v>0.28781000000000001</c:v>
                </c:pt>
                <c:pt idx="4167" formatCode="General">
                  <c:v>0.28781000000000001</c:v>
                </c:pt>
                <c:pt idx="4168" formatCode="General">
                  <c:v>0.28781000000000001</c:v>
                </c:pt>
                <c:pt idx="4169" formatCode="General">
                  <c:v>0.28781000000000001</c:v>
                </c:pt>
                <c:pt idx="4170" formatCode="General">
                  <c:v>0.28781000000000001</c:v>
                </c:pt>
                <c:pt idx="4171" formatCode="General">
                  <c:v>0.28781000000000001</c:v>
                </c:pt>
                <c:pt idx="4172" formatCode="General">
                  <c:v>0.28781000000000001</c:v>
                </c:pt>
                <c:pt idx="4173" formatCode="General">
                  <c:v>0.2878</c:v>
                </c:pt>
                <c:pt idx="4174" formatCode="General">
                  <c:v>0.2878</c:v>
                </c:pt>
                <c:pt idx="4175" formatCode="General">
                  <c:v>0.2878</c:v>
                </c:pt>
                <c:pt idx="4176" formatCode="General">
                  <c:v>0.2878</c:v>
                </c:pt>
                <c:pt idx="4177" formatCode="General">
                  <c:v>0.2878</c:v>
                </c:pt>
                <c:pt idx="4178" formatCode="General">
                  <c:v>0.2878</c:v>
                </c:pt>
                <c:pt idx="4179" formatCode="General">
                  <c:v>0.2878</c:v>
                </c:pt>
                <c:pt idx="4180" formatCode="General">
                  <c:v>0.2878</c:v>
                </c:pt>
                <c:pt idx="4181" formatCode="General">
                  <c:v>0.2878</c:v>
                </c:pt>
                <c:pt idx="4182" formatCode="General">
                  <c:v>0.2878</c:v>
                </c:pt>
                <c:pt idx="4183" formatCode="General">
                  <c:v>0.2878</c:v>
                </c:pt>
                <c:pt idx="4184" formatCode="General">
                  <c:v>0.2878</c:v>
                </c:pt>
                <c:pt idx="4185" formatCode="General">
                  <c:v>0.2878</c:v>
                </c:pt>
                <c:pt idx="4186" formatCode="General">
                  <c:v>0.2878</c:v>
                </c:pt>
                <c:pt idx="4187" formatCode="General">
                  <c:v>0.2878</c:v>
                </c:pt>
                <c:pt idx="4188" formatCode="General">
                  <c:v>0.2878</c:v>
                </c:pt>
                <c:pt idx="4189" formatCode="General">
                  <c:v>0.2878</c:v>
                </c:pt>
                <c:pt idx="4190" formatCode="General">
                  <c:v>0.2878</c:v>
                </c:pt>
                <c:pt idx="4191" formatCode="General">
                  <c:v>0.2878</c:v>
                </c:pt>
                <c:pt idx="4192" formatCode="General">
                  <c:v>0.2878</c:v>
                </c:pt>
                <c:pt idx="4193" formatCode="General">
                  <c:v>0.2878</c:v>
                </c:pt>
                <c:pt idx="4194" formatCode="General">
                  <c:v>0.2878</c:v>
                </c:pt>
                <c:pt idx="4195" formatCode="General">
                  <c:v>0.2878</c:v>
                </c:pt>
                <c:pt idx="4196" formatCode="General">
                  <c:v>0.2878</c:v>
                </c:pt>
                <c:pt idx="4197" formatCode="General">
                  <c:v>0.2878</c:v>
                </c:pt>
                <c:pt idx="4198" formatCode="General">
                  <c:v>0.2878</c:v>
                </c:pt>
                <c:pt idx="4199" formatCode="General">
                  <c:v>0.2878</c:v>
                </c:pt>
                <c:pt idx="4200" formatCode="General">
                  <c:v>0.2878</c:v>
                </c:pt>
                <c:pt idx="4201" formatCode="General">
                  <c:v>0.2878</c:v>
                </c:pt>
                <c:pt idx="4202" formatCode="General">
                  <c:v>0.2878</c:v>
                </c:pt>
                <c:pt idx="4203" formatCode="General">
                  <c:v>0.2878</c:v>
                </c:pt>
                <c:pt idx="4204" formatCode="General">
                  <c:v>0.2878</c:v>
                </c:pt>
                <c:pt idx="4205" formatCode="General">
                  <c:v>0.2878</c:v>
                </c:pt>
                <c:pt idx="4206" formatCode="General">
                  <c:v>0.2878</c:v>
                </c:pt>
                <c:pt idx="4207" formatCode="General">
                  <c:v>0.2878</c:v>
                </c:pt>
                <c:pt idx="4208" formatCode="General">
                  <c:v>0.2878</c:v>
                </c:pt>
                <c:pt idx="4209" formatCode="General">
                  <c:v>0.2878</c:v>
                </c:pt>
                <c:pt idx="4210" formatCode="General">
                  <c:v>0.2878</c:v>
                </c:pt>
                <c:pt idx="4211" formatCode="General">
                  <c:v>0.2878</c:v>
                </c:pt>
                <c:pt idx="4212" formatCode="General">
                  <c:v>0.2878</c:v>
                </c:pt>
                <c:pt idx="4213" formatCode="General">
                  <c:v>0.2878</c:v>
                </c:pt>
                <c:pt idx="4214" formatCode="General">
                  <c:v>0.2878</c:v>
                </c:pt>
                <c:pt idx="4215" formatCode="General">
                  <c:v>0.2878</c:v>
                </c:pt>
                <c:pt idx="4216" formatCode="General">
                  <c:v>0.2878</c:v>
                </c:pt>
                <c:pt idx="4217" formatCode="General">
                  <c:v>0.2878</c:v>
                </c:pt>
                <c:pt idx="4218" formatCode="General">
                  <c:v>0.2878</c:v>
                </c:pt>
                <c:pt idx="4219" formatCode="General">
                  <c:v>0.2878</c:v>
                </c:pt>
                <c:pt idx="4220" formatCode="General">
                  <c:v>0.2878</c:v>
                </c:pt>
                <c:pt idx="4221" formatCode="General">
                  <c:v>0.2878</c:v>
                </c:pt>
                <c:pt idx="4222" formatCode="General">
                  <c:v>0.2878</c:v>
                </c:pt>
                <c:pt idx="4223" formatCode="General">
                  <c:v>0.2878</c:v>
                </c:pt>
                <c:pt idx="4224" formatCode="General">
                  <c:v>0.2878</c:v>
                </c:pt>
                <c:pt idx="4225" formatCode="General">
                  <c:v>0.2878</c:v>
                </c:pt>
                <c:pt idx="4226" formatCode="General">
                  <c:v>0.2878</c:v>
                </c:pt>
                <c:pt idx="4227" formatCode="General">
                  <c:v>0.2878</c:v>
                </c:pt>
                <c:pt idx="4228" formatCode="General">
                  <c:v>0.2878</c:v>
                </c:pt>
                <c:pt idx="4229" formatCode="General">
                  <c:v>0.2878</c:v>
                </c:pt>
                <c:pt idx="4230" formatCode="General">
                  <c:v>0.2878</c:v>
                </c:pt>
                <c:pt idx="4231" formatCode="General">
                  <c:v>0.2878</c:v>
                </c:pt>
                <c:pt idx="4232" formatCode="General">
                  <c:v>0.2878</c:v>
                </c:pt>
                <c:pt idx="4233" formatCode="General">
                  <c:v>0.2878</c:v>
                </c:pt>
                <c:pt idx="4234" formatCode="General">
                  <c:v>0.2878</c:v>
                </c:pt>
                <c:pt idx="4235" formatCode="General">
                  <c:v>0.2878</c:v>
                </c:pt>
                <c:pt idx="4236" formatCode="General">
                  <c:v>0.2878</c:v>
                </c:pt>
                <c:pt idx="4237" formatCode="General">
                  <c:v>0.2878</c:v>
                </c:pt>
                <c:pt idx="4238" formatCode="General">
                  <c:v>0.2878</c:v>
                </c:pt>
                <c:pt idx="4239" formatCode="General">
                  <c:v>0.2878</c:v>
                </c:pt>
                <c:pt idx="4240" formatCode="General">
                  <c:v>0.2878</c:v>
                </c:pt>
                <c:pt idx="4241" formatCode="General">
                  <c:v>0.2878</c:v>
                </c:pt>
                <c:pt idx="4242" formatCode="General">
                  <c:v>0.2878</c:v>
                </c:pt>
                <c:pt idx="4243" formatCode="General">
                  <c:v>0.2878</c:v>
                </c:pt>
                <c:pt idx="4244" formatCode="General">
                  <c:v>0.2878</c:v>
                </c:pt>
                <c:pt idx="4245" formatCode="General">
                  <c:v>0.2878</c:v>
                </c:pt>
                <c:pt idx="4246" formatCode="General">
                  <c:v>0.2878</c:v>
                </c:pt>
                <c:pt idx="4247" formatCode="General">
                  <c:v>0.2878</c:v>
                </c:pt>
                <c:pt idx="4248" formatCode="General">
                  <c:v>0.2878</c:v>
                </c:pt>
                <c:pt idx="4249" formatCode="General">
                  <c:v>0.2878</c:v>
                </c:pt>
                <c:pt idx="4250" formatCode="General">
                  <c:v>0.2878</c:v>
                </c:pt>
                <c:pt idx="4251" formatCode="General">
                  <c:v>0.2878</c:v>
                </c:pt>
                <c:pt idx="4252" formatCode="General">
                  <c:v>0.2878</c:v>
                </c:pt>
                <c:pt idx="4253" formatCode="General">
                  <c:v>0.2878</c:v>
                </c:pt>
                <c:pt idx="4254" formatCode="General">
                  <c:v>0.2878</c:v>
                </c:pt>
                <c:pt idx="4255" formatCode="General">
                  <c:v>0.2878</c:v>
                </c:pt>
                <c:pt idx="4256" formatCode="General">
                  <c:v>0.2878</c:v>
                </c:pt>
                <c:pt idx="4257" formatCode="General">
                  <c:v>0.2878</c:v>
                </c:pt>
                <c:pt idx="4258" formatCode="General">
                  <c:v>0.2878</c:v>
                </c:pt>
                <c:pt idx="4259" formatCode="General">
                  <c:v>0.2878</c:v>
                </c:pt>
                <c:pt idx="4260" formatCode="General">
                  <c:v>0.2878</c:v>
                </c:pt>
                <c:pt idx="4261" formatCode="General">
                  <c:v>0.2878</c:v>
                </c:pt>
                <c:pt idx="4262" formatCode="General">
                  <c:v>0.2878</c:v>
                </c:pt>
                <c:pt idx="4263" formatCode="General">
                  <c:v>0.2878</c:v>
                </c:pt>
                <c:pt idx="4264" formatCode="General">
                  <c:v>0.2878</c:v>
                </c:pt>
                <c:pt idx="4265" formatCode="General">
                  <c:v>0.2878</c:v>
                </c:pt>
                <c:pt idx="4266" formatCode="General">
                  <c:v>0.2878</c:v>
                </c:pt>
                <c:pt idx="4267" formatCode="General">
                  <c:v>0.2878</c:v>
                </c:pt>
                <c:pt idx="4268" formatCode="General">
                  <c:v>0.2878</c:v>
                </c:pt>
                <c:pt idx="4269" formatCode="General">
                  <c:v>0.2878</c:v>
                </c:pt>
                <c:pt idx="4270" formatCode="General">
                  <c:v>0.2878</c:v>
                </c:pt>
                <c:pt idx="4271" formatCode="General">
                  <c:v>0.2878</c:v>
                </c:pt>
                <c:pt idx="4272" formatCode="General">
                  <c:v>0.2878</c:v>
                </c:pt>
                <c:pt idx="4273" formatCode="General">
                  <c:v>0.2878</c:v>
                </c:pt>
                <c:pt idx="4274" formatCode="General">
                  <c:v>0.2878</c:v>
                </c:pt>
                <c:pt idx="4275" formatCode="General">
                  <c:v>0.2878</c:v>
                </c:pt>
                <c:pt idx="4276" formatCode="General">
                  <c:v>0.2878</c:v>
                </c:pt>
                <c:pt idx="4277" formatCode="General">
                  <c:v>0.2878</c:v>
                </c:pt>
                <c:pt idx="4278" formatCode="General">
                  <c:v>0.2878</c:v>
                </c:pt>
                <c:pt idx="4279" formatCode="General">
                  <c:v>0.2878</c:v>
                </c:pt>
                <c:pt idx="4280" formatCode="General">
                  <c:v>0.2878</c:v>
                </c:pt>
                <c:pt idx="4281" formatCode="General">
                  <c:v>0.2878</c:v>
                </c:pt>
                <c:pt idx="4282" formatCode="General">
                  <c:v>0.2878</c:v>
                </c:pt>
                <c:pt idx="4283" formatCode="General">
                  <c:v>0.2878</c:v>
                </c:pt>
                <c:pt idx="4284" formatCode="General">
                  <c:v>0.2878</c:v>
                </c:pt>
                <c:pt idx="4285" formatCode="General">
                  <c:v>0.2878</c:v>
                </c:pt>
                <c:pt idx="4286" formatCode="General">
                  <c:v>0.2878</c:v>
                </c:pt>
                <c:pt idx="4287" formatCode="General">
                  <c:v>0.2878</c:v>
                </c:pt>
                <c:pt idx="4288" formatCode="General">
                  <c:v>0.2878</c:v>
                </c:pt>
                <c:pt idx="4289" formatCode="General">
                  <c:v>0.2878</c:v>
                </c:pt>
                <c:pt idx="4290" formatCode="General">
                  <c:v>0.2878</c:v>
                </c:pt>
                <c:pt idx="4291" formatCode="General">
                  <c:v>0.2878</c:v>
                </c:pt>
                <c:pt idx="4292" formatCode="General">
                  <c:v>0.2878</c:v>
                </c:pt>
                <c:pt idx="4293" formatCode="General">
                  <c:v>0.2878</c:v>
                </c:pt>
                <c:pt idx="4294" formatCode="General">
                  <c:v>0.2878</c:v>
                </c:pt>
                <c:pt idx="4295" formatCode="General">
                  <c:v>0.2878</c:v>
                </c:pt>
                <c:pt idx="4296" formatCode="General">
                  <c:v>0.2878</c:v>
                </c:pt>
                <c:pt idx="4297" formatCode="General">
                  <c:v>0.2878</c:v>
                </c:pt>
                <c:pt idx="4298" formatCode="General">
                  <c:v>0.2878</c:v>
                </c:pt>
                <c:pt idx="4299" formatCode="General">
                  <c:v>0.2878</c:v>
                </c:pt>
                <c:pt idx="4300" formatCode="General">
                  <c:v>0.2878</c:v>
                </c:pt>
                <c:pt idx="4301" formatCode="General">
                  <c:v>0.2878</c:v>
                </c:pt>
                <c:pt idx="4302" formatCode="General">
                  <c:v>0.28781000000000001</c:v>
                </c:pt>
                <c:pt idx="4303" formatCode="General">
                  <c:v>0.28781000000000001</c:v>
                </c:pt>
                <c:pt idx="4304" formatCode="General">
                  <c:v>0.28781000000000001</c:v>
                </c:pt>
                <c:pt idx="4305" formatCode="General">
                  <c:v>0.28781000000000001</c:v>
                </c:pt>
                <c:pt idx="4306" formatCode="General">
                  <c:v>0.28781000000000001</c:v>
                </c:pt>
                <c:pt idx="4307" formatCode="General">
                  <c:v>0.28781000000000001</c:v>
                </c:pt>
                <c:pt idx="4308" formatCode="General">
                  <c:v>0.28781000000000001</c:v>
                </c:pt>
                <c:pt idx="4309" formatCode="General">
                  <c:v>0.28781000000000001</c:v>
                </c:pt>
                <c:pt idx="4310" formatCode="General">
                  <c:v>0.28781000000000001</c:v>
                </c:pt>
                <c:pt idx="4311" formatCode="General">
                  <c:v>0.28781000000000001</c:v>
                </c:pt>
                <c:pt idx="4312" formatCode="General">
                  <c:v>0.28781000000000001</c:v>
                </c:pt>
                <c:pt idx="4313" formatCode="General">
                  <c:v>0.28781000000000001</c:v>
                </c:pt>
                <c:pt idx="4314" formatCode="General">
                  <c:v>0.28781000000000001</c:v>
                </c:pt>
                <c:pt idx="4315" formatCode="General">
                  <c:v>0.28781000000000001</c:v>
                </c:pt>
                <c:pt idx="4316" formatCode="General">
                  <c:v>0.28781000000000001</c:v>
                </c:pt>
                <c:pt idx="4317" formatCode="General">
                  <c:v>0.28781000000000001</c:v>
                </c:pt>
                <c:pt idx="4318" formatCode="General">
                  <c:v>0.28781000000000001</c:v>
                </c:pt>
                <c:pt idx="4319" formatCode="General">
                  <c:v>0.28781000000000001</c:v>
                </c:pt>
                <c:pt idx="4320" formatCode="General">
                  <c:v>0.28781000000000001</c:v>
                </c:pt>
                <c:pt idx="4321" formatCode="General">
                  <c:v>0.28781000000000001</c:v>
                </c:pt>
                <c:pt idx="4322" formatCode="General">
                  <c:v>0.28781000000000001</c:v>
                </c:pt>
                <c:pt idx="4323" formatCode="General">
                  <c:v>0.28781000000000001</c:v>
                </c:pt>
                <c:pt idx="4324" formatCode="General">
                  <c:v>0.28781000000000001</c:v>
                </c:pt>
                <c:pt idx="4325" formatCode="General">
                  <c:v>0.28781000000000001</c:v>
                </c:pt>
                <c:pt idx="4326" formatCode="General">
                  <c:v>0.28781000000000001</c:v>
                </c:pt>
                <c:pt idx="4327" formatCode="General">
                  <c:v>0.28781000000000001</c:v>
                </c:pt>
                <c:pt idx="4328" formatCode="General">
                  <c:v>0.28781000000000001</c:v>
                </c:pt>
                <c:pt idx="4329" formatCode="General">
                  <c:v>0.28781000000000001</c:v>
                </c:pt>
                <c:pt idx="4330" formatCode="General">
                  <c:v>0.28781000000000001</c:v>
                </c:pt>
                <c:pt idx="4331" formatCode="General">
                  <c:v>0.28781000000000001</c:v>
                </c:pt>
                <c:pt idx="4332" formatCode="General">
                  <c:v>0.28781000000000001</c:v>
                </c:pt>
                <c:pt idx="4333" formatCode="General">
                  <c:v>0.28781000000000001</c:v>
                </c:pt>
                <c:pt idx="4334" formatCode="General">
                  <c:v>0.28781000000000001</c:v>
                </c:pt>
                <c:pt idx="4335" formatCode="General">
                  <c:v>0.28781000000000001</c:v>
                </c:pt>
                <c:pt idx="4336" formatCode="General">
                  <c:v>0.28781000000000001</c:v>
                </c:pt>
                <c:pt idx="4337" formatCode="General">
                  <c:v>0.28781000000000001</c:v>
                </c:pt>
                <c:pt idx="4338" formatCode="General">
                  <c:v>0.28781000000000001</c:v>
                </c:pt>
                <c:pt idx="4339" formatCode="General">
                  <c:v>0.28781000000000001</c:v>
                </c:pt>
                <c:pt idx="4340" formatCode="General">
                  <c:v>0.28781000000000001</c:v>
                </c:pt>
                <c:pt idx="4341" formatCode="General">
                  <c:v>0.28781000000000001</c:v>
                </c:pt>
                <c:pt idx="4342" formatCode="General">
                  <c:v>0.28781000000000001</c:v>
                </c:pt>
                <c:pt idx="4343" formatCode="General">
                  <c:v>0.28781000000000001</c:v>
                </c:pt>
                <c:pt idx="4344" formatCode="General">
                  <c:v>0.28781000000000001</c:v>
                </c:pt>
                <c:pt idx="4345" formatCode="General">
                  <c:v>0.28781000000000001</c:v>
                </c:pt>
                <c:pt idx="4346" formatCode="General">
                  <c:v>0.28781000000000001</c:v>
                </c:pt>
                <c:pt idx="4347" formatCode="General">
                  <c:v>0.28781000000000001</c:v>
                </c:pt>
                <c:pt idx="4348" formatCode="General">
                  <c:v>0.28781000000000001</c:v>
                </c:pt>
                <c:pt idx="4349" formatCode="General">
                  <c:v>0.28782000000000002</c:v>
                </c:pt>
                <c:pt idx="4350" formatCode="General">
                  <c:v>0.28782000000000002</c:v>
                </c:pt>
                <c:pt idx="4351" formatCode="General">
                  <c:v>0.28782000000000002</c:v>
                </c:pt>
                <c:pt idx="4352" formatCode="General">
                  <c:v>0.28782000000000002</c:v>
                </c:pt>
                <c:pt idx="4353" formatCode="General">
                  <c:v>0.28782000000000002</c:v>
                </c:pt>
                <c:pt idx="4354" formatCode="General">
                  <c:v>0.28782000000000002</c:v>
                </c:pt>
                <c:pt idx="4355" formatCode="General">
                  <c:v>0.28782000000000002</c:v>
                </c:pt>
                <c:pt idx="4356" formatCode="General">
                  <c:v>0.28782000000000002</c:v>
                </c:pt>
                <c:pt idx="4357" formatCode="General">
                  <c:v>0.28782000000000002</c:v>
                </c:pt>
                <c:pt idx="4358" formatCode="General">
                  <c:v>0.28782000000000002</c:v>
                </c:pt>
                <c:pt idx="4359" formatCode="General">
                  <c:v>0.28782000000000002</c:v>
                </c:pt>
                <c:pt idx="4360" formatCode="General">
                  <c:v>0.28782000000000002</c:v>
                </c:pt>
                <c:pt idx="4361" formatCode="General">
                  <c:v>0.28782000000000002</c:v>
                </c:pt>
                <c:pt idx="4362" formatCode="General">
                  <c:v>0.28782000000000002</c:v>
                </c:pt>
                <c:pt idx="4363" formatCode="General">
                  <c:v>0.28782000000000002</c:v>
                </c:pt>
                <c:pt idx="4364" formatCode="General">
                  <c:v>0.28782000000000002</c:v>
                </c:pt>
                <c:pt idx="4365" formatCode="General">
                  <c:v>0.28782000000000002</c:v>
                </c:pt>
                <c:pt idx="4366" formatCode="General">
                  <c:v>0.28782000000000002</c:v>
                </c:pt>
                <c:pt idx="4367" formatCode="General">
                  <c:v>0.28782000000000002</c:v>
                </c:pt>
                <c:pt idx="4368" formatCode="General">
                  <c:v>0.28782000000000002</c:v>
                </c:pt>
                <c:pt idx="4369" formatCode="General">
                  <c:v>0.28782000000000002</c:v>
                </c:pt>
                <c:pt idx="4370" formatCode="General">
                  <c:v>0.28782000000000002</c:v>
                </c:pt>
                <c:pt idx="4371" formatCode="General">
                  <c:v>0.28782000000000002</c:v>
                </c:pt>
                <c:pt idx="4372" formatCode="General">
                  <c:v>0.28782000000000002</c:v>
                </c:pt>
                <c:pt idx="4373" formatCode="General">
                  <c:v>0.28782000000000002</c:v>
                </c:pt>
                <c:pt idx="4374" formatCode="General">
                  <c:v>0.28782000000000002</c:v>
                </c:pt>
                <c:pt idx="4375" formatCode="General">
                  <c:v>0.28782000000000002</c:v>
                </c:pt>
                <c:pt idx="4376" formatCode="General">
                  <c:v>0.28782000000000002</c:v>
                </c:pt>
                <c:pt idx="4377" formatCode="General">
                  <c:v>0.28782000000000002</c:v>
                </c:pt>
                <c:pt idx="4378" formatCode="General">
                  <c:v>0.28782999999999997</c:v>
                </c:pt>
                <c:pt idx="4379" formatCode="General">
                  <c:v>0.28782999999999997</c:v>
                </c:pt>
                <c:pt idx="4380" formatCode="General">
                  <c:v>0.28782999999999997</c:v>
                </c:pt>
                <c:pt idx="4381" formatCode="General">
                  <c:v>0.28782999999999997</c:v>
                </c:pt>
                <c:pt idx="4382" formatCode="General">
                  <c:v>0.28782999999999997</c:v>
                </c:pt>
                <c:pt idx="4383" formatCode="General">
                  <c:v>0.28782999999999997</c:v>
                </c:pt>
                <c:pt idx="4384" formatCode="General">
                  <c:v>0.28782999999999997</c:v>
                </c:pt>
                <c:pt idx="4385" formatCode="General">
                  <c:v>0.28782999999999997</c:v>
                </c:pt>
                <c:pt idx="4386" formatCode="General">
                  <c:v>0.28782999999999997</c:v>
                </c:pt>
                <c:pt idx="4387" formatCode="General">
                  <c:v>0.28782999999999997</c:v>
                </c:pt>
                <c:pt idx="4388" formatCode="General">
                  <c:v>0.28782999999999997</c:v>
                </c:pt>
                <c:pt idx="4389" formatCode="General">
                  <c:v>0.28782999999999997</c:v>
                </c:pt>
                <c:pt idx="4390" formatCode="General">
                  <c:v>0.28782999999999997</c:v>
                </c:pt>
                <c:pt idx="4391" formatCode="General">
                  <c:v>0.28782999999999997</c:v>
                </c:pt>
                <c:pt idx="4392" formatCode="General">
                  <c:v>0.28782999999999997</c:v>
                </c:pt>
                <c:pt idx="4393" formatCode="General">
                  <c:v>0.28782999999999997</c:v>
                </c:pt>
                <c:pt idx="4394" formatCode="General">
                  <c:v>0.28782999999999997</c:v>
                </c:pt>
                <c:pt idx="4395" formatCode="General">
                  <c:v>0.28782999999999997</c:v>
                </c:pt>
                <c:pt idx="4396" formatCode="General">
                  <c:v>0.28782999999999997</c:v>
                </c:pt>
                <c:pt idx="4397" formatCode="General">
                  <c:v>0.28782999999999997</c:v>
                </c:pt>
                <c:pt idx="4398" formatCode="General">
                  <c:v>0.28782999999999997</c:v>
                </c:pt>
                <c:pt idx="4399" formatCode="General">
                  <c:v>0.28782999999999997</c:v>
                </c:pt>
                <c:pt idx="4400" formatCode="General">
                  <c:v>0.28782999999999997</c:v>
                </c:pt>
                <c:pt idx="4401" formatCode="General">
                  <c:v>0.28782999999999997</c:v>
                </c:pt>
                <c:pt idx="4402" formatCode="General">
                  <c:v>0.28782999999999997</c:v>
                </c:pt>
                <c:pt idx="4403" formatCode="General">
                  <c:v>0.28783999999999998</c:v>
                </c:pt>
                <c:pt idx="4404" formatCode="General">
                  <c:v>0.28783999999999998</c:v>
                </c:pt>
                <c:pt idx="4405" formatCode="General">
                  <c:v>0.28783999999999998</c:v>
                </c:pt>
                <c:pt idx="4406" formatCode="General">
                  <c:v>0.28783999999999998</c:v>
                </c:pt>
                <c:pt idx="4407" formatCode="General">
                  <c:v>0.28783999999999998</c:v>
                </c:pt>
                <c:pt idx="4408" formatCode="General">
                  <c:v>0.28783999999999998</c:v>
                </c:pt>
                <c:pt idx="4409" formatCode="General">
                  <c:v>0.28783999999999998</c:v>
                </c:pt>
                <c:pt idx="4410" formatCode="General">
                  <c:v>0.28783999999999998</c:v>
                </c:pt>
                <c:pt idx="4411" formatCode="General">
                  <c:v>0.28783999999999998</c:v>
                </c:pt>
                <c:pt idx="4412" formatCode="General">
                  <c:v>0.28783999999999998</c:v>
                </c:pt>
                <c:pt idx="4413" formatCode="General">
                  <c:v>0.28783999999999998</c:v>
                </c:pt>
                <c:pt idx="4414" formatCode="General">
                  <c:v>0.28783999999999998</c:v>
                </c:pt>
                <c:pt idx="4415" formatCode="General">
                  <c:v>0.28783999999999998</c:v>
                </c:pt>
                <c:pt idx="4416" formatCode="General">
                  <c:v>0.28783999999999998</c:v>
                </c:pt>
                <c:pt idx="4417" formatCode="General">
                  <c:v>0.28783999999999998</c:v>
                </c:pt>
                <c:pt idx="4418" formatCode="General">
                  <c:v>0.28783999999999998</c:v>
                </c:pt>
                <c:pt idx="4419" formatCode="General">
                  <c:v>0.28783999999999998</c:v>
                </c:pt>
                <c:pt idx="4420" formatCode="General">
                  <c:v>0.28783999999999998</c:v>
                </c:pt>
                <c:pt idx="4421" formatCode="General">
                  <c:v>0.28783999999999998</c:v>
                </c:pt>
                <c:pt idx="4422" formatCode="General">
                  <c:v>0.28783999999999998</c:v>
                </c:pt>
                <c:pt idx="4423" formatCode="General">
                  <c:v>0.28784999999999999</c:v>
                </c:pt>
                <c:pt idx="4424" formatCode="General">
                  <c:v>0.28784999999999999</c:v>
                </c:pt>
                <c:pt idx="4425" formatCode="General">
                  <c:v>0.28784999999999999</c:v>
                </c:pt>
                <c:pt idx="4426" formatCode="General">
                  <c:v>0.28784999999999999</c:v>
                </c:pt>
                <c:pt idx="4427" formatCode="General">
                  <c:v>0.28784999999999999</c:v>
                </c:pt>
                <c:pt idx="4428" formatCode="General">
                  <c:v>0.28784999999999999</c:v>
                </c:pt>
                <c:pt idx="4429" formatCode="General">
                  <c:v>0.28784999999999999</c:v>
                </c:pt>
                <c:pt idx="4430" formatCode="General">
                  <c:v>0.28784999999999999</c:v>
                </c:pt>
                <c:pt idx="4431" formatCode="General">
                  <c:v>0.28784999999999999</c:v>
                </c:pt>
                <c:pt idx="4432" formatCode="General">
                  <c:v>0.28784999999999999</c:v>
                </c:pt>
                <c:pt idx="4433" formatCode="General">
                  <c:v>0.28784999999999999</c:v>
                </c:pt>
                <c:pt idx="4434" formatCode="General">
                  <c:v>0.28784999999999999</c:v>
                </c:pt>
                <c:pt idx="4435" formatCode="General">
                  <c:v>0.28784999999999999</c:v>
                </c:pt>
                <c:pt idx="4436" formatCode="General">
                  <c:v>0.28784999999999999</c:v>
                </c:pt>
                <c:pt idx="4437" formatCode="General">
                  <c:v>0.28784999999999999</c:v>
                </c:pt>
                <c:pt idx="4438" formatCode="General">
                  <c:v>0.28784999999999999</c:v>
                </c:pt>
                <c:pt idx="4439" formatCode="General">
                  <c:v>0.28784999999999999</c:v>
                </c:pt>
                <c:pt idx="4440" formatCode="General">
                  <c:v>0.28784999999999999</c:v>
                </c:pt>
                <c:pt idx="4441" formatCode="General">
                  <c:v>0.28786</c:v>
                </c:pt>
                <c:pt idx="4442" formatCode="General">
                  <c:v>0.28786</c:v>
                </c:pt>
                <c:pt idx="4443" formatCode="General">
                  <c:v>0.28786</c:v>
                </c:pt>
                <c:pt idx="4444" formatCode="General">
                  <c:v>0.28786</c:v>
                </c:pt>
                <c:pt idx="4445" formatCode="General">
                  <c:v>0.28786</c:v>
                </c:pt>
                <c:pt idx="4446" formatCode="General">
                  <c:v>0.28786</c:v>
                </c:pt>
                <c:pt idx="4447" formatCode="General">
                  <c:v>0.28786</c:v>
                </c:pt>
                <c:pt idx="4448" formatCode="General">
                  <c:v>0.28786</c:v>
                </c:pt>
                <c:pt idx="4449" formatCode="General">
                  <c:v>0.28786</c:v>
                </c:pt>
                <c:pt idx="4450" formatCode="General">
                  <c:v>0.28786</c:v>
                </c:pt>
                <c:pt idx="4451" formatCode="General">
                  <c:v>0.28786</c:v>
                </c:pt>
                <c:pt idx="4452" formatCode="General">
                  <c:v>0.28786</c:v>
                </c:pt>
                <c:pt idx="4453" formatCode="General">
                  <c:v>0.28786</c:v>
                </c:pt>
                <c:pt idx="4454" formatCode="General">
                  <c:v>0.28786</c:v>
                </c:pt>
                <c:pt idx="4455" formatCode="General">
                  <c:v>0.28786</c:v>
                </c:pt>
                <c:pt idx="4456" formatCode="General">
                  <c:v>0.28786</c:v>
                </c:pt>
                <c:pt idx="4457" formatCode="General">
                  <c:v>0.28787000000000001</c:v>
                </c:pt>
                <c:pt idx="4458" formatCode="General">
                  <c:v>0.28787000000000001</c:v>
                </c:pt>
                <c:pt idx="4459" formatCode="General">
                  <c:v>0.28787000000000001</c:v>
                </c:pt>
                <c:pt idx="4460" formatCode="General">
                  <c:v>0.28787000000000001</c:v>
                </c:pt>
                <c:pt idx="4461" formatCode="General">
                  <c:v>0.28787000000000001</c:v>
                </c:pt>
                <c:pt idx="4462" formatCode="General">
                  <c:v>0.28787000000000001</c:v>
                </c:pt>
                <c:pt idx="4463" formatCode="General">
                  <c:v>0.28787000000000001</c:v>
                </c:pt>
                <c:pt idx="4464" formatCode="General">
                  <c:v>0.28787000000000001</c:v>
                </c:pt>
                <c:pt idx="4465" formatCode="General">
                  <c:v>0.28787000000000001</c:v>
                </c:pt>
                <c:pt idx="4466" formatCode="General">
                  <c:v>0.28787000000000001</c:v>
                </c:pt>
                <c:pt idx="4467" formatCode="General">
                  <c:v>0.28787000000000001</c:v>
                </c:pt>
                <c:pt idx="4468" formatCode="General">
                  <c:v>0.28787000000000001</c:v>
                </c:pt>
                <c:pt idx="4469" formatCode="General">
                  <c:v>0.28787000000000001</c:v>
                </c:pt>
                <c:pt idx="4470" formatCode="General">
                  <c:v>0.28787000000000001</c:v>
                </c:pt>
                <c:pt idx="4471" formatCode="General">
                  <c:v>0.28788000000000002</c:v>
                </c:pt>
                <c:pt idx="4472" formatCode="General">
                  <c:v>0.28788000000000002</c:v>
                </c:pt>
                <c:pt idx="4473" formatCode="General">
                  <c:v>0.28788000000000002</c:v>
                </c:pt>
                <c:pt idx="4474" formatCode="General">
                  <c:v>0.28788000000000002</c:v>
                </c:pt>
                <c:pt idx="4475" formatCode="General">
                  <c:v>0.28788000000000002</c:v>
                </c:pt>
                <c:pt idx="4476" formatCode="General">
                  <c:v>0.28788000000000002</c:v>
                </c:pt>
                <c:pt idx="4477" formatCode="General">
                  <c:v>0.28788000000000002</c:v>
                </c:pt>
                <c:pt idx="4478" formatCode="General">
                  <c:v>0.28788000000000002</c:v>
                </c:pt>
                <c:pt idx="4479" formatCode="General">
                  <c:v>0.28788000000000002</c:v>
                </c:pt>
                <c:pt idx="4480" formatCode="General">
                  <c:v>0.28788000000000002</c:v>
                </c:pt>
                <c:pt idx="4481" formatCode="General">
                  <c:v>0.28788000000000002</c:v>
                </c:pt>
                <c:pt idx="4482" formatCode="General">
                  <c:v>0.28788000000000002</c:v>
                </c:pt>
                <c:pt idx="4483" formatCode="General">
                  <c:v>0.28788000000000002</c:v>
                </c:pt>
                <c:pt idx="4484" formatCode="General">
                  <c:v>0.28788000000000002</c:v>
                </c:pt>
                <c:pt idx="4485" formatCode="General">
                  <c:v>0.28788999999999998</c:v>
                </c:pt>
                <c:pt idx="4486" formatCode="General">
                  <c:v>0.28788999999999998</c:v>
                </c:pt>
                <c:pt idx="4487" formatCode="General">
                  <c:v>0.28788999999999998</c:v>
                </c:pt>
                <c:pt idx="4488" formatCode="General">
                  <c:v>0.28788999999999998</c:v>
                </c:pt>
                <c:pt idx="4489" formatCode="General">
                  <c:v>0.28788999999999998</c:v>
                </c:pt>
                <c:pt idx="4490" formatCode="General">
                  <c:v>0.28788999999999998</c:v>
                </c:pt>
                <c:pt idx="4491" formatCode="General">
                  <c:v>0.28788999999999998</c:v>
                </c:pt>
                <c:pt idx="4492" formatCode="General">
                  <c:v>0.28788999999999998</c:v>
                </c:pt>
                <c:pt idx="4493" formatCode="General">
                  <c:v>0.28788999999999998</c:v>
                </c:pt>
                <c:pt idx="4494" formatCode="General">
                  <c:v>0.28788999999999998</c:v>
                </c:pt>
                <c:pt idx="4495" formatCode="General">
                  <c:v>0.28788999999999998</c:v>
                </c:pt>
                <c:pt idx="4496" formatCode="General">
                  <c:v>0.28788999999999998</c:v>
                </c:pt>
                <c:pt idx="4497" formatCode="General">
                  <c:v>0.28788999999999998</c:v>
                </c:pt>
                <c:pt idx="4498" formatCode="General">
                  <c:v>0.28789999999999999</c:v>
                </c:pt>
                <c:pt idx="4499" formatCode="General">
                  <c:v>0.28789999999999999</c:v>
                </c:pt>
                <c:pt idx="4500" formatCode="General">
                  <c:v>0.28789999999999999</c:v>
                </c:pt>
                <c:pt idx="4501" formatCode="General">
                  <c:v>0.28789999999999999</c:v>
                </c:pt>
                <c:pt idx="4502" formatCode="General">
                  <c:v>0.28789999999999999</c:v>
                </c:pt>
                <c:pt idx="4503" formatCode="General">
                  <c:v>0.28789999999999999</c:v>
                </c:pt>
                <c:pt idx="4504" formatCode="General">
                  <c:v>0.28789999999999999</c:v>
                </c:pt>
                <c:pt idx="4505" formatCode="General">
                  <c:v>0.28789999999999999</c:v>
                </c:pt>
                <c:pt idx="4506" formatCode="General">
                  <c:v>0.28789999999999999</c:v>
                </c:pt>
                <c:pt idx="4507" formatCode="General">
                  <c:v>0.28789999999999999</c:v>
                </c:pt>
                <c:pt idx="4508" formatCode="General">
                  <c:v>0.28789999999999999</c:v>
                </c:pt>
                <c:pt idx="4509" formatCode="General">
                  <c:v>0.28789999999999999</c:v>
                </c:pt>
                <c:pt idx="4510" formatCode="General">
                  <c:v>0.28791</c:v>
                </c:pt>
                <c:pt idx="4511" formatCode="General">
                  <c:v>0.28791</c:v>
                </c:pt>
                <c:pt idx="4512" formatCode="General">
                  <c:v>0.28791</c:v>
                </c:pt>
                <c:pt idx="4513" formatCode="General">
                  <c:v>0.28791</c:v>
                </c:pt>
                <c:pt idx="4514" formatCode="General">
                  <c:v>0.28791</c:v>
                </c:pt>
                <c:pt idx="4515" formatCode="General">
                  <c:v>0.28791</c:v>
                </c:pt>
                <c:pt idx="4516" formatCode="General">
                  <c:v>0.28791</c:v>
                </c:pt>
                <c:pt idx="4517" formatCode="General">
                  <c:v>0.28791</c:v>
                </c:pt>
                <c:pt idx="4518" formatCode="General">
                  <c:v>0.28791</c:v>
                </c:pt>
                <c:pt idx="4519" formatCode="General">
                  <c:v>0.28791</c:v>
                </c:pt>
                <c:pt idx="4520" formatCode="General">
                  <c:v>0.28791</c:v>
                </c:pt>
                <c:pt idx="4521" formatCode="General">
                  <c:v>0.28792000000000001</c:v>
                </c:pt>
                <c:pt idx="4522" formatCode="General">
                  <c:v>0.28792000000000001</c:v>
                </c:pt>
                <c:pt idx="4523" formatCode="General">
                  <c:v>0.28792000000000001</c:v>
                </c:pt>
                <c:pt idx="4524" formatCode="General">
                  <c:v>0.28792000000000001</c:v>
                </c:pt>
                <c:pt idx="4525" formatCode="General">
                  <c:v>0.28792000000000001</c:v>
                </c:pt>
                <c:pt idx="4526" formatCode="General">
                  <c:v>0.28792000000000001</c:v>
                </c:pt>
                <c:pt idx="4527" formatCode="General">
                  <c:v>0.28792000000000001</c:v>
                </c:pt>
                <c:pt idx="4528" formatCode="General">
                  <c:v>0.28792000000000001</c:v>
                </c:pt>
                <c:pt idx="4529" formatCode="General">
                  <c:v>0.28792000000000001</c:v>
                </c:pt>
                <c:pt idx="4530" formatCode="General">
                  <c:v>0.28792000000000001</c:v>
                </c:pt>
                <c:pt idx="4531" formatCode="General">
                  <c:v>0.28793000000000002</c:v>
                </c:pt>
                <c:pt idx="4532" formatCode="General">
                  <c:v>0.28793000000000002</c:v>
                </c:pt>
                <c:pt idx="4533" formatCode="General">
                  <c:v>0.28793000000000002</c:v>
                </c:pt>
                <c:pt idx="4534" formatCode="General">
                  <c:v>0.28793000000000002</c:v>
                </c:pt>
                <c:pt idx="4535" formatCode="General">
                  <c:v>0.28793000000000002</c:v>
                </c:pt>
                <c:pt idx="4536" formatCode="General">
                  <c:v>0.28793000000000002</c:v>
                </c:pt>
                <c:pt idx="4537" formatCode="General">
                  <c:v>0.28793000000000002</c:v>
                </c:pt>
                <c:pt idx="4538" formatCode="General">
                  <c:v>0.28793000000000002</c:v>
                </c:pt>
                <c:pt idx="4539" formatCode="General">
                  <c:v>0.28793000000000002</c:v>
                </c:pt>
                <c:pt idx="4540" formatCode="General">
                  <c:v>0.28793000000000002</c:v>
                </c:pt>
                <c:pt idx="4541" formatCode="General">
                  <c:v>0.28793999999999997</c:v>
                </c:pt>
                <c:pt idx="4542" formatCode="General">
                  <c:v>0.28793999999999997</c:v>
                </c:pt>
                <c:pt idx="4543" formatCode="General">
                  <c:v>0.28793999999999997</c:v>
                </c:pt>
                <c:pt idx="4544" formatCode="General">
                  <c:v>0.28793999999999997</c:v>
                </c:pt>
                <c:pt idx="4545" formatCode="General">
                  <c:v>0.28793999999999997</c:v>
                </c:pt>
                <c:pt idx="4546" formatCode="General">
                  <c:v>0.28793999999999997</c:v>
                </c:pt>
                <c:pt idx="4547" formatCode="General">
                  <c:v>0.28793999999999997</c:v>
                </c:pt>
                <c:pt idx="4548" formatCode="General">
                  <c:v>0.28793999999999997</c:v>
                </c:pt>
                <c:pt idx="4549" formatCode="General">
                  <c:v>0.28793999999999997</c:v>
                </c:pt>
                <c:pt idx="4550" formatCode="General">
                  <c:v>0.28793999999999997</c:v>
                </c:pt>
                <c:pt idx="4551" formatCode="General">
                  <c:v>0.28794999999999998</c:v>
                </c:pt>
                <c:pt idx="4552" formatCode="General">
                  <c:v>0.28794999999999998</c:v>
                </c:pt>
                <c:pt idx="4553" formatCode="General">
                  <c:v>0.28794999999999998</c:v>
                </c:pt>
                <c:pt idx="4554" formatCode="General">
                  <c:v>0.28794999999999998</c:v>
                </c:pt>
                <c:pt idx="4555" formatCode="General">
                  <c:v>0.28794999999999998</c:v>
                </c:pt>
                <c:pt idx="4556" formatCode="General">
                  <c:v>0.28794999999999998</c:v>
                </c:pt>
                <c:pt idx="4557" formatCode="General">
                  <c:v>0.28794999999999998</c:v>
                </c:pt>
                <c:pt idx="4558" formatCode="General">
                  <c:v>0.28794999999999998</c:v>
                </c:pt>
                <c:pt idx="4559" formatCode="General">
                  <c:v>0.28794999999999998</c:v>
                </c:pt>
                <c:pt idx="4560" formatCode="General">
                  <c:v>0.28795999999999999</c:v>
                </c:pt>
                <c:pt idx="4561" formatCode="General">
                  <c:v>0.28795999999999999</c:v>
                </c:pt>
                <c:pt idx="4562" formatCode="General">
                  <c:v>0.28795999999999999</c:v>
                </c:pt>
                <c:pt idx="4563" formatCode="General">
                  <c:v>0.28795999999999999</c:v>
                </c:pt>
                <c:pt idx="4564" formatCode="General">
                  <c:v>0.28795999999999999</c:v>
                </c:pt>
                <c:pt idx="4565" formatCode="General">
                  <c:v>0.28795999999999999</c:v>
                </c:pt>
                <c:pt idx="4566" formatCode="General">
                  <c:v>0.28795999999999999</c:v>
                </c:pt>
                <c:pt idx="4567" formatCode="General">
                  <c:v>0.28795999999999999</c:v>
                </c:pt>
                <c:pt idx="4568" formatCode="General">
                  <c:v>0.28797</c:v>
                </c:pt>
                <c:pt idx="4569" formatCode="General">
                  <c:v>0.28797</c:v>
                </c:pt>
                <c:pt idx="4570" formatCode="General">
                  <c:v>0.28797</c:v>
                </c:pt>
                <c:pt idx="4571" formatCode="General">
                  <c:v>0.28797</c:v>
                </c:pt>
                <c:pt idx="4572" formatCode="General">
                  <c:v>0.28797</c:v>
                </c:pt>
                <c:pt idx="4573" formatCode="General">
                  <c:v>0.28797</c:v>
                </c:pt>
                <c:pt idx="4574" formatCode="General">
                  <c:v>0.28797</c:v>
                </c:pt>
                <c:pt idx="4575" formatCode="General">
                  <c:v>0.28797</c:v>
                </c:pt>
                <c:pt idx="4576" formatCode="General">
                  <c:v>0.28797</c:v>
                </c:pt>
                <c:pt idx="4577" formatCode="General">
                  <c:v>0.28798000000000001</c:v>
                </c:pt>
                <c:pt idx="4578" formatCode="General">
                  <c:v>0.28798000000000001</c:v>
                </c:pt>
                <c:pt idx="4579" formatCode="General">
                  <c:v>0.28798000000000001</c:v>
                </c:pt>
                <c:pt idx="4580" formatCode="General">
                  <c:v>0.28798000000000001</c:v>
                </c:pt>
                <c:pt idx="4581" formatCode="General">
                  <c:v>0.28798000000000001</c:v>
                </c:pt>
                <c:pt idx="4582" formatCode="General">
                  <c:v>0.28798000000000001</c:v>
                </c:pt>
                <c:pt idx="4583" formatCode="General">
                  <c:v>0.28798000000000001</c:v>
                </c:pt>
                <c:pt idx="4584" formatCode="General">
                  <c:v>0.28798000000000001</c:v>
                </c:pt>
                <c:pt idx="4585" formatCode="General">
                  <c:v>0.28799000000000002</c:v>
                </c:pt>
                <c:pt idx="4586" formatCode="General">
                  <c:v>0.28799000000000002</c:v>
                </c:pt>
                <c:pt idx="4587" formatCode="General">
                  <c:v>0.28799000000000002</c:v>
                </c:pt>
                <c:pt idx="4588" formatCode="General">
                  <c:v>0.28799000000000002</c:v>
                </c:pt>
                <c:pt idx="4589" formatCode="General">
                  <c:v>0.28799000000000002</c:v>
                </c:pt>
                <c:pt idx="4590" formatCode="General">
                  <c:v>0.28799000000000002</c:v>
                </c:pt>
                <c:pt idx="4591" formatCode="General">
                  <c:v>0.28799000000000002</c:v>
                </c:pt>
                <c:pt idx="4592" formatCode="General">
                  <c:v>0.28799000000000002</c:v>
                </c:pt>
                <c:pt idx="4593" formatCode="General">
                  <c:v>0.28799000000000002</c:v>
                </c:pt>
                <c:pt idx="4594" formatCode="General">
                  <c:v>0.28799999999999998</c:v>
                </c:pt>
                <c:pt idx="4595" formatCode="General">
                  <c:v>0.28799999999999998</c:v>
                </c:pt>
                <c:pt idx="4596" formatCode="General">
                  <c:v>0.28799999999999998</c:v>
                </c:pt>
                <c:pt idx="4597" formatCode="General">
                  <c:v>0.28799999999999998</c:v>
                </c:pt>
                <c:pt idx="4598" formatCode="General">
                  <c:v>0.28799999999999998</c:v>
                </c:pt>
                <c:pt idx="4599" formatCode="General">
                  <c:v>0.28799999999999998</c:v>
                </c:pt>
                <c:pt idx="4600" formatCode="General">
                  <c:v>0.28799999999999998</c:v>
                </c:pt>
                <c:pt idx="4601" formatCode="General">
                  <c:v>0.28800999999999999</c:v>
                </c:pt>
                <c:pt idx="4602" formatCode="General">
                  <c:v>0.28800999999999999</c:v>
                </c:pt>
                <c:pt idx="4603" formatCode="General">
                  <c:v>0.28800999999999999</c:v>
                </c:pt>
                <c:pt idx="4604" formatCode="General">
                  <c:v>0.28800999999999999</c:v>
                </c:pt>
                <c:pt idx="4605" formatCode="General">
                  <c:v>0.28800999999999999</c:v>
                </c:pt>
                <c:pt idx="4606" formatCode="General">
                  <c:v>0.28800999999999999</c:v>
                </c:pt>
                <c:pt idx="4607" formatCode="General">
                  <c:v>0.28800999999999999</c:v>
                </c:pt>
                <c:pt idx="4608" formatCode="General">
                  <c:v>0.28800999999999999</c:v>
                </c:pt>
                <c:pt idx="4609" formatCode="General">
                  <c:v>0.28802</c:v>
                </c:pt>
                <c:pt idx="4610" formatCode="General">
                  <c:v>0.28802</c:v>
                </c:pt>
                <c:pt idx="4611" formatCode="General">
                  <c:v>0.28802</c:v>
                </c:pt>
                <c:pt idx="4612" formatCode="General">
                  <c:v>0.28802</c:v>
                </c:pt>
                <c:pt idx="4613" formatCode="General">
                  <c:v>0.28802</c:v>
                </c:pt>
                <c:pt idx="4614" formatCode="General">
                  <c:v>0.28802</c:v>
                </c:pt>
                <c:pt idx="4615" formatCode="General">
                  <c:v>0.28802</c:v>
                </c:pt>
                <c:pt idx="4616" formatCode="General">
                  <c:v>0.28803000000000001</c:v>
                </c:pt>
                <c:pt idx="4617" formatCode="General">
                  <c:v>0.28803000000000001</c:v>
                </c:pt>
                <c:pt idx="4618" formatCode="General">
                  <c:v>0.28803000000000001</c:v>
                </c:pt>
                <c:pt idx="4619" formatCode="General">
                  <c:v>0.28803000000000001</c:v>
                </c:pt>
                <c:pt idx="4620" formatCode="General">
                  <c:v>0.28803000000000001</c:v>
                </c:pt>
                <c:pt idx="4621" formatCode="General">
                  <c:v>0.28803000000000001</c:v>
                </c:pt>
                <c:pt idx="4622" formatCode="General">
                  <c:v>0.28803000000000001</c:v>
                </c:pt>
                <c:pt idx="4623" formatCode="General">
                  <c:v>0.28804000000000002</c:v>
                </c:pt>
                <c:pt idx="4624" formatCode="General">
                  <c:v>0.28804000000000002</c:v>
                </c:pt>
                <c:pt idx="4625" formatCode="General">
                  <c:v>0.28804000000000002</c:v>
                </c:pt>
                <c:pt idx="4626" formatCode="General">
                  <c:v>0.28804000000000002</c:v>
                </c:pt>
                <c:pt idx="4627" formatCode="General">
                  <c:v>0.28804000000000002</c:v>
                </c:pt>
                <c:pt idx="4628" formatCode="General">
                  <c:v>0.28804000000000002</c:v>
                </c:pt>
                <c:pt idx="4629" formatCode="General">
                  <c:v>0.28804000000000002</c:v>
                </c:pt>
                <c:pt idx="4630" formatCode="General">
                  <c:v>0.28804999999999997</c:v>
                </c:pt>
                <c:pt idx="4631" formatCode="General">
                  <c:v>0.28804999999999997</c:v>
                </c:pt>
                <c:pt idx="4632" formatCode="General">
                  <c:v>0.28804999999999997</c:v>
                </c:pt>
                <c:pt idx="4633" formatCode="General">
                  <c:v>0.28804999999999997</c:v>
                </c:pt>
                <c:pt idx="4634" formatCode="General">
                  <c:v>0.28804999999999997</c:v>
                </c:pt>
                <c:pt idx="4635" formatCode="General">
                  <c:v>0.28804999999999997</c:v>
                </c:pt>
                <c:pt idx="4636" formatCode="General">
                  <c:v>0.28804999999999997</c:v>
                </c:pt>
                <c:pt idx="4637" formatCode="General">
                  <c:v>0.28805999999999998</c:v>
                </c:pt>
                <c:pt idx="4638" formatCode="General">
                  <c:v>0.28805999999999998</c:v>
                </c:pt>
                <c:pt idx="4639" formatCode="General">
                  <c:v>0.28805999999999998</c:v>
                </c:pt>
                <c:pt idx="4640" formatCode="General">
                  <c:v>0.28805999999999998</c:v>
                </c:pt>
                <c:pt idx="4641" formatCode="General">
                  <c:v>0.28805999999999998</c:v>
                </c:pt>
                <c:pt idx="4642" formatCode="General">
                  <c:v>0.28805999999999998</c:v>
                </c:pt>
                <c:pt idx="4643" formatCode="General">
                  <c:v>0.28806999999999999</c:v>
                </c:pt>
                <c:pt idx="4644" formatCode="General">
                  <c:v>0.28806999999999999</c:v>
                </c:pt>
                <c:pt idx="4645" formatCode="General">
                  <c:v>0.28806999999999999</c:v>
                </c:pt>
                <c:pt idx="4646" formatCode="General">
                  <c:v>0.28806999999999999</c:v>
                </c:pt>
                <c:pt idx="4647" formatCode="General">
                  <c:v>0.28806999999999999</c:v>
                </c:pt>
                <c:pt idx="4648" formatCode="General">
                  <c:v>0.28806999999999999</c:v>
                </c:pt>
                <c:pt idx="4649" formatCode="General">
                  <c:v>0.28808</c:v>
                </c:pt>
                <c:pt idx="4650" formatCode="General">
                  <c:v>0.28808</c:v>
                </c:pt>
                <c:pt idx="4651" formatCode="General">
                  <c:v>0.28808</c:v>
                </c:pt>
                <c:pt idx="4652" formatCode="General">
                  <c:v>0.28808</c:v>
                </c:pt>
                <c:pt idx="4653" formatCode="General">
                  <c:v>0.28808</c:v>
                </c:pt>
                <c:pt idx="4654" formatCode="General">
                  <c:v>0.28808</c:v>
                </c:pt>
                <c:pt idx="4655" formatCode="General">
                  <c:v>0.28809000000000001</c:v>
                </c:pt>
                <c:pt idx="4656" formatCode="General">
                  <c:v>0.28809000000000001</c:v>
                </c:pt>
                <c:pt idx="4657" formatCode="General">
                  <c:v>0.28809000000000001</c:v>
                </c:pt>
                <c:pt idx="4658" formatCode="General">
                  <c:v>0.28809000000000001</c:v>
                </c:pt>
                <c:pt idx="4659" formatCode="General">
                  <c:v>0.28809000000000001</c:v>
                </c:pt>
                <c:pt idx="4660" formatCode="General">
                  <c:v>0.28809000000000001</c:v>
                </c:pt>
                <c:pt idx="4661" formatCode="General">
                  <c:v>0.28810000000000002</c:v>
                </c:pt>
                <c:pt idx="4662" formatCode="General">
                  <c:v>0.28810000000000002</c:v>
                </c:pt>
                <c:pt idx="4663" formatCode="General">
                  <c:v>0.28810000000000002</c:v>
                </c:pt>
                <c:pt idx="4664" formatCode="General">
                  <c:v>0.28810000000000002</c:v>
                </c:pt>
                <c:pt idx="4665" formatCode="General">
                  <c:v>0.28810000000000002</c:v>
                </c:pt>
                <c:pt idx="4666" formatCode="General">
                  <c:v>0.28810000000000002</c:v>
                </c:pt>
                <c:pt idx="4667" formatCode="General">
                  <c:v>0.28810999999999998</c:v>
                </c:pt>
                <c:pt idx="4668" formatCode="General">
                  <c:v>0.28810999999999998</c:v>
                </c:pt>
                <c:pt idx="4669" formatCode="General">
                  <c:v>0.28810999999999998</c:v>
                </c:pt>
                <c:pt idx="4670" formatCode="General">
                  <c:v>0.28810999999999998</c:v>
                </c:pt>
                <c:pt idx="4671" formatCode="General">
                  <c:v>0.28810999999999998</c:v>
                </c:pt>
                <c:pt idx="4672" formatCode="General">
                  <c:v>0.28810999999999998</c:v>
                </c:pt>
                <c:pt idx="4673" formatCode="General">
                  <c:v>0.28811999999999999</c:v>
                </c:pt>
                <c:pt idx="4674" formatCode="General">
                  <c:v>0.28811999999999999</c:v>
                </c:pt>
                <c:pt idx="4675" formatCode="General">
                  <c:v>0.28811999999999999</c:v>
                </c:pt>
                <c:pt idx="4676" formatCode="General">
                  <c:v>0.28811999999999999</c:v>
                </c:pt>
                <c:pt idx="4677" formatCode="General">
                  <c:v>0.28811999999999999</c:v>
                </c:pt>
                <c:pt idx="4678" formatCode="General">
                  <c:v>0.28811999999999999</c:v>
                </c:pt>
                <c:pt idx="4679" formatCode="General">
                  <c:v>0.28813</c:v>
                </c:pt>
                <c:pt idx="4680" formatCode="General">
                  <c:v>0.28813</c:v>
                </c:pt>
                <c:pt idx="4681" formatCode="General">
                  <c:v>0.28813</c:v>
                </c:pt>
                <c:pt idx="4682" formatCode="General">
                  <c:v>0.28813</c:v>
                </c:pt>
                <c:pt idx="4683" formatCode="General">
                  <c:v>0.28813</c:v>
                </c:pt>
                <c:pt idx="4684" formatCode="General">
                  <c:v>0.28813</c:v>
                </c:pt>
                <c:pt idx="4685" formatCode="General">
                  <c:v>0.28814000000000001</c:v>
                </c:pt>
                <c:pt idx="4686" formatCode="General">
                  <c:v>0.28814000000000001</c:v>
                </c:pt>
                <c:pt idx="4687" formatCode="General">
                  <c:v>0.28814000000000001</c:v>
                </c:pt>
                <c:pt idx="4688" formatCode="General">
                  <c:v>0.28814000000000001</c:v>
                </c:pt>
                <c:pt idx="4689" formatCode="General">
                  <c:v>0.28814000000000001</c:v>
                </c:pt>
                <c:pt idx="4690" formatCode="General">
                  <c:v>0.28815000000000002</c:v>
                </c:pt>
                <c:pt idx="4691" formatCode="General">
                  <c:v>0.28815000000000002</c:v>
                </c:pt>
                <c:pt idx="4692" formatCode="General">
                  <c:v>0.28815000000000002</c:v>
                </c:pt>
                <c:pt idx="4693" formatCode="General">
                  <c:v>0.28815000000000002</c:v>
                </c:pt>
                <c:pt idx="4694" formatCode="General">
                  <c:v>0.28815000000000002</c:v>
                </c:pt>
                <c:pt idx="4695" formatCode="General">
                  <c:v>0.28815000000000002</c:v>
                </c:pt>
                <c:pt idx="4696" formatCode="General">
                  <c:v>0.28816000000000003</c:v>
                </c:pt>
                <c:pt idx="4697" formatCode="General">
                  <c:v>0.28816000000000003</c:v>
                </c:pt>
                <c:pt idx="4698" formatCode="General">
                  <c:v>0.28816000000000003</c:v>
                </c:pt>
                <c:pt idx="4699" formatCode="General">
                  <c:v>0.28816000000000003</c:v>
                </c:pt>
                <c:pt idx="4700" formatCode="General">
                  <c:v>0.28816000000000003</c:v>
                </c:pt>
                <c:pt idx="4701" formatCode="General">
                  <c:v>0.28816999999999998</c:v>
                </c:pt>
                <c:pt idx="4702" formatCode="General">
                  <c:v>0.28816999999999998</c:v>
                </c:pt>
                <c:pt idx="4703" formatCode="General">
                  <c:v>0.28816999999999998</c:v>
                </c:pt>
                <c:pt idx="4704" formatCode="General">
                  <c:v>0.28816999999999998</c:v>
                </c:pt>
                <c:pt idx="4705" formatCode="General">
                  <c:v>0.28816999999999998</c:v>
                </c:pt>
                <c:pt idx="4706" formatCode="General">
                  <c:v>0.28817999999999999</c:v>
                </c:pt>
                <c:pt idx="4707" formatCode="General">
                  <c:v>0.28817999999999999</c:v>
                </c:pt>
                <c:pt idx="4708" formatCode="General">
                  <c:v>0.28817999999999999</c:v>
                </c:pt>
                <c:pt idx="4709" formatCode="General">
                  <c:v>0.28817999999999999</c:v>
                </c:pt>
                <c:pt idx="4710" formatCode="General">
                  <c:v>0.28819</c:v>
                </c:pt>
                <c:pt idx="4711" formatCode="General">
                  <c:v>0.28819</c:v>
                </c:pt>
                <c:pt idx="4712" formatCode="General">
                  <c:v>0.28819</c:v>
                </c:pt>
                <c:pt idx="4713" formatCode="General">
                  <c:v>0.28819</c:v>
                </c:pt>
                <c:pt idx="4714" formatCode="General">
                  <c:v>0.28819</c:v>
                </c:pt>
                <c:pt idx="4715" formatCode="General">
                  <c:v>0.28820000000000001</c:v>
                </c:pt>
                <c:pt idx="4716" formatCode="General">
                  <c:v>0.28820000000000001</c:v>
                </c:pt>
                <c:pt idx="4717" formatCode="General">
                  <c:v>0.28820000000000001</c:v>
                </c:pt>
                <c:pt idx="4718" formatCode="General">
                  <c:v>0.28820000000000001</c:v>
                </c:pt>
                <c:pt idx="4719" formatCode="General">
                  <c:v>0.28820000000000001</c:v>
                </c:pt>
                <c:pt idx="4720" formatCode="General">
                  <c:v>0.28821000000000002</c:v>
                </c:pt>
                <c:pt idx="4721" formatCode="General">
                  <c:v>0.28821000000000002</c:v>
                </c:pt>
                <c:pt idx="4722" formatCode="General">
                  <c:v>0.28821000000000002</c:v>
                </c:pt>
                <c:pt idx="4723" formatCode="General">
                  <c:v>0.28821000000000002</c:v>
                </c:pt>
                <c:pt idx="4724" formatCode="General">
                  <c:v>0.28821000000000002</c:v>
                </c:pt>
                <c:pt idx="4725" formatCode="General">
                  <c:v>0.28821999999999998</c:v>
                </c:pt>
                <c:pt idx="4726" formatCode="General">
                  <c:v>0.28821999999999998</c:v>
                </c:pt>
                <c:pt idx="4727" formatCode="General">
                  <c:v>0.28821999999999998</c:v>
                </c:pt>
                <c:pt idx="4728" formatCode="General">
                  <c:v>0.28821999999999998</c:v>
                </c:pt>
                <c:pt idx="4729" formatCode="General">
                  <c:v>0.28822999999999999</c:v>
                </c:pt>
                <c:pt idx="4730" formatCode="General">
                  <c:v>0.28822999999999999</c:v>
                </c:pt>
                <c:pt idx="4731" formatCode="General">
                  <c:v>0.28822999999999999</c:v>
                </c:pt>
                <c:pt idx="4732" formatCode="General">
                  <c:v>0.28822999999999999</c:v>
                </c:pt>
                <c:pt idx="4733" formatCode="General">
                  <c:v>0.28822999999999999</c:v>
                </c:pt>
                <c:pt idx="4734" formatCode="General">
                  <c:v>0.28824</c:v>
                </c:pt>
                <c:pt idx="4735" formatCode="General">
                  <c:v>0.28824</c:v>
                </c:pt>
                <c:pt idx="4736" formatCode="General">
                  <c:v>0.28824</c:v>
                </c:pt>
                <c:pt idx="4737" formatCode="General">
                  <c:v>0.28824</c:v>
                </c:pt>
                <c:pt idx="4738" formatCode="General">
                  <c:v>0.28825000000000001</c:v>
                </c:pt>
                <c:pt idx="4739" formatCode="General">
                  <c:v>0.28825000000000001</c:v>
                </c:pt>
                <c:pt idx="4740" formatCode="General">
                  <c:v>0.28825000000000001</c:v>
                </c:pt>
                <c:pt idx="4741" formatCode="General">
                  <c:v>0.28825000000000001</c:v>
                </c:pt>
                <c:pt idx="4742" formatCode="General">
                  <c:v>0.28826000000000002</c:v>
                </c:pt>
                <c:pt idx="4743" formatCode="General">
                  <c:v>0.28826000000000002</c:v>
                </c:pt>
                <c:pt idx="4744" formatCode="General">
                  <c:v>0.28826000000000002</c:v>
                </c:pt>
                <c:pt idx="4745" formatCode="General">
                  <c:v>0.28826000000000002</c:v>
                </c:pt>
                <c:pt idx="4746" formatCode="General">
                  <c:v>0.28827000000000003</c:v>
                </c:pt>
                <c:pt idx="4747" formatCode="General">
                  <c:v>0.28827000000000003</c:v>
                </c:pt>
                <c:pt idx="4748" formatCode="General">
                  <c:v>0.28827000000000003</c:v>
                </c:pt>
                <c:pt idx="4749" formatCode="General">
                  <c:v>0.28827000000000003</c:v>
                </c:pt>
                <c:pt idx="4750" formatCode="General">
                  <c:v>0.28827999999999998</c:v>
                </c:pt>
                <c:pt idx="4751" formatCode="General">
                  <c:v>0.28827999999999998</c:v>
                </c:pt>
                <c:pt idx="4752" formatCode="General">
                  <c:v>0.28827999999999998</c:v>
                </c:pt>
                <c:pt idx="4753" formatCode="General">
                  <c:v>0.28827999999999998</c:v>
                </c:pt>
                <c:pt idx="4754" formatCode="General">
                  <c:v>0.28828999999999999</c:v>
                </c:pt>
                <c:pt idx="4755" formatCode="General">
                  <c:v>0.28828999999999999</c:v>
                </c:pt>
                <c:pt idx="4756" formatCode="General">
                  <c:v>0.28828999999999999</c:v>
                </c:pt>
                <c:pt idx="4757" formatCode="General">
                  <c:v>0.2883</c:v>
                </c:pt>
                <c:pt idx="4758" formatCode="General">
                  <c:v>0.2883</c:v>
                </c:pt>
                <c:pt idx="4759" formatCode="General">
                  <c:v>0.2883</c:v>
                </c:pt>
                <c:pt idx="4760" formatCode="General">
                  <c:v>0.2883</c:v>
                </c:pt>
                <c:pt idx="4761" formatCode="General">
                  <c:v>0.28831000000000001</c:v>
                </c:pt>
                <c:pt idx="4762" formatCode="General">
                  <c:v>0.28831000000000001</c:v>
                </c:pt>
                <c:pt idx="4763" formatCode="General">
                  <c:v>0.28831000000000001</c:v>
                </c:pt>
                <c:pt idx="4764" formatCode="General">
                  <c:v>0.28832000000000002</c:v>
                </c:pt>
                <c:pt idx="4765" formatCode="General">
                  <c:v>0.28832000000000002</c:v>
                </c:pt>
                <c:pt idx="4766" formatCode="General">
                  <c:v>0.28832000000000002</c:v>
                </c:pt>
                <c:pt idx="4767" formatCode="General">
                  <c:v>0.28832999999999998</c:v>
                </c:pt>
                <c:pt idx="4768" formatCode="General">
                  <c:v>0.28832999999999998</c:v>
                </c:pt>
                <c:pt idx="4769" formatCode="General">
                  <c:v>0.28832999999999998</c:v>
                </c:pt>
                <c:pt idx="4770" formatCode="General">
                  <c:v>0.28832999999999998</c:v>
                </c:pt>
                <c:pt idx="4771" formatCode="General">
                  <c:v>0.28833999999999999</c:v>
                </c:pt>
                <c:pt idx="4772" formatCode="General">
                  <c:v>0.28833999999999999</c:v>
                </c:pt>
                <c:pt idx="4773" formatCode="General">
                  <c:v>0.28833999999999999</c:v>
                </c:pt>
                <c:pt idx="4774" formatCode="General">
                  <c:v>0.28835</c:v>
                </c:pt>
                <c:pt idx="4775" formatCode="General">
                  <c:v>0.28835</c:v>
                </c:pt>
                <c:pt idx="4776" formatCode="General">
                  <c:v>0.28835</c:v>
                </c:pt>
                <c:pt idx="4777" formatCode="General">
                  <c:v>0.28836000000000001</c:v>
                </c:pt>
                <c:pt idx="4778" formatCode="General">
                  <c:v>0.28836000000000001</c:v>
                </c:pt>
                <c:pt idx="4779" formatCode="General">
                  <c:v>0.28836000000000001</c:v>
                </c:pt>
                <c:pt idx="4780" formatCode="General">
                  <c:v>0.28837000000000002</c:v>
                </c:pt>
                <c:pt idx="4781" formatCode="General">
                  <c:v>0.28837000000000002</c:v>
                </c:pt>
                <c:pt idx="4782" formatCode="General">
                  <c:v>0.28837000000000002</c:v>
                </c:pt>
                <c:pt idx="4783" formatCode="General">
                  <c:v>0.28838000000000003</c:v>
                </c:pt>
                <c:pt idx="4784" formatCode="General">
                  <c:v>0.28838000000000003</c:v>
                </c:pt>
                <c:pt idx="4785" formatCode="General">
                  <c:v>0.28838000000000003</c:v>
                </c:pt>
                <c:pt idx="4786" formatCode="General">
                  <c:v>0.28838999999999998</c:v>
                </c:pt>
                <c:pt idx="4787" formatCode="General">
                  <c:v>0.28838999999999998</c:v>
                </c:pt>
                <c:pt idx="4788" formatCode="General">
                  <c:v>0.28838999999999998</c:v>
                </c:pt>
                <c:pt idx="4789" formatCode="General">
                  <c:v>0.28839999999999999</c:v>
                </c:pt>
                <c:pt idx="4790" formatCode="General">
                  <c:v>0.28839999999999999</c:v>
                </c:pt>
                <c:pt idx="4791" formatCode="General">
                  <c:v>0.28841</c:v>
                </c:pt>
                <c:pt idx="4792" formatCode="General">
                  <c:v>0.28841</c:v>
                </c:pt>
                <c:pt idx="4793" formatCode="General">
                  <c:v>0.28841</c:v>
                </c:pt>
                <c:pt idx="4794" formatCode="General">
                  <c:v>0.28842000000000001</c:v>
                </c:pt>
                <c:pt idx="4795" formatCode="General">
                  <c:v>0.28842000000000001</c:v>
                </c:pt>
                <c:pt idx="4796" formatCode="General">
                  <c:v>0.28842000000000001</c:v>
                </c:pt>
                <c:pt idx="4797" formatCode="General">
                  <c:v>0.28843000000000002</c:v>
                </c:pt>
                <c:pt idx="4798" formatCode="General">
                  <c:v>0.28843000000000002</c:v>
                </c:pt>
                <c:pt idx="4799" formatCode="General">
                  <c:v>0.28843999999999997</c:v>
                </c:pt>
                <c:pt idx="4800" formatCode="General">
                  <c:v>0.28843999999999997</c:v>
                </c:pt>
                <c:pt idx="4801" formatCode="General">
                  <c:v>0.28843999999999997</c:v>
                </c:pt>
                <c:pt idx="4802" formatCode="General">
                  <c:v>0.28844999999999998</c:v>
                </c:pt>
                <c:pt idx="4803" formatCode="General">
                  <c:v>0.28844999999999998</c:v>
                </c:pt>
                <c:pt idx="4804" formatCode="General">
                  <c:v>0.28845999999999999</c:v>
                </c:pt>
                <c:pt idx="4805" formatCode="General">
                  <c:v>0.28845999999999999</c:v>
                </c:pt>
                <c:pt idx="4806" formatCode="General">
                  <c:v>0.28845999999999999</c:v>
                </c:pt>
                <c:pt idx="4807" formatCode="General">
                  <c:v>0.28847</c:v>
                </c:pt>
                <c:pt idx="4808" formatCode="General">
                  <c:v>0.28847</c:v>
                </c:pt>
                <c:pt idx="4809" formatCode="General">
                  <c:v>0.28848000000000001</c:v>
                </c:pt>
                <c:pt idx="4810" formatCode="General">
                  <c:v>0.28848000000000001</c:v>
                </c:pt>
                <c:pt idx="4811" formatCode="General">
                  <c:v>0.28849000000000002</c:v>
                </c:pt>
                <c:pt idx="4812" formatCode="General">
                  <c:v>0.28849000000000002</c:v>
                </c:pt>
                <c:pt idx="4813" formatCode="General">
                  <c:v>0.28849000000000002</c:v>
                </c:pt>
                <c:pt idx="4814" formatCode="General">
                  <c:v>0.28849999999999998</c:v>
                </c:pt>
                <c:pt idx="4815" formatCode="General">
                  <c:v>0.28849999999999998</c:v>
                </c:pt>
                <c:pt idx="4816" formatCode="General">
                  <c:v>0.28850999999999999</c:v>
                </c:pt>
                <c:pt idx="4817" formatCode="General">
                  <c:v>0.28850999999999999</c:v>
                </c:pt>
                <c:pt idx="4818" formatCode="General">
                  <c:v>0.28852</c:v>
                </c:pt>
                <c:pt idx="4819" formatCode="General">
                  <c:v>0.28852</c:v>
                </c:pt>
                <c:pt idx="4820" formatCode="General">
                  <c:v>0.28853000000000001</c:v>
                </c:pt>
                <c:pt idx="4821" formatCode="General">
                  <c:v>0.28853000000000001</c:v>
                </c:pt>
                <c:pt idx="4822" formatCode="General">
                  <c:v>0.28854000000000002</c:v>
                </c:pt>
                <c:pt idx="4823" formatCode="General">
                  <c:v>0.28854000000000002</c:v>
                </c:pt>
                <c:pt idx="4824" formatCode="General">
                  <c:v>0.28854999999999997</c:v>
                </c:pt>
                <c:pt idx="4825" formatCode="General">
                  <c:v>0.28854999999999997</c:v>
                </c:pt>
                <c:pt idx="4826" formatCode="General">
                  <c:v>0.28855999999999998</c:v>
                </c:pt>
                <c:pt idx="4827" formatCode="General">
                  <c:v>0.28855999999999998</c:v>
                </c:pt>
                <c:pt idx="4828" formatCode="General">
                  <c:v>0.28856999999999999</c:v>
                </c:pt>
                <c:pt idx="4829" formatCode="General">
                  <c:v>0.28856999999999999</c:v>
                </c:pt>
                <c:pt idx="4830" formatCode="General">
                  <c:v>0.28858</c:v>
                </c:pt>
                <c:pt idx="4831" formatCode="General">
                  <c:v>0.28858</c:v>
                </c:pt>
                <c:pt idx="4832" formatCode="General">
                  <c:v>0.28859000000000001</c:v>
                </c:pt>
                <c:pt idx="4833" formatCode="General">
                  <c:v>0.28860000000000002</c:v>
                </c:pt>
                <c:pt idx="4834" formatCode="General">
                  <c:v>0.28860000000000002</c:v>
                </c:pt>
                <c:pt idx="4835" formatCode="General">
                  <c:v>0.28860999999999998</c:v>
                </c:pt>
                <c:pt idx="4836" formatCode="General">
                  <c:v>0.28860999999999998</c:v>
                </c:pt>
                <c:pt idx="4837" formatCode="General">
                  <c:v>0.28861999999999999</c:v>
                </c:pt>
                <c:pt idx="4838" formatCode="General">
                  <c:v>0.28861999999999999</c:v>
                </c:pt>
                <c:pt idx="4839" formatCode="General">
                  <c:v>0.28863</c:v>
                </c:pt>
                <c:pt idx="4840" formatCode="General">
                  <c:v>0.28864000000000001</c:v>
                </c:pt>
                <c:pt idx="4841" formatCode="General">
                  <c:v>0.28864000000000001</c:v>
                </c:pt>
                <c:pt idx="4842" formatCode="General">
                  <c:v>0.28865000000000002</c:v>
                </c:pt>
                <c:pt idx="4843" formatCode="General">
                  <c:v>0.28866000000000003</c:v>
                </c:pt>
                <c:pt idx="4844" formatCode="General">
                  <c:v>0.28866000000000003</c:v>
                </c:pt>
                <c:pt idx="4845" formatCode="General">
                  <c:v>0.28866999999999998</c:v>
                </c:pt>
                <c:pt idx="4846" formatCode="General">
                  <c:v>0.28866999999999998</c:v>
                </c:pt>
                <c:pt idx="4847" formatCode="General">
                  <c:v>0.28867999999999999</c:v>
                </c:pt>
                <c:pt idx="4848" formatCode="General">
                  <c:v>0.28869</c:v>
                </c:pt>
                <c:pt idx="4849" formatCode="General">
                  <c:v>0.28869</c:v>
                </c:pt>
                <c:pt idx="4850" formatCode="General">
                  <c:v>0.28870000000000001</c:v>
                </c:pt>
                <c:pt idx="4851" formatCode="General">
                  <c:v>0.28871000000000002</c:v>
                </c:pt>
                <c:pt idx="4852" formatCode="General">
                  <c:v>0.28871000000000002</c:v>
                </c:pt>
                <c:pt idx="4853" formatCode="General">
                  <c:v>0.28871999999999998</c:v>
                </c:pt>
                <c:pt idx="4854" formatCode="General">
                  <c:v>0.28872999999999999</c:v>
                </c:pt>
                <c:pt idx="4855" formatCode="General">
                  <c:v>0.28872999999999999</c:v>
                </c:pt>
                <c:pt idx="4856" formatCode="General">
                  <c:v>0.28874</c:v>
                </c:pt>
                <c:pt idx="4857" formatCode="General">
                  <c:v>0.28875000000000001</c:v>
                </c:pt>
                <c:pt idx="4858" formatCode="General">
                  <c:v>0.28875000000000001</c:v>
                </c:pt>
                <c:pt idx="4859" formatCode="General">
                  <c:v>0.28876000000000002</c:v>
                </c:pt>
                <c:pt idx="4860" formatCode="General">
                  <c:v>0.28877000000000003</c:v>
                </c:pt>
                <c:pt idx="4861" formatCode="General">
                  <c:v>0.28877999999999998</c:v>
                </c:pt>
                <c:pt idx="4862" formatCode="General">
                  <c:v>0.28877999999999998</c:v>
                </c:pt>
                <c:pt idx="4863" formatCode="General">
                  <c:v>0.28878999999999999</c:v>
                </c:pt>
                <c:pt idx="4864" formatCode="General">
                  <c:v>0.2888</c:v>
                </c:pt>
                <c:pt idx="4865" formatCode="General">
                  <c:v>0.28881000000000001</c:v>
                </c:pt>
                <c:pt idx="4866" formatCode="General">
                  <c:v>0.28881000000000001</c:v>
                </c:pt>
                <c:pt idx="4867" formatCode="General">
                  <c:v>0.28882000000000002</c:v>
                </c:pt>
                <c:pt idx="4868" formatCode="General">
                  <c:v>0.28882999999999998</c:v>
                </c:pt>
                <c:pt idx="4869" formatCode="General">
                  <c:v>0.28883999999999999</c:v>
                </c:pt>
                <c:pt idx="4870" formatCode="General">
                  <c:v>0.28883999999999999</c:v>
                </c:pt>
                <c:pt idx="4871" formatCode="General">
                  <c:v>0.28885</c:v>
                </c:pt>
                <c:pt idx="4872" formatCode="General">
                  <c:v>0.28886000000000001</c:v>
                </c:pt>
                <c:pt idx="4873" formatCode="General">
                  <c:v>0.28887000000000002</c:v>
                </c:pt>
                <c:pt idx="4874" formatCode="General">
                  <c:v>0.28888000000000003</c:v>
                </c:pt>
                <c:pt idx="4875" formatCode="General">
                  <c:v>0.28888000000000003</c:v>
                </c:pt>
                <c:pt idx="4876" formatCode="General">
                  <c:v>0.28888999999999998</c:v>
                </c:pt>
                <c:pt idx="4877" formatCode="General">
                  <c:v>0.28889999999999999</c:v>
                </c:pt>
                <c:pt idx="4878" formatCode="General">
                  <c:v>0.28891</c:v>
                </c:pt>
                <c:pt idx="4879" formatCode="General">
                  <c:v>0.28892000000000001</c:v>
                </c:pt>
                <c:pt idx="4880" formatCode="General">
                  <c:v>0.28892000000000001</c:v>
                </c:pt>
                <c:pt idx="4881" formatCode="General">
                  <c:v>0.28893000000000002</c:v>
                </c:pt>
                <c:pt idx="4882" formatCode="General">
                  <c:v>0.28893999999999997</c:v>
                </c:pt>
                <c:pt idx="4883" formatCode="General">
                  <c:v>0.28894999999999998</c:v>
                </c:pt>
                <c:pt idx="4884" formatCode="General">
                  <c:v>0.28895999999999999</c:v>
                </c:pt>
                <c:pt idx="4885" formatCode="General">
                  <c:v>0.28897</c:v>
                </c:pt>
                <c:pt idx="4886" formatCode="General">
                  <c:v>0.28898000000000001</c:v>
                </c:pt>
                <c:pt idx="4887" formatCode="General">
                  <c:v>0.28898000000000001</c:v>
                </c:pt>
                <c:pt idx="4888" formatCode="General">
                  <c:v>0.28899000000000002</c:v>
                </c:pt>
                <c:pt idx="4889" formatCode="General">
                  <c:v>0.28899999999999998</c:v>
                </c:pt>
                <c:pt idx="4890" formatCode="General">
                  <c:v>0.28900999999999999</c:v>
                </c:pt>
                <c:pt idx="4891" formatCode="General">
                  <c:v>0.28902</c:v>
                </c:pt>
                <c:pt idx="4892" formatCode="General">
                  <c:v>0.28903000000000001</c:v>
                </c:pt>
                <c:pt idx="4893" formatCode="General">
                  <c:v>0.28904000000000002</c:v>
                </c:pt>
                <c:pt idx="4894" formatCode="General">
                  <c:v>0.28904999999999997</c:v>
                </c:pt>
                <c:pt idx="4895" formatCode="General">
                  <c:v>0.28905999999999998</c:v>
                </c:pt>
                <c:pt idx="4896" formatCode="General">
                  <c:v>0.28906999999999999</c:v>
                </c:pt>
                <c:pt idx="4897" formatCode="General">
                  <c:v>0.28908</c:v>
                </c:pt>
                <c:pt idx="4898" formatCode="General">
                  <c:v>0.28909000000000001</c:v>
                </c:pt>
                <c:pt idx="4899" formatCode="General">
                  <c:v>0.28909000000000001</c:v>
                </c:pt>
                <c:pt idx="4900" formatCode="General">
                  <c:v>0.28910000000000002</c:v>
                </c:pt>
                <c:pt idx="4901" formatCode="General">
                  <c:v>0.28910999999999998</c:v>
                </c:pt>
                <c:pt idx="4902" formatCode="General">
                  <c:v>0.28911999999999999</c:v>
                </c:pt>
                <c:pt idx="4903" formatCode="General">
                  <c:v>0.28913</c:v>
                </c:pt>
                <c:pt idx="4904" formatCode="General">
                  <c:v>0.28914000000000001</c:v>
                </c:pt>
                <c:pt idx="4905" formatCode="General">
                  <c:v>0.28915000000000002</c:v>
                </c:pt>
                <c:pt idx="4906" formatCode="General">
                  <c:v>0.28915999999999997</c:v>
                </c:pt>
                <c:pt idx="4907" formatCode="General">
                  <c:v>0.28916999999999998</c:v>
                </c:pt>
                <c:pt idx="4908" formatCode="General">
                  <c:v>0.28917999999999999</c:v>
                </c:pt>
                <c:pt idx="4909" formatCode="General">
                  <c:v>0.28919</c:v>
                </c:pt>
                <c:pt idx="4910" formatCode="General">
                  <c:v>0.28920000000000001</c:v>
                </c:pt>
                <c:pt idx="4911" formatCode="General">
                  <c:v>0.28921000000000002</c:v>
                </c:pt>
                <c:pt idx="4912" formatCode="General">
                  <c:v>0.28921999999999998</c:v>
                </c:pt>
                <c:pt idx="4913" formatCode="General">
                  <c:v>0.28922999999999999</c:v>
                </c:pt>
                <c:pt idx="4914" formatCode="General">
                  <c:v>0.28924</c:v>
                </c:pt>
                <c:pt idx="4915" formatCode="General">
                  <c:v>0.28925000000000001</c:v>
                </c:pt>
                <c:pt idx="4916" formatCode="General">
                  <c:v>0.28926000000000002</c:v>
                </c:pt>
                <c:pt idx="4917" formatCode="General">
                  <c:v>0.28927000000000003</c:v>
                </c:pt>
                <c:pt idx="4918" formatCode="General">
                  <c:v>0.28927999999999998</c:v>
                </c:pt>
                <c:pt idx="4919" formatCode="General">
                  <c:v>0.28928999999999999</c:v>
                </c:pt>
                <c:pt idx="4920" formatCode="General">
                  <c:v>0.2893</c:v>
                </c:pt>
                <c:pt idx="4921" formatCode="General">
                  <c:v>0.28931000000000001</c:v>
                </c:pt>
                <c:pt idx="4922" formatCode="General">
                  <c:v>0.28932000000000002</c:v>
                </c:pt>
                <c:pt idx="4923" formatCode="General">
                  <c:v>0.28932999999999998</c:v>
                </c:pt>
                <c:pt idx="4924" formatCode="General">
                  <c:v>0.28933999999999999</c:v>
                </c:pt>
                <c:pt idx="4925" formatCode="General">
                  <c:v>0.28936000000000001</c:v>
                </c:pt>
                <c:pt idx="4926" formatCode="General">
                  <c:v>0.28937000000000002</c:v>
                </c:pt>
                <c:pt idx="4927" formatCode="General">
                  <c:v>0.28938000000000003</c:v>
                </c:pt>
                <c:pt idx="4928" formatCode="General">
                  <c:v>0.28938999999999998</c:v>
                </c:pt>
                <c:pt idx="4929" formatCode="General">
                  <c:v>0.28939999999999999</c:v>
                </c:pt>
                <c:pt idx="4930" formatCode="General">
                  <c:v>0.28941</c:v>
                </c:pt>
                <c:pt idx="4931" formatCode="General">
                  <c:v>0.28942000000000001</c:v>
                </c:pt>
                <c:pt idx="4932" formatCode="General">
                  <c:v>0.28943000000000002</c:v>
                </c:pt>
                <c:pt idx="4933" formatCode="General">
                  <c:v>0.28943999999999998</c:v>
                </c:pt>
                <c:pt idx="4934" formatCode="General">
                  <c:v>0.28944999999999999</c:v>
                </c:pt>
                <c:pt idx="4935" formatCode="General">
                  <c:v>0.28946</c:v>
                </c:pt>
                <c:pt idx="4936" formatCode="General">
                  <c:v>0.28947000000000001</c:v>
                </c:pt>
                <c:pt idx="4937" formatCode="General">
                  <c:v>0.28948000000000002</c:v>
                </c:pt>
                <c:pt idx="4938" formatCode="General">
                  <c:v>0.28949000000000003</c:v>
                </c:pt>
                <c:pt idx="4939" formatCode="General">
                  <c:v>0.28950999999999999</c:v>
                </c:pt>
                <c:pt idx="4940" formatCode="General">
                  <c:v>0.28952</c:v>
                </c:pt>
                <c:pt idx="4941" formatCode="General">
                  <c:v>0.28953000000000001</c:v>
                </c:pt>
                <c:pt idx="4942" formatCode="General">
                  <c:v>0.28954000000000002</c:v>
                </c:pt>
                <c:pt idx="4943" formatCode="General">
                  <c:v>0.28954999999999997</c:v>
                </c:pt>
                <c:pt idx="4944" formatCode="General">
                  <c:v>0.28955999999999998</c:v>
                </c:pt>
                <c:pt idx="4945" formatCode="General">
                  <c:v>0.28956999999999999</c:v>
                </c:pt>
                <c:pt idx="4946" formatCode="General">
                  <c:v>0.28958</c:v>
                </c:pt>
                <c:pt idx="4947" formatCode="General">
                  <c:v>0.28959000000000001</c:v>
                </c:pt>
                <c:pt idx="4948" formatCode="General">
                  <c:v>0.28960000000000002</c:v>
                </c:pt>
                <c:pt idx="4949" formatCode="General">
                  <c:v>0.28960999999999998</c:v>
                </c:pt>
                <c:pt idx="4950" formatCode="General">
                  <c:v>0.28961999999999999</c:v>
                </c:pt>
                <c:pt idx="4951" formatCode="General">
                  <c:v>0.28964000000000001</c:v>
                </c:pt>
                <c:pt idx="4952" formatCode="General">
                  <c:v>0.28965000000000002</c:v>
                </c:pt>
                <c:pt idx="4953" formatCode="General">
                  <c:v>0.28965999999999997</c:v>
                </c:pt>
                <c:pt idx="4954" formatCode="General">
                  <c:v>0.28966999999999998</c:v>
                </c:pt>
                <c:pt idx="4955" formatCode="General">
                  <c:v>0.28967999999999999</c:v>
                </c:pt>
                <c:pt idx="4956" formatCode="General">
                  <c:v>0.28969</c:v>
                </c:pt>
                <c:pt idx="4957" formatCode="General">
                  <c:v>0.28970000000000001</c:v>
                </c:pt>
                <c:pt idx="4958" formatCode="General">
                  <c:v>0.28971000000000002</c:v>
                </c:pt>
                <c:pt idx="4959" formatCode="General">
                  <c:v>0.28971999999999998</c:v>
                </c:pt>
                <c:pt idx="4960" formatCode="General">
                  <c:v>0.28972999999999999</c:v>
                </c:pt>
                <c:pt idx="4961" formatCode="General">
                  <c:v>0.28974</c:v>
                </c:pt>
                <c:pt idx="4962" formatCode="General">
                  <c:v>0.28976000000000002</c:v>
                </c:pt>
                <c:pt idx="4963" formatCode="General">
                  <c:v>0.28977000000000003</c:v>
                </c:pt>
                <c:pt idx="4964" formatCode="General">
                  <c:v>0.28977999999999998</c:v>
                </c:pt>
                <c:pt idx="4965" formatCode="General">
                  <c:v>0.28978999999999999</c:v>
                </c:pt>
                <c:pt idx="4966" formatCode="General">
                  <c:v>0.2898</c:v>
                </c:pt>
                <c:pt idx="4967" formatCode="General">
                  <c:v>0.28981000000000001</c:v>
                </c:pt>
                <c:pt idx="4968" formatCode="General">
                  <c:v>0.28982000000000002</c:v>
                </c:pt>
                <c:pt idx="4969" formatCode="General">
                  <c:v>0.28982999999999998</c:v>
                </c:pt>
                <c:pt idx="4970" formatCode="General">
                  <c:v>0.28983999999999999</c:v>
                </c:pt>
                <c:pt idx="4971" formatCode="General">
                  <c:v>0.28985</c:v>
                </c:pt>
                <c:pt idx="4972" formatCode="General">
                  <c:v>0.28986000000000001</c:v>
                </c:pt>
                <c:pt idx="4973" formatCode="General">
                  <c:v>0.28987000000000002</c:v>
                </c:pt>
                <c:pt idx="4974" formatCode="General">
                  <c:v>0.28988000000000003</c:v>
                </c:pt>
                <c:pt idx="4975" formatCode="General">
                  <c:v>0.28988999999999998</c:v>
                </c:pt>
                <c:pt idx="4976" formatCode="General">
                  <c:v>0.28989999999999999</c:v>
                </c:pt>
                <c:pt idx="4977" formatCode="General">
                  <c:v>0.28991</c:v>
                </c:pt>
                <c:pt idx="4978" formatCode="General">
                  <c:v>0.28992000000000001</c:v>
                </c:pt>
                <c:pt idx="4979" formatCode="General">
                  <c:v>0.28993000000000002</c:v>
                </c:pt>
                <c:pt idx="4980" formatCode="General">
                  <c:v>0.28993999999999998</c:v>
                </c:pt>
                <c:pt idx="4981" formatCode="General">
                  <c:v>0.28994999999999999</c:v>
                </c:pt>
                <c:pt idx="4982" formatCode="General">
                  <c:v>0.28996</c:v>
                </c:pt>
                <c:pt idx="4983" formatCode="General">
                  <c:v>0.28997000000000001</c:v>
                </c:pt>
                <c:pt idx="4984" formatCode="General">
                  <c:v>0.28998000000000002</c:v>
                </c:pt>
                <c:pt idx="4985" formatCode="General">
                  <c:v>0.28999000000000003</c:v>
                </c:pt>
                <c:pt idx="4986" formatCode="General">
                  <c:v>0.28999999999999998</c:v>
                </c:pt>
                <c:pt idx="4987" formatCode="General">
                  <c:v>0.29000999999999999</c:v>
                </c:pt>
                <c:pt idx="4988" formatCode="General">
                  <c:v>0.29002</c:v>
                </c:pt>
                <c:pt idx="4989" formatCode="General">
                  <c:v>0.29003000000000001</c:v>
                </c:pt>
                <c:pt idx="4990" formatCode="General">
                  <c:v>0.29004000000000002</c:v>
                </c:pt>
                <c:pt idx="4991" formatCode="General">
                  <c:v>0.29004000000000002</c:v>
                </c:pt>
                <c:pt idx="4992" formatCode="General">
                  <c:v>0.29004999999999997</c:v>
                </c:pt>
                <c:pt idx="4993" formatCode="General">
                  <c:v>0.29005999999999998</c:v>
                </c:pt>
                <c:pt idx="4994" formatCode="General">
                  <c:v>0.29006999999999999</c:v>
                </c:pt>
                <c:pt idx="4995" formatCode="General">
                  <c:v>0.29008</c:v>
                </c:pt>
                <c:pt idx="4996" formatCode="General">
                  <c:v>0.29009000000000001</c:v>
                </c:pt>
                <c:pt idx="4997" formatCode="General">
                  <c:v>0.29009000000000001</c:v>
                </c:pt>
                <c:pt idx="4998" formatCode="General">
                  <c:v>0.29010000000000002</c:v>
                </c:pt>
                <c:pt idx="4999" formatCode="General">
                  <c:v>0.29010999999999998</c:v>
                </c:pt>
                <c:pt idx="5000" formatCode="General">
                  <c:v>0.29011999999999999</c:v>
                </c:pt>
                <c:pt idx="5001" formatCode="General">
                  <c:v>0.29013</c:v>
                </c:pt>
                <c:pt idx="5002" formatCode="General">
                  <c:v>0.29013</c:v>
                </c:pt>
                <c:pt idx="5003" formatCode="General">
                  <c:v>0.29014000000000001</c:v>
                </c:pt>
                <c:pt idx="5004" formatCode="General">
                  <c:v>0.29015000000000002</c:v>
                </c:pt>
                <c:pt idx="5005" formatCode="General">
                  <c:v>0.29015999999999997</c:v>
                </c:pt>
                <c:pt idx="5006" formatCode="General">
                  <c:v>0.29015999999999997</c:v>
                </c:pt>
                <c:pt idx="5007" formatCode="General">
                  <c:v>0.29016999999999998</c:v>
                </c:pt>
                <c:pt idx="5008" formatCode="General">
                  <c:v>0.29017999999999999</c:v>
                </c:pt>
                <c:pt idx="5009" formatCode="General">
                  <c:v>0.29017999999999999</c:v>
                </c:pt>
                <c:pt idx="5010" formatCode="General">
                  <c:v>0.29019</c:v>
                </c:pt>
                <c:pt idx="5011" formatCode="General">
                  <c:v>0.29019</c:v>
                </c:pt>
                <c:pt idx="5012" formatCode="General">
                  <c:v>0.29020000000000001</c:v>
                </c:pt>
                <c:pt idx="5013" formatCode="General">
                  <c:v>0.29021000000000002</c:v>
                </c:pt>
                <c:pt idx="5014" formatCode="General">
                  <c:v>0.29021000000000002</c:v>
                </c:pt>
                <c:pt idx="5015" formatCode="General">
                  <c:v>0.29021999999999998</c:v>
                </c:pt>
                <c:pt idx="5016" formatCode="General">
                  <c:v>0.29021999999999998</c:v>
                </c:pt>
                <c:pt idx="5017" formatCode="General">
                  <c:v>0.29022999999999999</c:v>
                </c:pt>
                <c:pt idx="5018" formatCode="General">
                  <c:v>0.29022999999999999</c:v>
                </c:pt>
                <c:pt idx="5019" formatCode="General">
                  <c:v>0.29024</c:v>
                </c:pt>
                <c:pt idx="5020" formatCode="General">
                  <c:v>0.29024</c:v>
                </c:pt>
                <c:pt idx="5021" formatCode="General">
                  <c:v>0.29025000000000001</c:v>
                </c:pt>
                <c:pt idx="5022" formatCode="General">
                  <c:v>0.29025000000000001</c:v>
                </c:pt>
                <c:pt idx="5023" formatCode="General">
                  <c:v>0.29026000000000002</c:v>
                </c:pt>
                <c:pt idx="5024" formatCode="General">
                  <c:v>0.29026000000000002</c:v>
                </c:pt>
                <c:pt idx="5025" formatCode="General">
                  <c:v>0.29026999999999997</c:v>
                </c:pt>
                <c:pt idx="5026" formatCode="General">
                  <c:v>0.29026999999999997</c:v>
                </c:pt>
                <c:pt idx="5027" formatCode="General">
                  <c:v>0.29026999999999997</c:v>
                </c:pt>
                <c:pt idx="5028" formatCode="General">
                  <c:v>0.29027999999999998</c:v>
                </c:pt>
                <c:pt idx="5029" formatCode="General">
                  <c:v>0.29027999999999998</c:v>
                </c:pt>
                <c:pt idx="5030" formatCode="General">
                  <c:v>0.29027999999999998</c:v>
                </c:pt>
                <c:pt idx="5031" formatCode="General">
                  <c:v>0.29028999999999999</c:v>
                </c:pt>
                <c:pt idx="5032" formatCode="General">
                  <c:v>0.29028999999999999</c:v>
                </c:pt>
                <c:pt idx="5033" formatCode="General">
                  <c:v>0.29028999999999999</c:v>
                </c:pt>
                <c:pt idx="5034" formatCode="General">
                  <c:v>0.29028999999999999</c:v>
                </c:pt>
                <c:pt idx="5035" formatCode="General">
                  <c:v>0.2903</c:v>
                </c:pt>
                <c:pt idx="5036" formatCode="General">
                  <c:v>0.2903</c:v>
                </c:pt>
                <c:pt idx="5037" formatCode="General">
                  <c:v>0.2903</c:v>
                </c:pt>
                <c:pt idx="5038" formatCode="General">
                  <c:v>0.2903</c:v>
                </c:pt>
                <c:pt idx="5039" formatCode="General">
                  <c:v>0.29031000000000001</c:v>
                </c:pt>
                <c:pt idx="5040" formatCode="General">
                  <c:v>0.29031000000000001</c:v>
                </c:pt>
                <c:pt idx="5041" formatCode="General">
                  <c:v>0.29031000000000001</c:v>
                </c:pt>
                <c:pt idx="5042" formatCode="General">
                  <c:v>0.29031000000000001</c:v>
                </c:pt>
                <c:pt idx="5043" formatCode="General">
                  <c:v>0.29031000000000001</c:v>
                </c:pt>
                <c:pt idx="5044" formatCode="General">
                  <c:v>0.29031000000000001</c:v>
                </c:pt>
                <c:pt idx="5045" formatCode="General">
                  <c:v>0.29031000000000001</c:v>
                </c:pt>
                <c:pt idx="5046" formatCode="General">
                  <c:v>0.29031000000000001</c:v>
                </c:pt>
                <c:pt idx="5047" formatCode="General">
                  <c:v>0.29031000000000001</c:v>
                </c:pt>
                <c:pt idx="5048" formatCode="General">
                  <c:v>0.29031000000000001</c:v>
                </c:pt>
                <c:pt idx="5049" formatCode="General">
                  <c:v>0.29031000000000001</c:v>
                </c:pt>
                <c:pt idx="5050" formatCode="General">
                  <c:v>0.29031000000000001</c:v>
                </c:pt>
                <c:pt idx="5051" formatCode="General">
                  <c:v>0.29031000000000001</c:v>
                </c:pt>
                <c:pt idx="5052" formatCode="General">
                  <c:v>0.29031000000000001</c:v>
                </c:pt>
                <c:pt idx="5053" formatCode="General">
                  <c:v>0.29031000000000001</c:v>
                </c:pt>
                <c:pt idx="5054" formatCode="General">
                  <c:v>0.29031000000000001</c:v>
                </c:pt>
                <c:pt idx="5055" formatCode="General">
                  <c:v>0.29031000000000001</c:v>
                </c:pt>
                <c:pt idx="5056" formatCode="General">
                  <c:v>0.29031000000000001</c:v>
                </c:pt>
                <c:pt idx="5057" formatCode="General">
                  <c:v>0.29031000000000001</c:v>
                </c:pt>
                <c:pt idx="5058" formatCode="General">
                  <c:v>0.29031000000000001</c:v>
                </c:pt>
                <c:pt idx="5059" formatCode="General">
                  <c:v>0.2903</c:v>
                </c:pt>
                <c:pt idx="5060" formatCode="General">
                  <c:v>0.2903</c:v>
                </c:pt>
                <c:pt idx="5061" formatCode="General">
                  <c:v>0.2903</c:v>
                </c:pt>
                <c:pt idx="5062" formatCode="General">
                  <c:v>0.2903</c:v>
                </c:pt>
                <c:pt idx="5063" formatCode="General">
                  <c:v>0.2903</c:v>
                </c:pt>
                <c:pt idx="5064" formatCode="General">
                  <c:v>0.29028999999999999</c:v>
                </c:pt>
                <c:pt idx="5065" formatCode="General">
                  <c:v>0.29028999999999999</c:v>
                </c:pt>
                <c:pt idx="5066" formatCode="General">
                  <c:v>0.29028999999999999</c:v>
                </c:pt>
                <c:pt idx="5067" formatCode="General">
                  <c:v>0.29027999999999998</c:v>
                </c:pt>
                <c:pt idx="5068" formatCode="General">
                  <c:v>0.29027999999999998</c:v>
                </c:pt>
                <c:pt idx="5069" formatCode="General">
                  <c:v>0.29027999999999998</c:v>
                </c:pt>
                <c:pt idx="5070" formatCode="General">
                  <c:v>0.29026999999999997</c:v>
                </c:pt>
                <c:pt idx="5071" formatCode="General">
                  <c:v>0.29026999999999997</c:v>
                </c:pt>
                <c:pt idx="5072" formatCode="General">
                  <c:v>0.29026000000000002</c:v>
                </c:pt>
                <c:pt idx="5073" formatCode="General">
                  <c:v>0.29026000000000002</c:v>
                </c:pt>
                <c:pt idx="5074" formatCode="General">
                  <c:v>0.29026000000000002</c:v>
                </c:pt>
                <c:pt idx="5075" formatCode="General">
                  <c:v>0.29025000000000001</c:v>
                </c:pt>
                <c:pt idx="5076" formatCode="General">
                  <c:v>0.29025000000000001</c:v>
                </c:pt>
                <c:pt idx="5077" formatCode="General">
                  <c:v>0.29024</c:v>
                </c:pt>
                <c:pt idx="5078" formatCode="General">
                  <c:v>0.29024</c:v>
                </c:pt>
                <c:pt idx="5079" formatCode="General">
                  <c:v>0.29022999999999999</c:v>
                </c:pt>
                <c:pt idx="5080" formatCode="General">
                  <c:v>0.29022999999999999</c:v>
                </c:pt>
                <c:pt idx="5081" formatCode="General">
                  <c:v>0.29021999999999998</c:v>
                </c:pt>
                <c:pt idx="5082" formatCode="General">
                  <c:v>0.29021000000000002</c:v>
                </c:pt>
                <c:pt idx="5083" formatCode="General">
                  <c:v>0.29021000000000002</c:v>
                </c:pt>
                <c:pt idx="5084" formatCode="General">
                  <c:v>0.29020000000000001</c:v>
                </c:pt>
                <c:pt idx="5085" formatCode="General">
                  <c:v>0.29020000000000001</c:v>
                </c:pt>
                <c:pt idx="5086" formatCode="General">
                  <c:v>0.29019</c:v>
                </c:pt>
                <c:pt idx="5087" formatCode="General">
                  <c:v>0.29017999999999999</c:v>
                </c:pt>
                <c:pt idx="5088" formatCode="General">
                  <c:v>0.29017999999999999</c:v>
                </c:pt>
                <c:pt idx="5089" formatCode="General">
                  <c:v>0.29016999999999998</c:v>
                </c:pt>
                <c:pt idx="5090" formatCode="General">
                  <c:v>0.29015999999999997</c:v>
                </c:pt>
                <c:pt idx="5091" formatCode="General">
                  <c:v>0.29015999999999997</c:v>
                </c:pt>
                <c:pt idx="5092" formatCode="General">
                  <c:v>0.29015000000000002</c:v>
                </c:pt>
                <c:pt idx="5093" formatCode="General">
                  <c:v>0.29014000000000001</c:v>
                </c:pt>
                <c:pt idx="5094" formatCode="General">
                  <c:v>0.29013</c:v>
                </c:pt>
                <c:pt idx="5095" formatCode="General">
                  <c:v>0.29013</c:v>
                </c:pt>
                <c:pt idx="5096" formatCode="General">
                  <c:v>0.29011999999999999</c:v>
                </c:pt>
                <c:pt idx="5097" formatCode="General">
                  <c:v>0.29010999999999998</c:v>
                </c:pt>
                <c:pt idx="5098" formatCode="General">
                  <c:v>0.29010000000000002</c:v>
                </c:pt>
                <c:pt idx="5099" formatCode="General">
                  <c:v>0.29010000000000002</c:v>
                </c:pt>
                <c:pt idx="5100" formatCode="General">
                  <c:v>0.29009000000000001</c:v>
                </c:pt>
                <c:pt idx="5101" formatCode="General">
                  <c:v>0.29008</c:v>
                </c:pt>
                <c:pt idx="5102" formatCode="General">
                  <c:v>0.29006999999999999</c:v>
                </c:pt>
                <c:pt idx="5103" formatCode="General">
                  <c:v>0.29005999999999998</c:v>
                </c:pt>
                <c:pt idx="5104" formatCode="General">
                  <c:v>0.29004999999999997</c:v>
                </c:pt>
                <c:pt idx="5105" formatCode="General">
                  <c:v>0.29004000000000002</c:v>
                </c:pt>
                <c:pt idx="5106" formatCode="General">
                  <c:v>0.29004000000000002</c:v>
                </c:pt>
                <c:pt idx="5107" formatCode="General">
                  <c:v>0.29003000000000001</c:v>
                </c:pt>
                <c:pt idx="5108" formatCode="General">
                  <c:v>0.29002</c:v>
                </c:pt>
                <c:pt idx="5109" formatCode="General">
                  <c:v>0.29000999999999999</c:v>
                </c:pt>
                <c:pt idx="5110" formatCode="General">
                  <c:v>0.28999999999999998</c:v>
                </c:pt>
                <c:pt idx="5111" formatCode="General">
                  <c:v>0.28999000000000003</c:v>
                </c:pt>
                <c:pt idx="5112" formatCode="General">
                  <c:v>0.28998000000000002</c:v>
                </c:pt>
                <c:pt idx="5113" formatCode="General">
                  <c:v>0.28997000000000001</c:v>
                </c:pt>
                <c:pt idx="5114" formatCode="General">
                  <c:v>0.28996</c:v>
                </c:pt>
                <c:pt idx="5115" formatCode="General">
                  <c:v>0.28994999999999999</c:v>
                </c:pt>
                <c:pt idx="5116" formatCode="General">
                  <c:v>0.28993999999999998</c:v>
                </c:pt>
                <c:pt idx="5117" formatCode="General">
                  <c:v>0.28993000000000002</c:v>
                </c:pt>
                <c:pt idx="5118" formatCode="General">
                  <c:v>0.28992000000000001</c:v>
                </c:pt>
                <c:pt idx="5119" formatCode="General">
                  <c:v>0.28991</c:v>
                </c:pt>
                <c:pt idx="5120" formatCode="General">
                  <c:v>0.28989999999999999</c:v>
                </c:pt>
                <c:pt idx="5121" formatCode="General">
                  <c:v>0.28988999999999998</c:v>
                </c:pt>
                <c:pt idx="5122" formatCode="General">
                  <c:v>0.28988000000000003</c:v>
                </c:pt>
                <c:pt idx="5123" formatCode="General">
                  <c:v>0.28987000000000002</c:v>
                </c:pt>
                <c:pt idx="5124" formatCode="General">
                  <c:v>0.28986000000000001</c:v>
                </c:pt>
                <c:pt idx="5125" formatCode="General">
                  <c:v>0.28985</c:v>
                </c:pt>
                <c:pt idx="5126" formatCode="General">
                  <c:v>0.28983999999999999</c:v>
                </c:pt>
                <c:pt idx="5127" formatCode="General">
                  <c:v>0.28982999999999998</c:v>
                </c:pt>
                <c:pt idx="5128" formatCode="General">
                  <c:v>0.28982000000000002</c:v>
                </c:pt>
                <c:pt idx="5129" formatCode="General">
                  <c:v>0.28981000000000001</c:v>
                </c:pt>
                <c:pt idx="5130" formatCode="General">
                  <c:v>0.2898</c:v>
                </c:pt>
                <c:pt idx="5131" formatCode="General">
                  <c:v>0.28978999999999999</c:v>
                </c:pt>
                <c:pt idx="5132" formatCode="General">
                  <c:v>0.28977999999999998</c:v>
                </c:pt>
                <c:pt idx="5133" formatCode="General">
                  <c:v>0.28977000000000003</c:v>
                </c:pt>
                <c:pt idx="5134" formatCode="General">
                  <c:v>0.28975000000000001</c:v>
                </c:pt>
                <c:pt idx="5135" formatCode="General">
                  <c:v>0.28974</c:v>
                </c:pt>
                <c:pt idx="5136" formatCode="General">
                  <c:v>0.28972999999999999</c:v>
                </c:pt>
                <c:pt idx="5137" formatCode="General">
                  <c:v>0.28971999999999998</c:v>
                </c:pt>
                <c:pt idx="5138" formatCode="General">
                  <c:v>0.28971000000000002</c:v>
                </c:pt>
                <c:pt idx="5139" formatCode="General">
                  <c:v>0.28970000000000001</c:v>
                </c:pt>
                <c:pt idx="5140" formatCode="General">
                  <c:v>0.28969</c:v>
                </c:pt>
                <c:pt idx="5141" formatCode="General">
                  <c:v>0.28967999999999999</c:v>
                </c:pt>
                <c:pt idx="5142" formatCode="General">
                  <c:v>0.28966999999999998</c:v>
                </c:pt>
                <c:pt idx="5143" formatCode="General">
                  <c:v>0.28965999999999997</c:v>
                </c:pt>
                <c:pt idx="5144" formatCode="General">
                  <c:v>0.28964000000000001</c:v>
                </c:pt>
                <c:pt idx="5145" formatCode="General">
                  <c:v>0.28963</c:v>
                </c:pt>
                <c:pt idx="5146" formatCode="General">
                  <c:v>0.28961999999999999</c:v>
                </c:pt>
                <c:pt idx="5147" formatCode="General">
                  <c:v>0.28960999999999998</c:v>
                </c:pt>
                <c:pt idx="5148" formatCode="General">
                  <c:v>0.28960000000000002</c:v>
                </c:pt>
                <c:pt idx="5149" formatCode="General">
                  <c:v>0.28959000000000001</c:v>
                </c:pt>
                <c:pt idx="5150" formatCode="General">
                  <c:v>0.28958</c:v>
                </c:pt>
                <c:pt idx="5151" formatCode="General">
                  <c:v>0.28956999999999999</c:v>
                </c:pt>
                <c:pt idx="5152" formatCode="General">
                  <c:v>0.28954999999999997</c:v>
                </c:pt>
                <c:pt idx="5153" formatCode="General">
                  <c:v>0.28954000000000002</c:v>
                </c:pt>
                <c:pt idx="5154" formatCode="General">
                  <c:v>0.28953000000000001</c:v>
                </c:pt>
                <c:pt idx="5155" formatCode="General">
                  <c:v>0.28952</c:v>
                </c:pt>
                <c:pt idx="5156" formatCode="General">
                  <c:v>0.28950999999999999</c:v>
                </c:pt>
                <c:pt idx="5157" formatCode="General">
                  <c:v>0.28949999999999998</c:v>
                </c:pt>
                <c:pt idx="5158" formatCode="General">
                  <c:v>0.28949000000000003</c:v>
                </c:pt>
                <c:pt idx="5159" formatCode="General">
                  <c:v>0.28948000000000002</c:v>
                </c:pt>
                <c:pt idx="5160" formatCode="General">
                  <c:v>0.28947000000000001</c:v>
                </c:pt>
                <c:pt idx="5161" formatCode="General">
                  <c:v>0.28946</c:v>
                </c:pt>
                <c:pt idx="5162" formatCode="General">
                  <c:v>0.28943999999999998</c:v>
                </c:pt>
                <c:pt idx="5163" formatCode="General">
                  <c:v>0.28943000000000002</c:v>
                </c:pt>
                <c:pt idx="5164" formatCode="General">
                  <c:v>0.28942000000000001</c:v>
                </c:pt>
                <c:pt idx="5165" formatCode="General">
                  <c:v>0.28941</c:v>
                </c:pt>
                <c:pt idx="5166" formatCode="General">
                  <c:v>0.28939999999999999</c:v>
                </c:pt>
                <c:pt idx="5167" formatCode="General">
                  <c:v>0.28938999999999998</c:v>
                </c:pt>
                <c:pt idx="5168" formatCode="General">
                  <c:v>0.28938000000000003</c:v>
                </c:pt>
                <c:pt idx="5169" formatCode="General">
                  <c:v>0.28937000000000002</c:v>
                </c:pt>
                <c:pt idx="5170" formatCode="General">
                  <c:v>0.28936000000000001</c:v>
                </c:pt>
                <c:pt idx="5171" formatCode="General">
                  <c:v>0.28935</c:v>
                </c:pt>
                <c:pt idx="5172" formatCode="General">
                  <c:v>0.28933999999999999</c:v>
                </c:pt>
                <c:pt idx="5173" formatCode="General">
                  <c:v>0.28932999999999998</c:v>
                </c:pt>
                <c:pt idx="5174" formatCode="General">
                  <c:v>0.28932000000000002</c:v>
                </c:pt>
                <c:pt idx="5175" formatCode="General">
                  <c:v>0.2893</c:v>
                </c:pt>
                <c:pt idx="5176" formatCode="General">
                  <c:v>0.28928999999999999</c:v>
                </c:pt>
                <c:pt idx="5177" formatCode="General">
                  <c:v>0.28927999999999998</c:v>
                </c:pt>
                <c:pt idx="5178" formatCode="General">
                  <c:v>0.28927000000000003</c:v>
                </c:pt>
                <c:pt idx="5179" formatCode="General">
                  <c:v>0.28926000000000002</c:v>
                </c:pt>
                <c:pt idx="5180" formatCode="General">
                  <c:v>0.28925000000000001</c:v>
                </c:pt>
                <c:pt idx="5181" formatCode="General">
                  <c:v>0.28924</c:v>
                </c:pt>
                <c:pt idx="5182" formatCode="General">
                  <c:v>0.28922999999999999</c:v>
                </c:pt>
                <c:pt idx="5183" formatCode="General">
                  <c:v>0.28921999999999998</c:v>
                </c:pt>
                <c:pt idx="5184" formatCode="General">
                  <c:v>0.28921000000000002</c:v>
                </c:pt>
                <c:pt idx="5185" formatCode="General">
                  <c:v>0.28920000000000001</c:v>
                </c:pt>
                <c:pt idx="5186" formatCode="General">
                  <c:v>0.28919</c:v>
                </c:pt>
                <c:pt idx="5187" formatCode="General">
                  <c:v>0.28917999999999999</c:v>
                </c:pt>
                <c:pt idx="5188" formatCode="General">
                  <c:v>0.28916999999999998</c:v>
                </c:pt>
                <c:pt idx="5189" formatCode="General">
                  <c:v>0.28915999999999997</c:v>
                </c:pt>
                <c:pt idx="5190" formatCode="General">
                  <c:v>0.28915000000000002</c:v>
                </c:pt>
                <c:pt idx="5191" formatCode="General">
                  <c:v>0.28914000000000001</c:v>
                </c:pt>
                <c:pt idx="5192" formatCode="General">
                  <c:v>0.28913</c:v>
                </c:pt>
                <c:pt idx="5193" formatCode="General">
                  <c:v>0.28911999999999999</c:v>
                </c:pt>
                <c:pt idx="5194" formatCode="General">
                  <c:v>0.28910999999999998</c:v>
                </c:pt>
                <c:pt idx="5195" formatCode="General">
                  <c:v>0.28910000000000002</c:v>
                </c:pt>
                <c:pt idx="5196" formatCode="General">
                  <c:v>0.28909000000000001</c:v>
                </c:pt>
                <c:pt idx="5197" formatCode="General">
                  <c:v>0.28908</c:v>
                </c:pt>
                <c:pt idx="5198" formatCode="General">
                  <c:v>0.28906999999999999</c:v>
                </c:pt>
                <c:pt idx="5199" formatCode="General">
                  <c:v>0.28905999999999998</c:v>
                </c:pt>
                <c:pt idx="5200" formatCode="General">
                  <c:v>0.28904999999999997</c:v>
                </c:pt>
                <c:pt idx="5201" formatCode="General">
                  <c:v>0.28904000000000002</c:v>
                </c:pt>
                <c:pt idx="5202" formatCode="General">
                  <c:v>0.28903000000000001</c:v>
                </c:pt>
                <c:pt idx="5203" formatCode="General">
                  <c:v>0.28902</c:v>
                </c:pt>
                <c:pt idx="5204" formatCode="General">
                  <c:v>0.28902</c:v>
                </c:pt>
                <c:pt idx="5205" formatCode="General">
                  <c:v>0.28900999999999999</c:v>
                </c:pt>
                <c:pt idx="5206" formatCode="General">
                  <c:v>0.28899999999999998</c:v>
                </c:pt>
                <c:pt idx="5207" formatCode="General">
                  <c:v>0.28899000000000002</c:v>
                </c:pt>
                <c:pt idx="5208" formatCode="General">
                  <c:v>0.28898000000000001</c:v>
                </c:pt>
                <c:pt idx="5209" formatCode="General">
                  <c:v>0.28897</c:v>
                </c:pt>
                <c:pt idx="5210" formatCode="General">
                  <c:v>0.28895999999999999</c:v>
                </c:pt>
                <c:pt idx="5211" formatCode="General">
                  <c:v>0.28894999999999998</c:v>
                </c:pt>
                <c:pt idx="5212" formatCode="General">
                  <c:v>0.28893999999999997</c:v>
                </c:pt>
                <c:pt idx="5213" formatCode="General">
                  <c:v>0.28893999999999997</c:v>
                </c:pt>
                <c:pt idx="5214" formatCode="General">
                  <c:v>0.28893000000000002</c:v>
                </c:pt>
                <c:pt idx="5215" formatCode="General">
                  <c:v>0.28892000000000001</c:v>
                </c:pt>
                <c:pt idx="5216" formatCode="General">
                  <c:v>0.28891</c:v>
                </c:pt>
                <c:pt idx="5217" formatCode="General">
                  <c:v>0.28889999999999999</c:v>
                </c:pt>
                <c:pt idx="5218" formatCode="General">
                  <c:v>0.28888999999999998</c:v>
                </c:pt>
                <c:pt idx="5219" formatCode="General">
                  <c:v>0.28888000000000003</c:v>
                </c:pt>
                <c:pt idx="5220" formatCode="General">
                  <c:v>0.28888000000000003</c:v>
                </c:pt>
                <c:pt idx="5221" formatCode="General">
                  <c:v>0.28887000000000002</c:v>
                </c:pt>
                <c:pt idx="5222" formatCode="General">
                  <c:v>0.28886000000000001</c:v>
                </c:pt>
                <c:pt idx="5223" formatCode="General">
                  <c:v>0.28885</c:v>
                </c:pt>
                <c:pt idx="5224" formatCode="General">
                  <c:v>0.28883999999999999</c:v>
                </c:pt>
                <c:pt idx="5225" formatCode="General">
                  <c:v>0.28883999999999999</c:v>
                </c:pt>
                <c:pt idx="5226" formatCode="General">
                  <c:v>0.28882999999999998</c:v>
                </c:pt>
                <c:pt idx="5227" formatCode="General">
                  <c:v>0.28882000000000002</c:v>
                </c:pt>
                <c:pt idx="5228" formatCode="General">
                  <c:v>0.28881000000000001</c:v>
                </c:pt>
                <c:pt idx="5229" formatCode="General">
                  <c:v>0.2888</c:v>
                </c:pt>
                <c:pt idx="5230" formatCode="General">
                  <c:v>0.2888</c:v>
                </c:pt>
                <c:pt idx="5231" formatCode="General">
                  <c:v>0.28878999999999999</c:v>
                </c:pt>
                <c:pt idx="5232" formatCode="General">
                  <c:v>0.28877999999999998</c:v>
                </c:pt>
                <c:pt idx="5233" formatCode="General">
                  <c:v>0.28877000000000003</c:v>
                </c:pt>
                <c:pt idx="5234" formatCode="General">
                  <c:v>0.28877000000000003</c:v>
                </c:pt>
                <c:pt idx="5235" formatCode="General">
                  <c:v>0.28876000000000002</c:v>
                </c:pt>
                <c:pt idx="5236" formatCode="General">
                  <c:v>0.28875000000000001</c:v>
                </c:pt>
                <c:pt idx="5237" formatCode="General">
                  <c:v>0.28875000000000001</c:v>
                </c:pt>
                <c:pt idx="5238" formatCode="General">
                  <c:v>0.28874</c:v>
                </c:pt>
                <c:pt idx="5239" formatCode="General">
                  <c:v>0.28872999999999999</c:v>
                </c:pt>
                <c:pt idx="5240" formatCode="General">
                  <c:v>0.28872999999999999</c:v>
                </c:pt>
                <c:pt idx="5241" formatCode="General">
                  <c:v>0.28871999999999998</c:v>
                </c:pt>
                <c:pt idx="5242" formatCode="General">
                  <c:v>0.28871000000000002</c:v>
                </c:pt>
                <c:pt idx="5243" formatCode="General">
                  <c:v>0.28870000000000001</c:v>
                </c:pt>
                <c:pt idx="5244" formatCode="General">
                  <c:v>0.28870000000000001</c:v>
                </c:pt>
                <c:pt idx="5245" formatCode="General">
                  <c:v>0.28869</c:v>
                </c:pt>
                <c:pt idx="5246" formatCode="General">
                  <c:v>0.28869</c:v>
                </c:pt>
                <c:pt idx="5247" formatCode="General">
                  <c:v>0.28867999999999999</c:v>
                </c:pt>
                <c:pt idx="5248" formatCode="General">
                  <c:v>0.28866999999999998</c:v>
                </c:pt>
                <c:pt idx="5249" formatCode="General">
                  <c:v>0.28866999999999998</c:v>
                </c:pt>
                <c:pt idx="5250" formatCode="General">
                  <c:v>0.28866000000000003</c:v>
                </c:pt>
                <c:pt idx="5251" formatCode="General">
                  <c:v>0.28865000000000002</c:v>
                </c:pt>
                <c:pt idx="5252" formatCode="General">
                  <c:v>0.28865000000000002</c:v>
                </c:pt>
                <c:pt idx="5253" formatCode="General">
                  <c:v>0.28864000000000001</c:v>
                </c:pt>
                <c:pt idx="5254" formatCode="General">
                  <c:v>0.28864000000000001</c:v>
                </c:pt>
                <c:pt idx="5255" formatCode="General">
                  <c:v>0.28863</c:v>
                </c:pt>
                <c:pt idx="5256" formatCode="General">
                  <c:v>0.28861999999999999</c:v>
                </c:pt>
                <c:pt idx="5257" formatCode="General">
                  <c:v>0.28861999999999999</c:v>
                </c:pt>
                <c:pt idx="5258" formatCode="General">
                  <c:v>0.28860999999999998</c:v>
                </c:pt>
                <c:pt idx="5259" formatCode="General">
                  <c:v>0.28860999999999998</c:v>
                </c:pt>
                <c:pt idx="5260" formatCode="General">
                  <c:v>0.28860000000000002</c:v>
                </c:pt>
                <c:pt idx="5261" formatCode="General">
                  <c:v>0.28860000000000002</c:v>
                </c:pt>
                <c:pt idx="5262" formatCode="General">
                  <c:v>0.28859000000000001</c:v>
                </c:pt>
                <c:pt idx="5263" formatCode="General">
                  <c:v>0.28859000000000001</c:v>
                </c:pt>
                <c:pt idx="5264" formatCode="General">
                  <c:v>0.28858</c:v>
                </c:pt>
                <c:pt idx="5265" formatCode="General">
                  <c:v>0.28856999999999999</c:v>
                </c:pt>
                <c:pt idx="5266" formatCode="General">
                  <c:v>0.28856999999999999</c:v>
                </c:pt>
                <c:pt idx="5267" formatCode="General">
                  <c:v>0.28855999999999998</c:v>
                </c:pt>
                <c:pt idx="5268" formatCode="General">
                  <c:v>0.28855999999999998</c:v>
                </c:pt>
                <c:pt idx="5269" formatCode="General">
                  <c:v>0.28854999999999997</c:v>
                </c:pt>
                <c:pt idx="5270" formatCode="General">
                  <c:v>0.28854999999999997</c:v>
                </c:pt>
                <c:pt idx="5271" formatCode="General">
                  <c:v>0.28854000000000002</c:v>
                </c:pt>
                <c:pt idx="5272" formatCode="General">
                  <c:v>0.28854000000000002</c:v>
                </c:pt>
                <c:pt idx="5273" formatCode="General">
                  <c:v>0.28854000000000002</c:v>
                </c:pt>
                <c:pt idx="5274" formatCode="General">
                  <c:v>0.28853000000000001</c:v>
                </c:pt>
                <c:pt idx="5275" formatCode="General">
                  <c:v>0.28853000000000001</c:v>
                </c:pt>
                <c:pt idx="5276" formatCode="General">
                  <c:v>0.28852</c:v>
                </c:pt>
                <c:pt idx="5277" formatCode="General">
                  <c:v>0.28852</c:v>
                </c:pt>
                <c:pt idx="5278" formatCode="General">
                  <c:v>0.28850999999999999</c:v>
                </c:pt>
                <c:pt idx="5279" formatCode="General">
                  <c:v>0.28850999999999999</c:v>
                </c:pt>
                <c:pt idx="5280" formatCode="General">
                  <c:v>0.28849999999999998</c:v>
                </c:pt>
                <c:pt idx="5281" formatCode="General">
                  <c:v>0.28849999999999998</c:v>
                </c:pt>
                <c:pt idx="5282" formatCode="General">
                  <c:v>0.28849999999999998</c:v>
                </c:pt>
                <c:pt idx="5283" formatCode="General">
                  <c:v>0.28849000000000002</c:v>
                </c:pt>
                <c:pt idx="5284" formatCode="General">
                  <c:v>0.28849000000000002</c:v>
                </c:pt>
                <c:pt idx="5285" formatCode="General">
                  <c:v>0.28848000000000001</c:v>
                </c:pt>
                <c:pt idx="5286" formatCode="General">
                  <c:v>0.28848000000000001</c:v>
                </c:pt>
                <c:pt idx="5287" formatCode="General">
                  <c:v>0.28848000000000001</c:v>
                </c:pt>
                <c:pt idx="5288" formatCode="General">
                  <c:v>0.28847</c:v>
                </c:pt>
                <c:pt idx="5289" formatCode="General">
                  <c:v>0.28847</c:v>
                </c:pt>
                <c:pt idx="5290" formatCode="General">
                  <c:v>0.28845999999999999</c:v>
                </c:pt>
                <c:pt idx="5291" formatCode="General">
                  <c:v>0.28845999999999999</c:v>
                </c:pt>
                <c:pt idx="5292" formatCode="General">
                  <c:v>0.28845999999999999</c:v>
                </c:pt>
                <c:pt idx="5293" formatCode="General">
                  <c:v>0.28844999999999998</c:v>
                </c:pt>
                <c:pt idx="5294" formatCode="General">
                  <c:v>0.28844999999999998</c:v>
                </c:pt>
                <c:pt idx="5295" formatCode="General">
                  <c:v>0.28844999999999998</c:v>
                </c:pt>
                <c:pt idx="5296" formatCode="General">
                  <c:v>0.28843999999999997</c:v>
                </c:pt>
                <c:pt idx="5297" formatCode="General">
                  <c:v>0.28843999999999997</c:v>
                </c:pt>
                <c:pt idx="5298" formatCode="General">
                  <c:v>0.28843999999999997</c:v>
                </c:pt>
                <c:pt idx="5299" formatCode="General">
                  <c:v>0.28843000000000002</c:v>
                </c:pt>
                <c:pt idx="5300" formatCode="General">
                  <c:v>0.28843000000000002</c:v>
                </c:pt>
                <c:pt idx="5301" formatCode="General">
                  <c:v>0.28843000000000002</c:v>
                </c:pt>
                <c:pt idx="5302" formatCode="General">
                  <c:v>0.28842000000000001</c:v>
                </c:pt>
                <c:pt idx="5303" formatCode="General">
                  <c:v>0.28842000000000001</c:v>
                </c:pt>
                <c:pt idx="5304" formatCode="General">
                  <c:v>0.28842000000000001</c:v>
                </c:pt>
                <c:pt idx="5305" formatCode="General">
                  <c:v>0.28841</c:v>
                </c:pt>
                <c:pt idx="5306" formatCode="General">
                  <c:v>0.28841</c:v>
                </c:pt>
                <c:pt idx="5307" formatCode="General">
                  <c:v>0.28841</c:v>
                </c:pt>
                <c:pt idx="5308" formatCode="General">
                  <c:v>0.28839999999999999</c:v>
                </c:pt>
                <c:pt idx="5309" formatCode="General">
                  <c:v>0.28839999999999999</c:v>
                </c:pt>
                <c:pt idx="5310" formatCode="General">
                  <c:v>0.28839999999999999</c:v>
                </c:pt>
                <c:pt idx="5311" formatCode="General">
                  <c:v>0.28839999999999999</c:v>
                </c:pt>
                <c:pt idx="5312" formatCode="General">
                  <c:v>0.28838999999999998</c:v>
                </c:pt>
                <c:pt idx="5313" formatCode="General">
                  <c:v>0.28838999999999998</c:v>
                </c:pt>
                <c:pt idx="5314" formatCode="General">
                  <c:v>0.28838999999999998</c:v>
                </c:pt>
                <c:pt idx="5315" formatCode="General">
                  <c:v>0.28838000000000003</c:v>
                </c:pt>
                <c:pt idx="5316" formatCode="General">
                  <c:v>0.28838000000000003</c:v>
                </c:pt>
                <c:pt idx="5317" formatCode="General">
                  <c:v>0.28838000000000003</c:v>
                </c:pt>
                <c:pt idx="5318" formatCode="General">
                  <c:v>0.28838000000000003</c:v>
                </c:pt>
                <c:pt idx="5319" formatCode="General">
                  <c:v>0.28837000000000002</c:v>
                </c:pt>
                <c:pt idx="5320" formatCode="General">
                  <c:v>0.28837000000000002</c:v>
                </c:pt>
                <c:pt idx="5321" formatCode="General">
                  <c:v>0.28837000000000002</c:v>
                </c:pt>
                <c:pt idx="5322" formatCode="General">
                  <c:v>0.28837000000000002</c:v>
                </c:pt>
                <c:pt idx="5323" formatCode="General">
                  <c:v>0.28836000000000001</c:v>
                </c:pt>
                <c:pt idx="5324" formatCode="General">
                  <c:v>0.28836000000000001</c:v>
                </c:pt>
                <c:pt idx="5325" formatCode="General">
                  <c:v>0.28836000000000001</c:v>
                </c:pt>
                <c:pt idx="5326" formatCode="General">
                  <c:v>0.28836000000000001</c:v>
                </c:pt>
                <c:pt idx="5327" formatCode="General">
                  <c:v>0.28836000000000001</c:v>
                </c:pt>
                <c:pt idx="5328" formatCode="General">
                  <c:v>0.28835</c:v>
                </c:pt>
                <c:pt idx="5329" formatCode="General">
                  <c:v>0.28835</c:v>
                </c:pt>
                <c:pt idx="5330" formatCode="General">
                  <c:v>0.28835</c:v>
                </c:pt>
                <c:pt idx="5331" formatCode="General">
                  <c:v>0.28835</c:v>
                </c:pt>
                <c:pt idx="5332" formatCode="General">
                  <c:v>0.28833999999999999</c:v>
                </c:pt>
                <c:pt idx="5333" formatCode="General">
                  <c:v>0.28833999999999999</c:v>
                </c:pt>
                <c:pt idx="5334" formatCode="General">
                  <c:v>0.28833999999999999</c:v>
                </c:pt>
                <c:pt idx="5335" formatCode="General">
                  <c:v>0.28833999999999999</c:v>
                </c:pt>
                <c:pt idx="5336" formatCode="General">
                  <c:v>0.28833999999999999</c:v>
                </c:pt>
                <c:pt idx="5337" formatCode="General">
                  <c:v>0.28832999999999998</c:v>
                </c:pt>
                <c:pt idx="5338" formatCode="General">
                  <c:v>0.28832999999999998</c:v>
                </c:pt>
                <c:pt idx="5339" formatCode="General">
                  <c:v>0.28832999999999998</c:v>
                </c:pt>
                <c:pt idx="5340" formatCode="General">
                  <c:v>0.28832999999999998</c:v>
                </c:pt>
                <c:pt idx="5341" formatCode="General">
                  <c:v>0.28832999999999998</c:v>
                </c:pt>
                <c:pt idx="5342" formatCode="General">
                  <c:v>0.28832999999999998</c:v>
                </c:pt>
                <c:pt idx="5343" formatCode="General">
                  <c:v>0.28832000000000002</c:v>
                </c:pt>
                <c:pt idx="5344" formatCode="General">
                  <c:v>0.28832000000000002</c:v>
                </c:pt>
                <c:pt idx="5345" formatCode="General">
                  <c:v>0.28832000000000002</c:v>
                </c:pt>
                <c:pt idx="5346" formatCode="General">
                  <c:v>0.28832000000000002</c:v>
                </c:pt>
                <c:pt idx="5347" formatCode="General">
                  <c:v>0.28832000000000002</c:v>
                </c:pt>
                <c:pt idx="5348" formatCode="General">
                  <c:v>0.28832000000000002</c:v>
                </c:pt>
                <c:pt idx="5349" formatCode="General">
                  <c:v>0.28831000000000001</c:v>
                </c:pt>
                <c:pt idx="5350" formatCode="General">
                  <c:v>0.28831000000000001</c:v>
                </c:pt>
                <c:pt idx="5351" formatCode="General">
                  <c:v>0.28831000000000001</c:v>
                </c:pt>
                <c:pt idx="5352" formatCode="General">
                  <c:v>0.28831000000000001</c:v>
                </c:pt>
                <c:pt idx="5353" formatCode="General">
                  <c:v>0.28831000000000001</c:v>
                </c:pt>
                <c:pt idx="5354" formatCode="General">
                  <c:v>0.28831000000000001</c:v>
                </c:pt>
                <c:pt idx="5355" formatCode="General">
                  <c:v>0.28831000000000001</c:v>
                </c:pt>
                <c:pt idx="5356" formatCode="General">
                  <c:v>0.2883</c:v>
                </c:pt>
                <c:pt idx="5357" formatCode="General">
                  <c:v>0.2883</c:v>
                </c:pt>
                <c:pt idx="5358" formatCode="General">
                  <c:v>0.2883</c:v>
                </c:pt>
                <c:pt idx="5359" formatCode="General">
                  <c:v>0.2883</c:v>
                </c:pt>
                <c:pt idx="5360" formatCode="General">
                  <c:v>0.2883</c:v>
                </c:pt>
                <c:pt idx="5361" formatCode="General">
                  <c:v>0.2883</c:v>
                </c:pt>
                <c:pt idx="5362" formatCode="General">
                  <c:v>0.2883</c:v>
                </c:pt>
                <c:pt idx="5363" formatCode="General">
                  <c:v>0.28828999999999999</c:v>
                </c:pt>
                <c:pt idx="5364" formatCode="General">
                  <c:v>0.28828999999999999</c:v>
                </c:pt>
                <c:pt idx="5365" formatCode="General">
                  <c:v>0.28828999999999999</c:v>
                </c:pt>
                <c:pt idx="5366" formatCode="General">
                  <c:v>0.28828999999999999</c:v>
                </c:pt>
                <c:pt idx="5367" formatCode="General">
                  <c:v>0.28828999999999999</c:v>
                </c:pt>
                <c:pt idx="5368" formatCode="General">
                  <c:v>0.28828999999999999</c:v>
                </c:pt>
                <c:pt idx="5369" formatCode="General">
                  <c:v>0.28828999999999999</c:v>
                </c:pt>
                <c:pt idx="5370" formatCode="General">
                  <c:v>0.28828999999999999</c:v>
                </c:pt>
                <c:pt idx="5371" formatCode="General">
                  <c:v>0.28828999999999999</c:v>
                </c:pt>
                <c:pt idx="5372" formatCode="General">
                  <c:v>0.28827999999999998</c:v>
                </c:pt>
                <c:pt idx="5373" formatCode="General">
                  <c:v>0.28827999999999998</c:v>
                </c:pt>
                <c:pt idx="5374" formatCode="General">
                  <c:v>0.28827999999999998</c:v>
                </c:pt>
                <c:pt idx="5375" formatCode="General">
                  <c:v>0.28827999999999998</c:v>
                </c:pt>
                <c:pt idx="5376" formatCode="General">
                  <c:v>0.28827999999999998</c:v>
                </c:pt>
                <c:pt idx="5377" formatCode="General">
                  <c:v>0.28827999999999998</c:v>
                </c:pt>
                <c:pt idx="5378" formatCode="General">
                  <c:v>0.28827999999999998</c:v>
                </c:pt>
                <c:pt idx="5379" formatCode="General">
                  <c:v>0.28827999999999998</c:v>
                </c:pt>
                <c:pt idx="5380" formatCode="General">
                  <c:v>0.28827999999999998</c:v>
                </c:pt>
                <c:pt idx="5381" formatCode="General">
                  <c:v>0.28827999999999998</c:v>
                </c:pt>
                <c:pt idx="5382" formatCode="General">
                  <c:v>0.28827999999999998</c:v>
                </c:pt>
                <c:pt idx="5383" formatCode="General">
                  <c:v>0.28827000000000003</c:v>
                </c:pt>
                <c:pt idx="5384" formatCode="General">
                  <c:v>0.28827000000000003</c:v>
                </c:pt>
                <c:pt idx="5385" formatCode="General">
                  <c:v>0.28827000000000003</c:v>
                </c:pt>
                <c:pt idx="5386" formatCode="General">
                  <c:v>0.28827000000000003</c:v>
                </c:pt>
                <c:pt idx="5387" formatCode="General">
                  <c:v>0.28827000000000003</c:v>
                </c:pt>
                <c:pt idx="5388" formatCode="General">
                  <c:v>0.28827000000000003</c:v>
                </c:pt>
                <c:pt idx="5389" formatCode="General">
                  <c:v>0.28827000000000003</c:v>
                </c:pt>
                <c:pt idx="5390" formatCode="General">
                  <c:v>0.28827000000000003</c:v>
                </c:pt>
                <c:pt idx="5391" formatCode="General">
                  <c:v>0.28827000000000003</c:v>
                </c:pt>
                <c:pt idx="5392" formatCode="General">
                  <c:v>0.28827000000000003</c:v>
                </c:pt>
                <c:pt idx="5393" formatCode="General">
                  <c:v>0.28827000000000003</c:v>
                </c:pt>
                <c:pt idx="5394" formatCode="General">
                  <c:v>0.28827000000000003</c:v>
                </c:pt>
                <c:pt idx="5395" formatCode="General">
                  <c:v>0.28827000000000003</c:v>
                </c:pt>
                <c:pt idx="5396" formatCode="General">
                  <c:v>0.28826000000000002</c:v>
                </c:pt>
                <c:pt idx="5397" formatCode="General">
                  <c:v>0.28826000000000002</c:v>
                </c:pt>
                <c:pt idx="5398" formatCode="General">
                  <c:v>0.28826000000000002</c:v>
                </c:pt>
                <c:pt idx="5399" formatCode="General">
                  <c:v>0.28826000000000002</c:v>
                </c:pt>
                <c:pt idx="5400" formatCode="General">
                  <c:v>0.28826000000000002</c:v>
                </c:pt>
                <c:pt idx="5401" formatCode="General">
                  <c:v>0.28826000000000002</c:v>
                </c:pt>
                <c:pt idx="5402" formatCode="General">
                  <c:v>0.28826000000000002</c:v>
                </c:pt>
                <c:pt idx="5403" formatCode="General">
                  <c:v>0.28826000000000002</c:v>
                </c:pt>
                <c:pt idx="5404" formatCode="General">
                  <c:v>0.28826000000000002</c:v>
                </c:pt>
                <c:pt idx="5405" formatCode="General">
                  <c:v>0.28826000000000002</c:v>
                </c:pt>
                <c:pt idx="5406" formatCode="General">
                  <c:v>0.28826000000000002</c:v>
                </c:pt>
                <c:pt idx="5407" formatCode="General">
                  <c:v>0.28826000000000002</c:v>
                </c:pt>
                <c:pt idx="5408" formatCode="General">
                  <c:v>0.28826000000000002</c:v>
                </c:pt>
                <c:pt idx="5409" formatCode="General">
                  <c:v>0.28826000000000002</c:v>
                </c:pt>
                <c:pt idx="5410" formatCode="General">
                  <c:v>0.28826000000000002</c:v>
                </c:pt>
                <c:pt idx="5411" formatCode="General">
                  <c:v>0.28825000000000001</c:v>
                </c:pt>
                <c:pt idx="5412" formatCode="General">
                  <c:v>0.28825000000000001</c:v>
                </c:pt>
                <c:pt idx="5413" formatCode="General">
                  <c:v>0.28825000000000001</c:v>
                </c:pt>
                <c:pt idx="5414" formatCode="General">
                  <c:v>0.28825000000000001</c:v>
                </c:pt>
                <c:pt idx="5415" formatCode="General">
                  <c:v>0.28825000000000001</c:v>
                </c:pt>
                <c:pt idx="5416" formatCode="General">
                  <c:v>0.28825000000000001</c:v>
                </c:pt>
                <c:pt idx="5417" formatCode="General">
                  <c:v>0.28825000000000001</c:v>
                </c:pt>
                <c:pt idx="5418" formatCode="General">
                  <c:v>0.28825000000000001</c:v>
                </c:pt>
                <c:pt idx="5419" formatCode="General">
                  <c:v>0.28825000000000001</c:v>
                </c:pt>
                <c:pt idx="5420" formatCode="General">
                  <c:v>0.28825000000000001</c:v>
                </c:pt>
                <c:pt idx="5421" formatCode="General">
                  <c:v>0.28825000000000001</c:v>
                </c:pt>
                <c:pt idx="5422" formatCode="General">
                  <c:v>0.28825000000000001</c:v>
                </c:pt>
                <c:pt idx="5423" formatCode="General">
                  <c:v>0.28825000000000001</c:v>
                </c:pt>
                <c:pt idx="5424" formatCode="General">
                  <c:v>0.28825000000000001</c:v>
                </c:pt>
                <c:pt idx="5425" formatCode="General">
                  <c:v>0.28825000000000001</c:v>
                </c:pt>
                <c:pt idx="5426" formatCode="General">
                  <c:v>0.28825000000000001</c:v>
                </c:pt>
                <c:pt idx="5427" formatCode="General">
                  <c:v>0.28825000000000001</c:v>
                </c:pt>
                <c:pt idx="5428" formatCode="General">
                  <c:v>0.28825000000000001</c:v>
                </c:pt>
                <c:pt idx="5429" formatCode="General">
                  <c:v>0.28825000000000001</c:v>
                </c:pt>
                <c:pt idx="5430" formatCode="General">
                  <c:v>0.28825000000000001</c:v>
                </c:pt>
                <c:pt idx="5431" formatCode="General">
                  <c:v>0.28825000000000001</c:v>
                </c:pt>
                <c:pt idx="5432" formatCode="General">
                  <c:v>0.28824</c:v>
                </c:pt>
                <c:pt idx="5433" formatCode="General">
                  <c:v>0.28824</c:v>
                </c:pt>
                <c:pt idx="5434" formatCode="General">
                  <c:v>0.28824</c:v>
                </c:pt>
                <c:pt idx="5435" formatCode="General">
                  <c:v>0.28824</c:v>
                </c:pt>
                <c:pt idx="5436" formatCode="General">
                  <c:v>0.28824</c:v>
                </c:pt>
                <c:pt idx="5437" formatCode="General">
                  <c:v>0.28824</c:v>
                </c:pt>
                <c:pt idx="5438" formatCode="General">
                  <c:v>0.28824</c:v>
                </c:pt>
                <c:pt idx="5439" formatCode="General">
                  <c:v>0.28824</c:v>
                </c:pt>
                <c:pt idx="5440" formatCode="General">
                  <c:v>0.28824</c:v>
                </c:pt>
                <c:pt idx="5441" formatCode="General">
                  <c:v>0.28824</c:v>
                </c:pt>
                <c:pt idx="5442" formatCode="General">
                  <c:v>0.28824</c:v>
                </c:pt>
                <c:pt idx="5443" formatCode="General">
                  <c:v>0.28824</c:v>
                </c:pt>
                <c:pt idx="5444" formatCode="General">
                  <c:v>0.28824</c:v>
                </c:pt>
                <c:pt idx="5445" formatCode="General">
                  <c:v>0.28824</c:v>
                </c:pt>
                <c:pt idx="5446" formatCode="General">
                  <c:v>0.28824</c:v>
                </c:pt>
                <c:pt idx="5447" formatCode="General">
                  <c:v>0.28824</c:v>
                </c:pt>
                <c:pt idx="5448" formatCode="General">
                  <c:v>0.28824</c:v>
                </c:pt>
                <c:pt idx="5449" formatCode="General">
                  <c:v>0.28824</c:v>
                </c:pt>
                <c:pt idx="5450" formatCode="General">
                  <c:v>0.28824</c:v>
                </c:pt>
                <c:pt idx="5451" formatCode="General">
                  <c:v>0.28824</c:v>
                </c:pt>
                <c:pt idx="5452" formatCode="General">
                  <c:v>0.28824</c:v>
                </c:pt>
                <c:pt idx="5453" formatCode="General">
                  <c:v>0.28824</c:v>
                </c:pt>
                <c:pt idx="5454" formatCode="General">
                  <c:v>0.28824</c:v>
                </c:pt>
                <c:pt idx="5455" formatCode="General">
                  <c:v>0.28824</c:v>
                </c:pt>
                <c:pt idx="5456" formatCode="General">
                  <c:v>0.28824</c:v>
                </c:pt>
                <c:pt idx="5457" formatCode="General">
                  <c:v>0.28824</c:v>
                </c:pt>
                <c:pt idx="5458" formatCode="General">
                  <c:v>0.28822999999999999</c:v>
                </c:pt>
                <c:pt idx="5459" formatCode="General">
                  <c:v>0.28822999999999999</c:v>
                </c:pt>
                <c:pt idx="5460" formatCode="General">
                  <c:v>0.28822999999999999</c:v>
                </c:pt>
                <c:pt idx="5461" formatCode="General">
                  <c:v>0.28822999999999999</c:v>
                </c:pt>
                <c:pt idx="5462" formatCode="General">
                  <c:v>0.28822999999999999</c:v>
                </c:pt>
                <c:pt idx="5463" formatCode="General">
                  <c:v>0.28822999999999999</c:v>
                </c:pt>
                <c:pt idx="5464" formatCode="General">
                  <c:v>0.28822999999999999</c:v>
                </c:pt>
                <c:pt idx="5465" formatCode="General">
                  <c:v>0.28822999999999999</c:v>
                </c:pt>
                <c:pt idx="5466" formatCode="General">
                  <c:v>0.28822999999999999</c:v>
                </c:pt>
                <c:pt idx="5467" formatCode="General">
                  <c:v>0.28822999999999999</c:v>
                </c:pt>
                <c:pt idx="5468" formatCode="General">
                  <c:v>0.28822999999999999</c:v>
                </c:pt>
                <c:pt idx="5469" formatCode="General">
                  <c:v>0.28822999999999999</c:v>
                </c:pt>
                <c:pt idx="5470" formatCode="General">
                  <c:v>0.28822999999999999</c:v>
                </c:pt>
                <c:pt idx="5471" formatCode="General">
                  <c:v>0.28822999999999999</c:v>
                </c:pt>
                <c:pt idx="5472" formatCode="General">
                  <c:v>0.28822999999999999</c:v>
                </c:pt>
                <c:pt idx="5473" formatCode="General">
                  <c:v>0.28822999999999999</c:v>
                </c:pt>
                <c:pt idx="5474" formatCode="General">
                  <c:v>0.28822999999999999</c:v>
                </c:pt>
                <c:pt idx="5475" formatCode="General">
                  <c:v>0.28822999999999999</c:v>
                </c:pt>
                <c:pt idx="5476" formatCode="General">
                  <c:v>0.28822999999999999</c:v>
                </c:pt>
                <c:pt idx="5477" formatCode="General">
                  <c:v>0.28822999999999999</c:v>
                </c:pt>
                <c:pt idx="5478" formatCode="General">
                  <c:v>0.28822999999999999</c:v>
                </c:pt>
                <c:pt idx="5479" formatCode="General">
                  <c:v>0.28822999999999999</c:v>
                </c:pt>
                <c:pt idx="5480" formatCode="General">
                  <c:v>0.28822999999999999</c:v>
                </c:pt>
                <c:pt idx="5481" formatCode="General">
                  <c:v>0.28822999999999999</c:v>
                </c:pt>
                <c:pt idx="5482" formatCode="General">
                  <c:v>0.28822999999999999</c:v>
                </c:pt>
                <c:pt idx="5483" formatCode="General">
                  <c:v>0.28822999999999999</c:v>
                </c:pt>
                <c:pt idx="5484" formatCode="General">
                  <c:v>0.28822999999999999</c:v>
                </c:pt>
                <c:pt idx="5485" formatCode="General">
                  <c:v>0.28822999999999999</c:v>
                </c:pt>
                <c:pt idx="5486" formatCode="General">
                  <c:v>0.28822999999999999</c:v>
                </c:pt>
                <c:pt idx="5487" formatCode="General">
                  <c:v>0.28822999999999999</c:v>
                </c:pt>
                <c:pt idx="5488" formatCode="General">
                  <c:v>0.28822999999999999</c:v>
                </c:pt>
                <c:pt idx="5489" formatCode="General">
                  <c:v>0.28822999999999999</c:v>
                </c:pt>
                <c:pt idx="5490" formatCode="General">
                  <c:v>0.28822999999999999</c:v>
                </c:pt>
                <c:pt idx="5491" formatCode="General">
                  <c:v>0.28822999999999999</c:v>
                </c:pt>
                <c:pt idx="5492" formatCode="General">
                  <c:v>0.28821999999999998</c:v>
                </c:pt>
                <c:pt idx="5493" formatCode="General">
                  <c:v>0.28821999999999998</c:v>
                </c:pt>
                <c:pt idx="5494" formatCode="General">
                  <c:v>0.28821999999999998</c:v>
                </c:pt>
                <c:pt idx="5495" formatCode="General">
                  <c:v>0.28821999999999998</c:v>
                </c:pt>
                <c:pt idx="5496" formatCode="General">
                  <c:v>0.28821999999999998</c:v>
                </c:pt>
                <c:pt idx="5497" formatCode="General">
                  <c:v>0.28821999999999998</c:v>
                </c:pt>
                <c:pt idx="5498" formatCode="General">
                  <c:v>0.28821999999999998</c:v>
                </c:pt>
                <c:pt idx="5499" formatCode="General">
                  <c:v>0.28821999999999998</c:v>
                </c:pt>
                <c:pt idx="5500" formatCode="General">
                  <c:v>0.28821999999999998</c:v>
                </c:pt>
                <c:pt idx="5501" formatCode="General">
                  <c:v>0.28821999999999998</c:v>
                </c:pt>
                <c:pt idx="5502" formatCode="General">
                  <c:v>0.28821999999999998</c:v>
                </c:pt>
                <c:pt idx="5503" formatCode="General">
                  <c:v>0.28821999999999998</c:v>
                </c:pt>
                <c:pt idx="5504" formatCode="General">
                  <c:v>0.28821999999999998</c:v>
                </c:pt>
                <c:pt idx="5505" formatCode="General">
                  <c:v>0.28821999999999998</c:v>
                </c:pt>
                <c:pt idx="5506" formatCode="General">
                  <c:v>0.28821999999999998</c:v>
                </c:pt>
                <c:pt idx="5507" formatCode="General">
                  <c:v>0.28821999999999998</c:v>
                </c:pt>
                <c:pt idx="5508" formatCode="General">
                  <c:v>0.28821999999999998</c:v>
                </c:pt>
                <c:pt idx="5509" formatCode="General">
                  <c:v>0.28821999999999998</c:v>
                </c:pt>
                <c:pt idx="5510" formatCode="General">
                  <c:v>0.28821999999999998</c:v>
                </c:pt>
                <c:pt idx="5511" formatCode="General">
                  <c:v>0.28821999999999998</c:v>
                </c:pt>
                <c:pt idx="5512" formatCode="General">
                  <c:v>0.28821999999999998</c:v>
                </c:pt>
                <c:pt idx="5513" formatCode="General">
                  <c:v>0.28821999999999998</c:v>
                </c:pt>
                <c:pt idx="5514" formatCode="General">
                  <c:v>0.28821999999999998</c:v>
                </c:pt>
                <c:pt idx="5515" formatCode="General">
                  <c:v>0.28821999999999998</c:v>
                </c:pt>
                <c:pt idx="5516" formatCode="General">
                  <c:v>0.28821999999999998</c:v>
                </c:pt>
                <c:pt idx="5517" formatCode="General">
                  <c:v>0.28821999999999998</c:v>
                </c:pt>
                <c:pt idx="5518" formatCode="General">
                  <c:v>0.28821999999999998</c:v>
                </c:pt>
                <c:pt idx="5519" formatCode="General">
                  <c:v>0.28821999999999998</c:v>
                </c:pt>
                <c:pt idx="5520" formatCode="General">
                  <c:v>0.28821999999999998</c:v>
                </c:pt>
                <c:pt idx="5521" formatCode="General">
                  <c:v>0.28821999999999998</c:v>
                </c:pt>
                <c:pt idx="5522" formatCode="General">
                  <c:v>0.28821999999999998</c:v>
                </c:pt>
                <c:pt idx="5523" formatCode="General">
                  <c:v>0.28821999999999998</c:v>
                </c:pt>
                <c:pt idx="5524" formatCode="General">
                  <c:v>0.28821999999999998</c:v>
                </c:pt>
                <c:pt idx="5525" formatCode="General">
                  <c:v>0.28821999999999998</c:v>
                </c:pt>
                <c:pt idx="5526" formatCode="General">
                  <c:v>0.28821999999999998</c:v>
                </c:pt>
                <c:pt idx="5527" formatCode="General">
                  <c:v>0.28821999999999998</c:v>
                </c:pt>
                <c:pt idx="5528" formatCode="General">
                  <c:v>0.28821999999999998</c:v>
                </c:pt>
                <c:pt idx="5529" formatCode="General">
                  <c:v>0.28821999999999998</c:v>
                </c:pt>
                <c:pt idx="5530" formatCode="General">
                  <c:v>0.28821999999999998</c:v>
                </c:pt>
                <c:pt idx="5531" formatCode="General">
                  <c:v>0.28821999999999998</c:v>
                </c:pt>
                <c:pt idx="5532" formatCode="General">
                  <c:v>0.28821999999999998</c:v>
                </c:pt>
                <c:pt idx="5533" formatCode="General">
                  <c:v>0.28821999999999998</c:v>
                </c:pt>
                <c:pt idx="5534" formatCode="General">
                  <c:v>0.28821000000000002</c:v>
                </c:pt>
                <c:pt idx="5535" formatCode="General">
                  <c:v>0.28821000000000002</c:v>
                </c:pt>
                <c:pt idx="5536" formatCode="General">
                  <c:v>0.28821000000000002</c:v>
                </c:pt>
                <c:pt idx="5537" formatCode="General">
                  <c:v>0.28821000000000002</c:v>
                </c:pt>
                <c:pt idx="5538" formatCode="General">
                  <c:v>0.28821000000000002</c:v>
                </c:pt>
                <c:pt idx="5539" formatCode="General">
                  <c:v>0.28821000000000002</c:v>
                </c:pt>
                <c:pt idx="5540" formatCode="General">
                  <c:v>0.28821000000000002</c:v>
                </c:pt>
                <c:pt idx="5541" formatCode="General">
                  <c:v>0.28821000000000002</c:v>
                </c:pt>
                <c:pt idx="5542" formatCode="General">
                  <c:v>0.28821000000000002</c:v>
                </c:pt>
                <c:pt idx="5543" formatCode="General">
                  <c:v>0.28821000000000002</c:v>
                </c:pt>
                <c:pt idx="5544" formatCode="General">
                  <c:v>0.28821000000000002</c:v>
                </c:pt>
                <c:pt idx="5545" formatCode="General">
                  <c:v>0.28821000000000002</c:v>
                </c:pt>
                <c:pt idx="5546" formatCode="General">
                  <c:v>0.28821000000000002</c:v>
                </c:pt>
                <c:pt idx="5547" formatCode="General">
                  <c:v>0.28821000000000002</c:v>
                </c:pt>
                <c:pt idx="5548" formatCode="General">
                  <c:v>0.28821000000000002</c:v>
                </c:pt>
                <c:pt idx="5549" formatCode="General">
                  <c:v>0.28821000000000002</c:v>
                </c:pt>
                <c:pt idx="5550" formatCode="General">
                  <c:v>0.28821000000000002</c:v>
                </c:pt>
                <c:pt idx="5551" formatCode="General">
                  <c:v>0.28821000000000002</c:v>
                </c:pt>
                <c:pt idx="5552" formatCode="General">
                  <c:v>0.28821000000000002</c:v>
                </c:pt>
                <c:pt idx="5553" formatCode="General">
                  <c:v>0.28821000000000002</c:v>
                </c:pt>
                <c:pt idx="5554" formatCode="General">
                  <c:v>0.28821000000000002</c:v>
                </c:pt>
                <c:pt idx="5555" formatCode="General">
                  <c:v>0.28821000000000002</c:v>
                </c:pt>
                <c:pt idx="5556" formatCode="General">
                  <c:v>0.28821000000000002</c:v>
                </c:pt>
                <c:pt idx="5557" formatCode="General">
                  <c:v>0.28821000000000002</c:v>
                </c:pt>
                <c:pt idx="5558" formatCode="General">
                  <c:v>0.28821000000000002</c:v>
                </c:pt>
                <c:pt idx="5559" formatCode="General">
                  <c:v>0.28821000000000002</c:v>
                </c:pt>
                <c:pt idx="5560" formatCode="General">
                  <c:v>0.28821000000000002</c:v>
                </c:pt>
                <c:pt idx="5561" formatCode="General">
                  <c:v>0.28821000000000002</c:v>
                </c:pt>
                <c:pt idx="5562" formatCode="General">
                  <c:v>0.28821000000000002</c:v>
                </c:pt>
                <c:pt idx="5563" formatCode="General">
                  <c:v>0.28821000000000002</c:v>
                </c:pt>
                <c:pt idx="5564" formatCode="General">
                  <c:v>0.28821000000000002</c:v>
                </c:pt>
                <c:pt idx="5565" formatCode="General">
                  <c:v>0.28821000000000002</c:v>
                </c:pt>
                <c:pt idx="5566" formatCode="General">
                  <c:v>0.28821000000000002</c:v>
                </c:pt>
                <c:pt idx="5567" formatCode="General">
                  <c:v>0.28821000000000002</c:v>
                </c:pt>
                <c:pt idx="5568" formatCode="General">
                  <c:v>0.28821000000000002</c:v>
                </c:pt>
                <c:pt idx="5569" formatCode="General">
                  <c:v>0.28821000000000002</c:v>
                </c:pt>
                <c:pt idx="5570" formatCode="General">
                  <c:v>0.28821000000000002</c:v>
                </c:pt>
                <c:pt idx="5571" formatCode="General">
                  <c:v>0.28821000000000002</c:v>
                </c:pt>
                <c:pt idx="5572" formatCode="General">
                  <c:v>0.28821000000000002</c:v>
                </c:pt>
                <c:pt idx="5573" formatCode="General">
                  <c:v>0.28821000000000002</c:v>
                </c:pt>
                <c:pt idx="5574" formatCode="General">
                  <c:v>0.28821000000000002</c:v>
                </c:pt>
                <c:pt idx="5575" formatCode="General">
                  <c:v>0.28821000000000002</c:v>
                </c:pt>
                <c:pt idx="5576" formatCode="General">
                  <c:v>0.28821000000000002</c:v>
                </c:pt>
                <c:pt idx="5577" formatCode="General">
                  <c:v>0.28821000000000002</c:v>
                </c:pt>
                <c:pt idx="5578" formatCode="General">
                  <c:v>0.28821000000000002</c:v>
                </c:pt>
                <c:pt idx="5579" formatCode="General">
                  <c:v>0.28821000000000002</c:v>
                </c:pt>
                <c:pt idx="5580" formatCode="General">
                  <c:v>0.28820000000000001</c:v>
                </c:pt>
                <c:pt idx="5581" formatCode="General">
                  <c:v>0.28820000000000001</c:v>
                </c:pt>
                <c:pt idx="5582" formatCode="General">
                  <c:v>0.28820000000000001</c:v>
                </c:pt>
                <c:pt idx="5583" formatCode="General">
                  <c:v>0.28820000000000001</c:v>
                </c:pt>
                <c:pt idx="5584" formatCode="General">
                  <c:v>0.28820000000000001</c:v>
                </c:pt>
                <c:pt idx="5585" formatCode="General">
                  <c:v>0.28820000000000001</c:v>
                </c:pt>
                <c:pt idx="5586" formatCode="General">
                  <c:v>0.28820000000000001</c:v>
                </c:pt>
                <c:pt idx="5587" formatCode="General">
                  <c:v>0.28820000000000001</c:v>
                </c:pt>
                <c:pt idx="5588" formatCode="General">
                  <c:v>0.28820000000000001</c:v>
                </c:pt>
                <c:pt idx="5589" formatCode="General">
                  <c:v>0.28820000000000001</c:v>
                </c:pt>
                <c:pt idx="5590" formatCode="General">
                  <c:v>0.28820000000000001</c:v>
                </c:pt>
                <c:pt idx="5591" formatCode="General">
                  <c:v>0.28820000000000001</c:v>
                </c:pt>
                <c:pt idx="5592" formatCode="General">
                  <c:v>0.28820000000000001</c:v>
                </c:pt>
                <c:pt idx="5593" formatCode="General">
                  <c:v>0.28820000000000001</c:v>
                </c:pt>
                <c:pt idx="5594" formatCode="General">
                  <c:v>0.28820000000000001</c:v>
                </c:pt>
                <c:pt idx="5595" formatCode="General">
                  <c:v>0.28820000000000001</c:v>
                </c:pt>
                <c:pt idx="5596" formatCode="General">
                  <c:v>0.28820000000000001</c:v>
                </c:pt>
                <c:pt idx="5597" formatCode="General">
                  <c:v>0.28820000000000001</c:v>
                </c:pt>
                <c:pt idx="5598" formatCode="General">
                  <c:v>0.28820000000000001</c:v>
                </c:pt>
                <c:pt idx="5599" formatCode="General">
                  <c:v>0.28820000000000001</c:v>
                </c:pt>
                <c:pt idx="5600" formatCode="General">
                  <c:v>0.28820000000000001</c:v>
                </c:pt>
                <c:pt idx="5601" formatCode="General">
                  <c:v>0.28820000000000001</c:v>
                </c:pt>
                <c:pt idx="5602" formatCode="General">
                  <c:v>0.28820000000000001</c:v>
                </c:pt>
                <c:pt idx="5603" formatCode="General">
                  <c:v>0.28820000000000001</c:v>
                </c:pt>
                <c:pt idx="5604" formatCode="General">
                  <c:v>0.28820000000000001</c:v>
                </c:pt>
                <c:pt idx="5605" formatCode="General">
                  <c:v>0.28820000000000001</c:v>
                </c:pt>
                <c:pt idx="5606" formatCode="General">
                  <c:v>0.28820000000000001</c:v>
                </c:pt>
                <c:pt idx="5607" formatCode="General">
                  <c:v>0.28820000000000001</c:v>
                </c:pt>
                <c:pt idx="5608" formatCode="General">
                  <c:v>0.28820000000000001</c:v>
                </c:pt>
                <c:pt idx="5609" formatCode="General">
                  <c:v>0.28820000000000001</c:v>
                </c:pt>
                <c:pt idx="5610" formatCode="General">
                  <c:v>0.28820000000000001</c:v>
                </c:pt>
                <c:pt idx="5611" formatCode="General">
                  <c:v>0.28820000000000001</c:v>
                </c:pt>
                <c:pt idx="5612" formatCode="General">
                  <c:v>0.28820000000000001</c:v>
                </c:pt>
                <c:pt idx="5613" formatCode="General">
                  <c:v>0.28820000000000001</c:v>
                </c:pt>
                <c:pt idx="5614" formatCode="General">
                  <c:v>0.28820000000000001</c:v>
                </c:pt>
                <c:pt idx="5615" formatCode="General">
                  <c:v>0.28820000000000001</c:v>
                </c:pt>
                <c:pt idx="5616" formatCode="General">
                  <c:v>0.28820000000000001</c:v>
                </c:pt>
                <c:pt idx="5617" formatCode="General">
                  <c:v>0.28820000000000001</c:v>
                </c:pt>
                <c:pt idx="5618" formatCode="General">
                  <c:v>0.28820000000000001</c:v>
                </c:pt>
                <c:pt idx="5619" formatCode="General">
                  <c:v>0.28820000000000001</c:v>
                </c:pt>
                <c:pt idx="5620" formatCode="General">
                  <c:v>0.28820000000000001</c:v>
                </c:pt>
                <c:pt idx="5621" formatCode="General">
                  <c:v>0.28820000000000001</c:v>
                </c:pt>
                <c:pt idx="5622" formatCode="General">
                  <c:v>0.28820000000000001</c:v>
                </c:pt>
                <c:pt idx="5623" formatCode="General">
                  <c:v>0.28820000000000001</c:v>
                </c:pt>
                <c:pt idx="5624" formatCode="General">
                  <c:v>0.28820000000000001</c:v>
                </c:pt>
                <c:pt idx="5625" formatCode="General">
                  <c:v>0.28820000000000001</c:v>
                </c:pt>
                <c:pt idx="5626" formatCode="General">
                  <c:v>0.28820000000000001</c:v>
                </c:pt>
                <c:pt idx="5627" formatCode="General">
                  <c:v>0.28820000000000001</c:v>
                </c:pt>
                <c:pt idx="5628" formatCode="General">
                  <c:v>0.28820000000000001</c:v>
                </c:pt>
                <c:pt idx="5629" formatCode="General">
                  <c:v>0.28820000000000001</c:v>
                </c:pt>
                <c:pt idx="5630" formatCode="General">
                  <c:v>0.28819</c:v>
                </c:pt>
                <c:pt idx="5631" formatCode="General">
                  <c:v>0.28819</c:v>
                </c:pt>
                <c:pt idx="5632" formatCode="General">
                  <c:v>0.28819</c:v>
                </c:pt>
                <c:pt idx="5633" formatCode="General">
                  <c:v>0.28819</c:v>
                </c:pt>
                <c:pt idx="5634" formatCode="General">
                  <c:v>0.28819</c:v>
                </c:pt>
                <c:pt idx="5635" formatCode="General">
                  <c:v>0.28819</c:v>
                </c:pt>
                <c:pt idx="5636" formatCode="General">
                  <c:v>0.28819</c:v>
                </c:pt>
                <c:pt idx="5637" formatCode="General">
                  <c:v>0.28819</c:v>
                </c:pt>
                <c:pt idx="5638" formatCode="General">
                  <c:v>0.28819</c:v>
                </c:pt>
                <c:pt idx="5639" formatCode="General">
                  <c:v>0.28819</c:v>
                </c:pt>
                <c:pt idx="5640" formatCode="General">
                  <c:v>0.28819</c:v>
                </c:pt>
                <c:pt idx="5641" formatCode="General">
                  <c:v>0.28819</c:v>
                </c:pt>
                <c:pt idx="5642" formatCode="General">
                  <c:v>0.28819</c:v>
                </c:pt>
                <c:pt idx="5643" formatCode="General">
                  <c:v>0.28819</c:v>
                </c:pt>
                <c:pt idx="5644" formatCode="General">
                  <c:v>0.28819</c:v>
                </c:pt>
                <c:pt idx="5645" formatCode="General">
                  <c:v>0.28819</c:v>
                </c:pt>
                <c:pt idx="5646" formatCode="General">
                  <c:v>0.28819</c:v>
                </c:pt>
                <c:pt idx="5647" formatCode="General">
                  <c:v>0.28819</c:v>
                </c:pt>
                <c:pt idx="5648" formatCode="General">
                  <c:v>0.28819</c:v>
                </c:pt>
                <c:pt idx="5649" formatCode="General">
                  <c:v>0.28819</c:v>
                </c:pt>
                <c:pt idx="5650" formatCode="General">
                  <c:v>0.28819</c:v>
                </c:pt>
                <c:pt idx="5651" formatCode="General">
                  <c:v>0.28819</c:v>
                </c:pt>
                <c:pt idx="5652" formatCode="General">
                  <c:v>0.28819</c:v>
                </c:pt>
                <c:pt idx="5653" formatCode="General">
                  <c:v>0.28819</c:v>
                </c:pt>
                <c:pt idx="5654" formatCode="General">
                  <c:v>0.28819</c:v>
                </c:pt>
                <c:pt idx="5655" formatCode="General">
                  <c:v>0.28819</c:v>
                </c:pt>
                <c:pt idx="5656" formatCode="General">
                  <c:v>0.28819</c:v>
                </c:pt>
                <c:pt idx="5657" formatCode="General">
                  <c:v>0.28819</c:v>
                </c:pt>
                <c:pt idx="5658" formatCode="General">
                  <c:v>0.28819</c:v>
                </c:pt>
                <c:pt idx="5659" formatCode="General">
                  <c:v>0.28819</c:v>
                </c:pt>
                <c:pt idx="5660" formatCode="General">
                  <c:v>0.28819</c:v>
                </c:pt>
                <c:pt idx="5661" formatCode="General">
                  <c:v>0.28819</c:v>
                </c:pt>
                <c:pt idx="5662" formatCode="General">
                  <c:v>0.28819</c:v>
                </c:pt>
                <c:pt idx="5663" formatCode="General">
                  <c:v>0.28819</c:v>
                </c:pt>
                <c:pt idx="5664" formatCode="General">
                  <c:v>0.28819</c:v>
                </c:pt>
                <c:pt idx="5665" formatCode="General">
                  <c:v>0.28819</c:v>
                </c:pt>
                <c:pt idx="5666" formatCode="General">
                  <c:v>0.28819</c:v>
                </c:pt>
                <c:pt idx="5667" formatCode="General">
                  <c:v>0.28819</c:v>
                </c:pt>
                <c:pt idx="5668" formatCode="General">
                  <c:v>0.28819</c:v>
                </c:pt>
                <c:pt idx="5669" formatCode="General">
                  <c:v>0.28819</c:v>
                </c:pt>
                <c:pt idx="5670" formatCode="General">
                  <c:v>0.28819</c:v>
                </c:pt>
                <c:pt idx="5671" formatCode="General">
                  <c:v>0.28819</c:v>
                </c:pt>
                <c:pt idx="5672" formatCode="General">
                  <c:v>0.28819</c:v>
                </c:pt>
                <c:pt idx="5673" formatCode="General">
                  <c:v>0.28819</c:v>
                </c:pt>
                <c:pt idx="5674" formatCode="General">
                  <c:v>0.28819</c:v>
                </c:pt>
                <c:pt idx="5675" formatCode="General">
                  <c:v>0.28819</c:v>
                </c:pt>
                <c:pt idx="5676" formatCode="General">
                  <c:v>0.28819</c:v>
                </c:pt>
                <c:pt idx="5677" formatCode="General">
                  <c:v>0.28819</c:v>
                </c:pt>
                <c:pt idx="5678" formatCode="General">
                  <c:v>0.28819</c:v>
                </c:pt>
                <c:pt idx="5679" formatCode="General">
                  <c:v>0.28819</c:v>
                </c:pt>
                <c:pt idx="5680" formatCode="General">
                  <c:v>0.28819</c:v>
                </c:pt>
                <c:pt idx="5681" formatCode="General">
                  <c:v>0.28819</c:v>
                </c:pt>
                <c:pt idx="5682" formatCode="General">
                  <c:v>0.28819</c:v>
                </c:pt>
                <c:pt idx="5683" formatCode="General">
                  <c:v>0.28819</c:v>
                </c:pt>
                <c:pt idx="5684" formatCode="General">
                  <c:v>0.28819</c:v>
                </c:pt>
                <c:pt idx="5685" formatCode="General">
                  <c:v>0.28819</c:v>
                </c:pt>
                <c:pt idx="5686" formatCode="General">
                  <c:v>0.28819</c:v>
                </c:pt>
                <c:pt idx="5687" formatCode="General">
                  <c:v>0.28817999999999999</c:v>
                </c:pt>
                <c:pt idx="5688" formatCode="General">
                  <c:v>0.28817999999999999</c:v>
                </c:pt>
                <c:pt idx="5689" formatCode="General">
                  <c:v>0.28817999999999999</c:v>
                </c:pt>
                <c:pt idx="5690" formatCode="General">
                  <c:v>0.28817999999999999</c:v>
                </c:pt>
                <c:pt idx="5691" formatCode="General">
                  <c:v>0.28817999999999999</c:v>
                </c:pt>
                <c:pt idx="5692" formatCode="General">
                  <c:v>0.28817999999999999</c:v>
                </c:pt>
                <c:pt idx="5693" formatCode="General">
                  <c:v>0.28817999999999999</c:v>
                </c:pt>
                <c:pt idx="5694" formatCode="General">
                  <c:v>0.28817999999999999</c:v>
                </c:pt>
                <c:pt idx="5695" formatCode="General">
                  <c:v>0.28817999999999999</c:v>
                </c:pt>
                <c:pt idx="5696" formatCode="General">
                  <c:v>0.28817999999999999</c:v>
                </c:pt>
                <c:pt idx="5697" formatCode="General">
                  <c:v>0.28817999999999999</c:v>
                </c:pt>
                <c:pt idx="5698" formatCode="General">
                  <c:v>0.28817999999999999</c:v>
                </c:pt>
                <c:pt idx="5699" formatCode="General">
                  <c:v>0.28817999999999999</c:v>
                </c:pt>
                <c:pt idx="5700" formatCode="General">
                  <c:v>0.28817999999999999</c:v>
                </c:pt>
                <c:pt idx="5701" formatCode="General">
                  <c:v>0.28817999999999999</c:v>
                </c:pt>
                <c:pt idx="5702" formatCode="General">
                  <c:v>0.28817999999999999</c:v>
                </c:pt>
                <c:pt idx="5703" formatCode="General">
                  <c:v>0.28817999999999999</c:v>
                </c:pt>
                <c:pt idx="5704" formatCode="General">
                  <c:v>0.28817999999999999</c:v>
                </c:pt>
                <c:pt idx="5705" formatCode="General">
                  <c:v>0.28817999999999999</c:v>
                </c:pt>
                <c:pt idx="5706" formatCode="General">
                  <c:v>0.28817999999999999</c:v>
                </c:pt>
                <c:pt idx="5707" formatCode="General">
                  <c:v>0.28817999999999999</c:v>
                </c:pt>
                <c:pt idx="5708" formatCode="General">
                  <c:v>0.28817999999999999</c:v>
                </c:pt>
                <c:pt idx="5709" formatCode="General">
                  <c:v>0.28817999999999999</c:v>
                </c:pt>
                <c:pt idx="5710" formatCode="General">
                  <c:v>0.28817999999999999</c:v>
                </c:pt>
                <c:pt idx="5711" formatCode="General">
                  <c:v>0.28817999999999999</c:v>
                </c:pt>
                <c:pt idx="5712" formatCode="General">
                  <c:v>0.28817999999999999</c:v>
                </c:pt>
                <c:pt idx="5713" formatCode="General">
                  <c:v>0.28817999999999999</c:v>
                </c:pt>
                <c:pt idx="5714" formatCode="General">
                  <c:v>0.28817999999999999</c:v>
                </c:pt>
                <c:pt idx="5715" formatCode="General">
                  <c:v>0.28817999999999999</c:v>
                </c:pt>
                <c:pt idx="5716" formatCode="General">
                  <c:v>0.28817999999999999</c:v>
                </c:pt>
                <c:pt idx="5717" formatCode="General">
                  <c:v>0.28817999999999999</c:v>
                </c:pt>
                <c:pt idx="5718" formatCode="General">
                  <c:v>0.28817999999999999</c:v>
                </c:pt>
                <c:pt idx="5719" formatCode="General">
                  <c:v>0.28817999999999999</c:v>
                </c:pt>
                <c:pt idx="5720" formatCode="General">
                  <c:v>0.28817999999999999</c:v>
                </c:pt>
                <c:pt idx="5721" formatCode="General">
                  <c:v>0.28817999999999999</c:v>
                </c:pt>
                <c:pt idx="5722" formatCode="General">
                  <c:v>0.28817999999999999</c:v>
                </c:pt>
                <c:pt idx="5723" formatCode="General">
                  <c:v>0.28817999999999999</c:v>
                </c:pt>
                <c:pt idx="5724" formatCode="General">
                  <c:v>0.28817999999999999</c:v>
                </c:pt>
                <c:pt idx="5725" formatCode="General">
                  <c:v>0.28817999999999999</c:v>
                </c:pt>
                <c:pt idx="5726" formatCode="General">
                  <c:v>0.28817999999999999</c:v>
                </c:pt>
                <c:pt idx="5727" formatCode="General">
                  <c:v>0.28817999999999999</c:v>
                </c:pt>
                <c:pt idx="5728" formatCode="General">
                  <c:v>0.28817999999999999</c:v>
                </c:pt>
                <c:pt idx="5729" formatCode="General">
                  <c:v>0.28817999999999999</c:v>
                </c:pt>
                <c:pt idx="5730" formatCode="General">
                  <c:v>0.28817999999999999</c:v>
                </c:pt>
                <c:pt idx="5731" formatCode="General">
                  <c:v>0.28817999999999999</c:v>
                </c:pt>
                <c:pt idx="5732" formatCode="General">
                  <c:v>0.28817999999999999</c:v>
                </c:pt>
                <c:pt idx="5733" formatCode="General">
                  <c:v>0.28817999999999999</c:v>
                </c:pt>
                <c:pt idx="5734" formatCode="General">
                  <c:v>0.28817999999999999</c:v>
                </c:pt>
                <c:pt idx="5735" formatCode="General">
                  <c:v>0.28817999999999999</c:v>
                </c:pt>
                <c:pt idx="5736" formatCode="General">
                  <c:v>0.28817999999999999</c:v>
                </c:pt>
                <c:pt idx="5737" formatCode="General">
                  <c:v>0.28817999999999999</c:v>
                </c:pt>
                <c:pt idx="5738" formatCode="General">
                  <c:v>0.28817999999999999</c:v>
                </c:pt>
                <c:pt idx="5739" formatCode="General">
                  <c:v>0.28817999999999999</c:v>
                </c:pt>
                <c:pt idx="5740" formatCode="General">
                  <c:v>0.28817999999999999</c:v>
                </c:pt>
                <c:pt idx="5741" formatCode="General">
                  <c:v>0.28817999999999999</c:v>
                </c:pt>
                <c:pt idx="5742" formatCode="General">
                  <c:v>0.28817999999999999</c:v>
                </c:pt>
                <c:pt idx="5743" formatCode="General">
                  <c:v>0.28817999999999999</c:v>
                </c:pt>
                <c:pt idx="5744" formatCode="General">
                  <c:v>0.28817999999999999</c:v>
                </c:pt>
                <c:pt idx="5745" formatCode="General">
                  <c:v>0.28817999999999999</c:v>
                </c:pt>
                <c:pt idx="5746" formatCode="General">
                  <c:v>0.28817999999999999</c:v>
                </c:pt>
                <c:pt idx="5747" formatCode="General">
                  <c:v>0.28817999999999999</c:v>
                </c:pt>
                <c:pt idx="5748" formatCode="General">
                  <c:v>0.28817999999999999</c:v>
                </c:pt>
                <c:pt idx="5749" formatCode="General">
                  <c:v>0.28817999999999999</c:v>
                </c:pt>
                <c:pt idx="5750" formatCode="General">
                  <c:v>0.28817999999999999</c:v>
                </c:pt>
                <c:pt idx="5751" formatCode="General">
                  <c:v>0.28817999999999999</c:v>
                </c:pt>
                <c:pt idx="5752" formatCode="General">
                  <c:v>0.28817999999999999</c:v>
                </c:pt>
                <c:pt idx="5753" formatCode="General">
                  <c:v>0.28817999999999999</c:v>
                </c:pt>
                <c:pt idx="5754" formatCode="General">
                  <c:v>0.28817999999999999</c:v>
                </c:pt>
                <c:pt idx="5755" formatCode="General">
                  <c:v>0.28817999999999999</c:v>
                </c:pt>
                <c:pt idx="5756" formatCode="General">
                  <c:v>0.28817999999999999</c:v>
                </c:pt>
                <c:pt idx="5757" formatCode="General">
                  <c:v>0.28817999999999999</c:v>
                </c:pt>
                <c:pt idx="5758" formatCode="General">
                  <c:v>0.28817999999999999</c:v>
                </c:pt>
                <c:pt idx="5759" formatCode="General">
                  <c:v>0.28817999999999999</c:v>
                </c:pt>
                <c:pt idx="5760" formatCode="General">
                  <c:v>0.28817999999999999</c:v>
                </c:pt>
                <c:pt idx="5761" formatCode="General">
                  <c:v>0.28817999999999999</c:v>
                </c:pt>
                <c:pt idx="5762" formatCode="General">
                  <c:v>0.28817999999999999</c:v>
                </c:pt>
                <c:pt idx="5763" formatCode="General">
                  <c:v>0.28817999999999999</c:v>
                </c:pt>
                <c:pt idx="5764" formatCode="General">
                  <c:v>0.28817999999999999</c:v>
                </c:pt>
                <c:pt idx="5765" formatCode="General">
                  <c:v>0.28817999999999999</c:v>
                </c:pt>
                <c:pt idx="5766" formatCode="General">
                  <c:v>0.28816999999999998</c:v>
                </c:pt>
                <c:pt idx="5767" formatCode="General">
                  <c:v>0.28816999999999998</c:v>
                </c:pt>
                <c:pt idx="5768" formatCode="General">
                  <c:v>0.28816999999999998</c:v>
                </c:pt>
                <c:pt idx="5769" formatCode="General">
                  <c:v>0.28816999999999998</c:v>
                </c:pt>
                <c:pt idx="5770" formatCode="General">
                  <c:v>0.28816999999999998</c:v>
                </c:pt>
                <c:pt idx="5771" formatCode="General">
                  <c:v>0.28816999999999998</c:v>
                </c:pt>
                <c:pt idx="5772" formatCode="General">
                  <c:v>0.28816999999999998</c:v>
                </c:pt>
                <c:pt idx="5773" formatCode="General">
                  <c:v>0.28816999999999998</c:v>
                </c:pt>
                <c:pt idx="5774" formatCode="General">
                  <c:v>0.28816999999999998</c:v>
                </c:pt>
                <c:pt idx="5775" formatCode="General">
                  <c:v>0.28816999999999998</c:v>
                </c:pt>
                <c:pt idx="5776" formatCode="General">
                  <c:v>0.28816999999999998</c:v>
                </c:pt>
                <c:pt idx="5777" formatCode="General">
                  <c:v>0.28816999999999998</c:v>
                </c:pt>
                <c:pt idx="5778" formatCode="General">
                  <c:v>0.28816999999999998</c:v>
                </c:pt>
                <c:pt idx="5779" formatCode="General">
                  <c:v>0.28816999999999998</c:v>
                </c:pt>
                <c:pt idx="5780" formatCode="General">
                  <c:v>0.28816999999999998</c:v>
                </c:pt>
                <c:pt idx="5781" formatCode="General">
                  <c:v>0.28816999999999998</c:v>
                </c:pt>
                <c:pt idx="5782" formatCode="General">
                  <c:v>0.28816999999999998</c:v>
                </c:pt>
                <c:pt idx="5783" formatCode="General">
                  <c:v>0.28816999999999998</c:v>
                </c:pt>
                <c:pt idx="5784" formatCode="General">
                  <c:v>0.28816999999999998</c:v>
                </c:pt>
                <c:pt idx="5785" formatCode="General">
                  <c:v>0.28816999999999998</c:v>
                </c:pt>
                <c:pt idx="5786" formatCode="General">
                  <c:v>0.28816999999999998</c:v>
                </c:pt>
                <c:pt idx="5787" formatCode="General">
                  <c:v>0.28816999999999998</c:v>
                </c:pt>
                <c:pt idx="5788" formatCode="General">
                  <c:v>0.28816999999999998</c:v>
                </c:pt>
                <c:pt idx="5789" formatCode="General">
                  <c:v>0.28816999999999998</c:v>
                </c:pt>
                <c:pt idx="5790" formatCode="General">
                  <c:v>0.28816999999999998</c:v>
                </c:pt>
                <c:pt idx="5791" formatCode="General">
                  <c:v>0.28816999999999998</c:v>
                </c:pt>
                <c:pt idx="5792" formatCode="General">
                  <c:v>0.28816999999999998</c:v>
                </c:pt>
                <c:pt idx="5793" formatCode="General">
                  <c:v>0.28816999999999998</c:v>
                </c:pt>
                <c:pt idx="5794" formatCode="General">
                  <c:v>0.28816999999999998</c:v>
                </c:pt>
                <c:pt idx="5795" formatCode="General">
                  <c:v>0.28816999999999998</c:v>
                </c:pt>
                <c:pt idx="5796" formatCode="General">
                  <c:v>0.28816999999999998</c:v>
                </c:pt>
                <c:pt idx="5797" formatCode="General">
                  <c:v>0.28816999999999998</c:v>
                </c:pt>
                <c:pt idx="5798" formatCode="General">
                  <c:v>0.28816999999999998</c:v>
                </c:pt>
                <c:pt idx="5799" formatCode="General">
                  <c:v>0.28816999999999998</c:v>
                </c:pt>
                <c:pt idx="5800" formatCode="General">
                  <c:v>0.28816999999999998</c:v>
                </c:pt>
                <c:pt idx="5801" formatCode="General">
                  <c:v>0.28816999999999998</c:v>
                </c:pt>
                <c:pt idx="5802" formatCode="General">
                  <c:v>0.28816999999999998</c:v>
                </c:pt>
                <c:pt idx="5803" formatCode="General">
                  <c:v>0.28816999999999998</c:v>
                </c:pt>
                <c:pt idx="5804" formatCode="General">
                  <c:v>0.28816999999999998</c:v>
                </c:pt>
                <c:pt idx="5805" formatCode="General">
                  <c:v>0.28816999999999998</c:v>
                </c:pt>
                <c:pt idx="5806" formatCode="General">
                  <c:v>0.28816999999999998</c:v>
                </c:pt>
                <c:pt idx="5807" formatCode="General">
                  <c:v>0.28816999999999998</c:v>
                </c:pt>
                <c:pt idx="5808" formatCode="General">
                  <c:v>0.28816999999999998</c:v>
                </c:pt>
                <c:pt idx="5809" formatCode="General">
                  <c:v>0.28816999999999998</c:v>
                </c:pt>
                <c:pt idx="5810" formatCode="General">
                  <c:v>0.28816999999999998</c:v>
                </c:pt>
                <c:pt idx="5811" formatCode="General">
                  <c:v>0.28816999999999998</c:v>
                </c:pt>
                <c:pt idx="5812" formatCode="General">
                  <c:v>0.28816999999999998</c:v>
                </c:pt>
                <c:pt idx="5813" formatCode="General">
                  <c:v>0.28816999999999998</c:v>
                </c:pt>
                <c:pt idx="5814" formatCode="General">
                  <c:v>0.28816999999999998</c:v>
                </c:pt>
                <c:pt idx="5815" formatCode="General">
                  <c:v>0.28816999999999998</c:v>
                </c:pt>
                <c:pt idx="5816" formatCode="General">
                  <c:v>0.28816999999999998</c:v>
                </c:pt>
                <c:pt idx="5817" formatCode="General">
                  <c:v>0.28816999999999998</c:v>
                </c:pt>
                <c:pt idx="5818" formatCode="General">
                  <c:v>0.28816999999999998</c:v>
                </c:pt>
                <c:pt idx="5819" formatCode="General">
                  <c:v>0.28816999999999998</c:v>
                </c:pt>
                <c:pt idx="5820" formatCode="General">
                  <c:v>0.28816999999999998</c:v>
                </c:pt>
                <c:pt idx="5821" formatCode="General">
                  <c:v>0.28816999999999998</c:v>
                </c:pt>
                <c:pt idx="5822" formatCode="General">
                  <c:v>0.28816999999999998</c:v>
                </c:pt>
                <c:pt idx="5823" formatCode="General">
                  <c:v>0.28816999999999998</c:v>
                </c:pt>
                <c:pt idx="5824" formatCode="General">
                  <c:v>0.28816999999999998</c:v>
                </c:pt>
                <c:pt idx="5825" formatCode="General">
                  <c:v>0.28816999999999998</c:v>
                </c:pt>
                <c:pt idx="5826" formatCode="General">
                  <c:v>0.28816999999999998</c:v>
                </c:pt>
                <c:pt idx="5827" formatCode="General">
                  <c:v>0.28816999999999998</c:v>
                </c:pt>
                <c:pt idx="5828" formatCode="General">
                  <c:v>0.28816999999999998</c:v>
                </c:pt>
                <c:pt idx="5829" formatCode="General">
                  <c:v>0.28816999999999998</c:v>
                </c:pt>
                <c:pt idx="5830" formatCode="General">
                  <c:v>0.28816999999999998</c:v>
                </c:pt>
                <c:pt idx="5831" formatCode="General">
                  <c:v>0.28816999999999998</c:v>
                </c:pt>
                <c:pt idx="5832" formatCode="General">
                  <c:v>0.28816999999999998</c:v>
                </c:pt>
                <c:pt idx="5833" formatCode="General">
                  <c:v>0.28816999999999998</c:v>
                </c:pt>
                <c:pt idx="5834" formatCode="General">
                  <c:v>0.28816999999999998</c:v>
                </c:pt>
                <c:pt idx="5835" formatCode="General">
                  <c:v>0.28816999999999998</c:v>
                </c:pt>
                <c:pt idx="5836" formatCode="General">
                  <c:v>0.28816999999999998</c:v>
                </c:pt>
                <c:pt idx="5837" formatCode="General">
                  <c:v>0.28816999999999998</c:v>
                </c:pt>
                <c:pt idx="5838" formatCode="General">
                  <c:v>0.28816999999999998</c:v>
                </c:pt>
                <c:pt idx="5839" formatCode="General">
                  <c:v>0.28816999999999998</c:v>
                </c:pt>
                <c:pt idx="5840" formatCode="General">
                  <c:v>0.28816999999999998</c:v>
                </c:pt>
                <c:pt idx="5841" formatCode="General">
                  <c:v>0.28816999999999998</c:v>
                </c:pt>
                <c:pt idx="5842" formatCode="General">
                  <c:v>0.28816999999999998</c:v>
                </c:pt>
                <c:pt idx="5843" formatCode="General">
                  <c:v>0.28816999999999998</c:v>
                </c:pt>
                <c:pt idx="5844" formatCode="General">
                  <c:v>0.28816999999999998</c:v>
                </c:pt>
                <c:pt idx="5845" formatCode="General">
                  <c:v>0.28816999999999998</c:v>
                </c:pt>
                <c:pt idx="5846" formatCode="General">
                  <c:v>0.28816999999999998</c:v>
                </c:pt>
                <c:pt idx="5847" formatCode="General">
                  <c:v>0.28816999999999998</c:v>
                </c:pt>
                <c:pt idx="5848" formatCode="General">
                  <c:v>0.28816999999999998</c:v>
                </c:pt>
                <c:pt idx="5849" formatCode="General">
                  <c:v>0.28816999999999998</c:v>
                </c:pt>
                <c:pt idx="5850" formatCode="General">
                  <c:v>0.28816999999999998</c:v>
                </c:pt>
                <c:pt idx="5851" formatCode="General">
                  <c:v>0.28816999999999998</c:v>
                </c:pt>
                <c:pt idx="5852" formatCode="General">
                  <c:v>0.28816999999999998</c:v>
                </c:pt>
                <c:pt idx="5853" formatCode="General">
                  <c:v>0.28816999999999998</c:v>
                </c:pt>
                <c:pt idx="5854" formatCode="General">
                  <c:v>0.28816999999999998</c:v>
                </c:pt>
                <c:pt idx="5855" formatCode="General">
                  <c:v>0.28816999999999998</c:v>
                </c:pt>
                <c:pt idx="5856" formatCode="General">
                  <c:v>0.28816999999999998</c:v>
                </c:pt>
                <c:pt idx="5857" formatCode="General">
                  <c:v>0.28816999999999998</c:v>
                </c:pt>
                <c:pt idx="5858" formatCode="General">
                  <c:v>0.28816999999999998</c:v>
                </c:pt>
                <c:pt idx="5859" formatCode="General">
                  <c:v>0.28816999999999998</c:v>
                </c:pt>
                <c:pt idx="5860" formatCode="General">
                  <c:v>0.28816999999999998</c:v>
                </c:pt>
                <c:pt idx="5861" formatCode="General">
                  <c:v>0.28816999999999998</c:v>
                </c:pt>
                <c:pt idx="5862" formatCode="General">
                  <c:v>0.28816999999999998</c:v>
                </c:pt>
                <c:pt idx="5863" formatCode="General">
                  <c:v>0.28816999999999998</c:v>
                </c:pt>
                <c:pt idx="5864" formatCode="General">
                  <c:v>0.28816999999999998</c:v>
                </c:pt>
                <c:pt idx="5865" formatCode="General">
                  <c:v>0.28816999999999998</c:v>
                </c:pt>
                <c:pt idx="5866" formatCode="General">
                  <c:v>0.28816999999999998</c:v>
                </c:pt>
                <c:pt idx="5867" formatCode="General">
                  <c:v>0.28816999999999998</c:v>
                </c:pt>
                <c:pt idx="5868" formatCode="General">
                  <c:v>0.28816000000000003</c:v>
                </c:pt>
                <c:pt idx="5869" formatCode="General">
                  <c:v>0.28816000000000003</c:v>
                </c:pt>
                <c:pt idx="5870" formatCode="General">
                  <c:v>0.28816000000000003</c:v>
                </c:pt>
                <c:pt idx="5871" formatCode="General">
                  <c:v>0.28816000000000003</c:v>
                </c:pt>
                <c:pt idx="5872" formatCode="General">
                  <c:v>0.28816000000000003</c:v>
                </c:pt>
                <c:pt idx="5873" formatCode="General">
                  <c:v>0.28816000000000003</c:v>
                </c:pt>
                <c:pt idx="5874" formatCode="General">
                  <c:v>0.28816000000000003</c:v>
                </c:pt>
                <c:pt idx="5875" formatCode="General">
                  <c:v>0.28816000000000003</c:v>
                </c:pt>
                <c:pt idx="5876" formatCode="General">
                  <c:v>0.28816000000000003</c:v>
                </c:pt>
                <c:pt idx="5877" formatCode="General">
                  <c:v>0.28816000000000003</c:v>
                </c:pt>
                <c:pt idx="5878" formatCode="General">
                  <c:v>0.28816000000000003</c:v>
                </c:pt>
                <c:pt idx="5879" formatCode="General">
                  <c:v>0.28816000000000003</c:v>
                </c:pt>
                <c:pt idx="5880" formatCode="General">
                  <c:v>0.28816000000000003</c:v>
                </c:pt>
                <c:pt idx="5881" formatCode="General">
                  <c:v>0.28816000000000003</c:v>
                </c:pt>
                <c:pt idx="5882" formatCode="General">
                  <c:v>0.28816000000000003</c:v>
                </c:pt>
                <c:pt idx="5883" formatCode="General">
                  <c:v>0.28816000000000003</c:v>
                </c:pt>
                <c:pt idx="5884" formatCode="General">
                  <c:v>0.28816000000000003</c:v>
                </c:pt>
                <c:pt idx="5885" formatCode="General">
                  <c:v>0.28816000000000003</c:v>
                </c:pt>
                <c:pt idx="5886" formatCode="General">
                  <c:v>0.28816000000000003</c:v>
                </c:pt>
                <c:pt idx="5887" formatCode="General">
                  <c:v>0.28816000000000003</c:v>
                </c:pt>
                <c:pt idx="5888" formatCode="General">
                  <c:v>0.28816000000000003</c:v>
                </c:pt>
                <c:pt idx="5889" formatCode="General">
                  <c:v>0.28816000000000003</c:v>
                </c:pt>
                <c:pt idx="5890" formatCode="General">
                  <c:v>0.28816000000000003</c:v>
                </c:pt>
                <c:pt idx="5891" formatCode="General">
                  <c:v>0.28816000000000003</c:v>
                </c:pt>
                <c:pt idx="5892" formatCode="General">
                  <c:v>0.28816000000000003</c:v>
                </c:pt>
                <c:pt idx="5893" formatCode="General">
                  <c:v>0.28816000000000003</c:v>
                </c:pt>
                <c:pt idx="5894" formatCode="General">
                  <c:v>0.28816000000000003</c:v>
                </c:pt>
                <c:pt idx="5895" formatCode="General">
                  <c:v>0.28816000000000003</c:v>
                </c:pt>
                <c:pt idx="5896" formatCode="General">
                  <c:v>0.28816000000000003</c:v>
                </c:pt>
                <c:pt idx="5897" formatCode="General">
                  <c:v>0.28816000000000003</c:v>
                </c:pt>
                <c:pt idx="5898" formatCode="General">
                  <c:v>0.28816000000000003</c:v>
                </c:pt>
                <c:pt idx="5899" formatCode="General">
                  <c:v>0.28816000000000003</c:v>
                </c:pt>
                <c:pt idx="5900" formatCode="General">
                  <c:v>0.28816000000000003</c:v>
                </c:pt>
                <c:pt idx="5901" formatCode="General">
                  <c:v>0.28816000000000003</c:v>
                </c:pt>
                <c:pt idx="5902" formatCode="General">
                  <c:v>0.28816000000000003</c:v>
                </c:pt>
                <c:pt idx="5903" formatCode="General">
                  <c:v>0.28816000000000003</c:v>
                </c:pt>
                <c:pt idx="5904" formatCode="General">
                  <c:v>0.28816000000000003</c:v>
                </c:pt>
                <c:pt idx="5905" formatCode="General">
                  <c:v>0.28816000000000003</c:v>
                </c:pt>
                <c:pt idx="5906" formatCode="General">
                  <c:v>0.28816000000000003</c:v>
                </c:pt>
                <c:pt idx="5907" formatCode="General">
                  <c:v>0.28816000000000003</c:v>
                </c:pt>
                <c:pt idx="5908" formatCode="General">
                  <c:v>0.28816000000000003</c:v>
                </c:pt>
                <c:pt idx="5909" formatCode="General">
                  <c:v>0.28816000000000003</c:v>
                </c:pt>
                <c:pt idx="5910" formatCode="General">
                  <c:v>0.28816000000000003</c:v>
                </c:pt>
                <c:pt idx="5911" formatCode="General">
                  <c:v>0.28816000000000003</c:v>
                </c:pt>
                <c:pt idx="5912" formatCode="General">
                  <c:v>0.28816000000000003</c:v>
                </c:pt>
                <c:pt idx="5913" formatCode="General">
                  <c:v>0.28816000000000003</c:v>
                </c:pt>
                <c:pt idx="5914" formatCode="General">
                  <c:v>0.28816000000000003</c:v>
                </c:pt>
                <c:pt idx="5915" formatCode="General">
                  <c:v>0.28816000000000003</c:v>
                </c:pt>
                <c:pt idx="5916" formatCode="General">
                  <c:v>0.28816000000000003</c:v>
                </c:pt>
                <c:pt idx="5917" formatCode="General">
                  <c:v>0.28816000000000003</c:v>
                </c:pt>
                <c:pt idx="5918" formatCode="General">
                  <c:v>0.28816000000000003</c:v>
                </c:pt>
                <c:pt idx="5919" formatCode="General">
                  <c:v>0.28816000000000003</c:v>
                </c:pt>
                <c:pt idx="5920" formatCode="General">
                  <c:v>0.28816000000000003</c:v>
                </c:pt>
                <c:pt idx="5921" formatCode="General">
                  <c:v>0.28816000000000003</c:v>
                </c:pt>
                <c:pt idx="5922" formatCode="General">
                  <c:v>0.28816000000000003</c:v>
                </c:pt>
                <c:pt idx="5923" formatCode="General">
                  <c:v>0.28816000000000003</c:v>
                </c:pt>
                <c:pt idx="5924" formatCode="General">
                  <c:v>0.28816000000000003</c:v>
                </c:pt>
                <c:pt idx="5925" formatCode="General">
                  <c:v>0.28816000000000003</c:v>
                </c:pt>
                <c:pt idx="5926" formatCode="General">
                  <c:v>0.28816000000000003</c:v>
                </c:pt>
                <c:pt idx="5927" formatCode="General">
                  <c:v>0.28816000000000003</c:v>
                </c:pt>
                <c:pt idx="5928" formatCode="General">
                  <c:v>0.28816000000000003</c:v>
                </c:pt>
                <c:pt idx="5929" formatCode="General">
                  <c:v>0.28816000000000003</c:v>
                </c:pt>
                <c:pt idx="5930" formatCode="General">
                  <c:v>0.28816000000000003</c:v>
                </c:pt>
                <c:pt idx="5931" formatCode="General">
                  <c:v>0.28816000000000003</c:v>
                </c:pt>
                <c:pt idx="5932" formatCode="General">
                  <c:v>0.28816000000000003</c:v>
                </c:pt>
                <c:pt idx="5933" formatCode="General">
                  <c:v>0.28816000000000003</c:v>
                </c:pt>
                <c:pt idx="5934" formatCode="General">
                  <c:v>0.28816000000000003</c:v>
                </c:pt>
                <c:pt idx="5935" formatCode="General">
                  <c:v>0.28816000000000003</c:v>
                </c:pt>
                <c:pt idx="5936" formatCode="General">
                  <c:v>0.28816000000000003</c:v>
                </c:pt>
                <c:pt idx="5937" formatCode="General">
                  <c:v>0.28816000000000003</c:v>
                </c:pt>
                <c:pt idx="5938" formatCode="General">
                  <c:v>0.28816000000000003</c:v>
                </c:pt>
                <c:pt idx="5939" formatCode="General">
                  <c:v>0.28816000000000003</c:v>
                </c:pt>
                <c:pt idx="5940" formatCode="General">
                  <c:v>0.28816000000000003</c:v>
                </c:pt>
                <c:pt idx="5941" formatCode="General">
                  <c:v>0.28816000000000003</c:v>
                </c:pt>
                <c:pt idx="5942" formatCode="General">
                  <c:v>0.28815000000000002</c:v>
                </c:pt>
                <c:pt idx="5943" formatCode="General">
                  <c:v>0.28815000000000002</c:v>
                </c:pt>
                <c:pt idx="5944" formatCode="General">
                  <c:v>0.28815000000000002</c:v>
                </c:pt>
                <c:pt idx="5945" formatCode="General">
                  <c:v>0.28815000000000002</c:v>
                </c:pt>
                <c:pt idx="5946" formatCode="General">
                  <c:v>0.28815000000000002</c:v>
                </c:pt>
                <c:pt idx="5947" formatCode="General">
                  <c:v>0.28815000000000002</c:v>
                </c:pt>
                <c:pt idx="5948" formatCode="General">
                  <c:v>0.28815000000000002</c:v>
                </c:pt>
                <c:pt idx="5949" formatCode="General">
                  <c:v>0.28815000000000002</c:v>
                </c:pt>
                <c:pt idx="5950" formatCode="General">
                  <c:v>0.28815000000000002</c:v>
                </c:pt>
                <c:pt idx="5951" formatCode="General">
                  <c:v>0.28815000000000002</c:v>
                </c:pt>
                <c:pt idx="5952" formatCode="General">
                  <c:v>0.28815000000000002</c:v>
                </c:pt>
                <c:pt idx="5953" formatCode="General">
                  <c:v>0.28815000000000002</c:v>
                </c:pt>
                <c:pt idx="5954" formatCode="General">
                  <c:v>0.28815000000000002</c:v>
                </c:pt>
                <c:pt idx="5955" formatCode="General">
                  <c:v>0.28815000000000002</c:v>
                </c:pt>
                <c:pt idx="5956" formatCode="General">
                  <c:v>0.28815000000000002</c:v>
                </c:pt>
                <c:pt idx="5957" formatCode="General">
                  <c:v>0.28815000000000002</c:v>
                </c:pt>
                <c:pt idx="5958" formatCode="General">
                  <c:v>0.28815000000000002</c:v>
                </c:pt>
                <c:pt idx="5959" formatCode="General">
                  <c:v>0.28815000000000002</c:v>
                </c:pt>
                <c:pt idx="5960" formatCode="General">
                  <c:v>0.28815000000000002</c:v>
                </c:pt>
                <c:pt idx="5961" formatCode="General">
                  <c:v>0.28815000000000002</c:v>
                </c:pt>
                <c:pt idx="5962" formatCode="General">
                  <c:v>0.28815000000000002</c:v>
                </c:pt>
                <c:pt idx="5963" formatCode="General">
                  <c:v>0.28815000000000002</c:v>
                </c:pt>
                <c:pt idx="5964" formatCode="General">
                  <c:v>0.28815000000000002</c:v>
                </c:pt>
                <c:pt idx="5965" formatCode="General">
                  <c:v>0.28815000000000002</c:v>
                </c:pt>
                <c:pt idx="5966" formatCode="General">
                  <c:v>0.28815000000000002</c:v>
                </c:pt>
                <c:pt idx="5967" formatCode="General">
                  <c:v>0.28815000000000002</c:v>
                </c:pt>
                <c:pt idx="5968" formatCode="General">
                  <c:v>0.28815000000000002</c:v>
                </c:pt>
                <c:pt idx="5969" formatCode="General">
                  <c:v>0.28815000000000002</c:v>
                </c:pt>
                <c:pt idx="5970" formatCode="General">
                  <c:v>0.28815000000000002</c:v>
                </c:pt>
                <c:pt idx="5971" formatCode="General">
                  <c:v>0.28815000000000002</c:v>
                </c:pt>
                <c:pt idx="5972" formatCode="General">
                  <c:v>0.28815000000000002</c:v>
                </c:pt>
                <c:pt idx="5973" formatCode="General">
                  <c:v>0.28815000000000002</c:v>
                </c:pt>
                <c:pt idx="5974" formatCode="General">
                  <c:v>0.28815000000000002</c:v>
                </c:pt>
                <c:pt idx="5975" formatCode="General">
                  <c:v>0.28815000000000002</c:v>
                </c:pt>
                <c:pt idx="5976" formatCode="General">
                  <c:v>0.28815000000000002</c:v>
                </c:pt>
                <c:pt idx="5977" formatCode="General">
                  <c:v>0.28815000000000002</c:v>
                </c:pt>
                <c:pt idx="5978" formatCode="General">
                  <c:v>0.28815000000000002</c:v>
                </c:pt>
                <c:pt idx="5979" formatCode="General">
                  <c:v>0.28815000000000002</c:v>
                </c:pt>
                <c:pt idx="5980" formatCode="General">
                  <c:v>0.28815000000000002</c:v>
                </c:pt>
                <c:pt idx="5981" formatCode="General">
                  <c:v>0.28815000000000002</c:v>
                </c:pt>
                <c:pt idx="5982" formatCode="General">
                  <c:v>0.28815000000000002</c:v>
                </c:pt>
                <c:pt idx="5983" formatCode="General">
                  <c:v>0.28815000000000002</c:v>
                </c:pt>
                <c:pt idx="5984" formatCode="General">
                  <c:v>0.28815000000000002</c:v>
                </c:pt>
                <c:pt idx="5985" formatCode="General">
                  <c:v>0.28815000000000002</c:v>
                </c:pt>
                <c:pt idx="5986" formatCode="General">
                  <c:v>0.28815000000000002</c:v>
                </c:pt>
                <c:pt idx="5987" formatCode="General">
                  <c:v>0.28815000000000002</c:v>
                </c:pt>
                <c:pt idx="5988" formatCode="General">
                  <c:v>0.28815000000000002</c:v>
                </c:pt>
                <c:pt idx="5989" formatCode="General">
                  <c:v>0.28815000000000002</c:v>
                </c:pt>
                <c:pt idx="5990" formatCode="General">
                  <c:v>0.28815000000000002</c:v>
                </c:pt>
                <c:pt idx="5991" formatCode="General">
                  <c:v>0.28815000000000002</c:v>
                </c:pt>
                <c:pt idx="5992" formatCode="General">
                  <c:v>0.28815000000000002</c:v>
                </c:pt>
                <c:pt idx="5993" formatCode="General">
                  <c:v>0.28815000000000002</c:v>
                </c:pt>
                <c:pt idx="5994" formatCode="General">
                  <c:v>0.28815000000000002</c:v>
                </c:pt>
                <c:pt idx="5995" formatCode="General">
                  <c:v>0.28815000000000002</c:v>
                </c:pt>
                <c:pt idx="5996" formatCode="General">
                  <c:v>0.28815000000000002</c:v>
                </c:pt>
                <c:pt idx="5997" formatCode="General">
                  <c:v>0.28815000000000002</c:v>
                </c:pt>
                <c:pt idx="5998" formatCode="General">
                  <c:v>0.28814000000000001</c:v>
                </c:pt>
                <c:pt idx="5999" formatCode="General">
                  <c:v>0.28814000000000001</c:v>
                </c:pt>
                <c:pt idx="6000" formatCode="General">
                  <c:v>0.28814000000000001</c:v>
                </c:pt>
                <c:pt idx="6001" formatCode="General">
                  <c:v>0.28814000000000001</c:v>
                </c:pt>
                <c:pt idx="6002" formatCode="General">
                  <c:v>0.28814000000000001</c:v>
                </c:pt>
                <c:pt idx="6003" formatCode="General">
                  <c:v>0.28814000000000001</c:v>
                </c:pt>
                <c:pt idx="6004" formatCode="General">
                  <c:v>0.28814000000000001</c:v>
                </c:pt>
                <c:pt idx="6005" formatCode="General">
                  <c:v>0.28814000000000001</c:v>
                </c:pt>
                <c:pt idx="6006" formatCode="General">
                  <c:v>0.28814000000000001</c:v>
                </c:pt>
                <c:pt idx="6007" formatCode="General">
                  <c:v>0.28814000000000001</c:v>
                </c:pt>
                <c:pt idx="6008" formatCode="General">
                  <c:v>0.28814000000000001</c:v>
                </c:pt>
                <c:pt idx="6009" formatCode="General">
                  <c:v>0.28814000000000001</c:v>
                </c:pt>
                <c:pt idx="6010" formatCode="General">
                  <c:v>0.28814000000000001</c:v>
                </c:pt>
                <c:pt idx="6011" formatCode="General">
                  <c:v>0.28814000000000001</c:v>
                </c:pt>
                <c:pt idx="6012" formatCode="General">
                  <c:v>0.28814000000000001</c:v>
                </c:pt>
                <c:pt idx="6013" formatCode="General">
                  <c:v>0.28814000000000001</c:v>
                </c:pt>
                <c:pt idx="6014" formatCode="General">
                  <c:v>0.28814000000000001</c:v>
                </c:pt>
                <c:pt idx="6015" formatCode="General">
                  <c:v>0.28814000000000001</c:v>
                </c:pt>
                <c:pt idx="6016" formatCode="General">
                  <c:v>0.28814000000000001</c:v>
                </c:pt>
                <c:pt idx="6017" formatCode="General">
                  <c:v>0.28814000000000001</c:v>
                </c:pt>
                <c:pt idx="6018" formatCode="General">
                  <c:v>0.28814000000000001</c:v>
                </c:pt>
                <c:pt idx="6019" formatCode="General">
                  <c:v>0.28814000000000001</c:v>
                </c:pt>
                <c:pt idx="6020" formatCode="General">
                  <c:v>0.28814000000000001</c:v>
                </c:pt>
                <c:pt idx="6021" formatCode="General">
                  <c:v>0.28814000000000001</c:v>
                </c:pt>
                <c:pt idx="6022" formatCode="General">
                  <c:v>0.28814000000000001</c:v>
                </c:pt>
                <c:pt idx="6023" formatCode="General">
                  <c:v>0.28814000000000001</c:v>
                </c:pt>
                <c:pt idx="6024" formatCode="General">
                  <c:v>0.28814000000000001</c:v>
                </c:pt>
                <c:pt idx="6025" formatCode="General">
                  <c:v>0.28814000000000001</c:v>
                </c:pt>
                <c:pt idx="6026" formatCode="General">
                  <c:v>0.28814000000000001</c:v>
                </c:pt>
                <c:pt idx="6027" formatCode="General">
                  <c:v>0.28814000000000001</c:v>
                </c:pt>
                <c:pt idx="6028" formatCode="General">
                  <c:v>0.28814000000000001</c:v>
                </c:pt>
                <c:pt idx="6029" formatCode="General">
                  <c:v>0.28814000000000001</c:v>
                </c:pt>
                <c:pt idx="6030" formatCode="General">
                  <c:v>0.28814000000000001</c:v>
                </c:pt>
                <c:pt idx="6031" formatCode="General">
                  <c:v>0.28814000000000001</c:v>
                </c:pt>
                <c:pt idx="6032" formatCode="General">
                  <c:v>0.28814000000000001</c:v>
                </c:pt>
                <c:pt idx="6033" formatCode="General">
                  <c:v>0.28814000000000001</c:v>
                </c:pt>
                <c:pt idx="6034" formatCode="General">
                  <c:v>0.28814000000000001</c:v>
                </c:pt>
                <c:pt idx="6035" formatCode="General">
                  <c:v>0.28814000000000001</c:v>
                </c:pt>
                <c:pt idx="6036" formatCode="General">
                  <c:v>0.28814000000000001</c:v>
                </c:pt>
                <c:pt idx="6037" formatCode="General">
                  <c:v>0.28814000000000001</c:v>
                </c:pt>
                <c:pt idx="6038" formatCode="General">
                  <c:v>0.28814000000000001</c:v>
                </c:pt>
                <c:pt idx="6039" formatCode="General">
                  <c:v>0.28814000000000001</c:v>
                </c:pt>
                <c:pt idx="6040" formatCode="General">
                  <c:v>0.28814000000000001</c:v>
                </c:pt>
                <c:pt idx="6041" formatCode="General">
                  <c:v>0.28814000000000001</c:v>
                </c:pt>
                <c:pt idx="6042" formatCode="General">
                  <c:v>0.28814000000000001</c:v>
                </c:pt>
                <c:pt idx="6043" formatCode="General">
                  <c:v>0.28814000000000001</c:v>
                </c:pt>
                <c:pt idx="6044" formatCode="General">
                  <c:v>0.28814000000000001</c:v>
                </c:pt>
                <c:pt idx="6045" formatCode="General">
                  <c:v>0.28814000000000001</c:v>
                </c:pt>
                <c:pt idx="6046" formatCode="General">
                  <c:v>0.28814000000000001</c:v>
                </c:pt>
                <c:pt idx="6047" formatCode="General">
                  <c:v>0.28814000000000001</c:v>
                </c:pt>
                <c:pt idx="6048" formatCode="General">
                  <c:v>0.28814000000000001</c:v>
                </c:pt>
                <c:pt idx="6049" formatCode="General">
                  <c:v>0.28814000000000001</c:v>
                </c:pt>
                <c:pt idx="6050" formatCode="General">
                  <c:v>0.28814000000000001</c:v>
                </c:pt>
                <c:pt idx="6051" formatCode="General">
                  <c:v>0.28814000000000001</c:v>
                </c:pt>
                <c:pt idx="6052" formatCode="General">
                  <c:v>0.28814000000000001</c:v>
                </c:pt>
                <c:pt idx="6053" formatCode="General">
                  <c:v>0.28814000000000001</c:v>
                </c:pt>
                <c:pt idx="6054" formatCode="General">
                  <c:v>0.28814000000000001</c:v>
                </c:pt>
                <c:pt idx="6055" formatCode="General">
                  <c:v>0.28814000000000001</c:v>
                </c:pt>
                <c:pt idx="6056" formatCode="General">
                  <c:v>0.28814000000000001</c:v>
                </c:pt>
                <c:pt idx="6057" formatCode="General">
                  <c:v>0.28814000000000001</c:v>
                </c:pt>
                <c:pt idx="6058" formatCode="General">
                  <c:v>0.28814000000000001</c:v>
                </c:pt>
                <c:pt idx="6059" formatCode="General">
                  <c:v>0.28814000000000001</c:v>
                </c:pt>
                <c:pt idx="6060" formatCode="General">
                  <c:v>0.28814000000000001</c:v>
                </c:pt>
                <c:pt idx="6061" formatCode="General">
                  <c:v>0.28814000000000001</c:v>
                </c:pt>
                <c:pt idx="6062" formatCode="General">
                  <c:v>0.28814000000000001</c:v>
                </c:pt>
                <c:pt idx="6063" formatCode="General">
                  <c:v>0.28814000000000001</c:v>
                </c:pt>
                <c:pt idx="6064" formatCode="General">
                  <c:v>0.28814000000000001</c:v>
                </c:pt>
                <c:pt idx="6065" formatCode="General">
                  <c:v>0.28814000000000001</c:v>
                </c:pt>
                <c:pt idx="6066" formatCode="General">
                  <c:v>0.28814000000000001</c:v>
                </c:pt>
                <c:pt idx="6067" formatCode="General">
                  <c:v>0.28814000000000001</c:v>
                </c:pt>
                <c:pt idx="6068" formatCode="General">
                  <c:v>0.28814000000000001</c:v>
                </c:pt>
                <c:pt idx="6069" formatCode="General">
                  <c:v>0.28814000000000001</c:v>
                </c:pt>
                <c:pt idx="6070" formatCode="General">
                  <c:v>0.28814000000000001</c:v>
                </c:pt>
                <c:pt idx="6071" formatCode="General">
                  <c:v>0.28814000000000001</c:v>
                </c:pt>
                <c:pt idx="6072" formatCode="General">
                  <c:v>0.28814000000000001</c:v>
                </c:pt>
                <c:pt idx="6073" formatCode="General">
                  <c:v>0.28814000000000001</c:v>
                </c:pt>
                <c:pt idx="6074" formatCode="General">
                  <c:v>0.28814000000000001</c:v>
                </c:pt>
                <c:pt idx="6075" formatCode="General">
                  <c:v>0.28814000000000001</c:v>
                </c:pt>
                <c:pt idx="6076" formatCode="General">
                  <c:v>0.28814000000000001</c:v>
                </c:pt>
                <c:pt idx="6077" formatCode="General">
                  <c:v>0.28814000000000001</c:v>
                </c:pt>
                <c:pt idx="6078" formatCode="General">
                  <c:v>0.28814000000000001</c:v>
                </c:pt>
                <c:pt idx="6079" formatCode="General">
                  <c:v>0.28814000000000001</c:v>
                </c:pt>
                <c:pt idx="6080" formatCode="General">
                  <c:v>0.28814000000000001</c:v>
                </c:pt>
                <c:pt idx="6081" formatCode="General">
                  <c:v>0.28814000000000001</c:v>
                </c:pt>
                <c:pt idx="6082" formatCode="General">
                  <c:v>0.28814000000000001</c:v>
                </c:pt>
                <c:pt idx="6083" formatCode="General">
                  <c:v>0.28814000000000001</c:v>
                </c:pt>
                <c:pt idx="6084" formatCode="General">
                  <c:v>0.28814000000000001</c:v>
                </c:pt>
                <c:pt idx="6085" formatCode="General">
                  <c:v>0.28814000000000001</c:v>
                </c:pt>
                <c:pt idx="6086" formatCode="General">
                  <c:v>0.28814000000000001</c:v>
                </c:pt>
                <c:pt idx="6087" formatCode="General">
                  <c:v>0.28814000000000001</c:v>
                </c:pt>
                <c:pt idx="6088" formatCode="General">
                  <c:v>0.28814000000000001</c:v>
                </c:pt>
                <c:pt idx="6089" formatCode="General">
                  <c:v>0.28814000000000001</c:v>
                </c:pt>
                <c:pt idx="6090" formatCode="General">
                  <c:v>0.28814000000000001</c:v>
                </c:pt>
                <c:pt idx="6091" formatCode="General">
                  <c:v>0.28814000000000001</c:v>
                </c:pt>
                <c:pt idx="6092" formatCode="General">
                  <c:v>0.28814000000000001</c:v>
                </c:pt>
                <c:pt idx="6093" formatCode="General">
                  <c:v>0.28814000000000001</c:v>
                </c:pt>
                <c:pt idx="6094" formatCode="General">
                  <c:v>0.28814000000000001</c:v>
                </c:pt>
                <c:pt idx="6095" formatCode="General">
                  <c:v>0.28814000000000001</c:v>
                </c:pt>
                <c:pt idx="6096" formatCode="General">
                  <c:v>0.28814000000000001</c:v>
                </c:pt>
                <c:pt idx="6097" formatCode="General">
                  <c:v>0.28814000000000001</c:v>
                </c:pt>
                <c:pt idx="6098" formatCode="General">
                  <c:v>0.28814000000000001</c:v>
                </c:pt>
                <c:pt idx="6099" formatCode="General">
                  <c:v>0.28814000000000001</c:v>
                </c:pt>
                <c:pt idx="6100" formatCode="General">
                  <c:v>0.28814000000000001</c:v>
                </c:pt>
                <c:pt idx="6101" formatCode="General">
                  <c:v>0.28814000000000001</c:v>
                </c:pt>
                <c:pt idx="6102" formatCode="General">
                  <c:v>0.28814000000000001</c:v>
                </c:pt>
                <c:pt idx="6103" formatCode="General">
                  <c:v>0.28814000000000001</c:v>
                </c:pt>
                <c:pt idx="6104" formatCode="General">
                  <c:v>0.28814000000000001</c:v>
                </c:pt>
                <c:pt idx="6105" formatCode="General">
                  <c:v>0.28814000000000001</c:v>
                </c:pt>
                <c:pt idx="6106" formatCode="General">
                  <c:v>0.28814000000000001</c:v>
                </c:pt>
                <c:pt idx="6107" formatCode="General">
                  <c:v>0.28814000000000001</c:v>
                </c:pt>
                <c:pt idx="6108" formatCode="General">
                  <c:v>0.28814000000000001</c:v>
                </c:pt>
                <c:pt idx="6109" formatCode="General">
                  <c:v>0.28814000000000001</c:v>
                </c:pt>
                <c:pt idx="6110" formatCode="General">
                  <c:v>0.28814000000000001</c:v>
                </c:pt>
                <c:pt idx="6111" formatCode="General">
                  <c:v>0.28814000000000001</c:v>
                </c:pt>
                <c:pt idx="6112" formatCode="General">
                  <c:v>0.28814000000000001</c:v>
                </c:pt>
                <c:pt idx="6113" formatCode="General">
                  <c:v>0.28814000000000001</c:v>
                </c:pt>
                <c:pt idx="6114" formatCode="General">
                  <c:v>0.28814000000000001</c:v>
                </c:pt>
                <c:pt idx="6115" formatCode="General">
                  <c:v>0.28814000000000001</c:v>
                </c:pt>
                <c:pt idx="6116" formatCode="General">
                  <c:v>0.28814000000000001</c:v>
                </c:pt>
                <c:pt idx="6117" formatCode="General">
                  <c:v>0.28814000000000001</c:v>
                </c:pt>
                <c:pt idx="6118" formatCode="General">
                  <c:v>0.28814000000000001</c:v>
                </c:pt>
                <c:pt idx="6119" formatCode="General">
                  <c:v>0.28814000000000001</c:v>
                </c:pt>
                <c:pt idx="6120" formatCode="General">
                  <c:v>0.28814000000000001</c:v>
                </c:pt>
                <c:pt idx="6121" formatCode="General">
                  <c:v>0.28814000000000001</c:v>
                </c:pt>
                <c:pt idx="6122" formatCode="General">
                  <c:v>0.28814000000000001</c:v>
                </c:pt>
                <c:pt idx="6123" formatCode="General">
                  <c:v>0.28814000000000001</c:v>
                </c:pt>
                <c:pt idx="6124" formatCode="General">
                  <c:v>0.28814000000000001</c:v>
                </c:pt>
                <c:pt idx="6125" formatCode="General">
                  <c:v>0.28814000000000001</c:v>
                </c:pt>
                <c:pt idx="6126" formatCode="General">
                  <c:v>0.28814000000000001</c:v>
                </c:pt>
                <c:pt idx="6127" formatCode="General">
                  <c:v>0.28814000000000001</c:v>
                </c:pt>
                <c:pt idx="6128" formatCode="General">
                  <c:v>0.28814000000000001</c:v>
                </c:pt>
                <c:pt idx="6129" formatCode="General">
                  <c:v>0.28814000000000001</c:v>
                </c:pt>
                <c:pt idx="6130" formatCode="General">
                  <c:v>0.28814000000000001</c:v>
                </c:pt>
                <c:pt idx="6131" formatCode="General">
                  <c:v>0.28814000000000001</c:v>
                </c:pt>
                <c:pt idx="6132" formatCode="General">
                  <c:v>0.28814000000000001</c:v>
                </c:pt>
                <c:pt idx="6133" formatCode="General">
                  <c:v>0.28814000000000001</c:v>
                </c:pt>
                <c:pt idx="6134" formatCode="General">
                  <c:v>0.28814000000000001</c:v>
                </c:pt>
                <c:pt idx="6135" formatCode="General">
                  <c:v>0.28814000000000001</c:v>
                </c:pt>
                <c:pt idx="6136" formatCode="General">
                  <c:v>0.28814000000000001</c:v>
                </c:pt>
                <c:pt idx="6137" formatCode="General">
                  <c:v>0.28814000000000001</c:v>
                </c:pt>
                <c:pt idx="6138" formatCode="General">
                  <c:v>0.28814000000000001</c:v>
                </c:pt>
                <c:pt idx="6139" formatCode="General">
                  <c:v>0.28814000000000001</c:v>
                </c:pt>
                <c:pt idx="6140" formatCode="General">
                  <c:v>0.28814000000000001</c:v>
                </c:pt>
                <c:pt idx="6141" formatCode="General">
                  <c:v>0.28814000000000001</c:v>
                </c:pt>
                <c:pt idx="6142" formatCode="General">
                  <c:v>0.28814000000000001</c:v>
                </c:pt>
                <c:pt idx="6143" formatCode="General">
                  <c:v>0.28814000000000001</c:v>
                </c:pt>
                <c:pt idx="6144" formatCode="General">
                  <c:v>0.28814000000000001</c:v>
                </c:pt>
                <c:pt idx="6145" formatCode="General">
                  <c:v>0.28814000000000001</c:v>
                </c:pt>
                <c:pt idx="6146" formatCode="General">
                  <c:v>0.28814000000000001</c:v>
                </c:pt>
                <c:pt idx="6147" formatCode="General">
                  <c:v>0.28814000000000001</c:v>
                </c:pt>
                <c:pt idx="6148" formatCode="General">
                  <c:v>0.28814000000000001</c:v>
                </c:pt>
                <c:pt idx="6149" formatCode="General">
                  <c:v>0.28814000000000001</c:v>
                </c:pt>
                <c:pt idx="6150" formatCode="General">
                  <c:v>0.28814000000000001</c:v>
                </c:pt>
                <c:pt idx="6151" formatCode="General">
                  <c:v>0.28814000000000001</c:v>
                </c:pt>
                <c:pt idx="6152" formatCode="General">
                  <c:v>0.28814000000000001</c:v>
                </c:pt>
                <c:pt idx="6153" formatCode="General">
                  <c:v>0.28814000000000001</c:v>
                </c:pt>
                <c:pt idx="6154" formatCode="General">
                  <c:v>0.28815000000000002</c:v>
                </c:pt>
                <c:pt idx="6155" formatCode="General">
                  <c:v>0.28815000000000002</c:v>
                </c:pt>
                <c:pt idx="6156" formatCode="General">
                  <c:v>0.28815000000000002</c:v>
                </c:pt>
                <c:pt idx="6157" formatCode="General">
                  <c:v>0.28815000000000002</c:v>
                </c:pt>
                <c:pt idx="6158" formatCode="General">
                  <c:v>0.28815000000000002</c:v>
                </c:pt>
                <c:pt idx="6159" formatCode="General">
                  <c:v>0.28815000000000002</c:v>
                </c:pt>
                <c:pt idx="6160" formatCode="General">
                  <c:v>0.28815000000000002</c:v>
                </c:pt>
                <c:pt idx="6161" formatCode="General">
                  <c:v>0.28815000000000002</c:v>
                </c:pt>
                <c:pt idx="6162" formatCode="General">
                  <c:v>0.28815000000000002</c:v>
                </c:pt>
                <c:pt idx="6163" formatCode="General">
                  <c:v>0.28815000000000002</c:v>
                </c:pt>
                <c:pt idx="6164" formatCode="General">
                  <c:v>0.28815000000000002</c:v>
                </c:pt>
                <c:pt idx="6165" formatCode="General">
                  <c:v>0.28815000000000002</c:v>
                </c:pt>
                <c:pt idx="6166" formatCode="General">
                  <c:v>0.28815000000000002</c:v>
                </c:pt>
                <c:pt idx="6167" formatCode="General">
                  <c:v>0.28815000000000002</c:v>
                </c:pt>
                <c:pt idx="6168" formatCode="General">
                  <c:v>0.28815000000000002</c:v>
                </c:pt>
                <c:pt idx="6169" formatCode="General">
                  <c:v>0.28815000000000002</c:v>
                </c:pt>
                <c:pt idx="6170" formatCode="General">
                  <c:v>0.28815000000000002</c:v>
                </c:pt>
                <c:pt idx="6171" formatCode="General">
                  <c:v>0.28815000000000002</c:v>
                </c:pt>
                <c:pt idx="6172" formatCode="General">
                  <c:v>0.28815000000000002</c:v>
                </c:pt>
                <c:pt idx="6173" formatCode="General">
                  <c:v>0.28815000000000002</c:v>
                </c:pt>
                <c:pt idx="6174" formatCode="General">
                  <c:v>0.28815000000000002</c:v>
                </c:pt>
                <c:pt idx="6175" formatCode="General">
                  <c:v>0.28815000000000002</c:v>
                </c:pt>
                <c:pt idx="6176" formatCode="General">
                  <c:v>0.28815000000000002</c:v>
                </c:pt>
                <c:pt idx="6177" formatCode="General">
                  <c:v>0.28815000000000002</c:v>
                </c:pt>
                <c:pt idx="6178" formatCode="General">
                  <c:v>0.28815000000000002</c:v>
                </c:pt>
                <c:pt idx="6179" formatCode="General">
                  <c:v>0.28815000000000002</c:v>
                </c:pt>
                <c:pt idx="6180" formatCode="General">
                  <c:v>0.28815000000000002</c:v>
                </c:pt>
                <c:pt idx="6181" formatCode="General">
                  <c:v>0.28815000000000002</c:v>
                </c:pt>
                <c:pt idx="6182" formatCode="General">
                  <c:v>0.28815000000000002</c:v>
                </c:pt>
                <c:pt idx="6183" formatCode="General">
                  <c:v>0.28815000000000002</c:v>
                </c:pt>
                <c:pt idx="6184" formatCode="General">
                  <c:v>0.28815000000000002</c:v>
                </c:pt>
                <c:pt idx="6185" formatCode="General">
                  <c:v>0.28815000000000002</c:v>
                </c:pt>
                <c:pt idx="6186" formatCode="General">
                  <c:v>0.28815000000000002</c:v>
                </c:pt>
                <c:pt idx="6187" formatCode="General">
                  <c:v>0.28815000000000002</c:v>
                </c:pt>
                <c:pt idx="6188" formatCode="General">
                  <c:v>0.28815000000000002</c:v>
                </c:pt>
                <c:pt idx="6189" formatCode="General">
                  <c:v>0.28815000000000002</c:v>
                </c:pt>
                <c:pt idx="6190" formatCode="General">
                  <c:v>0.28815000000000002</c:v>
                </c:pt>
                <c:pt idx="6191" formatCode="General">
                  <c:v>0.28815000000000002</c:v>
                </c:pt>
                <c:pt idx="6192" formatCode="General">
                  <c:v>0.28815000000000002</c:v>
                </c:pt>
                <c:pt idx="6193" formatCode="General">
                  <c:v>0.28815000000000002</c:v>
                </c:pt>
                <c:pt idx="6194" formatCode="General">
                  <c:v>0.28815000000000002</c:v>
                </c:pt>
                <c:pt idx="6195" formatCode="General">
                  <c:v>0.28815000000000002</c:v>
                </c:pt>
                <c:pt idx="6196" formatCode="General">
                  <c:v>0.28815000000000002</c:v>
                </c:pt>
                <c:pt idx="6197" formatCode="General">
                  <c:v>0.28815000000000002</c:v>
                </c:pt>
                <c:pt idx="6198" formatCode="General">
                  <c:v>0.28815000000000002</c:v>
                </c:pt>
                <c:pt idx="6199" formatCode="General">
                  <c:v>0.28815000000000002</c:v>
                </c:pt>
                <c:pt idx="6200" formatCode="General">
                  <c:v>0.28815000000000002</c:v>
                </c:pt>
                <c:pt idx="6201" formatCode="General">
                  <c:v>0.28815000000000002</c:v>
                </c:pt>
                <c:pt idx="6202" formatCode="General">
                  <c:v>0.28815000000000002</c:v>
                </c:pt>
                <c:pt idx="6203" formatCode="General">
                  <c:v>0.28815000000000002</c:v>
                </c:pt>
                <c:pt idx="6204" formatCode="General">
                  <c:v>0.28815000000000002</c:v>
                </c:pt>
                <c:pt idx="6205" formatCode="General">
                  <c:v>0.28815000000000002</c:v>
                </c:pt>
                <c:pt idx="6206" formatCode="General">
                  <c:v>0.28815000000000002</c:v>
                </c:pt>
                <c:pt idx="6207" formatCode="General">
                  <c:v>0.28815000000000002</c:v>
                </c:pt>
                <c:pt idx="6208" formatCode="General">
                  <c:v>0.28815000000000002</c:v>
                </c:pt>
                <c:pt idx="6209" formatCode="General">
                  <c:v>0.28815000000000002</c:v>
                </c:pt>
                <c:pt idx="6210" formatCode="General">
                  <c:v>0.28815000000000002</c:v>
                </c:pt>
                <c:pt idx="6211" formatCode="General">
                  <c:v>0.28816000000000003</c:v>
                </c:pt>
                <c:pt idx="6212" formatCode="General">
                  <c:v>0.28816000000000003</c:v>
                </c:pt>
                <c:pt idx="6213" formatCode="General">
                  <c:v>0.28816000000000003</c:v>
                </c:pt>
                <c:pt idx="6214" formatCode="General">
                  <c:v>0.28816000000000003</c:v>
                </c:pt>
                <c:pt idx="6215" formatCode="General">
                  <c:v>0.28816000000000003</c:v>
                </c:pt>
                <c:pt idx="6216" formatCode="General">
                  <c:v>0.28816000000000003</c:v>
                </c:pt>
                <c:pt idx="6217" formatCode="General">
                  <c:v>0.28816000000000003</c:v>
                </c:pt>
                <c:pt idx="6218" formatCode="General">
                  <c:v>0.28816000000000003</c:v>
                </c:pt>
                <c:pt idx="6219" formatCode="General">
                  <c:v>0.28816000000000003</c:v>
                </c:pt>
                <c:pt idx="6220" formatCode="General">
                  <c:v>0.28816000000000003</c:v>
                </c:pt>
                <c:pt idx="6221" formatCode="General">
                  <c:v>0.28816000000000003</c:v>
                </c:pt>
                <c:pt idx="6222" formatCode="General">
                  <c:v>0.28816000000000003</c:v>
                </c:pt>
                <c:pt idx="6223" formatCode="General">
                  <c:v>0.28816000000000003</c:v>
                </c:pt>
                <c:pt idx="6224" formatCode="General">
                  <c:v>0.28816000000000003</c:v>
                </c:pt>
                <c:pt idx="6225" formatCode="General">
                  <c:v>0.28816000000000003</c:v>
                </c:pt>
                <c:pt idx="6226" formatCode="General">
                  <c:v>0.28816000000000003</c:v>
                </c:pt>
                <c:pt idx="6227" formatCode="General">
                  <c:v>0.28816000000000003</c:v>
                </c:pt>
                <c:pt idx="6228" formatCode="General">
                  <c:v>0.28816000000000003</c:v>
                </c:pt>
                <c:pt idx="6229" formatCode="General">
                  <c:v>0.28816000000000003</c:v>
                </c:pt>
                <c:pt idx="6230" formatCode="General">
                  <c:v>0.28816000000000003</c:v>
                </c:pt>
                <c:pt idx="6231" formatCode="General">
                  <c:v>0.28816000000000003</c:v>
                </c:pt>
                <c:pt idx="6232" formatCode="General">
                  <c:v>0.28816000000000003</c:v>
                </c:pt>
                <c:pt idx="6233" formatCode="General">
                  <c:v>0.28816000000000003</c:v>
                </c:pt>
                <c:pt idx="6234" formatCode="General">
                  <c:v>0.28816000000000003</c:v>
                </c:pt>
                <c:pt idx="6235" formatCode="General">
                  <c:v>0.28816000000000003</c:v>
                </c:pt>
                <c:pt idx="6236" formatCode="General">
                  <c:v>0.28816000000000003</c:v>
                </c:pt>
                <c:pt idx="6237" formatCode="General">
                  <c:v>0.28816000000000003</c:v>
                </c:pt>
                <c:pt idx="6238" formatCode="General">
                  <c:v>0.28816000000000003</c:v>
                </c:pt>
                <c:pt idx="6239" formatCode="General">
                  <c:v>0.28816000000000003</c:v>
                </c:pt>
                <c:pt idx="6240" formatCode="General">
                  <c:v>0.28816000000000003</c:v>
                </c:pt>
                <c:pt idx="6241" formatCode="General">
                  <c:v>0.28816000000000003</c:v>
                </c:pt>
                <c:pt idx="6242" formatCode="General">
                  <c:v>0.28816000000000003</c:v>
                </c:pt>
                <c:pt idx="6243" formatCode="General">
                  <c:v>0.28816000000000003</c:v>
                </c:pt>
                <c:pt idx="6244" formatCode="General">
                  <c:v>0.28816000000000003</c:v>
                </c:pt>
                <c:pt idx="6245" formatCode="General">
                  <c:v>0.28816000000000003</c:v>
                </c:pt>
                <c:pt idx="6246" formatCode="General">
                  <c:v>0.28816000000000003</c:v>
                </c:pt>
                <c:pt idx="6247" formatCode="General">
                  <c:v>0.28816000000000003</c:v>
                </c:pt>
                <c:pt idx="6248" formatCode="General">
                  <c:v>0.28816000000000003</c:v>
                </c:pt>
                <c:pt idx="6249" formatCode="General">
                  <c:v>0.28816000000000003</c:v>
                </c:pt>
                <c:pt idx="6250" formatCode="General">
                  <c:v>0.28816000000000003</c:v>
                </c:pt>
                <c:pt idx="6251" formatCode="General">
                  <c:v>0.28816000000000003</c:v>
                </c:pt>
                <c:pt idx="6252" formatCode="General">
                  <c:v>0.28816000000000003</c:v>
                </c:pt>
                <c:pt idx="6253" formatCode="General">
                  <c:v>0.28816000000000003</c:v>
                </c:pt>
                <c:pt idx="6254" formatCode="General">
                  <c:v>0.28816000000000003</c:v>
                </c:pt>
                <c:pt idx="6255" formatCode="General">
                  <c:v>0.28816000000000003</c:v>
                </c:pt>
                <c:pt idx="6256" formatCode="General">
                  <c:v>0.28816000000000003</c:v>
                </c:pt>
                <c:pt idx="6257" formatCode="General">
                  <c:v>0.28816000000000003</c:v>
                </c:pt>
                <c:pt idx="6258" formatCode="General">
                  <c:v>0.28816000000000003</c:v>
                </c:pt>
                <c:pt idx="6259" formatCode="General">
                  <c:v>0.28816000000000003</c:v>
                </c:pt>
                <c:pt idx="6260" formatCode="General">
                  <c:v>0.28816000000000003</c:v>
                </c:pt>
                <c:pt idx="6261" formatCode="General">
                  <c:v>0.28816000000000003</c:v>
                </c:pt>
                <c:pt idx="6262" formatCode="General">
                  <c:v>0.28816000000000003</c:v>
                </c:pt>
                <c:pt idx="6263" formatCode="General">
                  <c:v>0.28816000000000003</c:v>
                </c:pt>
                <c:pt idx="6264" formatCode="General">
                  <c:v>0.28816000000000003</c:v>
                </c:pt>
                <c:pt idx="6265" formatCode="General">
                  <c:v>0.28816000000000003</c:v>
                </c:pt>
                <c:pt idx="6266" formatCode="General">
                  <c:v>0.28816000000000003</c:v>
                </c:pt>
                <c:pt idx="6267" formatCode="General">
                  <c:v>0.28816000000000003</c:v>
                </c:pt>
                <c:pt idx="6268" formatCode="General">
                  <c:v>0.28816000000000003</c:v>
                </c:pt>
                <c:pt idx="6269" formatCode="General">
                  <c:v>0.28816000000000003</c:v>
                </c:pt>
                <c:pt idx="6270" formatCode="General">
                  <c:v>0.28816000000000003</c:v>
                </c:pt>
                <c:pt idx="6271" formatCode="General">
                  <c:v>0.28816000000000003</c:v>
                </c:pt>
                <c:pt idx="6272" formatCode="General">
                  <c:v>0.28816000000000003</c:v>
                </c:pt>
                <c:pt idx="6273" formatCode="General">
                  <c:v>0.28816000000000003</c:v>
                </c:pt>
                <c:pt idx="6274" formatCode="General">
                  <c:v>0.28816000000000003</c:v>
                </c:pt>
                <c:pt idx="6275" formatCode="General">
                  <c:v>0.28816000000000003</c:v>
                </c:pt>
                <c:pt idx="6276" formatCode="General">
                  <c:v>0.28816000000000003</c:v>
                </c:pt>
                <c:pt idx="6277" formatCode="General">
                  <c:v>0.28816000000000003</c:v>
                </c:pt>
                <c:pt idx="6278" formatCode="General">
                  <c:v>0.28816000000000003</c:v>
                </c:pt>
                <c:pt idx="6279" formatCode="General">
                  <c:v>0.28816000000000003</c:v>
                </c:pt>
                <c:pt idx="6280" formatCode="General">
                  <c:v>0.28816000000000003</c:v>
                </c:pt>
                <c:pt idx="6281" formatCode="General">
                  <c:v>0.28816000000000003</c:v>
                </c:pt>
                <c:pt idx="6282" formatCode="General">
                  <c:v>0.28816000000000003</c:v>
                </c:pt>
                <c:pt idx="6283" formatCode="General">
                  <c:v>0.28816999999999998</c:v>
                </c:pt>
                <c:pt idx="6284" formatCode="General">
                  <c:v>0.28816999999999998</c:v>
                </c:pt>
                <c:pt idx="6285" formatCode="General">
                  <c:v>0.28816999999999998</c:v>
                </c:pt>
                <c:pt idx="6286" formatCode="General">
                  <c:v>0.28816999999999998</c:v>
                </c:pt>
                <c:pt idx="6287" formatCode="General">
                  <c:v>0.28816999999999998</c:v>
                </c:pt>
                <c:pt idx="6288" formatCode="General">
                  <c:v>0.28816999999999998</c:v>
                </c:pt>
                <c:pt idx="6289" formatCode="General">
                  <c:v>0.28816999999999998</c:v>
                </c:pt>
                <c:pt idx="6290" formatCode="General">
                  <c:v>0.28816999999999998</c:v>
                </c:pt>
                <c:pt idx="6291" formatCode="General">
                  <c:v>0.28816999999999998</c:v>
                </c:pt>
                <c:pt idx="6292" formatCode="General">
                  <c:v>0.28816999999999998</c:v>
                </c:pt>
                <c:pt idx="6293" formatCode="General">
                  <c:v>0.28816999999999998</c:v>
                </c:pt>
                <c:pt idx="6294" formatCode="General">
                  <c:v>0.28816999999999998</c:v>
                </c:pt>
                <c:pt idx="6295" formatCode="General">
                  <c:v>0.28816999999999998</c:v>
                </c:pt>
                <c:pt idx="6296" formatCode="General">
                  <c:v>0.28816999999999998</c:v>
                </c:pt>
                <c:pt idx="6297" formatCode="General">
                  <c:v>0.28816999999999998</c:v>
                </c:pt>
                <c:pt idx="6298" formatCode="General">
                  <c:v>0.28816999999999998</c:v>
                </c:pt>
                <c:pt idx="6299" formatCode="General">
                  <c:v>0.28816999999999998</c:v>
                </c:pt>
                <c:pt idx="6300" formatCode="General">
                  <c:v>0.28816999999999998</c:v>
                </c:pt>
                <c:pt idx="6301" formatCode="General">
                  <c:v>0.28816999999999998</c:v>
                </c:pt>
                <c:pt idx="6302" formatCode="General">
                  <c:v>0.28816999999999998</c:v>
                </c:pt>
                <c:pt idx="6303" formatCode="General">
                  <c:v>0.28816999999999998</c:v>
                </c:pt>
                <c:pt idx="6304" formatCode="General">
                  <c:v>0.28816999999999998</c:v>
                </c:pt>
                <c:pt idx="6305" formatCode="General">
                  <c:v>0.28816999999999998</c:v>
                </c:pt>
                <c:pt idx="6306" formatCode="General">
                  <c:v>0.28816999999999998</c:v>
                </c:pt>
                <c:pt idx="6307" formatCode="General">
                  <c:v>0.28816999999999998</c:v>
                </c:pt>
                <c:pt idx="6308" formatCode="General">
                  <c:v>0.28816999999999998</c:v>
                </c:pt>
                <c:pt idx="6309" formatCode="General">
                  <c:v>0.28816999999999998</c:v>
                </c:pt>
                <c:pt idx="6310" formatCode="General">
                  <c:v>0.28816999999999998</c:v>
                </c:pt>
                <c:pt idx="6311" formatCode="General">
                  <c:v>0.28816999999999998</c:v>
                </c:pt>
                <c:pt idx="6312" formatCode="General">
                  <c:v>0.28816999999999998</c:v>
                </c:pt>
                <c:pt idx="6313" formatCode="General">
                  <c:v>0.28816999999999998</c:v>
                </c:pt>
                <c:pt idx="6314" formatCode="General">
                  <c:v>0.28816999999999998</c:v>
                </c:pt>
                <c:pt idx="6315" formatCode="General">
                  <c:v>0.28816999999999998</c:v>
                </c:pt>
                <c:pt idx="6316" formatCode="General">
                  <c:v>0.28816999999999998</c:v>
                </c:pt>
                <c:pt idx="6317" formatCode="General">
                  <c:v>0.28816999999999998</c:v>
                </c:pt>
                <c:pt idx="6318" formatCode="General">
                  <c:v>0.28816999999999998</c:v>
                </c:pt>
                <c:pt idx="6319" formatCode="General">
                  <c:v>0.28816999999999998</c:v>
                </c:pt>
                <c:pt idx="6320" formatCode="General">
                  <c:v>0.28816999999999998</c:v>
                </c:pt>
                <c:pt idx="6321" formatCode="General">
                  <c:v>0.28816999999999998</c:v>
                </c:pt>
                <c:pt idx="6322" formatCode="General">
                  <c:v>0.28816999999999998</c:v>
                </c:pt>
                <c:pt idx="6323" formatCode="General">
                  <c:v>0.28816999999999998</c:v>
                </c:pt>
                <c:pt idx="6324" formatCode="General">
                  <c:v>0.28816999999999998</c:v>
                </c:pt>
                <c:pt idx="6325" formatCode="General">
                  <c:v>0.28816999999999998</c:v>
                </c:pt>
                <c:pt idx="6326" formatCode="General">
                  <c:v>0.28816999999999998</c:v>
                </c:pt>
                <c:pt idx="6327" formatCode="General">
                  <c:v>0.28816999999999998</c:v>
                </c:pt>
                <c:pt idx="6328" formatCode="General">
                  <c:v>0.28816999999999998</c:v>
                </c:pt>
                <c:pt idx="6329" formatCode="General">
                  <c:v>0.28816999999999998</c:v>
                </c:pt>
                <c:pt idx="6330" formatCode="General">
                  <c:v>0.28816999999999998</c:v>
                </c:pt>
                <c:pt idx="6331" formatCode="General">
                  <c:v>0.28816999999999998</c:v>
                </c:pt>
                <c:pt idx="6332" formatCode="General">
                  <c:v>0.28816999999999998</c:v>
                </c:pt>
                <c:pt idx="6333" formatCode="General">
                  <c:v>0.28816999999999998</c:v>
                </c:pt>
                <c:pt idx="6334" formatCode="General">
                  <c:v>0.28816999999999998</c:v>
                </c:pt>
                <c:pt idx="6335" formatCode="General">
                  <c:v>0.28816999999999998</c:v>
                </c:pt>
                <c:pt idx="6336" formatCode="General">
                  <c:v>0.28816999999999998</c:v>
                </c:pt>
                <c:pt idx="6337" formatCode="General">
                  <c:v>0.28816999999999998</c:v>
                </c:pt>
                <c:pt idx="6338" formatCode="General">
                  <c:v>0.28816999999999998</c:v>
                </c:pt>
                <c:pt idx="6339" formatCode="General">
                  <c:v>0.28816999999999998</c:v>
                </c:pt>
                <c:pt idx="6340" formatCode="General">
                  <c:v>0.28816999999999998</c:v>
                </c:pt>
                <c:pt idx="6341" formatCode="General">
                  <c:v>0.28816999999999998</c:v>
                </c:pt>
                <c:pt idx="6342" formatCode="General">
                  <c:v>0.28816999999999998</c:v>
                </c:pt>
                <c:pt idx="6343" formatCode="General">
                  <c:v>0.28816999999999998</c:v>
                </c:pt>
                <c:pt idx="6344" formatCode="General">
                  <c:v>0.28816999999999998</c:v>
                </c:pt>
                <c:pt idx="6345" formatCode="General">
                  <c:v>0.28816999999999998</c:v>
                </c:pt>
                <c:pt idx="6346" formatCode="General">
                  <c:v>0.28816999999999998</c:v>
                </c:pt>
                <c:pt idx="6347" formatCode="General">
                  <c:v>0.28816999999999998</c:v>
                </c:pt>
                <c:pt idx="6348" formatCode="General">
                  <c:v>0.28816999999999998</c:v>
                </c:pt>
                <c:pt idx="6349" formatCode="General">
                  <c:v>0.28816999999999998</c:v>
                </c:pt>
                <c:pt idx="6350" formatCode="General">
                  <c:v>0.28816999999999998</c:v>
                </c:pt>
                <c:pt idx="6351" formatCode="General">
                  <c:v>0.28816999999999998</c:v>
                </c:pt>
                <c:pt idx="6352" formatCode="General">
                  <c:v>0.28816999999999998</c:v>
                </c:pt>
                <c:pt idx="6353" formatCode="General">
                  <c:v>0.28816999999999998</c:v>
                </c:pt>
                <c:pt idx="6354" formatCode="General">
                  <c:v>0.28816999999999998</c:v>
                </c:pt>
                <c:pt idx="6355" formatCode="General">
                  <c:v>0.28816999999999998</c:v>
                </c:pt>
                <c:pt idx="6356" formatCode="General">
                  <c:v>0.28816999999999998</c:v>
                </c:pt>
                <c:pt idx="6357" formatCode="General">
                  <c:v>0.28816999999999998</c:v>
                </c:pt>
                <c:pt idx="6358" formatCode="General">
                  <c:v>0.28816999999999998</c:v>
                </c:pt>
                <c:pt idx="6359" formatCode="General">
                  <c:v>0.28816999999999998</c:v>
                </c:pt>
                <c:pt idx="6360" formatCode="General">
                  <c:v>0.28816999999999998</c:v>
                </c:pt>
                <c:pt idx="6361" formatCode="General">
                  <c:v>0.28816999999999998</c:v>
                </c:pt>
                <c:pt idx="6362" formatCode="General">
                  <c:v>0.28816999999999998</c:v>
                </c:pt>
                <c:pt idx="6363" formatCode="General">
                  <c:v>0.28816999999999998</c:v>
                </c:pt>
                <c:pt idx="6364" formatCode="General">
                  <c:v>0.28816999999999998</c:v>
                </c:pt>
                <c:pt idx="6365" formatCode="General">
                  <c:v>0.28816999999999998</c:v>
                </c:pt>
                <c:pt idx="6366" formatCode="General">
                  <c:v>0.28816999999999998</c:v>
                </c:pt>
                <c:pt idx="6367" formatCode="General">
                  <c:v>0.28816999999999998</c:v>
                </c:pt>
                <c:pt idx="6368" formatCode="General">
                  <c:v>0.28816999999999998</c:v>
                </c:pt>
                <c:pt idx="6369" formatCode="General">
                  <c:v>0.28816999999999998</c:v>
                </c:pt>
                <c:pt idx="6370" formatCode="General">
                  <c:v>0.28816999999999998</c:v>
                </c:pt>
                <c:pt idx="6371" formatCode="General">
                  <c:v>0.28816999999999998</c:v>
                </c:pt>
                <c:pt idx="6372" formatCode="General">
                  <c:v>0.28816999999999998</c:v>
                </c:pt>
                <c:pt idx="6373" formatCode="General">
                  <c:v>0.28816999999999998</c:v>
                </c:pt>
                <c:pt idx="6374" formatCode="General">
                  <c:v>0.28816999999999998</c:v>
                </c:pt>
                <c:pt idx="6375" formatCode="General">
                  <c:v>0.28816999999999998</c:v>
                </c:pt>
                <c:pt idx="6376" formatCode="General">
                  <c:v>0.28816999999999998</c:v>
                </c:pt>
                <c:pt idx="6377" formatCode="General">
                  <c:v>0.28816999999999998</c:v>
                </c:pt>
                <c:pt idx="6378" formatCode="General">
                  <c:v>0.28816999999999998</c:v>
                </c:pt>
                <c:pt idx="6379" formatCode="General">
                  <c:v>0.28816999999999998</c:v>
                </c:pt>
                <c:pt idx="6380" formatCode="General">
                  <c:v>0.28816999999999998</c:v>
                </c:pt>
                <c:pt idx="6381" formatCode="General">
                  <c:v>0.28816999999999998</c:v>
                </c:pt>
                <c:pt idx="6382" formatCode="General">
                  <c:v>0.28816999999999998</c:v>
                </c:pt>
                <c:pt idx="6383" formatCode="General">
                  <c:v>0.28816999999999998</c:v>
                </c:pt>
                <c:pt idx="6384" formatCode="General">
                  <c:v>0.28816999999999998</c:v>
                </c:pt>
                <c:pt idx="6385" formatCode="General">
                  <c:v>0.28816999999999998</c:v>
                </c:pt>
                <c:pt idx="6386" formatCode="General">
                  <c:v>0.28816999999999998</c:v>
                </c:pt>
                <c:pt idx="6387" formatCode="General">
                  <c:v>0.28816999999999998</c:v>
                </c:pt>
                <c:pt idx="6388" formatCode="General">
                  <c:v>0.28816999999999998</c:v>
                </c:pt>
                <c:pt idx="6389" formatCode="General">
                  <c:v>0.28816999999999998</c:v>
                </c:pt>
                <c:pt idx="6390" formatCode="General">
                  <c:v>0.28816999999999998</c:v>
                </c:pt>
                <c:pt idx="6391" formatCode="General">
                  <c:v>0.28816999999999998</c:v>
                </c:pt>
                <c:pt idx="6392" formatCode="General">
                  <c:v>0.28817999999999999</c:v>
                </c:pt>
                <c:pt idx="6393" formatCode="General">
                  <c:v>0.28817999999999999</c:v>
                </c:pt>
                <c:pt idx="6394" formatCode="General">
                  <c:v>0.28817999999999999</c:v>
                </c:pt>
                <c:pt idx="6395" formatCode="General">
                  <c:v>0.28817999999999999</c:v>
                </c:pt>
                <c:pt idx="6396" formatCode="General">
                  <c:v>0.28817999999999999</c:v>
                </c:pt>
                <c:pt idx="6397" formatCode="General">
                  <c:v>0.28817999999999999</c:v>
                </c:pt>
                <c:pt idx="6398" formatCode="General">
                  <c:v>0.28817999999999999</c:v>
                </c:pt>
                <c:pt idx="6399" formatCode="General">
                  <c:v>0.28817999999999999</c:v>
                </c:pt>
                <c:pt idx="6400" formatCode="General">
                  <c:v>0.28817999999999999</c:v>
                </c:pt>
                <c:pt idx="6401" formatCode="General">
                  <c:v>0.28817999999999999</c:v>
                </c:pt>
                <c:pt idx="6402" formatCode="General">
                  <c:v>0.28817999999999999</c:v>
                </c:pt>
                <c:pt idx="6403" formatCode="General">
                  <c:v>0.28817999999999999</c:v>
                </c:pt>
                <c:pt idx="6404" formatCode="General">
                  <c:v>0.28817999999999999</c:v>
                </c:pt>
                <c:pt idx="6405" formatCode="General">
                  <c:v>0.28817999999999999</c:v>
                </c:pt>
                <c:pt idx="6406" formatCode="General">
                  <c:v>0.28817999999999999</c:v>
                </c:pt>
                <c:pt idx="6407" formatCode="General">
                  <c:v>0.28817999999999999</c:v>
                </c:pt>
                <c:pt idx="6408" formatCode="General">
                  <c:v>0.28817999999999999</c:v>
                </c:pt>
                <c:pt idx="6409" formatCode="General">
                  <c:v>0.28817999999999999</c:v>
                </c:pt>
                <c:pt idx="6410" formatCode="General">
                  <c:v>0.28817999999999999</c:v>
                </c:pt>
                <c:pt idx="6411" formatCode="General">
                  <c:v>0.28817999999999999</c:v>
                </c:pt>
                <c:pt idx="6412" formatCode="General">
                  <c:v>0.28817999999999999</c:v>
                </c:pt>
                <c:pt idx="6413" formatCode="General">
                  <c:v>0.28817999999999999</c:v>
                </c:pt>
                <c:pt idx="6414" formatCode="General">
                  <c:v>0.28817999999999999</c:v>
                </c:pt>
                <c:pt idx="6415" formatCode="General">
                  <c:v>0.28817999999999999</c:v>
                </c:pt>
                <c:pt idx="6416" formatCode="General">
                  <c:v>0.28817999999999999</c:v>
                </c:pt>
                <c:pt idx="6417" formatCode="General">
                  <c:v>0.28817999999999999</c:v>
                </c:pt>
                <c:pt idx="6418" formatCode="General">
                  <c:v>0.28817999999999999</c:v>
                </c:pt>
                <c:pt idx="6419" formatCode="General">
                  <c:v>0.28817999999999999</c:v>
                </c:pt>
                <c:pt idx="6420" formatCode="General">
                  <c:v>0.28817999999999999</c:v>
                </c:pt>
                <c:pt idx="6421" formatCode="General">
                  <c:v>0.28817999999999999</c:v>
                </c:pt>
                <c:pt idx="6422" formatCode="General">
                  <c:v>0.28817999999999999</c:v>
                </c:pt>
                <c:pt idx="6423" formatCode="General">
                  <c:v>0.28817999999999999</c:v>
                </c:pt>
                <c:pt idx="6424" formatCode="General">
                  <c:v>0.28817999999999999</c:v>
                </c:pt>
                <c:pt idx="6425" formatCode="General">
                  <c:v>0.28817999999999999</c:v>
                </c:pt>
                <c:pt idx="6426" formatCode="General">
                  <c:v>0.28817999999999999</c:v>
                </c:pt>
                <c:pt idx="6427" formatCode="General">
                  <c:v>0.28817999999999999</c:v>
                </c:pt>
                <c:pt idx="6428" formatCode="General">
                  <c:v>0.28817999999999999</c:v>
                </c:pt>
                <c:pt idx="6429" formatCode="General">
                  <c:v>0.28817999999999999</c:v>
                </c:pt>
                <c:pt idx="6430" formatCode="General">
                  <c:v>0.28817999999999999</c:v>
                </c:pt>
                <c:pt idx="6431" formatCode="General">
                  <c:v>0.28817999999999999</c:v>
                </c:pt>
                <c:pt idx="6432" formatCode="General">
                  <c:v>0.28817999999999999</c:v>
                </c:pt>
                <c:pt idx="6433" formatCode="General">
                  <c:v>0.28817999999999999</c:v>
                </c:pt>
                <c:pt idx="6434" formatCode="General">
                  <c:v>0.28817999999999999</c:v>
                </c:pt>
                <c:pt idx="6435" formatCode="General">
                  <c:v>0.28817999999999999</c:v>
                </c:pt>
                <c:pt idx="6436" formatCode="General">
                  <c:v>0.28817999999999999</c:v>
                </c:pt>
                <c:pt idx="6437" formatCode="General">
                  <c:v>0.28817999999999999</c:v>
                </c:pt>
                <c:pt idx="6438" formatCode="General">
                  <c:v>0.28817999999999999</c:v>
                </c:pt>
                <c:pt idx="6439" formatCode="General">
                  <c:v>0.28817999999999999</c:v>
                </c:pt>
                <c:pt idx="6440" formatCode="General">
                  <c:v>0.28817999999999999</c:v>
                </c:pt>
                <c:pt idx="6441" formatCode="General">
                  <c:v>0.28817999999999999</c:v>
                </c:pt>
                <c:pt idx="6442" formatCode="General">
                  <c:v>0.28817999999999999</c:v>
                </c:pt>
                <c:pt idx="6443" formatCode="General">
                  <c:v>0.28817999999999999</c:v>
                </c:pt>
                <c:pt idx="6444" formatCode="General">
                  <c:v>0.28817999999999999</c:v>
                </c:pt>
                <c:pt idx="6445" formatCode="General">
                  <c:v>0.28817999999999999</c:v>
                </c:pt>
                <c:pt idx="6446" formatCode="General">
                  <c:v>0.28817999999999999</c:v>
                </c:pt>
                <c:pt idx="6447" formatCode="General">
                  <c:v>0.28817999999999999</c:v>
                </c:pt>
                <c:pt idx="6448" formatCode="General">
                  <c:v>0.28817999999999999</c:v>
                </c:pt>
                <c:pt idx="6449" formatCode="General">
                  <c:v>0.28817999999999999</c:v>
                </c:pt>
                <c:pt idx="6450" formatCode="General">
                  <c:v>0.28817999999999999</c:v>
                </c:pt>
                <c:pt idx="6451" formatCode="General">
                  <c:v>0.28817999999999999</c:v>
                </c:pt>
                <c:pt idx="6452" formatCode="General">
                  <c:v>0.28817999999999999</c:v>
                </c:pt>
                <c:pt idx="6453" formatCode="General">
                  <c:v>0.28817999999999999</c:v>
                </c:pt>
                <c:pt idx="6454" formatCode="General">
                  <c:v>0.28817999999999999</c:v>
                </c:pt>
                <c:pt idx="6455" formatCode="General">
                  <c:v>0.28817999999999999</c:v>
                </c:pt>
                <c:pt idx="6456" formatCode="General">
                  <c:v>0.28817999999999999</c:v>
                </c:pt>
                <c:pt idx="6457" formatCode="General">
                  <c:v>0.28817999999999999</c:v>
                </c:pt>
                <c:pt idx="6458" formatCode="General">
                  <c:v>0.28817999999999999</c:v>
                </c:pt>
                <c:pt idx="6459" formatCode="General">
                  <c:v>0.28817999999999999</c:v>
                </c:pt>
                <c:pt idx="6460" formatCode="General">
                  <c:v>0.28817999999999999</c:v>
                </c:pt>
                <c:pt idx="6461" formatCode="General">
                  <c:v>0.28817999999999999</c:v>
                </c:pt>
                <c:pt idx="6462" formatCode="General">
                  <c:v>0.28817999999999999</c:v>
                </c:pt>
                <c:pt idx="6463" formatCode="General">
                  <c:v>0.28817999999999999</c:v>
                </c:pt>
                <c:pt idx="6464" formatCode="General">
                  <c:v>0.28817999999999999</c:v>
                </c:pt>
                <c:pt idx="6465" formatCode="General">
                  <c:v>0.28817999999999999</c:v>
                </c:pt>
                <c:pt idx="6466" formatCode="General">
                  <c:v>0.28817999999999999</c:v>
                </c:pt>
                <c:pt idx="6467" formatCode="General">
                  <c:v>0.28817999999999999</c:v>
                </c:pt>
                <c:pt idx="6468" formatCode="General">
                  <c:v>0.28817999999999999</c:v>
                </c:pt>
                <c:pt idx="6469" formatCode="General">
                  <c:v>0.28817999999999999</c:v>
                </c:pt>
                <c:pt idx="6470" formatCode="General">
                  <c:v>0.28817999999999999</c:v>
                </c:pt>
                <c:pt idx="6471" formatCode="General">
                  <c:v>0.28817999999999999</c:v>
                </c:pt>
                <c:pt idx="6472" formatCode="General">
                  <c:v>0.28817999999999999</c:v>
                </c:pt>
                <c:pt idx="6473" formatCode="General">
                  <c:v>0.28817999999999999</c:v>
                </c:pt>
                <c:pt idx="6474" formatCode="General">
                  <c:v>0.28817999999999999</c:v>
                </c:pt>
                <c:pt idx="6475" formatCode="General">
                  <c:v>0.28817999999999999</c:v>
                </c:pt>
                <c:pt idx="6476" formatCode="General">
                  <c:v>0.28817999999999999</c:v>
                </c:pt>
                <c:pt idx="6477" formatCode="General">
                  <c:v>0.28817999999999999</c:v>
                </c:pt>
                <c:pt idx="6478" formatCode="General">
                  <c:v>0.28817999999999999</c:v>
                </c:pt>
                <c:pt idx="6479" formatCode="General">
                  <c:v>0.28817999999999999</c:v>
                </c:pt>
                <c:pt idx="6480" formatCode="General">
                  <c:v>0.28817999999999999</c:v>
                </c:pt>
                <c:pt idx="6481" formatCode="General">
                  <c:v>0.28817999999999999</c:v>
                </c:pt>
                <c:pt idx="6482" formatCode="General">
                  <c:v>0.28817999999999999</c:v>
                </c:pt>
                <c:pt idx="6483" formatCode="General">
                  <c:v>0.28817999999999999</c:v>
                </c:pt>
                <c:pt idx="6484" formatCode="General">
                  <c:v>0.28817999999999999</c:v>
                </c:pt>
                <c:pt idx="6485" formatCode="General">
                  <c:v>0.28817999999999999</c:v>
                </c:pt>
                <c:pt idx="6486" formatCode="General">
                  <c:v>0.28817999999999999</c:v>
                </c:pt>
                <c:pt idx="6487" formatCode="General">
                  <c:v>0.28817999999999999</c:v>
                </c:pt>
                <c:pt idx="6488" formatCode="General">
                  <c:v>0.28817999999999999</c:v>
                </c:pt>
                <c:pt idx="6489" formatCode="General">
                  <c:v>0.28817999999999999</c:v>
                </c:pt>
                <c:pt idx="6490" formatCode="General">
                  <c:v>0.28817999999999999</c:v>
                </c:pt>
                <c:pt idx="6491" formatCode="General">
                  <c:v>0.28817999999999999</c:v>
                </c:pt>
                <c:pt idx="6492" formatCode="General">
                  <c:v>0.28817999999999999</c:v>
                </c:pt>
                <c:pt idx="6493" formatCode="General">
                  <c:v>0.28817999999999999</c:v>
                </c:pt>
                <c:pt idx="6494" formatCode="General">
                  <c:v>0.28817999999999999</c:v>
                </c:pt>
                <c:pt idx="6495" formatCode="General">
                  <c:v>0.28817999999999999</c:v>
                </c:pt>
                <c:pt idx="6496" formatCode="General">
                  <c:v>0.28817999999999999</c:v>
                </c:pt>
                <c:pt idx="6497" formatCode="General">
                  <c:v>0.28817999999999999</c:v>
                </c:pt>
                <c:pt idx="6498" formatCode="General">
                  <c:v>0.28817999999999999</c:v>
                </c:pt>
                <c:pt idx="6499" formatCode="General">
                  <c:v>0.28817999999999999</c:v>
                </c:pt>
                <c:pt idx="6500" formatCode="General">
                  <c:v>0.28817999999999999</c:v>
                </c:pt>
                <c:pt idx="6501" formatCode="General">
                  <c:v>0.28817999999999999</c:v>
                </c:pt>
                <c:pt idx="6502" formatCode="General">
                  <c:v>0.28817999999999999</c:v>
                </c:pt>
                <c:pt idx="6503" formatCode="General">
                  <c:v>0.28817999999999999</c:v>
                </c:pt>
                <c:pt idx="6504" formatCode="General">
                  <c:v>0.28817999999999999</c:v>
                </c:pt>
                <c:pt idx="6505" formatCode="General">
                  <c:v>0.28817999999999999</c:v>
                </c:pt>
                <c:pt idx="6506" formatCode="General">
                  <c:v>0.28817999999999999</c:v>
                </c:pt>
                <c:pt idx="6507" formatCode="General">
                  <c:v>0.28817999999999999</c:v>
                </c:pt>
                <c:pt idx="6508" formatCode="General">
                  <c:v>0.28817999999999999</c:v>
                </c:pt>
                <c:pt idx="6509" formatCode="General">
                  <c:v>0.28817999999999999</c:v>
                </c:pt>
                <c:pt idx="6510" formatCode="General">
                  <c:v>0.28817999999999999</c:v>
                </c:pt>
                <c:pt idx="6511" formatCode="General">
                  <c:v>0.28817999999999999</c:v>
                </c:pt>
                <c:pt idx="6512" formatCode="General">
                  <c:v>0.28817999999999999</c:v>
                </c:pt>
                <c:pt idx="6513" formatCode="General">
                  <c:v>0.28817999999999999</c:v>
                </c:pt>
                <c:pt idx="6514" formatCode="General">
                  <c:v>0.28817999999999999</c:v>
                </c:pt>
                <c:pt idx="6515" formatCode="General">
                  <c:v>0.28817999999999999</c:v>
                </c:pt>
                <c:pt idx="6516" formatCode="General">
                  <c:v>0.28817999999999999</c:v>
                </c:pt>
                <c:pt idx="6517" formatCode="General">
                  <c:v>0.28817999999999999</c:v>
                </c:pt>
                <c:pt idx="6518" formatCode="General">
                  <c:v>0.28817999999999999</c:v>
                </c:pt>
                <c:pt idx="6519" formatCode="General">
                  <c:v>0.28817999999999999</c:v>
                </c:pt>
                <c:pt idx="6520" formatCode="General">
                  <c:v>0.28817999999999999</c:v>
                </c:pt>
                <c:pt idx="6521" formatCode="General">
                  <c:v>0.28817999999999999</c:v>
                </c:pt>
                <c:pt idx="6522" formatCode="General">
                  <c:v>0.28817999999999999</c:v>
                </c:pt>
                <c:pt idx="6523" formatCode="General">
                  <c:v>0.28817999999999999</c:v>
                </c:pt>
                <c:pt idx="6524" formatCode="General">
                  <c:v>0.28817999999999999</c:v>
                </c:pt>
                <c:pt idx="6525" formatCode="General">
                  <c:v>0.28817999999999999</c:v>
                </c:pt>
                <c:pt idx="6526" formatCode="General">
                  <c:v>0.28817999999999999</c:v>
                </c:pt>
                <c:pt idx="6527" formatCode="General">
                  <c:v>0.28817999999999999</c:v>
                </c:pt>
                <c:pt idx="6528" formatCode="General">
                  <c:v>0.28817999999999999</c:v>
                </c:pt>
                <c:pt idx="6529" formatCode="General">
                  <c:v>0.28817999999999999</c:v>
                </c:pt>
                <c:pt idx="6530" formatCode="General">
                  <c:v>0.28817999999999999</c:v>
                </c:pt>
                <c:pt idx="6531" formatCode="General">
                  <c:v>0.28817999999999999</c:v>
                </c:pt>
                <c:pt idx="6532" formatCode="General">
                  <c:v>0.28817999999999999</c:v>
                </c:pt>
                <c:pt idx="6533" formatCode="General">
                  <c:v>0.28817999999999999</c:v>
                </c:pt>
                <c:pt idx="6534" formatCode="General">
                  <c:v>0.28817999999999999</c:v>
                </c:pt>
                <c:pt idx="6535" formatCode="General">
                  <c:v>0.28817999999999999</c:v>
                </c:pt>
                <c:pt idx="6536" formatCode="General">
                  <c:v>0.28817999999999999</c:v>
                </c:pt>
                <c:pt idx="6537" formatCode="General">
                  <c:v>0.28817999999999999</c:v>
                </c:pt>
                <c:pt idx="6538" formatCode="General">
                  <c:v>0.28817999999999999</c:v>
                </c:pt>
                <c:pt idx="6539" formatCode="General">
                  <c:v>0.28817999999999999</c:v>
                </c:pt>
                <c:pt idx="6540" formatCode="General">
                  <c:v>0.28817999999999999</c:v>
                </c:pt>
                <c:pt idx="6541" formatCode="General">
                  <c:v>0.28817999999999999</c:v>
                </c:pt>
                <c:pt idx="6542" formatCode="General">
                  <c:v>0.28817999999999999</c:v>
                </c:pt>
                <c:pt idx="6543" formatCode="General">
                  <c:v>0.28817999999999999</c:v>
                </c:pt>
                <c:pt idx="6544" formatCode="General">
                  <c:v>0.28817999999999999</c:v>
                </c:pt>
                <c:pt idx="6545" formatCode="General">
                  <c:v>0.28817999999999999</c:v>
                </c:pt>
                <c:pt idx="6546" formatCode="General">
                  <c:v>0.28817999999999999</c:v>
                </c:pt>
                <c:pt idx="6547" formatCode="General">
                  <c:v>0.28817999999999999</c:v>
                </c:pt>
                <c:pt idx="6548" formatCode="General">
                  <c:v>0.28817999999999999</c:v>
                </c:pt>
                <c:pt idx="6549" formatCode="General">
                  <c:v>0.28817999999999999</c:v>
                </c:pt>
                <c:pt idx="6550" formatCode="General">
                  <c:v>0.28817999999999999</c:v>
                </c:pt>
                <c:pt idx="6551" formatCode="General">
                  <c:v>0.28817999999999999</c:v>
                </c:pt>
                <c:pt idx="6552" formatCode="General">
                  <c:v>0.28817999999999999</c:v>
                </c:pt>
                <c:pt idx="6553" formatCode="General">
                  <c:v>0.28817999999999999</c:v>
                </c:pt>
                <c:pt idx="6554" formatCode="General">
                  <c:v>0.28817999999999999</c:v>
                </c:pt>
                <c:pt idx="6555" formatCode="General">
                  <c:v>0.28817999999999999</c:v>
                </c:pt>
                <c:pt idx="6556" formatCode="General">
                  <c:v>0.28817999999999999</c:v>
                </c:pt>
                <c:pt idx="6557" formatCode="General">
                  <c:v>0.28817999999999999</c:v>
                </c:pt>
                <c:pt idx="6558" formatCode="General">
                  <c:v>0.28817999999999999</c:v>
                </c:pt>
                <c:pt idx="6559" formatCode="General">
                  <c:v>0.28817999999999999</c:v>
                </c:pt>
                <c:pt idx="6560" formatCode="General">
                  <c:v>0.28817999999999999</c:v>
                </c:pt>
                <c:pt idx="6561" formatCode="General">
                  <c:v>0.28817999999999999</c:v>
                </c:pt>
                <c:pt idx="6562" formatCode="General">
                  <c:v>0.28817999999999999</c:v>
                </c:pt>
                <c:pt idx="6563" formatCode="General">
                  <c:v>0.28817999999999999</c:v>
                </c:pt>
                <c:pt idx="6564" formatCode="General">
                  <c:v>0.28817999999999999</c:v>
                </c:pt>
                <c:pt idx="6565" formatCode="General">
                  <c:v>0.28817999999999999</c:v>
                </c:pt>
                <c:pt idx="6566" formatCode="General">
                  <c:v>0.28817999999999999</c:v>
                </c:pt>
                <c:pt idx="6567" formatCode="General">
                  <c:v>0.28817999999999999</c:v>
                </c:pt>
                <c:pt idx="6568" formatCode="General">
                  <c:v>0.28819</c:v>
                </c:pt>
                <c:pt idx="6569" formatCode="General">
                  <c:v>0.28819</c:v>
                </c:pt>
                <c:pt idx="6570" formatCode="General">
                  <c:v>0.28819</c:v>
                </c:pt>
                <c:pt idx="6571" formatCode="General">
                  <c:v>0.28819</c:v>
                </c:pt>
                <c:pt idx="6572" formatCode="General">
                  <c:v>0.28819</c:v>
                </c:pt>
                <c:pt idx="6573" formatCode="General">
                  <c:v>0.28819</c:v>
                </c:pt>
                <c:pt idx="6574" formatCode="General">
                  <c:v>0.28819</c:v>
                </c:pt>
                <c:pt idx="6575" formatCode="General">
                  <c:v>0.28819</c:v>
                </c:pt>
                <c:pt idx="6576" formatCode="General">
                  <c:v>0.28819</c:v>
                </c:pt>
                <c:pt idx="6577" formatCode="General">
                  <c:v>0.28819</c:v>
                </c:pt>
                <c:pt idx="6578" formatCode="General">
                  <c:v>0.28819</c:v>
                </c:pt>
                <c:pt idx="6579" formatCode="General">
                  <c:v>0.28819</c:v>
                </c:pt>
                <c:pt idx="6580" formatCode="General">
                  <c:v>0.28819</c:v>
                </c:pt>
                <c:pt idx="6581" formatCode="General">
                  <c:v>0.28819</c:v>
                </c:pt>
                <c:pt idx="6582" formatCode="General">
                  <c:v>0.28819</c:v>
                </c:pt>
                <c:pt idx="6583" formatCode="General">
                  <c:v>0.28819</c:v>
                </c:pt>
                <c:pt idx="6584" formatCode="General">
                  <c:v>0.28819</c:v>
                </c:pt>
                <c:pt idx="6585" formatCode="General">
                  <c:v>0.28819</c:v>
                </c:pt>
                <c:pt idx="6586" formatCode="General">
                  <c:v>0.28819</c:v>
                </c:pt>
                <c:pt idx="6587" formatCode="General">
                  <c:v>0.28819</c:v>
                </c:pt>
                <c:pt idx="6588" formatCode="General">
                  <c:v>0.28819</c:v>
                </c:pt>
                <c:pt idx="6589" formatCode="General">
                  <c:v>0.28819</c:v>
                </c:pt>
                <c:pt idx="6590" formatCode="General">
                  <c:v>0.28819</c:v>
                </c:pt>
                <c:pt idx="6591" formatCode="General">
                  <c:v>0.28819</c:v>
                </c:pt>
                <c:pt idx="6592" formatCode="General">
                  <c:v>0.28819</c:v>
                </c:pt>
                <c:pt idx="6593" formatCode="General">
                  <c:v>0.28819</c:v>
                </c:pt>
                <c:pt idx="6594" formatCode="General">
                  <c:v>0.28819</c:v>
                </c:pt>
                <c:pt idx="6595" formatCode="General">
                  <c:v>0.28819</c:v>
                </c:pt>
                <c:pt idx="6596" formatCode="General">
                  <c:v>0.28819</c:v>
                </c:pt>
                <c:pt idx="6597" formatCode="General">
                  <c:v>0.28819</c:v>
                </c:pt>
                <c:pt idx="6598" formatCode="General">
                  <c:v>0.28819</c:v>
                </c:pt>
                <c:pt idx="6599" formatCode="General">
                  <c:v>0.28819</c:v>
                </c:pt>
                <c:pt idx="6600" formatCode="General">
                  <c:v>0.28819</c:v>
                </c:pt>
                <c:pt idx="6601" formatCode="General">
                  <c:v>0.28819</c:v>
                </c:pt>
                <c:pt idx="6602" formatCode="General">
                  <c:v>0.28819</c:v>
                </c:pt>
                <c:pt idx="6603" formatCode="General">
                  <c:v>0.28819</c:v>
                </c:pt>
                <c:pt idx="6604" formatCode="General">
                  <c:v>0.28819</c:v>
                </c:pt>
                <c:pt idx="6605" formatCode="General">
                  <c:v>0.28819</c:v>
                </c:pt>
                <c:pt idx="6606" formatCode="General">
                  <c:v>0.28819</c:v>
                </c:pt>
                <c:pt idx="6607" formatCode="General">
                  <c:v>0.28819</c:v>
                </c:pt>
                <c:pt idx="6608" formatCode="General">
                  <c:v>0.28819</c:v>
                </c:pt>
                <c:pt idx="6609" formatCode="General">
                  <c:v>0.28819</c:v>
                </c:pt>
                <c:pt idx="6610" formatCode="General">
                  <c:v>0.28819</c:v>
                </c:pt>
                <c:pt idx="6611" formatCode="General">
                  <c:v>0.28819</c:v>
                </c:pt>
                <c:pt idx="6612" formatCode="General">
                  <c:v>0.28819</c:v>
                </c:pt>
                <c:pt idx="6613" formatCode="General">
                  <c:v>0.28819</c:v>
                </c:pt>
                <c:pt idx="6614" formatCode="General">
                  <c:v>0.28819</c:v>
                </c:pt>
                <c:pt idx="6615" formatCode="General">
                  <c:v>0.28819</c:v>
                </c:pt>
                <c:pt idx="6616" formatCode="General">
                  <c:v>0.28819</c:v>
                </c:pt>
                <c:pt idx="6617" formatCode="General">
                  <c:v>0.28819</c:v>
                </c:pt>
                <c:pt idx="6618" formatCode="General">
                  <c:v>0.28819</c:v>
                </c:pt>
                <c:pt idx="6619" formatCode="General">
                  <c:v>0.28819</c:v>
                </c:pt>
                <c:pt idx="6620" formatCode="General">
                  <c:v>0.28819</c:v>
                </c:pt>
                <c:pt idx="6621" formatCode="General">
                  <c:v>0.28819</c:v>
                </c:pt>
                <c:pt idx="6622" formatCode="General">
                  <c:v>0.28819</c:v>
                </c:pt>
                <c:pt idx="6623" formatCode="General">
                  <c:v>0.28819</c:v>
                </c:pt>
                <c:pt idx="6624" formatCode="General">
                  <c:v>0.28819</c:v>
                </c:pt>
                <c:pt idx="6625" formatCode="General">
                  <c:v>0.28819</c:v>
                </c:pt>
                <c:pt idx="6626" formatCode="General">
                  <c:v>0.28819</c:v>
                </c:pt>
                <c:pt idx="6627" formatCode="General">
                  <c:v>0.28819</c:v>
                </c:pt>
                <c:pt idx="6628" formatCode="General">
                  <c:v>0.28819</c:v>
                </c:pt>
                <c:pt idx="6629" formatCode="General">
                  <c:v>0.28819</c:v>
                </c:pt>
                <c:pt idx="6630" formatCode="General">
                  <c:v>0.28819</c:v>
                </c:pt>
                <c:pt idx="6631" formatCode="General">
                  <c:v>0.28819</c:v>
                </c:pt>
                <c:pt idx="6632" formatCode="General">
                  <c:v>0.28819</c:v>
                </c:pt>
                <c:pt idx="6633" formatCode="General">
                  <c:v>0.28819</c:v>
                </c:pt>
                <c:pt idx="6634" formatCode="General">
                  <c:v>0.28819</c:v>
                </c:pt>
                <c:pt idx="6635" formatCode="General">
                  <c:v>0.28819</c:v>
                </c:pt>
                <c:pt idx="6636" formatCode="General">
                  <c:v>0.28819</c:v>
                </c:pt>
                <c:pt idx="6637" formatCode="General">
                  <c:v>0.28819</c:v>
                </c:pt>
                <c:pt idx="6638" formatCode="General">
                  <c:v>0.28817999999999999</c:v>
                </c:pt>
                <c:pt idx="6639" formatCode="General">
                  <c:v>0.28819</c:v>
                </c:pt>
                <c:pt idx="6640" formatCode="General">
                  <c:v>0.28819</c:v>
                </c:pt>
                <c:pt idx="6641" formatCode="General">
                  <c:v>0.28819</c:v>
                </c:pt>
                <c:pt idx="6642" formatCode="General">
                  <c:v>0.28819</c:v>
                </c:pt>
                <c:pt idx="6643" formatCode="General">
                  <c:v>0.28819</c:v>
                </c:pt>
                <c:pt idx="6644" formatCode="General">
                  <c:v>0.28819</c:v>
                </c:pt>
                <c:pt idx="6645" formatCode="General">
                  <c:v>0.28819</c:v>
                </c:pt>
                <c:pt idx="6646" formatCode="General">
                  <c:v>0.28819</c:v>
                </c:pt>
                <c:pt idx="6647" formatCode="General">
                  <c:v>0.28819</c:v>
                </c:pt>
                <c:pt idx="6648" formatCode="General">
                  <c:v>0.28819</c:v>
                </c:pt>
                <c:pt idx="6649" formatCode="General">
                  <c:v>0.28819</c:v>
                </c:pt>
                <c:pt idx="6650" formatCode="General">
                  <c:v>0.28819</c:v>
                </c:pt>
                <c:pt idx="6651" formatCode="General">
                  <c:v>0.28819</c:v>
                </c:pt>
                <c:pt idx="6652" formatCode="General">
                  <c:v>0.28819</c:v>
                </c:pt>
                <c:pt idx="6653" formatCode="General">
                  <c:v>0.28819</c:v>
                </c:pt>
                <c:pt idx="6654" formatCode="General">
                  <c:v>0.28819</c:v>
                </c:pt>
                <c:pt idx="6655" formatCode="General">
                  <c:v>0.28819</c:v>
                </c:pt>
                <c:pt idx="6656" formatCode="General">
                  <c:v>0.28819</c:v>
                </c:pt>
                <c:pt idx="6657" formatCode="General">
                  <c:v>0.28819</c:v>
                </c:pt>
                <c:pt idx="6658" formatCode="General">
                  <c:v>0.28819</c:v>
                </c:pt>
                <c:pt idx="6659" formatCode="General">
                  <c:v>0.28819</c:v>
                </c:pt>
                <c:pt idx="6660" formatCode="General">
                  <c:v>0.28819</c:v>
                </c:pt>
                <c:pt idx="6661" formatCode="General">
                  <c:v>0.28819</c:v>
                </c:pt>
                <c:pt idx="6662" formatCode="General">
                  <c:v>0.28819</c:v>
                </c:pt>
                <c:pt idx="6663" formatCode="General">
                  <c:v>0.28819</c:v>
                </c:pt>
                <c:pt idx="6664" formatCode="General">
                  <c:v>0.28819</c:v>
                </c:pt>
                <c:pt idx="6665" formatCode="General">
                  <c:v>0.28819</c:v>
                </c:pt>
                <c:pt idx="6666" formatCode="General">
                  <c:v>0.28819</c:v>
                </c:pt>
                <c:pt idx="6667" formatCode="General">
                  <c:v>0.28819</c:v>
                </c:pt>
                <c:pt idx="6668" formatCode="General">
                  <c:v>0.28819</c:v>
                </c:pt>
                <c:pt idx="6669" formatCode="General">
                  <c:v>0.28819</c:v>
                </c:pt>
                <c:pt idx="6670" formatCode="General">
                  <c:v>0.28819</c:v>
                </c:pt>
                <c:pt idx="6671" formatCode="General">
                  <c:v>0.28819</c:v>
                </c:pt>
                <c:pt idx="6672" formatCode="General">
                  <c:v>0.28819</c:v>
                </c:pt>
                <c:pt idx="6673" formatCode="General">
                  <c:v>0.28819</c:v>
                </c:pt>
                <c:pt idx="6674" formatCode="General">
                  <c:v>0.28819</c:v>
                </c:pt>
                <c:pt idx="6675" formatCode="General">
                  <c:v>0.28819</c:v>
                </c:pt>
                <c:pt idx="6676" formatCode="General">
                  <c:v>0.28819</c:v>
                </c:pt>
                <c:pt idx="6677" formatCode="General">
                  <c:v>0.28819</c:v>
                </c:pt>
                <c:pt idx="6678" formatCode="General">
                  <c:v>0.28819</c:v>
                </c:pt>
                <c:pt idx="6679" formatCode="General">
                  <c:v>0.28819</c:v>
                </c:pt>
                <c:pt idx="6680" formatCode="General">
                  <c:v>0.28819</c:v>
                </c:pt>
                <c:pt idx="6681" formatCode="General">
                  <c:v>0.28817999999999999</c:v>
                </c:pt>
                <c:pt idx="6682" formatCode="General">
                  <c:v>0.28817999999999999</c:v>
                </c:pt>
                <c:pt idx="6683" formatCode="General">
                  <c:v>0.28817999999999999</c:v>
                </c:pt>
                <c:pt idx="6684" formatCode="General">
                  <c:v>0.28817999999999999</c:v>
                </c:pt>
                <c:pt idx="6685" formatCode="General">
                  <c:v>0.28817999999999999</c:v>
                </c:pt>
                <c:pt idx="6686" formatCode="General">
                  <c:v>0.28817999999999999</c:v>
                </c:pt>
                <c:pt idx="6687" formatCode="General">
                  <c:v>0.28817999999999999</c:v>
                </c:pt>
                <c:pt idx="6688" formatCode="General">
                  <c:v>0.28817999999999999</c:v>
                </c:pt>
                <c:pt idx="6689" formatCode="General">
                  <c:v>0.28817999999999999</c:v>
                </c:pt>
                <c:pt idx="6690" formatCode="General">
                  <c:v>0.28817999999999999</c:v>
                </c:pt>
                <c:pt idx="6691" formatCode="General">
                  <c:v>0.28817999999999999</c:v>
                </c:pt>
                <c:pt idx="6692" formatCode="General">
                  <c:v>0.28817999999999999</c:v>
                </c:pt>
                <c:pt idx="6693" formatCode="General">
                  <c:v>0.28817999999999999</c:v>
                </c:pt>
                <c:pt idx="6694" formatCode="General">
                  <c:v>0.28817999999999999</c:v>
                </c:pt>
                <c:pt idx="6695" formatCode="General">
                  <c:v>0.28817999999999999</c:v>
                </c:pt>
                <c:pt idx="6696" formatCode="General">
                  <c:v>0.28817999999999999</c:v>
                </c:pt>
                <c:pt idx="6697" formatCode="General">
                  <c:v>0.28817999999999999</c:v>
                </c:pt>
                <c:pt idx="6698" formatCode="General">
                  <c:v>0.28817999999999999</c:v>
                </c:pt>
                <c:pt idx="6699" formatCode="General">
                  <c:v>0.28817999999999999</c:v>
                </c:pt>
                <c:pt idx="6700" formatCode="General">
                  <c:v>0.28817999999999999</c:v>
                </c:pt>
                <c:pt idx="6701" formatCode="General">
                  <c:v>0.28817999999999999</c:v>
                </c:pt>
                <c:pt idx="6702" formatCode="General">
                  <c:v>0.28817999999999999</c:v>
                </c:pt>
                <c:pt idx="6703" formatCode="General">
                  <c:v>0.28817999999999999</c:v>
                </c:pt>
                <c:pt idx="6704" formatCode="General">
                  <c:v>0.28817999999999999</c:v>
                </c:pt>
                <c:pt idx="6705" formatCode="General">
                  <c:v>0.28817999999999999</c:v>
                </c:pt>
                <c:pt idx="6706" formatCode="General">
                  <c:v>0.28817999999999999</c:v>
                </c:pt>
                <c:pt idx="6707" formatCode="General">
                  <c:v>0.28817999999999999</c:v>
                </c:pt>
                <c:pt idx="6708" formatCode="General">
                  <c:v>0.28817999999999999</c:v>
                </c:pt>
                <c:pt idx="6709" formatCode="General">
                  <c:v>0.28817999999999999</c:v>
                </c:pt>
                <c:pt idx="6710" formatCode="General">
                  <c:v>0.28817999999999999</c:v>
                </c:pt>
                <c:pt idx="6711" formatCode="General">
                  <c:v>0.28817999999999999</c:v>
                </c:pt>
                <c:pt idx="6712" formatCode="General">
                  <c:v>0.28817999999999999</c:v>
                </c:pt>
                <c:pt idx="6713" formatCode="General">
                  <c:v>0.28817999999999999</c:v>
                </c:pt>
                <c:pt idx="6714" formatCode="General">
                  <c:v>0.28817999999999999</c:v>
                </c:pt>
                <c:pt idx="6715" formatCode="General">
                  <c:v>0.28817999999999999</c:v>
                </c:pt>
                <c:pt idx="6716" formatCode="General">
                  <c:v>0.28817999999999999</c:v>
                </c:pt>
                <c:pt idx="6717" formatCode="General">
                  <c:v>0.28817999999999999</c:v>
                </c:pt>
                <c:pt idx="6718" formatCode="General">
                  <c:v>0.28817999999999999</c:v>
                </c:pt>
                <c:pt idx="6719" formatCode="General">
                  <c:v>0.28817999999999999</c:v>
                </c:pt>
                <c:pt idx="6720" formatCode="General">
                  <c:v>0.28817999999999999</c:v>
                </c:pt>
                <c:pt idx="6721" formatCode="General">
                  <c:v>0.28817999999999999</c:v>
                </c:pt>
                <c:pt idx="6722" formatCode="General">
                  <c:v>0.28817999999999999</c:v>
                </c:pt>
                <c:pt idx="6723" formatCode="General">
                  <c:v>0.28817999999999999</c:v>
                </c:pt>
                <c:pt idx="6724" formatCode="General">
                  <c:v>0.28817999999999999</c:v>
                </c:pt>
                <c:pt idx="6725" formatCode="General">
                  <c:v>0.28817999999999999</c:v>
                </c:pt>
                <c:pt idx="6726" formatCode="General">
                  <c:v>0.28817999999999999</c:v>
                </c:pt>
                <c:pt idx="6727" formatCode="General">
                  <c:v>0.28817999999999999</c:v>
                </c:pt>
                <c:pt idx="6728" formatCode="General">
                  <c:v>0.28817999999999999</c:v>
                </c:pt>
                <c:pt idx="6729" formatCode="General">
                  <c:v>0.28817999999999999</c:v>
                </c:pt>
                <c:pt idx="6730" formatCode="General">
                  <c:v>0.28817999999999999</c:v>
                </c:pt>
                <c:pt idx="6731" formatCode="General">
                  <c:v>0.28817999999999999</c:v>
                </c:pt>
                <c:pt idx="6732" formatCode="General">
                  <c:v>0.28817999999999999</c:v>
                </c:pt>
                <c:pt idx="6733" formatCode="General">
                  <c:v>0.28817999999999999</c:v>
                </c:pt>
                <c:pt idx="6734" formatCode="General">
                  <c:v>0.28817999999999999</c:v>
                </c:pt>
                <c:pt idx="6735" formatCode="General">
                  <c:v>0.28817999999999999</c:v>
                </c:pt>
                <c:pt idx="6736" formatCode="General">
                  <c:v>0.28817999999999999</c:v>
                </c:pt>
                <c:pt idx="6737" formatCode="General">
                  <c:v>0.28817999999999999</c:v>
                </c:pt>
                <c:pt idx="6738" formatCode="General">
                  <c:v>0.28817999999999999</c:v>
                </c:pt>
                <c:pt idx="6739" formatCode="General">
                  <c:v>0.28817999999999999</c:v>
                </c:pt>
                <c:pt idx="6740" formatCode="General">
                  <c:v>0.28817999999999999</c:v>
                </c:pt>
                <c:pt idx="6741" formatCode="General">
                  <c:v>0.28817999999999999</c:v>
                </c:pt>
                <c:pt idx="6742" formatCode="General">
                  <c:v>0.28817999999999999</c:v>
                </c:pt>
                <c:pt idx="6743" formatCode="General">
                  <c:v>0.28817999999999999</c:v>
                </c:pt>
                <c:pt idx="6744" formatCode="General">
                  <c:v>0.28817999999999999</c:v>
                </c:pt>
                <c:pt idx="6745" formatCode="General">
                  <c:v>0.28817999999999999</c:v>
                </c:pt>
                <c:pt idx="6746" formatCode="General">
                  <c:v>0.28817999999999999</c:v>
                </c:pt>
                <c:pt idx="6747" formatCode="General">
                  <c:v>0.28817999999999999</c:v>
                </c:pt>
                <c:pt idx="6748" formatCode="General">
                  <c:v>0.28817999999999999</c:v>
                </c:pt>
                <c:pt idx="6749" formatCode="General">
                  <c:v>0.28817999999999999</c:v>
                </c:pt>
                <c:pt idx="6750" formatCode="General">
                  <c:v>0.28817999999999999</c:v>
                </c:pt>
                <c:pt idx="6751" formatCode="General">
                  <c:v>0.28817999999999999</c:v>
                </c:pt>
                <c:pt idx="6752" formatCode="General">
                  <c:v>0.28817999999999999</c:v>
                </c:pt>
                <c:pt idx="6753" formatCode="General">
                  <c:v>0.28817999999999999</c:v>
                </c:pt>
                <c:pt idx="6754" formatCode="General">
                  <c:v>0.28817999999999999</c:v>
                </c:pt>
                <c:pt idx="6755" formatCode="General">
                  <c:v>0.28817999999999999</c:v>
                </c:pt>
                <c:pt idx="6756" formatCode="General">
                  <c:v>0.28817999999999999</c:v>
                </c:pt>
                <c:pt idx="6757" formatCode="General">
                  <c:v>0.28817999999999999</c:v>
                </c:pt>
                <c:pt idx="6758" formatCode="General">
                  <c:v>0.28817999999999999</c:v>
                </c:pt>
                <c:pt idx="6759" formatCode="General">
                  <c:v>0.28817999999999999</c:v>
                </c:pt>
                <c:pt idx="6760" formatCode="General">
                  <c:v>0.28817999999999999</c:v>
                </c:pt>
                <c:pt idx="6761" formatCode="General">
                  <c:v>0.28817999999999999</c:v>
                </c:pt>
                <c:pt idx="6762" formatCode="General">
                  <c:v>0.28817999999999999</c:v>
                </c:pt>
                <c:pt idx="6763" formatCode="General">
                  <c:v>0.28817999999999999</c:v>
                </c:pt>
                <c:pt idx="6764" formatCode="General">
                  <c:v>0.28817999999999999</c:v>
                </c:pt>
                <c:pt idx="6765" formatCode="General">
                  <c:v>0.28817999999999999</c:v>
                </c:pt>
                <c:pt idx="6766" formatCode="General">
                  <c:v>0.28817999999999999</c:v>
                </c:pt>
                <c:pt idx="6767" formatCode="General">
                  <c:v>0.28817999999999999</c:v>
                </c:pt>
                <c:pt idx="6768" formatCode="General">
                  <c:v>0.28817999999999999</c:v>
                </c:pt>
                <c:pt idx="6769" formatCode="General">
                  <c:v>0.28817999999999999</c:v>
                </c:pt>
                <c:pt idx="6770" formatCode="General">
                  <c:v>0.28817999999999999</c:v>
                </c:pt>
                <c:pt idx="6771" formatCode="General">
                  <c:v>0.28817999999999999</c:v>
                </c:pt>
                <c:pt idx="6772" formatCode="General">
                  <c:v>0.28817999999999999</c:v>
                </c:pt>
                <c:pt idx="6773" formatCode="General">
                  <c:v>0.28817999999999999</c:v>
                </c:pt>
                <c:pt idx="6774" formatCode="General">
                  <c:v>0.28817999999999999</c:v>
                </c:pt>
                <c:pt idx="6775" formatCode="General">
                  <c:v>0.28817999999999999</c:v>
                </c:pt>
                <c:pt idx="6776" formatCode="General">
                  <c:v>0.28817999999999999</c:v>
                </c:pt>
                <c:pt idx="6777" formatCode="General">
                  <c:v>0.28817999999999999</c:v>
                </c:pt>
                <c:pt idx="6778" formatCode="General">
                  <c:v>0.28817999999999999</c:v>
                </c:pt>
                <c:pt idx="6779" formatCode="General">
                  <c:v>0.28817999999999999</c:v>
                </c:pt>
                <c:pt idx="6780" formatCode="General">
                  <c:v>0.28817999999999999</c:v>
                </c:pt>
                <c:pt idx="6781" formatCode="General">
                  <c:v>0.28817999999999999</c:v>
                </c:pt>
                <c:pt idx="6782" formatCode="General">
                  <c:v>0.28817999999999999</c:v>
                </c:pt>
                <c:pt idx="6783" formatCode="General">
                  <c:v>0.28817999999999999</c:v>
                </c:pt>
                <c:pt idx="6784" formatCode="General">
                  <c:v>0.28817999999999999</c:v>
                </c:pt>
                <c:pt idx="6785" formatCode="General">
                  <c:v>0.28817999999999999</c:v>
                </c:pt>
                <c:pt idx="6786" formatCode="General">
                  <c:v>0.28817999999999999</c:v>
                </c:pt>
                <c:pt idx="6787" formatCode="General">
                  <c:v>0.28817999999999999</c:v>
                </c:pt>
                <c:pt idx="6788" formatCode="General">
                  <c:v>0.28817999999999999</c:v>
                </c:pt>
                <c:pt idx="6789" formatCode="General">
                  <c:v>0.28817999999999999</c:v>
                </c:pt>
                <c:pt idx="6790" formatCode="General">
                  <c:v>0.28817999999999999</c:v>
                </c:pt>
                <c:pt idx="6791" formatCode="General">
                  <c:v>0.28817999999999999</c:v>
                </c:pt>
                <c:pt idx="6792" formatCode="General">
                  <c:v>0.28817999999999999</c:v>
                </c:pt>
                <c:pt idx="6793" formatCode="General">
                  <c:v>0.28817999999999999</c:v>
                </c:pt>
                <c:pt idx="6794" formatCode="General">
                  <c:v>0.28817999999999999</c:v>
                </c:pt>
                <c:pt idx="6795" formatCode="General">
                  <c:v>0.28817999999999999</c:v>
                </c:pt>
                <c:pt idx="6796" formatCode="General">
                  <c:v>0.28817999999999999</c:v>
                </c:pt>
                <c:pt idx="6797" formatCode="General">
                  <c:v>0.28817999999999999</c:v>
                </c:pt>
                <c:pt idx="6798" formatCode="General">
                  <c:v>0.28817999999999999</c:v>
                </c:pt>
                <c:pt idx="6799" formatCode="General">
                  <c:v>0.28817999999999999</c:v>
                </c:pt>
                <c:pt idx="6800" formatCode="General">
                  <c:v>0.28817999999999999</c:v>
                </c:pt>
                <c:pt idx="6801" formatCode="General">
                  <c:v>0.28817999999999999</c:v>
                </c:pt>
                <c:pt idx="6802" formatCode="General">
                  <c:v>0.28817999999999999</c:v>
                </c:pt>
                <c:pt idx="6803" formatCode="General">
                  <c:v>0.28817999999999999</c:v>
                </c:pt>
                <c:pt idx="6804" formatCode="General">
                  <c:v>0.28817999999999999</c:v>
                </c:pt>
                <c:pt idx="6805" formatCode="General">
                  <c:v>0.28817999999999999</c:v>
                </c:pt>
                <c:pt idx="6806" formatCode="General">
                  <c:v>0.28817999999999999</c:v>
                </c:pt>
                <c:pt idx="6807" formatCode="General">
                  <c:v>0.28817999999999999</c:v>
                </c:pt>
                <c:pt idx="6808" formatCode="General">
                  <c:v>0.28817999999999999</c:v>
                </c:pt>
                <c:pt idx="6809" formatCode="General">
                  <c:v>0.28817999999999999</c:v>
                </c:pt>
                <c:pt idx="6810" formatCode="General">
                  <c:v>0.28817999999999999</c:v>
                </c:pt>
                <c:pt idx="6811" formatCode="General">
                  <c:v>0.28817999999999999</c:v>
                </c:pt>
                <c:pt idx="6812" formatCode="General">
                  <c:v>0.28817999999999999</c:v>
                </c:pt>
                <c:pt idx="6813" formatCode="General">
                  <c:v>0.28817999999999999</c:v>
                </c:pt>
                <c:pt idx="6814" formatCode="General">
                  <c:v>0.28817999999999999</c:v>
                </c:pt>
                <c:pt idx="6815" formatCode="General">
                  <c:v>0.28817999999999999</c:v>
                </c:pt>
                <c:pt idx="6816" formatCode="General">
                  <c:v>0.28817999999999999</c:v>
                </c:pt>
                <c:pt idx="6817" formatCode="General">
                  <c:v>0.28817999999999999</c:v>
                </c:pt>
                <c:pt idx="6818" formatCode="General">
                  <c:v>0.28817999999999999</c:v>
                </c:pt>
                <c:pt idx="6819" formatCode="General">
                  <c:v>0.28817999999999999</c:v>
                </c:pt>
                <c:pt idx="6820" formatCode="General">
                  <c:v>0.28816999999999998</c:v>
                </c:pt>
                <c:pt idx="6821" formatCode="General">
                  <c:v>0.28816999999999998</c:v>
                </c:pt>
                <c:pt idx="6822" formatCode="General">
                  <c:v>0.28816999999999998</c:v>
                </c:pt>
                <c:pt idx="6823" formatCode="General">
                  <c:v>0.28816999999999998</c:v>
                </c:pt>
                <c:pt idx="6824" formatCode="General">
                  <c:v>0.28816999999999998</c:v>
                </c:pt>
                <c:pt idx="6825" formatCode="General">
                  <c:v>0.28816999999999998</c:v>
                </c:pt>
                <c:pt idx="6826" formatCode="General">
                  <c:v>0.28816999999999998</c:v>
                </c:pt>
                <c:pt idx="6827" formatCode="General">
                  <c:v>0.28816999999999998</c:v>
                </c:pt>
                <c:pt idx="6828" formatCode="General">
                  <c:v>0.28816999999999998</c:v>
                </c:pt>
                <c:pt idx="6829" formatCode="General">
                  <c:v>0.28816999999999998</c:v>
                </c:pt>
                <c:pt idx="6830" formatCode="General">
                  <c:v>0.28816999999999998</c:v>
                </c:pt>
                <c:pt idx="6831" formatCode="General">
                  <c:v>0.28816999999999998</c:v>
                </c:pt>
                <c:pt idx="6832" formatCode="General">
                  <c:v>0.28816999999999998</c:v>
                </c:pt>
                <c:pt idx="6833" formatCode="General">
                  <c:v>0.28816999999999998</c:v>
                </c:pt>
                <c:pt idx="6834" formatCode="General">
                  <c:v>0.28816999999999998</c:v>
                </c:pt>
                <c:pt idx="6835" formatCode="General">
                  <c:v>0.28816999999999998</c:v>
                </c:pt>
                <c:pt idx="6836" formatCode="General">
                  <c:v>0.28816999999999998</c:v>
                </c:pt>
                <c:pt idx="6837" formatCode="General">
                  <c:v>0.28816999999999998</c:v>
                </c:pt>
                <c:pt idx="6838" formatCode="General">
                  <c:v>0.28816999999999998</c:v>
                </c:pt>
                <c:pt idx="6839" formatCode="General">
                  <c:v>0.28816999999999998</c:v>
                </c:pt>
                <c:pt idx="6840" formatCode="General">
                  <c:v>0.28816999999999998</c:v>
                </c:pt>
                <c:pt idx="6841" formatCode="General">
                  <c:v>0.28816999999999998</c:v>
                </c:pt>
                <c:pt idx="6842" formatCode="General">
                  <c:v>0.28816999999999998</c:v>
                </c:pt>
                <c:pt idx="6843" formatCode="General">
                  <c:v>0.28816999999999998</c:v>
                </c:pt>
                <c:pt idx="6844" formatCode="General">
                  <c:v>0.28816999999999998</c:v>
                </c:pt>
                <c:pt idx="6845" formatCode="General">
                  <c:v>0.28816999999999998</c:v>
                </c:pt>
                <c:pt idx="6846" formatCode="General">
                  <c:v>0.28816999999999998</c:v>
                </c:pt>
                <c:pt idx="6847" formatCode="General">
                  <c:v>0.28816999999999998</c:v>
                </c:pt>
                <c:pt idx="6848" formatCode="General">
                  <c:v>0.28816999999999998</c:v>
                </c:pt>
                <c:pt idx="6849" formatCode="General">
                  <c:v>0.28816999999999998</c:v>
                </c:pt>
                <c:pt idx="6850" formatCode="General">
                  <c:v>0.28816999999999998</c:v>
                </c:pt>
                <c:pt idx="6851" formatCode="General">
                  <c:v>0.28816999999999998</c:v>
                </c:pt>
                <c:pt idx="6852" formatCode="General">
                  <c:v>0.28816999999999998</c:v>
                </c:pt>
                <c:pt idx="6853" formatCode="General">
                  <c:v>0.28816999999999998</c:v>
                </c:pt>
                <c:pt idx="6854" formatCode="General">
                  <c:v>0.28816999999999998</c:v>
                </c:pt>
                <c:pt idx="6855" formatCode="General">
                  <c:v>0.28816999999999998</c:v>
                </c:pt>
                <c:pt idx="6856" formatCode="General">
                  <c:v>0.28816999999999998</c:v>
                </c:pt>
                <c:pt idx="6857" formatCode="General">
                  <c:v>0.28816999999999998</c:v>
                </c:pt>
                <c:pt idx="6858" formatCode="General">
                  <c:v>0.28816999999999998</c:v>
                </c:pt>
                <c:pt idx="6859" formatCode="General">
                  <c:v>0.28816999999999998</c:v>
                </c:pt>
                <c:pt idx="6860" formatCode="General">
                  <c:v>0.28816999999999998</c:v>
                </c:pt>
                <c:pt idx="6861" formatCode="General">
                  <c:v>0.28816999999999998</c:v>
                </c:pt>
                <c:pt idx="6862" formatCode="General">
                  <c:v>0.28816999999999998</c:v>
                </c:pt>
                <c:pt idx="6863" formatCode="General">
                  <c:v>0.28816999999999998</c:v>
                </c:pt>
                <c:pt idx="6864" formatCode="General">
                  <c:v>0.28816999999999998</c:v>
                </c:pt>
                <c:pt idx="6865" formatCode="General">
                  <c:v>0.28816999999999998</c:v>
                </c:pt>
                <c:pt idx="6866" formatCode="General">
                  <c:v>0.28816999999999998</c:v>
                </c:pt>
                <c:pt idx="6867" formatCode="General">
                  <c:v>0.28816999999999998</c:v>
                </c:pt>
                <c:pt idx="6868" formatCode="General">
                  <c:v>0.28816999999999998</c:v>
                </c:pt>
                <c:pt idx="6869" formatCode="General">
                  <c:v>0.28816999999999998</c:v>
                </c:pt>
                <c:pt idx="6870" formatCode="General">
                  <c:v>0.28816999999999998</c:v>
                </c:pt>
                <c:pt idx="6871" formatCode="General">
                  <c:v>0.28816999999999998</c:v>
                </c:pt>
                <c:pt idx="6872" formatCode="General">
                  <c:v>0.28816999999999998</c:v>
                </c:pt>
                <c:pt idx="6873" formatCode="General">
                  <c:v>0.28816999999999998</c:v>
                </c:pt>
                <c:pt idx="6874" formatCode="General">
                  <c:v>0.28816999999999998</c:v>
                </c:pt>
                <c:pt idx="6875" formatCode="General">
                  <c:v>0.28816999999999998</c:v>
                </c:pt>
                <c:pt idx="6876" formatCode="General">
                  <c:v>0.28816999999999998</c:v>
                </c:pt>
                <c:pt idx="6877" formatCode="General">
                  <c:v>0.28816999999999998</c:v>
                </c:pt>
                <c:pt idx="6878" formatCode="General">
                  <c:v>0.28816999999999998</c:v>
                </c:pt>
                <c:pt idx="6879" formatCode="General">
                  <c:v>0.28816999999999998</c:v>
                </c:pt>
                <c:pt idx="6880" formatCode="General">
                  <c:v>0.28816999999999998</c:v>
                </c:pt>
                <c:pt idx="6881" formatCode="General">
                  <c:v>0.28816999999999998</c:v>
                </c:pt>
                <c:pt idx="6882" formatCode="General">
                  <c:v>0.28816999999999998</c:v>
                </c:pt>
                <c:pt idx="6883" formatCode="General">
                  <c:v>0.28816999999999998</c:v>
                </c:pt>
                <c:pt idx="6884" formatCode="General">
                  <c:v>0.28816999999999998</c:v>
                </c:pt>
                <c:pt idx="6885" formatCode="General">
                  <c:v>0.28816999999999998</c:v>
                </c:pt>
                <c:pt idx="6886" formatCode="General">
                  <c:v>0.28816999999999998</c:v>
                </c:pt>
                <c:pt idx="6887" formatCode="General">
                  <c:v>0.28816999999999998</c:v>
                </c:pt>
                <c:pt idx="6888" formatCode="General">
                  <c:v>0.28816999999999998</c:v>
                </c:pt>
                <c:pt idx="6889" formatCode="General">
                  <c:v>0.28816999999999998</c:v>
                </c:pt>
                <c:pt idx="6890" formatCode="General">
                  <c:v>0.28816999999999998</c:v>
                </c:pt>
                <c:pt idx="6891" formatCode="General">
                  <c:v>0.28816999999999998</c:v>
                </c:pt>
                <c:pt idx="6892" formatCode="General">
                  <c:v>0.28816999999999998</c:v>
                </c:pt>
                <c:pt idx="6893" formatCode="General">
                  <c:v>0.28816999999999998</c:v>
                </c:pt>
                <c:pt idx="6894" formatCode="General">
                  <c:v>0.28816999999999998</c:v>
                </c:pt>
                <c:pt idx="6895" formatCode="General">
                  <c:v>0.28816999999999998</c:v>
                </c:pt>
                <c:pt idx="6896" formatCode="General">
                  <c:v>0.28816999999999998</c:v>
                </c:pt>
                <c:pt idx="6897" formatCode="General">
                  <c:v>0.28816000000000003</c:v>
                </c:pt>
                <c:pt idx="6898" formatCode="General">
                  <c:v>0.28816000000000003</c:v>
                </c:pt>
                <c:pt idx="6899" formatCode="General">
                  <c:v>0.28816000000000003</c:v>
                </c:pt>
                <c:pt idx="6900" formatCode="General">
                  <c:v>0.28816000000000003</c:v>
                </c:pt>
                <c:pt idx="6901" formatCode="General">
                  <c:v>0.28816000000000003</c:v>
                </c:pt>
                <c:pt idx="6902" formatCode="General">
                  <c:v>0.28816000000000003</c:v>
                </c:pt>
                <c:pt idx="6903" formatCode="General">
                  <c:v>0.28816000000000003</c:v>
                </c:pt>
                <c:pt idx="6904" formatCode="General">
                  <c:v>0.28816000000000003</c:v>
                </c:pt>
                <c:pt idx="6905" formatCode="General">
                  <c:v>0.28816000000000003</c:v>
                </c:pt>
                <c:pt idx="6906" formatCode="General">
                  <c:v>0.28816000000000003</c:v>
                </c:pt>
                <c:pt idx="6907" formatCode="General">
                  <c:v>0.28816000000000003</c:v>
                </c:pt>
                <c:pt idx="6908" formatCode="General">
                  <c:v>0.28816000000000003</c:v>
                </c:pt>
                <c:pt idx="6909" formatCode="General">
                  <c:v>0.28816000000000003</c:v>
                </c:pt>
                <c:pt idx="6910" formatCode="General">
                  <c:v>0.28816000000000003</c:v>
                </c:pt>
                <c:pt idx="6911" formatCode="General">
                  <c:v>0.28816000000000003</c:v>
                </c:pt>
                <c:pt idx="6912" formatCode="General">
                  <c:v>0.28816000000000003</c:v>
                </c:pt>
                <c:pt idx="6913" formatCode="General">
                  <c:v>0.28816000000000003</c:v>
                </c:pt>
                <c:pt idx="6914" formatCode="General">
                  <c:v>0.28816000000000003</c:v>
                </c:pt>
                <c:pt idx="6915" formatCode="General">
                  <c:v>0.28816000000000003</c:v>
                </c:pt>
                <c:pt idx="6916" formatCode="General">
                  <c:v>0.28816000000000003</c:v>
                </c:pt>
                <c:pt idx="6917" formatCode="General">
                  <c:v>0.28816000000000003</c:v>
                </c:pt>
                <c:pt idx="6918" formatCode="General">
                  <c:v>0.28816000000000003</c:v>
                </c:pt>
                <c:pt idx="6919" formatCode="General">
                  <c:v>0.28816000000000003</c:v>
                </c:pt>
                <c:pt idx="6920" formatCode="General">
                  <c:v>0.28816000000000003</c:v>
                </c:pt>
                <c:pt idx="6921" formatCode="General">
                  <c:v>0.28816000000000003</c:v>
                </c:pt>
                <c:pt idx="6922" formatCode="General">
                  <c:v>0.28816000000000003</c:v>
                </c:pt>
                <c:pt idx="6923" formatCode="General">
                  <c:v>0.28816000000000003</c:v>
                </c:pt>
                <c:pt idx="6924" formatCode="General">
                  <c:v>0.28816000000000003</c:v>
                </c:pt>
                <c:pt idx="6925" formatCode="General">
                  <c:v>0.28816000000000003</c:v>
                </c:pt>
                <c:pt idx="6926" formatCode="General">
                  <c:v>0.28816000000000003</c:v>
                </c:pt>
                <c:pt idx="6927" formatCode="General">
                  <c:v>0.28816000000000003</c:v>
                </c:pt>
                <c:pt idx="6928" formatCode="General">
                  <c:v>0.28816000000000003</c:v>
                </c:pt>
                <c:pt idx="6929" formatCode="General">
                  <c:v>0.28816000000000003</c:v>
                </c:pt>
                <c:pt idx="6930" formatCode="General">
                  <c:v>0.28816000000000003</c:v>
                </c:pt>
                <c:pt idx="6931" formatCode="General">
                  <c:v>0.28816000000000003</c:v>
                </c:pt>
                <c:pt idx="6932" formatCode="General">
                  <c:v>0.28816000000000003</c:v>
                </c:pt>
                <c:pt idx="6933" formatCode="General">
                  <c:v>0.28816000000000003</c:v>
                </c:pt>
                <c:pt idx="6934" formatCode="General">
                  <c:v>0.28816000000000003</c:v>
                </c:pt>
                <c:pt idx="6935" formatCode="General">
                  <c:v>0.28816000000000003</c:v>
                </c:pt>
                <c:pt idx="6936" formatCode="General">
                  <c:v>0.28816000000000003</c:v>
                </c:pt>
                <c:pt idx="6937" formatCode="General">
                  <c:v>0.28816000000000003</c:v>
                </c:pt>
                <c:pt idx="6938" formatCode="General">
                  <c:v>0.28816000000000003</c:v>
                </c:pt>
                <c:pt idx="6939" formatCode="General">
                  <c:v>0.28816000000000003</c:v>
                </c:pt>
                <c:pt idx="6940" formatCode="General">
                  <c:v>0.28816000000000003</c:v>
                </c:pt>
                <c:pt idx="6941" formatCode="General">
                  <c:v>0.28816000000000003</c:v>
                </c:pt>
                <c:pt idx="6942" formatCode="General">
                  <c:v>0.28816000000000003</c:v>
                </c:pt>
                <c:pt idx="6943" formatCode="General">
                  <c:v>0.28816000000000003</c:v>
                </c:pt>
                <c:pt idx="6944" formatCode="General">
                  <c:v>0.28815000000000002</c:v>
                </c:pt>
                <c:pt idx="6945" formatCode="General">
                  <c:v>0.28815000000000002</c:v>
                </c:pt>
                <c:pt idx="6946" formatCode="General">
                  <c:v>0.28815000000000002</c:v>
                </c:pt>
                <c:pt idx="6947" formatCode="General">
                  <c:v>0.28815000000000002</c:v>
                </c:pt>
                <c:pt idx="6948" formatCode="General">
                  <c:v>0.28815000000000002</c:v>
                </c:pt>
                <c:pt idx="6949" formatCode="General">
                  <c:v>0.28815000000000002</c:v>
                </c:pt>
                <c:pt idx="6950" formatCode="General">
                  <c:v>0.28815000000000002</c:v>
                </c:pt>
                <c:pt idx="6951" formatCode="General">
                  <c:v>0.28815000000000002</c:v>
                </c:pt>
                <c:pt idx="6952" formatCode="General">
                  <c:v>0.28815000000000002</c:v>
                </c:pt>
                <c:pt idx="6953" formatCode="General">
                  <c:v>0.28815000000000002</c:v>
                </c:pt>
                <c:pt idx="6954" formatCode="General">
                  <c:v>0.28815000000000002</c:v>
                </c:pt>
                <c:pt idx="6955" formatCode="General">
                  <c:v>0.28815000000000002</c:v>
                </c:pt>
                <c:pt idx="6956" formatCode="General">
                  <c:v>0.28815000000000002</c:v>
                </c:pt>
                <c:pt idx="6957" formatCode="General">
                  <c:v>0.28815000000000002</c:v>
                </c:pt>
                <c:pt idx="6958" formatCode="General">
                  <c:v>0.28815000000000002</c:v>
                </c:pt>
                <c:pt idx="6959" formatCode="General">
                  <c:v>0.28815000000000002</c:v>
                </c:pt>
                <c:pt idx="6960" formatCode="General">
                  <c:v>0.28815000000000002</c:v>
                </c:pt>
                <c:pt idx="6961" formatCode="General">
                  <c:v>0.28815000000000002</c:v>
                </c:pt>
                <c:pt idx="6962" formatCode="General">
                  <c:v>0.28815000000000002</c:v>
                </c:pt>
                <c:pt idx="6963" formatCode="General">
                  <c:v>0.28815000000000002</c:v>
                </c:pt>
                <c:pt idx="6964" formatCode="General">
                  <c:v>0.28815000000000002</c:v>
                </c:pt>
                <c:pt idx="6965" formatCode="General">
                  <c:v>0.28815000000000002</c:v>
                </c:pt>
                <c:pt idx="6966" formatCode="General">
                  <c:v>0.28815000000000002</c:v>
                </c:pt>
                <c:pt idx="6967" formatCode="General">
                  <c:v>0.28815000000000002</c:v>
                </c:pt>
                <c:pt idx="6968" formatCode="General">
                  <c:v>0.28815000000000002</c:v>
                </c:pt>
                <c:pt idx="6969" formatCode="General">
                  <c:v>0.28815000000000002</c:v>
                </c:pt>
                <c:pt idx="6970" formatCode="General">
                  <c:v>0.28815000000000002</c:v>
                </c:pt>
                <c:pt idx="6971" formatCode="General">
                  <c:v>0.28815000000000002</c:v>
                </c:pt>
                <c:pt idx="6972" formatCode="General">
                  <c:v>0.28815000000000002</c:v>
                </c:pt>
                <c:pt idx="6973" formatCode="General">
                  <c:v>0.28815000000000002</c:v>
                </c:pt>
                <c:pt idx="6974" formatCode="General">
                  <c:v>0.28815000000000002</c:v>
                </c:pt>
                <c:pt idx="6975" formatCode="General">
                  <c:v>0.28815000000000002</c:v>
                </c:pt>
                <c:pt idx="6976" formatCode="General">
                  <c:v>0.28815000000000002</c:v>
                </c:pt>
                <c:pt idx="6977" formatCode="General">
                  <c:v>0.28815000000000002</c:v>
                </c:pt>
                <c:pt idx="6978" formatCode="General">
                  <c:v>0.28815000000000002</c:v>
                </c:pt>
                <c:pt idx="6979" formatCode="General">
                  <c:v>0.28815000000000002</c:v>
                </c:pt>
                <c:pt idx="6980" formatCode="General">
                  <c:v>0.28815000000000002</c:v>
                </c:pt>
                <c:pt idx="6981" formatCode="General">
                  <c:v>0.28815000000000002</c:v>
                </c:pt>
                <c:pt idx="6982" formatCode="General">
                  <c:v>0.28815000000000002</c:v>
                </c:pt>
                <c:pt idx="6983" formatCode="General">
                  <c:v>0.28815000000000002</c:v>
                </c:pt>
                <c:pt idx="6984" formatCode="General">
                  <c:v>0.28815000000000002</c:v>
                </c:pt>
                <c:pt idx="6985" formatCode="General">
                  <c:v>0.28815000000000002</c:v>
                </c:pt>
                <c:pt idx="6986" formatCode="General">
                  <c:v>0.28815000000000002</c:v>
                </c:pt>
                <c:pt idx="6987" formatCode="General">
                  <c:v>0.28815000000000002</c:v>
                </c:pt>
                <c:pt idx="6988" formatCode="General">
                  <c:v>0.28815000000000002</c:v>
                </c:pt>
                <c:pt idx="6989" formatCode="General">
                  <c:v>0.28815000000000002</c:v>
                </c:pt>
                <c:pt idx="6990" formatCode="General">
                  <c:v>0.28814000000000001</c:v>
                </c:pt>
                <c:pt idx="6991" formatCode="General">
                  <c:v>0.28814000000000001</c:v>
                </c:pt>
                <c:pt idx="6992" formatCode="General">
                  <c:v>0.28814000000000001</c:v>
                </c:pt>
                <c:pt idx="6993" formatCode="General">
                  <c:v>0.28814000000000001</c:v>
                </c:pt>
                <c:pt idx="6994" formatCode="General">
                  <c:v>0.28814000000000001</c:v>
                </c:pt>
                <c:pt idx="6995" formatCode="General">
                  <c:v>0.28814000000000001</c:v>
                </c:pt>
                <c:pt idx="6996" formatCode="General">
                  <c:v>0.28814000000000001</c:v>
                </c:pt>
                <c:pt idx="6997" formatCode="General">
                  <c:v>0.28814000000000001</c:v>
                </c:pt>
                <c:pt idx="6998" formatCode="General">
                  <c:v>0.28814000000000001</c:v>
                </c:pt>
                <c:pt idx="6999" formatCode="General">
                  <c:v>0.28814000000000001</c:v>
                </c:pt>
                <c:pt idx="7000" formatCode="General">
                  <c:v>0.28814000000000001</c:v>
                </c:pt>
                <c:pt idx="7001" formatCode="General">
                  <c:v>0.28814000000000001</c:v>
                </c:pt>
                <c:pt idx="7002" formatCode="General">
                  <c:v>0.28814000000000001</c:v>
                </c:pt>
                <c:pt idx="7003" formatCode="General">
                  <c:v>0.28814000000000001</c:v>
                </c:pt>
                <c:pt idx="7004" formatCode="General">
                  <c:v>0.28814000000000001</c:v>
                </c:pt>
                <c:pt idx="7005" formatCode="General">
                  <c:v>0.28814000000000001</c:v>
                </c:pt>
                <c:pt idx="7006" formatCode="General">
                  <c:v>0.28814000000000001</c:v>
                </c:pt>
                <c:pt idx="7007" formatCode="General">
                  <c:v>0.28814000000000001</c:v>
                </c:pt>
                <c:pt idx="7008" formatCode="General">
                  <c:v>0.28814000000000001</c:v>
                </c:pt>
                <c:pt idx="7009" formatCode="General">
                  <c:v>0.28814000000000001</c:v>
                </c:pt>
                <c:pt idx="7010" formatCode="General">
                  <c:v>0.28814000000000001</c:v>
                </c:pt>
                <c:pt idx="7011" formatCode="General">
                  <c:v>0.28814000000000001</c:v>
                </c:pt>
                <c:pt idx="7012" formatCode="General">
                  <c:v>0.28814000000000001</c:v>
                </c:pt>
                <c:pt idx="7013" formatCode="General">
                  <c:v>0.28814000000000001</c:v>
                </c:pt>
                <c:pt idx="7014" formatCode="General">
                  <c:v>0.28814000000000001</c:v>
                </c:pt>
                <c:pt idx="7015" formatCode="General">
                  <c:v>0.28814000000000001</c:v>
                </c:pt>
                <c:pt idx="7016" formatCode="General">
                  <c:v>0.28814000000000001</c:v>
                </c:pt>
                <c:pt idx="7017" formatCode="General">
                  <c:v>0.28814000000000001</c:v>
                </c:pt>
                <c:pt idx="7018" formatCode="General">
                  <c:v>0.28814000000000001</c:v>
                </c:pt>
                <c:pt idx="7019" formatCode="General">
                  <c:v>0.28814000000000001</c:v>
                </c:pt>
                <c:pt idx="7020" formatCode="General">
                  <c:v>0.28813</c:v>
                </c:pt>
                <c:pt idx="7021" formatCode="General">
                  <c:v>0.28813</c:v>
                </c:pt>
                <c:pt idx="7022" formatCode="General">
                  <c:v>0.28813</c:v>
                </c:pt>
                <c:pt idx="7023" formatCode="General">
                  <c:v>0.28813</c:v>
                </c:pt>
                <c:pt idx="7024" formatCode="General">
                  <c:v>0.28813</c:v>
                </c:pt>
                <c:pt idx="7025" formatCode="General">
                  <c:v>0.28813</c:v>
                </c:pt>
                <c:pt idx="7026" formatCode="General">
                  <c:v>0.28813</c:v>
                </c:pt>
                <c:pt idx="7027" formatCode="General">
                  <c:v>0.28813</c:v>
                </c:pt>
                <c:pt idx="7028" formatCode="General">
                  <c:v>0.28813</c:v>
                </c:pt>
                <c:pt idx="7029" formatCode="General">
                  <c:v>0.28813</c:v>
                </c:pt>
                <c:pt idx="7030" formatCode="General">
                  <c:v>0.28813</c:v>
                </c:pt>
                <c:pt idx="7031" formatCode="General">
                  <c:v>0.28813</c:v>
                </c:pt>
                <c:pt idx="7032" formatCode="General">
                  <c:v>0.28813</c:v>
                </c:pt>
                <c:pt idx="7033" formatCode="General">
                  <c:v>0.28813</c:v>
                </c:pt>
                <c:pt idx="7034" formatCode="General">
                  <c:v>0.28813</c:v>
                </c:pt>
                <c:pt idx="7035" formatCode="General">
                  <c:v>0.28813</c:v>
                </c:pt>
                <c:pt idx="7036" formatCode="General">
                  <c:v>0.28813</c:v>
                </c:pt>
                <c:pt idx="7037" formatCode="General">
                  <c:v>0.28813</c:v>
                </c:pt>
                <c:pt idx="7038" formatCode="General">
                  <c:v>0.28813</c:v>
                </c:pt>
                <c:pt idx="7039" formatCode="General">
                  <c:v>0.28813</c:v>
                </c:pt>
                <c:pt idx="7040" formatCode="General">
                  <c:v>0.28813</c:v>
                </c:pt>
                <c:pt idx="7041" formatCode="General">
                  <c:v>0.28813</c:v>
                </c:pt>
                <c:pt idx="7042" formatCode="General">
                  <c:v>0.28813</c:v>
                </c:pt>
                <c:pt idx="7043" formatCode="General">
                  <c:v>0.28813</c:v>
                </c:pt>
                <c:pt idx="7044" formatCode="General">
                  <c:v>0.28813</c:v>
                </c:pt>
                <c:pt idx="7045" formatCode="General">
                  <c:v>0.28813</c:v>
                </c:pt>
                <c:pt idx="7046" formatCode="General">
                  <c:v>0.28813</c:v>
                </c:pt>
                <c:pt idx="7047" formatCode="General">
                  <c:v>0.28813</c:v>
                </c:pt>
                <c:pt idx="7048" formatCode="General">
                  <c:v>0.28813</c:v>
                </c:pt>
                <c:pt idx="7049" formatCode="General">
                  <c:v>0.28813</c:v>
                </c:pt>
                <c:pt idx="7050" formatCode="General">
                  <c:v>0.28813</c:v>
                </c:pt>
                <c:pt idx="7051" formatCode="General">
                  <c:v>0.28813</c:v>
                </c:pt>
                <c:pt idx="7052" formatCode="General">
                  <c:v>0.28813</c:v>
                </c:pt>
                <c:pt idx="7053" formatCode="General">
                  <c:v>0.28813</c:v>
                </c:pt>
                <c:pt idx="7054" formatCode="General">
                  <c:v>0.28813</c:v>
                </c:pt>
                <c:pt idx="7055" formatCode="General">
                  <c:v>0.28813</c:v>
                </c:pt>
                <c:pt idx="7056" formatCode="General">
                  <c:v>0.28811999999999999</c:v>
                </c:pt>
                <c:pt idx="7057" formatCode="General">
                  <c:v>0.28811999999999999</c:v>
                </c:pt>
                <c:pt idx="7058" formatCode="General">
                  <c:v>0.28811999999999999</c:v>
                </c:pt>
                <c:pt idx="7059" formatCode="General">
                  <c:v>0.28811999999999999</c:v>
                </c:pt>
                <c:pt idx="7060" formatCode="General">
                  <c:v>0.28811999999999999</c:v>
                </c:pt>
                <c:pt idx="7061" formatCode="General">
                  <c:v>0.28811999999999999</c:v>
                </c:pt>
                <c:pt idx="7062" formatCode="General">
                  <c:v>0.28811999999999999</c:v>
                </c:pt>
                <c:pt idx="7063" formatCode="General">
                  <c:v>0.28811999999999999</c:v>
                </c:pt>
                <c:pt idx="7064" formatCode="General">
                  <c:v>0.28811999999999999</c:v>
                </c:pt>
                <c:pt idx="7065" formatCode="General">
                  <c:v>0.28811999999999999</c:v>
                </c:pt>
                <c:pt idx="7066" formatCode="General">
                  <c:v>0.28811999999999999</c:v>
                </c:pt>
                <c:pt idx="7067" formatCode="General">
                  <c:v>0.28811999999999999</c:v>
                </c:pt>
                <c:pt idx="7068" formatCode="General">
                  <c:v>0.28811999999999999</c:v>
                </c:pt>
                <c:pt idx="7069" formatCode="General">
                  <c:v>0.28811999999999999</c:v>
                </c:pt>
                <c:pt idx="7070" formatCode="General">
                  <c:v>0.28811999999999999</c:v>
                </c:pt>
                <c:pt idx="7071" formatCode="General">
                  <c:v>0.28811999999999999</c:v>
                </c:pt>
                <c:pt idx="7072" formatCode="General">
                  <c:v>0.28811999999999999</c:v>
                </c:pt>
                <c:pt idx="7073" formatCode="General">
                  <c:v>0.28811999999999999</c:v>
                </c:pt>
                <c:pt idx="7074" formatCode="General">
                  <c:v>0.28811999999999999</c:v>
                </c:pt>
                <c:pt idx="7075" formatCode="General">
                  <c:v>0.28811999999999999</c:v>
                </c:pt>
                <c:pt idx="7076" formatCode="General">
                  <c:v>0.28811999999999999</c:v>
                </c:pt>
                <c:pt idx="7077" formatCode="General">
                  <c:v>0.28811999999999999</c:v>
                </c:pt>
                <c:pt idx="7078" formatCode="General">
                  <c:v>0.28811999999999999</c:v>
                </c:pt>
                <c:pt idx="7079" formatCode="General">
                  <c:v>0.28811999999999999</c:v>
                </c:pt>
                <c:pt idx="7080" formatCode="General">
                  <c:v>0.28811999999999999</c:v>
                </c:pt>
                <c:pt idx="7081" formatCode="General">
                  <c:v>0.28811999999999999</c:v>
                </c:pt>
                <c:pt idx="7082" formatCode="General">
                  <c:v>0.28811999999999999</c:v>
                </c:pt>
                <c:pt idx="7083" formatCode="General">
                  <c:v>0.28811999999999999</c:v>
                </c:pt>
                <c:pt idx="7084" formatCode="General">
                  <c:v>0.28811999999999999</c:v>
                </c:pt>
                <c:pt idx="7085" formatCode="General">
                  <c:v>0.28811999999999999</c:v>
                </c:pt>
                <c:pt idx="7086" formatCode="General">
                  <c:v>0.28811999999999999</c:v>
                </c:pt>
                <c:pt idx="7087" formatCode="General">
                  <c:v>0.28810999999999998</c:v>
                </c:pt>
                <c:pt idx="7088" formatCode="General">
                  <c:v>0.28810999999999998</c:v>
                </c:pt>
                <c:pt idx="7089" formatCode="General">
                  <c:v>0.28810999999999998</c:v>
                </c:pt>
                <c:pt idx="7090" formatCode="General">
                  <c:v>0.28810999999999998</c:v>
                </c:pt>
                <c:pt idx="7091" formatCode="General">
                  <c:v>0.28810999999999998</c:v>
                </c:pt>
                <c:pt idx="7092" formatCode="General">
                  <c:v>0.28810999999999998</c:v>
                </c:pt>
                <c:pt idx="7093" formatCode="General">
                  <c:v>0.28810999999999998</c:v>
                </c:pt>
                <c:pt idx="7094" formatCode="General">
                  <c:v>0.28810999999999998</c:v>
                </c:pt>
                <c:pt idx="7095" formatCode="General">
                  <c:v>0.28810999999999998</c:v>
                </c:pt>
                <c:pt idx="7096" formatCode="General">
                  <c:v>0.28810999999999998</c:v>
                </c:pt>
                <c:pt idx="7097" formatCode="General">
                  <c:v>0.28810999999999998</c:v>
                </c:pt>
                <c:pt idx="7098" formatCode="General">
                  <c:v>0.28810999999999998</c:v>
                </c:pt>
                <c:pt idx="7099" formatCode="General">
                  <c:v>0.28810999999999998</c:v>
                </c:pt>
                <c:pt idx="7100" formatCode="General">
                  <c:v>0.28810999999999998</c:v>
                </c:pt>
                <c:pt idx="7101" formatCode="General">
                  <c:v>0.28810999999999998</c:v>
                </c:pt>
                <c:pt idx="7102" formatCode="General">
                  <c:v>0.28810999999999998</c:v>
                </c:pt>
                <c:pt idx="7103" formatCode="General">
                  <c:v>0.28810999999999998</c:v>
                </c:pt>
                <c:pt idx="7104" formatCode="General">
                  <c:v>0.28810999999999998</c:v>
                </c:pt>
                <c:pt idx="7105" formatCode="General">
                  <c:v>0.28810999999999998</c:v>
                </c:pt>
                <c:pt idx="7106" formatCode="General">
                  <c:v>0.28810999999999998</c:v>
                </c:pt>
                <c:pt idx="7107" formatCode="General">
                  <c:v>0.28810999999999998</c:v>
                </c:pt>
                <c:pt idx="7108" formatCode="General">
                  <c:v>0.28810999999999998</c:v>
                </c:pt>
                <c:pt idx="7109" formatCode="General">
                  <c:v>0.28810999999999998</c:v>
                </c:pt>
                <c:pt idx="7110" formatCode="General">
                  <c:v>0.28810999999999998</c:v>
                </c:pt>
                <c:pt idx="7111" formatCode="General">
                  <c:v>0.28810999999999998</c:v>
                </c:pt>
                <c:pt idx="7112" formatCode="General">
                  <c:v>0.28810999999999998</c:v>
                </c:pt>
                <c:pt idx="7113" formatCode="General">
                  <c:v>0.28810999999999998</c:v>
                </c:pt>
                <c:pt idx="7114" formatCode="General">
                  <c:v>0.28810999999999998</c:v>
                </c:pt>
                <c:pt idx="7115" formatCode="General">
                  <c:v>0.28810999999999998</c:v>
                </c:pt>
                <c:pt idx="7116" formatCode="General">
                  <c:v>0.28810999999999998</c:v>
                </c:pt>
                <c:pt idx="7117" formatCode="General">
                  <c:v>0.28810999999999998</c:v>
                </c:pt>
                <c:pt idx="7118" formatCode="General">
                  <c:v>0.28810999999999998</c:v>
                </c:pt>
                <c:pt idx="7119" formatCode="General">
                  <c:v>0.28810999999999998</c:v>
                </c:pt>
                <c:pt idx="7120" formatCode="General">
                  <c:v>0.28810999999999998</c:v>
                </c:pt>
                <c:pt idx="7121" formatCode="General">
                  <c:v>0.28810999999999998</c:v>
                </c:pt>
                <c:pt idx="7122" formatCode="General">
                  <c:v>0.28810999999999998</c:v>
                </c:pt>
                <c:pt idx="7123" formatCode="General">
                  <c:v>0.28810999999999998</c:v>
                </c:pt>
                <c:pt idx="7124" formatCode="General">
                  <c:v>0.28810999999999998</c:v>
                </c:pt>
                <c:pt idx="7125" formatCode="General">
                  <c:v>0.28810999999999998</c:v>
                </c:pt>
                <c:pt idx="7126" formatCode="General">
                  <c:v>0.28810999999999998</c:v>
                </c:pt>
                <c:pt idx="7127" formatCode="General">
                  <c:v>0.28810000000000002</c:v>
                </c:pt>
                <c:pt idx="7128" formatCode="General">
                  <c:v>0.28810000000000002</c:v>
                </c:pt>
                <c:pt idx="7129" formatCode="General">
                  <c:v>0.28810000000000002</c:v>
                </c:pt>
                <c:pt idx="7130" formatCode="General">
                  <c:v>0.28810000000000002</c:v>
                </c:pt>
                <c:pt idx="7131" formatCode="General">
                  <c:v>0.28810000000000002</c:v>
                </c:pt>
                <c:pt idx="7132" formatCode="General">
                  <c:v>0.28810000000000002</c:v>
                </c:pt>
                <c:pt idx="7133" formatCode="General">
                  <c:v>0.28810000000000002</c:v>
                </c:pt>
                <c:pt idx="7134" formatCode="General">
                  <c:v>0.28810000000000002</c:v>
                </c:pt>
                <c:pt idx="7135" formatCode="General">
                  <c:v>0.28810000000000002</c:v>
                </c:pt>
                <c:pt idx="7136" formatCode="General">
                  <c:v>0.28810000000000002</c:v>
                </c:pt>
                <c:pt idx="7137" formatCode="General">
                  <c:v>0.28810000000000002</c:v>
                </c:pt>
                <c:pt idx="7138" formatCode="General">
                  <c:v>0.28810000000000002</c:v>
                </c:pt>
                <c:pt idx="7139" formatCode="General">
                  <c:v>0.28810000000000002</c:v>
                </c:pt>
                <c:pt idx="7140" formatCode="General">
                  <c:v>0.28810000000000002</c:v>
                </c:pt>
                <c:pt idx="7141" formatCode="General">
                  <c:v>0.28810000000000002</c:v>
                </c:pt>
                <c:pt idx="7142" formatCode="General">
                  <c:v>0.28810000000000002</c:v>
                </c:pt>
                <c:pt idx="7143" formatCode="General">
                  <c:v>0.28810000000000002</c:v>
                </c:pt>
                <c:pt idx="7144" formatCode="General">
                  <c:v>0.28810000000000002</c:v>
                </c:pt>
                <c:pt idx="7145" formatCode="General">
                  <c:v>0.28810000000000002</c:v>
                </c:pt>
                <c:pt idx="7146" formatCode="General">
                  <c:v>0.28810000000000002</c:v>
                </c:pt>
                <c:pt idx="7147" formatCode="General">
                  <c:v>0.28810000000000002</c:v>
                </c:pt>
                <c:pt idx="7148" formatCode="General">
                  <c:v>0.28810000000000002</c:v>
                </c:pt>
                <c:pt idx="7149" formatCode="General">
                  <c:v>0.28810000000000002</c:v>
                </c:pt>
                <c:pt idx="7150" formatCode="General">
                  <c:v>0.28810000000000002</c:v>
                </c:pt>
                <c:pt idx="7151" formatCode="General">
                  <c:v>0.28810000000000002</c:v>
                </c:pt>
                <c:pt idx="7152" formatCode="General">
                  <c:v>0.28810000000000002</c:v>
                </c:pt>
                <c:pt idx="7153" formatCode="General">
                  <c:v>0.28810000000000002</c:v>
                </c:pt>
                <c:pt idx="7154" formatCode="General">
                  <c:v>0.28810000000000002</c:v>
                </c:pt>
                <c:pt idx="7155" formatCode="General">
                  <c:v>0.28810000000000002</c:v>
                </c:pt>
                <c:pt idx="7156" formatCode="General">
                  <c:v>0.28810000000000002</c:v>
                </c:pt>
                <c:pt idx="7157" formatCode="General">
                  <c:v>0.28810000000000002</c:v>
                </c:pt>
                <c:pt idx="7158" formatCode="General">
                  <c:v>0.28810000000000002</c:v>
                </c:pt>
                <c:pt idx="7159" formatCode="General">
                  <c:v>0.28810000000000002</c:v>
                </c:pt>
                <c:pt idx="7160" formatCode="General">
                  <c:v>0.28810000000000002</c:v>
                </c:pt>
                <c:pt idx="7161" formatCode="General">
                  <c:v>0.28810000000000002</c:v>
                </c:pt>
                <c:pt idx="7162" formatCode="General">
                  <c:v>0.28810000000000002</c:v>
                </c:pt>
                <c:pt idx="7163" formatCode="General">
                  <c:v>0.28810000000000002</c:v>
                </c:pt>
                <c:pt idx="7164" formatCode="General">
                  <c:v>0.28810000000000002</c:v>
                </c:pt>
                <c:pt idx="7165" formatCode="General">
                  <c:v>0.28810000000000002</c:v>
                </c:pt>
                <c:pt idx="7166" formatCode="General">
                  <c:v>0.28810000000000002</c:v>
                </c:pt>
                <c:pt idx="7167" formatCode="General">
                  <c:v>0.28810000000000002</c:v>
                </c:pt>
                <c:pt idx="7168" formatCode="General">
                  <c:v>0.28810000000000002</c:v>
                </c:pt>
                <c:pt idx="7169" formatCode="General">
                  <c:v>0.28809000000000001</c:v>
                </c:pt>
                <c:pt idx="7170" formatCode="General">
                  <c:v>0.28809000000000001</c:v>
                </c:pt>
                <c:pt idx="7171" formatCode="General">
                  <c:v>0.28809000000000001</c:v>
                </c:pt>
                <c:pt idx="7172" formatCode="General">
                  <c:v>0.28809000000000001</c:v>
                </c:pt>
                <c:pt idx="7173" formatCode="General">
                  <c:v>0.28809000000000001</c:v>
                </c:pt>
                <c:pt idx="7174" formatCode="General">
                  <c:v>0.28809000000000001</c:v>
                </c:pt>
                <c:pt idx="7175" formatCode="General">
                  <c:v>0.28809000000000001</c:v>
                </c:pt>
                <c:pt idx="7176" formatCode="General">
                  <c:v>0.28809000000000001</c:v>
                </c:pt>
                <c:pt idx="7177" formatCode="General">
                  <c:v>0.28809000000000001</c:v>
                </c:pt>
                <c:pt idx="7178" formatCode="General">
                  <c:v>0.28809000000000001</c:v>
                </c:pt>
                <c:pt idx="7179" formatCode="General">
                  <c:v>0.28809000000000001</c:v>
                </c:pt>
                <c:pt idx="7180" formatCode="General">
                  <c:v>0.28809000000000001</c:v>
                </c:pt>
                <c:pt idx="7181" formatCode="General">
                  <c:v>0.28809000000000001</c:v>
                </c:pt>
                <c:pt idx="7182" formatCode="General">
                  <c:v>0.28809000000000001</c:v>
                </c:pt>
                <c:pt idx="7183" formatCode="General">
                  <c:v>0.28809000000000001</c:v>
                </c:pt>
                <c:pt idx="7184" formatCode="General">
                  <c:v>0.28809000000000001</c:v>
                </c:pt>
                <c:pt idx="7185" formatCode="General">
                  <c:v>0.28809000000000001</c:v>
                </c:pt>
                <c:pt idx="7186" formatCode="General">
                  <c:v>0.28809000000000001</c:v>
                </c:pt>
                <c:pt idx="7187" formatCode="General">
                  <c:v>0.28809000000000001</c:v>
                </c:pt>
                <c:pt idx="7188" formatCode="General">
                  <c:v>0.28809000000000001</c:v>
                </c:pt>
                <c:pt idx="7189" formatCode="General">
                  <c:v>0.28809000000000001</c:v>
                </c:pt>
                <c:pt idx="7190" formatCode="General">
                  <c:v>0.28809000000000001</c:v>
                </c:pt>
                <c:pt idx="7191" formatCode="General">
                  <c:v>0.28809000000000001</c:v>
                </c:pt>
                <c:pt idx="7192" formatCode="General">
                  <c:v>0.28809000000000001</c:v>
                </c:pt>
                <c:pt idx="7193" formatCode="General">
                  <c:v>0.28809000000000001</c:v>
                </c:pt>
                <c:pt idx="7194" formatCode="General">
                  <c:v>0.28809000000000001</c:v>
                </c:pt>
                <c:pt idx="7195" formatCode="General">
                  <c:v>0.28809000000000001</c:v>
                </c:pt>
                <c:pt idx="7196" formatCode="General">
                  <c:v>0.28809000000000001</c:v>
                </c:pt>
                <c:pt idx="7197" formatCode="General">
                  <c:v>0.28809000000000001</c:v>
                </c:pt>
                <c:pt idx="7198" formatCode="General">
                  <c:v>0.28809000000000001</c:v>
                </c:pt>
                <c:pt idx="7199" formatCode="General">
                  <c:v>0.28809000000000001</c:v>
                </c:pt>
                <c:pt idx="7200" formatCode="General">
                  <c:v>0.28809000000000001</c:v>
                </c:pt>
                <c:pt idx="7201" formatCode="General">
                  <c:v>0.28809000000000001</c:v>
                </c:pt>
                <c:pt idx="7202" formatCode="General">
                  <c:v>0.28809000000000001</c:v>
                </c:pt>
                <c:pt idx="7203" formatCode="General">
                  <c:v>0.28809000000000001</c:v>
                </c:pt>
                <c:pt idx="7204" formatCode="General">
                  <c:v>0.28809000000000001</c:v>
                </c:pt>
                <c:pt idx="7205" formatCode="General">
                  <c:v>0.28809000000000001</c:v>
                </c:pt>
                <c:pt idx="7206" formatCode="General">
                  <c:v>0.28809000000000001</c:v>
                </c:pt>
                <c:pt idx="7207" formatCode="General">
                  <c:v>0.28809000000000001</c:v>
                </c:pt>
                <c:pt idx="7208" formatCode="General">
                  <c:v>0.28809000000000001</c:v>
                </c:pt>
                <c:pt idx="7209" formatCode="General">
                  <c:v>0.28809000000000001</c:v>
                </c:pt>
                <c:pt idx="7210" formatCode="General">
                  <c:v>0.28809000000000001</c:v>
                </c:pt>
                <c:pt idx="7211" formatCode="General">
                  <c:v>0.28809000000000001</c:v>
                </c:pt>
                <c:pt idx="7212" formatCode="General">
                  <c:v>0.28809000000000001</c:v>
                </c:pt>
                <c:pt idx="7213" formatCode="General">
                  <c:v>0.28809000000000001</c:v>
                </c:pt>
                <c:pt idx="7214" formatCode="General">
                  <c:v>0.28809000000000001</c:v>
                </c:pt>
                <c:pt idx="7215" formatCode="General">
                  <c:v>0.28809000000000001</c:v>
                </c:pt>
                <c:pt idx="7216" formatCode="General">
                  <c:v>0.28808</c:v>
                </c:pt>
                <c:pt idx="7217" formatCode="General">
                  <c:v>0.28808</c:v>
                </c:pt>
                <c:pt idx="7218" formatCode="General">
                  <c:v>0.28808</c:v>
                </c:pt>
                <c:pt idx="7219" formatCode="General">
                  <c:v>0.28808</c:v>
                </c:pt>
                <c:pt idx="7220" formatCode="General">
                  <c:v>0.28808</c:v>
                </c:pt>
                <c:pt idx="7221" formatCode="General">
                  <c:v>0.28808</c:v>
                </c:pt>
                <c:pt idx="7222" formatCode="General">
                  <c:v>0.28808</c:v>
                </c:pt>
                <c:pt idx="7223" formatCode="General">
                  <c:v>0.28808</c:v>
                </c:pt>
                <c:pt idx="7224" formatCode="General">
                  <c:v>0.28808</c:v>
                </c:pt>
                <c:pt idx="7225" formatCode="General">
                  <c:v>0.28808</c:v>
                </c:pt>
                <c:pt idx="7226" formatCode="General">
                  <c:v>0.28808</c:v>
                </c:pt>
                <c:pt idx="7227" formatCode="General">
                  <c:v>0.28808</c:v>
                </c:pt>
                <c:pt idx="7228" formatCode="General">
                  <c:v>0.28808</c:v>
                </c:pt>
                <c:pt idx="7229" formatCode="General">
                  <c:v>0.28808</c:v>
                </c:pt>
                <c:pt idx="7230" formatCode="General">
                  <c:v>0.28808</c:v>
                </c:pt>
                <c:pt idx="7231" formatCode="General">
                  <c:v>0.28808</c:v>
                </c:pt>
                <c:pt idx="7232" formatCode="General">
                  <c:v>0.28808</c:v>
                </c:pt>
                <c:pt idx="7233" formatCode="General">
                  <c:v>0.28808</c:v>
                </c:pt>
                <c:pt idx="7234" formatCode="General">
                  <c:v>0.28808</c:v>
                </c:pt>
                <c:pt idx="7235" formatCode="General">
                  <c:v>0.28808</c:v>
                </c:pt>
                <c:pt idx="7236" formatCode="General">
                  <c:v>0.28808</c:v>
                </c:pt>
                <c:pt idx="7237" formatCode="General">
                  <c:v>0.28808</c:v>
                </c:pt>
                <c:pt idx="7238" formatCode="General">
                  <c:v>0.28808</c:v>
                </c:pt>
                <c:pt idx="7239" formatCode="General">
                  <c:v>0.28808</c:v>
                </c:pt>
                <c:pt idx="7240" formatCode="General">
                  <c:v>0.28808</c:v>
                </c:pt>
                <c:pt idx="7241" formatCode="General">
                  <c:v>0.28808</c:v>
                </c:pt>
                <c:pt idx="7242" formatCode="General">
                  <c:v>0.28808</c:v>
                </c:pt>
                <c:pt idx="7243" formatCode="General">
                  <c:v>0.28808</c:v>
                </c:pt>
                <c:pt idx="7244" formatCode="General">
                  <c:v>0.28808</c:v>
                </c:pt>
                <c:pt idx="7245" formatCode="General">
                  <c:v>0.28808</c:v>
                </c:pt>
                <c:pt idx="7246" formatCode="General">
                  <c:v>0.28808</c:v>
                </c:pt>
                <c:pt idx="7247" formatCode="General">
                  <c:v>0.28808</c:v>
                </c:pt>
                <c:pt idx="7248" formatCode="General">
                  <c:v>0.28808</c:v>
                </c:pt>
                <c:pt idx="7249" formatCode="General">
                  <c:v>0.28808</c:v>
                </c:pt>
                <c:pt idx="7250" formatCode="General">
                  <c:v>0.28808</c:v>
                </c:pt>
                <c:pt idx="7251" formatCode="General">
                  <c:v>0.28808</c:v>
                </c:pt>
                <c:pt idx="7252" formatCode="General">
                  <c:v>0.28806999999999999</c:v>
                </c:pt>
                <c:pt idx="7253" formatCode="General">
                  <c:v>0.28806999999999999</c:v>
                </c:pt>
                <c:pt idx="7254" formatCode="General">
                  <c:v>0.28806999999999999</c:v>
                </c:pt>
                <c:pt idx="7255" formatCode="General">
                  <c:v>0.28806999999999999</c:v>
                </c:pt>
                <c:pt idx="7256" formatCode="General">
                  <c:v>0.28806999999999999</c:v>
                </c:pt>
                <c:pt idx="7257" formatCode="General">
                  <c:v>0.28806999999999999</c:v>
                </c:pt>
                <c:pt idx="7258" formatCode="General">
                  <c:v>0.28806999999999999</c:v>
                </c:pt>
                <c:pt idx="7259" formatCode="General">
                  <c:v>0.28806999999999999</c:v>
                </c:pt>
                <c:pt idx="7260" formatCode="General">
                  <c:v>0.28806999999999999</c:v>
                </c:pt>
                <c:pt idx="7261" formatCode="General">
                  <c:v>0.28806999999999999</c:v>
                </c:pt>
                <c:pt idx="7262" formatCode="General">
                  <c:v>0.28806999999999999</c:v>
                </c:pt>
                <c:pt idx="7263" formatCode="General">
                  <c:v>0.28806999999999999</c:v>
                </c:pt>
                <c:pt idx="7264" formatCode="General">
                  <c:v>0.28806999999999999</c:v>
                </c:pt>
                <c:pt idx="7265" formatCode="General">
                  <c:v>0.28806999999999999</c:v>
                </c:pt>
                <c:pt idx="7266" formatCode="General">
                  <c:v>0.28806999999999999</c:v>
                </c:pt>
                <c:pt idx="7267" formatCode="General">
                  <c:v>0.28806999999999999</c:v>
                </c:pt>
                <c:pt idx="7268" formatCode="General">
                  <c:v>0.28806999999999999</c:v>
                </c:pt>
                <c:pt idx="7269" formatCode="General">
                  <c:v>0.28806999999999999</c:v>
                </c:pt>
                <c:pt idx="7270" formatCode="General">
                  <c:v>0.28806999999999999</c:v>
                </c:pt>
                <c:pt idx="7271" formatCode="General">
                  <c:v>0.28806999999999999</c:v>
                </c:pt>
                <c:pt idx="7272" formatCode="General">
                  <c:v>0.28806999999999999</c:v>
                </c:pt>
                <c:pt idx="7273" formatCode="General">
                  <c:v>0.28806999999999999</c:v>
                </c:pt>
                <c:pt idx="7274" formatCode="General">
                  <c:v>0.28806999999999999</c:v>
                </c:pt>
                <c:pt idx="7275" formatCode="General">
                  <c:v>0.28806999999999999</c:v>
                </c:pt>
                <c:pt idx="7276" formatCode="General">
                  <c:v>0.28806999999999999</c:v>
                </c:pt>
                <c:pt idx="7277" formatCode="General">
                  <c:v>0.28806999999999999</c:v>
                </c:pt>
                <c:pt idx="7278" formatCode="General">
                  <c:v>0.28806999999999999</c:v>
                </c:pt>
                <c:pt idx="7279" formatCode="General">
                  <c:v>0.28806999999999999</c:v>
                </c:pt>
                <c:pt idx="7280" formatCode="General">
                  <c:v>0.28806999999999999</c:v>
                </c:pt>
                <c:pt idx="7281" formatCode="General">
                  <c:v>0.28806999999999999</c:v>
                </c:pt>
                <c:pt idx="7282" formatCode="General">
                  <c:v>0.28806999999999999</c:v>
                </c:pt>
                <c:pt idx="7283" formatCode="General">
                  <c:v>0.28806999999999999</c:v>
                </c:pt>
                <c:pt idx="7284" formatCode="General">
                  <c:v>0.28806999999999999</c:v>
                </c:pt>
                <c:pt idx="7285" formatCode="General">
                  <c:v>0.28806999999999999</c:v>
                </c:pt>
                <c:pt idx="7286" formatCode="General">
                  <c:v>0.28805999999999998</c:v>
                </c:pt>
                <c:pt idx="7287" formatCode="General">
                  <c:v>0.28805999999999998</c:v>
                </c:pt>
                <c:pt idx="7288" formatCode="General">
                  <c:v>0.28805999999999998</c:v>
                </c:pt>
                <c:pt idx="7289" formatCode="General">
                  <c:v>0.28805999999999998</c:v>
                </c:pt>
                <c:pt idx="7290" formatCode="General">
                  <c:v>0.28805999999999998</c:v>
                </c:pt>
                <c:pt idx="7291" formatCode="General">
                  <c:v>0.28805999999999998</c:v>
                </c:pt>
                <c:pt idx="7292" formatCode="General">
                  <c:v>0.28805999999999998</c:v>
                </c:pt>
                <c:pt idx="7293" formatCode="General">
                  <c:v>0.28805999999999998</c:v>
                </c:pt>
                <c:pt idx="7294" formatCode="General">
                  <c:v>0.28805999999999998</c:v>
                </c:pt>
                <c:pt idx="7295" formatCode="General">
                  <c:v>0.28805999999999998</c:v>
                </c:pt>
                <c:pt idx="7296" formatCode="General">
                  <c:v>0.28805999999999998</c:v>
                </c:pt>
                <c:pt idx="7297" formatCode="General">
                  <c:v>0.28805999999999998</c:v>
                </c:pt>
                <c:pt idx="7298" formatCode="General">
                  <c:v>0.28805999999999998</c:v>
                </c:pt>
                <c:pt idx="7299" formatCode="General">
                  <c:v>0.28805999999999998</c:v>
                </c:pt>
                <c:pt idx="7300" formatCode="General">
                  <c:v>0.28805999999999998</c:v>
                </c:pt>
                <c:pt idx="7301" formatCode="General">
                  <c:v>0.28805999999999998</c:v>
                </c:pt>
                <c:pt idx="7302" formatCode="General">
                  <c:v>0.28805999999999998</c:v>
                </c:pt>
                <c:pt idx="7303" formatCode="General">
                  <c:v>0.28805999999999998</c:v>
                </c:pt>
                <c:pt idx="7304" formatCode="General">
                  <c:v>0.28805999999999998</c:v>
                </c:pt>
                <c:pt idx="7305" formatCode="General">
                  <c:v>0.28805999999999998</c:v>
                </c:pt>
                <c:pt idx="7306" formatCode="General">
                  <c:v>0.28805999999999998</c:v>
                </c:pt>
                <c:pt idx="7307" formatCode="General">
                  <c:v>0.28805999999999998</c:v>
                </c:pt>
                <c:pt idx="7308" formatCode="General">
                  <c:v>0.28805999999999998</c:v>
                </c:pt>
                <c:pt idx="7309" formatCode="General">
                  <c:v>0.28805999999999998</c:v>
                </c:pt>
                <c:pt idx="7310" formatCode="General">
                  <c:v>0.28805999999999998</c:v>
                </c:pt>
                <c:pt idx="7311" formatCode="General">
                  <c:v>0.28805999999999998</c:v>
                </c:pt>
                <c:pt idx="7312" formatCode="General">
                  <c:v>0.28805999999999998</c:v>
                </c:pt>
                <c:pt idx="7313" formatCode="General">
                  <c:v>0.28805999999999998</c:v>
                </c:pt>
                <c:pt idx="7314" formatCode="General">
                  <c:v>0.28805999999999998</c:v>
                </c:pt>
                <c:pt idx="7315" formatCode="General">
                  <c:v>0.28805999999999998</c:v>
                </c:pt>
                <c:pt idx="7316" formatCode="General">
                  <c:v>0.28805999999999998</c:v>
                </c:pt>
                <c:pt idx="7317" formatCode="General">
                  <c:v>0.28805999999999998</c:v>
                </c:pt>
                <c:pt idx="7318" formatCode="General">
                  <c:v>0.28804999999999997</c:v>
                </c:pt>
                <c:pt idx="7319" formatCode="General">
                  <c:v>0.28804999999999997</c:v>
                </c:pt>
                <c:pt idx="7320" formatCode="General">
                  <c:v>0.28804999999999997</c:v>
                </c:pt>
                <c:pt idx="7321" formatCode="General">
                  <c:v>0.28804999999999997</c:v>
                </c:pt>
                <c:pt idx="7322" formatCode="General">
                  <c:v>0.28804999999999997</c:v>
                </c:pt>
                <c:pt idx="7323" formatCode="General">
                  <c:v>0.28804999999999997</c:v>
                </c:pt>
                <c:pt idx="7324" formatCode="General">
                  <c:v>0.28804999999999997</c:v>
                </c:pt>
                <c:pt idx="7325" formatCode="General">
                  <c:v>0.28804999999999997</c:v>
                </c:pt>
                <c:pt idx="7326" formatCode="General">
                  <c:v>0.28804999999999997</c:v>
                </c:pt>
                <c:pt idx="7327" formatCode="General">
                  <c:v>0.28804999999999997</c:v>
                </c:pt>
                <c:pt idx="7328" formatCode="General">
                  <c:v>0.28804999999999997</c:v>
                </c:pt>
                <c:pt idx="7329" formatCode="General">
                  <c:v>0.28804999999999997</c:v>
                </c:pt>
                <c:pt idx="7330" formatCode="General">
                  <c:v>0.28804999999999997</c:v>
                </c:pt>
                <c:pt idx="7331" formatCode="General">
                  <c:v>0.28804999999999997</c:v>
                </c:pt>
                <c:pt idx="7332" formatCode="General">
                  <c:v>0.28804999999999997</c:v>
                </c:pt>
                <c:pt idx="7333" formatCode="General">
                  <c:v>0.28804999999999997</c:v>
                </c:pt>
                <c:pt idx="7334" formatCode="General">
                  <c:v>0.28804999999999997</c:v>
                </c:pt>
                <c:pt idx="7335" formatCode="General">
                  <c:v>0.28804999999999997</c:v>
                </c:pt>
                <c:pt idx="7336" formatCode="General">
                  <c:v>0.28804999999999997</c:v>
                </c:pt>
                <c:pt idx="7337" formatCode="General">
                  <c:v>0.28804999999999997</c:v>
                </c:pt>
                <c:pt idx="7338" formatCode="General">
                  <c:v>0.28804999999999997</c:v>
                </c:pt>
                <c:pt idx="7339" formatCode="General">
                  <c:v>0.28804999999999997</c:v>
                </c:pt>
                <c:pt idx="7340" formatCode="General">
                  <c:v>0.28804999999999997</c:v>
                </c:pt>
                <c:pt idx="7341" formatCode="General">
                  <c:v>0.28804999999999997</c:v>
                </c:pt>
                <c:pt idx="7342" formatCode="General">
                  <c:v>0.28804999999999997</c:v>
                </c:pt>
                <c:pt idx="7343" formatCode="General">
                  <c:v>0.28804999999999997</c:v>
                </c:pt>
                <c:pt idx="7344" formatCode="General">
                  <c:v>0.28804999999999997</c:v>
                </c:pt>
                <c:pt idx="7345" formatCode="General">
                  <c:v>0.28804999999999997</c:v>
                </c:pt>
                <c:pt idx="7346" formatCode="General">
                  <c:v>0.28804000000000002</c:v>
                </c:pt>
                <c:pt idx="7347" formatCode="General">
                  <c:v>0.28804000000000002</c:v>
                </c:pt>
                <c:pt idx="7348" formatCode="General">
                  <c:v>0.28804000000000002</c:v>
                </c:pt>
                <c:pt idx="7349" formatCode="General">
                  <c:v>0.28804000000000002</c:v>
                </c:pt>
                <c:pt idx="7350" formatCode="General">
                  <c:v>0.28804000000000002</c:v>
                </c:pt>
                <c:pt idx="7351" formatCode="General">
                  <c:v>0.28804000000000002</c:v>
                </c:pt>
                <c:pt idx="7352" formatCode="General">
                  <c:v>0.28804000000000002</c:v>
                </c:pt>
                <c:pt idx="7353" formatCode="General">
                  <c:v>0.28804000000000002</c:v>
                </c:pt>
                <c:pt idx="7354" formatCode="General">
                  <c:v>0.28804000000000002</c:v>
                </c:pt>
                <c:pt idx="7355" formatCode="General">
                  <c:v>0.28804000000000002</c:v>
                </c:pt>
                <c:pt idx="7356" formatCode="General">
                  <c:v>0.28804000000000002</c:v>
                </c:pt>
                <c:pt idx="7357" formatCode="General">
                  <c:v>0.28804000000000002</c:v>
                </c:pt>
                <c:pt idx="7358" formatCode="General">
                  <c:v>0.28804000000000002</c:v>
                </c:pt>
                <c:pt idx="7359" formatCode="General">
                  <c:v>0.28804000000000002</c:v>
                </c:pt>
                <c:pt idx="7360" formatCode="General">
                  <c:v>0.28804000000000002</c:v>
                </c:pt>
                <c:pt idx="7361" formatCode="General">
                  <c:v>0.28804000000000002</c:v>
                </c:pt>
                <c:pt idx="7362" formatCode="General">
                  <c:v>0.28804000000000002</c:v>
                </c:pt>
                <c:pt idx="7363" formatCode="General">
                  <c:v>0.28804000000000002</c:v>
                </c:pt>
                <c:pt idx="7364" formatCode="General">
                  <c:v>0.28804000000000002</c:v>
                </c:pt>
                <c:pt idx="7365" formatCode="General">
                  <c:v>0.28804000000000002</c:v>
                </c:pt>
                <c:pt idx="7366" formatCode="General">
                  <c:v>0.28804000000000002</c:v>
                </c:pt>
                <c:pt idx="7367" formatCode="General">
                  <c:v>0.28804000000000002</c:v>
                </c:pt>
                <c:pt idx="7368" formatCode="General">
                  <c:v>0.28804000000000002</c:v>
                </c:pt>
                <c:pt idx="7369" formatCode="General">
                  <c:v>0.28804000000000002</c:v>
                </c:pt>
                <c:pt idx="7370" formatCode="General">
                  <c:v>0.28804000000000002</c:v>
                </c:pt>
                <c:pt idx="7371" formatCode="General">
                  <c:v>0.28804000000000002</c:v>
                </c:pt>
                <c:pt idx="7372" formatCode="General">
                  <c:v>0.28804000000000002</c:v>
                </c:pt>
                <c:pt idx="7373" formatCode="General">
                  <c:v>0.28804000000000002</c:v>
                </c:pt>
                <c:pt idx="7374" formatCode="General">
                  <c:v>0.28804000000000002</c:v>
                </c:pt>
                <c:pt idx="7375" formatCode="General">
                  <c:v>0.28803000000000001</c:v>
                </c:pt>
                <c:pt idx="7376" formatCode="General">
                  <c:v>0.28803000000000001</c:v>
                </c:pt>
                <c:pt idx="7377" formatCode="General">
                  <c:v>0.28803000000000001</c:v>
                </c:pt>
                <c:pt idx="7378" formatCode="General">
                  <c:v>0.28803000000000001</c:v>
                </c:pt>
                <c:pt idx="7379" formatCode="General">
                  <c:v>0.28803000000000001</c:v>
                </c:pt>
                <c:pt idx="7380" formatCode="General">
                  <c:v>0.28803000000000001</c:v>
                </c:pt>
                <c:pt idx="7381" formatCode="General">
                  <c:v>0.28803000000000001</c:v>
                </c:pt>
                <c:pt idx="7382" formatCode="General">
                  <c:v>0.28803000000000001</c:v>
                </c:pt>
                <c:pt idx="7383" formatCode="General">
                  <c:v>0.28803000000000001</c:v>
                </c:pt>
                <c:pt idx="7384" formatCode="General">
                  <c:v>0.28803000000000001</c:v>
                </c:pt>
                <c:pt idx="7385" formatCode="General">
                  <c:v>0.28803000000000001</c:v>
                </c:pt>
                <c:pt idx="7386" formatCode="General">
                  <c:v>0.28803000000000001</c:v>
                </c:pt>
                <c:pt idx="7387" formatCode="General">
                  <c:v>0.28803000000000001</c:v>
                </c:pt>
                <c:pt idx="7388" formatCode="General">
                  <c:v>0.28803000000000001</c:v>
                </c:pt>
                <c:pt idx="7389" formatCode="General">
                  <c:v>0.28803000000000001</c:v>
                </c:pt>
                <c:pt idx="7390" formatCode="General">
                  <c:v>0.28803000000000001</c:v>
                </c:pt>
                <c:pt idx="7391" formatCode="General">
                  <c:v>0.28803000000000001</c:v>
                </c:pt>
                <c:pt idx="7392" formatCode="General">
                  <c:v>0.28803000000000001</c:v>
                </c:pt>
                <c:pt idx="7393" formatCode="General">
                  <c:v>0.28803000000000001</c:v>
                </c:pt>
                <c:pt idx="7394" formatCode="General">
                  <c:v>0.28803000000000001</c:v>
                </c:pt>
                <c:pt idx="7395" formatCode="General">
                  <c:v>0.28803000000000001</c:v>
                </c:pt>
                <c:pt idx="7396" formatCode="General">
                  <c:v>0.28803000000000001</c:v>
                </c:pt>
                <c:pt idx="7397" formatCode="General">
                  <c:v>0.28803000000000001</c:v>
                </c:pt>
                <c:pt idx="7398" formatCode="General">
                  <c:v>0.28803000000000001</c:v>
                </c:pt>
                <c:pt idx="7399" formatCode="General">
                  <c:v>0.28803000000000001</c:v>
                </c:pt>
                <c:pt idx="7400" formatCode="General">
                  <c:v>0.28803000000000001</c:v>
                </c:pt>
                <c:pt idx="7401" formatCode="General">
                  <c:v>0.28803000000000001</c:v>
                </c:pt>
                <c:pt idx="7402" formatCode="General">
                  <c:v>0.28803000000000001</c:v>
                </c:pt>
                <c:pt idx="7403" formatCode="General">
                  <c:v>0.28803000000000001</c:v>
                </c:pt>
                <c:pt idx="7404" formatCode="General">
                  <c:v>0.28802</c:v>
                </c:pt>
                <c:pt idx="7405" formatCode="General">
                  <c:v>0.28802</c:v>
                </c:pt>
                <c:pt idx="7406" formatCode="General">
                  <c:v>0.28802</c:v>
                </c:pt>
                <c:pt idx="7407" formatCode="General">
                  <c:v>0.28802</c:v>
                </c:pt>
                <c:pt idx="7408" formatCode="General">
                  <c:v>0.28802</c:v>
                </c:pt>
                <c:pt idx="7409" formatCode="General">
                  <c:v>0.28802</c:v>
                </c:pt>
                <c:pt idx="7410" formatCode="General">
                  <c:v>0.28802</c:v>
                </c:pt>
                <c:pt idx="7411" formatCode="General">
                  <c:v>0.28802</c:v>
                </c:pt>
                <c:pt idx="7412" formatCode="General">
                  <c:v>0.28802</c:v>
                </c:pt>
                <c:pt idx="7413" formatCode="General">
                  <c:v>0.28802</c:v>
                </c:pt>
                <c:pt idx="7414" formatCode="General">
                  <c:v>0.28802</c:v>
                </c:pt>
                <c:pt idx="7415" formatCode="General">
                  <c:v>0.28802</c:v>
                </c:pt>
                <c:pt idx="7416" formatCode="General">
                  <c:v>0.28802</c:v>
                </c:pt>
                <c:pt idx="7417" formatCode="General">
                  <c:v>0.28802</c:v>
                </c:pt>
                <c:pt idx="7418" formatCode="General">
                  <c:v>0.28802</c:v>
                </c:pt>
                <c:pt idx="7419" formatCode="General">
                  <c:v>0.28802</c:v>
                </c:pt>
                <c:pt idx="7420" formatCode="General">
                  <c:v>0.28802</c:v>
                </c:pt>
                <c:pt idx="7421" formatCode="General">
                  <c:v>0.28802</c:v>
                </c:pt>
                <c:pt idx="7422" formatCode="General">
                  <c:v>0.28802</c:v>
                </c:pt>
                <c:pt idx="7423" formatCode="General">
                  <c:v>0.28802</c:v>
                </c:pt>
                <c:pt idx="7424" formatCode="General">
                  <c:v>0.28802</c:v>
                </c:pt>
                <c:pt idx="7425" formatCode="General">
                  <c:v>0.28802</c:v>
                </c:pt>
                <c:pt idx="7426" formatCode="General">
                  <c:v>0.28802</c:v>
                </c:pt>
                <c:pt idx="7427" formatCode="General">
                  <c:v>0.28802</c:v>
                </c:pt>
                <c:pt idx="7428" formatCode="General">
                  <c:v>0.28802</c:v>
                </c:pt>
                <c:pt idx="7429" formatCode="General">
                  <c:v>0.28802</c:v>
                </c:pt>
                <c:pt idx="7430" formatCode="General">
                  <c:v>0.28802</c:v>
                </c:pt>
                <c:pt idx="7431" formatCode="General">
                  <c:v>0.28800999999999999</c:v>
                </c:pt>
                <c:pt idx="7432" formatCode="General">
                  <c:v>0.28800999999999999</c:v>
                </c:pt>
                <c:pt idx="7433" formatCode="General">
                  <c:v>0.28800999999999999</c:v>
                </c:pt>
                <c:pt idx="7434" formatCode="General">
                  <c:v>0.28800999999999999</c:v>
                </c:pt>
                <c:pt idx="7435" formatCode="General">
                  <c:v>0.28800999999999999</c:v>
                </c:pt>
                <c:pt idx="7436" formatCode="General">
                  <c:v>0.28800999999999999</c:v>
                </c:pt>
                <c:pt idx="7437" formatCode="General">
                  <c:v>0.28800999999999999</c:v>
                </c:pt>
                <c:pt idx="7438" formatCode="General">
                  <c:v>0.28800999999999999</c:v>
                </c:pt>
                <c:pt idx="7439" formatCode="General">
                  <c:v>0.28800999999999999</c:v>
                </c:pt>
                <c:pt idx="7440" formatCode="General">
                  <c:v>0.28800999999999999</c:v>
                </c:pt>
                <c:pt idx="7441" formatCode="General">
                  <c:v>0.28800999999999999</c:v>
                </c:pt>
                <c:pt idx="7442" formatCode="General">
                  <c:v>0.28800999999999999</c:v>
                </c:pt>
                <c:pt idx="7443" formatCode="General">
                  <c:v>0.28800999999999999</c:v>
                </c:pt>
                <c:pt idx="7444" formatCode="General">
                  <c:v>0.28800999999999999</c:v>
                </c:pt>
                <c:pt idx="7445" formatCode="General">
                  <c:v>0.28800999999999999</c:v>
                </c:pt>
                <c:pt idx="7446" formatCode="General">
                  <c:v>0.28800999999999999</c:v>
                </c:pt>
                <c:pt idx="7447" formatCode="General">
                  <c:v>0.28800999999999999</c:v>
                </c:pt>
                <c:pt idx="7448" formatCode="General">
                  <c:v>0.28800999999999999</c:v>
                </c:pt>
                <c:pt idx="7449" formatCode="General">
                  <c:v>0.28800999999999999</c:v>
                </c:pt>
                <c:pt idx="7450" formatCode="General">
                  <c:v>0.28800999999999999</c:v>
                </c:pt>
                <c:pt idx="7451" formatCode="General">
                  <c:v>0.28800999999999999</c:v>
                </c:pt>
                <c:pt idx="7452" formatCode="General">
                  <c:v>0.28800999999999999</c:v>
                </c:pt>
                <c:pt idx="7453" formatCode="General">
                  <c:v>0.28800999999999999</c:v>
                </c:pt>
                <c:pt idx="7454" formatCode="General">
                  <c:v>0.28800999999999999</c:v>
                </c:pt>
                <c:pt idx="7455" formatCode="General">
                  <c:v>0.28800999999999999</c:v>
                </c:pt>
                <c:pt idx="7456" formatCode="General">
                  <c:v>0.28800999999999999</c:v>
                </c:pt>
                <c:pt idx="7457" formatCode="General">
                  <c:v>0.28799999999999998</c:v>
                </c:pt>
                <c:pt idx="7458" formatCode="General">
                  <c:v>0.28799999999999998</c:v>
                </c:pt>
                <c:pt idx="7459" formatCode="General">
                  <c:v>0.28799999999999998</c:v>
                </c:pt>
                <c:pt idx="7460" formatCode="General">
                  <c:v>0.28799999999999998</c:v>
                </c:pt>
                <c:pt idx="7461" formatCode="General">
                  <c:v>0.28799999999999998</c:v>
                </c:pt>
                <c:pt idx="7462" formatCode="General">
                  <c:v>0.28799999999999998</c:v>
                </c:pt>
                <c:pt idx="7463" formatCode="General">
                  <c:v>0.28799999999999998</c:v>
                </c:pt>
                <c:pt idx="7464" formatCode="General">
                  <c:v>0.28799999999999998</c:v>
                </c:pt>
                <c:pt idx="7465" formatCode="General">
                  <c:v>0.28799999999999998</c:v>
                </c:pt>
                <c:pt idx="7466" formatCode="General">
                  <c:v>0.28799999999999998</c:v>
                </c:pt>
                <c:pt idx="7467" formatCode="General">
                  <c:v>0.28799999999999998</c:v>
                </c:pt>
                <c:pt idx="7468" formatCode="General">
                  <c:v>0.28799999999999998</c:v>
                </c:pt>
                <c:pt idx="7469" formatCode="General">
                  <c:v>0.28799999999999998</c:v>
                </c:pt>
                <c:pt idx="7470" formatCode="General">
                  <c:v>0.28799999999999998</c:v>
                </c:pt>
                <c:pt idx="7471" formatCode="General">
                  <c:v>0.28799999999999998</c:v>
                </c:pt>
                <c:pt idx="7472" formatCode="General">
                  <c:v>0.28799999999999998</c:v>
                </c:pt>
                <c:pt idx="7473" formatCode="General">
                  <c:v>0.28799999999999998</c:v>
                </c:pt>
                <c:pt idx="7474" formatCode="General">
                  <c:v>0.28799999999999998</c:v>
                </c:pt>
                <c:pt idx="7475" formatCode="General">
                  <c:v>0.28799999999999998</c:v>
                </c:pt>
                <c:pt idx="7476" formatCode="General">
                  <c:v>0.28799999999999998</c:v>
                </c:pt>
                <c:pt idx="7477" formatCode="General">
                  <c:v>0.28799999999999998</c:v>
                </c:pt>
                <c:pt idx="7478" formatCode="General">
                  <c:v>0.28799999999999998</c:v>
                </c:pt>
                <c:pt idx="7479" formatCode="General">
                  <c:v>0.28799999999999998</c:v>
                </c:pt>
                <c:pt idx="7480" formatCode="General">
                  <c:v>0.28799999999999998</c:v>
                </c:pt>
                <c:pt idx="7481" formatCode="General">
                  <c:v>0.28799999999999998</c:v>
                </c:pt>
                <c:pt idx="7482" formatCode="General">
                  <c:v>0.28799999999999998</c:v>
                </c:pt>
                <c:pt idx="7483" formatCode="General">
                  <c:v>0.28799999999999998</c:v>
                </c:pt>
                <c:pt idx="7484" formatCode="General">
                  <c:v>0.28799999999999998</c:v>
                </c:pt>
                <c:pt idx="7485" formatCode="General">
                  <c:v>0.28799000000000002</c:v>
                </c:pt>
                <c:pt idx="7486" formatCode="General">
                  <c:v>0.28799000000000002</c:v>
                </c:pt>
                <c:pt idx="7487" formatCode="General">
                  <c:v>0.28799000000000002</c:v>
                </c:pt>
                <c:pt idx="7488" formatCode="General">
                  <c:v>0.28799000000000002</c:v>
                </c:pt>
                <c:pt idx="7489" formatCode="General">
                  <c:v>0.28799000000000002</c:v>
                </c:pt>
                <c:pt idx="7490" formatCode="General">
                  <c:v>0.28799000000000002</c:v>
                </c:pt>
                <c:pt idx="7491" formatCode="General">
                  <c:v>0.28799000000000002</c:v>
                </c:pt>
                <c:pt idx="7492" formatCode="General">
                  <c:v>0.28799000000000002</c:v>
                </c:pt>
                <c:pt idx="7493" formatCode="General">
                  <c:v>0.28799000000000002</c:v>
                </c:pt>
                <c:pt idx="7494" formatCode="General">
                  <c:v>0.28799000000000002</c:v>
                </c:pt>
                <c:pt idx="7495" formatCode="General">
                  <c:v>0.28799000000000002</c:v>
                </c:pt>
                <c:pt idx="7496" formatCode="General">
                  <c:v>0.28799000000000002</c:v>
                </c:pt>
                <c:pt idx="7497" formatCode="General">
                  <c:v>0.28799000000000002</c:v>
                </c:pt>
                <c:pt idx="7498" formatCode="General">
                  <c:v>0.28799000000000002</c:v>
                </c:pt>
                <c:pt idx="7499" formatCode="General">
                  <c:v>0.28799000000000002</c:v>
                </c:pt>
                <c:pt idx="7500" formatCode="General">
                  <c:v>0.28799000000000002</c:v>
                </c:pt>
                <c:pt idx="7501" formatCode="General">
                  <c:v>0.28799000000000002</c:v>
                </c:pt>
                <c:pt idx="7502" formatCode="General">
                  <c:v>0.28799000000000002</c:v>
                </c:pt>
                <c:pt idx="7503" formatCode="General">
                  <c:v>0.28799000000000002</c:v>
                </c:pt>
                <c:pt idx="7504" formatCode="General">
                  <c:v>0.28799000000000002</c:v>
                </c:pt>
                <c:pt idx="7505" formatCode="General">
                  <c:v>0.28799000000000002</c:v>
                </c:pt>
                <c:pt idx="7506" formatCode="General">
                  <c:v>0.28799000000000002</c:v>
                </c:pt>
                <c:pt idx="7507" formatCode="General">
                  <c:v>0.28799000000000002</c:v>
                </c:pt>
                <c:pt idx="7508" formatCode="General">
                  <c:v>0.28799000000000002</c:v>
                </c:pt>
                <c:pt idx="7509" formatCode="General">
                  <c:v>0.28799000000000002</c:v>
                </c:pt>
                <c:pt idx="7510" formatCode="General">
                  <c:v>0.28799000000000002</c:v>
                </c:pt>
                <c:pt idx="7511" formatCode="General">
                  <c:v>0.28798000000000001</c:v>
                </c:pt>
                <c:pt idx="7512" formatCode="General">
                  <c:v>0.28798000000000001</c:v>
                </c:pt>
                <c:pt idx="7513" formatCode="General">
                  <c:v>0.28798000000000001</c:v>
                </c:pt>
                <c:pt idx="7514" formatCode="General">
                  <c:v>0.28798000000000001</c:v>
                </c:pt>
                <c:pt idx="7515" formatCode="General">
                  <c:v>0.28798000000000001</c:v>
                </c:pt>
                <c:pt idx="7516" formatCode="General">
                  <c:v>0.28798000000000001</c:v>
                </c:pt>
                <c:pt idx="7517" formatCode="General">
                  <c:v>0.28798000000000001</c:v>
                </c:pt>
                <c:pt idx="7518" formatCode="General">
                  <c:v>0.28798000000000001</c:v>
                </c:pt>
                <c:pt idx="7519" formatCode="General">
                  <c:v>0.28798000000000001</c:v>
                </c:pt>
                <c:pt idx="7520" formatCode="General">
                  <c:v>0.28798000000000001</c:v>
                </c:pt>
                <c:pt idx="7521" formatCode="General">
                  <c:v>0.28798000000000001</c:v>
                </c:pt>
                <c:pt idx="7522" formatCode="General">
                  <c:v>0.28798000000000001</c:v>
                </c:pt>
                <c:pt idx="7523" formatCode="General">
                  <c:v>0.28798000000000001</c:v>
                </c:pt>
                <c:pt idx="7524" formatCode="General">
                  <c:v>0.28798000000000001</c:v>
                </c:pt>
                <c:pt idx="7525" formatCode="General">
                  <c:v>0.28798000000000001</c:v>
                </c:pt>
                <c:pt idx="7526" formatCode="General">
                  <c:v>0.28798000000000001</c:v>
                </c:pt>
                <c:pt idx="7527" formatCode="General">
                  <c:v>0.28798000000000001</c:v>
                </c:pt>
                <c:pt idx="7528" formatCode="General">
                  <c:v>0.28798000000000001</c:v>
                </c:pt>
                <c:pt idx="7529" formatCode="General">
                  <c:v>0.28798000000000001</c:v>
                </c:pt>
                <c:pt idx="7530" formatCode="General">
                  <c:v>0.28798000000000001</c:v>
                </c:pt>
                <c:pt idx="7531" formatCode="General">
                  <c:v>0.28798000000000001</c:v>
                </c:pt>
                <c:pt idx="7532" formatCode="General">
                  <c:v>0.28798000000000001</c:v>
                </c:pt>
                <c:pt idx="7533" formatCode="General">
                  <c:v>0.28798000000000001</c:v>
                </c:pt>
                <c:pt idx="7534" formatCode="General">
                  <c:v>0.28798000000000001</c:v>
                </c:pt>
                <c:pt idx="7535" formatCode="General">
                  <c:v>0.28797</c:v>
                </c:pt>
                <c:pt idx="7536" formatCode="General">
                  <c:v>0.28797</c:v>
                </c:pt>
                <c:pt idx="7537" formatCode="General">
                  <c:v>0.28797</c:v>
                </c:pt>
                <c:pt idx="7538" formatCode="General">
                  <c:v>0.28797</c:v>
                </c:pt>
                <c:pt idx="7539" formatCode="General">
                  <c:v>0.28797</c:v>
                </c:pt>
                <c:pt idx="7540" formatCode="General">
                  <c:v>0.28797</c:v>
                </c:pt>
                <c:pt idx="7541" formatCode="General">
                  <c:v>0.28797</c:v>
                </c:pt>
                <c:pt idx="7542" formatCode="General">
                  <c:v>0.28797</c:v>
                </c:pt>
                <c:pt idx="7543" formatCode="General">
                  <c:v>0.28797</c:v>
                </c:pt>
                <c:pt idx="7544" formatCode="General">
                  <c:v>0.28797</c:v>
                </c:pt>
                <c:pt idx="7545" formatCode="General">
                  <c:v>0.28797</c:v>
                </c:pt>
                <c:pt idx="7546" formatCode="General">
                  <c:v>0.28797</c:v>
                </c:pt>
                <c:pt idx="7547" formatCode="General">
                  <c:v>0.28797</c:v>
                </c:pt>
                <c:pt idx="7548" formatCode="General">
                  <c:v>0.28797</c:v>
                </c:pt>
                <c:pt idx="7549" formatCode="General">
                  <c:v>0.28797</c:v>
                </c:pt>
                <c:pt idx="7550" formatCode="General">
                  <c:v>0.28797</c:v>
                </c:pt>
                <c:pt idx="7551" formatCode="General">
                  <c:v>0.28797</c:v>
                </c:pt>
                <c:pt idx="7552" formatCode="General">
                  <c:v>0.28797</c:v>
                </c:pt>
                <c:pt idx="7553" formatCode="General">
                  <c:v>0.28797</c:v>
                </c:pt>
                <c:pt idx="7554" formatCode="General">
                  <c:v>0.28797</c:v>
                </c:pt>
                <c:pt idx="7555" formatCode="General">
                  <c:v>0.28797</c:v>
                </c:pt>
                <c:pt idx="7556" formatCode="General">
                  <c:v>0.28797</c:v>
                </c:pt>
                <c:pt idx="7557" formatCode="General">
                  <c:v>0.28797</c:v>
                </c:pt>
                <c:pt idx="7558" formatCode="General">
                  <c:v>0.28797</c:v>
                </c:pt>
                <c:pt idx="7559" formatCode="General">
                  <c:v>0.28797</c:v>
                </c:pt>
                <c:pt idx="7560" formatCode="General">
                  <c:v>0.28797</c:v>
                </c:pt>
                <c:pt idx="7561" formatCode="General">
                  <c:v>0.28797</c:v>
                </c:pt>
                <c:pt idx="7562" formatCode="General">
                  <c:v>0.28795999999999999</c:v>
                </c:pt>
                <c:pt idx="7563" formatCode="General">
                  <c:v>0.28795999999999999</c:v>
                </c:pt>
                <c:pt idx="7564" formatCode="General">
                  <c:v>0.28795999999999999</c:v>
                </c:pt>
                <c:pt idx="7565" formatCode="General">
                  <c:v>0.28795999999999999</c:v>
                </c:pt>
                <c:pt idx="7566" formatCode="General">
                  <c:v>0.28795999999999999</c:v>
                </c:pt>
                <c:pt idx="7567" formatCode="General">
                  <c:v>0.28795999999999999</c:v>
                </c:pt>
                <c:pt idx="7568" formatCode="General">
                  <c:v>0.28795999999999999</c:v>
                </c:pt>
                <c:pt idx="7569" formatCode="General">
                  <c:v>0.28795999999999999</c:v>
                </c:pt>
                <c:pt idx="7570" formatCode="General">
                  <c:v>0.28795999999999999</c:v>
                </c:pt>
                <c:pt idx="7571" formatCode="General">
                  <c:v>0.28795999999999999</c:v>
                </c:pt>
                <c:pt idx="7572" formatCode="General">
                  <c:v>0.28795999999999999</c:v>
                </c:pt>
                <c:pt idx="7573" formatCode="General">
                  <c:v>0.28795999999999999</c:v>
                </c:pt>
                <c:pt idx="7574" formatCode="General">
                  <c:v>0.28795999999999999</c:v>
                </c:pt>
                <c:pt idx="7575" formatCode="General">
                  <c:v>0.28795999999999999</c:v>
                </c:pt>
                <c:pt idx="7576" formatCode="General">
                  <c:v>0.28795999999999999</c:v>
                </c:pt>
                <c:pt idx="7577" formatCode="General">
                  <c:v>0.28795999999999999</c:v>
                </c:pt>
                <c:pt idx="7578" formatCode="General">
                  <c:v>0.28795999999999999</c:v>
                </c:pt>
                <c:pt idx="7579" formatCode="General">
                  <c:v>0.28795999999999999</c:v>
                </c:pt>
                <c:pt idx="7580" formatCode="General">
                  <c:v>0.28795999999999999</c:v>
                </c:pt>
                <c:pt idx="7581" formatCode="General">
                  <c:v>0.28795999999999999</c:v>
                </c:pt>
                <c:pt idx="7582" formatCode="General">
                  <c:v>0.28795999999999999</c:v>
                </c:pt>
                <c:pt idx="7583" formatCode="General">
                  <c:v>0.28795999999999999</c:v>
                </c:pt>
                <c:pt idx="7584" formatCode="General">
                  <c:v>0.28795999999999999</c:v>
                </c:pt>
                <c:pt idx="7585" formatCode="General">
                  <c:v>0.28795999999999999</c:v>
                </c:pt>
                <c:pt idx="7586" formatCode="General">
                  <c:v>0.28795999999999999</c:v>
                </c:pt>
                <c:pt idx="7587" formatCode="General">
                  <c:v>0.28795999999999999</c:v>
                </c:pt>
                <c:pt idx="7588" formatCode="General">
                  <c:v>0.28795999999999999</c:v>
                </c:pt>
                <c:pt idx="7589" formatCode="General">
                  <c:v>0.28795999999999999</c:v>
                </c:pt>
                <c:pt idx="7590" formatCode="General">
                  <c:v>0.28795999999999999</c:v>
                </c:pt>
                <c:pt idx="7591" formatCode="General">
                  <c:v>0.28794999999999998</c:v>
                </c:pt>
                <c:pt idx="7592" formatCode="General">
                  <c:v>0.28794999999999998</c:v>
                </c:pt>
                <c:pt idx="7593" formatCode="General">
                  <c:v>0.28794999999999998</c:v>
                </c:pt>
                <c:pt idx="7594" formatCode="General">
                  <c:v>0.28794999999999998</c:v>
                </c:pt>
                <c:pt idx="7595" formatCode="General">
                  <c:v>0.28794999999999998</c:v>
                </c:pt>
                <c:pt idx="7596" formatCode="General">
                  <c:v>0.28794999999999998</c:v>
                </c:pt>
                <c:pt idx="7597" formatCode="General">
                  <c:v>0.28794999999999998</c:v>
                </c:pt>
                <c:pt idx="7598" formatCode="General">
                  <c:v>0.28794999999999998</c:v>
                </c:pt>
                <c:pt idx="7599" formatCode="General">
                  <c:v>0.28794999999999998</c:v>
                </c:pt>
                <c:pt idx="7600" formatCode="General">
                  <c:v>0.28794999999999998</c:v>
                </c:pt>
                <c:pt idx="7601" formatCode="General">
                  <c:v>0.28794999999999998</c:v>
                </c:pt>
                <c:pt idx="7602" formatCode="General">
                  <c:v>0.28794999999999998</c:v>
                </c:pt>
                <c:pt idx="7603" formatCode="General">
                  <c:v>0.28794999999999998</c:v>
                </c:pt>
                <c:pt idx="7604" formatCode="General">
                  <c:v>0.28794999999999998</c:v>
                </c:pt>
                <c:pt idx="7605" formatCode="General">
                  <c:v>0.28794999999999998</c:v>
                </c:pt>
                <c:pt idx="7606" formatCode="General">
                  <c:v>0.28794999999999998</c:v>
                </c:pt>
                <c:pt idx="7607" formatCode="General">
                  <c:v>0.28794999999999998</c:v>
                </c:pt>
                <c:pt idx="7608" formatCode="General">
                  <c:v>0.28794999999999998</c:v>
                </c:pt>
                <c:pt idx="7609" formatCode="General">
                  <c:v>0.28794999999999998</c:v>
                </c:pt>
                <c:pt idx="7610" formatCode="General">
                  <c:v>0.28794999999999998</c:v>
                </c:pt>
                <c:pt idx="7611" formatCode="General">
                  <c:v>0.28794999999999998</c:v>
                </c:pt>
                <c:pt idx="7612" formatCode="General">
                  <c:v>0.28794999999999998</c:v>
                </c:pt>
                <c:pt idx="7613" formatCode="General">
                  <c:v>0.28794999999999998</c:v>
                </c:pt>
                <c:pt idx="7614" formatCode="General">
                  <c:v>0.28793999999999997</c:v>
                </c:pt>
                <c:pt idx="7615" formatCode="General">
                  <c:v>0.28793999999999997</c:v>
                </c:pt>
                <c:pt idx="7616" formatCode="General">
                  <c:v>0.28793999999999997</c:v>
                </c:pt>
                <c:pt idx="7617" formatCode="General">
                  <c:v>0.28793999999999997</c:v>
                </c:pt>
                <c:pt idx="7618" formatCode="General">
                  <c:v>0.28793999999999997</c:v>
                </c:pt>
                <c:pt idx="7619" formatCode="General">
                  <c:v>0.28793999999999997</c:v>
                </c:pt>
                <c:pt idx="7620" formatCode="General">
                  <c:v>0.28793999999999997</c:v>
                </c:pt>
                <c:pt idx="7621" formatCode="General">
                  <c:v>0.28793999999999997</c:v>
                </c:pt>
                <c:pt idx="7622" formatCode="General">
                  <c:v>0.28793999999999997</c:v>
                </c:pt>
                <c:pt idx="7623" formatCode="General">
                  <c:v>0.28793999999999997</c:v>
                </c:pt>
                <c:pt idx="7624" formatCode="General">
                  <c:v>0.28793999999999997</c:v>
                </c:pt>
                <c:pt idx="7625" formatCode="General">
                  <c:v>0.28793999999999997</c:v>
                </c:pt>
                <c:pt idx="7626" formatCode="General">
                  <c:v>0.28793999999999997</c:v>
                </c:pt>
                <c:pt idx="7627" formatCode="General">
                  <c:v>0.28793999999999997</c:v>
                </c:pt>
                <c:pt idx="7628" formatCode="General">
                  <c:v>0.28793999999999997</c:v>
                </c:pt>
                <c:pt idx="7629" formatCode="General">
                  <c:v>0.28793999999999997</c:v>
                </c:pt>
                <c:pt idx="7630" formatCode="General">
                  <c:v>0.28793999999999997</c:v>
                </c:pt>
                <c:pt idx="7631" formatCode="General">
                  <c:v>0.28793999999999997</c:v>
                </c:pt>
                <c:pt idx="7632" formatCode="General">
                  <c:v>0.28793999999999997</c:v>
                </c:pt>
                <c:pt idx="7633" formatCode="General">
                  <c:v>0.28793999999999997</c:v>
                </c:pt>
                <c:pt idx="7634" formatCode="General">
                  <c:v>0.28793999999999997</c:v>
                </c:pt>
                <c:pt idx="7635" formatCode="General">
                  <c:v>0.28793999999999997</c:v>
                </c:pt>
                <c:pt idx="7636" formatCode="General">
                  <c:v>0.28793999999999997</c:v>
                </c:pt>
                <c:pt idx="7637" formatCode="General">
                  <c:v>0.28793999999999997</c:v>
                </c:pt>
                <c:pt idx="7638" formatCode="General">
                  <c:v>0.28793999999999997</c:v>
                </c:pt>
                <c:pt idx="7639" formatCode="General">
                  <c:v>0.28793999999999997</c:v>
                </c:pt>
                <c:pt idx="7640" formatCode="General">
                  <c:v>0.28793999999999997</c:v>
                </c:pt>
                <c:pt idx="7641" formatCode="General">
                  <c:v>0.28793999999999997</c:v>
                </c:pt>
                <c:pt idx="7642" formatCode="General">
                  <c:v>0.28793000000000002</c:v>
                </c:pt>
                <c:pt idx="7643" formatCode="General">
                  <c:v>0.28793000000000002</c:v>
                </c:pt>
                <c:pt idx="7644" formatCode="General">
                  <c:v>0.28793000000000002</c:v>
                </c:pt>
                <c:pt idx="7645" formatCode="General">
                  <c:v>0.28793000000000002</c:v>
                </c:pt>
                <c:pt idx="7646" formatCode="General">
                  <c:v>0.28793000000000002</c:v>
                </c:pt>
                <c:pt idx="7647" formatCode="General">
                  <c:v>0.28793000000000002</c:v>
                </c:pt>
                <c:pt idx="7648" formatCode="General">
                  <c:v>0.28793000000000002</c:v>
                </c:pt>
                <c:pt idx="7649" formatCode="General">
                  <c:v>0.28793000000000002</c:v>
                </c:pt>
                <c:pt idx="7650" formatCode="General">
                  <c:v>0.28793000000000002</c:v>
                </c:pt>
                <c:pt idx="7651" formatCode="General">
                  <c:v>0.28793000000000002</c:v>
                </c:pt>
                <c:pt idx="7652" formatCode="General">
                  <c:v>0.28793000000000002</c:v>
                </c:pt>
                <c:pt idx="7653" formatCode="General">
                  <c:v>0.28793000000000002</c:v>
                </c:pt>
                <c:pt idx="7654" formatCode="General">
                  <c:v>0.28793000000000002</c:v>
                </c:pt>
                <c:pt idx="7655" formatCode="General">
                  <c:v>0.28793000000000002</c:v>
                </c:pt>
                <c:pt idx="7656" formatCode="General">
                  <c:v>0.28793000000000002</c:v>
                </c:pt>
                <c:pt idx="7657" formatCode="General">
                  <c:v>0.28793000000000002</c:v>
                </c:pt>
                <c:pt idx="7658" formatCode="General">
                  <c:v>0.28793000000000002</c:v>
                </c:pt>
                <c:pt idx="7659" formatCode="General">
                  <c:v>0.28793000000000002</c:v>
                </c:pt>
                <c:pt idx="7660" formatCode="General">
                  <c:v>0.28793000000000002</c:v>
                </c:pt>
                <c:pt idx="7661" formatCode="General">
                  <c:v>0.28793000000000002</c:v>
                </c:pt>
                <c:pt idx="7662" formatCode="General">
                  <c:v>0.28793000000000002</c:v>
                </c:pt>
                <c:pt idx="7663" formatCode="General">
                  <c:v>0.28793000000000002</c:v>
                </c:pt>
                <c:pt idx="7664" formatCode="General">
                  <c:v>0.28793000000000002</c:v>
                </c:pt>
                <c:pt idx="7665" formatCode="General">
                  <c:v>0.28793000000000002</c:v>
                </c:pt>
                <c:pt idx="7666" formatCode="General">
                  <c:v>0.28793000000000002</c:v>
                </c:pt>
                <c:pt idx="7667" formatCode="General">
                  <c:v>0.28793000000000002</c:v>
                </c:pt>
                <c:pt idx="7668" formatCode="General">
                  <c:v>0.28793000000000002</c:v>
                </c:pt>
                <c:pt idx="7669" formatCode="General">
                  <c:v>0.28793000000000002</c:v>
                </c:pt>
                <c:pt idx="7670" formatCode="General">
                  <c:v>0.28793000000000002</c:v>
                </c:pt>
                <c:pt idx="7671" formatCode="General">
                  <c:v>0.28793000000000002</c:v>
                </c:pt>
                <c:pt idx="7672" formatCode="General">
                  <c:v>0.28793000000000002</c:v>
                </c:pt>
                <c:pt idx="7673" formatCode="General">
                  <c:v>0.28792000000000001</c:v>
                </c:pt>
                <c:pt idx="7674" formatCode="General">
                  <c:v>0.28792000000000001</c:v>
                </c:pt>
                <c:pt idx="7675" formatCode="General">
                  <c:v>0.28792000000000001</c:v>
                </c:pt>
                <c:pt idx="7676" formatCode="General">
                  <c:v>0.28792000000000001</c:v>
                </c:pt>
                <c:pt idx="7677" formatCode="General">
                  <c:v>0.28792000000000001</c:v>
                </c:pt>
                <c:pt idx="7678" formatCode="General">
                  <c:v>0.28792000000000001</c:v>
                </c:pt>
                <c:pt idx="7679" formatCode="General">
                  <c:v>0.28792000000000001</c:v>
                </c:pt>
                <c:pt idx="7680" formatCode="General">
                  <c:v>0.28792000000000001</c:v>
                </c:pt>
                <c:pt idx="7681" formatCode="General">
                  <c:v>0.28792000000000001</c:v>
                </c:pt>
                <c:pt idx="7682" formatCode="General">
                  <c:v>0.28792000000000001</c:v>
                </c:pt>
                <c:pt idx="7683" formatCode="General">
                  <c:v>0.28792000000000001</c:v>
                </c:pt>
                <c:pt idx="7684" formatCode="General">
                  <c:v>0.28792000000000001</c:v>
                </c:pt>
                <c:pt idx="7685" formatCode="General">
                  <c:v>0.28792000000000001</c:v>
                </c:pt>
                <c:pt idx="7686" formatCode="General">
                  <c:v>0.28792000000000001</c:v>
                </c:pt>
                <c:pt idx="7687" formatCode="General">
                  <c:v>0.28792000000000001</c:v>
                </c:pt>
                <c:pt idx="7688" formatCode="General">
                  <c:v>0.28792000000000001</c:v>
                </c:pt>
                <c:pt idx="7689" formatCode="General">
                  <c:v>0.28792000000000001</c:v>
                </c:pt>
                <c:pt idx="7690" formatCode="General">
                  <c:v>0.28792000000000001</c:v>
                </c:pt>
                <c:pt idx="7691" formatCode="General">
                  <c:v>0.28792000000000001</c:v>
                </c:pt>
                <c:pt idx="7692" formatCode="General">
                  <c:v>0.28792000000000001</c:v>
                </c:pt>
                <c:pt idx="7693" formatCode="General">
                  <c:v>0.28792000000000001</c:v>
                </c:pt>
                <c:pt idx="7694" formatCode="General">
                  <c:v>0.28792000000000001</c:v>
                </c:pt>
                <c:pt idx="7695" formatCode="General">
                  <c:v>0.28792000000000001</c:v>
                </c:pt>
                <c:pt idx="7696" formatCode="General">
                  <c:v>0.28791</c:v>
                </c:pt>
                <c:pt idx="7697" formatCode="General">
                  <c:v>0.28791</c:v>
                </c:pt>
                <c:pt idx="7698" formatCode="General">
                  <c:v>0.28791</c:v>
                </c:pt>
                <c:pt idx="7699" formatCode="General">
                  <c:v>0.28791</c:v>
                </c:pt>
                <c:pt idx="7700" formatCode="General">
                  <c:v>0.28791</c:v>
                </c:pt>
                <c:pt idx="7701" formatCode="General">
                  <c:v>0.28791</c:v>
                </c:pt>
                <c:pt idx="7702" formatCode="General">
                  <c:v>0.28791</c:v>
                </c:pt>
                <c:pt idx="7703" formatCode="General">
                  <c:v>0.28791</c:v>
                </c:pt>
                <c:pt idx="7704" formatCode="General">
                  <c:v>0.28791</c:v>
                </c:pt>
                <c:pt idx="7705" formatCode="General">
                  <c:v>0.28791</c:v>
                </c:pt>
                <c:pt idx="7706" formatCode="General">
                  <c:v>0.28791</c:v>
                </c:pt>
                <c:pt idx="7707" formatCode="General">
                  <c:v>0.28791</c:v>
                </c:pt>
                <c:pt idx="7708" formatCode="General">
                  <c:v>0.28791</c:v>
                </c:pt>
                <c:pt idx="7709" formatCode="General">
                  <c:v>0.28791</c:v>
                </c:pt>
                <c:pt idx="7710" formatCode="General">
                  <c:v>0.28791</c:v>
                </c:pt>
                <c:pt idx="7711" formatCode="General">
                  <c:v>0.28791</c:v>
                </c:pt>
                <c:pt idx="7712" formatCode="General">
                  <c:v>0.28791</c:v>
                </c:pt>
                <c:pt idx="7713" formatCode="General">
                  <c:v>0.28791</c:v>
                </c:pt>
                <c:pt idx="7714" formatCode="General">
                  <c:v>0.28791</c:v>
                </c:pt>
                <c:pt idx="7715" formatCode="General">
                  <c:v>0.28791</c:v>
                </c:pt>
                <c:pt idx="7716" formatCode="General">
                  <c:v>0.28791</c:v>
                </c:pt>
                <c:pt idx="7717" formatCode="General">
                  <c:v>0.28791</c:v>
                </c:pt>
                <c:pt idx="7718" formatCode="General">
                  <c:v>0.28791</c:v>
                </c:pt>
                <c:pt idx="7719" formatCode="General">
                  <c:v>0.28791</c:v>
                </c:pt>
                <c:pt idx="7720" formatCode="General">
                  <c:v>0.28791</c:v>
                </c:pt>
                <c:pt idx="7721" formatCode="General">
                  <c:v>0.28791</c:v>
                </c:pt>
                <c:pt idx="7722" formatCode="General">
                  <c:v>0.28791</c:v>
                </c:pt>
                <c:pt idx="7723" formatCode="General">
                  <c:v>0.28791</c:v>
                </c:pt>
                <c:pt idx="7724" formatCode="General">
                  <c:v>0.28791</c:v>
                </c:pt>
                <c:pt idx="7725" formatCode="General">
                  <c:v>0.28789999999999999</c:v>
                </c:pt>
                <c:pt idx="7726" formatCode="General">
                  <c:v>0.28789999999999999</c:v>
                </c:pt>
                <c:pt idx="7727" formatCode="General">
                  <c:v>0.28789999999999999</c:v>
                </c:pt>
                <c:pt idx="7728" formatCode="General">
                  <c:v>0.28789999999999999</c:v>
                </c:pt>
                <c:pt idx="7729" formatCode="General">
                  <c:v>0.28789999999999999</c:v>
                </c:pt>
                <c:pt idx="7730" formatCode="General">
                  <c:v>0.28789999999999999</c:v>
                </c:pt>
                <c:pt idx="7731" formatCode="General">
                  <c:v>0.28789999999999999</c:v>
                </c:pt>
                <c:pt idx="7732" formatCode="General">
                  <c:v>0.28789999999999999</c:v>
                </c:pt>
                <c:pt idx="7733" formatCode="General">
                  <c:v>0.28789999999999999</c:v>
                </c:pt>
                <c:pt idx="7734" formatCode="General">
                  <c:v>0.28789999999999999</c:v>
                </c:pt>
                <c:pt idx="7735" formatCode="General">
                  <c:v>0.28789999999999999</c:v>
                </c:pt>
                <c:pt idx="7736" formatCode="General">
                  <c:v>0.28789999999999999</c:v>
                </c:pt>
                <c:pt idx="7737" formatCode="General">
                  <c:v>0.28789999999999999</c:v>
                </c:pt>
                <c:pt idx="7738" formatCode="General">
                  <c:v>0.28789999999999999</c:v>
                </c:pt>
                <c:pt idx="7739" formatCode="General">
                  <c:v>0.28789999999999999</c:v>
                </c:pt>
                <c:pt idx="7740" formatCode="General">
                  <c:v>0.28789999999999999</c:v>
                </c:pt>
                <c:pt idx="7741" formatCode="General">
                  <c:v>0.28789999999999999</c:v>
                </c:pt>
                <c:pt idx="7742" formatCode="General">
                  <c:v>0.28789999999999999</c:v>
                </c:pt>
                <c:pt idx="7743" formatCode="General">
                  <c:v>0.28789999999999999</c:v>
                </c:pt>
                <c:pt idx="7744" formatCode="General">
                  <c:v>0.28789999999999999</c:v>
                </c:pt>
                <c:pt idx="7745" formatCode="General">
                  <c:v>0.28789999999999999</c:v>
                </c:pt>
                <c:pt idx="7746" formatCode="General">
                  <c:v>0.28789999999999999</c:v>
                </c:pt>
                <c:pt idx="7747" formatCode="General">
                  <c:v>0.28789999999999999</c:v>
                </c:pt>
                <c:pt idx="7748" formatCode="General">
                  <c:v>0.28789999999999999</c:v>
                </c:pt>
                <c:pt idx="7749" formatCode="General">
                  <c:v>0.28789999999999999</c:v>
                </c:pt>
                <c:pt idx="7750" formatCode="General">
                  <c:v>0.28789999999999999</c:v>
                </c:pt>
                <c:pt idx="7751" formatCode="General">
                  <c:v>0.28789999999999999</c:v>
                </c:pt>
                <c:pt idx="7752" formatCode="General">
                  <c:v>0.28789999999999999</c:v>
                </c:pt>
                <c:pt idx="7753" formatCode="General">
                  <c:v>0.28789999999999999</c:v>
                </c:pt>
                <c:pt idx="7754" formatCode="General">
                  <c:v>0.28789999999999999</c:v>
                </c:pt>
                <c:pt idx="7755" formatCode="General">
                  <c:v>0.28789999999999999</c:v>
                </c:pt>
                <c:pt idx="7756" formatCode="General">
                  <c:v>0.28789999999999999</c:v>
                </c:pt>
                <c:pt idx="7757" formatCode="General">
                  <c:v>0.28789999999999999</c:v>
                </c:pt>
                <c:pt idx="7758" formatCode="General">
                  <c:v>0.28789999999999999</c:v>
                </c:pt>
                <c:pt idx="7759" formatCode="General">
                  <c:v>0.28789999999999999</c:v>
                </c:pt>
                <c:pt idx="7760" formatCode="General">
                  <c:v>0.28789999999999999</c:v>
                </c:pt>
                <c:pt idx="7761" formatCode="General">
                  <c:v>0.28789999999999999</c:v>
                </c:pt>
                <c:pt idx="7762" formatCode="General">
                  <c:v>0.28789999999999999</c:v>
                </c:pt>
                <c:pt idx="7763" formatCode="General">
                  <c:v>0.28788999999999998</c:v>
                </c:pt>
                <c:pt idx="7764" formatCode="General">
                  <c:v>0.28788999999999998</c:v>
                </c:pt>
                <c:pt idx="7765" formatCode="General">
                  <c:v>0.28788999999999998</c:v>
                </c:pt>
                <c:pt idx="7766" formatCode="General">
                  <c:v>0.28788999999999998</c:v>
                </c:pt>
                <c:pt idx="7767" formatCode="General">
                  <c:v>0.28788999999999998</c:v>
                </c:pt>
                <c:pt idx="7768" formatCode="General">
                  <c:v>0.28788999999999998</c:v>
                </c:pt>
                <c:pt idx="7769" formatCode="General">
                  <c:v>0.28788999999999998</c:v>
                </c:pt>
                <c:pt idx="7770" formatCode="General">
                  <c:v>0.28788999999999998</c:v>
                </c:pt>
                <c:pt idx="7771" formatCode="General">
                  <c:v>0.28788999999999998</c:v>
                </c:pt>
                <c:pt idx="7772" formatCode="General">
                  <c:v>0.28788999999999998</c:v>
                </c:pt>
                <c:pt idx="7773" formatCode="General">
                  <c:v>0.28788999999999998</c:v>
                </c:pt>
                <c:pt idx="7774" formatCode="General">
                  <c:v>0.28788999999999998</c:v>
                </c:pt>
                <c:pt idx="7775" formatCode="General">
                  <c:v>0.28788999999999998</c:v>
                </c:pt>
                <c:pt idx="7776" formatCode="General">
                  <c:v>0.28788999999999998</c:v>
                </c:pt>
                <c:pt idx="7777" formatCode="General">
                  <c:v>0.28788999999999998</c:v>
                </c:pt>
                <c:pt idx="7778" formatCode="General">
                  <c:v>0.28788999999999998</c:v>
                </c:pt>
                <c:pt idx="7779" formatCode="General">
                  <c:v>0.28788999999999998</c:v>
                </c:pt>
                <c:pt idx="7780" formatCode="General">
                  <c:v>0.28788999999999998</c:v>
                </c:pt>
                <c:pt idx="7781" formatCode="General">
                  <c:v>0.28788999999999998</c:v>
                </c:pt>
                <c:pt idx="7782" formatCode="General">
                  <c:v>0.28788999999999998</c:v>
                </c:pt>
                <c:pt idx="7783" formatCode="General">
                  <c:v>0.28788999999999998</c:v>
                </c:pt>
                <c:pt idx="7784" formatCode="General">
                  <c:v>0.28788999999999998</c:v>
                </c:pt>
                <c:pt idx="7785" formatCode="General">
                  <c:v>0.28788999999999998</c:v>
                </c:pt>
                <c:pt idx="7786" formatCode="General">
                  <c:v>0.28788999999999998</c:v>
                </c:pt>
                <c:pt idx="7787" formatCode="General">
                  <c:v>0.28788999999999998</c:v>
                </c:pt>
                <c:pt idx="7788" formatCode="General">
                  <c:v>0.28788999999999998</c:v>
                </c:pt>
                <c:pt idx="7789" formatCode="General">
                  <c:v>0.28788999999999998</c:v>
                </c:pt>
                <c:pt idx="7790" formatCode="General">
                  <c:v>0.28788000000000002</c:v>
                </c:pt>
                <c:pt idx="7791" formatCode="General">
                  <c:v>0.28788000000000002</c:v>
                </c:pt>
                <c:pt idx="7792" formatCode="General">
                  <c:v>0.28788000000000002</c:v>
                </c:pt>
                <c:pt idx="7793" formatCode="General">
                  <c:v>0.28788000000000002</c:v>
                </c:pt>
                <c:pt idx="7794" formatCode="General">
                  <c:v>0.28788000000000002</c:v>
                </c:pt>
                <c:pt idx="7795" formatCode="General">
                  <c:v>0.28788000000000002</c:v>
                </c:pt>
                <c:pt idx="7796" formatCode="General">
                  <c:v>0.28788000000000002</c:v>
                </c:pt>
                <c:pt idx="7797" formatCode="General">
                  <c:v>0.28788000000000002</c:v>
                </c:pt>
                <c:pt idx="7798" formatCode="General">
                  <c:v>0.28788000000000002</c:v>
                </c:pt>
                <c:pt idx="7799" formatCode="General">
                  <c:v>0.28788000000000002</c:v>
                </c:pt>
                <c:pt idx="7800" formatCode="General">
                  <c:v>0.28788000000000002</c:v>
                </c:pt>
                <c:pt idx="7801" formatCode="General">
                  <c:v>0.28788000000000002</c:v>
                </c:pt>
                <c:pt idx="7802" formatCode="General">
                  <c:v>0.28788000000000002</c:v>
                </c:pt>
                <c:pt idx="7803" formatCode="General">
                  <c:v>0.28788000000000002</c:v>
                </c:pt>
                <c:pt idx="7804" formatCode="General">
                  <c:v>0.28788000000000002</c:v>
                </c:pt>
                <c:pt idx="7805" formatCode="General">
                  <c:v>0.28788000000000002</c:v>
                </c:pt>
                <c:pt idx="7806" formatCode="General">
                  <c:v>0.28788000000000002</c:v>
                </c:pt>
                <c:pt idx="7807" formatCode="General">
                  <c:v>0.28788000000000002</c:v>
                </c:pt>
                <c:pt idx="7808" formatCode="General">
                  <c:v>0.28788000000000002</c:v>
                </c:pt>
                <c:pt idx="7809" formatCode="General">
                  <c:v>0.28788000000000002</c:v>
                </c:pt>
                <c:pt idx="7810" formatCode="General">
                  <c:v>0.28788000000000002</c:v>
                </c:pt>
                <c:pt idx="7811" formatCode="General">
                  <c:v>0.28788000000000002</c:v>
                </c:pt>
                <c:pt idx="7812" formatCode="General">
                  <c:v>0.28788000000000002</c:v>
                </c:pt>
                <c:pt idx="7813" formatCode="General">
                  <c:v>0.28788000000000002</c:v>
                </c:pt>
                <c:pt idx="7814" formatCode="General">
                  <c:v>0.28788000000000002</c:v>
                </c:pt>
                <c:pt idx="7815" formatCode="General">
                  <c:v>0.28788000000000002</c:v>
                </c:pt>
                <c:pt idx="7816" formatCode="General">
                  <c:v>0.28788000000000002</c:v>
                </c:pt>
                <c:pt idx="7817" formatCode="General">
                  <c:v>0.28788000000000002</c:v>
                </c:pt>
                <c:pt idx="7818" formatCode="General">
                  <c:v>0.28788000000000002</c:v>
                </c:pt>
                <c:pt idx="7819" formatCode="General">
                  <c:v>0.28788000000000002</c:v>
                </c:pt>
                <c:pt idx="7820" formatCode="General">
                  <c:v>0.28788000000000002</c:v>
                </c:pt>
                <c:pt idx="7821" formatCode="General">
                  <c:v>0.28788000000000002</c:v>
                </c:pt>
                <c:pt idx="7822" formatCode="General">
                  <c:v>0.28788000000000002</c:v>
                </c:pt>
                <c:pt idx="7823" formatCode="General">
                  <c:v>0.28788000000000002</c:v>
                </c:pt>
                <c:pt idx="7824" formatCode="General">
                  <c:v>0.28788000000000002</c:v>
                </c:pt>
                <c:pt idx="7825" formatCode="General">
                  <c:v>0.28788000000000002</c:v>
                </c:pt>
                <c:pt idx="7826" formatCode="General">
                  <c:v>0.28788000000000002</c:v>
                </c:pt>
                <c:pt idx="7827" formatCode="General">
                  <c:v>0.28788000000000002</c:v>
                </c:pt>
                <c:pt idx="7828" formatCode="General">
                  <c:v>0.28788000000000002</c:v>
                </c:pt>
                <c:pt idx="7829" formatCode="General">
                  <c:v>0.28788000000000002</c:v>
                </c:pt>
                <c:pt idx="7830" formatCode="General">
                  <c:v>0.28788000000000002</c:v>
                </c:pt>
                <c:pt idx="7831" formatCode="General">
                  <c:v>0.28788000000000002</c:v>
                </c:pt>
                <c:pt idx="7832" formatCode="General">
                  <c:v>0.28788000000000002</c:v>
                </c:pt>
                <c:pt idx="7833" formatCode="General">
                  <c:v>0.28788000000000002</c:v>
                </c:pt>
                <c:pt idx="7834" formatCode="General">
                  <c:v>0.28788000000000002</c:v>
                </c:pt>
                <c:pt idx="7835" formatCode="General">
                  <c:v>0.28788000000000002</c:v>
                </c:pt>
                <c:pt idx="7836" formatCode="General">
                  <c:v>0.28788000000000002</c:v>
                </c:pt>
                <c:pt idx="7837" formatCode="General">
                  <c:v>0.28788000000000002</c:v>
                </c:pt>
                <c:pt idx="7838" formatCode="General">
                  <c:v>0.28788000000000002</c:v>
                </c:pt>
                <c:pt idx="7839" formatCode="General">
                  <c:v>0.28788000000000002</c:v>
                </c:pt>
                <c:pt idx="7840" formatCode="General">
                  <c:v>0.28788000000000002</c:v>
                </c:pt>
                <c:pt idx="7841" formatCode="General">
                  <c:v>0.28788000000000002</c:v>
                </c:pt>
                <c:pt idx="7842" formatCode="General">
                  <c:v>0.28787000000000001</c:v>
                </c:pt>
                <c:pt idx="7843" formatCode="General">
                  <c:v>0.28787000000000001</c:v>
                </c:pt>
                <c:pt idx="7844" formatCode="General">
                  <c:v>0.28787000000000001</c:v>
                </c:pt>
                <c:pt idx="7845" formatCode="General">
                  <c:v>0.28787000000000001</c:v>
                </c:pt>
                <c:pt idx="7846" formatCode="General">
                  <c:v>0.28787000000000001</c:v>
                </c:pt>
                <c:pt idx="7847" formatCode="General">
                  <c:v>0.28787000000000001</c:v>
                </c:pt>
                <c:pt idx="7848" formatCode="General">
                  <c:v>0.28787000000000001</c:v>
                </c:pt>
                <c:pt idx="7849" formatCode="General">
                  <c:v>0.28787000000000001</c:v>
                </c:pt>
                <c:pt idx="7850" formatCode="General">
                  <c:v>0.28787000000000001</c:v>
                </c:pt>
                <c:pt idx="7851" formatCode="General">
                  <c:v>0.28787000000000001</c:v>
                </c:pt>
                <c:pt idx="7852" formatCode="General">
                  <c:v>0.28787000000000001</c:v>
                </c:pt>
                <c:pt idx="7853" formatCode="General">
                  <c:v>0.28787000000000001</c:v>
                </c:pt>
                <c:pt idx="7854" formatCode="General">
                  <c:v>0.28787000000000001</c:v>
                </c:pt>
                <c:pt idx="7855" formatCode="General">
                  <c:v>0.28787000000000001</c:v>
                </c:pt>
                <c:pt idx="7856" formatCode="General">
                  <c:v>0.28787000000000001</c:v>
                </c:pt>
                <c:pt idx="7857" formatCode="General">
                  <c:v>0.28787000000000001</c:v>
                </c:pt>
                <c:pt idx="7858" formatCode="General">
                  <c:v>0.28787000000000001</c:v>
                </c:pt>
                <c:pt idx="7859" formatCode="General">
                  <c:v>0.28787000000000001</c:v>
                </c:pt>
                <c:pt idx="7860" formatCode="General">
                  <c:v>0.28787000000000001</c:v>
                </c:pt>
                <c:pt idx="7861" formatCode="General">
                  <c:v>0.28787000000000001</c:v>
                </c:pt>
                <c:pt idx="7862" formatCode="General">
                  <c:v>0.28787000000000001</c:v>
                </c:pt>
                <c:pt idx="7863" formatCode="General">
                  <c:v>0.28787000000000001</c:v>
                </c:pt>
                <c:pt idx="7864" formatCode="General">
                  <c:v>0.28787000000000001</c:v>
                </c:pt>
                <c:pt idx="7865" formatCode="General">
                  <c:v>0.28787000000000001</c:v>
                </c:pt>
                <c:pt idx="7866" formatCode="General">
                  <c:v>0.28787000000000001</c:v>
                </c:pt>
                <c:pt idx="7867" formatCode="General">
                  <c:v>0.28787000000000001</c:v>
                </c:pt>
                <c:pt idx="7868" formatCode="General">
                  <c:v>0.28787000000000001</c:v>
                </c:pt>
                <c:pt idx="7869" formatCode="General">
                  <c:v>0.28787000000000001</c:v>
                </c:pt>
                <c:pt idx="7870" formatCode="General">
                  <c:v>0.28787000000000001</c:v>
                </c:pt>
                <c:pt idx="7871" formatCode="General">
                  <c:v>0.28787000000000001</c:v>
                </c:pt>
                <c:pt idx="7872" formatCode="General">
                  <c:v>0.28787000000000001</c:v>
                </c:pt>
                <c:pt idx="7873" formatCode="General">
                  <c:v>0.28787000000000001</c:v>
                </c:pt>
                <c:pt idx="7874" formatCode="General">
                  <c:v>0.28787000000000001</c:v>
                </c:pt>
                <c:pt idx="7875" formatCode="General">
                  <c:v>0.28787000000000001</c:v>
                </c:pt>
                <c:pt idx="7876" formatCode="General">
                  <c:v>0.28787000000000001</c:v>
                </c:pt>
                <c:pt idx="7877" formatCode="General">
                  <c:v>0.28787000000000001</c:v>
                </c:pt>
                <c:pt idx="7878" formatCode="General">
                  <c:v>0.28787000000000001</c:v>
                </c:pt>
                <c:pt idx="7879" formatCode="General">
                  <c:v>0.28786</c:v>
                </c:pt>
                <c:pt idx="7880" formatCode="General">
                  <c:v>0.28786</c:v>
                </c:pt>
                <c:pt idx="7881" formatCode="General">
                  <c:v>0.28786</c:v>
                </c:pt>
                <c:pt idx="7882" formatCode="General">
                  <c:v>0.28786</c:v>
                </c:pt>
                <c:pt idx="7883" formatCode="General">
                  <c:v>0.28786</c:v>
                </c:pt>
                <c:pt idx="7884" formatCode="General">
                  <c:v>0.28786</c:v>
                </c:pt>
                <c:pt idx="7885" formatCode="General">
                  <c:v>0.28786</c:v>
                </c:pt>
                <c:pt idx="7886" formatCode="General">
                  <c:v>0.28786</c:v>
                </c:pt>
                <c:pt idx="7887" formatCode="General">
                  <c:v>0.28786</c:v>
                </c:pt>
                <c:pt idx="7888" formatCode="General">
                  <c:v>0.28786</c:v>
                </c:pt>
                <c:pt idx="7889" formatCode="General">
                  <c:v>0.28786</c:v>
                </c:pt>
                <c:pt idx="7890" formatCode="General">
                  <c:v>0.28786</c:v>
                </c:pt>
                <c:pt idx="7891" formatCode="General">
                  <c:v>0.28786</c:v>
                </c:pt>
                <c:pt idx="7892" formatCode="General">
                  <c:v>0.28786</c:v>
                </c:pt>
                <c:pt idx="7893" formatCode="General">
                  <c:v>0.28786</c:v>
                </c:pt>
                <c:pt idx="7894" formatCode="General">
                  <c:v>0.28786</c:v>
                </c:pt>
                <c:pt idx="7895" formatCode="General">
                  <c:v>0.28786</c:v>
                </c:pt>
                <c:pt idx="7896" formatCode="General">
                  <c:v>0.28786</c:v>
                </c:pt>
                <c:pt idx="7897" formatCode="General">
                  <c:v>0.28786</c:v>
                </c:pt>
                <c:pt idx="7898" formatCode="General">
                  <c:v>0.28786</c:v>
                </c:pt>
                <c:pt idx="7899" formatCode="General">
                  <c:v>0.28786</c:v>
                </c:pt>
                <c:pt idx="7900" formatCode="General">
                  <c:v>0.28786</c:v>
                </c:pt>
                <c:pt idx="7901" formatCode="General">
                  <c:v>0.28786</c:v>
                </c:pt>
                <c:pt idx="7902" formatCode="General">
                  <c:v>0.28786</c:v>
                </c:pt>
                <c:pt idx="7903" formatCode="General">
                  <c:v>0.28786</c:v>
                </c:pt>
                <c:pt idx="7904" formatCode="General">
                  <c:v>0.28786</c:v>
                </c:pt>
                <c:pt idx="7905" formatCode="General">
                  <c:v>0.28786</c:v>
                </c:pt>
                <c:pt idx="7906" formatCode="General">
                  <c:v>0.28786</c:v>
                </c:pt>
                <c:pt idx="7907" formatCode="General">
                  <c:v>0.28786</c:v>
                </c:pt>
                <c:pt idx="7908" formatCode="General">
                  <c:v>0.28786</c:v>
                </c:pt>
                <c:pt idx="7909" formatCode="General">
                  <c:v>0.28786</c:v>
                </c:pt>
                <c:pt idx="7910" formatCode="General">
                  <c:v>0.28786</c:v>
                </c:pt>
                <c:pt idx="7911" formatCode="General">
                  <c:v>0.28786</c:v>
                </c:pt>
                <c:pt idx="7912" formatCode="General">
                  <c:v>0.28786</c:v>
                </c:pt>
                <c:pt idx="7913" formatCode="General">
                  <c:v>0.28786</c:v>
                </c:pt>
                <c:pt idx="7914" formatCode="General">
                  <c:v>0.28786</c:v>
                </c:pt>
                <c:pt idx="7915" formatCode="General">
                  <c:v>0.28786</c:v>
                </c:pt>
                <c:pt idx="7916" formatCode="General">
                  <c:v>0.28786</c:v>
                </c:pt>
                <c:pt idx="7917" formatCode="General">
                  <c:v>0.28786</c:v>
                </c:pt>
                <c:pt idx="7918" formatCode="General">
                  <c:v>0.28786</c:v>
                </c:pt>
                <c:pt idx="7919" formatCode="General">
                  <c:v>0.28786</c:v>
                </c:pt>
                <c:pt idx="7920" formatCode="General">
                  <c:v>0.28786</c:v>
                </c:pt>
                <c:pt idx="7921" formatCode="General">
                  <c:v>0.28786</c:v>
                </c:pt>
                <c:pt idx="7922" formatCode="General">
                  <c:v>0.28786</c:v>
                </c:pt>
                <c:pt idx="7923" formatCode="General">
                  <c:v>0.28786</c:v>
                </c:pt>
                <c:pt idx="7924" formatCode="General">
                  <c:v>0.28786</c:v>
                </c:pt>
                <c:pt idx="7925" formatCode="General">
                  <c:v>0.28786</c:v>
                </c:pt>
                <c:pt idx="7926" formatCode="General">
                  <c:v>0.28786</c:v>
                </c:pt>
                <c:pt idx="7927" formatCode="General">
                  <c:v>0.28786</c:v>
                </c:pt>
                <c:pt idx="7928" formatCode="General">
                  <c:v>0.28786</c:v>
                </c:pt>
                <c:pt idx="7929" formatCode="General">
                  <c:v>0.28786</c:v>
                </c:pt>
                <c:pt idx="7930" formatCode="General">
                  <c:v>0.28786</c:v>
                </c:pt>
                <c:pt idx="7931" formatCode="General">
                  <c:v>0.28786</c:v>
                </c:pt>
                <c:pt idx="7932" formatCode="General">
                  <c:v>0.28786</c:v>
                </c:pt>
                <c:pt idx="7933" formatCode="General">
                  <c:v>0.28786</c:v>
                </c:pt>
                <c:pt idx="7934" formatCode="General">
                  <c:v>0.28786</c:v>
                </c:pt>
                <c:pt idx="7935" formatCode="General">
                  <c:v>0.28786</c:v>
                </c:pt>
                <c:pt idx="7936" formatCode="General">
                  <c:v>0.28786</c:v>
                </c:pt>
                <c:pt idx="7937" formatCode="General">
                  <c:v>0.28786</c:v>
                </c:pt>
                <c:pt idx="7938" formatCode="General">
                  <c:v>0.28786</c:v>
                </c:pt>
                <c:pt idx="7939" formatCode="General">
                  <c:v>0.28786</c:v>
                </c:pt>
                <c:pt idx="7940" formatCode="General">
                  <c:v>0.28786</c:v>
                </c:pt>
                <c:pt idx="7941" formatCode="General">
                  <c:v>0.28786</c:v>
                </c:pt>
                <c:pt idx="7942" formatCode="General">
                  <c:v>0.28786</c:v>
                </c:pt>
                <c:pt idx="7943" formatCode="General">
                  <c:v>0.28786</c:v>
                </c:pt>
                <c:pt idx="7944" formatCode="General">
                  <c:v>0.28786</c:v>
                </c:pt>
                <c:pt idx="7945" formatCode="General">
                  <c:v>0.28786</c:v>
                </c:pt>
                <c:pt idx="7946" formatCode="General">
                  <c:v>0.28786</c:v>
                </c:pt>
                <c:pt idx="7947" formatCode="General">
                  <c:v>0.28786</c:v>
                </c:pt>
                <c:pt idx="7948" formatCode="General">
                  <c:v>0.28786</c:v>
                </c:pt>
                <c:pt idx="7949" formatCode="General">
                  <c:v>0.28786</c:v>
                </c:pt>
                <c:pt idx="7950" formatCode="General">
                  <c:v>0.28786</c:v>
                </c:pt>
                <c:pt idx="7951" formatCode="General">
                  <c:v>0.28786</c:v>
                </c:pt>
                <c:pt idx="7952" formatCode="General">
                  <c:v>0.28786</c:v>
                </c:pt>
                <c:pt idx="7953" formatCode="General">
                  <c:v>0.28786</c:v>
                </c:pt>
                <c:pt idx="7954" formatCode="General">
                  <c:v>0.28786</c:v>
                </c:pt>
                <c:pt idx="7955" formatCode="General">
                  <c:v>0.28786</c:v>
                </c:pt>
                <c:pt idx="7956" formatCode="General">
                  <c:v>0.28786</c:v>
                </c:pt>
                <c:pt idx="7957" formatCode="General">
                  <c:v>0.28786</c:v>
                </c:pt>
                <c:pt idx="7958" formatCode="General">
                  <c:v>0.28786</c:v>
                </c:pt>
                <c:pt idx="7959" formatCode="General">
                  <c:v>0.28786</c:v>
                </c:pt>
                <c:pt idx="7960" formatCode="General">
                  <c:v>0.28786</c:v>
                </c:pt>
                <c:pt idx="7961" formatCode="General">
                  <c:v>0.28786</c:v>
                </c:pt>
                <c:pt idx="7962" formatCode="General">
                  <c:v>0.28786</c:v>
                </c:pt>
                <c:pt idx="7963" formatCode="General">
                  <c:v>0.28786</c:v>
                </c:pt>
                <c:pt idx="7964" formatCode="General">
                  <c:v>0.28786</c:v>
                </c:pt>
                <c:pt idx="7965" formatCode="General">
                  <c:v>0.28786</c:v>
                </c:pt>
                <c:pt idx="7966" formatCode="General">
                  <c:v>0.28786</c:v>
                </c:pt>
                <c:pt idx="7967" formatCode="General">
                  <c:v>0.28786</c:v>
                </c:pt>
                <c:pt idx="7968" formatCode="General">
                  <c:v>0.28786</c:v>
                </c:pt>
                <c:pt idx="7969" formatCode="General">
                  <c:v>0.28786</c:v>
                </c:pt>
                <c:pt idx="7970" formatCode="General">
                  <c:v>0.28786</c:v>
                </c:pt>
                <c:pt idx="7971" formatCode="General">
                  <c:v>0.28786</c:v>
                </c:pt>
                <c:pt idx="7972" formatCode="General">
                  <c:v>0.28786</c:v>
                </c:pt>
                <c:pt idx="7973" formatCode="General">
                  <c:v>0.28786</c:v>
                </c:pt>
                <c:pt idx="7974" formatCode="General">
                  <c:v>0.28786</c:v>
                </c:pt>
                <c:pt idx="7975" formatCode="General">
                  <c:v>0.28786</c:v>
                </c:pt>
                <c:pt idx="7976" formatCode="General">
                  <c:v>0.28786</c:v>
                </c:pt>
                <c:pt idx="7977" formatCode="General">
                  <c:v>0.28786</c:v>
                </c:pt>
                <c:pt idx="7978" formatCode="General">
                  <c:v>0.28786</c:v>
                </c:pt>
                <c:pt idx="7979" formatCode="General">
                  <c:v>0.28786</c:v>
                </c:pt>
                <c:pt idx="7980" formatCode="General">
                  <c:v>0.28786</c:v>
                </c:pt>
                <c:pt idx="7981" formatCode="General">
                  <c:v>0.28786</c:v>
                </c:pt>
                <c:pt idx="7982" formatCode="General">
                  <c:v>0.28786</c:v>
                </c:pt>
                <c:pt idx="7983" formatCode="General">
                  <c:v>0.28786</c:v>
                </c:pt>
                <c:pt idx="7984" formatCode="General">
                  <c:v>0.28786</c:v>
                </c:pt>
                <c:pt idx="7985" formatCode="General">
                  <c:v>0.28786</c:v>
                </c:pt>
                <c:pt idx="7986" formatCode="General">
                  <c:v>0.28786</c:v>
                </c:pt>
                <c:pt idx="7987" formatCode="General">
                  <c:v>0.28786</c:v>
                </c:pt>
                <c:pt idx="7988" formatCode="General">
                  <c:v>0.28786</c:v>
                </c:pt>
                <c:pt idx="7989" formatCode="General">
                  <c:v>0.28786</c:v>
                </c:pt>
                <c:pt idx="7990" formatCode="General">
                  <c:v>0.28786</c:v>
                </c:pt>
                <c:pt idx="7991" formatCode="General">
                  <c:v>0.28786</c:v>
                </c:pt>
                <c:pt idx="7992" formatCode="General">
                  <c:v>0.28786</c:v>
                </c:pt>
                <c:pt idx="7993" formatCode="General">
                  <c:v>0.28786</c:v>
                </c:pt>
                <c:pt idx="7994" formatCode="General">
                  <c:v>0.28787000000000001</c:v>
                </c:pt>
                <c:pt idx="7995" formatCode="General">
                  <c:v>0.28787000000000001</c:v>
                </c:pt>
                <c:pt idx="7996" formatCode="General">
                  <c:v>0.28787000000000001</c:v>
                </c:pt>
                <c:pt idx="7997" formatCode="General">
                  <c:v>0.28787000000000001</c:v>
                </c:pt>
                <c:pt idx="7998" formatCode="General">
                  <c:v>0.28787000000000001</c:v>
                </c:pt>
                <c:pt idx="7999" formatCode="General">
                  <c:v>0.28787000000000001</c:v>
                </c:pt>
                <c:pt idx="8000" formatCode="General">
                  <c:v>0.28787000000000001</c:v>
                </c:pt>
                <c:pt idx="8001" formatCode="General">
                  <c:v>0.28787000000000001</c:v>
                </c:pt>
                <c:pt idx="8002" formatCode="General">
                  <c:v>0.28787000000000001</c:v>
                </c:pt>
                <c:pt idx="8003" formatCode="General">
                  <c:v>0.28787000000000001</c:v>
                </c:pt>
                <c:pt idx="8004" formatCode="General">
                  <c:v>0.28787000000000001</c:v>
                </c:pt>
                <c:pt idx="8005" formatCode="General">
                  <c:v>0.28787000000000001</c:v>
                </c:pt>
                <c:pt idx="8006" formatCode="General">
                  <c:v>0.28787000000000001</c:v>
                </c:pt>
                <c:pt idx="8007" formatCode="General">
                  <c:v>0.28787000000000001</c:v>
                </c:pt>
                <c:pt idx="8008" formatCode="General">
                  <c:v>0.28787000000000001</c:v>
                </c:pt>
                <c:pt idx="8009" formatCode="General">
                  <c:v>0.28787000000000001</c:v>
                </c:pt>
                <c:pt idx="8010" formatCode="General">
                  <c:v>0.28787000000000001</c:v>
                </c:pt>
                <c:pt idx="8011" formatCode="General">
                  <c:v>0.28787000000000001</c:v>
                </c:pt>
                <c:pt idx="8012" formatCode="General">
                  <c:v>0.28787000000000001</c:v>
                </c:pt>
                <c:pt idx="8013" formatCode="General">
                  <c:v>0.28787000000000001</c:v>
                </c:pt>
                <c:pt idx="8014" formatCode="General">
                  <c:v>0.28787000000000001</c:v>
                </c:pt>
                <c:pt idx="8015" formatCode="General">
                  <c:v>0.28787000000000001</c:v>
                </c:pt>
                <c:pt idx="8016" formatCode="General">
                  <c:v>0.28787000000000001</c:v>
                </c:pt>
                <c:pt idx="8017" formatCode="General">
                  <c:v>0.28787000000000001</c:v>
                </c:pt>
                <c:pt idx="8018" formatCode="General">
                  <c:v>0.28787000000000001</c:v>
                </c:pt>
                <c:pt idx="8019" formatCode="General">
                  <c:v>0.28787000000000001</c:v>
                </c:pt>
                <c:pt idx="8020" formatCode="General">
                  <c:v>0.28787000000000001</c:v>
                </c:pt>
                <c:pt idx="8021" formatCode="General">
                  <c:v>0.28787000000000001</c:v>
                </c:pt>
                <c:pt idx="8022" formatCode="General">
                  <c:v>0.28787000000000001</c:v>
                </c:pt>
                <c:pt idx="8023" formatCode="General">
                  <c:v>0.28787000000000001</c:v>
                </c:pt>
                <c:pt idx="8024" formatCode="General">
                  <c:v>0.28787000000000001</c:v>
                </c:pt>
                <c:pt idx="8025" formatCode="General">
                  <c:v>0.28787000000000001</c:v>
                </c:pt>
                <c:pt idx="8026" formatCode="General">
                  <c:v>0.28787000000000001</c:v>
                </c:pt>
                <c:pt idx="8027" formatCode="General">
                  <c:v>0.28787000000000001</c:v>
                </c:pt>
                <c:pt idx="8028" formatCode="General">
                  <c:v>0.28787000000000001</c:v>
                </c:pt>
                <c:pt idx="8029" formatCode="General">
                  <c:v>0.28787000000000001</c:v>
                </c:pt>
                <c:pt idx="8030" formatCode="General">
                  <c:v>0.28787000000000001</c:v>
                </c:pt>
                <c:pt idx="8031" formatCode="General">
                  <c:v>0.28787000000000001</c:v>
                </c:pt>
                <c:pt idx="8032" formatCode="General">
                  <c:v>0.28788000000000002</c:v>
                </c:pt>
                <c:pt idx="8033" formatCode="General">
                  <c:v>0.28788000000000002</c:v>
                </c:pt>
                <c:pt idx="8034" formatCode="General">
                  <c:v>0.28788000000000002</c:v>
                </c:pt>
                <c:pt idx="8035" formatCode="General">
                  <c:v>0.28788000000000002</c:v>
                </c:pt>
                <c:pt idx="8036" formatCode="General">
                  <c:v>0.28788000000000002</c:v>
                </c:pt>
                <c:pt idx="8037" formatCode="General">
                  <c:v>0.28788000000000002</c:v>
                </c:pt>
                <c:pt idx="8038" formatCode="General">
                  <c:v>0.28788000000000002</c:v>
                </c:pt>
                <c:pt idx="8039" formatCode="General">
                  <c:v>0.28788000000000002</c:v>
                </c:pt>
                <c:pt idx="8040" formatCode="General">
                  <c:v>0.28788000000000002</c:v>
                </c:pt>
                <c:pt idx="8041" formatCode="General">
                  <c:v>0.28788000000000002</c:v>
                </c:pt>
                <c:pt idx="8042" formatCode="General">
                  <c:v>0.28788000000000002</c:v>
                </c:pt>
                <c:pt idx="8043" formatCode="General">
                  <c:v>0.28788000000000002</c:v>
                </c:pt>
                <c:pt idx="8044" formatCode="General">
                  <c:v>0.28788000000000002</c:v>
                </c:pt>
                <c:pt idx="8045" formatCode="General">
                  <c:v>0.28788000000000002</c:v>
                </c:pt>
                <c:pt idx="8046" formatCode="General">
                  <c:v>0.28788000000000002</c:v>
                </c:pt>
                <c:pt idx="8047" formatCode="General">
                  <c:v>0.28788000000000002</c:v>
                </c:pt>
                <c:pt idx="8048" formatCode="General">
                  <c:v>0.28788000000000002</c:v>
                </c:pt>
                <c:pt idx="8049" formatCode="General">
                  <c:v>0.28788000000000002</c:v>
                </c:pt>
                <c:pt idx="8050" formatCode="General">
                  <c:v>0.28788000000000002</c:v>
                </c:pt>
                <c:pt idx="8051" formatCode="General">
                  <c:v>0.28788000000000002</c:v>
                </c:pt>
                <c:pt idx="8052" formatCode="General">
                  <c:v>0.28788000000000002</c:v>
                </c:pt>
                <c:pt idx="8053" formatCode="General">
                  <c:v>0.28788000000000002</c:v>
                </c:pt>
                <c:pt idx="8054" formatCode="General">
                  <c:v>0.28788000000000002</c:v>
                </c:pt>
                <c:pt idx="8055" formatCode="General">
                  <c:v>0.28788000000000002</c:v>
                </c:pt>
                <c:pt idx="8056" formatCode="General">
                  <c:v>0.28788000000000002</c:v>
                </c:pt>
                <c:pt idx="8057" formatCode="General">
                  <c:v>0.28788000000000002</c:v>
                </c:pt>
                <c:pt idx="8058" formatCode="General">
                  <c:v>0.28788000000000002</c:v>
                </c:pt>
                <c:pt idx="8059" formatCode="General">
                  <c:v>0.28788000000000002</c:v>
                </c:pt>
                <c:pt idx="8060" formatCode="General">
                  <c:v>0.28788000000000002</c:v>
                </c:pt>
                <c:pt idx="8061" formatCode="General">
                  <c:v>0.28788000000000002</c:v>
                </c:pt>
                <c:pt idx="8062" formatCode="General">
                  <c:v>0.28788000000000002</c:v>
                </c:pt>
                <c:pt idx="8063" formatCode="General">
                  <c:v>0.28788000000000002</c:v>
                </c:pt>
                <c:pt idx="8064" formatCode="General">
                  <c:v>0.28788000000000002</c:v>
                </c:pt>
                <c:pt idx="8065" formatCode="General">
                  <c:v>0.28788000000000002</c:v>
                </c:pt>
                <c:pt idx="8066" formatCode="General">
                  <c:v>0.28788000000000002</c:v>
                </c:pt>
                <c:pt idx="8067" formatCode="General">
                  <c:v>0.28788000000000002</c:v>
                </c:pt>
                <c:pt idx="8068" formatCode="General">
                  <c:v>0.28788000000000002</c:v>
                </c:pt>
                <c:pt idx="8069" formatCode="General">
                  <c:v>0.28788000000000002</c:v>
                </c:pt>
                <c:pt idx="8070" formatCode="General">
                  <c:v>0.28788000000000002</c:v>
                </c:pt>
                <c:pt idx="8071" formatCode="General">
                  <c:v>0.28788000000000002</c:v>
                </c:pt>
                <c:pt idx="8072" formatCode="General">
                  <c:v>0.28788999999999998</c:v>
                </c:pt>
                <c:pt idx="8073" formatCode="General">
                  <c:v>0.28788999999999998</c:v>
                </c:pt>
                <c:pt idx="8074" formatCode="General">
                  <c:v>0.28788999999999998</c:v>
                </c:pt>
                <c:pt idx="8075" formatCode="General">
                  <c:v>0.28788999999999998</c:v>
                </c:pt>
                <c:pt idx="8076" formatCode="General">
                  <c:v>0.28788999999999998</c:v>
                </c:pt>
                <c:pt idx="8077" formatCode="General">
                  <c:v>0.28788999999999998</c:v>
                </c:pt>
                <c:pt idx="8078" formatCode="General">
                  <c:v>0.28788999999999998</c:v>
                </c:pt>
                <c:pt idx="8079" formatCode="General">
                  <c:v>0.28788999999999998</c:v>
                </c:pt>
                <c:pt idx="8080" formatCode="General">
                  <c:v>0.28788999999999998</c:v>
                </c:pt>
                <c:pt idx="8081" formatCode="General">
                  <c:v>0.28788999999999998</c:v>
                </c:pt>
                <c:pt idx="8082" formatCode="General">
                  <c:v>0.28788999999999998</c:v>
                </c:pt>
                <c:pt idx="8083" formatCode="General">
                  <c:v>0.28788999999999998</c:v>
                </c:pt>
                <c:pt idx="8084" formatCode="General">
                  <c:v>0.28788999999999998</c:v>
                </c:pt>
                <c:pt idx="8085" formatCode="General">
                  <c:v>0.28788999999999998</c:v>
                </c:pt>
                <c:pt idx="8086" formatCode="General">
                  <c:v>0.28788999999999998</c:v>
                </c:pt>
                <c:pt idx="8087" formatCode="General">
                  <c:v>0.28788999999999998</c:v>
                </c:pt>
                <c:pt idx="8088" formatCode="General">
                  <c:v>0.28788999999999998</c:v>
                </c:pt>
                <c:pt idx="8089" formatCode="General">
                  <c:v>0.28788999999999998</c:v>
                </c:pt>
                <c:pt idx="8090" formatCode="General">
                  <c:v>0.28789999999999999</c:v>
                </c:pt>
                <c:pt idx="8091" formatCode="General">
                  <c:v>0.28789999999999999</c:v>
                </c:pt>
                <c:pt idx="8092" formatCode="General">
                  <c:v>0.28789999999999999</c:v>
                </c:pt>
                <c:pt idx="8093" formatCode="General">
                  <c:v>0.28789999999999999</c:v>
                </c:pt>
                <c:pt idx="8094" formatCode="General">
                  <c:v>0.28789999999999999</c:v>
                </c:pt>
                <c:pt idx="8095" formatCode="General">
                  <c:v>0.28789999999999999</c:v>
                </c:pt>
                <c:pt idx="8096" formatCode="General">
                  <c:v>0.28789999999999999</c:v>
                </c:pt>
                <c:pt idx="8097" formatCode="General">
                  <c:v>0.28789999999999999</c:v>
                </c:pt>
                <c:pt idx="8098" formatCode="General">
                  <c:v>0.28789999999999999</c:v>
                </c:pt>
                <c:pt idx="8099" formatCode="General">
                  <c:v>0.28789999999999999</c:v>
                </c:pt>
                <c:pt idx="8100" formatCode="General">
                  <c:v>0.28789999999999999</c:v>
                </c:pt>
                <c:pt idx="8101" formatCode="General">
                  <c:v>0.28789999999999999</c:v>
                </c:pt>
                <c:pt idx="8102" formatCode="General">
                  <c:v>0.28789999999999999</c:v>
                </c:pt>
                <c:pt idx="8103" formatCode="General">
                  <c:v>0.28789999999999999</c:v>
                </c:pt>
                <c:pt idx="8104" formatCode="General">
                  <c:v>0.28789999999999999</c:v>
                </c:pt>
                <c:pt idx="8105" formatCode="General">
                  <c:v>0.28791</c:v>
                </c:pt>
                <c:pt idx="8106" formatCode="General">
                  <c:v>0.28791</c:v>
                </c:pt>
                <c:pt idx="8107" formatCode="General">
                  <c:v>0.28791</c:v>
                </c:pt>
                <c:pt idx="8108" formatCode="General">
                  <c:v>0.28791</c:v>
                </c:pt>
                <c:pt idx="8109" formatCode="General">
                  <c:v>0.28791</c:v>
                </c:pt>
                <c:pt idx="8110" formatCode="General">
                  <c:v>0.28791</c:v>
                </c:pt>
                <c:pt idx="8111" formatCode="General">
                  <c:v>0.28791</c:v>
                </c:pt>
                <c:pt idx="8112" formatCode="General">
                  <c:v>0.28791</c:v>
                </c:pt>
                <c:pt idx="8113" formatCode="General">
                  <c:v>0.28791</c:v>
                </c:pt>
                <c:pt idx="8114" formatCode="General">
                  <c:v>0.28791</c:v>
                </c:pt>
                <c:pt idx="8115" formatCode="General">
                  <c:v>0.28791</c:v>
                </c:pt>
                <c:pt idx="8116" formatCode="General">
                  <c:v>0.28791</c:v>
                </c:pt>
                <c:pt idx="8117" formatCode="General">
                  <c:v>0.28791</c:v>
                </c:pt>
                <c:pt idx="8118" formatCode="General">
                  <c:v>0.28791</c:v>
                </c:pt>
                <c:pt idx="8119" formatCode="General">
                  <c:v>0.28791</c:v>
                </c:pt>
                <c:pt idx="8120" formatCode="General">
                  <c:v>0.28792000000000001</c:v>
                </c:pt>
                <c:pt idx="8121" formatCode="General">
                  <c:v>0.28792000000000001</c:v>
                </c:pt>
                <c:pt idx="8122" formatCode="General">
                  <c:v>0.28792000000000001</c:v>
                </c:pt>
                <c:pt idx="8123" formatCode="General">
                  <c:v>0.28792000000000001</c:v>
                </c:pt>
                <c:pt idx="8124" formatCode="General">
                  <c:v>0.28792000000000001</c:v>
                </c:pt>
                <c:pt idx="8125" formatCode="General">
                  <c:v>0.28792000000000001</c:v>
                </c:pt>
                <c:pt idx="8126" formatCode="General">
                  <c:v>0.28792000000000001</c:v>
                </c:pt>
                <c:pt idx="8127" formatCode="General">
                  <c:v>0.28792000000000001</c:v>
                </c:pt>
                <c:pt idx="8128" formatCode="General">
                  <c:v>0.28792000000000001</c:v>
                </c:pt>
                <c:pt idx="8129" formatCode="General">
                  <c:v>0.28792000000000001</c:v>
                </c:pt>
                <c:pt idx="8130" formatCode="General">
                  <c:v>0.28792000000000001</c:v>
                </c:pt>
                <c:pt idx="8131" formatCode="General">
                  <c:v>0.28792000000000001</c:v>
                </c:pt>
                <c:pt idx="8132" formatCode="General">
                  <c:v>0.28792000000000001</c:v>
                </c:pt>
                <c:pt idx="8133" formatCode="General">
                  <c:v>0.28792000000000001</c:v>
                </c:pt>
                <c:pt idx="8134" formatCode="General">
                  <c:v>0.28792000000000001</c:v>
                </c:pt>
                <c:pt idx="8135" formatCode="General">
                  <c:v>0.28793000000000002</c:v>
                </c:pt>
                <c:pt idx="8136" formatCode="General">
                  <c:v>0.28793000000000002</c:v>
                </c:pt>
                <c:pt idx="8137" formatCode="General">
                  <c:v>0.28793000000000002</c:v>
                </c:pt>
                <c:pt idx="8138" formatCode="General">
                  <c:v>0.28793000000000002</c:v>
                </c:pt>
                <c:pt idx="8139" formatCode="General">
                  <c:v>0.28793000000000002</c:v>
                </c:pt>
                <c:pt idx="8140" formatCode="General">
                  <c:v>0.28793000000000002</c:v>
                </c:pt>
                <c:pt idx="8141" formatCode="General">
                  <c:v>0.28793000000000002</c:v>
                </c:pt>
                <c:pt idx="8142" formatCode="General">
                  <c:v>0.28793000000000002</c:v>
                </c:pt>
                <c:pt idx="8143" formatCode="General">
                  <c:v>0.28793000000000002</c:v>
                </c:pt>
                <c:pt idx="8144" formatCode="General">
                  <c:v>0.28793000000000002</c:v>
                </c:pt>
                <c:pt idx="8145" formatCode="General">
                  <c:v>0.28793000000000002</c:v>
                </c:pt>
                <c:pt idx="8146" formatCode="General">
                  <c:v>0.28793000000000002</c:v>
                </c:pt>
                <c:pt idx="8147" formatCode="General">
                  <c:v>0.28793000000000002</c:v>
                </c:pt>
                <c:pt idx="8148" formatCode="General">
                  <c:v>0.28793000000000002</c:v>
                </c:pt>
                <c:pt idx="8149" formatCode="General">
                  <c:v>0.28793000000000002</c:v>
                </c:pt>
                <c:pt idx="8150" formatCode="General">
                  <c:v>0.28793999999999997</c:v>
                </c:pt>
                <c:pt idx="8151" formatCode="General">
                  <c:v>0.28793999999999997</c:v>
                </c:pt>
                <c:pt idx="8152" formatCode="General">
                  <c:v>0.28793999999999997</c:v>
                </c:pt>
                <c:pt idx="8153" formatCode="General">
                  <c:v>0.28793999999999997</c:v>
                </c:pt>
                <c:pt idx="8154" formatCode="General">
                  <c:v>0.28793999999999997</c:v>
                </c:pt>
                <c:pt idx="8155" formatCode="General">
                  <c:v>0.28793999999999997</c:v>
                </c:pt>
                <c:pt idx="8156" formatCode="General">
                  <c:v>0.28793999999999997</c:v>
                </c:pt>
                <c:pt idx="8157" formatCode="General">
                  <c:v>0.28793999999999997</c:v>
                </c:pt>
                <c:pt idx="8158" formatCode="General">
                  <c:v>0.28793999999999997</c:v>
                </c:pt>
                <c:pt idx="8159" formatCode="General">
                  <c:v>0.28793999999999997</c:v>
                </c:pt>
                <c:pt idx="8160" formatCode="General">
                  <c:v>0.28793999999999997</c:v>
                </c:pt>
                <c:pt idx="8161" formatCode="General">
                  <c:v>0.28793999999999997</c:v>
                </c:pt>
                <c:pt idx="8162" formatCode="General">
                  <c:v>0.28793999999999997</c:v>
                </c:pt>
                <c:pt idx="8163" formatCode="General">
                  <c:v>0.28793999999999997</c:v>
                </c:pt>
                <c:pt idx="8164" formatCode="General">
                  <c:v>0.28794999999999998</c:v>
                </c:pt>
                <c:pt idx="8165" formatCode="General">
                  <c:v>0.28794999999999998</c:v>
                </c:pt>
                <c:pt idx="8166" formatCode="General">
                  <c:v>0.28794999999999998</c:v>
                </c:pt>
                <c:pt idx="8167" formatCode="General">
                  <c:v>0.28794999999999998</c:v>
                </c:pt>
                <c:pt idx="8168" formatCode="General">
                  <c:v>0.28794999999999998</c:v>
                </c:pt>
                <c:pt idx="8169" formatCode="General">
                  <c:v>0.28794999999999998</c:v>
                </c:pt>
                <c:pt idx="8170" formatCode="General">
                  <c:v>0.28794999999999998</c:v>
                </c:pt>
                <c:pt idx="8171" formatCode="General">
                  <c:v>0.28794999999999998</c:v>
                </c:pt>
                <c:pt idx="8172" formatCode="General">
                  <c:v>0.28794999999999998</c:v>
                </c:pt>
                <c:pt idx="8173" formatCode="General">
                  <c:v>0.28794999999999998</c:v>
                </c:pt>
                <c:pt idx="8174" formatCode="General">
                  <c:v>0.28794999999999998</c:v>
                </c:pt>
                <c:pt idx="8175" formatCode="General">
                  <c:v>0.28794999999999998</c:v>
                </c:pt>
                <c:pt idx="8176" formatCode="General">
                  <c:v>0.28795999999999999</c:v>
                </c:pt>
                <c:pt idx="8177" formatCode="General">
                  <c:v>0.28795999999999999</c:v>
                </c:pt>
                <c:pt idx="8178" formatCode="General">
                  <c:v>0.28795999999999999</c:v>
                </c:pt>
                <c:pt idx="8179" formatCode="General">
                  <c:v>0.28795999999999999</c:v>
                </c:pt>
                <c:pt idx="8180" formatCode="General">
                  <c:v>0.28795999999999999</c:v>
                </c:pt>
                <c:pt idx="8181" formatCode="General">
                  <c:v>0.28795999999999999</c:v>
                </c:pt>
                <c:pt idx="8182" formatCode="General">
                  <c:v>0.28795999999999999</c:v>
                </c:pt>
                <c:pt idx="8183" formatCode="General">
                  <c:v>0.28795999999999999</c:v>
                </c:pt>
                <c:pt idx="8184" formatCode="General">
                  <c:v>0.28795999999999999</c:v>
                </c:pt>
                <c:pt idx="8185" formatCode="General">
                  <c:v>0.28795999999999999</c:v>
                </c:pt>
                <c:pt idx="8186" formatCode="General">
                  <c:v>0.28797</c:v>
                </c:pt>
                <c:pt idx="8187" formatCode="General">
                  <c:v>0.28797</c:v>
                </c:pt>
                <c:pt idx="8188" formatCode="General">
                  <c:v>0.28797</c:v>
                </c:pt>
                <c:pt idx="8189" formatCode="General">
                  <c:v>0.28797</c:v>
                </c:pt>
                <c:pt idx="8190" formatCode="General">
                  <c:v>0.28797</c:v>
                </c:pt>
                <c:pt idx="8191" formatCode="General">
                  <c:v>0.28797</c:v>
                </c:pt>
                <c:pt idx="8192" formatCode="General">
                  <c:v>0.28797</c:v>
                </c:pt>
                <c:pt idx="8193" formatCode="General">
                  <c:v>0.28797</c:v>
                </c:pt>
                <c:pt idx="8194" formatCode="General">
                  <c:v>0.28797</c:v>
                </c:pt>
                <c:pt idx="8195" formatCode="General">
                  <c:v>0.28798000000000001</c:v>
                </c:pt>
                <c:pt idx="8196" formatCode="General">
                  <c:v>0.28798000000000001</c:v>
                </c:pt>
                <c:pt idx="8197" formatCode="General">
                  <c:v>0.28798000000000001</c:v>
                </c:pt>
                <c:pt idx="8198" formatCode="General">
                  <c:v>0.28798000000000001</c:v>
                </c:pt>
                <c:pt idx="8199" formatCode="General">
                  <c:v>0.28798000000000001</c:v>
                </c:pt>
                <c:pt idx="8200" formatCode="General">
                  <c:v>0.28798000000000001</c:v>
                </c:pt>
                <c:pt idx="8201" formatCode="General">
                  <c:v>0.28798000000000001</c:v>
                </c:pt>
                <c:pt idx="8202" formatCode="General">
                  <c:v>0.28798000000000001</c:v>
                </c:pt>
                <c:pt idx="8203" formatCode="General">
                  <c:v>0.28798000000000001</c:v>
                </c:pt>
                <c:pt idx="8204" formatCode="General">
                  <c:v>0.28799000000000002</c:v>
                </c:pt>
                <c:pt idx="8205" formatCode="General">
                  <c:v>0.28799000000000002</c:v>
                </c:pt>
                <c:pt idx="8206" formatCode="General">
                  <c:v>0.28799000000000002</c:v>
                </c:pt>
                <c:pt idx="8207" formatCode="General">
                  <c:v>0.28799000000000002</c:v>
                </c:pt>
                <c:pt idx="8208" formatCode="General">
                  <c:v>0.28799000000000002</c:v>
                </c:pt>
                <c:pt idx="8209" formatCode="General">
                  <c:v>0.28799000000000002</c:v>
                </c:pt>
                <c:pt idx="8210" formatCode="General">
                  <c:v>0.28799000000000002</c:v>
                </c:pt>
                <c:pt idx="8211" formatCode="General">
                  <c:v>0.28799000000000002</c:v>
                </c:pt>
                <c:pt idx="8212" formatCode="General">
                  <c:v>0.28799000000000002</c:v>
                </c:pt>
                <c:pt idx="8213" formatCode="General">
                  <c:v>0.28799999999999998</c:v>
                </c:pt>
                <c:pt idx="8214" formatCode="General">
                  <c:v>0.28799999999999998</c:v>
                </c:pt>
                <c:pt idx="8215" formatCode="General">
                  <c:v>0.28799999999999998</c:v>
                </c:pt>
                <c:pt idx="8216" formatCode="General">
                  <c:v>0.28799999999999998</c:v>
                </c:pt>
                <c:pt idx="8217" formatCode="General">
                  <c:v>0.28799999999999998</c:v>
                </c:pt>
                <c:pt idx="8218" formatCode="General">
                  <c:v>0.28799999999999998</c:v>
                </c:pt>
                <c:pt idx="8219" formatCode="General">
                  <c:v>0.28799999999999998</c:v>
                </c:pt>
                <c:pt idx="8220" formatCode="General">
                  <c:v>0.28799999999999998</c:v>
                </c:pt>
                <c:pt idx="8221" formatCode="General">
                  <c:v>0.28800999999999999</c:v>
                </c:pt>
                <c:pt idx="8222" formatCode="General">
                  <c:v>0.28800999999999999</c:v>
                </c:pt>
                <c:pt idx="8223" formatCode="General">
                  <c:v>0.28800999999999999</c:v>
                </c:pt>
                <c:pt idx="8224" formatCode="General">
                  <c:v>0.28800999999999999</c:v>
                </c:pt>
                <c:pt idx="8225" formatCode="General">
                  <c:v>0.28800999999999999</c:v>
                </c:pt>
                <c:pt idx="8226" formatCode="General">
                  <c:v>0.28800999999999999</c:v>
                </c:pt>
                <c:pt idx="8227" formatCode="General">
                  <c:v>0.28800999999999999</c:v>
                </c:pt>
                <c:pt idx="8228" formatCode="General">
                  <c:v>0.28800999999999999</c:v>
                </c:pt>
                <c:pt idx="8229" formatCode="General">
                  <c:v>0.28802</c:v>
                </c:pt>
                <c:pt idx="8230" formatCode="General">
                  <c:v>0.28802</c:v>
                </c:pt>
                <c:pt idx="8231" formatCode="General">
                  <c:v>0.28802</c:v>
                </c:pt>
                <c:pt idx="8232" formatCode="General">
                  <c:v>0.28802</c:v>
                </c:pt>
                <c:pt idx="8233" formatCode="General">
                  <c:v>0.28802</c:v>
                </c:pt>
                <c:pt idx="8234" formatCode="General">
                  <c:v>0.28802</c:v>
                </c:pt>
                <c:pt idx="8235" formatCode="General">
                  <c:v>0.28802</c:v>
                </c:pt>
                <c:pt idx="8236" formatCode="General">
                  <c:v>0.28803000000000001</c:v>
                </c:pt>
                <c:pt idx="8237" formatCode="General">
                  <c:v>0.28803000000000001</c:v>
                </c:pt>
                <c:pt idx="8238" formatCode="General">
                  <c:v>0.28803000000000001</c:v>
                </c:pt>
                <c:pt idx="8239" formatCode="General">
                  <c:v>0.28803000000000001</c:v>
                </c:pt>
                <c:pt idx="8240" formatCode="General">
                  <c:v>0.28803000000000001</c:v>
                </c:pt>
                <c:pt idx="8241" formatCode="General">
                  <c:v>0.28803000000000001</c:v>
                </c:pt>
                <c:pt idx="8242" formatCode="General">
                  <c:v>0.28803000000000001</c:v>
                </c:pt>
                <c:pt idx="8243" formatCode="General">
                  <c:v>0.28803000000000001</c:v>
                </c:pt>
                <c:pt idx="8244" formatCode="General">
                  <c:v>0.28804000000000002</c:v>
                </c:pt>
                <c:pt idx="8245" formatCode="General">
                  <c:v>0.28804000000000002</c:v>
                </c:pt>
                <c:pt idx="8246" formatCode="General">
                  <c:v>0.28804000000000002</c:v>
                </c:pt>
                <c:pt idx="8247" formatCode="General">
                  <c:v>0.28804000000000002</c:v>
                </c:pt>
                <c:pt idx="8248" formatCode="General">
                  <c:v>0.28804000000000002</c:v>
                </c:pt>
                <c:pt idx="8249" formatCode="General">
                  <c:v>0.28804000000000002</c:v>
                </c:pt>
                <c:pt idx="8250" formatCode="General">
                  <c:v>0.28804000000000002</c:v>
                </c:pt>
                <c:pt idx="8251" formatCode="General">
                  <c:v>0.28804000000000002</c:v>
                </c:pt>
                <c:pt idx="8252" formatCode="General">
                  <c:v>0.28804999999999997</c:v>
                </c:pt>
                <c:pt idx="8253" formatCode="General">
                  <c:v>0.28804999999999997</c:v>
                </c:pt>
                <c:pt idx="8254" formatCode="General">
                  <c:v>0.28804999999999997</c:v>
                </c:pt>
                <c:pt idx="8255" formatCode="General">
                  <c:v>0.28804999999999997</c:v>
                </c:pt>
                <c:pt idx="8256" formatCode="General">
                  <c:v>0.28804999999999997</c:v>
                </c:pt>
                <c:pt idx="8257" formatCode="General">
                  <c:v>0.28804999999999997</c:v>
                </c:pt>
                <c:pt idx="8258" formatCode="General">
                  <c:v>0.28804999999999997</c:v>
                </c:pt>
                <c:pt idx="8259" formatCode="General">
                  <c:v>0.28804999999999997</c:v>
                </c:pt>
                <c:pt idx="8260" formatCode="General">
                  <c:v>0.28805999999999998</c:v>
                </c:pt>
                <c:pt idx="8261" formatCode="General">
                  <c:v>0.28805999999999998</c:v>
                </c:pt>
                <c:pt idx="8262" formatCode="General">
                  <c:v>0.28805999999999998</c:v>
                </c:pt>
                <c:pt idx="8263" formatCode="General">
                  <c:v>0.28805999999999998</c:v>
                </c:pt>
                <c:pt idx="8264" formatCode="General">
                  <c:v>0.28805999999999998</c:v>
                </c:pt>
                <c:pt idx="8265" formatCode="General">
                  <c:v>0.28805999999999998</c:v>
                </c:pt>
                <c:pt idx="8266" formatCode="General">
                  <c:v>0.28805999999999998</c:v>
                </c:pt>
                <c:pt idx="8267" formatCode="General">
                  <c:v>0.28806999999999999</c:v>
                </c:pt>
                <c:pt idx="8268" formatCode="General">
                  <c:v>0.28806999999999999</c:v>
                </c:pt>
                <c:pt idx="8269" formatCode="General">
                  <c:v>0.28806999999999999</c:v>
                </c:pt>
                <c:pt idx="8270" formatCode="General">
                  <c:v>0.28806999999999999</c:v>
                </c:pt>
                <c:pt idx="8271" formatCode="General">
                  <c:v>0.28806999999999999</c:v>
                </c:pt>
                <c:pt idx="8272" formatCode="General">
                  <c:v>0.28806999999999999</c:v>
                </c:pt>
                <c:pt idx="8273" formatCode="General">
                  <c:v>0.28806999999999999</c:v>
                </c:pt>
                <c:pt idx="8274" formatCode="General">
                  <c:v>0.28808</c:v>
                </c:pt>
                <c:pt idx="8275" formatCode="General">
                  <c:v>0.28808</c:v>
                </c:pt>
                <c:pt idx="8276" formatCode="General">
                  <c:v>0.28808</c:v>
                </c:pt>
                <c:pt idx="8277" formatCode="General">
                  <c:v>0.28808</c:v>
                </c:pt>
                <c:pt idx="8278" formatCode="General">
                  <c:v>0.28808</c:v>
                </c:pt>
                <c:pt idx="8279" formatCode="General">
                  <c:v>0.28808</c:v>
                </c:pt>
                <c:pt idx="8280" formatCode="General">
                  <c:v>0.28808</c:v>
                </c:pt>
                <c:pt idx="8281" formatCode="General">
                  <c:v>0.28809000000000001</c:v>
                </c:pt>
                <c:pt idx="8282" formatCode="General">
                  <c:v>0.28809000000000001</c:v>
                </c:pt>
                <c:pt idx="8283" formatCode="General">
                  <c:v>0.28809000000000001</c:v>
                </c:pt>
                <c:pt idx="8284" formatCode="General">
                  <c:v>0.28809000000000001</c:v>
                </c:pt>
                <c:pt idx="8285" formatCode="General">
                  <c:v>0.28809000000000001</c:v>
                </c:pt>
                <c:pt idx="8286" formatCode="General">
                  <c:v>0.28809000000000001</c:v>
                </c:pt>
                <c:pt idx="8287" formatCode="General">
                  <c:v>0.28810000000000002</c:v>
                </c:pt>
                <c:pt idx="8288" formatCode="General">
                  <c:v>0.28810000000000002</c:v>
                </c:pt>
                <c:pt idx="8289" formatCode="General">
                  <c:v>0.28810000000000002</c:v>
                </c:pt>
                <c:pt idx="8290" formatCode="General">
                  <c:v>0.28810000000000002</c:v>
                </c:pt>
                <c:pt idx="8291" formatCode="General">
                  <c:v>0.28810000000000002</c:v>
                </c:pt>
                <c:pt idx="8292" formatCode="General">
                  <c:v>0.28810000000000002</c:v>
                </c:pt>
                <c:pt idx="8293" formatCode="General">
                  <c:v>0.28810999999999998</c:v>
                </c:pt>
                <c:pt idx="8294" formatCode="General">
                  <c:v>0.28810999999999998</c:v>
                </c:pt>
                <c:pt idx="8295" formatCode="General">
                  <c:v>0.28810999999999998</c:v>
                </c:pt>
                <c:pt idx="8296" formatCode="General">
                  <c:v>0.28810999999999998</c:v>
                </c:pt>
                <c:pt idx="8297" formatCode="General">
                  <c:v>0.28810999999999998</c:v>
                </c:pt>
                <c:pt idx="8298" formatCode="General">
                  <c:v>0.28810999999999998</c:v>
                </c:pt>
                <c:pt idx="8299" formatCode="General">
                  <c:v>0.28811999999999999</c:v>
                </c:pt>
                <c:pt idx="8300" formatCode="General">
                  <c:v>0.28811999999999999</c:v>
                </c:pt>
                <c:pt idx="8301" formatCode="General">
                  <c:v>0.28811999999999999</c:v>
                </c:pt>
                <c:pt idx="8302" formatCode="General">
                  <c:v>0.28811999999999999</c:v>
                </c:pt>
                <c:pt idx="8303" formatCode="General">
                  <c:v>0.28811999999999999</c:v>
                </c:pt>
                <c:pt idx="8304" formatCode="General">
                  <c:v>0.28813</c:v>
                </c:pt>
                <c:pt idx="8305" formatCode="General">
                  <c:v>0.28813</c:v>
                </c:pt>
                <c:pt idx="8306" formatCode="General">
                  <c:v>0.28813</c:v>
                </c:pt>
                <c:pt idx="8307" formatCode="General">
                  <c:v>0.28813</c:v>
                </c:pt>
                <c:pt idx="8308" formatCode="General">
                  <c:v>0.28813</c:v>
                </c:pt>
                <c:pt idx="8309" formatCode="General">
                  <c:v>0.28814000000000001</c:v>
                </c:pt>
                <c:pt idx="8310" formatCode="General">
                  <c:v>0.28814000000000001</c:v>
                </c:pt>
                <c:pt idx="8311" formatCode="General">
                  <c:v>0.28814000000000001</c:v>
                </c:pt>
                <c:pt idx="8312" formatCode="General">
                  <c:v>0.28814000000000001</c:v>
                </c:pt>
                <c:pt idx="8313" formatCode="General">
                  <c:v>0.28814000000000001</c:v>
                </c:pt>
                <c:pt idx="8314" formatCode="General">
                  <c:v>0.28815000000000002</c:v>
                </c:pt>
                <c:pt idx="8315" formatCode="General">
                  <c:v>0.28815000000000002</c:v>
                </c:pt>
                <c:pt idx="8316" formatCode="General">
                  <c:v>0.28815000000000002</c:v>
                </c:pt>
                <c:pt idx="8317" formatCode="General">
                  <c:v>0.28815000000000002</c:v>
                </c:pt>
                <c:pt idx="8318" formatCode="General">
                  <c:v>0.28815000000000002</c:v>
                </c:pt>
                <c:pt idx="8319" formatCode="General">
                  <c:v>0.28816000000000003</c:v>
                </c:pt>
                <c:pt idx="8320" formatCode="General">
                  <c:v>0.28816000000000003</c:v>
                </c:pt>
                <c:pt idx="8321" formatCode="General">
                  <c:v>0.28816000000000003</c:v>
                </c:pt>
                <c:pt idx="8322" formatCode="General">
                  <c:v>0.28816000000000003</c:v>
                </c:pt>
                <c:pt idx="8323" formatCode="General">
                  <c:v>0.28816999999999998</c:v>
                </c:pt>
                <c:pt idx="8324" formatCode="General">
                  <c:v>0.28816999999999998</c:v>
                </c:pt>
                <c:pt idx="8325" formatCode="General">
                  <c:v>0.28816999999999998</c:v>
                </c:pt>
                <c:pt idx="8326" formatCode="General">
                  <c:v>0.28816999999999998</c:v>
                </c:pt>
                <c:pt idx="8327" formatCode="General">
                  <c:v>0.28816999999999998</c:v>
                </c:pt>
                <c:pt idx="8328" formatCode="General">
                  <c:v>0.28817999999999999</c:v>
                </c:pt>
                <c:pt idx="8329" formatCode="General">
                  <c:v>0.28817999999999999</c:v>
                </c:pt>
                <c:pt idx="8330" formatCode="General">
                  <c:v>0.28817999999999999</c:v>
                </c:pt>
                <c:pt idx="8331" formatCode="General">
                  <c:v>0.28817999999999999</c:v>
                </c:pt>
                <c:pt idx="8332" formatCode="General">
                  <c:v>0.28819</c:v>
                </c:pt>
                <c:pt idx="8333" formatCode="General">
                  <c:v>0.28819</c:v>
                </c:pt>
                <c:pt idx="8334" formatCode="General">
                  <c:v>0.28819</c:v>
                </c:pt>
                <c:pt idx="8335" formatCode="General">
                  <c:v>0.28819</c:v>
                </c:pt>
                <c:pt idx="8336" formatCode="General">
                  <c:v>0.28820000000000001</c:v>
                </c:pt>
                <c:pt idx="8337" formatCode="General">
                  <c:v>0.28820000000000001</c:v>
                </c:pt>
                <c:pt idx="8338" formatCode="General">
                  <c:v>0.28820000000000001</c:v>
                </c:pt>
                <c:pt idx="8339" formatCode="General">
                  <c:v>0.28820000000000001</c:v>
                </c:pt>
                <c:pt idx="8340" formatCode="General">
                  <c:v>0.28820000000000001</c:v>
                </c:pt>
                <c:pt idx="8341" formatCode="General">
                  <c:v>0.28821000000000002</c:v>
                </c:pt>
                <c:pt idx="8342" formatCode="General">
                  <c:v>0.28821000000000002</c:v>
                </c:pt>
                <c:pt idx="8343" formatCode="General">
                  <c:v>0.28821000000000002</c:v>
                </c:pt>
                <c:pt idx="8344" formatCode="General">
                  <c:v>0.28821000000000002</c:v>
                </c:pt>
                <c:pt idx="8345" formatCode="General">
                  <c:v>0.28821999999999998</c:v>
                </c:pt>
                <c:pt idx="8346" formatCode="General">
                  <c:v>0.28821999999999998</c:v>
                </c:pt>
                <c:pt idx="8347" formatCode="General">
                  <c:v>0.28821999999999998</c:v>
                </c:pt>
                <c:pt idx="8348" formatCode="General">
                  <c:v>0.28821999999999998</c:v>
                </c:pt>
                <c:pt idx="8349" formatCode="General">
                  <c:v>0.28822999999999999</c:v>
                </c:pt>
                <c:pt idx="8350" formatCode="General">
                  <c:v>0.28822999999999999</c:v>
                </c:pt>
                <c:pt idx="8351" formatCode="General">
                  <c:v>0.28822999999999999</c:v>
                </c:pt>
                <c:pt idx="8352" formatCode="General">
                  <c:v>0.28822999999999999</c:v>
                </c:pt>
                <c:pt idx="8353" formatCode="General">
                  <c:v>0.28824</c:v>
                </c:pt>
                <c:pt idx="8354" formatCode="General">
                  <c:v>0.28824</c:v>
                </c:pt>
                <c:pt idx="8355" formatCode="General">
                  <c:v>0.28824</c:v>
                </c:pt>
                <c:pt idx="8356" formatCode="General">
                  <c:v>0.28824</c:v>
                </c:pt>
                <c:pt idx="8357" formatCode="General">
                  <c:v>0.28825000000000001</c:v>
                </c:pt>
                <c:pt idx="8358" formatCode="General">
                  <c:v>0.28825000000000001</c:v>
                </c:pt>
                <c:pt idx="8359" formatCode="General">
                  <c:v>0.28825000000000001</c:v>
                </c:pt>
                <c:pt idx="8360" formatCode="General">
                  <c:v>0.28825000000000001</c:v>
                </c:pt>
                <c:pt idx="8361" formatCode="General">
                  <c:v>0.28826000000000002</c:v>
                </c:pt>
                <c:pt idx="8362" formatCode="General">
                  <c:v>0.28826000000000002</c:v>
                </c:pt>
                <c:pt idx="8363" formatCode="General">
                  <c:v>0.28826000000000002</c:v>
                </c:pt>
                <c:pt idx="8364" formatCode="General">
                  <c:v>0.28826000000000002</c:v>
                </c:pt>
                <c:pt idx="8365" formatCode="General">
                  <c:v>0.28827000000000003</c:v>
                </c:pt>
                <c:pt idx="8366" formatCode="General">
                  <c:v>0.28827000000000003</c:v>
                </c:pt>
                <c:pt idx="8367" formatCode="General">
                  <c:v>0.28827000000000003</c:v>
                </c:pt>
                <c:pt idx="8368" formatCode="General">
                  <c:v>0.28827000000000003</c:v>
                </c:pt>
                <c:pt idx="8369" formatCode="General">
                  <c:v>0.28827999999999998</c:v>
                </c:pt>
                <c:pt idx="8370" formatCode="General">
                  <c:v>0.28827999999999998</c:v>
                </c:pt>
                <c:pt idx="8371" formatCode="General">
                  <c:v>0.28827999999999998</c:v>
                </c:pt>
                <c:pt idx="8372" formatCode="General">
                  <c:v>0.28827999999999998</c:v>
                </c:pt>
                <c:pt idx="8373" formatCode="General">
                  <c:v>0.28828999999999999</c:v>
                </c:pt>
                <c:pt idx="8374" formatCode="General">
                  <c:v>0.28828999999999999</c:v>
                </c:pt>
                <c:pt idx="8375" formatCode="General">
                  <c:v>0.28828999999999999</c:v>
                </c:pt>
                <c:pt idx="8376" formatCode="General">
                  <c:v>0.2883</c:v>
                </c:pt>
                <c:pt idx="8377" formatCode="General">
                  <c:v>0.2883</c:v>
                </c:pt>
                <c:pt idx="8378" formatCode="General">
                  <c:v>0.2883</c:v>
                </c:pt>
                <c:pt idx="8379" formatCode="General">
                  <c:v>0.2883</c:v>
                </c:pt>
                <c:pt idx="8380" formatCode="General">
                  <c:v>0.28831000000000001</c:v>
                </c:pt>
                <c:pt idx="8381" formatCode="General">
                  <c:v>0.28831000000000001</c:v>
                </c:pt>
                <c:pt idx="8382" formatCode="General">
                  <c:v>0.28831000000000001</c:v>
                </c:pt>
                <c:pt idx="8383" formatCode="General">
                  <c:v>0.28831000000000001</c:v>
                </c:pt>
                <c:pt idx="8384" formatCode="General">
                  <c:v>0.28832000000000002</c:v>
                </c:pt>
                <c:pt idx="8385" formatCode="General">
                  <c:v>0.28832000000000002</c:v>
                </c:pt>
                <c:pt idx="8386" formatCode="General">
                  <c:v>0.28832000000000002</c:v>
                </c:pt>
                <c:pt idx="8387" formatCode="General">
                  <c:v>0.28832999999999998</c:v>
                </c:pt>
                <c:pt idx="8388" formatCode="General">
                  <c:v>0.28832999999999998</c:v>
                </c:pt>
                <c:pt idx="8389" formatCode="General">
                  <c:v>0.28832999999999998</c:v>
                </c:pt>
                <c:pt idx="8390" formatCode="General">
                  <c:v>0.28832999999999998</c:v>
                </c:pt>
                <c:pt idx="8391" formatCode="General">
                  <c:v>0.28833999999999999</c:v>
                </c:pt>
                <c:pt idx="8392" formatCode="General">
                  <c:v>0.28833999999999999</c:v>
                </c:pt>
                <c:pt idx="8393" formatCode="General">
                  <c:v>0.28833999999999999</c:v>
                </c:pt>
                <c:pt idx="8394" formatCode="General">
                  <c:v>0.28835</c:v>
                </c:pt>
                <c:pt idx="8395" formatCode="General">
                  <c:v>0.28835</c:v>
                </c:pt>
                <c:pt idx="8396" formatCode="General">
                  <c:v>0.28835</c:v>
                </c:pt>
                <c:pt idx="8397" formatCode="General">
                  <c:v>0.28836000000000001</c:v>
                </c:pt>
                <c:pt idx="8398" formatCode="General">
                  <c:v>0.28836000000000001</c:v>
                </c:pt>
                <c:pt idx="8399" formatCode="General">
                  <c:v>0.28836000000000001</c:v>
                </c:pt>
                <c:pt idx="8400" formatCode="General">
                  <c:v>0.28837000000000002</c:v>
                </c:pt>
                <c:pt idx="8401" formatCode="General">
                  <c:v>0.28837000000000002</c:v>
                </c:pt>
                <c:pt idx="8402" formatCode="General">
                  <c:v>0.28837000000000002</c:v>
                </c:pt>
                <c:pt idx="8403" formatCode="General">
                  <c:v>0.28837000000000002</c:v>
                </c:pt>
                <c:pt idx="8404" formatCode="General">
                  <c:v>0.28838000000000003</c:v>
                </c:pt>
                <c:pt idx="8405" formatCode="General">
                  <c:v>0.28838000000000003</c:v>
                </c:pt>
                <c:pt idx="8406" formatCode="General">
                  <c:v>0.28838000000000003</c:v>
                </c:pt>
                <c:pt idx="8407" formatCode="General">
                  <c:v>0.28838999999999998</c:v>
                </c:pt>
                <c:pt idx="8408" formatCode="General">
                  <c:v>0.28838999999999998</c:v>
                </c:pt>
                <c:pt idx="8409" formatCode="General">
                  <c:v>0.28838999999999998</c:v>
                </c:pt>
                <c:pt idx="8410" formatCode="General">
                  <c:v>0.28839999999999999</c:v>
                </c:pt>
                <c:pt idx="8411" formatCode="General">
                  <c:v>0.28839999999999999</c:v>
                </c:pt>
                <c:pt idx="8412" formatCode="General">
                  <c:v>0.28841</c:v>
                </c:pt>
                <c:pt idx="8413" formatCode="General">
                  <c:v>0.28841</c:v>
                </c:pt>
                <c:pt idx="8414" formatCode="General">
                  <c:v>0.28841</c:v>
                </c:pt>
                <c:pt idx="8415" formatCode="General">
                  <c:v>0.28842000000000001</c:v>
                </c:pt>
                <c:pt idx="8416" formatCode="General">
                  <c:v>0.28842000000000001</c:v>
                </c:pt>
                <c:pt idx="8417" formatCode="General">
                  <c:v>0.28842000000000001</c:v>
                </c:pt>
                <c:pt idx="8418" formatCode="General">
                  <c:v>0.28843000000000002</c:v>
                </c:pt>
                <c:pt idx="8419" formatCode="General">
                  <c:v>0.28843000000000002</c:v>
                </c:pt>
                <c:pt idx="8420" formatCode="General">
                  <c:v>0.28843000000000002</c:v>
                </c:pt>
                <c:pt idx="8421" formatCode="General">
                  <c:v>0.28843999999999997</c:v>
                </c:pt>
                <c:pt idx="8422" formatCode="General">
                  <c:v>0.28843999999999997</c:v>
                </c:pt>
                <c:pt idx="8423" formatCode="General">
                  <c:v>0.28844999999999998</c:v>
                </c:pt>
                <c:pt idx="8424" formatCode="General">
                  <c:v>0.28844999999999998</c:v>
                </c:pt>
                <c:pt idx="8425" formatCode="General">
                  <c:v>0.28844999999999998</c:v>
                </c:pt>
                <c:pt idx="8426" formatCode="General">
                  <c:v>0.28845999999999999</c:v>
                </c:pt>
                <c:pt idx="8427" formatCode="General">
                  <c:v>0.28845999999999999</c:v>
                </c:pt>
                <c:pt idx="8428" formatCode="General">
                  <c:v>0.28847</c:v>
                </c:pt>
                <c:pt idx="8429" formatCode="General">
                  <c:v>0.28847</c:v>
                </c:pt>
                <c:pt idx="8430" formatCode="General">
                  <c:v>0.28847</c:v>
                </c:pt>
                <c:pt idx="8431" formatCode="General">
                  <c:v>0.28848000000000001</c:v>
                </c:pt>
                <c:pt idx="8432" formatCode="General">
                  <c:v>0.28848000000000001</c:v>
                </c:pt>
                <c:pt idx="8433" formatCode="General">
                  <c:v>0.28849000000000002</c:v>
                </c:pt>
                <c:pt idx="8434" formatCode="General">
                  <c:v>0.28849000000000002</c:v>
                </c:pt>
                <c:pt idx="8435" formatCode="General">
                  <c:v>0.28849000000000002</c:v>
                </c:pt>
                <c:pt idx="8436" formatCode="General">
                  <c:v>0.28849999999999998</c:v>
                </c:pt>
                <c:pt idx="8437" formatCode="General">
                  <c:v>0.28849999999999998</c:v>
                </c:pt>
                <c:pt idx="8438" formatCode="General">
                  <c:v>0.28850999999999999</c:v>
                </c:pt>
                <c:pt idx="8439" formatCode="General">
                  <c:v>0.28850999999999999</c:v>
                </c:pt>
                <c:pt idx="8440" formatCode="General">
                  <c:v>0.28850999999999999</c:v>
                </c:pt>
                <c:pt idx="8441" formatCode="General">
                  <c:v>0.28852</c:v>
                </c:pt>
                <c:pt idx="8442" formatCode="General">
                  <c:v>0.28852</c:v>
                </c:pt>
                <c:pt idx="8443" formatCode="General">
                  <c:v>0.28853000000000001</c:v>
                </c:pt>
                <c:pt idx="8444" formatCode="General">
                  <c:v>0.28853000000000001</c:v>
                </c:pt>
                <c:pt idx="8445" formatCode="General">
                  <c:v>0.28854000000000002</c:v>
                </c:pt>
                <c:pt idx="8446" formatCode="General">
                  <c:v>0.28854000000000002</c:v>
                </c:pt>
                <c:pt idx="8447" formatCode="General">
                  <c:v>0.28854000000000002</c:v>
                </c:pt>
                <c:pt idx="8448" formatCode="General">
                  <c:v>0.28854999999999997</c:v>
                </c:pt>
                <c:pt idx="8449" formatCode="General">
                  <c:v>0.28854999999999997</c:v>
                </c:pt>
                <c:pt idx="8450" formatCode="General">
                  <c:v>0.28855999999999998</c:v>
                </c:pt>
                <c:pt idx="8451" formatCode="General">
                  <c:v>0.28855999999999998</c:v>
                </c:pt>
                <c:pt idx="8452" formatCode="General">
                  <c:v>0.28856999999999999</c:v>
                </c:pt>
                <c:pt idx="8453" formatCode="General">
                  <c:v>0.28856999999999999</c:v>
                </c:pt>
                <c:pt idx="8454" formatCode="General">
                  <c:v>0.28856999999999999</c:v>
                </c:pt>
                <c:pt idx="8455" formatCode="General">
                  <c:v>0.28858</c:v>
                </c:pt>
                <c:pt idx="8456" formatCode="General">
                  <c:v>0.28858</c:v>
                </c:pt>
                <c:pt idx="8457" formatCode="General">
                  <c:v>0.28859000000000001</c:v>
                </c:pt>
                <c:pt idx="8458" formatCode="General">
                  <c:v>0.28859000000000001</c:v>
                </c:pt>
                <c:pt idx="8459" formatCode="General">
                  <c:v>0.28860000000000002</c:v>
                </c:pt>
                <c:pt idx="8460" formatCode="General">
                  <c:v>0.28860000000000002</c:v>
                </c:pt>
                <c:pt idx="8461" formatCode="General">
                  <c:v>0.28860999999999998</c:v>
                </c:pt>
                <c:pt idx="8462" formatCode="General">
                  <c:v>0.28860999999999998</c:v>
                </c:pt>
                <c:pt idx="8463" formatCode="General">
                  <c:v>0.28860999999999998</c:v>
                </c:pt>
                <c:pt idx="8464" formatCode="General">
                  <c:v>0.28861999999999999</c:v>
                </c:pt>
                <c:pt idx="8465" formatCode="General">
                  <c:v>0.28861999999999999</c:v>
                </c:pt>
                <c:pt idx="8466" formatCode="General">
                  <c:v>0.28863</c:v>
                </c:pt>
                <c:pt idx="8467" formatCode="General">
                  <c:v>0.28863</c:v>
                </c:pt>
                <c:pt idx="8468" formatCode="General">
                  <c:v>0.28864000000000001</c:v>
                </c:pt>
                <c:pt idx="8469" formatCode="General">
                  <c:v>0.28864000000000001</c:v>
                </c:pt>
                <c:pt idx="8470" formatCode="General">
                  <c:v>0.28865000000000002</c:v>
                </c:pt>
                <c:pt idx="8471" formatCode="General">
                  <c:v>0.28865000000000002</c:v>
                </c:pt>
                <c:pt idx="8472" formatCode="General">
                  <c:v>0.28866000000000003</c:v>
                </c:pt>
                <c:pt idx="8473" formatCode="General">
                  <c:v>0.28866000000000003</c:v>
                </c:pt>
                <c:pt idx="8474" formatCode="General">
                  <c:v>0.28866999999999998</c:v>
                </c:pt>
                <c:pt idx="8475" formatCode="General">
                  <c:v>0.28866999999999998</c:v>
                </c:pt>
                <c:pt idx="8476" formatCode="General">
                  <c:v>0.28867999999999999</c:v>
                </c:pt>
                <c:pt idx="8477" formatCode="General">
                  <c:v>0.28867999999999999</c:v>
                </c:pt>
                <c:pt idx="8478" formatCode="General">
                  <c:v>0.28869</c:v>
                </c:pt>
                <c:pt idx="8479" formatCode="General">
                  <c:v>0.28869</c:v>
                </c:pt>
                <c:pt idx="8480" formatCode="General">
                  <c:v>0.28870000000000001</c:v>
                </c:pt>
                <c:pt idx="8481" formatCode="General">
                  <c:v>0.28870000000000001</c:v>
                </c:pt>
                <c:pt idx="8482" formatCode="General">
                  <c:v>0.28871000000000002</c:v>
                </c:pt>
                <c:pt idx="8483" formatCode="General">
                  <c:v>0.28871000000000002</c:v>
                </c:pt>
                <c:pt idx="8484" formatCode="General">
                  <c:v>0.28871999999999998</c:v>
                </c:pt>
                <c:pt idx="8485" formatCode="General">
                  <c:v>0.28871999999999998</c:v>
                </c:pt>
                <c:pt idx="8486" formatCode="General">
                  <c:v>0.28872999999999999</c:v>
                </c:pt>
                <c:pt idx="8487" formatCode="General">
                  <c:v>0.28872999999999999</c:v>
                </c:pt>
                <c:pt idx="8488" formatCode="General">
                  <c:v>0.28874</c:v>
                </c:pt>
                <c:pt idx="8489" formatCode="General">
                  <c:v>0.28874</c:v>
                </c:pt>
                <c:pt idx="8490" formatCode="General">
                  <c:v>0.28875000000000001</c:v>
                </c:pt>
                <c:pt idx="8491" formatCode="General">
                  <c:v>0.28875000000000001</c:v>
                </c:pt>
                <c:pt idx="8492" formatCode="General">
                  <c:v>0.28876000000000002</c:v>
                </c:pt>
                <c:pt idx="8493" formatCode="General">
                  <c:v>0.28876000000000002</c:v>
                </c:pt>
                <c:pt idx="8494" formatCode="General">
                  <c:v>0.28877000000000003</c:v>
                </c:pt>
                <c:pt idx="8495" formatCode="General">
                  <c:v>0.28877000000000003</c:v>
                </c:pt>
                <c:pt idx="8496" formatCode="General">
                  <c:v>0.28877999999999998</c:v>
                </c:pt>
                <c:pt idx="8497" formatCode="General">
                  <c:v>0.28877999999999998</c:v>
                </c:pt>
                <c:pt idx="8498" formatCode="General">
                  <c:v>0.28878999999999999</c:v>
                </c:pt>
                <c:pt idx="8499" formatCode="General">
                  <c:v>0.28878999999999999</c:v>
                </c:pt>
                <c:pt idx="8500" formatCode="General">
                  <c:v>0.2888</c:v>
                </c:pt>
                <c:pt idx="8501" formatCode="General">
                  <c:v>0.2888</c:v>
                </c:pt>
                <c:pt idx="8502" formatCode="General">
                  <c:v>0.28881000000000001</c:v>
                </c:pt>
                <c:pt idx="8503" formatCode="General">
                  <c:v>0.28881000000000001</c:v>
                </c:pt>
                <c:pt idx="8504" formatCode="General">
                  <c:v>0.28882000000000002</c:v>
                </c:pt>
                <c:pt idx="8505" formatCode="General">
                  <c:v>0.28882999999999998</c:v>
                </c:pt>
                <c:pt idx="8506" formatCode="General">
                  <c:v>0.28882999999999998</c:v>
                </c:pt>
                <c:pt idx="8507" formatCode="General">
                  <c:v>0.28883999999999999</c:v>
                </c:pt>
                <c:pt idx="8508" formatCode="General">
                  <c:v>0.28883999999999999</c:v>
                </c:pt>
                <c:pt idx="8509" formatCode="General">
                  <c:v>0.28885</c:v>
                </c:pt>
                <c:pt idx="8510" formatCode="General">
                  <c:v>0.28885</c:v>
                </c:pt>
                <c:pt idx="8511" formatCode="General">
                  <c:v>0.28886000000000001</c:v>
                </c:pt>
                <c:pt idx="8512" formatCode="General">
                  <c:v>0.28887000000000002</c:v>
                </c:pt>
                <c:pt idx="8513" formatCode="General">
                  <c:v>0.28887000000000002</c:v>
                </c:pt>
                <c:pt idx="8514" formatCode="General">
                  <c:v>0.28888000000000003</c:v>
                </c:pt>
                <c:pt idx="8515" formatCode="General">
                  <c:v>0.28888000000000003</c:v>
                </c:pt>
                <c:pt idx="8516" formatCode="General">
                  <c:v>0.28888999999999998</c:v>
                </c:pt>
                <c:pt idx="8517" formatCode="General">
                  <c:v>0.28888999999999998</c:v>
                </c:pt>
                <c:pt idx="8518" formatCode="General">
                  <c:v>0.28889999999999999</c:v>
                </c:pt>
                <c:pt idx="8519" formatCode="General">
                  <c:v>0.28891</c:v>
                </c:pt>
                <c:pt idx="8520" formatCode="General">
                  <c:v>0.28891</c:v>
                </c:pt>
                <c:pt idx="8521" formatCode="General">
                  <c:v>0.28892000000000001</c:v>
                </c:pt>
                <c:pt idx="8522" formatCode="General">
                  <c:v>0.28892000000000001</c:v>
                </c:pt>
                <c:pt idx="8523" formatCode="General">
                  <c:v>0.28893000000000002</c:v>
                </c:pt>
                <c:pt idx="8524" formatCode="General">
                  <c:v>0.28893999999999997</c:v>
                </c:pt>
                <c:pt idx="8525" formatCode="General">
                  <c:v>0.28893999999999997</c:v>
                </c:pt>
                <c:pt idx="8526" formatCode="General">
                  <c:v>0.28894999999999998</c:v>
                </c:pt>
                <c:pt idx="8527" formatCode="General">
                  <c:v>0.28894999999999998</c:v>
                </c:pt>
                <c:pt idx="8528" formatCode="General">
                  <c:v>0.28895999999999999</c:v>
                </c:pt>
                <c:pt idx="8529" formatCode="General">
                  <c:v>0.28897</c:v>
                </c:pt>
                <c:pt idx="8530" formatCode="General">
                  <c:v>0.28897</c:v>
                </c:pt>
                <c:pt idx="8531" formatCode="General">
                  <c:v>0.28898000000000001</c:v>
                </c:pt>
                <c:pt idx="8532" formatCode="General">
                  <c:v>0.28898000000000001</c:v>
                </c:pt>
                <c:pt idx="8533" formatCode="General">
                  <c:v>0.28899000000000002</c:v>
                </c:pt>
                <c:pt idx="8534" formatCode="General">
                  <c:v>0.28899999999999998</c:v>
                </c:pt>
                <c:pt idx="8535" formatCode="General">
                  <c:v>0.28899999999999998</c:v>
                </c:pt>
                <c:pt idx="8536" formatCode="General">
                  <c:v>0.28900999999999999</c:v>
                </c:pt>
                <c:pt idx="8537" formatCode="General">
                  <c:v>0.28902</c:v>
                </c:pt>
                <c:pt idx="8538" formatCode="General">
                  <c:v>0.28902</c:v>
                </c:pt>
                <c:pt idx="8539" formatCode="General">
                  <c:v>0.28903000000000001</c:v>
                </c:pt>
                <c:pt idx="8540" formatCode="General">
                  <c:v>0.28903000000000001</c:v>
                </c:pt>
                <c:pt idx="8541" formatCode="General">
                  <c:v>0.28904000000000002</c:v>
                </c:pt>
                <c:pt idx="8542" formatCode="General">
                  <c:v>0.28904999999999997</c:v>
                </c:pt>
                <c:pt idx="8543" formatCode="General">
                  <c:v>0.28904999999999997</c:v>
                </c:pt>
                <c:pt idx="8544" formatCode="General">
                  <c:v>0.28905999999999998</c:v>
                </c:pt>
                <c:pt idx="8545" formatCode="General">
                  <c:v>0.28906999999999999</c:v>
                </c:pt>
                <c:pt idx="8546" formatCode="General">
                  <c:v>0.28906999999999999</c:v>
                </c:pt>
                <c:pt idx="8547" formatCode="General">
                  <c:v>0.28908</c:v>
                </c:pt>
                <c:pt idx="8548" formatCode="General">
                  <c:v>0.28908</c:v>
                </c:pt>
                <c:pt idx="8549" formatCode="General">
                  <c:v>0.28909000000000001</c:v>
                </c:pt>
                <c:pt idx="8550" formatCode="General">
                  <c:v>0.28910000000000002</c:v>
                </c:pt>
                <c:pt idx="8551" formatCode="General">
                  <c:v>0.28910000000000002</c:v>
                </c:pt>
                <c:pt idx="8552" formatCode="General">
                  <c:v>0.28910999999999998</c:v>
                </c:pt>
                <c:pt idx="8553" formatCode="General">
                  <c:v>0.28911999999999999</c:v>
                </c:pt>
                <c:pt idx="8554" formatCode="General">
                  <c:v>0.28911999999999999</c:v>
                </c:pt>
                <c:pt idx="8555" formatCode="General">
                  <c:v>0.28913</c:v>
                </c:pt>
                <c:pt idx="8556" formatCode="General">
                  <c:v>0.28914000000000001</c:v>
                </c:pt>
                <c:pt idx="8557" formatCode="General">
                  <c:v>0.28914000000000001</c:v>
                </c:pt>
                <c:pt idx="8558" formatCode="General">
                  <c:v>0.28915000000000002</c:v>
                </c:pt>
                <c:pt idx="8559" formatCode="General">
                  <c:v>0.28915000000000002</c:v>
                </c:pt>
                <c:pt idx="8560" formatCode="General">
                  <c:v>0.28915999999999997</c:v>
                </c:pt>
                <c:pt idx="8561" formatCode="General">
                  <c:v>0.28916999999999998</c:v>
                </c:pt>
                <c:pt idx="8562" formatCode="General">
                  <c:v>0.28916999999999998</c:v>
                </c:pt>
                <c:pt idx="8563" formatCode="General">
                  <c:v>0.28917999999999999</c:v>
                </c:pt>
                <c:pt idx="8564" formatCode="General">
                  <c:v>0.28919</c:v>
                </c:pt>
                <c:pt idx="8565" formatCode="General">
                  <c:v>0.28919</c:v>
                </c:pt>
                <c:pt idx="8566" formatCode="General">
                  <c:v>0.28920000000000001</c:v>
                </c:pt>
                <c:pt idx="8567" formatCode="General">
                  <c:v>0.28921000000000002</c:v>
                </c:pt>
                <c:pt idx="8568" formatCode="General">
                  <c:v>0.28921000000000002</c:v>
                </c:pt>
                <c:pt idx="8569" formatCode="General">
                  <c:v>0.28921999999999998</c:v>
                </c:pt>
                <c:pt idx="8570" formatCode="General">
                  <c:v>0.28922999999999999</c:v>
                </c:pt>
                <c:pt idx="8571" formatCode="General">
                  <c:v>0.28922999999999999</c:v>
                </c:pt>
                <c:pt idx="8572" formatCode="General">
                  <c:v>0.28924</c:v>
                </c:pt>
                <c:pt idx="8573" formatCode="General">
                  <c:v>0.28925000000000001</c:v>
                </c:pt>
                <c:pt idx="8574" formatCode="General">
                  <c:v>0.28925000000000001</c:v>
                </c:pt>
                <c:pt idx="8575" formatCode="General">
                  <c:v>0.28926000000000002</c:v>
                </c:pt>
                <c:pt idx="8576" formatCode="General">
                  <c:v>0.28927000000000003</c:v>
                </c:pt>
                <c:pt idx="8577" formatCode="General">
                  <c:v>0.28927000000000003</c:v>
                </c:pt>
                <c:pt idx="8578" formatCode="General">
                  <c:v>0.28927999999999998</c:v>
                </c:pt>
                <c:pt idx="8579" formatCode="General">
                  <c:v>0.28928999999999999</c:v>
                </c:pt>
                <c:pt idx="8580" formatCode="General">
                  <c:v>0.28928999999999999</c:v>
                </c:pt>
                <c:pt idx="8581" formatCode="General">
                  <c:v>0.2893</c:v>
                </c:pt>
                <c:pt idx="8582" formatCode="General">
                  <c:v>0.28931000000000001</c:v>
                </c:pt>
                <c:pt idx="8583" formatCode="General">
                  <c:v>0.28931000000000001</c:v>
                </c:pt>
                <c:pt idx="8584" formatCode="General">
                  <c:v>0.28932000000000002</c:v>
                </c:pt>
                <c:pt idx="8585" formatCode="General">
                  <c:v>0.28932999999999998</c:v>
                </c:pt>
                <c:pt idx="8586" formatCode="General">
                  <c:v>0.28933999999999999</c:v>
                </c:pt>
                <c:pt idx="8587" formatCode="General">
                  <c:v>0.28933999999999999</c:v>
                </c:pt>
                <c:pt idx="8588" formatCode="General">
                  <c:v>0.28935</c:v>
                </c:pt>
                <c:pt idx="8589" formatCode="General">
                  <c:v>0.28936000000000001</c:v>
                </c:pt>
                <c:pt idx="8590" formatCode="General">
                  <c:v>0.28936000000000001</c:v>
                </c:pt>
                <c:pt idx="8591" formatCode="General">
                  <c:v>0.28937000000000002</c:v>
                </c:pt>
                <c:pt idx="8592" formatCode="General">
                  <c:v>0.28938000000000003</c:v>
                </c:pt>
                <c:pt idx="8593" formatCode="General">
                  <c:v>0.28938000000000003</c:v>
                </c:pt>
                <c:pt idx="8594" formatCode="General">
                  <c:v>0.28938999999999998</c:v>
                </c:pt>
                <c:pt idx="8595" formatCode="General">
                  <c:v>0.28939999999999999</c:v>
                </c:pt>
                <c:pt idx="8596" formatCode="General">
                  <c:v>0.28941</c:v>
                </c:pt>
                <c:pt idx="8597" formatCode="General">
                  <c:v>0.28941</c:v>
                </c:pt>
                <c:pt idx="8598" formatCode="General">
                  <c:v>0.28942000000000001</c:v>
                </c:pt>
                <c:pt idx="8599" formatCode="General">
                  <c:v>0.28943000000000002</c:v>
                </c:pt>
                <c:pt idx="8600" formatCode="General">
                  <c:v>0.28943000000000002</c:v>
                </c:pt>
                <c:pt idx="8601" formatCode="General">
                  <c:v>0.28943999999999998</c:v>
                </c:pt>
                <c:pt idx="8602" formatCode="General">
                  <c:v>0.28944999999999999</c:v>
                </c:pt>
                <c:pt idx="8603" formatCode="General">
                  <c:v>0.28944999999999999</c:v>
                </c:pt>
                <c:pt idx="8604" formatCode="General">
                  <c:v>0.28946</c:v>
                </c:pt>
                <c:pt idx="8605" formatCode="General">
                  <c:v>0.28947000000000001</c:v>
                </c:pt>
                <c:pt idx="8606" formatCode="General">
                  <c:v>0.28948000000000002</c:v>
                </c:pt>
                <c:pt idx="8607" formatCode="General">
                  <c:v>0.28948000000000002</c:v>
                </c:pt>
                <c:pt idx="8608" formatCode="General">
                  <c:v>0.28949000000000003</c:v>
                </c:pt>
                <c:pt idx="8609" formatCode="General">
                  <c:v>0.28949999999999998</c:v>
                </c:pt>
                <c:pt idx="8610" formatCode="General">
                  <c:v>0.28950999999999999</c:v>
                </c:pt>
                <c:pt idx="8611" formatCode="General">
                  <c:v>0.28950999999999999</c:v>
                </c:pt>
                <c:pt idx="8612" formatCode="General">
                  <c:v>0.28952</c:v>
                </c:pt>
                <c:pt idx="8613" formatCode="General">
                  <c:v>0.28953000000000001</c:v>
                </c:pt>
                <c:pt idx="8614" formatCode="General">
                  <c:v>0.28953000000000001</c:v>
                </c:pt>
                <c:pt idx="8615" formatCode="General">
                  <c:v>0.28954000000000002</c:v>
                </c:pt>
                <c:pt idx="8616" formatCode="General">
                  <c:v>0.28954999999999997</c:v>
                </c:pt>
                <c:pt idx="8617" formatCode="General">
                  <c:v>0.28955999999999998</c:v>
                </c:pt>
                <c:pt idx="8618" formatCode="General">
                  <c:v>0.28955999999999998</c:v>
                </c:pt>
                <c:pt idx="8619" formatCode="General">
                  <c:v>0.28956999999999999</c:v>
                </c:pt>
                <c:pt idx="8620" formatCode="General">
                  <c:v>0.28958</c:v>
                </c:pt>
                <c:pt idx="8621" formatCode="General">
                  <c:v>0.28958</c:v>
                </c:pt>
                <c:pt idx="8622" formatCode="General">
                  <c:v>0.28959000000000001</c:v>
                </c:pt>
                <c:pt idx="8623" formatCode="General">
                  <c:v>0.28960000000000002</c:v>
                </c:pt>
                <c:pt idx="8624" formatCode="General">
                  <c:v>0.28960999999999998</c:v>
                </c:pt>
                <c:pt idx="8625" formatCode="General">
                  <c:v>0.28960999999999998</c:v>
                </c:pt>
                <c:pt idx="8626" formatCode="General">
                  <c:v>0.28961999999999999</c:v>
                </c:pt>
                <c:pt idx="8627" formatCode="General">
                  <c:v>0.28963</c:v>
                </c:pt>
                <c:pt idx="8628" formatCode="General">
                  <c:v>0.28963</c:v>
                </c:pt>
                <c:pt idx="8629" formatCode="General">
                  <c:v>0.28964000000000001</c:v>
                </c:pt>
                <c:pt idx="8630" formatCode="General">
                  <c:v>0.28965000000000002</c:v>
                </c:pt>
                <c:pt idx="8631" formatCode="General">
                  <c:v>0.28965999999999997</c:v>
                </c:pt>
                <c:pt idx="8632" formatCode="General">
                  <c:v>0.28965999999999997</c:v>
                </c:pt>
                <c:pt idx="8633" formatCode="General">
                  <c:v>0.28966999999999998</c:v>
                </c:pt>
                <c:pt idx="8634" formatCode="General">
                  <c:v>0.28967999999999999</c:v>
                </c:pt>
                <c:pt idx="8635" formatCode="General">
                  <c:v>0.28967999999999999</c:v>
                </c:pt>
                <c:pt idx="8636" formatCode="General">
                  <c:v>0.28969</c:v>
                </c:pt>
                <c:pt idx="8637" formatCode="General">
                  <c:v>0.28970000000000001</c:v>
                </c:pt>
                <c:pt idx="8638" formatCode="General">
                  <c:v>0.28971000000000002</c:v>
                </c:pt>
                <c:pt idx="8639" formatCode="General">
                  <c:v>0.28971000000000002</c:v>
                </c:pt>
                <c:pt idx="8640" formatCode="General">
                  <c:v>0.28971999999999998</c:v>
                </c:pt>
                <c:pt idx="8641" formatCode="General">
                  <c:v>0.28972999999999999</c:v>
                </c:pt>
                <c:pt idx="8642" formatCode="General">
                  <c:v>0.28972999999999999</c:v>
                </c:pt>
                <c:pt idx="8643" formatCode="General">
                  <c:v>0.28974</c:v>
                </c:pt>
                <c:pt idx="8644" formatCode="General">
                  <c:v>0.28975000000000001</c:v>
                </c:pt>
                <c:pt idx="8645" formatCode="General">
                  <c:v>0.28976000000000002</c:v>
                </c:pt>
                <c:pt idx="8646" formatCode="General">
                  <c:v>0.28976000000000002</c:v>
                </c:pt>
                <c:pt idx="8647" formatCode="General">
                  <c:v>0.28977000000000003</c:v>
                </c:pt>
                <c:pt idx="8648" formatCode="General">
                  <c:v>0.28977999999999998</c:v>
                </c:pt>
                <c:pt idx="8649" formatCode="General">
                  <c:v>0.28977999999999998</c:v>
                </c:pt>
                <c:pt idx="8650" formatCode="General">
                  <c:v>0.28978999999999999</c:v>
                </c:pt>
                <c:pt idx="8651" formatCode="General">
                  <c:v>0.2898</c:v>
                </c:pt>
                <c:pt idx="8652" formatCode="General">
                  <c:v>0.28981000000000001</c:v>
                </c:pt>
                <c:pt idx="8653" formatCode="General">
                  <c:v>0.28981000000000001</c:v>
                </c:pt>
                <c:pt idx="8654" formatCode="General">
                  <c:v>0.28982000000000002</c:v>
                </c:pt>
                <c:pt idx="8655" formatCode="General">
                  <c:v>0.28982999999999998</c:v>
                </c:pt>
                <c:pt idx="8656" formatCode="General">
                  <c:v>0.28982999999999998</c:v>
                </c:pt>
                <c:pt idx="8657" formatCode="General">
                  <c:v>0.28983999999999999</c:v>
                </c:pt>
                <c:pt idx="8658" formatCode="General">
                  <c:v>0.28985</c:v>
                </c:pt>
                <c:pt idx="8659" formatCode="General">
                  <c:v>0.28985</c:v>
                </c:pt>
                <c:pt idx="8660" formatCode="General">
                  <c:v>0.28986000000000001</c:v>
                </c:pt>
                <c:pt idx="8661" formatCode="General">
                  <c:v>0.28987000000000002</c:v>
                </c:pt>
                <c:pt idx="8662" formatCode="General">
                  <c:v>0.28988000000000003</c:v>
                </c:pt>
                <c:pt idx="8663" formatCode="General">
                  <c:v>0.28988000000000003</c:v>
                </c:pt>
                <c:pt idx="8664" formatCode="General">
                  <c:v>0.28988999999999998</c:v>
                </c:pt>
                <c:pt idx="8665" formatCode="General">
                  <c:v>0.28989999999999999</c:v>
                </c:pt>
                <c:pt idx="8666" formatCode="General">
                  <c:v>0.28989999999999999</c:v>
                </c:pt>
                <c:pt idx="8667" formatCode="General">
                  <c:v>0.28991</c:v>
                </c:pt>
                <c:pt idx="8668" formatCode="General">
                  <c:v>0.28992000000000001</c:v>
                </c:pt>
                <c:pt idx="8669" formatCode="General">
                  <c:v>0.28992000000000001</c:v>
                </c:pt>
                <c:pt idx="8670" formatCode="General">
                  <c:v>0.28993000000000002</c:v>
                </c:pt>
                <c:pt idx="8671" formatCode="General">
                  <c:v>0.28993999999999998</c:v>
                </c:pt>
                <c:pt idx="8672" formatCode="General">
                  <c:v>0.28994999999999999</c:v>
                </c:pt>
                <c:pt idx="8673" formatCode="General">
                  <c:v>0.28994999999999999</c:v>
                </c:pt>
                <c:pt idx="8674" formatCode="General">
                  <c:v>0.28996</c:v>
                </c:pt>
                <c:pt idx="8675" formatCode="General">
                  <c:v>0.28997000000000001</c:v>
                </c:pt>
                <c:pt idx="8676" formatCode="General">
                  <c:v>0.28997000000000001</c:v>
                </c:pt>
                <c:pt idx="8677" formatCode="General">
                  <c:v>0.28998000000000002</c:v>
                </c:pt>
                <c:pt idx="8678" formatCode="General">
                  <c:v>0.28999000000000003</c:v>
                </c:pt>
                <c:pt idx="8679" formatCode="General">
                  <c:v>0.28999000000000003</c:v>
                </c:pt>
                <c:pt idx="8680" formatCode="General">
                  <c:v>0.28999999999999998</c:v>
                </c:pt>
                <c:pt idx="8681" formatCode="General">
                  <c:v>0.29000999999999999</c:v>
                </c:pt>
                <c:pt idx="8682" formatCode="General">
                  <c:v>0.29000999999999999</c:v>
                </c:pt>
                <c:pt idx="8683" formatCode="General">
                  <c:v>0.29002</c:v>
                </c:pt>
                <c:pt idx="8684" formatCode="General">
                  <c:v>0.29003000000000001</c:v>
                </c:pt>
                <c:pt idx="8685" formatCode="General">
                  <c:v>0.29003000000000001</c:v>
                </c:pt>
                <c:pt idx="8686" formatCode="General">
                  <c:v>0.29004000000000002</c:v>
                </c:pt>
                <c:pt idx="8687" formatCode="General">
                  <c:v>0.29004999999999997</c:v>
                </c:pt>
                <c:pt idx="8688" formatCode="General">
                  <c:v>0.29004999999999997</c:v>
                </c:pt>
                <c:pt idx="8689" formatCode="General">
                  <c:v>0.29005999999999998</c:v>
                </c:pt>
                <c:pt idx="8690" formatCode="General">
                  <c:v>0.29006999999999999</c:v>
                </c:pt>
                <c:pt idx="8691" formatCode="General">
                  <c:v>0.29006999999999999</c:v>
                </c:pt>
                <c:pt idx="8692" formatCode="General">
                  <c:v>0.29008</c:v>
                </c:pt>
                <c:pt idx="8693" formatCode="General">
                  <c:v>0.29009000000000001</c:v>
                </c:pt>
                <c:pt idx="8694" formatCode="General">
                  <c:v>0.29009000000000001</c:v>
                </c:pt>
                <c:pt idx="8695" formatCode="General">
                  <c:v>0.29010000000000002</c:v>
                </c:pt>
                <c:pt idx="8696" formatCode="General">
                  <c:v>0.29010999999999998</c:v>
                </c:pt>
                <c:pt idx="8697" formatCode="General">
                  <c:v>0.29010999999999998</c:v>
                </c:pt>
                <c:pt idx="8698" formatCode="General">
                  <c:v>0.29011999999999999</c:v>
                </c:pt>
                <c:pt idx="8699" formatCode="General">
                  <c:v>0.29013</c:v>
                </c:pt>
                <c:pt idx="8700" formatCode="General">
                  <c:v>0.29013</c:v>
                </c:pt>
                <c:pt idx="8701" formatCode="General">
                  <c:v>0.29014000000000001</c:v>
                </c:pt>
                <c:pt idx="8702" formatCode="General">
                  <c:v>0.29015000000000002</c:v>
                </c:pt>
                <c:pt idx="8703" formatCode="General">
                  <c:v>0.29015000000000002</c:v>
                </c:pt>
                <c:pt idx="8704" formatCode="General">
                  <c:v>0.29015999999999997</c:v>
                </c:pt>
                <c:pt idx="8705" formatCode="General">
                  <c:v>0.29015999999999997</c:v>
                </c:pt>
                <c:pt idx="8706" formatCode="General">
                  <c:v>0.29016999999999998</c:v>
                </c:pt>
                <c:pt idx="8707" formatCode="General">
                  <c:v>0.29017999999999999</c:v>
                </c:pt>
                <c:pt idx="8708" formatCode="General">
                  <c:v>0.29017999999999999</c:v>
                </c:pt>
                <c:pt idx="8709" formatCode="General">
                  <c:v>0.29019</c:v>
                </c:pt>
                <c:pt idx="8710" formatCode="General">
                  <c:v>0.29019</c:v>
                </c:pt>
                <c:pt idx="8711" formatCode="General">
                  <c:v>0.29020000000000001</c:v>
                </c:pt>
                <c:pt idx="8712" formatCode="General">
                  <c:v>0.29021000000000002</c:v>
                </c:pt>
                <c:pt idx="8713" formatCode="General">
                  <c:v>0.29021000000000002</c:v>
                </c:pt>
                <c:pt idx="8714" formatCode="General">
                  <c:v>0.29021999999999998</c:v>
                </c:pt>
                <c:pt idx="8715" formatCode="General">
                  <c:v>0.29021999999999998</c:v>
                </c:pt>
                <c:pt idx="8716" formatCode="General">
                  <c:v>0.29022999999999999</c:v>
                </c:pt>
                <c:pt idx="8717" formatCode="General">
                  <c:v>0.29024</c:v>
                </c:pt>
                <c:pt idx="8718" formatCode="General">
                  <c:v>0.29024</c:v>
                </c:pt>
                <c:pt idx="8719" formatCode="General">
                  <c:v>0.29025000000000001</c:v>
                </c:pt>
                <c:pt idx="8720" formatCode="General">
                  <c:v>0.29025000000000001</c:v>
                </c:pt>
                <c:pt idx="8721" formatCode="General">
                  <c:v>0.29026000000000002</c:v>
                </c:pt>
                <c:pt idx="8722" formatCode="General">
                  <c:v>0.29026000000000002</c:v>
                </c:pt>
                <c:pt idx="8723" formatCode="General">
                  <c:v>0.29026999999999997</c:v>
                </c:pt>
                <c:pt idx="8724" formatCode="General">
                  <c:v>0.29026999999999997</c:v>
                </c:pt>
                <c:pt idx="8725" formatCode="General">
                  <c:v>0.29027999999999998</c:v>
                </c:pt>
                <c:pt idx="8726" formatCode="General">
                  <c:v>0.29027999999999998</c:v>
                </c:pt>
                <c:pt idx="8727" formatCode="General">
                  <c:v>0.29028999999999999</c:v>
                </c:pt>
                <c:pt idx="8728" formatCode="General">
                  <c:v>0.29028999999999999</c:v>
                </c:pt>
                <c:pt idx="8729" formatCode="General">
                  <c:v>0.2903</c:v>
                </c:pt>
                <c:pt idx="8730" formatCode="General">
                  <c:v>0.2903</c:v>
                </c:pt>
                <c:pt idx="8731" formatCode="General">
                  <c:v>0.29031000000000001</c:v>
                </c:pt>
                <c:pt idx="8732" formatCode="General">
                  <c:v>0.29031000000000001</c:v>
                </c:pt>
                <c:pt idx="8733" formatCode="General">
                  <c:v>0.29032000000000002</c:v>
                </c:pt>
                <c:pt idx="8734" formatCode="General">
                  <c:v>0.29032000000000002</c:v>
                </c:pt>
                <c:pt idx="8735" formatCode="General">
                  <c:v>0.29032999999999998</c:v>
                </c:pt>
                <c:pt idx="8736" formatCode="General">
                  <c:v>0.29032999999999998</c:v>
                </c:pt>
                <c:pt idx="8737" formatCode="General">
                  <c:v>0.29033999999999999</c:v>
                </c:pt>
                <c:pt idx="8738" formatCode="General">
                  <c:v>0.29033999999999999</c:v>
                </c:pt>
                <c:pt idx="8739" formatCode="General">
                  <c:v>0.29035</c:v>
                </c:pt>
                <c:pt idx="8740" formatCode="General">
                  <c:v>0.29035</c:v>
                </c:pt>
                <c:pt idx="8741" formatCode="General">
                  <c:v>0.29035</c:v>
                </c:pt>
                <c:pt idx="8742" formatCode="General">
                  <c:v>0.29036000000000001</c:v>
                </c:pt>
                <c:pt idx="8743" formatCode="General">
                  <c:v>0.29036000000000001</c:v>
                </c:pt>
                <c:pt idx="8744" formatCode="General">
                  <c:v>0.29037000000000002</c:v>
                </c:pt>
                <c:pt idx="8745" formatCode="General">
                  <c:v>0.29037000000000002</c:v>
                </c:pt>
                <c:pt idx="8746" formatCode="General">
                  <c:v>0.29038000000000003</c:v>
                </c:pt>
                <c:pt idx="8747" formatCode="General">
                  <c:v>0.29038000000000003</c:v>
                </c:pt>
                <c:pt idx="8748" formatCode="General">
                  <c:v>0.29038000000000003</c:v>
                </c:pt>
                <c:pt idx="8749" formatCode="General">
                  <c:v>0.29038999999999998</c:v>
                </c:pt>
                <c:pt idx="8750" formatCode="General">
                  <c:v>0.29038999999999998</c:v>
                </c:pt>
                <c:pt idx="8751" formatCode="General">
                  <c:v>0.29038999999999998</c:v>
                </c:pt>
                <c:pt idx="8752" formatCode="General">
                  <c:v>0.29039999999999999</c:v>
                </c:pt>
                <c:pt idx="8753" formatCode="General">
                  <c:v>0.29039999999999999</c:v>
                </c:pt>
                <c:pt idx="8754" formatCode="General">
                  <c:v>0.29041</c:v>
                </c:pt>
                <c:pt idx="8755" formatCode="General">
                  <c:v>0.29041</c:v>
                </c:pt>
                <c:pt idx="8756" formatCode="General">
                  <c:v>0.29041</c:v>
                </c:pt>
                <c:pt idx="8757" formatCode="General">
                  <c:v>0.29042000000000001</c:v>
                </c:pt>
                <c:pt idx="8758" formatCode="General">
                  <c:v>0.29042000000000001</c:v>
                </c:pt>
                <c:pt idx="8759" formatCode="General">
                  <c:v>0.29042000000000001</c:v>
                </c:pt>
                <c:pt idx="8760" formatCode="General">
                  <c:v>0.29043000000000002</c:v>
                </c:pt>
                <c:pt idx="8761" formatCode="General">
                  <c:v>0.29043000000000002</c:v>
                </c:pt>
                <c:pt idx="8762" formatCode="General">
                  <c:v>0.29043000000000002</c:v>
                </c:pt>
                <c:pt idx="8763" formatCode="General">
                  <c:v>0.29043000000000002</c:v>
                </c:pt>
                <c:pt idx="8764" formatCode="General">
                  <c:v>0.29043999999999998</c:v>
                </c:pt>
                <c:pt idx="8765" formatCode="General">
                  <c:v>0.29043999999999998</c:v>
                </c:pt>
                <c:pt idx="8766" formatCode="General">
                  <c:v>0.29043999999999998</c:v>
                </c:pt>
                <c:pt idx="8767" formatCode="General">
                  <c:v>0.29044999999999999</c:v>
                </c:pt>
                <c:pt idx="8768" formatCode="General">
                  <c:v>0.29044999999999999</c:v>
                </c:pt>
                <c:pt idx="8769" formatCode="General">
                  <c:v>0.29044999999999999</c:v>
                </c:pt>
                <c:pt idx="8770" formatCode="General">
                  <c:v>0.29044999999999999</c:v>
                </c:pt>
                <c:pt idx="8771" formatCode="General">
                  <c:v>0.29046</c:v>
                </c:pt>
                <c:pt idx="8772" formatCode="General">
                  <c:v>0.29046</c:v>
                </c:pt>
                <c:pt idx="8773" formatCode="General">
                  <c:v>0.29046</c:v>
                </c:pt>
                <c:pt idx="8774" formatCode="General">
                  <c:v>0.29046</c:v>
                </c:pt>
                <c:pt idx="8775" formatCode="General">
                  <c:v>0.29047000000000001</c:v>
                </c:pt>
                <c:pt idx="8776" formatCode="General">
                  <c:v>0.29047000000000001</c:v>
                </c:pt>
                <c:pt idx="8777" formatCode="General">
                  <c:v>0.29047000000000001</c:v>
                </c:pt>
                <c:pt idx="8778" formatCode="General">
                  <c:v>0.29047000000000001</c:v>
                </c:pt>
                <c:pt idx="8779" formatCode="General">
                  <c:v>0.29048000000000002</c:v>
                </c:pt>
                <c:pt idx="8780" formatCode="General">
                  <c:v>0.29048000000000002</c:v>
                </c:pt>
                <c:pt idx="8781" formatCode="General">
                  <c:v>0.29048000000000002</c:v>
                </c:pt>
                <c:pt idx="8782" formatCode="General">
                  <c:v>0.29048000000000002</c:v>
                </c:pt>
                <c:pt idx="8783" formatCode="General">
                  <c:v>0.29048000000000002</c:v>
                </c:pt>
                <c:pt idx="8784" formatCode="General">
                  <c:v>0.29049000000000003</c:v>
                </c:pt>
                <c:pt idx="8785" formatCode="General">
                  <c:v>0.29049000000000003</c:v>
                </c:pt>
                <c:pt idx="8786" formatCode="General">
                  <c:v>0.29049000000000003</c:v>
                </c:pt>
                <c:pt idx="8787" formatCode="General">
                  <c:v>0.29049000000000003</c:v>
                </c:pt>
                <c:pt idx="8788" formatCode="General">
                  <c:v>0.29049000000000003</c:v>
                </c:pt>
                <c:pt idx="8789" formatCode="General">
                  <c:v>0.29049000000000003</c:v>
                </c:pt>
                <c:pt idx="8790" formatCode="General">
                  <c:v>0.29049999999999998</c:v>
                </c:pt>
                <c:pt idx="8791" formatCode="General">
                  <c:v>0.29049999999999998</c:v>
                </c:pt>
                <c:pt idx="8792" formatCode="General">
                  <c:v>0.29049999999999998</c:v>
                </c:pt>
                <c:pt idx="8793" formatCode="General">
                  <c:v>0.29049999999999998</c:v>
                </c:pt>
                <c:pt idx="8794" formatCode="General">
                  <c:v>0.29049999999999998</c:v>
                </c:pt>
                <c:pt idx="8795" formatCode="General">
                  <c:v>0.29049999999999998</c:v>
                </c:pt>
                <c:pt idx="8796" formatCode="General">
                  <c:v>0.29049999999999998</c:v>
                </c:pt>
                <c:pt idx="8797" formatCode="General">
                  <c:v>0.29050999999999999</c:v>
                </c:pt>
                <c:pt idx="8798" formatCode="General">
                  <c:v>0.29050999999999999</c:v>
                </c:pt>
                <c:pt idx="8799" formatCode="General">
                  <c:v>0.29050999999999999</c:v>
                </c:pt>
                <c:pt idx="8800" formatCode="General">
                  <c:v>0.29050999999999999</c:v>
                </c:pt>
                <c:pt idx="8801" formatCode="General">
                  <c:v>0.29050999999999999</c:v>
                </c:pt>
                <c:pt idx="8802" formatCode="General">
                  <c:v>0.29050999999999999</c:v>
                </c:pt>
                <c:pt idx="8803" formatCode="General">
                  <c:v>0.29050999999999999</c:v>
                </c:pt>
                <c:pt idx="8804" formatCode="General">
                  <c:v>0.29050999999999999</c:v>
                </c:pt>
                <c:pt idx="8805" formatCode="General">
                  <c:v>0.29050999999999999</c:v>
                </c:pt>
                <c:pt idx="8806" formatCode="General">
                  <c:v>0.29050999999999999</c:v>
                </c:pt>
                <c:pt idx="8807" formatCode="General">
                  <c:v>0.29050999999999999</c:v>
                </c:pt>
                <c:pt idx="8808" formatCode="General">
                  <c:v>0.29050999999999999</c:v>
                </c:pt>
                <c:pt idx="8809" formatCode="General">
                  <c:v>0.29052</c:v>
                </c:pt>
                <c:pt idx="8810" formatCode="General">
                  <c:v>0.29052</c:v>
                </c:pt>
                <c:pt idx="8811" formatCode="General">
                  <c:v>0.29052</c:v>
                </c:pt>
                <c:pt idx="8812" formatCode="General">
                  <c:v>0.29052</c:v>
                </c:pt>
                <c:pt idx="8813" formatCode="General">
                  <c:v>0.29052</c:v>
                </c:pt>
                <c:pt idx="8814" formatCode="General">
                  <c:v>0.29052</c:v>
                </c:pt>
                <c:pt idx="8815" formatCode="General">
                  <c:v>0.29052</c:v>
                </c:pt>
                <c:pt idx="8816" formatCode="General">
                  <c:v>0.29052</c:v>
                </c:pt>
                <c:pt idx="8817" formatCode="General">
                  <c:v>0.29052</c:v>
                </c:pt>
                <c:pt idx="8818" formatCode="General">
                  <c:v>0.29052</c:v>
                </c:pt>
                <c:pt idx="8819" formatCode="General">
                  <c:v>0.29052</c:v>
                </c:pt>
                <c:pt idx="8820" formatCode="General">
                  <c:v>0.29052</c:v>
                </c:pt>
                <c:pt idx="8821" formatCode="General">
                  <c:v>0.29052</c:v>
                </c:pt>
                <c:pt idx="8822" formatCode="General">
                  <c:v>0.29052</c:v>
                </c:pt>
                <c:pt idx="8823" formatCode="General">
                  <c:v>0.29052</c:v>
                </c:pt>
                <c:pt idx="8824" formatCode="General">
                  <c:v>0.29052</c:v>
                </c:pt>
                <c:pt idx="8825" formatCode="General">
                  <c:v>0.29050999999999999</c:v>
                </c:pt>
                <c:pt idx="8826" formatCode="General">
                  <c:v>0.29050999999999999</c:v>
                </c:pt>
                <c:pt idx="8827" formatCode="General">
                  <c:v>0.29050999999999999</c:v>
                </c:pt>
                <c:pt idx="8828" formatCode="General">
                  <c:v>0.29050999999999999</c:v>
                </c:pt>
                <c:pt idx="8829" formatCode="General">
                  <c:v>0.29050999999999999</c:v>
                </c:pt>
                <c:pt idx="8830" formatCode="General">
                  <c:v>0.29050999999999999</c:v>
                </c:pt>
                <c:pt idx="8831" formatCode="General">
                  <c:v>0.29050999999999999</c:v>
                </c:pt>
                <c:pt idx="8832" formatCode="General">
                  <c:v>0.29050999999999999</c:v>
                </c:pt>
                <c:pt idx="8833" formatCode="General">
                  <c:v>0.29050999999999999</c:v>
                </c:pt>
                <c:pt idx="8834" formatCode="General">
                  <c:v>0.29050999999999999</c:v>
                </c:pt>
                <c:pt idx="8835" formatCode="General">
                  <c:v>0.29050999999999999</c:v>
                </c:pt>
                <c:pt idx="8836" formatCode="General">
                  <c:v>0.29049999999999998</c:v>
                </c:pt>
                <c:pt idx="8837" formatCode="General">
                  <c:v>0.29049999999999998</c:v>
                </c:pt>
                <c:pt idx="8838" formatCode="General">
                  <c:v>0.29049999999999998</c:v>
                </c:pt>
                <c:pt idx="8839" formatCode="General">
                  <c:v>0.29049999999999998</c:v>
                </c:pt>
                <c:pt idx="8840" formatCode="General">
                  <c:v>0.29049999999999998</c:v>
                </c:pt>
                <c:pt idx="8841" formatCode="General">
                  <c:v>0.29049999999999998</c:v>
                </c:pt>
                <c:pt idx="8842" formatCode="General">
                  <c:v>0.29049000000000003</c:v>
                </c:pt>
                <c:pt idx="8843" formatCode="General">
                  <c:v>0.29049000000000003</c:v>
                </c:pt>
                <c:pt idx="8844" formatCode="General">
                  <c:v>0.29049000000000003</c:v>
                </c:pt>
                <c:pt idx="8845" formatCode="General">
                  <c:v>0.29049000000000003</c:v>
                </c:pt>
                <c:pt idx="8846" formatCode="General">
                  <c:v>0.29049000000000003</c:v>
                </c:pt>
                <c:pt idx="8847" formatCode="General">
                  <c:v>0.29049000000000003</c:v>
                </c:pt>
                <c:pt idx="8848" formatCode="General">
                  <c:v>0.29048000000000002</c:v>
                </c:pt>
                <c:pt idx="8849" formatCode="General">
                  <c:v>0.29048000000000002</c:v>
                </c:pt>
                <c:pt idx="8850" formatCode="General">
                  <c:v>0.29048000000000002</c:v>
                </c:pt>
                <c:pt idx="8851" formatCode="General">
                  <c:v>0.29048000000000002</c:v>
                </c:pt>
                <c:pt idx="8852" formatCode="General">
                  <c:v>0.29047000000000001</c:v>
                </c:pt>
                <c:pt idx="8853" formatCode="General">
                  <c:v>0.29047000000000001</c:v>
                </c:pt>
                <c:pt idx="8854" formatCode="General">
                  <c:v>0.29047000000000001</c:v>
                </c:pt>
                <c:pt idx="8855" formatCode="General">
                  <c:v>0.29047000000000001</c:v>
                </c:pt>
                <c:pt idx="8856" formatCode="General">
                  <c:v>0.29046</c:v>
                </c:pt>
                <c:pt idx="8857" formatCode="General">
                  <c:v>0.29046</c:v>
                </c:pt>
                <c:pt idx="8858" formatCode="General">
                  <c:v>0.29046</c:v>
                </c:pt>
                <c:pt idx="8859" formatCode="General">
                  <c:v>0.29046</c:v>
                </c:pt>
                <c:pt idx="8860" formatCode="General">
                  <c:v>0.29044999999999999</c:v>
                </c:pt>
                <c:pt idx="8861" formatCode="General">
                  <c:v>0.29044999999999999</c:v>
                </c:pt>
                <c:pt idx="8862" formatCode="General">
                  <c:v>0.29044999999999999</c:v>
                </c:pt>
                <c:pt idx="8863" formatCode="General">
                  <c:v>0.29043999999999998</c:v>
                </c:pt>
                <c:pt idx="8864" formatCode="General">
                  <c:v>0.29043999999999998</c:v>
                </c:pt>
                <c:pt idx="8865" formatCode="General">
                  <c:v>0.29043999999999998</c:v>
                </c:pt>
                <c:pt idx="8866" formatCode="General">
                  <c:v>0.29043000000000002</c:v>
                </c:pt>
                <c:pt idx="8867" formatCode="General">
                  <c:v>0.29043000000000002</c:v>
                </c:pt>
                <c:pt idx="8868" formatCode="General">
                  <c:v>0.29043000000000002</c:v>
                </c:pt>
                <c:pt idx="8869" formatCode="General">
                  <c:v>0.29042000000000001</c:v>
                </c:pt>
                <c:pt idx="8870" formatCode="General">
                  <c:v>0.29042000000000001</c:v>
                </c:pt>
                <c:pt idx="8871" formatCode="General">
                  <c:v>0.29042000000000001</c:v>
                </c:pt>
                <c:pt idx="8872" formatCode="General">
                  <c:v>0.29041</c:v>
                </c:pt>
                <c:pt idx="8873" formatCode="General">
                  <c:v>0.29041</c:v>
                </c:pt>
                <c:pt idx="8874" formatCode="General">
                  <c:v>0.29041</c:v>
                </c:pt>
                <c:pt idx="8875" formatCode="General">
                  <c:v>0.29039999999999999</c:v>
                </c:pt>
                <c:pt idx="8876" formatCode="General">
                  <c:v>0.29039999999999999</c:v>
                </c:pt>
                <c:pt idx="8877" formatCode="General">
                  <c:v>0.29039999999999999</c:v>
                </c:pt>
                <c:pt idx="8878" formatCode="General">
                  <c:v>0.29038999999999998</c:v>
                </c:pt>
                <c:pt idx="8879" formatCode="General">
                  <c:v>0.29038999999999998</c:v>
                </c:pt>
                <c:pt idx="8880" formatCode="General">
                  <c:v>0.29038000000000003</c:v>
                </c:pt>
                <c:pt idx="8881" formatCode="General">
                  <c:v>0.29038000000000003</c:v>
                </c:pt>
                <c:pt idx="8882" formatCode="General">
                  <c:v>0.29038000000000003</c:v>
                </c:pt>
                <c:pt idx="8883" formatCode="General">
                  <c:v>0.29037000000000002</c:v>
                </c:pt>
                <c:pt idx="8884" formatCode="General">
                  <c:v>0.29037000000000002</c:v>
                </c:pt>
                <c:pt idx="8885" formatCode="General">
                  <c:v>0.29036000000000001</c:v>
                </c:pt>
                <c:pt idx="8886" formatCode="General">
                  <c:v>0.29036000000000001</c:v>
                </c:pt>
                <c:pt idx="8887" formatCode="General">
                  <c:v>0.29035</c:v>
                </c:pt>
                <c:pt idx="8888" formatCode="General">
                  <c:v>0.29035</c:v>
                </c:pt>
                <c:pt idx="8889" formatCode="General">
                  <c:v>0.29035</c:v>
                </c:pt>
                <c:pt idx="8890" formatCode="General">
                  <c:v>0.29033999999999999</c:v>
                </c:pt>
                <c:pt idx="8891" formatCode="General">
                  <c:v>0.29033999999999999</c:v>
                </c:pt>
                <c:pt idx="8892" formatCode="General">
                  <c:v>0.29032999999999998</c:v>
                </c:pt>
                <c:pt idx="8893" formatCode="General">
                  <c:v>0.29032999999999998</c:v>
                </c:pt>
                <c:pt idx="8894" formatCode="General">
                  <c:v>0.29032000000000002</c:v>
                </c:pt>
                <c:pt idx="8895" formatCode="General">
                  <c:v>0.29032000000000002</c:v>
                </c:pt>
                <c:pt idx="8896" formatCode="General">
                  <c:v>0.29031000000000001</c:v>
                </c:pt>
                <c:pt idx="8897" formatCode="General">
                  <c:v>0.29031000000000001</c:v>
                </c:pt>
                <c:pt idx="8898" formatCode="General">
                  <c:v>0.29031000000000001</c:v>
                </c:pt>
                <c:pt idx="8899" formatCode="General">
                  <c:v>0.2903</c:v>
                </c:pt>
                <c:pt idx="8900" formatCode="General">
                  <c:v>0.2903</c:v>
                </c:pt>
                <c:pt idx="8901" formatCode="General">
                  <c:v>0.29028999999999999</c:v>
                </c:pt>
                <c:pt idx="8902" formatCode="General">
                  <c:v>0.29028999999999999</c:v>
                </c:pt>
                <c:pt idx="8903" formatCode="General">
                  <c:v>0.29027999999999998</c:v>
                </c:pt>
                <c:pt idx="8904" formatCode="General">
                  <c:v>0.29027999999999998</c:v>
                </c:pt>
                <c:pt idx="8905" formatCode="General">
                  <c:v>0.29026999999999997</c:v>
                </c:pt>
                <c:pt idx="8906" formatCode="General">
                  <c:v>0.29026999999999997</c:v>
                </c:pt>
                <c:pt idx="8907" formatCode="General">
                  <c:v>0.29026000000000002</c:v>
                </c:pt>
                <c:pt idx="8908" formatCode="General">
                  <c:v>0.29026000000000002</c:v>
                </c:pt>
                <c:pt idx="8909" formatCode="General">
                  <c:v>0.29025000000000001</c:v>
                </c:pt>
                <c:pt idx="8910" formatCode="General">
                  <c:v>0.29025000000000001</c:v>
                </c:pt>
                <c:pt idx="8911" formatCode="General">
                  <c:v>0.29024</c:v>
                </c:pt>
                <c:pt idx="8912" formatCode="General">
                  <c:v>0.29024</c:v>
                </c:pt>
                <c:pt idx="8913" formatCode="General">
                  <c:v>0.29022999999999999</c:v>
                </c:pt>
                <c:pt idx="8914" formatCode="General">
                  <c:v>0.29022999999999999</c:v>
                </c:pt>
                <c:pt idx="8915" formatCode="General">
                  <c:v>0.29021999999999998</c:v>
                </c:pt>
                <c:pt idx="8916" formatCode="General">
                  <c:v>0.29021999999999998</c:v>
                </c:pt>
                <c:pt idx="8917" formatCode="General">
                  <c:v>0.29021000000000002</c:v>
                </c:pt>
                <c:pt idx="8918" formatCode="General">
                  <c:v>0.29020000000000001</c:v>
                </c:pt>
                <c:pt idx="8919" formatCode="General">
                  <c:v>0.29020000000000001</c:v>
                </c:pt>
                <c:pt idx="8920" formatCode="General">
                  <c:v>0.29019</c:v>
                </c:pt>
                <c:pt idx="8921" formatCode="General">
                  <c:v>0.29019</c:v>
                </c:pt>
                <c:pt idx="8922" formatCode="General">
                  <c:v>0.29017999999999999</c:v>
                </c:pt>
                <c:pt idx="8923" formatCode="General">
                  <c:v>0.29017999999999999</c:v>
                </c:pt>
                <c:pt idx="8924" formatCode="General">
                  <c:v>0.29016999999999998</c:v>
                </c:pt>
                <c:pt idx="8925" formatCode="General">
                  <c:v>0.29016999999999998</c:v>
                </c:pt>
                <c:pt idx="8926" formatCode="General">
                  <c:v>0.29015999999999997</c:v>
                </c:pt>
                <c:pt idx="8927" formatCode="General">
                  <c:v>0.29015000000000002</c:v>
                </c:pt>
                <c:pt idx="8928" formatCode="General">
                  <c:v>0.29015000000000002</c:v>
                </c:pt>
                <c:pt idx="8929" formatCode="General">
                  <c:v>0.29014000000000001</c:v>
                </c:pt>
                <c:pt idx="8930" formatCode="General">
                  <c:v>0.29014000000000001</c:v>
                </c:pt>
                <c:pt idx="8931" formatCode="General">
                  <c:v>0.29013</c:v>
                </c:pt>
                <c:pt idx="8932" formatCode="General">
                  <c:v>0.29013</c:v>
                </c:pt>
                <c:pt idx="8933" formatCode="General">
                  <c:v>0.29011999999999999</c:v>
                </c:pt>
                <c:pt idx="8934" formatCode="General">
                  <c:v>0.29010999999999998</c:v>
                </c:pt>
                <c:pt idx="8935" formatCode="General">
                  <c:v>0.29010999999999998</c:v>
                </c:pt>
                <c:pt idx="8936" formatCode="General">
                  <c:v>0.29010000000000002</c:v>
                </c:pt>
                <c:pt idx="8937" formatCode="General">
                  <c:v>0.29010000000000002</c:v>
                </c:pt>
                <c:pt idx="8938" formatCode="General">
                  <c:v>0.29009000000000001</c:v>
                </c:pt>
                <c:pt idx="8939" formatCode="General">
                  <c:v>0.29008</c:v>
                </c:pt>
                <c:pt idx="8940" formatCode="General">
                  <c:v>0.29008</c:v>
                </c:pt>
                <c:pt idx="8941" formatCode="General">
                  <c:v>0.29006999999999999</c:v>
                </c:pt>
                <c:pt idx="8942" formatCode="General">
                  <c:v>0.29006999999999999</c:v>
                </c:pt>
                <c:pt idx="8943" formatCode="General">
                  <c:v>0.29005999999999998</c:v>
                </c:pt>
                <c:pt idx="8944" formatCode="General">
                  <c:v>0.29004999999999997</c:v>
                </c:pt>
                <c:pt idx="8945" formatCode="General">
                  <c:v>0.29004999999999997</c:v>
                </c:pt>
                <c:pt idx="8946" formatCode="General">
                  <c:v>0.29004000000000002</c:v>
                </c:pt>
                <c:pt idx="8947" formatCode="General">
                  <c:v>0.29004000000000002</c:v>
                </c:pt>
                <c:pt idx="8948" formatCode="General">
                  <c:v>0.29003000000000001</c:v>
                </c:pt>
                <c:pt idx="8949" formatCode="General">
                  <c:v>0.29002</c:v>
                </c:pt>
                <c:pt idx="8950" formatCode="General">
                  <c:v>0.29002</c:v>
                </c:pt>
                <c:pt idx="8951" formatCode="General">
                  <c:v>0.29000999999999999</c:v>
                </c:pt>
                <c:pt idx="8952" formatCode="General">
                  <c:v>0.29000999999999999</c:v>
                </c:pt>
                <c:pt idx="8953" formatCode="General">
                  <c:v>0.28999999999999998</c:v>
                </c:pt>
                <c:pt idx="8954" formatCode="General">
                  <c:v>0.28999000000000003</c:v>
                </c:pt>
                <c:pt idx="8955" formatCode="General">
                  <c:v>0.28999000000000003</c:v>
                </c:pt>
                <c:pt idx="8956" formatCode="General">
                  <c:v>0.28998000000000002</c:v>
                </c:pt>
                <c:pt idx="8957" formatCode="General">
                  <c:v>0.28997000000000001</c:v>
                </c:pt>
                <c:pt idx="8958" formatCode="General">
                  <c:v>0.28997000000000001</c:v>
                </c:pt>
                <c:pt idx="8959" formatCode="General">
                  <c:v>0.28996</c:v>
                </c:pt>
                <c:pt idx="8960" formatCode="General">
                  <c:v>0.28996</c:v>
                </c:pt>
                <c:pt idx="8961" formatCode="General">
                  <c:v>0.28994999999999999</c:v>
                </c:pt>
                <c:pt idx="8962" formatCode="General">
                  <c:v>0.28993999999999998</c:v>
                </c:pt>
                <c:pt idx="8963" formatCode="General">
                  <c:v>0.28993999999999998</c:v>
                </c:pt>
                <c:pt idx="8964" formatCode="General">
                  <c:v>0.28993000000000002</c:v>
                </c:pt>
                <c:pt idx="8965" formatCode="General">
                  <c:v>0.28992000000000001</c:v>
                </c:pt>
                <c:pt idx="8966" formatCode="General">
                  <c:v>0.28992000000000001</c:v>
                </c:pt>
                <c:pt idx="8967" formatCode="General">
                  <c:v>0.28991</c:v>
                </c:pt>
                <c:pt idx="8968" formatCode="General">
                  <c:v>0.28989999999999999</c:v>
                </c:pt>
                <c:pt idx="8969" formatCode="General">
                  <c:v>0.28989999999999999</c:v>
                </c:pt>
                <c:pt idx="8970" formatCode="General">
                  <c:v>0.28988999999999998</c:v>
                </c:pt>
                <c:pt idx="8971" formatCode="General">
                  <c:v>0.28988000000000003</c:v>
                </c:pt>
                <c:pt idx="8972" formatCode="General">
                  <c:v>0.28988000000000003</c:v>
                </c:pt>
                <c:pt idx="8973" formatCode="General">
                  <c:v>0.28987000000000002</c:v>
                </c:pt>
                <c:pt idx="8974" formatCode="General">
                  <c:v>0.28987000000000002</c:v>
                </c:pt>
                <c:pt idx="8975" formatCode="General">
                  <c:v>0.28986000000000001</c:v>
                </c:pt>
                <c:pt idx="8976" formatCode="General">
                  <c:v>0.28985</c:v>
                </c:pt>
                <c:pt idx="8977" formatCode="General">
                  <c:v>0.28985</c:v>
                </c:pt>
                <c:pt idx="8978" formatCode="General">
                  <c:v>0.28983999999999999</c:v>
                </c:pt>
                <c:pt idx="8979" formatCode="General">
                  <c:v>0.28982999999999998</c:v>
                </c:pt>
                <c:pt idx="8980" formatCode="General">
                  <c:v>0.28982999999999998</c:v>
                </c:pt>
                <c:pt idx="8981" formatCode="General">
                  <c:v>0.28982000000000002</c:v>
                </c:pt>
                <c:pt idx="8982" formatCode="General">
                  <c:v>0.28981000000000001</c:v>
                </c:pt>
                <c:pt idx="8983" formatCode="General">
                  <c:v>0.28981000000000001</c:v>
                </c:pt>
                <c:pt idx="8984" formatCode="General">
                  <c:v>0.2898</c:v>
                </c:pt>
                <c:pt idx="8985" formatCode="General">
                  <c:v>0.2898</c:v>
                </c:pt>
                <c:pt idx="8986" formatCode="General">
                  <c:v>0.28978999999999999</c:v>
                </c:pt>
                <c:pt idx="8987" formatCode="General">
                  <c:v>0.28977999999999998</c:v>
                </c:pt>
                <c:pt idx="8988" formatCode="General">
                  <c:v>0.28977999999999998</c:v>
                </c:pt>
                <c:pt idx="8989" formatCode="General">
                  <c:v>0.28977000000000003</c:v>
                </c:pt>
                <c:pt idx="8990" formatCode="General">
                  <c:v>0.28976000000000002</c:v>
                </c:pt>
                <c:pt idx="8991" formatCode="General">
                  <c:v>0.28976000000000002</c:v>
                </c:pt>
                <c:pt idx="8992" formatCode="General">
                  <c:v>0.28975000000000001</c:v>
                </c:pt>
                <c:pt idx="8993" formatCode="General">
                  <c:v>0.28974</c:v>
                </c:pt>
                <c:pt idx="8994" formatCode="General">
                  <c:v>0.28974</c:v>
                </c:pt>
                <c:pt idx="8995" formatCode="General">
                  <c:v>0.28972999999999999</c:v>
                </c:pt>
                <c:pt idx="8996" formatCode="General">
                  <c:v>0.28972999999999999</c:v>
                </c:pt>
                <c:pt idx="8997" formatCode="General">
                  <c:v>0.28971999999999998</c:v>
                </c:pt>
                <c:pt idx="8998" formatCode="General">
                  <c:v>0.28971000000000002</c:v>
                </c:pt>
                <c:pt idx="8999" formatCode="General">
                  <c:v>0.28971000000000002</c:v>
                </c:pt>
                <c:pt idx="9000" formatCode="General">
                  <c:v>0.28970000000000001</c:v>
                </c:pt>
                <c:pt idx="9001" formatCode="General">
                  <c:v>0.28969</c:v>
                </c:pt>
                <c:pt idx="9002" formatCode="General">
                  <c:v>0.28969</c:v>
                </c:pt>
                <c:pt idx="9003" formatCode="General">
                  <c:v>0.28967999999999999</c:v>
                </c:pt>
                <c:pt idx="9004" formatCode="General">
                  <c:v>0.28967999999999999</c:v>
                </c:pt>
                <c:pt idx="9005" formatCode="General">
                  <c:v>0.28966999999999998</c:v>
                </c:pt>
                <c:pt idx="9006" formatCode="General">
                  <c:v>0.28965999999999997</c:v>
                </c:pt>
                <c:pt idx="9007" formatCode="General">
                  <c:v>0.28965999999999997</c:v>
                </c:pt>
                <c:pt idx="9008" formatCode="General">
                  <c:v>0.28965000000000002</c:v>
                </c:pt>
                <c:pt idx="9009" formatCode="General">
                  <c:v>0.28965000000000002</c:v>
                </c:pt>
                <c:pt idx="9010" formatCode="General">
                  <c:v>0.28964000000000001</c:v>
                </c:pt>
                <c:pt idx="9011" formatCode="General">
                  <c:v>0.28963</c:v>
                </c:pt>
                <c:pt idx="9012" formatCode="General">
                  <c:v>0.28963</c:v>
                </c:pt>
                <c:pt idx="9013" formatCode="General">
                  <c:v>0.28961999999999999</c:v>
                </c:pt>
                <c:pt idx="9014" formatCode="General">
                  <c:v>0.28961999999999999</c:v>
                </c:pt>
                <c:pt idx="9015" formatCode="General">
                  <c:v>0.28960999999999998</c:v>
                </c:pt>
                <c:pt idx="9016" formatCode="General">
                  <c:v>0.28960000000000002</c:v>
                </c:pt>
                <c:pt idx="9017" formatCode="General">
                  <c:v>0.28960000000000002</c:v>
                </c:pt>
                <c:pt idx="9018" formatCode="General">
                  <c:v>0.28959000000000001</c:v>
                </c:pt>
                <c:pt idx="9019" formatCode="General">
                  <c:v>0.28959000000000001</c:v>
                </c:pt>
                <c:pt idx="9020" formatCode="General">
                  <c:v>0.28958</c:v>
                </c:pt>
                <c:pt idx="9021" formatCode="General">
                  <c:v>0.28956999999999999</c:v>
                </c:pt>
                <c:pt idx="9022" formatCode="General">
                  <c:v>0.28956999999999999</c:v>
                </c:pt>
                <c:pt idx="9023" formatCode="General">
                  <c:v>0.28955999999999998</c:v>
                </c:pt>
                <c:pt idx="9024" formatCode="General">
                  <c:v>0.28955999999999998</c:v>
                </c:pt>
                <c:pt idx="9025" formatCode="General">
                  <c:v>0.28954999999999997</c:v>
                </c:pt>
                <c:pt idx="9026" formatCode="General">
                  <c:v>0.28954000000000002</c:v>
                </c:pt>
                <c:pt idx="9027" formatCode="General">
                  <c:v>0.28954000000000002</c:v>
                </c:pt>
                <c:pt idx="9028" formatCode="General">
                  <c:v>0.28953000000000001</c:v>
                </c:pt>
                <c:pt idx="9029" formatCode="General">
                  <c:v>0.28953000000000001</c:v>
                </c:pt>
                <c:pt idx="9030" formatCode="General">
                  <c:v>0.28952</c:v>
                </c:pt>
                <c:pt idx="9031" formatCode="General">
                  <c:v>0.28952</c:v>
                </c:pt>
                <c:pt idx="9032" formatCode="General">
                  <c:v>0.28950999999999999</c:v>
                </c:pt>
                <c:pt idx="9033" formatCode="General">
                  <c:v>0.28949999999999998</c:v>
                </c:pt>
                <c:pt idx="9034" formatCode="General">
                  <c:v>0.28949999999999998</c:v>
                </c:pt>
                <c:pt idx="9035" formatCode="General">
                  <c:v>0.28949000000000003</c:v>
                </c:pt>
                <c:pt idx="9036" formatCode="General">
                  <c:v>0.28949000000000003</c:v>
                </c:pt>
                <c:pt idx="9037" formatCode="General">
                  <c:v>0.28948000000000002</c:v>
                </c:pt>
                <c:pt idx="9038" formatCode="General">
                  <c:v>0.28948000000000002</c:v>
                </c:pt>
                <c:pt idx="9039" formatCode="General">
                  <c:v>0.28947000000000001</c:v>
                </c:pt>
                <c:pt idx="9040" formatCode="General">
                  <c:v>0.28947000000000001</c:v>
                </c:pt>
                <c:pt idx="9041" formatCode="General">
                  <c:v>0.28946</c:v>
                </c:pt>
                <c:pt idx="9042" formatCode="General">
                  <c:v>0.28944999999999999</c:v>
                </c:pt>
                <c:pt idx="9043" formatCode="General">
                  <c:v>0.28944999999999999</c:v>
                </c:pt>
                <c:pt idx="9044" formatCode="General">
                  <c:v>0.28943999999999998</c:v>
                </c:pt>
                <c:pt idx="9045" formatCode="General">
                  <c:v>0.28943999999999998</c:v>
                </c:pt>
                <c:pt idx="9046" formatCode="General">
                  <c:v>0.28943000000000002</c:v>
                </c:pt>
                <c:pt idx="9047" formatCode="General">
                  <c:v>0.28943000000000002</c:v>
                </c:pt>
                <c:pt idx="9048" formatCode="General">
                  <c:v>0.28942000000000001</c:v>
                </c:pt>
                <c:pt idx="9049" formatCode="General">
                  <c:v>0.28942000000000001</c:v>
                </c:pt>
                <c:pt idx="9050" formatCode="General">
                  <c:v>0.28941</c:v>
                </c:pt>
                <c:pt idx="9051" formatCode="General">
                  <c:v>0.28941</c:v>
                </c:pt>
                <c:pt idx="9052" formatCode="General">
                  <c:v>0.28939999999999999</c:v>
                </c:pt>
                <c:pt idx="9053" formatCode="General">
                  <c:v>0.28939999999999999</c:v>
                </c:pt>
                <c:pt idx="9054" formatCode="General">
                  <c:v>0.28938999999999998</c:v>
                </c:pt>
                <c:pt idx="9055" formatCode="General">
                  <c:v>0.28938000000000003</c:v>
                </c:pt>
                <c:pt idx="9056" formatCode="General">
                  <c:v>0.28938000000000003</c:v>
                </c:pt>
                <c:pt idx="9057" formatCode="General">
                  <c:v>0.28937000000000002</c:v>
                </c:pt>
                <c:pt idx="9058" formatCode="General">
                  <c:v>0.28937000000000002</c:v>
                </c:pt>
                <c:pt idx="9059" formatCode="General">
                  <c:v>0.28936000000000001</c:v>
                </c:pt>
                <c:pt idx="9060" formatCode="General">
                  <c:v>0.28936000000000001</c:v>
                </c:pt>
                <c:pt idx="9061" formatCode="General">
                  <c:v>0.28935</c:v>
                </c:pt>
                <c:pt idx="9062" formatCode="General">
                  <c:v>0.28935</c:v>
                </c:pt>
                <c:pt idx="9063" formatCode="General">
                  <c:v>0.28933999999999999</c:v>
                </c:pt>
                <c:pt idx="9064" formatCode="General">
                  <c:v>0.28933999999999999</c:v>
                </c:pt>
                <c:pt idx="9065" formatCode="General">
                  <c:v>0.28932999999999998</c:v>
                </c:pt>
                <c:pt idx="9066" formatCode="General">
                  <c:v>0.28932999999999998</c:v>
                </c:pt>
                <c:pt idx="9067" formatCode="General">
                  <c:v>0.28932000000000002</c:v>
                </c:pt>
                <c:pt idx="9068" formatCode="General">
                  <c:v>0.28932000000000002</c:v>
                </c:pt>
                <c:pt idx="9069" formatCode="General">
                  <c:v>0.28931000000000001</c:v>
                </c:pt>
                <c:pt idx="9070" formatCode="General">
                  <c:v>0.28931000000000001</c:v>
                </c:pt>
                <c:pt idx="9071" formatCode="General">
                  <c:v>0.2893</c:v>
                </c:pt>
                <c:pt idx="9072" formatCode="General">
                  <c:v>0.2893</c:v>
                </c:pt>
                <c:pt idx="9073" formatCode="General">
                  <c:v>0.28928999999999999</c:v>
                </c:pt>
                <c:pt idx="9074" formatCode="General">
                  <c:v>0.28928999999999999</c:v>
                </c:pt>
                <c:pt idx="9075" formatCode="General">
                  <c:v>0.28927999999999998</c:v>
                </c:pt>
                <c:pt idx="9076" formatCode="General">
                  <c:v>0.28927999999999998</c:v>
                </c:pt>
                <c:pt idx="9077" formatCode="General">
                  <c:v>0.28927000000000003</c:v>
                </c:pt>
                <c:pt idx="9078" formatCode="General">
                  <c:v>0.28927000000000003</c:v>
                </c:pt>
                <c:pt idx="9079" formatCode="General">
                  <c:v>0.28927000000000003</c:v>
                </c:pt>
                <c:pt idx="9080" formatCode="General">
                  <c:v>0.28926000000000002</c:v>
                </c:pt>
                <c:pt idx="9081" formatCode="General">
                  <c:v>0.28926000000000002</c:v>
                </c:pt>
                <c:pt idx="9082" formatCode="General">
                  <c:v>0.28925000000000001</c:v>
                </c:pt>
                <c:pt idx="9083" formatCode="General">
                  <c:v>0.28925000000000001</c:v>
                </c:pt>
                <c:pt idx="9084" formatCode="General">
                  <c:v>0.28924</c:v>
                </c:pt>
                <c:pt idx="9085" formatCode="General">
                  <c:v>0.28924</c:v>
                </c:pt>
                <c:pt idx="9086" formatCode="General">
                  <c:v>0.28922999999999999</c:v>
                </c:pt>
                <c:pt idx="9087" formatCode="General">
                  <c:v>0.28922999999999999</c:v>
                </c:pt>
                <c:pt idx="9088" formatCode="General">
                  <c:v>0.28921999999999998</c:v>
                </c:pt>
                <c:pt idx="9089" formatCode="General">
                  <c:v>0.28921999999999998</c:v>
                </c:pt>
                <c:pt idx="9090" formatCode="General">
                  <c:v>0.28921000000000002</c:v>
                </c:pt>
                <c:pt idx="9091" formatCode="General">
                  <c:v>0.28921000000000002</c:v>
                </c:pt>
                <c:pt idx="9092" formatCode="General">
                  <c:v>0.28921000000000002</c:v>
                </c:pt>
                <c:pt idx="9093" formatCode="General">
                  <c:v>0.28920000000000001</c:v>
                </c:pt>
                <c:pt idx="9094" formatCode="General">
                  <c:v>0.28920000000000001</c:v>
                </c:pt>
                <c:pt idx="9095" formatCode="General">
                  <c:v>0.28919</c:v>
                </c:pt>
                <c:pt idx="9096" formatCode="General">
                  <c:v>0.28919</c:v>
                </c:pt>
                <c:pt idx="9097" formatCode="General">
                  <c:v>0.28917999999999999</c:v>
                </c:pt>
                <c:pt idx="9098" formatCode="General">
                  <c:v>0.28917999999999999</c:v>
                </c:pt>
                <c:pt idx="9099" formatCode="General">
                  <c:v>0.28917999999999999</c:v>
                </c:pt>
                <c:pt idx="9100" formatCode="General">
                  <c:v>0.28916999999999998</c:v>
                </c:pt>
                <c:pt idx="9101" formatCode="General">
                  <c:v>0.28916999999999998</c:v>
                </c:pt>
                <c:pt idx="9102" formatCode="General">
                  <c:v>0.28915999999999997</c:v>
                </c:pt>
                <c:pt idx="9103" formatCode="General">
                  <c:v>0.28915999999999997</c:v>
                </c:pt>
                <c:pt idx="9104" formatCode="General">
                  <c:v>0.28915000000000002</c:v>
                </c:pt>
                <c:pt idx="9105" formatCode="General">
                  <c:v>0.28915000000000002</c:v>
                </c:pt>
                <c:pt idx="9106" formatCode="General">
                  <c:v>0.28915000000000002</c:v>
                </c:pt>
                <c:pt idx="9107" formatCode="General">
                  <c:v>0.28914000000000001</c:v>
                </c:pt>
                <c:pt idx="9108" formatCode="General">
                  <c:v>0.28914000000000001</c:v>
                </c:pt>
                <c:pt idx="9109" formatCode="General">
                  <c:v>0.28913</c:v>
                </c:pt>
                <c:pt idx="9110" formatCode="General">
                  <c:v>0.28913</c:v>
                </c:pt>
                <c:pt idx="9111" formatCode="General">
                  <c:v>0.28913</c:v>
                </c:pt>
                <c:pt idx="9112" formatCode="General">
                  <c:v>0.28911999999999999</c:v>
                </c:pt>
                <c:pt idx="9113" formatCode="General">
                  <c:v>0.28911999999999999</c:v>
                </c:pt>
                <c:pt idx="9114" formatCode="General">
                  <c:v>0.28910999999999998</c:v>
                </c:pt>
                <c:pt idx="9115" formatCode="General">
                  <c:v>0.28910999999999998</c:v>
                </c:pt>
                <c:pt idx="9116" formatCode="General">
                  <c:v>0.28910999999999998</c:v>
                </c:pt>
                <c:pt idx="9117" formatCode="General">
                  <c:v>0.28910000000000002</c:v>
                </c:pt>
                <c:pt idx="9118" formatCode="General">
                  <c:v>0.28910000000000002</c:v>
                </c:pt>
                <c:pt idx="9119" formatCode="General">
                  <c:v>0.28909000000000001</c:v>
                </c:pt>
                <c:pt idx="9120" formatCode="General">
                  <c:v>0.28909000000000001</c:v>
                </c:pt>
                <c:pt idx="9121" formatCode="General">
                  <c:v>0.28909000000000001</c:v>
                </c:pt>
                <c:pt idx="9122" formatCode="General">
                  <c:v>0.28908</c:v>
                </c:pt>
                <c:pt idx="9123" formatCode="General">
                  <c:v>0.28908</c:v>
                </c:pt>
                <c:pt idx="9124" formatCode="General">
                  <c:v>0.28908</c:v>
                </c:pt>
                <c:pt idx="9125" formatCode="General">
                  <c:v>0.28906999999999999</c:v>
                </c:pt>
                <c:pt idx="9126" formatCode="General">
                  <c:v>0.28906999999999999</c:v>
                </c:pt>
                <c:pt idx="9127" formatCode="General">
                  <c:v>0.28906999999999999</c:v>
                </c:pt>
                <c:pt idx="9128" formatCode="General">
                  <c:v>0.28905999999999998</c:v>
                </c:pt>
                <c:pt idx="9129" formatCode="General">
                  <c:v>0.28905999999999998</c:v>
                </c:pt>
                <c:pt idx="9130" formatCode="General">
                  <c:v>0.28905999999999998</c:v>
                </c:pt>
                <c:pt idx="9131" formatCode="General">
                  <c:v>0.28904999999999997</c:v>
                </c:pt>
                <c:pt idx="9132" formatCode="General">
                  <c:v>0.28904999999999997</c:v>
                </c:pt>
                <c:pt idx="9133" formatCode="General">
                  <c:v>0.28904000000000002</c:v>
                </c:pt>
                <c:pt idx="9134" formatCode="General">
                  <c:v>0.28904000000000002</c:v>
                </c:pt>
                <c:pt idx="9135" formatCode="General">
                  <c:v>0.28904000000000002</c:v>
                </c:pt>
                <c:pt idx="9136" formatCode="General">
                  <c:v>0.28903000000000001</c:v>
                </c:pt>
                <c:pt idx="9137" formatCode="General">
                  <c:v>0.28903000000000001</c:v>
                </c:pt>
                <c:pt idx="9138" formatCode="General">
                  <c:v>0.28903000000000001</c:v>
                </c:pt>
                <c:pt idx="9139" formatCode="General">
                  <c:v>0.28903000000000001</c:v>
                </c:pt>
                <c:pt idx="9140" formatCode="General">
                  <c:v>0.28902</c:v>
                </c:pt>
                <c:pt idx="9141" formatCode="General">
                  <c:v>0.28902</c:v>
                </c:pt>
                <c:pt idx="9142" formatCode="General">
                  <c:v>0.28902</c:v>
                </c:pt>
                <c:pt idx="9143" formatCode="General">
                  <c:v>0.28900999999999999</c:v>
                </c:pt>
                <c:pt idx="9144" formatCode="General">
                  <c:v>0.28900999999999999</c:v>
                </c:pt>
                <c:pt idx="9145" formatCode="General">
                  <c:v>0.28900999999999999</c:v>
                </c:pt>
                <c:pt idx="9146" formatCode="General">
                  <c:v>0.28899999999999998</c:v>
                </c:pt>
                <c:pt idx="9147" formatCode="General">
                  <c:v>0.28899999999999998</c:v>
                </c:pt>
                <c:pt idx="9148" formatCode="General">
                  <c:v>0.28899999999999998</c:v>
                </c:pt>
                <c:pt idx="9149" formatCode="General">
                  <c:v>0.28899000000000002</c:v>
                </c:pt>
                <c:pt idx="9150" formatCode="General">
                  <c:v>0.28899000000000002</c:v>
                </c:pt>
                <c:pt idx="9151" formatCode="General">
                  <c:v>0.28899000000000002</c:v>
                </c:pt>
                <c:pt idx="9152" formatCode="General">
                  <c:v>0.28899000000000002</c:v>
                </c:pt>
                <c:pt idx="9153" formatCode="General">
                  <c:v>0.28898000000000001</c:v>
                </c:pt>
                <c:pt idx="9154" formatCode="General">
                  <c:v>0.28898000000000001</c:v>
                </c:pt>
                <c:pt idx="9155" formatCode="General">
                  <c:v>0.28898000000000001</c:v>
                </c:pt>
                <c:pt idx="9156" formatCode="General">
                  <c:v>0.28898000000000001</c:v>
                </c:pt>
                <c:pt idx="9157" formatCode="General">
                  <c:v>0.28897</c:v>
                </c:pt>
                <c:pt idx="9158" formatCode="General">
                  <c:v>0.28897</c:v>
                </c:pt>
                <c:pt idx="9159" formatCode="General">
                  <c:v>0.28897</c:v>
                </c:pt>
                <c:pt idx="9160" formatCode="General">
                  <c:v>0.28895999999999999</c:v>
                </c:pt>
                <c:pt idx="9161" formatCode="General">
                  <c:v>0.28895999999999999</c:v>
                </c:pt>
                <c:pt idx="9162" formatCode="General">
                  <c:v>0.28895999999999999</c:v>
                </c:pt>
                <c:pt idx="9163" formatCode="General">
                  <c:v>0.28895999999999999</c:v>
                </c:pt>
                <c:pt idx="9164" formatCode="General">
                  <c:v>0.28894999999999998</c:v>
                </c:pt>
                <c:pt idx="9165" formatCode="General">
                  <c:v>0.28894999999999998</c:v>
                </c:pt>
                <c:pt idx="9166" formatCode="General">
                  <c:v>0.28894999999999998</c:v>
                </c:pt>
                <c:pt idx="9167" formatCode="General">
                  <c:v>0.28894999999999998</c:v>
                </c:pt>
                <c:pt idx="9168" formatCode="General">
                  <c:v>0.28893999999999997</c:v>
                </c:pt>
                <c:pt idx="9169" formatCode="General">
                  <c:v>0.28893999999999997</c:v>
                </c:pt>
                <c:pt idx="9170" formatCode="General">
                  <c:v>0.28893999999999997</c:v>
                </c:pt>
                <c:pt idx="9171" formatCode="General">
                  <c:v>0.28893999999999997</c:v>
                </c:pt>
                <c:pt idx="9172" formatCode="General">
                  <c:v>0.28893999999999997</c:v>
                </c:pt>
                <c:pt idx="9173" formatCode="General">
                  <c:v>0.28893000000000002</c:v>
                </c:pt>
                <c:pt idx="9174" formatCode="General">
                  <c:v>0.28893000000000002</c:v>
                </c:pt>
                <c:pt idx="9175" formatCode="General">
                  <c:v>0.28893000000000002</c:v>
                </c:pt>
                <c:pt idx="9176" formatCode="General">
                  <c:v>0.28893000000000002</c:v>
                </c:pt>
                <c:pt idx="9177" formatCode="General">
                  <c:v>0.28892000000000001</c:v>
                </c:pt>
                <c:pt idx="9178" formatCode="General">
                  <c:v>0.28892000000000001</c:v>
                </c:pt>
                <c:pt idx="9179" formatCode="General">
                  <c:v>0.28892000000000001</c:v>
                </c:pt>
                <c:pt idx="9180" formatCode="General">
                  <c:v>0.28892000000000001</c:v>
                </c:pt>
                <c:pt idx="9181" formatCode="General">
                  <c:v>0.28892000000000001</c:v>
                </c:pt>
                <c:pt idx="9182" formatCode="General">
                  <c:v>0.28891</c:v>
                </c:pt>
                <c:pt idx="9183" formatCode="General">
                  <c:v>0.28891</c:v>
                </c:pt>
                <c:pt idx="9184" formatCode="General">
                  <c:v>0.28891</c:v>
                </c:pt>
                <c:pt idx="9185" formatCode="General">
                  <c:v>0.28891</c:v>
                </c:pt>
                <c:pt idx="9186" formatCode="General">
                  <c:v>0.28891</c:v>
                </c:pt>
                <c:pt idx="9187" formatCode="General">
                  <c:v>0.28889999999999999</c:v>
                </c:pt>
                <c:pt idx="9188" formatCode="General">
                  <c:v>0.28889999999999999</c:v>
                </c:pt>
                <c:pt idx="9189" formatCode="General">
                  <c:v>0.28889999999999999</c:v>
                </c:pt>
                <c:pt idx="9190" formatCode="General">
                  <c:v>0.28889999999999999</c:v>
                </c:pt>
                <c:pt idx="9191" formatCode="General">
                  <c:v>0.28889999999999999</c:v>
                </c:pt>
                <c:pt idx="9192" formatCode="General">
                  <c:v>0.28888999999999998</c:v>
                </c:pt>
                <c:pt idx="9193" formatCode="General">
                  <c:v>0.28888999999999998</c:v>
                </c:pt>
                <c:pt idx="9194" formatCode="General">
                  <c:v>0.28888999999999998</c:v>
                </c:pt>
                <c:pt idx="9195" formatCode="General">
                  <c:v>0.28888999999999998</c:v>
                </c:pt>
                <c:pt idx="9196" formatCode="General">
                  <c:v>0.28888999999999998</c:v>
                </c:pt>
                <c:pt idx="9197" formatCode="General">
                  <c:v>0.28888999999999998</c:v>
                </c:pt>
                <c:pt idx="9198" formatCode="General">
                  <c:v>0.28888000000000003</c:v>
                </c:pt>
                <c:pt idx="9199" formatCode="General">
                  <c:v>0.28888000000000003</c:v>
                </c:pt>
                <c:pt idx="9200" formatCode="General">
                  <c:v>0.28888000000000003</c:v>
                </c:pt>
                <c:pt idx="9201" formatCode="General">
                  <c:v>0.28888000000000003</c:v>
                </c:pt>
                <c:pt idx="9202" formatCode="General">
                  <c:v>0.28888000000000003</c:v>
                </c:pt>
                <c:pt idx="9203" formatCode="General">
                  <c:v>0.28888000000000003</c:v>
                </c:pt>
                <c:pt idx="9204" formatCode="General">
                  <c:v>0.28887000000000002</c:v>
                </c:pt>
                <c:pt idx="9205" formatCode="General">
                  <c:v>0.28887000000000002</c:v>
                </c:pt>
                <c:pt idx="9206" formatCode="General">
                  <c:v>0.28887000000000002</c:v>
                </c:pt>
                <c:pt idx="9207" formatCode="General">
                  <c:v>0.28887000000000002</c:v>
                </c:pt>
                <c:pt idx="9208" formatCode="General">
                  <c:v>0.28887000000000002</c:v>
                </c:pt>
                <c:pt idx="9209" formatCode="General">
                  <c:v>0.28887000000000002</c:v>
                </c:pt>
                <c:pt idx="9210" formatCode="General">
                  <c:v>0.28887000000000002</c:v>
                </c:pt>
                <c:pt idx="9211" formatCode="General">
                  <c:v>0.28886000000000001</c:v>
                </c:pt>
                <c:pt idx="9212" formatCode="General">
                  <c:v>0.28886000000000001</c:v>
                </c:pt>
                <c:pt idx="9213" formatCode="General">
                  <c:v>0.28886000000000001</c:v>
                </c:pt>
                <c:pt idx="9214" formatCode="General">
                  <c:v>0.28886000000000001</c:v>
                </c:pt>
                <c:pt idx="9215" formatCode="General">
                  <c:v>0.28886000000000001</c:v>
                </c:pt>
                <c:pt idx="9216" formatCode="General">
                  <c:v>0.28886000000000001</c:v>
                </c:pt>
                <c:pt idx="9217" formatCode="General">
                  <c:v>0.28886000000000001</c:v>
                </c:pt>
                <c:pt idx="9218" formatCode="General">
                  <c:v>0.28885</c:v>
                </c:pt>
                <c:pt idx="9219" formatCode="General">
                  <c:v>0.28885</c:v>
                </c:pt>
                <c:pt idx="9220" formatCode="General">
                  <c:v>0.28885</c:v>
                </c:pt>
                <c:pt idx="9221" formatCode="General">
                  <c:v>0.28885</c:v>
                </c:pt>
                <c:pt idx="9222" formatCode="General">
                  <c:v>0.28885</c:v>
                </c:pt>
                <c:pt idx="9223" formatCode="General">
                  <c:v>0.28885</c:v>
                </c:pt>
                <c:pt idx="9224" formatCode="General">
                  <c:v>0.28885</c:v>
                </c:pt>
                <c:pt idx="9225" formatCode="General">
                  <c:v>0.28885</c:v>
                </c:pt>
                <c:pt idx="9226" formatCode="General">
                  <c:v>0.28883999999999999</c:v>
                </c:pt>
                <c:pt idx="9227" formatCode="General">
                  <c:v>0.28883999999999999</c:v>
                </c:pt>
                <c:pt idx="9228" formatCode="General">
                  <c:v>0.28883999999999999</c:v>
                </c:pt>
                <c:pt idx="9229" formatCode="General">
                  <c:v>0.28883999999999999</c:v>
                </c:pt>
                <c:pt idx="9230" formatCode="General">
                  <c:v>0.28883999999999999</c:v>
                </c:pt>
                <c:pt idx="9231" formatCode="General">
                  <c:v>0.28883999999999999</c:v>
                </c:pt>
                <c:pt idx="9232" formatCode="General">
                  <c:v>0.28883999999999999</c:v>
                </c:pt>
                <c:pt idx="9233" formatCode="General">
                  <c:v>0.28883999999999999</c:v>
                </c:pt>
                <c:pt idx="9234" formatCode="General">
                  <c:v>0.28883999999999999</c:v>
                </c:pt>
                <c:pt idx="9235" formatCode="General">
                  <c:v>0.28883999999999999</c:v>
                </c:pt>
                <c:pt idx="9236" formatCode="General">
                  <c:v>0.28882999999999998</c:v>
                </c:pt>
                <c:pt idx="9237" formatCode="General">
                  <c:v>0.28882999999999998</c:v>
                </c:pt>
                <c:pt idx="9238" formatCode="General">
                  <c:v>0.28882999999999998</c:v>
                </c:pt>
                <c:pt idx="9239" formatCode="General">
                  <c:v>0.28882999999999998</c:v>
                </c:pt>
                <c:pt idx="9240" formatCode="General">
                  <c:v>0.28882999999999998</c:v>
                </c:pt>
                <c:pt idx="9241" formatCode="General">
                  <c:v>0.28882999999999998</c:v>
                </c:pt>
                <c:pt idx="9242" formatCode="General">
                  <c:v>0.28882999999999998</c:v>
                </c:pt>
                <c:pt idx="9243" formatCode="General">
                  <c:v>0.28882999999999998</c:v>
                </c:pt>
                <c:pt idx="9244" formatCode="General">
                  <c:v>0.28882999999999998</c:v>
                </c:pt>
                <c:pt idx="9245" formatCode="General">
                  <c:v>0.28882999999999998</c:v>
                </c:pt>
                <c:pt idx="9246" formatCode="General">
                  <c:v>0.28882999999999998</c:v>
                </c:pt>
                <c:pt idx="9247" formatCode="General">
                  <c:v>0.28882999999999998</c:v>
                </c:pt>
                <c:pt idx="9248" formatCode="General">
                  <c:v>0.28882999999999998</c:v>
                </c:pt>
                <c:pt idx="9249" formatCode="General">
                  <c:v>0.28882000000000002</c:v>
                </c:pt>
                <c:pt idx="9250" formatCode="General">
                  <c:v>0.28882000000000002</c:v>
                </c:pt>
                <c:pt idx="9251" formatCode="General">
                  <c:v>0.28882000000000002</c:v>
                </c:pt>
                <c:pt idx="9252" formatCode="General">
                  <c:v>0.28882000000000002</c:v>
                </c:pt>
                <c:pt idx="9253" formatCode="General">
                  <c:v>0.28882000000000002</c:v>
                </c:pt>
                <c:pt idx="9254" formatCode="General">
                  <c:v>0.28882000000000002</c:v>
                </c:pt>
                <c:pt idx="9255" formatCode="General">
                  <c:v>0.28882000000000002</c:v>
                </c:pt>
                <c:pt idx="9256" formatCode="General">
                  <c:v>0.28882000000000002</c:v>
                </c:pt>
                <c:pt idx="9257" formatCode="General">
                  <c:v>0.28882000000000002</c:v>
                </c:pt>
                <c:pt idx="9258" formatCode="General">
                  <c:v>0.28882000000000002</c:v>
                </c:pt>
                <c:pt idx="9259" formatCode="General">
                  <c:v>0.28882000000000002</c:v>
                </c:pt>
                <c:pt idx="9260" formatCode="General">
                  <c:v>0.28882000000000002</c:v>
                </c:pt>
                <c:pt idx="9261" formatCode="General">
                  <c:v>0.28882000000000002</c:v>
                </c:pt>
                <c:pt idx="9262" formatCode="General">
                  <c:v>0.28882000000000002</c:v>
                </c:pt>
                <c:pt idx="9263" formatCode="General">
                  <c:v>0.28882000000000002</c:v>
                </c:pt>
                <c:pt idx="9264" formatCode="General">
                  <c:v>0.28882000000000002</c:v>
                </c:pt>
                <c:pt idx="9265" formatCode="General">
                  <c:v>0.28882000000000002</c:v>
                </c:pt>
                <c:pt idx="9266" formatCode="General">
                  <c:v>0.28881000000000001</c:v>
                </c:pt>
                <c:pt idx="9267" formatCode="General">
                  <c:v>0.28881000000000001</c:v>
                </c:pt>
                <c:pt idx="9268" formatCode="General">
                  <c:v>0.28881000000000001</c:v>
                </c:pt>
                <c:pt idx="9269" formatCode="General">
                  <c:v>0.28881000000000001</c:v>
                </c:pt>
                <c:pt idx="9270" formatCode="General">
                  <c:v>0.28881000000000001</c:v>
                </c:pt>
                <c:pt idx="9271" formatCode="General">
                  <c:v>0.28881000000000001</c:v>
                </c:pt>
                <c:pt idx="9272" formatCode="General">
                  <c:v>0.28881000000000001</c:v>
                </c:pt>
                <c:pt idx="9273" formatCode="General">
                  <c:v>0.28881000000000001</c:v>
                </c:pt>
                <c:pt idx="9274" formatCode="General">
                  <c:v>0.28881000000000001</c:v>
                </c:pt>
                <c:pt idx="9275" formatCode="General">
                  <c:v>0.28881000000000001</c:v>
                </c:pt>
                <c:pt idx="9276" formatCode="General">
                  <c:v>0.28881000000000001</c:v>
                </c:pt>
                <c:pt idx="9277" formatCode="General">
                  <c:v>0.28881000000000001</c:v>
                </c:pt>
                <c:pt idx="9278" formatCode="General">
                  <c:v>0.28881000000000001</c:v>
                </c:pt>
                <c:pt idx="9279" formatCode="General">
                  <c:v>0.28881000000000001</c:v>
                </c:pt>
                <c:pt idx="9280" formatCode="General">
                  <c:v>0.28881000000000001</c:v>
                </c:pt>
                <c:pt idx="9281" formatCode="General">
                  <c:v>0.28881000000000001</c:v>
                </c:pt>
                <c:pt idx="9282" formatCode="General">
                  <c:v>0.28881000000000001</c:v>
                </c:pt>
                <c:pt idx="9283" formatCode="General">
                  <c:v>0.28881000000000001</c:v>
                </c:pt>
                <c:pt idx="9284" formatCode="General">
                  <c:v>0.28881000000000001</c:v>
                </c:pt>
                <c:pt idx="9285" formatCode="General">
                  <c:v>0.28881000000000001</c:v>
                </c:pt>
                <c:pt idx="9286" formatCode="General">
                  <c:v>0.28881000000000001</c:v>
                </c:pt>
                <c:pt idx="9287" formatCode="General">
                  <c:v>0.28881000000000001</c:v>
                </c:pt>
                <c:pt idx="9288" formatCode="General">
                  <c:v>0.28881000000000001</c:v>
                </c:pt>
                <c:pt idx="9289" formatCode="General">
                  <c:v>0.28881000000000001</c:v>
                </c:pt>
                <c:pt idx="9290" formatCode="General">
                  <c:v>0.28881000000000001</c:v>
                </c:pt>
                <c:pt idx="9291" formatCode="General">
                  <c:v>0.28881000000000001</c:v>
                </c:pt>
                <c:pt idx="9292" formatCode="General">
                  <c:v>0.28881000000000001</c:v>
                </c:pt>
                <c:pt idx="9293" formatCode="General">
                  <c:v>0.28881000000000001</c:v>
                </c:pt>
                <c:pt idx="9294" formatCode="General">
                  <c:v>0.28881000000000001</c:v>
                </c:pt>
                <c:pt idx="9295" formatCode="General">
                  <c:v>0.28881000000000001</c:v>
                </c:pt>
                <c:pt idx="9296" formatCode="General">
                  <c:v>0.28881000000000001</c:v>
                </c:pt>
                <c:pt idx="9297" formatCode="General">
                  <c:v>0.28881000000000001</c:v>
                </c:pt>
                <c:pt idx="9298" formatCode="General">
                  <c:v>0.28881000000000001</c:v>
                </c:pt>
                <c:pt idx="9299" formatCode="General">
                  <c:v>0.28881000000000001</c:v>
                </c:pt>
                <c:pt idx="9300" formatCode="General">
                  <c:v>0.28881000000000001</c:v>
                </c:pt>
                <c:pt idx="9301" formatCode="General">
                  <c:v>0.28881000000000001</c:v>
                </c:pt>
                <c:pt idx="9302" formatCode="General">
                  <c:v>0.28881000000000001</c:v>
                </c:pt>
                <c:pt idx="9303" formatCode="General">
                  <c:v>0.28881000000000001</c:v>
                </c:pt>
                <c:pt idx="9304" formatCode="General">
                  <c:v>0.28881000000000001</c:v>
                </c:pt>
                <c:pt idx="9305" formatCode="General">
                  <c:v>0.28881000000000001</c:v>
                </c:pt>
                <c:pt idx="9306" formatCode="General">
                  <c:v>0.28881000000000001</c:v>
                </c:pt>
                <c:pt idx="9307" formatCode="General">
                  <c:v>0.28881000000000001</c:v>
                </c:pt>
                <c:pt idx="9308" formatCode="General">
                  <c:v>0.28881000000000001</c:v>
                </c:pt>
                <c:pt idx="9309" formatCode="General">
                  <c:v>0.28881000000000001</c:v>
                </c:pt>
                <c:pt idx="9310" formatCode="General">
                  <c:v>0.28881000000000001</c:v>
                </c:pt>
                <c:pt idx="9311" formatCode="General">
                  <c:v>0.28881000000000001</c:v>
                </c:pt>
                <c:pt idx="9312" formatCode="General">
                  <c:v>0.28881000000000001</c:v>
                </c:pt>
                <c:pt idx="9313" formatCode="General">
                  <c:v>0.28881000000000001</c:v>
                </c:pt>
                <c:pt idx="9314" formatCode="General">
                  <c:v>0.28881000000000001</c:v>
                </c:pt>
                <c:pt idx="9315" formatCode="General">
                  <c:v>0.28881000000000001</c:v>
                </c:pt>
                <c:pt idx="9316" formatCode="General">
                  <c:v>0.28881000000000001</c:v>
                </c:pt>
                <c:pt idx="9317" formatCode="General">
                  <c:v>0.28881000000000001</c:v>
                </c:pt>
                <c:pt idx="9318" formatCode="General">
                  <c:v>0.28881000000000001</c:v>
                </c:pt>
                <c:pt idx="9319" formatCode="General">
                  <c:v>0.28881000000000001</c:v>
                </c:pt>
                <c:pt idx="9320" formatCode="General">
                  <c:v>0.28881000000000001</c:v>
                </c:pt>
                <c:pt idx="9321" formatCode="General">
                  <c:v>0.28881000000000001</c:v>
                </c:pt>
                <c:pt idx="9322" formatCode="General">
                  <c:v>0.28881000000000001</c:v>
                </c:pt>
                <c:pt idx="9323" formatCode="General">
                  <c:v>0.28881000000000001</c:v>
                </c:pt>
                <c:pt idx="9324" formatCode="General">
                  <c:v>0.28881000000000001</c:v>
                </c:pt>
                <c:pt idx="9325" formatCode="General">
                  <c:v>0.28881000000000001</c:v>
                </c:pt>
                <c:pt idx="9326" formatCode="General">
                  <c:v>0.28881000000000001</c:v>
                </c:pt>
                <c:pt idx="9327" formatCode="General">
                  <c:v>0.28881000000000001</c:v>
                </c:pt>
                <c:pt idx="9328" formatCode="General">
                  <c:v>0.28881000000000001</c:v>
                </c:pt>
                <c:pt idx="9329" formatCode="General">
                  <c:v>0.28881000000000001</c:v>
                </c:pt>
                <c:pt idx="9330" formatCode="General">
                  <c:v>0.28881000000000001</c:v>
                </c:pt>
                <c:pt idx="9331" formatCode="General">
                  <c:v>0.28881000000000001</c:v>
                </c:pt>
                <c:pt idx="9332" formatCode="General">
                  <c:v>0.28881000000000001</c:v>
                </c:pt>
                <c:pt idx="9333" formatCode="General">
                  <c:v>0.28881000000000001</c:v>
                </c:pt>
                <c:pt idx="9334" formatCode="General">
                  <c:v>0.28881000000000001</c:v>
                </c:pt>
                <c:pt idx="9335" formatCode="General">
                  <c:v>0.28881000000000001</c:v>
                </c:pt>
                <c:pt idx="9336" formatCode="General">
                  <c:v>0.28881000000000001</c:v>
                </c:pt>
                <c:pt idx="9337" formatCode="General">
                  <c:v>0.28881000000000001</c:v>
                </c:pt>
                <c:pt idx="9338" formatCode="General">
                  <c:v>0.28881000000000001</c:v>
                </c:pt>
                <c:pt idx="9339" formatCode="General">
                  <c:v>0.28881000000000001</c:v>
                </c:pt>
                <c:pt idx="9340" formatCode="General">
                  <c:v>0.28881000000000001</c:v>
                </c:pt>
                <c:pt idx="9341" formatCode="General">
                  <c:v>0.28881000000000001</c:v>
                </c:pt>
                <c:pt idx="9342" formatCode="General">
                  <c:v>0.28881000000000001</c:v>
                </c:pt>
                <c:pt idx="9343" formatCode="General">
                  <c:v>0.28881000000000001</c:v>
                </c:pt>
                <c:pt idx="9344" formatCode="General">
                  <c:v>0.28881000000000001</c:v>
                </c:pt>
                <c:pt idx="9345" formatCode="General">
                  <c:v>0.28881000000000001</c:v>
                </c:pt>
                <c:pt idx="9346" formatCode="General">
                  <c:v>0.28882000000000002</c:v>
                </c:pt>
                <c:pt idx="9347" formatCode="General">
                  <c:v>0.28882000000000002</c:v>
                </c:pt>
                <c:pt idx="9348" formatCode="General">
                  <c:v>0.28882000000000002</c:v>
                </c:pt>
                <c:pt idx="9349" formatCode="General">
                  <c:v>0.28882000000000002</c:v>
                </c:pt>
                <c:pt idx="9350" formatCode="General">
                  <c:v>0.28882000000000002</c:v>
                </c:pt>
                <c:pt idx="9351" formatCode="General">
                  <c:v>0.28882000000000002</c:v>
                </c:pt>
                <c:pt idx="9352" formatCode="General">
                  <c:v>0.28882000000000002</c:v>
                </c:pt>
                <c:pt idx="9353" formatCode="General">
                  <c:v>0.28882000000000002</c:v>
                </c:pt>
                <c:pt idx="9354" formatCode="General">
                  <c:v>0.28882000000000002</c:v>
                </c:pt>
                <c:pt idx="9355" formatCode="General">
                  <c:v>0.28882000000000002</c:v>
                </c:pt>
                <c:pt idx="9356" formatCode="General">
                  <c:v>0.28882000000000002</c:v>
                </c:pt>
                <c:pt idx="9357" formatCode="General">
                  <c:v>0.28882000000000002</c:v>
                </c:pt>
                <c:pt idx="9358" formatCode="General">
                  <c:v>0.28882000000000002</c:v>
                </c:pt>
                <c:pt idx="9359" formatCode="General">
                  <c:v>0.28882000000000002</c:v>
                </c:pt>
                <c:pt idx="9360" formatCode="General">
                  <c:v>0.28882000000000002</c:v>
                </c:pt>
                <c:pt idx="9361" formatCode="General">
                  <c:v>0.28882000000000002</c:v>
                </c:pt>
                <c:pt idx="9362" formatCode="General">
                  <c:v>0.28882000000000002</c:v>
                </c:pt>
                <c:pt idx="9363" formatCode="General">
                  <c:v>0.28882000000000002</c:v>
                </c:pt>
                <c:pt idx="9364" formatCode="General">
                  <c:v>0.28882000000000002</c:v>
                </c:pt>
                <c:pt idx="9365" formatCode="General">
                  <c:v>0.28882000000000002</c:v>
                </c:pt>
                <c:pt idx="9366" formatCode="General">
                  <c:v>0.28882000000000002</c:v>
                </c:pt>
                <c:pt idx="9367" formatCode="General">
                  <c:v>0.28882000000000002</c:v>
                </c:pt>
                <c:pt idx="9368" formatCode="General">
                  <c:v>0.28882000000000002</c:v>
                </c:pt>
                <c:pt idx="9369" formatCode="General">
                  <c:v>0.28882999999999998</c:v>
                </c:pt>
                <c:pt idx="9370" formatCode="General">
                  <c:v>0.28882999999999998</c:v>
                </c:pt>
                <c:pt idx="9371" formatCode="General">
                  <c:v>0.28882999999999998</c:v>
                </c:pt>
                <c:pt idx="9372" formatCode="General">
                  <c:v>0.28882999999999998</c:v>
                </c:pt>
                <c:pt idx="9373" formatCode="General">
                  <c:v>0.28882999999999998</c:v>
                </c:pt>
                <c:pt idx="9374" formatCode="General">
                  <c:v>0.28882999999999998</c:v>
                </c:pt>
                <c:pt idx="9375" formatCode="General">
                  <c:v>0.28882999999999998</c:v>
                </c:pt>
                <c:pt idx="9376" formatCode="General">
                  <c:v>0.28882999999999998</c:v>
                </c:pt>
                <c:pt idx="9377" formatCode="General">
                  <c:v>0.28882999999999998</c:v>
                </c:pt>
                <c:pt idx="9378" formatCode="General">
                  <c:v>0.28882999999999998</c:v>
                </c:pt>
                <c:pt idx="9379" formatCode="General">
                  <c:v>0.28882999999999998</c:v>
                </c:pt>
                <c:pt idx="9380" formatCode="General">
                  <c:v>0.28882999999999998</c:v>
                </c:pt>
                <c:pt idx="9381" formatCode="General">
                  <c:v>0.28882999999999998</c:v>
                </c:pt>
                <c:pt idx="9382" formatCode="General">
                  <c:v>0.28882999999999998</c:v>
                </c:pt>
                <c:pt idx="9383" formatCode="General">
                  <c:v>0.28882999999999998</c:v>
                </c:pt>
                <c:pt idx="9384" formatCode="General">
                  <c:v>0.28882999999999998</c:v>
                </c:pt>
                <c:pt idx="9385" formatCode="General">
                  <c:v>0.28882999999999998</c:v>
                </c:pt>
                <c:pt idx="9386" formatCode="General">
                  <c:v>0.28882999999999998</c:v>
                </c:pt>
                <c:pt idx="9387" formatCode="General">
                  <c:v>0.28883999999999999</c:v>
                </c:pt>
                <c:pt idx="9388" formatCode="General">
                  <c:v>0.28883999999999999</c:v>
                </c:pt>
                <c:pt idx="9389" formatCode="General">
                  <c:v>0.28883999999999999</c:v>
                </c:pt>
                <c:pt idx="9390" formatCode="General">
                  <c:v>0.28883999999999999</c:v>
                </c:pt>
                <c:pt idx="9391" formatCode="General">
                  <c:v>0.28883999999999999</c:v>
                </c:pt>
                <c:pt idx="9392" formatCode="General">
                  <c:v>0.28883999999999999</c:v>
                </c:pt>
                <c:pt idx="9393" formatCode="General">
                  <c:v>0.28883999999999999</c:v>
                </c:pt>
                <c:pt idx="9394" formatCode="General">
                  <c:v>0.28883999999999999</c:v>
                </c:pt>
                <c:pt idx="9395" formatCode="General">
                  <c:v>0.28883999999999999</c:v>
                </c:pt>
                <c:pt idx="9396" formatCode="General">
                  <c:v>0.28883999999999999</c:v>
                </c:pt>
                <c:pt idx="9397" formatCode="General">
                  <c:v>0.28883999999999999</c:v>
                </c:pt>
                <c:pt idx="9398" formatCode="General">
                  <c:v>0.28883999999999999</c:v>
                </c:pt>
                <c:pt idx="9399" formatCode="General">
                  <c:v>0.28883999999999999</c:v>
                </c:pt>
                <c:pt idx="9400" formatCode="General">
                  <c:v>0.28883999999999999</c:v>
                </c:pt>
                <c:pt idx="9401" formatCode="General">
                  <c:v>0.28883999999999999</c:v>
                </c:pt>
                <c:pt idx="9402" formatCode="General">
                  <c:v>0.28885</c:v>
                </c:pt>
                <c:pt idx="9403" formatCode="General">
                  <c:v>0.28885</c:v>
                </c:pt>
                <c:pt idx="9404" formatCode="General">
                  <c:v>0.28885</c:v>
                </c:pt>
                <c:pt idx="9405" formatCode="General">
                  <c:v>0.28885</c:v>
                </c:pt>
                <c:pt idx="9406" formatCode="General">
                  <c:v>0.28885</c:v>
                </c:pt>
                <c:pt idx="9407" formatCode="General">
                  <c:v>0.28885</c:v>
                </c:pt>
                <c:pt idx="9408" formatCode="General">
                  <c:v>0.28885</c:v>
                </c:pt>
                <c:pt idx="9409" formatCode="General">
                  <c:v>0.28885</c:v>
                </c:pt>
                <c:pt idx="9410" formatCode="General">
                  <c:v>0.28885</c:v>
                </c:pt>
                <c:pt idx="9411" formatCode="General">
                  <c:v>0.28885</c:v>
                </c:pt>
                <c:pt idx="9412" formatCode="General">
                  <c:v>0.28885</c:v>
                </c:pt>
                <c:pt idx="9413" formatCode="General">
                  <c:v>0.28885</c:v>
                </c:pt>
                <c:pt idx="9414" formatCode="General">
                  <c:v>0.28885</c:v>
                </c:pt>
                <c:pt idx="9415" formatCode="General">
                  <c:v>0.28885</c:v>
                </c:pt>
                <c:pt idx="9416" formatCode="General">
                  <c:v>0.28886000000000001</c:v>
                </c:pt>
                <c:pt idx="9417" formatCode="General">
                  <c:v>0.28886000000000001</c:v>
                </c:pt>
                <c:pt idx="9418" formatCode="General">
                  <c:v>0.28886000000000001</c:v>
                </c:pt>
                <c:pt idx="9419" formatCode="General">
                  <c:v>0.28886000000000001</c:v>
                </c:pt>
                <c:pt idx="9420" formatCode="General">
                  <c:v>0.28886000000000001</c:v>
                </c:pt>
                <c:pt idx="9421" formatCode="General">
                  <c:v>0.28886000000000001</c:v>
                </c:pt>
                <c:pt idx="9422" formatCode="General">
                  <c:v>0.28886000000000001</c:v>
                </c:pt>
                <c:pt idx="9423" formatCode="General">
                  <c:v>0.28886000000000001</c:v>
                </c:pt>
                <c:pt idx="9424" formatCode="General">
                  <c:v>0.28886000000000001</c:v>
                </c:pt>
                <c:pt idx="9425" formatCode="General">
                  <c:v>0.28886000000000001</c:v>
                </c:pt>
                <c:pt idx="9426" formatCode="General">
                  <c:v>0.28886000000000001</c:v>
                </c:pt>
                <c:pt idx="9427" formatCode="General">
                  <c:v>0.28886000000000001</c:v>
                </c:pt>
                <c:pt idx="9428" formatCode="General">
                  <c:v>0.28886000000000001</c:v>
                </c:pt>
                <c:pt idx="9429" formatCode="General">
                  <c:v>0.28887000000000002</c:v>
                </c:pt>
                <c:pt idx="9430" formatCode="General">
                  <c:v>0.28887000000000002</c:v>
                </c:pt>
                <c:pt idx="9431" formatCode="General">
                  <c:v>0.28887000000000002</c:v>
                </c:pt>
                <c:pt idx="9432" formatCode="General">
                  <c:v>0.28887000000000002</c:v>
                </c:pt>
                <c:pt idx="9433" formatCode="General">
                  <c:v>0.28887000000000002</c:v>
                </c:pt>
                <c:pt idx="9434" formatCode="General">
                  <c:v>0.28887000000000002</c:v>
                </c:pt>
                <c:pt idx="9435" formatCode="General">
                  <c:v>0.28887000000000002</c:v>
                </c:pt>
                <c:pt idx="9436" formatCode="General">
                  <c:v>0.28887000000000002</c:v>
                </c:pt>
                <c:pt idx="9437" formatCode="General">
                  <c:v>0.28887000000000002</c:v>
                </c:pt>
                <c:pt idx="9438" formatCode="General">
                  <c:v>0.28887000000000002</c:v>
                </c:pt>
                <c:pt idx="9439" formatCode="General">
                  <c:v>0.28887000000000002</c:v>
                </c:pt>
                <c:pt idx="9440" formatCode="General">
                  <c:v>0.28887000000000002</c:v>
                </c:pt>
                <c:pt idx="9441" formatCode="General">
                  <c:v>0.28888000000000003</c:v>
                </c:pt>
                <c:pt idx="9442" formatCode="General">
                  <c:v>0.28888000000000003</c:v>
                </c:pt>
                <c:pt idx="9443" formatCode="General">
                  <c:v>0.28888000000000003</c:v>
                </c:pt>
                <c:pt idx="9444" formatCode="General">
                  <c:v>0.28888000000000003</c:v>
                </c:pt>
                <c:pt idx="9445" formatCode="General">
                  <c:v>0.28888000000000003</c:v>
                </c:pt>
                <c:pt idx="9446" formatCode="General">
                  <c:v>0.28888000000000003</c:v>
                </c:pt>
                <c:pt idx="9447" formatCode="General">
                  <c:v>0.28888000000000003</c:v>
                </c:pt>
                <c:pt idx="9448" formatCode="General">
                  <c:v>0.28888000000000003</c:v>
                </c:pt>
                <c:pt idx="9449" formatCode="General">
                  <c:v>0.28888000000000003</c:v>
                </c:pt>
                <c:pt idx="9450" formatCode="General">
                  <c:v>0.28888000000000003</c:v>
                </c:pt>
                <c:pt idx="9451" formatCode="General">
                  <c:v>0.28888000000000003</c:v>
                </c:pt>
                <c:pt idx="9452" formatCode="General">
                  <c:v>0.28888000000000003</c:v>
                </c:pt>
                <c:pt idx="9453" formatCode="General">
                  <c:v>0.28888999999999998</c:v>
                </c:pt>
                <c:pt idx="9454" formatCode="General">
                  <c:v>0.28888999999999998</c:v>
                </c:pt>
                <c:pt idx="9455" formatCode="General">
                  <c:v>0.28888999999999998</c:v>
                </c:pt>
                <c:pt idx="9456" formatCode="General">
                  <c:v>0.28888999999999998</c:v>
                </c:pt>
                <c:pt idx="9457" formatCode="General">
                  <c:v>0.28888999999999998</c:v>
                </c:pt>
                <c:pt idx="9458" formatCode="General">
                  <c:v>0.28888999999999998</c:v>
                </c:pt>
                <c:pt idx="9459" formatCode="General">
                  <c:v>0.28888999999999998</c:v>
                </c:pt>
                <c:pt idx="9460" formatCode="General">
                  <c:v>0.28888999999999998</c:v>
                </c:pt>
                <c:pt idx="9461" formatCode="General">
                  <c:v>0.28888999999999998</c:v>
                </c:pt>
                <c:pt idx="9462" formatCode="General">
                  <c:v>0.28888999999999998</c:v>
                </c:pt>
                <c:pt idx="9463" formatCode="General">
                  <c:v>0.28888999999999998</c:v>
                </c:pt>
                <c:pt idx="9464" formatCode="General">
                  <c:v>0.28889999999999999</c:v>
                </c:pt>
                <c:pt idx="9465" formatCode="General">
                  <c:v>0.28889999999999999</c:v>
                </c:pt>
                <c:pt idx="9466" formatCode="General">
                  <c:v>0.28889999999999999</c:v>
                </c:pt>
                <c:pt idx="9467" formatCode="General">
                  <c:v>0.28889999999999999</c:v>
                </c:pt>
                <c:pt idx="9468" formatCode="General">
                  <c:v>0.28889999999999999</c:v>
                </c:pt>
                <c:pt idx="9469" formatCode="General">
                  <c:v>0.28889999999999999</c:v>
                </c:pt>
                <c:pt idx="9470" formatCode="General">
                  <c:v>0.28889999999999999</c:v>
                </c:pt>
                <c:pt idx="9471" formatCode="General">
                  <c:v>0.28889999999999999</c:v>
                </c:pt>
                <c:pt idx="9472" formatCode="General">
                  <c:v>0.28889999999999999</c:v>
                </c:pt>
                <c:pt idx="9473" formatCode="General">
                  <c:v>0.28889999999999999</c:v>
                </c:pt>
                <c:pt idx="9474" formatCode="General">
                  <c:v>0.28891</c:v>
                </c:pt>
                <c:pt idx="9475" formatCode="General">
                  <c:v>0.28891</c:v>
                </c:pt>
                <c:pt idx="9476" formatCode="General">
                  <c:v>0.28891</c:v>
                </c:pt>
                <c:pt idx="9477" formatCode="General">
                  <c:v>0.28891</c:v>
                </c:pt>
                <c:pt idx="9478" formatCode="General">
                  <c:v>0.28891</c:v>
                </c:pt>
                <c:pt idx="9479" formatCode="General">
                  <c:v>0.28891</c:v>
                </c:pt>
                <c:pt idx="9480" formatCode="General">
                  <c:v>0.28891</c:v>
                </c:pt>
                <c:pt idx="9481" formatCode="General">
                  <c:v>0.28891</c:v>
                </c:pt>
                <c:pt idx="9482" formatCode="General">
                  <c:v>0.28891</c:v>
                </c:pt>
                <c:pt idx="9483" formatCode="General">
                  <c:v>0.28891</c:v>
                </c:pt>
                <c:pt idx="9484" formatCode="General">
                  <c:v>0.28891</c:v>
                </c:pt>
                <c:pt idx="9485" formatCode="General">
                  <c:v>0.28892000000000001</c:v>
                </c:pt>
                <c:pt idx="9486" formatCode="General">
                  <c:v>0.28892000000000001</c:v>
                </c:pt>
                <c:pt idx="9487" formatCode="General">
                  <c:v>0.28892000000000001</c:v>
                </c:pt>
                <c:pt idx="9488" formatCode="General">
                  <c:v>0.28892000000000001</c:v>
                </c:pt>
                <c:pt idx="9489" formatCode="General">
                  <c:v>0.28892000000000001</c:v>
                </c:pt>
                <c:pt idx="9490" formatCode="General">
                  <c:v>0.28892000000000001</c:v>
                </c:pt>
                <c:pt idx="9491" formatCode="General">
                  <c:v>0.28892000000000001</c:v>
                </c:pt>
                <c:pt idx="9492" formatCode="General">
                  <c:v>0.28892000000000001</c:v>
                </c:pt>
                <c:pt idx="9493" formatCode="General">
                  <c:v>0.28892000000000001</c:v>
                </c:pt>
                <c:pt idx="9494" formatCode="General">
                  <c:v>0.28892000000000001</c:v>
                </c:pt>
                <c:pt idx="9495" formatCode="General">
                  <c:v>0.28893000000000002</c:v>
                </c:pt>
                <c:pt idx="9496" formatCode="General">
                  <c:v>0.28893000000000002</c:v>
                </c:pt>
                <c:pt idx="9497" formatCode="General">
                  <c:v>0.28893000000000002</c:v>
                </c:pt>
                <c:pt idx="9498" formatCode="General">
                  <c:v>0.28893000000000002</c:v>
                </c:pt>
                <c:pt idx="9499" formatCode="General">
                  <c:v>0.28893000000000002</c:v>
                </c:pt>
                <c:pt idx="9500" formatCode="General">
                  <c:v>0.28893000000000002</c:v>
                </c:pt>
                <c:pt idx="9501" formatCode="General">
                  <c:v>0.28893000000000002</c:v>
                </c:pt>
                <c:pt idx="9502" formatCode="General">
                  <c:v>0.28893000000000002</c:v>
                </c:pt>
                <c:pt idx="9503" formatCode="General">
                  <c:v>0.28893000000000002</c:v>
                </c:pt>
                <c:pt idx="9504" formatCode="General">
                  <c:v>0.28893000000000002</c:v>
                </c:pt>
                <c:pt idx="9505" formatCode="General">
                  <c:v>0.28893999999999997</c:v>
                </c:pt>
                <c:pt idx="9506" formatCode="General">
                  <c:v>0.28893999999999997</c:v>
                </c:pt>
                <c:pt idx="9507" formatCode="General">
                  <c:v>0.28893999999999997</c:v>
                </c:pt>
                <c:pt idx="9508" formatCode="General">
                  <c:v>0.28893999999999997</c:v>
                </c:pt>
                <c:pt idx="9509" formatCode="General">
                  <c:v>0.28893999999999997</c:v>
                </c:pt>
                <c:pt idx="9510" formatCode="General">
                  <c:v>0.28893999999999997</c:v>
                </c:pt>
                <c:pt idx="9511" formatCode="General">
                  <c:v>0.28893999999999997</c:v>
                </c:pt>
                <c:pt idx="9512" formatCode="General">
                  <c:v>0.28893999999999997</c:v>
                </c:pt>
                <c:pt idx="9513" formatCode="General">
                  <c:v>0.28893999999999997</c:v>
                </c:pt>
                <c:pt idx="9514" formatCode="General">
                  <c:v>0.28893999999999997</c:v>
                </c:pt>
                <c:pt idx="9515" formatCode="General">
                  <c:v>0.28894999999999998</c:v>
                </c:pt>
                <c:pt idx="9516" formatCode="General">
                  <c:v>0.28894999999999998</c:v>
                </c:pt>
                <c:pt idx="9517" formatCode="General">
                  <c:v>0.28894999999999998</c:v>
                </c:pt>
                <c:pt idx="9518" formatCode="General">
                  <c:v>0.28894999999999998</c:v>
                </c:pt>
                <c:pt idx="9519" formatCode="General">
                  <c:v>0.28894999999999998</c:v>
                </c:pt>
                <c:pt idx="9520" formatCode="General">
                  <c:v>0.28894999999999998</c:v>
                </c:pt>
                <c:pt idx="9521" formatCode="General">
                  <c:v>0.28894999999999998</c:v>
                </c:pt>
                <c:pt idx="9522" formatCode="General">
                  <c:v>0.28894999999999998</c:v>
                </c:pt>
                <c:pt idx="9523" formatCode="General">
                  <c:v>0.28894999999999998</c:v>
                </c:pt>
                <c:pt idx="9524" formatCode="General">
                  <c:v>0.28894999999999998</c:v>
                </c:pt>
                <c:pt idx="9525" formatCode="General">
                  <c:v>0.28895999999999999</c:v>
                </c:pt>
                <c:pt idx="9526" formatCode="General">
                  <c:v>0.28895999999999999</c:v>
                </c:pt>
                <c:pt idx="9527" formatCode="General">
                  <c:v>0.28895999999999999</c:v>
                </c:pt>
                <c:pt idx="9528" formatCode="General">
                  <c:v>0.28895999999999999</c:v>
                </c:pt>
                <c:pt idx="9529" formatCode="General">
                  <c:v>0.28895999999999999</c:v>
                </c:pt>
                <c:pt idx="9530" formatCode="General">
                  <c:v>0.28895999999999999</c:v>
                </c:pt>
                <c:pt idx="9531" formatCode="General">
                  <c:v>0.28895999999999999</c:v>
                </c:pt>
                <c:pt idx="9532" formatCode="General">
                  <c:v>0.28895999999999999</c:v>
                </c:pt>
                <c:pt idx="9533" formatCode="General">
                  <c:v>0.28895999999999999</c:v>
                </c:pt>
                <c:pt idx="9534" formatCode="General">
                  <c:v>0.28897</c:v>
                </c:pt>
                <c:pt idx="9535" formatCode="General">
                  <c:v>0.28897</c:v>
                </c:pt>
                <c:pt idx="9536" formatCode="General">
                  <c:v>0.28897</c:v>
                </c:pt>
                <c:pt idx="9537" formatCode="General">
                  <c:v>0.28897</c:v>
                </c:pt>
                <c:pt idx="9538" formatCode="General">
                  <c:v>0.28897</c:v>
                </c:pt>
                <c:pt idx="9539" formatCode="General">
                  <c:v>0.28897</c:v>
                </c:pt>
                <c:pt idx="9540" formatCode="General">
                  <c:v>0.28897</c:v>
                </c:pt>
                <c:pt idx="9541" formatCode="General">
                  <c:v>0.28897</c:v>
                </c:pt>
                <c:pt idx="9542" formatCode="General">
                  <c:v>0.28897</c:v>
                </c:pt>
                <c:pt idx="9543" formatCode="General">
                  <c:v>0.28898000000000001</c:v>
                </c:pt>
                <c:pt idx="9544" formatCode="General">
                  <c:v>0.28898000000000001</c:v>
                </c:pt>
                <c:pt idx="9545" formatCode="General">
                  <c:v>0.28898000000000001</c:v>
                </c:pt>
                <c:pt idx="9546" formatCode="General">
                  <c:v>0.28898000000000001</c:v>
                </c:pt>
                <c:pt idx="9547" formatCode="General">
                  <c:v>0.28898000000000001</c:v>
                </c:pt>
                <c:pt idx="9548" formatCode="General">
                  <c:v>0.28898000000000001</c:v>
                </c:pt>
                <c:pt idx="9549" formatCode="General">
                  <c:v>0.28898000000000001</c:v>
                </c:pt>
                <c:pt idx="9550" formatCode="General">
                  <c:v>0.28898000000000001</c:v>
                </c:pt>
                <c:pt idx="9551" formatCode="General">
                  <c:v>0.28898000000000001</c:v>
                </c:pt>
                <c:pt idx="9552" formatCode="General">
                  <c:v>0.28899000000000002</c:v>
                </c:pt>
                <c:pt idx="9553" formatCode="General">
                  <c:v>0.28899000000000002</c:v>
                </c:pt>
                <c:pt idx="9554" formatCode="General">
                  <c:v>0.28899000000000002</c:v>
                </c:pt>
                <c:pt idx="9555" formatCode="General">
                  <c:v>0.28899000000000002</c:v>
                </c:pt>
                <c:pt idx="9556" formatCode="General">
                  <c:v>0.28899000000000002</c:v>
                </c:pt>
                <c:pt idx="9557" formatCode="General">
                  <c:v>0.28899000000000002</c:v>
                </c:pt>
                <c:pt idx="9558" formatCode="General">
                  <c:v>0.28899000000000002</c:v>
                </c:pt>
                <c:pt idx="9559" formatCode="General">
                  <c:v>0.28899000000000002</c:v>
                </c:pt>
                <c:pt idx="9560" formatCode="General">
                  <c:v>0.28899000000000002</c:v>
                </c:pt>
                <c:pt idx="9561" formatCode="General">
                  <c:v>0.28899999999999998</c:v>
                </c:pt>
                <c:pt idx="9562" formatCode="General">
                  <c:v>0.28899999999999998</c:v>
                </c:pt>
                <c:pt idx="9563" formatCode="General">
                  <c:v>0.28899999999999998</c:v>
                </c:pt>
                <c:pt idx="9564" formatCode="General">
                  <c:v>0.28899999999999998</c:v>
                </c:pt>
                <c:pt idx="9565" formatCode="General">
                  <c:v>0.28899999999999998</c:v>
                </c:pt>
                <c:pt idx="9566" formatCode="General">
                  <c:v>0.28899999999999998</c:v>
                </c:pt>
                <c:pt idx="9567" formatCode="General">
                  <c:v>0.28899999999999998</c:v>
                </c:pt>
                <c:pt idx="9568" formatCode="General">
                  <c:v>0.28899999999999998</c:v>
                </c:pt>
                <c:pt idx="9569" formatCode="General">
                  <c:v>0.28899999999999998</c:v>
                </c:pt>
                <c:pt idx="9570" formatCode="General">
                  <c:v>0.28900999999999999</c:v>
                </c:pt>
                <c:pt idx="9571" formatCode="General">
                  <c:v>0.28900999999999999</c:v>
                </c:pt>
                <c:pt idx="9572" formatCode="General">
                  <c:v>0.28900999999999999</c:v>
                </c:pt>
                <c:pt idx="9573" formatCode="General">
                  <c:v>0.28900999999999999</c:v>
                </c:pt>
                <c:pt idx="9574" formatCode="General">
                  <c:v>0.28900999999999999</c:v>
                </c:pt>
                <c:pt idx="9575" formatCode="General">
                  <c:v>0.28900999999999999</c:v>
                </c:pt>
                <c:pt idx="9576" formatCode="General">
                  <c:v>0.28900999999999999</c:v>
                </c:pt>
                <c:pt idx="9577" formatCode="General">
                  <c:v>0.28900999999999999</c:v>
                </c:pt>
                <c:pt idx="9578" formatCode="General">
                  <c:v>0.28902</c:v>
                </c:pt>
                <c:pt idx="9579" formatCode="General">
                  <c:v>0.28902</c:v>
                </c:pt>
                <c:pt idx="9580" formatCode="General">
                  <c:v>0.28902</c:v>
                </c:pt>
                <c:pt idx="9581" formatCode="General">
                  <c:v>0.28902</c:v>
                </c:pt>
                <c:pt idx="9582" formatCode="General">
                  <c:v>0.28902</c:v>
                </c:pt>
                <c:pt idx="9583" formatCode="General">
                  <c:v>0.28902</c:v>
                </c:pt>
                <c:pt idx="9584" formatCode="General">
                  <c:v>0.28902</c:v>
                </c:pt>
                <c:pt idx="9585" formatCode="General">
                  <c:v>0.28902</c:v>
                </c:pt>
                <c:pt idx="9586" formatCode="General">
                  <c:v>0.28902</c:v>
                </c:pt>
                <c:pt idx="9587" formatCode="General">
                  <c:v>0.28903000000000001</c:v>
                </c:pt>
                <c:pt idx="9588" formatCode="General">
                  <c:v>0.28903000000000001</c:v>
                </c:pt>
                <c:pt idx="9589" formatCode="General">
                  <c:v>0.28903000000000001</c:v>
                </c:pt>
                <c:pt idx="9590" formatCode="General">
                  <c:v>0.28903000000000001</c:v>
                </c:pt>
                <c:pt idx="9591" formatCode="General">
                  <c:v>0.28903000000000001</c:v>
                </c:pt>
                <c:pt idx="9592" formatCode="General">
                  <c:v>0.28903000000000001</c:v>
                </c:pt>
                <c:pt idx="9593" formatCode="General">
                  <c:v>0.28903000000000001</c:v>
                </c:pt>
                <c:pt idx="9594" formatCode="General">
                  <c:v>0.28903000000000001</c:v>
                </c:pt>
                <c:pt idx="9595" formatCode="General">
                  <c:v>0.28904000000000002</c:v>
                </c:pt>
                <c:pt idx="9596" formatCode="General">
                  <c:v>0.28904000000000002</c:v>
                </c:pt>
                <c:pt idx="9597" formatCode="General">
                  <c:v>0.28904000000000002</c:v>
                </c:pt>
                <c:pt idx="9598" formatCode="General">
                  <c:v>0.28904000000000002</c:v>
                </c:pt>
                <c:pt idx="9599" formatCode="General">
                  <c:v>0.28904000000000002</c:v>
                </c:pt>
                <c:pt idx="9600" formatCode="General">
                  <c:v>0.28904000000000002</c:v>
                </c:pt>
                <c:pt idx="9601" formatCode="General">
                  <c:v>0.28904000000000002</c:v>
                </c:pt>
                <c:pt idx="9602" formatCode="General">
                  <c:v>0.28904000000000002</c:v>
                </c:pt>
                <c:pt idx="9603" formatCode="General">
                  <c:v>0.28904999999999997</c:v>
                </c:pt>
                <c:pt idx="9604" formatCode="General">
                  <c:v>0.28904999999999997</c:v>
                </c:pt>
                <c:pt idx="9605" formatCode="General">
                  <c:v>0.28904999999999997</c:v>
                </c:pt>
                <c:pt idx="9606" formatCode="General">
                  <c:v>0.28904999999999997</c:v>
                </c:pt>
                <c:pt idx="9607" formatCode="General">
                  <c:v>0.28904999999999997</c:v>
                </c:pt>
                <c:pt idx="9608" formatCode="General">
                  <c:v>0.28904999999999997</c:v>
                </c:pt>
                <c:pt idx="9609" formatCode="General">
                  <c:v>0.28904999999999997</c:v>
                </c:pt>
                <c:pt idx="9610" formatCode="General">
                  <c:v>0.28904999999999997</c:v>
                </c:pt>
                <c:pt idx="9611" formatCode="General">
                  <c:v>0.28904999999999997</c:v>
                </c:pt>
                <c:pt idx="9612" formatCode="General">
                  <c:v>0.28905999999999998</c:v>
                </c:pt>
                <c:pt idx="9613" formatCode="General">
                  <c:v>0.28905999999999998</c:v>
                </c:pt>
                <c:pt idx="9614" formatCode="General">
                  <c:v>0.28905999999999998</c:v>
                </c:pt>
                <c:pt idx="9615" formatCode="General">
                  <c:v>0.28905999999999998</c:v>
                </c:pt>
                <c:pt idx="9616" formatCode="General">
                  <c:v>0.28905999999999998</c:v>
                </c:pt>
                <c:pt idx="9617" formatCode="General">
                  <c:v>0.28905999999999998</c:v>
                </c:pt>
                <c:pt idx="9618" formatCode="General">
                  <c:v>0.28905999999999998</c:v>
                </c:pt>
                <c:pt idx="9619" formatCode="General">
                  <c:v>0.28905999999999998</c:v>
                </c:pt>
                <c:pt idx="9620" formatCode="General">
                  <c:v>0.28906999999999999</c:v>
                </c:pt>
                <c:pt idx="9621" formatCode="General">
                  <c:v>0.28906999999999999</c:v>
                </c:pt>
                <c:pt idx="9622" formatCode="General">
                  <c:v>0.28906999999999999</c:v>
                </c:pt>
                <c:pt idx="9623" formatCode="General">
                  <c:v>0.28906999999999999</c:v>
                </c:pt>
                <c:pt idx="9624" formatCode="General">
                  <c:v>0.28906999999999999</c:v>
                </c:pt>
                <c:pt idx="9625" formatCode="General">
                  <c:v>0.28906999999999999</c:v>
                </c:pt>
                <c:pt idx="9626" formatCode="General">
                  <c:v>0.28906999999999999</c:v>
                </c:pt>
                <c:pt idx="9627" formatCode="General">
                  <c:v>0.28906999999999999</c:v>
                </c:pt>
                <c:pt idx="9628" formatCode="General">
                  <c:v>0.28908</c:v>
                </c:pt>
                <c:pt idx="9629" formatCode="General">
                  <c:v>0.28908</c:v>
                </c:pt>
                <c:pt idx="9630" formatCode="General">
                  <c:v>0.28908</c:v>
                </c:pt>
                <c:pt idx="9631" formatCode="General">
                  <c:v>0.28908</c:v>
                </c:pt>
                <c:pt idx="9632" formatCode="General">
                  <c:v>0.28908</c:v>
                </c:pt>
                <c:pt idx="9633" formatCode="General">
                  <c:v>0.28908</c:v>
                </c:pt>
                <c:pt idx="9634" formatCode="General">
                  <c:v>0.28908</c:v>
                </c:pt>
                <c:pt idx="9635" formatCode="General">
                  <c:v>0.28909000000000001</c:v>
                </c:pt>
                <c:pt idx="9636" formatCode="General">
                  <c:v>0.28909000000000001</c:v>
                </c:pt>
                <c:pt idx="9637" formatCode="General">
                  <c:v>0.28909000000000001</c:v>
                </c:pt>
                <c:pt idx="9638" formatCode="General">
                  <c:v>0.28909000000000001</c:v>
                </c:pt>
                <c:pt idx="9639" formatCode="General">
                  <c:v>0.28909000000000001</c:v>
                </c:pt>
                <c:pt idx="9640" formatCode="General">
                  <c:v>0.28909000000000001</c:v>
                </c:pt>
                <c:pt idx="9641" formatCode="General">
                  <c:v>0.28909000000000001</c:v>
                </c:pt>
                <c:pt idx="9642" formatCode="General">
                  <c:v>0.28909000000000001</c:v>
                </c:pt>
                <c:pt idx="9643" formatCode="General">
                  <c:v>0.28910000000000002</c:v>
                </c:pt>
                <c:pt idx="9644" formatCode="General">
                  <c:v>0.28910000000000002</c:v>
                </c:pt>
                <c:pt idx="9645" formatCode="General">
                  <c:v>0.28910000000000002</c:v>
                </c:pt>
                <c:pt idx="9646" formatCode="General">
                  <c:v>0.28910000000000002</c:v>
                </c:pt>
                <c:pt idx="9647" formatCode="General">
                  <c:v>0.28910000000000002</c:v>
                </c:pt>
                <c:pt idx="9648" formatCode="General">
                  <c:v>0.28910000000000002</c:v>
                </c:pt>
                <c:pt idx="9649" formatCode="General">
                  <c:v>0.28910000000000002</c:v>
                </c:pt>
                <c:pt idx="9650" formatCode="General">
                  <c:v>0.28910000000000002</c:v>
                </c:pt>
                <c:pt idx="9651" formatCode="General">
                  <c:v>0.28910999999999998</c:v>
                </c:pt>
                <c:pt idx="9652" formatCode="General">
                  <c:v>0.28910999999999998</c:v>
                </c:pt>
                <c:pt idx="9653" formatCode="General">
                  <c:v>0.28910999999999998</c:v>
                </c:pt>
                <c:pt idx="9654" formatCode="General">
                  <c:v>0.28910999999999998</c:v>
                </c:pt>
                <c:pt idx="9655" formatCode="General">
                  <c:v>0.28910999999999998</c:v>
                </c:pt>
                <c:pt idx="9656" formatCode="General">
                  <c:v>0.28910999999999998</c:v>
                </c:pt>
                <c:pt idx="9657" formatCode="General">
                  <c:v>0.28910999999999998</c:v>
                </c:pt>
                <c:pt idx="9658" formatCode="General">
                  <c:v>0.28911999999999999</c:v>
                </c:pt>
                <c:pt idx="9659" formatCode="General">
                  <c:v>0.28911999999999999</c:v>
                </c:pt>
                <c:pt idx="9660" formatCode="General">
                  <c:v>0.28911999999999999</c:v>
                </c:pt>
                <c:pt idx="9661" formatCode="General">
                  <c:v>0.28911999999999999</c:v>
                </c:pt>
                <c:pt idx="9662" formatCode="General">
                  <c:v>0.28911999999999999</c:v>
                </c:pt>
                <c:pt idx="9663" formatCode="General">
                  <c:v>0.28911999999999999</c:v>
                </c:pt>
                <c:pt idx="9664" formatCode="General">
                  <c:v>0.28911999999999999</c:v>
                </c:pt>
                <c:pt idx="9665" formatCode="General">
                  <c:v>0.28913</c:v>
                </c:pt>
                <c:pt idx="9666" formatCode="General">
                  <c:v>0.28913</c:v>
                </c:pt>
                <c:pt idx="9667" formatCode="General">
                  <c:v>0.28913</c:v>
                </c:pt>
                <c:pt idx="9668" formatCode="General">
                  <c:v>0.28913</c:v>
                </c:pt>
                <c:pt idx="9669" formatCode="General">
                  <c:v>0.28913</c:v>
                </c:pt>
                <c:pt idx="9670" formatCode="General">
                  <c:v>0.28913</c:v>
                </c:pt>
                <c:pt idx="9671" formatCode="General">
                  <c:v>0.28913</c:v>
                </c:pt>
                <c:pt idx="9672" formatCode="General">
                  <c:v>0.28913</c:v>
                </c:pt>
                <c:pt idx="9673" formatCode="General">
                  <c:v>0.28914000000000001</c:v>
                </c:pt>
                <c:pt idx="9674" formatCode="General">
                  <c:v>0.28914000000000001</c:v>
                </c:pt>
                <c:pt idx="9675" formatCode="General">
                  <c:v>0.28914000000000001</c:v>
                </c:pt>
                <c:pt idx="9676" formatCode="General">
                  <c:v>0.28914000000000001</c:v>
                </c:pt>
                <c:pt idx="9677" formatCode="General">
                  <c:v>0.28914000000000001</c:v>
                </c:pt>
                <c:pt idx="9678" formatCode="General">
                  <c:v>0.28914000000000001</c:v>
                </c:pt>
                <c:pt idx="9679" formatCode="General">
                  <c:v>0.28914000000000001</c:v>
                </c:pt>
                <c:pt idx="9680" formatCode="General">
                  <c:v>0.28915000000000002</c:v>
                </c:pt>
                <c:pt idx="9681" formatCode="General">
                  <c:v>0.28915000000000002</c:v>
                </c:pt>
                <c:pt idx="9682" formatCode="General">
                  <c:v>0.28915000000000002</c:v>
                </c:pt>
                <c:pt idx="9683" formatCode="General">
                  <c:v>0.28915000000000002</c:v>
                </c:pt>
                <c:pt idx="9684" formatCode="General">
                  <c:v>0.28915000000000002</c:v>
                </c:pt>
                <c:pt idx="9685" formatCode="General">
                  <c:v>0.28915000000000002</c:v>
                </c:pt>
                <c:pt idx="9686" formatCode="General">
                  <c:v>0.28915000000000002</c:v>
                </c:pt>
                <c:pt idx="9687" formatCode="General">
                  <c:v>0.28915999999999997</c:v>
                </c:pt>
                <c:pt idx="9688" formatCode="General">
                  <c:v>0.28915999999999997</c:v>
                </c:pt>
                <c:pt idx="9689" formatCode="General">
                  <c:v>0.28915999999999997</c:v>
                </c:pt>
                <c:pt idx="9690" formatCode="General">
                  <c:v>0.28915999999999997</c:v>
                </c:pt>
                <c:pt idx="9691" formatCode="General">
                  <c:v>0.28915999999999997</c:v>
                </c:pt>
                <c:pt idx="9692" formatCode="General">
                  <c:v>0.28915999999999997</c:v>
                </c:pt>
                <c:pt idx="9693" formatCode="General">
                  <c:v>0.28915999999999997</c:v>
                </c:pt>
                <c:pt idx="9694" formatCode="General">
                  <c:v>0.28916999999999998</c:v>
                </c:pt>
                <c:pt idx="9695" formatCode="General">
                  <c:v>0.28916999999999998</c:v>
                </c:pt>
                <c:pt idx="9696" formatCode="General">
                  <c:v>0.28916999999999998</c:v>
                </c:pt>
                <c:pt idx="9697" formatCode="General">
                  <c:v>0.28916999999999998</c:v>
                </c:pt>
                <c:pt idx="9698" formatCode="General">
                  <c:v>0.28916999999999998</c:v>
                </c:pt>
                <c:pt idx="9699" formatCode="General">
                  <c:v>0.28916999999999998</c:v>
                </c:pt>
                <c:pt idx="9700" formatCode="General">
                  <c:v>0.28917999999999999</c:v>
                </c:pt>
                <c:pt idx="9701" formatCode="General">
                  <c:v>0.28917999999999999</c:v>
                </c:pt>
                <c:pt idx="9702" formatCode="General">
                  <c:v>0.28917999999999999</c:v>
                </c:pt>
                <c:pt idx="9703" formatCode="General">
                  <c:v>0.28917999999999999</c:v>
                </c:pt>
                <c:pt idx="9704" formatCode="General">
                  <c:v>0.28917999999999999</c:v>
                </c:pt>
                <c:pt idx="9705" formatCode="General">
                  <c:v>0.28917999999999999</c:v>
                </c:pt>
                <c:pt idx="9706" formatCode="General">
                  <c:v>0.28917999999999999</c:v>
                </c:pt>
                <c:pt idx="9707" formatCode="General">
                  <c:v>0.28919</c:v>
                </c:pt>
                <c:pt idx="9708" formatCode="General">
                  <c:v>0.28919</c:v>
                </c:pt>
                <c:pt idx="9709" formatCode="General">
                  <c:v>0.28919</c:v>
                </c:pt>
                <c:pt idx="9710" formatCode="General">
                  <c:v>0.28919</c:v>
                </c:pt>
                <c:pt idx="9711" formatCode="General">
                  <c:v>0.28919</c:v>
                </c:pt>
                <c:pt idx="9712" formatCode="General">
                  <c:v>0.28919</c:v>
                </c:pt>
                <c:pt idx="9713" formatCode="General">
                  <c:v>0.28920000000000001</c:v>
                </c:pt>
                <c:pt idx="9714" formatCode="General">
                  <c:v>0.28920000000000001</c:v>
                </c:pt>
                <c:pt idx="9715" formatCode="General">
                  <c:v>0.28920000000000001</c:v>
                </c:pt>
                <c:pt idx="9716" formatCode="General">
                  <c:v>0.28920000000000001</c:v>
                </c:pt>
                <c:pt idx="9717" formatCode="General">
                  <c:v>0.28920000000000001</c:v>
                </c:pt>
                <c:pt idx="9718" formatCode="General">
                  <c:v>0.28920000000000001</c:v>
                </c:pt>
                <c:pt idx="9719" formatCode="General">
                  <c:v>0.28920000000000001</c:v>
                </c:pt>
                <c:pt idx="9720" formatCode="General">
                  <c:v>0.28921000000000002</c:v>
                </c:pt>
                <c:pt idx="9721" formatCode="General">
                  <c:v>0.28921000000000002</c:v>
                </c:pt>
                <c:pt idx="9722" formatCode="General">
                  <c:v>0.28921000000000002</c:v>
                </c:pt>
                <c:pt idx="9723" formatCode="General">
                  <c:v>0.28921000000000002</c:v>
                </c:pt>
                <c:pt idx="9724" formatCode="General">
                  <c:v>0.28921000000000002</c:v>
                </c:pt>
                <c:pt idx="9725" formatCode="General">
                  <c:v>0.28921000000000002</c:v>
                </c:pt>
                <c:pt idx="9726" formatCode="General">
                  <c:v>0.28921999999999998</c:v>
                </c:pt>
                <c:pt idx="9727" formatCode="General">
                  <c:v>0.28921999999999998</c:v>
                </c:pt>
                <c:pt idx="9728" formatCode="General">
                  <c:v>0.28921999999999998</c:v>
                </c:pt>
                <c:pt idx="9729" formatCode="General">
                  <c:v>0.28921999999999998</c:v>
                </c:pt>
                <c:pt idx="9730" formatCode="General">
                  <c:v>0.28921999999999998</c:v>
                </c:pt>
                <c:pt idx="9731" formatCode="General">
                  <c:v>0.28921999999999998</c:v>
                </c:pt>
                <c:pt idx="9732" formatCode="General">
                  <c:v>0.28922999999999999</c:v>
                </c:pt>
                <c:pt idx="9733" formatCode="General">
                  <c:v>0.28922999999999999</c:v>
                </c:pt>
                <c:pt idx="9734" formatCode="General">
                  <c:v>0.28922999999999999</c:v>
                </c:pt>
                <c:pt idx="9735" formatCode="General">
                  <c:v>0.28922999999999999</c:v>
                </c:pt>
                <c:pt idx="9736" formatCode="General">
                  <c:v>0.28922999999999999</c:v>
                </c:pt>
                <c:pt idx="9737" formatCode="General">
                  <c:v>0.28922999999999999</c:v>
                </c:pt>
                <c:pt idx="9738" formatCode="General">
                  <c:v>0.28924</c:v>
                </c:pt>
                <c:pt idx="9739" formatCode="General">
                  <c:v>0.28924</c:v>
                </c:pt>
                <c:pt idx="9740" formatCode="General">
                  <c:v>0.28924</c:v>
                </c:pt>
                <c:pt idx="9741" formatCode="General">
                  <c:v>0.28924</c:v>
                </c:pt>
                <c:pt idx="9742" formatCode="General">
                  <c:v>0.28924</c:v>
                </c:pt>
                <c:pt idx="9743" formatCode="General">
                  <c:v>0.28925000000000001</c:v>
                </c:pt>
                <c:pt idx="9744" formatCode="General">
                  <c:v>0.28925000000000001</c:v>
                </c:pt>
                <c:pt idx="9745" formatCode="General">
                  <c:v>0.28925000000000001</c:v>
                </c:pt>
                <c:pt idx="9746" formatCode="General">
                  <c:v>0.28925000000000001</c:v>
                </c:pt>
                <c:pt idx="9747" formatCode="General">
                  <c:v>0.28925000000000001</c:v>
                </c:pt>
                <c:pt idx="9748" formatCode="General">
                  <c:v>0.28925000000000001</c:v>
                </c:pt>
                <c:pt idx="9749" formatCode="General">
                  <c:v>0.28926000000000002</c:v>
                </c:pt>
                <c:pt idx="9750" formatCode="General">
                  <c:v>0.28926000000000002</c:v>
                </c:pt>
                <c:pt idx="9751" formatCode="General">
                  <c:v>0.28926000000000002</c:v>
                </c:pt>
                <c:pt idx="9752" formatCode="General">
                  <c:v>0.28926000000000002</c:v>
                </c:pt>
                <c:pt idx="9753" formatCode="General">
                  <c:v>0.28926000000000002</c:v>
                </c:pt>
                <c:pt idx="9754" formatCode="General">
                  <c:v>0.28927000000000003</c:v>
                </c:pt>
                <c:pt idx="9755" formatCode="General">
                  <c:v>0.28927000000000003</c:v>
                </c:pt>
                <c:pt idx="9756" formatCode="General">
                  <c:v>0.28927000000000003</c:v>
                </c:pt>
                <c:pt idx="9757" formatCode="General">
                  <c:v>0.28927000000000003</c:v>
                </c:pt>
                <c:pt idx="9758" formatCode="General">
                  <c:v>0.28927000000000003</c:v>
                </c:pt>
                <c:pt idx="9759" formatCode="General">
                  <c:v>0.28927999999999998</c:v>
                </c:pt>
                <c:pt idx="9760" formatCode="General">
                  <c:v>0.28927999999999998</c:v>
                </c:pt>
                <c:pt idx="9761" formatCode="General">
                  <c:v>0.28927999999999998</c:v>
                </c:pt>
                <c:pt idx="9762" formatCode="General">
                  <c:v>0.28927999999999998</c:v>
                </c:pt>
                <c:pt idx="9763" formatCode="General">
                  <c:v>0.28927999999999998</c:v>
                </c:pt>
                <c:pt idx="9764" formatCode="General">
                  <c:v>0.28928999999999999</c:v>
                </c:pt>
                <c:pt idx="9765" formatCode="General">
                  <c:v>0.28928999999999999</c:v>
                </c:pt>
                <c:pt idx="9766" formatCode="General">
                  <c:v>0.28928999999999999</c:v>
                </c:pt>
                <c:pt idx="9767" formatCode="General">
                  <c:v>0.28928999999999999</c:v>
                </c:pt>
                <c:pt idx="9768" formatCode="General">
                  <c:v>0.28928999999999999</c:v>
                </c:pt>
                <c:pt idx="9769" formatCode="General">
                  <c:v>0.2893</c:v>
                </c:pt>
                <c:pt idx="9770" formatCode="General">
                  <c:v>0.2893</c:v>
                </c:pt>
                <c:pt idx="9771" formatCode="General">
                  <c:v>0.2893</c:v>
                </c:pt>
                <c:pt idx="9772" formatCode="General">
                  <c:v>0.2893</c:v>
                </c:pt>
                <c:pt idx="9773" formatCode="General">
                  <c:v>0.2893</c:v>
                </c:pt>
                <c:pt idx="9774" formatCode="General">
                  <c:v>0.28931000000000001</c:v>
                </c:pt>
                <c:pt idx="9775" formatCode="General">
                  <c:v>0.28931000000000001</c:v>
                </c:pt>
                <c:pt idx="9776" formatCode="General">
                  <c:v>0.28931000000000001</c:v>
                </c:pt>
                <c:pt idx="9777" formatCode="General">
                  <c:v>0.28931000000000001</c:v>
                </c:pt>
                <c:pt idx="9778" formatCode="General">
                  <c:v>0.28931000000000001</c:v>
                </c:pt>
                <c:pt idx="9779" formatCode="General">
                  <c:v>0.28932000000000002</c:v>
                </c:pt>
                <c:pt idx="9780" formatCode="General">
                  <c:v>0.28932000000000002</c:v>
                </c:pt>
                <c:pt idx="9781" formatCode="General">
                  <c:v>0.28932000000000002</c:v>
                </c:pt>
                <c:pt idx="9782" formatCode="General">
                  <c:v>0.28932000000000002</c:v>
                </c:pt>
                <c:pt idx="9783" formatCode="General">
                  <c:v>0.28932000000000002</c:v>
                </c:pt>
                <c:pt idx="9784" formatCode="General">
                  <c:v>0.28932999999999998</c:v>
                </c:pt>
                <c:pt idx="9785" formatCode="General">
                  <c:v>0.28932999999999998</c:v>
                </c:pt>
                <c:pt idx="9786" formatCode="General">
                  <c:v>0.28932999999999998</c:v>
                </c:pt>
                <c:pt idx="9787" formatCode="General">
                  <c:v>0.28932999999999998</c:v>
                </c:pt>
                <c:pt idx="9788" formatCode="General">
                  <c:v>0.28933999999999999</c:v>
                </c:pt>
                <c:pt idx="9789" formatCode="General">
                  <c:v>0.28933999999999999</c:v>
                </c:pt>
                <c:pt idx="9790" formatCode="General">
                  <c:v>0.28933999999999999</c:v>
                </c:pt>
                <c:pt idx="9791" formatCode="General">
                  <c:v>0.28933999999999999</c:v>
                </c:pt>
                <c:pt idx="9792" formatCode="General">
                  <c:v>0.28933999999999999</c:v>
                </c:pt>
                <c:pt idx="9793" formatCode="General">
                  <c:v>0.28935</c:v>
                </c:pt>
                <c:pt idx="9794" formatCode="General">
                  <c:v>0.28935</c:v>
                </c:pt>
                <c:pt idx="9795" formatCode="General">
                  <c:v>0.28935</c:v>
                </c:pt>
                <c:pt idx="9796" formatCode="General">
                  <c:v>0.28935</c:v>
                </c:pt>
                <c:pt idx="9797" formatCode="General">
                  <c:v>0.28936000000000001</c:v>
                </c:pt>
                <c:pt idx="9798" formatCode="General">
                  <c:v>0.28936000000000001</c:v>
                </c:pt>
                <c:pt idx="9799" formatCode="General">
                  <c:v>0.28936000000000001</c:v>
                </c:pt>
                <c:pt idx="9800" formatCode="General">
                  <c:v>0.28936000000000001</c:v>
                </c:pt>
                <c:pt idx="9801" formatCode="General">
                  <c:v>0.28936000000000001</c:v>
                </c:pt>
                <c:pt idx="9802" formatCode="General">
                  <c:v>0.28937000000000002</c:v>
                </c:pt>
                <c:pt idx="9803" formatCode="General">
                  <c:v>0.28937000000000002</c:v>
                </c:pt>
                <c:pt idx="9804" formatCode="General">
                  <c:v>0.28937000000000002</c:v>
                </c:pt>
                <c:pt idx="9805" formatCode="General">
                  <c:v>0.28937000000000002</c:v>
                </c:pt>
                <c:pt idx="9806" formatCode="General">
                  <c:v>0.28938000000000003</c:v>
                </c:pt>
                <c:pt idx="9807" formatCode="General">
                  <c:v>0.28938000000000003</c:v>
                </c:pt>
                <c:pt idx="9808" formatCode="General">
                  <c:v>0.28938000000000003</c:v>
                </c:pt>
                <c:pt idx="9809" formatCode="General">
                  <c:v>0.28938000000000003</c:v>
                </c:pt>
                <c:pt idx="9810" formatCode="General">
                  <c:v>0.28938999999999998</c:v>
                </c:pt>
                <c:pt idx="9811" formatCode="General">
                  <c:v>0.28938999999999998</c:v>
                </c:pt>
                <c:pt idx="9812" formatCode="General">
                  <c:v>0.28938999999999998</c:v>
                </c:pt>
                <c:pt idx="9813" formatCode="General">
                  <c:v>0.28938999999999998</c:v>
                </c:pt>
                <c:pt idx="9814" formatCode="General">
                  <c:v>0.28938999999999998</c:v>
                </c:pt>
                <c:pt idx="9815" formatCode="General">
                  <c:v>0.28939999999999999</c:v>
                </c:pt>
                <c:pt idx="9816" formatCode="General">
                  <c:v>0.28939999999999999</c:v>
                </c:pt>
                <c:pt idx="9817" formatCode="General">
                  <c:v>0.28939999999999999</c:v>
                </c:pt>
                <c:pt idx="9818" formatCode="General">
                  <c:v>0.28939999999999999</c:v>
                </c:pt>
                <c:pt idx="9819" formatCode="General">
                  <c:v>0.28941</c:v>
                </c:pt>
                <c:pt idx="9820" formatCode="General">
                  <c:v>0.28941</c:v>
                </c:pt>
                <c:pt idx="9821" formatCode="General">
                  <c:v>0.28941</c:v>
                </c:pt>
                <c:pt idx="9822" formatCode="General">
                  <c:v>0.28941</c:v>
                </c:pt>
                <c:pt idx="9823" formatCode="General">
                  <c:v>0.28942000000000001</c:v>
                </c:pt>
                <c:pt idx="9824" formatCode="General">
                  <c:v>0.28942000000000001</c:v>
                </c:pt>
                <c:pt idx="9825" formatCode="General">
                  <c:v>0.28942000000000001</c:v>
                </c:pt>
                <c:pt idx="9826" formatCode="General">
                  <c:v>0.28942000000000001</c:v>
                </c:pt>
                <c:pt idx="9827" formatCode="General">
                  <c:v>0.28943000000000002</c:v>
                </c:pt>
                <c:pt idx="9828" formatCode="General">
                  <c:v>0.28943000000000002</c:v>
                </c:pt>
                <c:pt idx="9829" formatCode="General">
                  <c:v>0.28943000000000002</c:v>
                </c:pt>
                <c:pt idx="9830" formatCode="General">
                  <c:v>0.28943000000000002</c:v>
                </c:pt>
                <c:pt idx="9831" formatCode="General">
                  <c:v>0.28943999999999998</c:v>
                </c:pt>
                <c:pt idx="9832" formatCode="General">
                  <c:v>0.28943999999999998</c:v>
                </c:pt>
                <c:pt idx="9833" formatCode="General">
                  <c:v>0.28943999999999998</c:v>
                </c:pt>
                <c:pt idx="9834" formatCode="General">
                  <c:v>0.28943999999999998</c:v>
                </c:pt>
                <c:pt idx="9835" formatCode="General">
                  <c:v>0.28944999999999999</c:v>
                </c:pt>
                <c:pt idx="9836" formatCode="General">
                  <c:v>0.28944999999999999</c:v>
                </c:pt>
                <c:pt idx="9837" formatCode="General">
                  <c:v>0.28944999999999999</c:v>
                </c:pt>
                <c:pt idx="9838" formatCode="General">
                  <c:v>0.28944999999999999</c:v>
                </c:pt>
                <c:pt idx="9839" formatCode="General">
                  <c:v>0.28946</c:v>
                </c:pt>
                <c:pt idx="9840" formatCode="General">
                  <c:v>0.28946</c:v>
                </c:pt>
                <c:pt idx="9841" formatCode="General">
                  <c:v>0.28946</c:v>
                </c:pt>
                <c:pt idx="9842" formatCode="General">
                  <c:v>0.28946</c:v>
                </c:pt>
                <c:pt idx="9843" formatCode="General">
                  <c:v>0.28947000000000001</c:v>
                </c:pt>
                <c:pt idx="9844" formatCode="General">
                  <c:v>0.28947000000000001</c:v>
                </c:pt>
                <c:pt idx="9845" formatCode="General">
                  <c:v>0.28947000000000001</c:v>
                </c:pt>
                <c:pt idx="9846" formatCode="General">
                  <c:v>0.28947000000000001</c:v>
                </c:pt>
                <c:pt idx="9847" formatCode="General">
                  <c:v>0.28948000000000002</c:v>
                </c:pt>
                <c:pt idx="9848" formatCode="General">
                  <c:v>0.28948000000000002</c:v>
                </c:pt>
                <c:pt idx="9849" formatCode="General">
                  <c:v>0.28948000000000002</c:v>
                </c:pt>
                <c:pt idx="9850" formatCode="General">
                  <c:v>0.28948000000000002</c:v>
                </c:pt>
                <c:pt idx="9851" formatCode="General">
                  <c:v>0.28949000000000003</c:v>
                </c:pt>
                <c:pt idx="9852" formatCode="General">
                  <c:v>0.28949000000000003</c:v>
                </c:pt>
                <c:pt idx="9853" formatCode="General">
                  <c:v>0.28949000000000003</c:v>
                </c:pt>
                <c:pt idx="9854" formatCode="General">
                  <c:v>0.28949000000000003</c:v>
                </c:pt>
                <c:pt idx="9855" formatCode="General">
                  <c:v>0.28949999999999998</c:v>
                </c:pt>
                <c:pt idx="9856" formatCode="General">
                  <c:v>0.28949999999999998</c:v>
                </c:pt>
                <c:pt idx="9857" formatCode="General">
                  <c:v>0.28949999999999998</c:v>
                </c:pt>
                <c:pt idx="9858" formatCode="General">
                  <c:v>0.28949999999999998</c:v>
                </c:pt>
                <c:pt idx="9859" formatCode="General">
                  <c:v>0.28950999999999999</c:v>
                </c:pt>
                <c:pt idx="9860" formatCode="General">
                  <c:v>0.28950999999999999</c:v>
                </c:pt>
                <c:pt idx="9861" formatCode="General">
                  <c:v>0.28950999999999999</c:v>
                </c:pt>
                <c:pt idx="9862" formatCode="General">
                  <c:v>0.28950999999999999</c:v>
                </c:pt>
                <c:pt idx="9863" formatCode="General">
                  <c:v>0.28952</c:v>
                </c:pt>
                <c:pt idx="9864" formatCode="General">
                  <c:v>0.28952</c:v>
                </c:pt>
                <c:pt idx="9865" formatCode="General">
                  <c:v>0.28952</c:v>
                </c:pt>
                <c:pt idx="9866" formatCode="General">
                  <c:v>0.28952</c:v>
                </c:pt>
                <c:pt idx="9867" formatCode="General">
                  <c:v>0.28953000000000001</c:v>
                </c:pt>
                <c:pt idx="9868" formatCode="General">
                  <c:v>0.28953000000000001</c:v>
                </c:pt>
                <c:pt idx="9869" formatCode="General">
                  <c:v>0.28953000000000001</c:v>
                </c:pt>
                <c:pt idx="9870" formatCode="General">
                  <c:v>0.28953000000000001</c:v>
                </c:pt>
                <c:pt idx="9871" formatCode="General">
                  <c:v>0.28954000000000002</c:v>
                </c:pt>
                <c:pt idx="9872" formatCode="General">
                  <c:v>0.28954000000000002</c:v>
                </c:pt>
                <c:pt idx="9873" formatCode="General">
                  <c:v>0.28954000000000002</c:v>
                </c:pt>
                <c:pt idx="9874" formatCode="General">
                  <c:v>0.28954000000000002</c:v>
                </c:pt>
                <c:pt idx="9875" formatCode="General">
                  <c:v>0.28954999999999997</c:v>
                </c:pt>
                <c:pt idx="9876" formatCode="General">
                  <c:v>0.28954999999999997</c:v>
                </c:pt>
                <c:pt idx="9877" formatCode="General">
                  <c:v>0.28954999999999997</c:v>
                </c:pt>
                <c:pt idx="9878" formatCode="General">
                  <c:v>0.28954999999999997</c:v>
                </c:pt>
                <c:pt idx="9879" formatCode="General">
                  <c:v>0.28954999999999997</c:v>
                </c:pt>
                <c:pt idx="9880" formatCode="General">
                  <c:v>0.28955999999999998</c:v>
                </c:pt>
                <c:pt idx="9881" formatCode="General">
                  <c:v>0.28955999999999998</c:v>
                </c:pt>
                <c:pt idx="9882" formatCode="General">
                  <c:v>0.28955999999999998</c:v>
                </c:pt>
                <c:pt idx="9883" formatCode="General">
                  <c:v>0.28955999999999998</c:v>
                </c:pt>
                <c:pt idx="9884" formatCode="General">
                  <c:v>0.28956999999999999</c:v>
                </c:pt>
                <c:pt idx="9885" formatCode="General">
                  <c:v>0.28956999999999999</c:v>
                </c:pt>
                <c:pt idx="9886" formatCode="General">
                  <c:v>0.28956999999999999</c:v>
                </c:pt>
                <c:pt idx="9887" formatCode="General">
                  <c:v>0.28956999999999999</c:v>
                </c:pt>
                <c:pt idx="9888" formatCode="General">
                  <c:v>0.28956999999999999</c:v>
                </c:pt>
                <c:pt idx="9889" formatCode="General">
                  <c:v>0.28958</c:v>
                </c:pt>
                <c:pt idx="9890" formatCode="General">
                  <c:v>0.28958</c:v>
                </c:pt>
                <c:pt idx="9891" formatCode="General">
                  <c:v>0.28958</c:v>
                </c:pt>
                <c:pt idx="9892" formatCode="General">
                  <c:v>0.28958</c:v>
                </c:pt>
                <c:pt idx="9893" formatCode="General">
                  <c:v>0.28958</c:v>
                </c:pt>
                <c:pt idx="9894" formatCode="General">
                  <c:v>0.28959000000000001</c:v>
                </c:pt>
                <c:pt idx="9895" formatCode="General">
                  <c:v>0.28959000000000001</c:v>
                </c:pt>
                <c:pt idx="9896" formatCode="General">
                  <c:v>0.28959000000000001</c:v>
                </c:pt>
                <c:pt idx="9897" formatCode="General">
                  <c:v>0.28959000000000001</c:v>
                </c:pt>
                <c:pt idx="9898" formatCode="General">
                  <c:v>0.28959000000000001</c:v>
                </c:pt>
                <c:pt idx="9899" formatCode="General">
                  <c:v>0.28959000000000001</c:v>
                </c:pt>
                <c:pt idx="9900" formatCode="General">
                  <c:v>0.28960000000000002</c:v>
                </c:pt>
                <c:pt idx="9901" formatCode="General">
                  <c:v>0.28960000000000002</c:v>
                </c:pt>
                <c:pt idx="9902" formatCode="General">
                  <c:v>0.28960000000000002</c:v>
                </c:pt>
                <c:pt idx="9903" formatCode="General">
                  <c:v>0.28960000000000002</c:v>
                </c:pt>
                <c:pt idx="9904" formatCode="General">
                  <c:v>0.28960000000000002</c:v>
                </c:pt>
                <c:pt idx="9905" formatCode="General">
                  <c:v>0.28960000000000002</c:v>
                </c:pt>
                <c:pt idx="9906" formatCode="General">
                  <c:v>0.28960000000000002</c:v>
                </c:pt>
                <c:pt idx="9907" formatCode="General">
                  <c:v>0.28960999999999998</c:v>
                </c:pt>
                <c:pt idx="9908" formatCode="General">
                  <c:v>0.28960999999999998</c:v>
                </c:pt>
                <c:pt idx="9909" formatCode="General">
                  <c:v>0.28960999999999998</c:v>
                </c:pt>
                <c:pt idx="9910" formatCode="General">
                  <c:v>0.28960999999999998</c:v>
                </c:pt>
                <c:pt idx="9911" formatCode="General">
                  <c:v>0.28960999999999998</c:v>
                </c:pt>
                <c:pt idx="9912" formatCode="General">
                  <c:v>0.28960999999999998</c:v>
                </c:pt>
                <c:pt idx="9913" formatCode="General">
                  <c:v>0.28960999999999998</c:v>
                </c:pt>
                <c:pt idx="9914" formatCode="General">
                  <c:v>0.28960999999999998</c:v>
                </c:pt>
                <c:pt idx="9915" formatCode="General">
                  <c:v>0.28960999999999998</c:v>
                </c:pt>
                <c:pt idx="9916" formatCode="General">
                  <c:v>0.28961999999999999</c:v>
                </c:pt>
                <c:pt idx="9917" formatCode="General">
                  <c:v>0.28961999999999999</c:v>
                </c:pt>
                <c:pt idx="9918" formatCode="General">
                  <c:v>0.28961999999999999</c:v>
                </c:pt>
                <c:pt idx="9919" formatCode="General">
                  <c:v>0.28961999999999999</c:v>
                </c:pt>
                <c:pt idx="9920" formatCode="General">
                  <c:v>0.28961999999999999</c:v>
                </c:pt>
                <c:pt idx="9921" formatCode="General">
                  <c:v>0.28961999999999999</c:v>
                </c:pt>
                <c:pt idx="9922" formatCode="General">
                  <c:v>0.28961999999999999</c:v>
                </c:pt>
                <c:pt idx="9923" formatCode="General">
                  <c:v>0.28961999999999999</c:v>
                </c:pt>
                <c:pt idx="9924" formatCode="General">
                  <c:v>0.28961999999999999</c:v>
                </c:pt>
                <c:pt idx="9925" formatCode="General">
                  <c:v>0.28961999999999999</c:v>
                </c:pt>
                <c:pt idx="9926" formatCode="General">
                  <c:v>0.28961999999999999</c:v>
                </c:pt>
                <c:pt idx="9927" formatCode="General">
                  <c:v>0.28961999999999999</c:v>
                </c:pt>
                <c:pt idx="9928" formatCode="General">
                  <c:v>0.28961999999999999</c:v>
                </c:pt>
                <c:pt idx="9929" formatCode="General">
                  <c:v>0.28961999999999999</c:v>
                </c:pt>
                <c:pt idx="9930" formatCode="General">
                  <c:v>0.28961999999999999</c:v>
                </c:pt>
                <c:pt idx="9931" formatCode="General">
                  <c:v>0.28961999999999999</c:v>
                </c:pt>
                <c:pt idx="9932" formatCode="General">
                  <c:v>0.28961999999999999</c:v>
                </c:pt>
                <c:pt idx="9933" formatCode="General">
                  <c:v>0.28961999999999999</c:v>
                </c:pt>
                <c:pt idx="9934" formatCode="General">
                  <c:v>0.28961999999999999</c:v>
                </c:pt>
                <c:pt idx="9935" formatCode="General">
                  <c:v>0.28961999999999999</c:v>
                </c:pt>
                <c:pt idx="9936" formatCode="General">
                  <c:v>0.28961999999999999</c:v>
                </c:pt>
                <c:pt idx="9937" formatCode="General">
                  <c:v>0.28961999999999999</c:v>
                </c:pt>
                <c:pt idx="9938" formatCode="General">
                  <c:v>0.28961999999999999</c:v>
                </c:pt>
                <c:pt idx="9939" formatCode="General">
                  <c:v>0.28961999999999999</c:v>
                </c:pt>
                <c:pt idx="9940" formatCode="General">
                  <c:v>0.28961999999999999</c:v>
                </c:pt>
                <c:pt idx="9941" formatCode="General">
                  <c:v>0.28961999999999999</c:v>
                </c:pt>
                <c:pt idx="9942" formatCode="General">
                  <c:v>0.28961999999999999</c:v>
                </c:pt>
                <c:pt idx="9943" formatCode="General">
                  <c:v>0.28961999999999999</c:v>
                </c:pt>
                <c:pt idx="9944" formatCode="General">
                  <c:v>0.28961999999999999</c:v>
                </c:pt>
                <c:pt idx="9945" formatCode="General">
                  <c:v>0.28961999999999999</c:v>
                </c:pt>
                <c:pt idx="9946" formatCode="General">
                  <c:v>0.28960999999999998</c:v>
                </c:pt>
                <c:pt idx="9947" formatCode="General">
                  <c:v>0.28960999999999998</c:v>
                </c:pt>
                <c:pt idx="9948" formatCode="General">
                  <c:v>0.28960999999999998</c:v>
                </c:pt>
                <c:pt idx="9949" formatCode="General">
                  <c:v>0.28960999999999998</c:v>
                </c:pt>
                <c:pt idx="9950" formatCode="General">
                  <c:v>0.28960999999999998</c:v>
                </c:pt>
                <c:pt idx="9951" formatCode="General">
                  <c:v>0.28960999999999998</c:v>
                </c:pt>
                <c:pt idx="9952" formatCode="General">
                  <c:v>0.28960999999999998</c:v>
                </c:pt>
                <c:pt idx="9953" formatCode="General">
                  <c:v>0.28960000000000002</c:v>
                </c:pt>
                <c:pt idx="9954" formatCode="General">
                  <c:v>0.28960000000000002</c:v>
                </c:pt>
                <c:pt idx="9955" formatCode="General">
                  <c:v>0.28960000000000002</c:v>
                </c:pt>
                <c:pt idx="9956" formatCode="General">
                  <c:v>0.28960000000000002</c:v>
                </c:pt>
                <c:pt idx="9957" formatCode="General">
                  <c:v>0.28960000000000002</c:v>
                </c:pt>
                <c:pt idx="9958" formatCode="General">
                  <c:v>0.28959000000000001</c:v>
                </c:pt>
                <c:pt idx="9959" formatCode="General">
                  <c:v>0.28959000000000001</c:v>
                </c:pt>
                <c:pt idx="9960" formatCode="General">
                  <c:v>0.28959000000000001</c:v>
                </c:pt>
                <c:pt idx="9961" formatCode="General">
                  <c:v>0.28959000000000001</c:v>
                </c:pt>
                <c:pt idx="9962" formatCode="General">
                  <c:v>0.28958</c:v>
                </c:pt>
                <c:pt idx="9963" formatCode="General">
                  <c:v>0.28958</c:v>
                </c:pt>
                <c:pt idx="9964" formatCode="General">
                  <c:v>0.28958</c:v>
                </c:pt>
                <c:pt idx="9965" formatCode="General">
                  <c:v>0.28958</c:v>
                </c:pt>
                <c:pt idx="9966" formatCode="General">
                  <c:v>0.28956999999999999</c:v>
                </c:pt>
                <c:pt idx="9967" formatCode="General">
                  <c:v>0.28956999999999999</c:v>
                </c:pt>
                <c:pt idx="9968" formatCode="General">
                  <c:v>0.28956999999999999</c:v>
                </c:pt>
                <c:pt idx="9969" formatCode="General">
                  <c:v>0.28955999999999998</c:v>
                </c:pt>
                <c:pt idx="9970" formatCode="General">
                  <c:v>0.28955999999999998</c:v>
                </c:pt>
                <c:pt idx="9971" formatCode="General">
                  <c:v>0.28955999999999998</c:v>
                </c:pt>
                <c:pt idx="9972" formatCode="General">
                  <c:v>0.28954999999999997</c:v>
                </c:pt>
                <c:pt idx="9973" formatCode="General">
                  <c:v>0.28954999999999997</c:v>
                </c:pt>
                <c:pt idx="9974" formatCode="General">
                  <c:v>0.28954999999999997</c:v>
                </c:pt>
                <c:pt idx="9975" formatCode="General">
                  <c:v>0.28954000000000002</c:v>
                </c:pt>
                <c:pt idx="9976" formatCode="General">
                  <c:v>0.28954000000000002</c:v>
                </c:pt>
                <c:pt idx="9977" formatCode="General">
                  <c:v>0.28953000000000001</c:v>
                </c:pt>
                <c:pt idx="9978" formatCode="General">
                  <c:v>0.28953000000000001</c:v>
                </c:pt>
                <c:pt idx="9979" formatCode="General">
                  <c:v>0.28953000000000001</c:v>
                </c:pt>
                <c:pt idx="9980" formatCode="General">
                  <c:v>0.28952</c:v>
                </c:pt>
                <c:pt idx="9981" formatCode="General">
                  <c:v>0.28952</c:v>
                </c:pt>
                <c:pt idx="9982" formatCode="General">
                  <c:v>0.28950999999999999</c:v>
                </c:pt>
                <c:pt idx="9983" formatCode="General">
                  <c:v>0.28950999999999999</c:v>
                </c:pt>
                <c:pt idx="9984" formatCode="General">
                  <c:v>0.28949999999999998</c:v>
                </c:pt>
                <c:pt idx="9985" formatCode="General">
                  <c:v>0.28949999999999998</c:v>
                </c:pt>
                <c:pt idx="9986" formatCode="General">
                  <c:v>0.28949000000000003</c:v>
                </c:pt>
                <c:pt idx="9987" formatCode="General">
                  <c:v>0.28949000000000003</c:v>
                </c:pt>
                <c:pt idx="9988" formatCode="General">
                  <c:v>0.28948000000000002</c:v>
                </c:pt>
                <c:pt idx="9989" formatCode="General">
                  <c:v>0.28948000000000002</c:v>
                </c:pt>
                <c:pt idx="9990" formatCode="General">
                  <c:v>0.28947000000000001</c:v>
                </c:pt>
                <c:pt idx="9991" formatCode="General">
                  <c:v>0.28946</c:v>
                </c:pt>
                <c:pt idx="9992" formatCode="General">
                  <c:v>0.28946</c:v>
                </c:pt>
                <c:pt idx="9993" formatCode="General">
                  <c:v>0.28944999999999999</c:v>
                </c:pt>
                <c:pt idx="9994" formatCode="General">
                  <c:v>0.28944999999999999</c:v>
                </c:pt>
                <c:pt idx="9995" formatCode="General">
                  <c:v>0.28943999999999998</c:v>
                </c:pt>
                <c:pt idx="9996" formatCode="General">
                  <c:v>0.28943000000000002</c:v>
                </c:pt>
                <c:pt idx="9997" formatCode="General">
                  <c:v>0.28943000000000002</c:v>
                </c:pt>
                <c:pt idx="9998" formatCode="General">
                  <c:v>0.28942000000000001</c:v>
                </c:pt>
                <c:pt idx="9999" formatCode="General">
                  <c:v>0.28941</c:v>
                </c:pt>
                <c:pt idx="10000" formatCode="General">
                  <c:v>0.28941</c:v>
                </c:pt>
                <c:pt idx="10001" formatCode="General">
                  <c:v>0.28939999999999999</c:v>
                </c:pt>
                <c:pt idx="10002" formatCode="General">
                  <c:v>0.28938999999999998</c:v>
                </c:pt>
                <c:pt idx="10003" formatCode="General">
                  <c:v>0.28938000000000003</c:v>
                </c:pt>
                <c:pt idx="10004" formatCode="General">
                  <c:v>0.28938000000000003</c:v>
                </c:pt>
                <c:pt idx="10005" formatCode="General">
                  <c:v>0.28937000000000002</c:v>
                </c:pt>
                <c:pt idx="10006" formatCode="General">
                  <c:v>0.28936000000000001</c:v>
                </c:pt>
                <c:pt idx="10007" formatCode="General">
                  <c:v>0.28935</c:v>
                </c:pt>
                <c:pt idx="10008" formatCode="General">
                  <c:v>0.28935</c:v>
                </c:pt>
                <c:pt idx="10009" formatCode="General">
                  <c:v>0.28933999999999999</c:v>
                </c:pt>
                <c:pt idx="10010" formatCode="General">
                  <c:v>0.28932999999999998</c:v>
                </c:pt>
                <c:pt idx="10011" formatCode="General">
                  <c:v>0.28932000000000002</c:v>
                </c:pt>
                <c:pt idx="10012" formatCode="General">
                  <c:v>0.28931000000000001</c:v>
                </c:pt>
                <c:pt idx="10013" formatCode="General">
                  <c:v>0.28931000000000001</c:v>
                </c:pt>
                <c:pt idx="10014" formatCode="General">
                  <c:v>0.2893</c:v>
                </c:pt>
                <c:pt idx="10015" formatCode="General">
                  <c:v>0.28928999999999999</c:v>
                </c:pt>
                <c:pt idx="10016" formatCode="General">
                  <c:v>0.28927999999999998</c:v>
                </c:pt>
                <c:pt idx="10017" formatCode="General">
                  <c:v>0.28927000000000003</c:v>
                </c:pt>
                <c:pt idx="10018" formatCode="General">
                  <c:v>0.28926000000000002</c:v>
                </c:pt>
                <c:pt idx="10019" formatCode="General">
                  <c:v>0.28925000000000001</c:v>
                </c:pt>
                <c:pt idx="10020" formatCode="General">
                  <c:v>0.28924</c:v>
                </c:pt>
                <c:pt idx="10021" formatCode="General">
                  <c:v>0.28922999999999999</c:v>
                </c:pt>
                <c:pt idx="10022" formatCode="General">
                  <c:v>0.28921999999999998</c:v>
                </c:pt>
                <c:pt idx="10023" formatCode="General">
                  <c:v>0.28921000000000002</c:v>
                </c:pt>
                <c:pt idx="10024" formatCode="General">
                  <c:v>0.28920000000000001</c:v>
                </c:pt>
                <c:pt idx="10025" formatCode="General">
                  <c:v>0.28919</c:v>
                </c:pt>
                <c:pt idx="10026" formatCode="General">
                  <c:v>0.28917999999999999</c:v>
                </c:pt>
                <c:pt idx="10027" formatCode="General">
                  <c:v>0.28916999999999998</c:v>
                </c:pt>
                <c:pt idx="10028" formatCode="General">
                  <c:v>0.28915999999999997</c:v>
                </c:pt>
                <c:pt idx="10029" formatCode="General">
                  <c:v>0.28915000000000002</c:v>
                </c:pt>
                <c:pt idx="10030" formatCode="General">
                  <c:v>0.28914000000000001</c:v>
                </c:pt>
                <c:pt idx="10031" formatCode="General">
                  <c:v>0.28913</c:v>
                </c:pt>
                <c:pt idx="10032" formatCode="General">
                  <c:v>0.28911999999999999</c:v>
                </c:pt>
                <c:pt idx="10033" formatCode="General">
                  <c:v>0.28910999999999998</c:v>
                </c:pt>
                <c:pt idx="10034" formatCode="General">
                  <c:v>0.28910000000000002</c:v>
                </c:pt>
                <c:pt idx="10035" formatCode="General">
                  <c:v>0.28909000000000001</c:v>
                </c:pt>
                <c:pt idx="10036" formatCode="General">
                  <c:v>0.28908</c:v>
                </c:pt>
                <c:pt idx="10037" formatCode="General">
                  <c:v>0.28906999999999999</c:v>
                </c:pt>
                <c:pt idx="10038" formatCode="General">
                  <c:v>0.28905999999999998</c:v>
                </c:pt>
                <c:pt idx="10039" formatCode="General">
                  <c:v>0.28904000000000002</c:v>
                </c:pt>
                <c:pt idx="10040" formatCode="General">
                  <c:v>0.28903000000000001</c:v>
                </c:pt>
                <c:pt idx="10041" formatCode="General">
                  <c:v>0.28902</c:v>
                </c:pt>
                <c:pt idx="10042" formatCode="General">
                  <c:v>0.28900999999999999</c:v>
                </c:pt>
                <c:pt idx="10043" formatCode="General">
                  <c:v>0.28899999999999998</c:v>
                </c:pt>
                <c:pt idx="10044" formatCode="General">
                  <c:v>0.28899000000000002</c:v>
                </c:pt>
                <c:pt idx="10045" formatCode="General">
                  <c:v>0.28897</c:v>
                </c:pt>
                <c:pt idx="10046" formatCode="General">
                  <c:v>0.28895999999999999</c:v>
                </c:pt>
                <c:pt idx="10047" formatCode="General">
                  <c:v>0.28894999999999998</c:v>
                </c:pt>
                <c:pt idx="10048" formatCode="General">
                  <c:v>0.28893999999999997</c:v>
                </c:pt>
                <c:pt idx="10049" formatCode="General">
                  <c:v>0.28893000000000002</c:v>
                </c:pt>
                <c:pt idx="10050" formatCode="General">
                  <c:v>0.28891</c:v>
                </c:pt>
                <c:pt idx="10051" formatCode="General">
                  <c:v>0.28889999999999999</c:v>
                </c:pt>
                <c:pt idx="10052" formatCode="General">
                  <c:v>0.28888999999999998</c:v>
                </c:pt>
                <c:pt idx="10053" formatCode="General">
                  <c:v>0.28888000000000003</c:v>
                </c:pt>
                <c:pt idx="10054" formatCode="General">
                  <c:v>0.28886000000000001</c:v>
                </c:pt>
                <c:pt idx="10055" formatCode="General">
                  <c:v>0.28885</c:v>
                </c:pt>
                <c:pt idx="10056" formatCode="General">
                  <c:v>0.28883999999999999</c:v>
                </c:pt>
                <c:pt idx="10057" formatCode="General">
                  <c:v>0.28882000000000002</c:v>
                </c:pt>
                <c:pt idx="10058" formatCode="General">
                  <c:v>0.28881000000000001</c:v>
                </c:pt>
                <c:pt idx="10059" formatCode="General">
                  <c:v>0.2888</c:v>
                </c:pt>
                <c:pt idx="10060" formatCode="General">
                  <c:v>0.28878999999999999</c:v>
                </c:pt>
                <c:pt idx="10061" formatCode="General">
                  <c:v>0.28877000000000003</c:v>
                </c:pt>
                <c:pt idx="10062" formatCode="General">
                  <c:v>0.28876000000000002</c:v>
                </c:pt>
                <c:pt idx="10063" formatCode="General">
                  <c:v>0.28875000000000001</c:v>
                </c:pt>
                <c:pt idx="10064" formatCode="General">
                  <c:v>0.28872999999999999</c:v>
                </c:pt>
                <c:pt idx="10065" formatCode="General">
                  <c:v>0.28871999999999998</c:v>
                </c:pt>
                <c:pt idx="10066" formatCode="General">
                  <c:v>0.28871000000000002</c:v>
                </c:pt>
                <c:pt idx="10067" formatCode="General">
                  <c:v>0.28869</c:v>
                </c:pt>
                <c:pt idx="10068" formatCode="General">
                  <c:v>0.28867999999999999</c:v>
                </c:pt>
                <c:pt idx="10069" formatCode="General">
                  <c:v>0.28866999999999998</c:v>
                </c:pt>
                <c:pt idx="10070" formatCode="General">
                  <c:v>0.28865000000000002</c:v>
                </c:pt>
                <c:pt idx="10071" formatCode="General">
                  <c:v>0.28864000000000001</c:v>
                </c:pt>
                <c:pt idx="10072" formatCode="General">
                  <c:v>0.28861999999999999</c:v>
                </c:pt>
                <c:pt idx="10073" formatCode="General">
                  <c:v>0.28860999999999998</c:v>
                </c:pt>
                <c:pt idx="10074" formatCode="General">
                  <c:v>0.28860000000000002</c:v>
                </c:pt>
                <c:pt idx="10075" formatCode="General">
                  <c:v>0.28858</c:v>
                </c:pt>
                <c:pt idx="10076" formatCode="General">
                  <c:v>0.28856999999999999</c:v>
                </c:pt>
                <c:pt idx="10077" formatCode="General">
                  <c:v>0.28855999999999998</c:v>
                </c:pt>
                <c:pt idx="10078" formatCode="General">
                  <c:v>0.28854000000000002</c:v>
                </c:pt>
                <c:pt idx="10079" formatCode="General">
                  <c:v>0.28853000000000001</c:v>
                </c:pt>
                <c:pt idx="10080" formatCode="General">
                  <c:v>0.28850999999999999</c:v>
                </c:pt>
                <c:pt idx="10081" formatCode="General">
                  <c:v>0.28849999999999998</c:v>
                </c:pt>
                <c:pt idx="10082" formatCode="General">
                  <c:v>0.28849000000000002</c:v>
                </c:pt>
                <c:pt idx="10083" formatCode="General">
                  <c:v>0.28847</c:v>
                </c:pt>
                <c:pt idx="10084" formatCode="General">
                  <c:v>0.28845999999999999</c:v>
                </c:pt>
                <c:pt idx="10085" formatCode="General">
                  <c:v>0.28843999999999997</c:v>
                </c:pt>
                <c:pt idx="10086" formatCode="General">
                  <c:v>0.28843000000000002</c:v>
                </c:pt>
                <c:pt idx="10087" formatCode="General">
                  <c:v>0.28842000000000001</c:v>
                </c:pt>
                <c:pt idx="10088" formatCode="General">
                  <c:v>0.28839999999999999</c:v>
                </c:pt>
                <c:pt idx="10089" formatCode="General">
                  <c:v>0.28838999999999998</c:v>
                </c:pt>
                <c:pt idx="10090" formatCode="General">
                  <c:v>0.28838000000000003</c:v>
                </c:pt>
                <c:pt idx="10091" formatCode="General">
                  <c:v>0.28836000000000001</c:v>
                </c:pt>
                <c:pt idx="10092" formatCode="General">
                  <c:v>0.28835</c:v>
                </c:pt>
                <c:pt idx="10093" formatCode="General">
                  <c:v>0.28832999999999998</c:v>
                </c:pt>
                <c:pt idx="10094" formatCode="General">
                  <c:v>0.28832000000000002</c:v>
                </c:pt>
                <c:pt idx="10095" formatCode="General">
                  <c:v>0.28831000000000001</c:v>
                </c:pt>
                <c:pt idx="10096" formatCode="General">
                  <c:v>0.28828999999999999</c:v>
                </c:pt>
                <c:pt idx="10097" formatCode="General">
                  <c:v>0.28827999999999998</c:v>
                </c:pt>
                <c:pt idx="10098" formatCode="General">
                  <c:v>0.28826000000000002</c:v>
                </c:pt>
                <c:pt idx="10099" formatCode="General">
                  <c:v>0.28825000000000001</c:v>
                </c:pt>
                <c:pt idx="10100" formatCode="General">
                  <c:v>0.28824</c:v>
                </c:pt>
                <c:pt idx="10101" formatCode="General">
                  <c:v>0.28821999999999998</c:v>
                </c:pt>
                <c:pt idx="10102" formatCode="General">
                  <c:v>0.28821000000000002</c:v>
                </c:pt>
                <c:pt idx="10103" formatCode="General">
                  <c:v>0.28820000000000001</c:v>
                </c:pt>
                <c:pt idx="10104" formatCode="General">
                  <c:v>0.28817999999999999</c:v>
                </c:pt>
                <c:pt idx="10105" formatCode="General">
                  <c:v>0.28816999999999998</c:v>
                </c:pt>
                <c:pt idx="10106" formatCode="General">
                  <c:v>0.28815000000000002</c:v>
                </c:pt>
                <c:pt idx="10107" formatCode="General">
                  <c:v>0.28814000000000001</c:v>
                </c:pt>
                <c:pt idx="10108" formatCode="General">
                  <c:v>0.28813</c:v>
                </c:pt>
                <c:pt idx="10109" formatCode="General">
                  <c:v>0.28810999999999998</c:v>
                </c:pt>
                <c:pt idx="10110" formatCode="General">
                  <c:v>0.28810000000000002</c:v>
                </c:pt>
                <c:pt idx="10111" formatCode="General">
                  <c:v>0.28809000000000001</c:v>
                </c:pt>
                <c:pt idx="10112" formatCode="General">
                  <c:v>0.28806999999999999</c:v>
                </c:pt>
                <c:pt idx="10113" formatCode="General">
                  <c:v>0.28805999999999998</c:v>
                </c:pt>
                <c:pt idx="10114" formatCode="General">
                  <c:v>0.28804999999999997</c:v>
                </c:pt>
                <c:pt idx="10115" formatCode="General">
                  <c:v>0.28803000000000001</c:v>
                </c:pt>
                <c:pt idx="10116" formatCode="General">
                  <c:v>0.28802</c:v>
                </c:pt>
                <c:pt idx="10117" formatCode="General">
                  <c:v>0.28800999999999999</c:v>
                </c:pt>
                <c:pt idx="10118" formatCode="General">
                  <c:v>0.28799999999999998</c:v>
                </c:pt>
                <c:pt idx="10119" formatCode="General">
                  <c:v>0.28798000000000001</c:v>
                </c:pt>
                <c:pt idx="10120" formatCode="General">
                  <c:v>0.28797</c:v>
                </c:pt>
                <c:pt idx="10121" formatCode="General">
                  <c:v>0.28795999999999999</c:v>
                </c:pt>
                <c:pt idx="10122" formatCode="General">
                  <c:v>0.28794999999999998</c:v>
                </c:pt>
                <c:pt idx="10123" formatCode="General">
                  <c:v>0.28793000000000002</c:v>
                </c:pt>
                <c:pt idx="10124" formatCode="General">
                  <c:v>0.28792000000000001</c:v>
                </c:pt>
                <c:pt idx="10125" formatCode="General">
                  <c:v>0.28791</c:v>
                </c:pt>
                <c:pt idx="10126" formatCode="General">
                  <c:v>0.28789999999999999</c:v>
                </c:pt>
                <c:pt idx="10127" formatCode="General">
                  <c:v>0.28788000000000002</c:v>
                </c:pt>
                <c:pt idx="10128" formatCode="General">
                  <c:v>0.28787000000000001</c:v>
                </c:pt>
                <c:pt idx="10129" formatCode="General">
                  <c:v>0.28786</c:v>
                </c:pt>
                <c:pt idx="10130" formatCode="General">
                  <c:v>0.28784999999999999</c:v>
                </c:pt>
                <c:pt idx="10131" formatCode="General">
                  <c:v>0.28783999999999998</c:v>
                </c:pt>
                <c:pt idx="10132" formatCode="General">
                  <c:v>0.28782000000000002</c:v>
                </c:pt>
                <c:pt idx="10133" formatCode="General">
                  <c:v>0.28781000000000001</c:v>
                </c:pt>
                <c:pt idx="10134" formatCode="General">
                  <c:v>0.2878</c:v>
                </c:pt>
                <c:pt idx="10135" formatCode="General">
                  <c:v>0.28778999999999999</c:v>
                </c:pt>
                <c:pt idx="10136" formatCode="General">
                  <c:v>0.28777999999999998</c:v>
                </c:pt>
                <c:pt idx="10137" formatCode="General">
                  <c:v>0.28777000000000003</c:v>
                </c:pt>
                <c:pt idx="10138" formatCode="General">
                  <c:v>0.28775000000000001</c:v>
                </c:pt>
                <c:pt idx="10139" formatCode="General">
                  <c:v>0.28774</c:v>
                </c:pt>
                <c:pt idx="10140" formatCode="General">
                  <c:v>0.28772999999999999</c:v>
                </c:pt>
                <c:pt idx="10141" formatCode="General">
                  <c:v>0.28771999999999998</c:v>
                </c:pt>
                <c:pt idx="10142" formatCode="General">
                  <c:v>0.28771000000000002</c:v>
                </c:pt>
                <c:pt idx="10143" formatCode="General">
                  <c:v>0.28770000000000001</c:v>
                </c:pt>
                <c:pt idx="10144" formatCode="General">
                  <c:v>0.28769</c:v>
                </c:pt>
                <c:pt idx="10145" formatCode="General">
                  <c:v>0.28767999999999999</c:v>
                </c:pt>
                <c:pt idx="10146" formatCode="General">
                  <c:v>0.28766999999999998</c:v>
                </c:pt>
                <c:pt idx="10147" formatCode="General">
                  <c:v>0.28766000000000003</c:v>
                </c:pt>
                <c:pt idx="10148" formatCode="General">
                  <c:v>0.28765000000000002</c:v>
                </c:pt>
                <c:pt idx="10149" formatCode="General">
                  <c:v>0.28764000000000001</c:v>
                </c:pt>
                <c:pt idx="10150" formatCode="General">
                  <c:v>0.28763</c:v>
                </c:pt>
                <c:pt idx="10151" formatCode="General">
                  <c:v>0.28761999999999999</c:v>
                </c:pt>
                <c:pt idx="10152" formatCode="General">
                  <c:v>0.28760999999999998</c:v>
                </c:pt>
                <c:pt idx="10153" formatCode="General">
                  <c:v>0.28760000000000002</c:v>
                </c:pt>
                <c:pt idx="10154" formatCode="General">
                  <c:v>0.28759000000000001</c:v>
                </c:pt>
                <c:pt idx="10155" formatCode="General">
                  <c:v>0.28758</c:v>
                </c:pt>
                <c:pt idx="10156" formatCode="General">
                  <c:v>0.28756999999999999</c:v>
                </c:pt>
                <c:pt idx="10157" formatCode="General">
                  <c:v>0.28755999999999998</c:v>
                </c:pt>
                <c:pt idx="10158" formatCode="General">
                  <c:v>0.28754999999999997</c:v>
                </c:pt>
                <c:pt idx="10159" formatCode="General">
                  <c:v>0.28754999999999997</c:v>
                </c:pt>
                <c:pt idx="10160" formatCode="General">
                  <c:v>0.28754000000000002</c:v>
                </c:pt>
                <c:pt idx="10161" formatCode="General">
                  <c:v>0.28753000000000001</c:v>
                </c:pt>
                <c:pt idx="10162" formatCode="General">
                  <c:v>0.28752</c:v>
                </c:pt>
                <c:pt idx="10163" formatCode="General">
                  <c:v>0.28750999999999999</c:v>
                </c:pt>
                <c:pt idx="10164" formatCode="General">
                  <c:v>0.28749999999999998</c:v>
                </c:pt>
                <c:pt idx="10165" formatCode="General">
                  <c:v>0.28749000000000002</c:v>
                </c:pt>
                <c:pt idx="10166" formatCode="General">
                  <c:v>0.28749000000000002</c:v>
                </c:pt>
                <c:pt idx="10167" formatCode="General">
                  <c:v>0.28748000000000001</c:v>
                </c:pt>
                <c:pt idx="10168" formatCode="General">
                  <c:v>0.28747</c:v>
                </c:pt>
                <c:pt idx="10169" formatCode="General">
                  <c:v>0.28745999999999999</c:v>
                </c:pt>
                <c:pt idx="10170" formatCode="General">
                  <c:v>0.28745999999999999</c:v>
                </c:pt>
                <c:pt idx="10171" formatCode="General">
                  <c:v>0.28744999999999998</c:v>
                </c:pt>
                <c:pt idx="10172" formatCode="General">
                  <c:v>0.28743999999999997</c:v>
                </c:pt>
                <c:pt idx="10173" formatCode="General">
                  <c:v>0.28743000000000002</c:v>
                </c:pt>
                <c:pt idx="10174" formatCode="General">
                  <c:v>0.28743000000000002</c:v>
                </c:pt>
                <c:pt idx="10175" formatCode="General">
                  <c:v>0.28742000000000001</c:v>
                </c:pt>
                <c:pt idx="10176" formatCode="General">
                  <c:v>0.28741</c:v>
                </c:pt>
                <c:pt idx="10177" formatCode="General">
                  <c:v>0.28741</c:v>
                </c:pt>
                <c:pt idx="10178" formatCode="General">
                  <c:v>0.28739999999999999</c:v>
                </c:pt>
                <c:pt idx="10179" formatCode="General">
                  <c:v>0.28738999999999998</c:v>
                </c:pt>
                <c:pt idx="10180" formatCode="General">
                  <c:v>0.28738999999999998</c:v>
                </c:pt>
                <c:pt idx="10181" formatCode="General">
                  <c:v>0.28738000000000002</c:v>
                </c:pt>
                <c:pt idx="10182" formatCode="General">
                  <c:v>0.28738000000000002</c:v>
                </c:pt>
                <c:pt idx="10183" formatCode="General">
                  <c:v>0.28737000000000001</c:v>
                </c:pt>
                <c:pt idx="10184" formatCode="General">
                  <c:v>0.28736</c:v>
                </c:pt>
                <c:pt idx="10185" formatCode="General">
                  <c:v>0.28736</c:v>
                </c:pt>
                <c:pt idx="10186" formatCode="General">
                  <c:v>0.28734999999999999</c:v>
                </c:pt>
                <c:pt idx="10187" formatCode="General">
                  <c:v>0.28734999999999999</c:v>
                </c:pt>
                <c:pt idx="10188" formatCode="General">
                  <c:v>0.28733999999999998</c:v>
                </c:pt>
                <c:pt idx="10189" formatCode="General">
                  <c:v>0.28733999999999998</c:v>
                </c:pt>
                <c:pt idx="10190" formatCode="General">
                  <c:v>0.28732999999999997</c:v>
                </c:pt>
                <c:pt idx="10191" formatCode="General">
                  <c:v>0.28732999999999997</c:v>
                </c:pt>
                <c:pt idx="10192" formatCode="General">
                  <c:v>0.28732000000000002</c:v>
                </c:pt>
                <c:pt idx="10193" formatCode="General">
                  <c:v>0.28732000000000002</c:v>
                </c:pt>
                <c:pt idx="10194" formatCode="General">
                  <c:v>0.28731000000000001</c:v>
                </c:pt>
                <c:pt idx="10195" formatCode="General">
                  <c:v>0.28731000000000001</c:v>
                </c:pt>
                <c:pt idx="10196" formatCode="General">
                  <c:v>0.2873</c:v>
                </c:pt>
                <c:pt idx="10197" formatCode="General">
                  <c:v>0.2873</c:v>
                </c:pt>
                <c:pt idx="10198" formatCode="General">
                  <c:v>0.2873</c:v>
                </c:pt>
                <c:pt idx="10199" formatCode="General">
                  <c:v>0.28728999999999999</c:v>
                </c:pt>
                <c:pt idx="10200" formatCode="General">
                  <c:v>0.28728999999999999</c:v>
                </c:pt>
                <c:pt idx="10201" formatCode="General">
                  <c:v>0.28727999999999998</c:v>
                </c:pt>
                <c:pt idx="10202" formatCode="General">
                  <c:v>0.28727999999999998</c:v>
                </c:pt>
                <c:pt idx="10203" formatCode="General">
                  <c:v>0.28727999999999998</c:v>
                </c:pt>
                <c:pt idx="10204" formatCode="General">
                  <c:v>0.28727000000000003</c:v>
                </c:pt>
                <c:pt idx="10205" formatCode="General">
                  <c:v>0.28727000000000003</c:v>
                </c:pt>
                <c:pt idx="10206" formatCode="General">
                  <c:v>0.28727000000000003</c:v>
                </c:pt>
                <c:pt idx="10207" formatCode="General">
                  <c:v>0.28726000000000002</c:v>
                </c:pt>
                <c:pt idx="10208" formatCode="General">
                  <c:v>0.28726000000000002</c:v>
                </c:pt>
                <c:pt idx="10209" formatCode="General">
                  <c:v>0.28726000000000002</c:v>
                </c:pt>
                <c:pt idx="10210" formatCode="General">
                  <c:v>0.28725000000000001</c:v>
                </c:pt>
                <c:pt idx="10211" formatCode="General">
                  <c:v>0.28725000000000001</c:v>
                </c:pt>
                <c:pt idx="10212" formatCode="General">
                  <c:v>0.28725000000000001</c:v>
                </c:pt>
                <c:pt idx="10213" formatCode="General">
                  <c:v>0.28725000000000001</c:v>
                </c:pt>
                <c:pt idx="10214" formatCode="General">
                  <c:v>0.28724</c:v>
                </c:pt>
                <c:pt idx="10215" formatCode="General">
                  <c:v>0.28724</c:v>
                </c:pt>
                <c:pt idx="10216" formatCode="General">
                  <c:v>0.28724</c:v>
                </c:pt>
                <c:pt idx="10217" formatCode="General">
                  <c:v>0.28724</c:v>
                </c:pt>
                <c:pt idx="10218" formatCode="General">
                  <c:v>0.28724</c:v>
                </c:pt>
                <c:pt idx="10219" formatCode="General">
                  <c:v>0.28722999999999999</c:v>
                </c:pt>
                <c:pt idx="10220" formatCode="General">
                  <c:v>0.28722999999999999</c:v>
                </c:pt>
                <c:pt idx="10221" formatCode="General">
                  <c:v>0.28722999999999999</c:v>
                </c:pt>
                <c:pt idx="10222" formatCode="General">
                  <c:v>0.28722999999999999</c:v>
                </c:pt>
                <c:pt idx="10223" formatCode="General">
                  <c:v>0.28722999999999999</c:v>
                </c:pt>
                <c:pt idx="10224" formatCode="General">
                  <c:v>0.28722999999999999</c:v>
                </c:pt>
                <c:pt idx="10225" formatCode="General">
                  <c:v>0.28721999999999998</c:v>
                </c:pt>
                <c:pt idx="10226" formatCode="General">
                  <c:v>0.28721999999999998</c:v>
                </c:pt>
                <c:pt idx="10227" formatCode="General">
                  <c:v>0.28721999999999998</c:v>
                </c:pt>
                <c:pt idx="10228" formatCode="General">
                  <c:v>0.28721999999999998</c:v>
                </c:pt>
                <c:pt idx="10229" formatCode="General">
                  <c:v>0.28721999999999998</c:v>
                </c:pt>
                <c:pt idx="10230" formatCode="General">
                  <c:v>0.28721999999999998</c:v>
                </c:pt>
                <c:pt idx="10231" formatCode="General">
                  <c:v>0.28721999999999998</c:v>
                </c:pt>
                <c:pt idx="10232" formatCode="General">
                  <c:v>0.28721999999999998</c:v>
                </c:pt>
                <c:pt idx="10233" formatCode="General">
                  <c:v>0.28721999999999998</c:v>
                </c:pt>
                <c:pt idx="10234" formatCode="General">
                  <c:v>0.28721000000000002</c:v>
                </c:pt>
                <c:pt idx="10235" formatCode="General">
                  <c:v>0.28721000000000002</c:v>
                </c:pt>
                <c:pt idx="10236" formatCode="General">
                  <c:v>0.28721000000000002</c:v>
                </c:pt>
                <c:pt idx="10237" formatCode="General">
                  <c:v>0.28721000000000002</c:v>
                </c:pt>
                <c:pt idx="10238" formatCode="General">
                  <c:v>0.28721000000000002</c:v>
                </c:pt>
                <c:pt idx="10239" formatCode="General">
                  <c:v>0.28721000000000002</c:v>
                </c:pt>
                <c:pt idx="10240" formatCode="General">
                  <c:v>0.28721000000000002</c:v>
                </c:pt>
                <c:pt idx="10241" formatCode="General">
                  <c:v>0.28721000000000002</c:v>
                </c:pt>
                <c:pt idx="10242" formatCode="General">
                  <c:v>0.28721000000000002</c:v>
                </c:pt>
                <c:pt idx="10243" formatCode="General">
                  <c:v>0.28721000000000002</c:v>
                </c:pt>
                <c:pt idx="10244" formatCode="General">
                  <c:v>0.28721000000000002</c:v>
                </c:pt>
                <c:pt idx="10245" formatCode="General">
                  <c:v>0.28721000000000002</c:v>
                </c:pt>
                <c:pt idx="10246" formatCode="General">
                  <c:v>0.28721000000000002</c:v>
                </c:pt>
                <c:pt idx="10247" formatCode="General">
                  <c:v>0.28721000000000002</c:v>
                </c:pt>
                <c:pt idx="10248" formatCode="General">
                  <c:v>0.28721000000000002</c:v>
                </c:pt>
                <c:pt idx="10249" formatCode="General">
                  <c:v>0.28721000000000002</c:v>
                </c:pt>
                <c:pt idx="10250" formatCode="General">
                  <c:v>0.28721000000000002</c:v>
                </c:pt>
                <c:pt idx="10251" formatCode="General">
                  <c:v>0.28721000000000002</c:v>
                </c:pt>
                <c:pt idx="10252" formatCode="General">
                  <c:v>0.28721999999999998</c:v>
                </c:pt>
                <c:pt idx="10253" formatCode="General">
                  <c:v>0.28721999999999998</c:v>
                </c:pt>
                <c:pt idx="10254" formatCode="General">
                  <c:v>0.28721999999999998</c:v>
                </c:pt>
                <c:pt idx="10255" formatCode="General">
                  <c:v>0.28721999999999998</c:v>
                </c:pt>
                <c:pt idx="10256" formatCode="General">
                  <c:v>0.28721999999999998</c:v>
                </c:pt>
                <c:pt idx="10257" formatCode="General">
                  <c:v>0.28721999999999998</c:v>
                </c:pt>
                <c:pt idx="10258" formatCode="General">
                  <c:v>0.28721999999999998</c:v>
                </c:pt>
                <c:pt idx="10259" formatCode="General">
                  <c:v>0.28721999999999998</c:v>
                </c:pt>
                <c:pt idx="10260" formatCode="General">
                  <c:v>0.28721999999999998</c:v>
                </c:pt>
                <c:pt idx="10261" formatCode="General">
                  <c:v>0.28721999999999998</c:v>
                </c:pt>
                <c:pt idx="10262" formatCode="General">
                  <c:v>0.28721999999999998</c:v>
                </c:pt>
                <c:pt idx="10263" formatCode="General">
                  <c:v>0.28722999999999999</c:v>
                </c:pt>
                <c:pt idx="10264" formatCode="General">
                  <c:v>0.28722999999999999</c:v>
                </c:pt>
                <c:pt idx="10265" formatCode="General">
                  <c:v>0.28722999999999999</c:v>
                </c:pt>
                <c:pt idx="10266" formatCode="General">
                  <c:v>0.28722999999999999</c:v>
                </c:pt>
                <c:pt idx="10267" formatCode="General">
                  <c:v>0.28722999999999999</c:v>
                </c:pt>
                <c:pt idx="10268" formatCode="General">
                  <c:v>0.28722999999999999</c:v>
                </c:pt>
                <c:pt idx="10269" formatCode="General">
                  <c:v>0.28722999999999999</c:v>
                </c:pt>
                <c:pt idx="10270" formatCode="General">
                  <c:v>0.28724</c:v>
                </c:pt>
                <c:pt idx="10271" formatCode="General">
                  <c:v>0.28724</c:v>
                </c:pt>
                <c:pt idx="10272" formatCode="General">
                  <c:v>0.28724</c:v>
                </c:pt>
                <c:pt idx="10273" formatCode="General">
                  <c:v>0.28724</c:v>
                </c:pt>
                <c:pt idx="10274" formatCode="General">
                  <c:v>0.28724</c:v>
                </c:pt>
                <c:pt idx="10275" formatCode="General">
                  <c:v>0.28724</c:v>
                </c:pt>
                <c:pt idx="10276" formatCode="General">
                  <c:v>0.28724</c:v>
                </c:pt>
                <c:pt idx="10277" formatCode="General">
                  <c:v>0.28725000000000001</c:v>
                </c:pt>
                <c:pt idx="10278" formatCode="General">
                  <c:v>0.28725000000000001</c:v>
                </c:pt>
                <c:pt idx="10279" formatCode="General">
                  <c:v>0.28725000000000001</c:v>
                </c:pt>
                <c:pt idx="10280" formatCode="General">
                  <c:v>0.28725000000000001</c:v>
                </c:pt>
                <c:pt idx="10281" formatCode="General">
                  <c:v>0.28725000000000001</c:v>
                </c:pt>
                <c:pt idx="10282" formatCode="General">
                  <c:v>0.28726000000000002</c:v>
                </c:pt>
                <c:pt idx="10283" formatCode="General">
                  <c:v>0.28726000000000002</c:v>
                </c:pt>
                <c:pt idx="10284" formatCode="General">
                  <c:v>0.28726000000000002</c:v>
                </c:pt>
                <c:pt idx="10285" formatCode="General">
                  <c:v>0.28726000000000002</c:v>
                </c:pt>
                <c:pt idx="10286" formatCode="General">
                  <c:v>0.28726000000000002</c:v>
                </c:pt>
                <c:pt idx="10287" formatCode="General">
                  <c:v>0.28727000000000003</c:v>
                </c:pt>
                <c:pt idx="10288" formatCode="General">
                  <c:v>0.28727000000000003</c:v>
                </c:pt>
                <c:pt idx="10289" formatCode="General">
                  <c:v>0.28727000000000003</c:v>
                </c:pt>
                <c:pt idx="10290" formatCode="General">
                  <c:v>0.28727000000000003</c:v>
                </c:pt>
                <c:pt idx="10291" formatCode="General">
                  <c:v>0.28727000000000003</c:v>
                </c:pt>
                <c:pt idx="10292" formatCode="General">
                  <c:v>0.28727999999999998</c:v>
                </c:pt>
                <c:pt idx="10293" formatCode="General">
                  <c:v>0.28727999999999998</c:v>
                </c:pt>
                <c:pt idx="10294" formatCode="General">
                  <c:v>0.28727999999999998</c:v>
                </c:pt>
                <c:pt idx="10295" formatCode="General">
                  <c:v>0.28727999999999998</c:v>
                </c:pt>
                <c:pt idx="10296" formatCode="General">
                  <c:v>0.28728999999999999</c:v>
                </c:pt>
                <c:pt idx="10297" formatCode="General">
                  <c:v>0.28728999999999999</c:v>
                </c:pt>
                <c:pt idx="10298" formatCode="General">
                  <c:v>0.28728999999999999</c:v>
                </c:pt>
                <c:pt idx="10299" formatCode="General">
                  <c:v>0.28728999999999999</c:v>
                </c:pt>
                <c:pt idx="10300" formatCode="General">
                  <c:v>0.28728999999999999</c:v>
                </c:pt>
                <c:pt idx="10301" formatCode="General">
                  <c:v>0.2873</c:v>
                </c:pt>
                <c:pt idx="10302" formatCode="General">
                  <c:v>0.2873</c:v>
                </c:pt>
                <c:pt idx="10303" formatCode="General">
                  <c:v>0.2873</c:v>
                </c:pt>
                <c:pt idx="10304" formatCode="General">
                  <c:v>0.2873</c:v>
                </c:pt>
                <c:pt idx="10305" formatCode="General">
                  <c:v>0.28731000000000001</c:v>
                </c:pt>
                <c:pt idx="10306" formatCode="General">
                  <c:v>0.28731000000000001</c:v>
                </c:pt>
                <c:pt idx="10307" formatCode="General">
                  <c:v>0.28731000000000001</c:v>
                </c:pt>
                <c:pt idx="10308" formatCode="General">
                  <c:v>0.28731000000000001</c:v>
                </c:pt>
                <c:pt idx="10309" formatCode="General">
                  <c:v>0.28732000000000002</c:v>
                </c:pt>
                <c:pt idx="10310" formatCode="General">
                  <c:v>0.28732000000000002</c:v>
                </c:pt>
                <c:pt idx="10311" formatCode="General">
                  <c:v>0.28732000000000002</c:v>
                </c:pt>
                <c:pt idx="10312" formatCode="General">
                  <c:v>0.28732000000000002</c:v>
                </c:pt>
                <c:pt idx="10313" formatCode="General">
                  <c:v>0.28732000000000002</c:v>
                </c:pt>
                <c:pt idx="10314" formatCode="General">
                  <c:v>0.28732999999999997</c:v>
                </c:pt>
                <c:pt idx="10315" formatCode="General">
                  <c:v>0.28732999999999997</c:v>
                </c:pt>
                <c:pt idx="10316" formatCode="General">
                  <c:v>0.28732999999999997</c:v>
                </c:pt>
                <c:pt idx="10317" formatCode="General">
                  <c:v>0.28732999999999997</c:v>
                </c:pt>
                <c:pt idx="10318" formatCode="General">
                  <c:v>0.28733999999999998</c:v>
                </c:pt>
                <c:pt idx="10319" formatCode="General">
                  <c:v>0.28733999999999998</c:v>
                </c:pt>
                <c:pt idx="10320" formatCode="General">
                  <c:v>0.28733999999999998</c:v>
                </c:pt>
                <c:pt idx="10321" formatCode="General">
                  <c:v>0.28733999999999998</c:v>
                </c:pt>
                <c:pt idx="10322" formatCode="General">
                  <c:v>0.28734999999999999</c:v>
                </c:pt>
                <c:pt idx="10323" formatCode="General">
                  <c:v>0.28734999999999999</c:v>
                </c:pt>
                <c:pt idx="10324" formatCode="General">
                  <c:v>0.28734999999999999</c:v>
                </c:pt>
                <c:pt idx="10325" formatCode="General">
                  <c:v>0.28734999999999999</c:v>
                </c:pt>
                <c:pt idx="10326" formatCode="General">
                  <c:v>0.28736</c:v>
                </c:pt>
                <c:pt idx="10327" formatCode="General">
                  <c:v>0.28736</c:v>
                </c:pt>
                <c:pt idx="10328" formatCode="General">
                  <c:v>0.28736</c:v>
                </c:pt>
                <c:pt idx="10329" formatCode="General">
                  <c:v>0.28736</c:v>
                </c:pt>
                <c:pt idx="10330" formatCode="General">
                  <c:v>0.28737000000000001</c:v>
                </c:pt>
                <c:pt idx="10331" formatCode="General">
                  <c:v>0.28737000000000001</c:v>
                </c:pt>
                <c:pt idx="10332" formatCode="General">
                  <c:v>0.28737000000000001</c:v>
                </c:pt>
                <c:pt idx="10333" formatCode="General">
                  <c:v>0.28737000000000001</c:v>
                </c:pt>
                <c:pt idx="10334" formatCode="General">
                  <c:v>0.28737000000000001</c:v>
                </c:pt>
                <c:pt idx="10335" formatCode="General">
                  <c:v>0.28738000000000002</c:v>
                </c:pt>
                <c:pt idx="10336" formatCode="General">
                  <c:v>0.28738000000000002</c:v>
                </c:pt>
                <c:pt idx="10337" formatCode="General">
                  <c:v>0.28738000000000002</c:v>
                </c:pt>
                <c:pt idx="10338" formatCode="General">
                  <c:v>0.28738000000000002</c:v>
                </c:pt>
                <c:pt idx="10339" formatCode="General">
                  <c:v>0.28738999999999998</c:v>
                </c:pt>
                <c:pt idx="10340" formatCode="General">
                  <c:v>0.28738999999999998</c:v>
                </c:pt>
                <c:pt idx="10341" formatCode="General">
                  <c:v>0.28738999999999998</c:v>
                </c:pt>
                <c:pt idx="10342" formatCode="General">
                  <c:v>0.28738999999999998</c:v>
                </c:pt>
                <c:pt idx="10343" formatCode="General">
                  <c:v>0.28739999999999999</c:v>
                </c:pt>
                <c:pt idx="10344" formatCode="General">
                  <c:v>0.28739999999999999</c:v>
                </c:pt>
                <c:pt idx="10345" formatCode="General">
                  <c:v>0.28739999999999999</c:v>
                </c:pt>
                <c:pt idx="10346" formatCode="General">
                  <c:v>0.28739999999999999</c:v>
                </c:pt>
                <c:pt idx="10347" formatCode="General">
                  <c:v>0.28739999999999999</c:v>
                </c:pt>
                <c:pt idx="10348" formatCode="General">
                  <c:v>0.28741</c:v>
                </c:pt>
                <c:pt idx="10349" formatCode="General">
                  <c:v>0.28741</c:v>
                </c:pt>
                <c:pt idx="10350" formatCode="General">
                  <c:v>0.28741</c:v>
                </c:pt>
                <c:pt idx="10351" formatCode="General">
                  <c:v>0.28741</c:v>
                </c:pt>
                <c:pt idx="10352" formatCode="General">
                  <c:v>0.28742000000000001</c:v>
                </c:pt>
                <c:pt idx="10353" formatCode="General">
                  <c:v>0.28742000000000001</c:v>
                </c:pt>
                <c:pt idx="10354" formatCode="General">
                  <c:v>0.28742000000000001</c:v>
                </c:pt>
                <c:pt idx="10355" formatCode="General">
                  <c:v>0.28742000000000001</c:v>
                </c:pt>
                <c:pt idx="10356" formatCode="General">
                  <c:v>0.28742000000000001</c:v>
                </c:pt>
                <c:pt idx="10357" formatCode="General">
                  <c:v>0.28743000000000002</c:v>
                </c:pt>
                <c:pt idx="10358" formatCode="General">
                  <c:v>0.28743000000000002</c:v>
                </c:pt>
                <c:pt idx="10359" formatCode="General">
                  <c:v>0.28743000000000002</c:v>
                </c:pt>
                <c:pt idx="10360" formatCode="General">
                  <c:v>0.28743000000000002</c:v>
                </c:pt>
                <c:pt idx="10361" formatCode="General">
                  <c:v>0.28743000000000002</c:v>
                </c:pt>
                <c:pt idx="10362" formatCode="General">
                  <c:v>0.28743999999999997</c:v>
                </c:pt>
                <c:pt idx="10363" formatCode="General">
                  <c:v>0.28743999999999997</c:v>
                </c:pt>
                <c:pt idx="10364" formatCode="General">
                  <c:v>0.28743999999999997</c:v>
                </c:pt>
                <c:pt idx="10365" formatCode="General">
                  <c:v>0.28743999999999997</c:v>
                </c:pt>
                <c:pt idx="10366" formatCode="General">
                  <c:v>0.28744999999999998</c:v>
                </c:pt>
                <c:pt idx="10367" formatCode="General">
                  <c:v>0.28744999999999998</c:v>
                </c:pt>
                <c:pt idx="10368" formatCode="General">
                  <c:v>0.28744999999999998</c:v>
                </c:pt>
                <c:pt idx="10369" formatCode="General">
                  <c:v>0.28744999999999998</c:v>
                </c:pt>
                <c:pt idx="10370" formatCode="General">
                  <c:v>0.28744999999999998</c:v>
                </c:pt>
                <c:pt idx="10371" formatCode="General">
                  <c:v>0.28744999999999998</c:v>
                </c:pt>
                <c:pt idx="10372" formatCode="General">
                  <c:v>0.28745999999999999</c:v>
                </c:pt>
                <c:pt idx="10373" formatCode="General">
                  <c:v>0.28745999999999999</c:v>
                </c:pt>
                <c:pt idx="10374" formatCode="General">
                  <c:v>0.28745999999999999</c:v>
                </c:pt>
                <c:pt idx="10375" formatCode="General">
                  <c:v>0.28745999999999999</c:v>
                </c:pt>
                <c:pt idx="10376" formatCode="General">
                  <c:v>0.28745999999999999</c:v>
                </c:pt>
                <c:pt idx="10377" formatCode="General">
                  <c:v>0.28747</c:v>
                </c:pt>
                <c:pt idx="10378" formatCode="General">
                  <c:v>0.28747</c:v>
                </c:pt>
                <c:pt idx="10379" formatCode="General">
                  <c:v>0.28747</c:v>
                </c:pt>
                <c:pt idx="10380" formatCode="General">
                  <c:v>0.28747</c:v>
                </c:pt>
                <c:pt idx="10381" formatCode="General">
                  <c:v>0.28747</c:v>
                </c:pt>
                <c:pt idx="10382" formatCode="General">
                  <c:v>0.28748000000000001</c:v>
                </c:pt>
                <c:pt idx="10383" formatCode="General">
                  <c:v>0.28748000000000001</c:v>
                </c:pt>
                <c:pt idx="10384" formatCode="General">
                  <c:v>0.28748000000000001</c:v>
                </c:pt>
                <c:pt idx="10385" formatCode="General">
                  <c:v>0.28748000000000001</c:v>
                </c:pt>
                <c:pt idx="10386" formatCode="General">
                  <c:v>0.28748000000000001</c:v>
                </c:pt>
                <c:pt idx="10387" formatCode="General">
                  <c:v>0.28748000000000001</c:v>
                </c:pt>
                <c:pt idx="10388" formatCode="General">
                  <c:v>0.28749000000000002</c:v>
                </c:pt>
                <c:pt idx="10389" formatCode="General">
                  <c:v>0.28749000000000002</c:v>
                </c:pt>
                <c:pt idx="10390" formatCode="General">
                  <c:v>0.28749000000000002</c:v>
                </c:pt>
                <c:pt idx="10391" formatCode="General">
                  <c:v>0.28749000000000002</c:v>
                </c:pt>
                <c:pt idx="10392" formatCode="General">
                  <c:v>0.28749000000000002</c:v>
                </c:pt>
                <c:pt idx="10393" formatCode="General">
                  <c:v>0.28749000000000002</c:v>
                </c:pt>
                <c:pt idx="10394" formatCode="General">
                  <c:v>0.28749999999999998</c:v>
                </c:pt>
                <c:pt idx="10395" formatCode="General">
                  <c:v>0.28749999999999998</c:v>
                </c:pt>
                <c:pt idx="10396" formatCode="General">
                  <c:v>0.28749999999999998</c:v>
                </c:pt>
                <c:pt idx="10397" formatCode="General">
                  <c:v>0.28749999999999998</c:v>
                </c:pt>
                <c:pt idx="10398" formatCode="General">
                  <c:v>0.28749999999999998</c:v>
                </c:pt>
                <c:pt idx="10399" formatCode="General">
                  <c:v>0.28749999999999998</c:v>
                </c:pt>
                <c:pt idx="10400" formatCode="General">
                  <c:v>0.28750999999999999</c:v>
                </c:pt>
                <c:pt idx="10401" formatCode="General">
                  <c:v>0.28750999999999999</c:v>
                </c:pt>
                <c:pt idx="10402" formatCode="General">
                  <c:v>0.28750999999999999</c:v>
                </c:pt>
                <c:pt idx="10403" formatCode="General">
                  <c:v>0.28750999999999999</c:v>
                </c:pt>
                <c:pt idx="10404" formatCode="General">
                  <c:v>0.28750999999999999</c:v>
                </c:pt>
                <c:pt idx="10405" formatCode="General">
                  <c:v>0.28750999999999999</c:v>
                </c:pt>
                <c:pt idx="10406" formatCode="General">
                  <c:v>0.28752</c:v>
                </c:pt>
                <c:pt idx="10407" formatCode="General">
                  <c:v>0.28752</c:v>
                </c:pt>
                <c:pt idx="10408" formatCode="General">
                  <c:v>0.28752</c:v>
                </c:pt>
                <c:pt idx="10409" formatCode="General">
                  <c:v>0.28752</c:v>
                </c:pt>
                <c:pt idx="10410" formatCode="General">
                  <c:v>0.28752</c:v>
                </c:pt>
                <c:pt idx="10411" formatCode="General">
                  <c:v>0.28752</c:v>
                </c:pt>
                <c:pt idx="10412" formatCode="General">
                  <c:v>0.28752</c:v>
                </c:pt>
                <c:pt idx="10413" formatCode="General">
                  <c:v>0.28753000000000001</c:v>
                </c:pt>
                <c:pt idx="10414" formatCode="General">
                  <c:v>0.28753000000000001</c:v>
                </c:pt>
                <c:pt idx="10415" formatCode="General">
                  <c:v>0.28753000000000001</c:v>
                </c:pt>
                <c:pt idx="10416" formatCode="General">
                  <c:v>0.28753000000000001</c:v>
                </c:pt>
                <c:pt idx="10417" formatCode="General">
                  <c:v>0.28753000000000001</c:v>
                </c:pt>
                <c:pt idx="10418" formatCode="General">
                  <c:v>0.28753000000000001</c:v>
                </c:pt>
                <c:pt idx="10419" formatCode="General">
                  <c:v>0.28753000000000001</c:v>
                </c:pt>
                <c:pt idx="10420" formatCode="General">
                  <c:v>0.28753000000000001</c:v>
                </c:pt>
                <c:pt idx="10421" formatCode="General">
                  <c:v>0.28754000000000002</c:v>
                </c:pt>
                <c:pt idx="10422" formatCode="General">
                  <c:v>0.28754000000000002</c:v>
                </c:pt>
                <c:pt idx="10423" formatCode="General">
                  <c:v>0.28754000000000002</c:v>
                </c:pt>
                <c:pt idx="10424" formatCode="General">
                  <c:v>0.28754000000000002</c:v>
                </c:pt>
                <c:pt idx="10425" formatCode="General">
                  <c:v>0.28754000000000002</c:v>
                </c:pt>
                <c:pt idx="10426" formatCode="General">
                  <c:v>0.28754000000000002</c:v>
                </c:pt>
                <c:pt idx="10427" formatCode="General">
                  <c:v>0.28754000000000002</c:v>
                </c:pt>
                <c:pt idx="10428" formatCode="General">
                  <c:v>0.28754000000000002</c:v>
                </c:pt>
                <c:pt idx="10429" formatCode="General">
                  <c:v>0.28754999999999997</c:v>
                </c:pt>
                <c:pt idx="10430" formatCode="General">
                  <c:v>0.28754999999999997</c:v>
                </c:pt>
                <c:pt idx="10431" formatCode="General">
                  <c:v>0.28754999999999997</c:v>
                </c:pt>
                <c:pt idx="10432" formatCode="General">
                  <c:v>0.28754999999999997</c:v>
                </c:pt>
                <c:pt idx="10433" formatCode="General">
                  <c:v>0.28754999999999997</c:v>
                </c:pt>
                <c:pt idx="10434" formatCode="General">
                  <c:v>0.28754999999999997</c:v>
                </c:pt>
                <c:pt idx="10435" formatCode="General">
                  <c:v>0.28754999999999997</c:v>
                </c:pt>
                <c:pt idx="10436" formatCode="General">
                  <c:v>0.28754999999999997</c:v>
                </c:pt>
                <c:pt idx="10437" formatCode="General">
                  <c:v>0.28755999999999998</c:v>
                </c:pt>
                <c:pt idx="10438" formatCode="General">
                  <c:v>0.28755999999999998</c:v>
                </c:pt>
                <c:pt idx="10439" formatCode="General">
                  <c:v>0.28755999999999998</c:v>
                </c:pt>
                <c:pt idx="10440" formatCode="General">
                  <c:v>0.28755999999999998</c:v>
                </c:pt>
                <c:pt idx="10441" formatCode="General">
                  <c:v>0.28755999999999998</c:v>
                </c:pt>
                <c:pt idx="10442" formatCode="General">
                  <c:v>0.28755999999999998</c:v>
                </c:pt>
                <c:pt idx="10443" formatCode="General">
                  <c:v>0.28755999999999998</c:v>
                </c:pt>
                <c:pt idx="10444" formatCode="General">
                  <c:v>0.28755999999999998</c:v>
                </c:pt>
                <c:pt idx="10445" formatCode="General">
                  <c:v>0.28755999999999998</c:v>
                </c:pt>
                <c:pt idx="10446" formatCode="General">
                  <c:v>0.28755999999999998</c:v>
                </c:pt>
                <c:pt idx="10447" formatCode="General">
                  <c:v>0.28756999999999999</c:v>
                </c:pt>
                <c:pt idx="10448" formatCode="General">
                  <c:v>0.28756999999999999</c:v>
                </c:pt>
                <c:pt idx="10449" formatCode="General">
                  <c:v>0.28756999999999999</c:v>
                </c:pt>
                <c:pt idx="10450" formatCode="General">
                  <c:v>0.28756999999999999</c:v>
                </c:pt>
                <c:pt idx="10451" formatCode="General">
                  <c:v>0.28756999999999999</c:v>
                </c:pt>
                <c:pt idx="10452" formatCode="General">
                  <c:v>0.28756999999999999</c:v>
                </c:pt>
                <c:pt idx="10453" formatCode="General">
                  <c:v>0.28756999999999999</c:v>
                </c:pt>
                <c:pt idx="10454" formatCode="General">
                  <c:v>0.28756999999999999</c:v>
                </c:pt>
                <c:pt idx="10455" formatCode="General">
                  <c:v>0.28756999999999999</c:v>
                </c:pt>
                <c:pt idx="10456" formatCode="General">
                  <c:v>0.28756999999999999</c:v>
                </c:pt>
                <c:pt idx="10457" formatCode="General">
                  <c:v>0.28758</c:v>
                </c:pt>
                <c:pt idx="10458" formatCode="General">
                  <c:v>0.28758</c:v>
                </c:pt>
                <c:pt idx="10459" formatCode="General">
                  <c:v>0.28758</c:v>
                </c:pt>
                <c:pt idx="10460" formatCode="General">
                  <c:v>0.28758</c:v>
                </c:pt>
                <c:pt idx="10461" formatCode="General">
                  <c:v>0.28758</c:v>
                </c:pt>
                <c:pt idx="10462" formatCode="General">
                  <c:v>0.28758</c:v>
                </c:pt>
                <c:pt idx="10463" formatCode="General">
                  <c:v>0.28758</c:v>
                </c:pt>
                <c:pt idx="10464" formatCode="General">
                  <c:v>0.28758</c:v>
                </c:pt>
                <c:pt idx="10465" formatCode="General">
                  <c:v>0.28758</c:v>
                </c:pt>
                <c:pt idx="10466" formatCode="General">
                  <c:v>0.28758</c:v>
                </c:pt>
                <c:pt idx="10467" formatCode="General">
                  <c:v>0.28758</c:v>
                </c:pt>
                <c:pt idx="10468" formatCode="General">
                  <c:v>0.28759000000000001</c:v>
                </c:pt>
                <c:pt idx="10469" formatCode="General">
                  <c:v>0.28759000000000001</c:v>
                </c:pt>
                <c:pt idx="10470" formatCode="General">
                  <c:v>0.28759000000000001</c:v>
                </c:pt>
                <c:pt idx="10471" formatCode="General">
                  <c:v>0.28759000000000001</c:v>
                </c:pt>
                <c:pt idx="10472" formatCode="General">
                  <c:v>0.28759000000000001</c:v>
                </c:pt>
                <c:pt idx="10473" formatCode="General">
                  <c:v>0.28759000000000001</c:v>
                </c:pt>
                <c:pt idx="10474" formatCode="General">
                  <c:v>0.28759000000000001</c:v>
                </c:pt>
                <c:pt idx="10475" formatCode="General">
                  <c:v>0.28759000000000001</c:v>
                </c:pt>
                <c:pt idx="10476" formatCode="General">
                  <c:v>0.28759000000000001</c:v>
                </c:pt>
                <c:pt idx="10477" formatCode="General">
                  <c:v>0.28759000000000001</c:v>
                </c:pt>
                <c:pt idx="10478" formatCode="General">
                  <c:v>0.28759000000000001</c:v>
                </c:pt>
                <c:pt idx="10479" formatCode="General">
                  <c:v>0.28759000000000001</c:v>
                </c:pt>
                <c:pt idx="10480" formatCode="General">
                  <c:v>0.28760000000000002</c:v>
                </c:pt>
                <c:pt idx="10481" formatCode="General">
                  <c:v>0.28760000000000002</c:v>
                </c:pt>
                <c:pt idx="10482" formatCode="General">
                  <c:v>0.28760000000000002</c:v>
                </c:pt>
                <c:pt idx="10483" formatCode="General">
                  <c:v>0.28760000000000002</c:v>
                </c:pt>
                <c:pt idx="10484" formatCode="General">
                  <c:v>0.28760000000000002</c:v>
                </c:pt>
                <c:pt idx="10485" formatCode="General">
                  <c:v>0.28760000000000002</c:v>
                </c:pt>
                <c:pt idx="10486" formatCode="General">
                  <c:v>0.28760000000000002</c:v>
                </c:pt>
                <c:pt idx="10487" formatCode="General">
                  <c:v>0.28760000000000002</c:v>
                </c:pt>
                <c:pt idx="10488" formatCode="General">
                  <c:v>0.28760000000000002</c:v>
                </c:pt>
                <c:pt idx="10489" formatCode="General">
                  <c:v>0.28760000000000002</c:v>
                </c:pt>
                <c:pt idx="10490" formatCode="General">
                  <c:v>0.28760000000000002</c:v>
                </c:pt>
                <c:pt idx="10491" formatCode="General">
                  <c:v>0.28760000000000002</c:v>
                </c:pt>
                <c:pt idx="10492" formatCode="General">
                  <c:v>0.28760000000000002</c:v>
                </c:pt>
                <c:pt idx="10493" formatCode="General">
                  <c:v>0.28760999999999998</c:v>
                </c:pt>
                <c:pt idx="10494" formatCode="General">
                  <c:v>0.28760999999999998</c:v>
                </c:pt>
                <c:pt idx="10495" formatCode="General">
                  <c:v>0.28760999999999998</c:v>
                </c:pt>
                <c:pt idx="10496" formatCode="General">
                  <c:v>0.28760999999999998</c:v>
                </c:pt>
                <c:pt idx="10497" formatCode="General">
                  <c:v>0.28760999999999998</c:v>
                </c:pt>
                <c:pt idx="10498" formatCode="General">
                  <c:v>0.28760999999999998</c:v>
                </c:pt>
                <c:pt idx="10499" formatCode="General">
                  <c:v>0.28760999999999998</c:v>
                </c:pt>
                <c:pt idx="10500" formatCode="General">
                  <c:v>0.28760999999999998</c:v>
                </c:pt>
                <c:pt idx="10501" formatCode="General">
                  <c:v>0.28760999999999998</c:v>
                </c:pt>
                <c:pt idx="10502" formatCode="General">
                  <c:v>0.28760999999999998</c:v>
                </c:pt>
                <c:pt idx="10503" formatCode="General">
                  <c:v>0.28760999999999998</c:v>
                </c:pt>
                <c:pt idx="10504" formatCode="General">
                  <c:v>0.28760999999999998</c:v>
                </c:pt>
                <c:pt idx="10505" formatCode="General">
                  <c:v>0.28760999999999998</c:v>
                </c:pt>
                <c:pt idx="10506" formatCode="General">
                  <c:v>0.28760999999999998</c:v>
                </c:pt>
                <c:pt idx="10507" formatCode="General">
                  <c:v>0.28761999999999999</c:v>
                </c:pt>
                <c:pt idx="10508" formatCode="General">
                  <c:v>0.28761999999999999</c:v>
                </c:pt>
                <c:pt idx="10509" formatCode="General">
                  <c:v>0.28761999999999999</c:v>
                </c:pt>
                <c:pt idx="10510" formatCode="General">
                  <c:v>0.28761999999999999</c:v>
                </c:pt>
                <c:pt idx="10511" formatCode="General">
                  <c:v>0.28761999999999999</c:v>
                </c:pt>
                <c:pt idx="10512" formatCode="General">
                  <c:v>0.28761999999999999</c:v>
                </c:pt>
                <c:pt idx="10513" formatCode="General">
                  <c:v>0.28761999999999999</c:v>
                </c:pt>
                <c:pt idx="10514" formatCode="General">
                  <c:v>0.28761999999999999</c:v>
                </c:pt>
                <c:pt idx="10515" formatCode="General">
                  <c:v>0.28761999999999999</c:v>
                </c:pt>
                <c:pt idx="10516" formatCode="General">
                  <c:v>0.28761999999999999</c:v>
                </c:pt>
                <c:pt idx="10517" formatCode="General">
                  <c:v>0.28761999999999999</c:v>
                </c:pt>
                <c:pt idx="10518" formatCode="General">
                  <c:v>0.28761999999999999</c:v>
                </c:pt>
                <c:pt idx="10519" formatCode="General">
                  <c:v>0.28761999999999999</c:v>
                </c:pt>
                <c:pt idx="10520" formatCode="General">
                  <c:v>0.28761999999999999</c:v>
                </c:pt>
                <c:pt idx="10521" formatCode="General">
                  <c:v>0.28761999999999999</c:v>
                </c:pt>
                <c:pt idx="10522" formatCode="General">
                  <c:v>0.28763</c:v>
                </c:pt>
                <c:pt idx="10523" formatCode="General">
                  <c:v>0.28763</c:v>
                </c:pt>
                <c:pt idx="10524" formatCode="General">
                  <c:v>0.28763</c:v>
                </c:pt>
                <c:pt idx="10525" formatCode="General">
                  <c:v>0.28763</c:v>
                </c:pt>
                <c:pt idx="10526" formatCode="General">
                  <c:v>0.28763</c:v>
                </c:pt>
                <c:pt idx="10527" formatCode="General">
                  <c:v>0.28763</c:v>
                </c:pt>
                <c:pt idx="10528" formatCode="General">
                  <c:v>0.28763</c:v>
                </c:pt>
                <c:pt idx="10529" formatCode="General">
                  <c:v>0.28763</c:v>
                </c:pt>
                <c:pt idx="10530" formatCode="General">
                  <c:v>0.28763</c:v>
                </c:pt>
                <c:pt idx="10531" formatCode="General">
                  <c:v>0.28763</c:v>
                </c:pt>
                <c:pt idx="10532" formatCode="General">
                  <c:v>0.28763</c:v>
                </c:pt>
                <c:pt idx="10533" formatCode="General">
                  <c:v>0.28763</c:v>
                </c:pt>
                <c:pt idx="10534" formatCode="General">
                  <c:v>0.28763</c:v>
                </c:pt>
                <c:pt idx="10535" formatCode="General">
                  <c:v>0.28763</c:v>
                </c:pt>
                <c:pt idx="10536" formatCode="General">
                  <c:v>0.28763</c:v>
                </c:pt>
                <c:pt idx="10537" formatCode="General">
                  <c:v>0.28764000000000001</c:v>
                </c:pt>
                <c:pt idx="10538" formatCode="General">
                  <c:v>0.28764000000000001</c:v>
                </c:pt>
                <c:pt idx="10539" formatCode="General">
                  <c:v>0.28764000000000001</c:v>
                </c:pt>
                <c:pt idx="10540" formatCode="General">
                  <c:v>0.28764000000000001</c:v>
                </c:pt>
                <c:pt idx="10541" formatCode="General">
                  <c:v>0.28764000000000001</c:v>
                </c:pt>
                <c:pt idx="10542" formatCode="General">
                  <c:v>0.28764000000000001</c:v>
                </c:pt>
                <c:pt idx="10543" formatCode="General">
                  <c:v>0.28764000000000001</c:v>
                </c:pt>
                <c:pt idx="10544" formatCode="General">
                  <c:v>0.28764000000000001</c:v>
                </c:pt>
                <c:pt idx="10545" formatCode="General">
                  <c:v>0.28764000000000001</c:v>
                </c:pt>
                <c:pt idx="10546" formatCode="General">
                  <c:v>0.28764000000000001</c:v>
                </c:pt>
                <c:pt idx="10547" formatCode="General">
                  <c:v>0.28764000000000001</c:v>
                </c:pt>
                <c:pt idx="10548" formatCode="General">
                  <c:v>0.28764000000000001</c:v>
                </c:pt>
                <c:pt idx="10549" formatCode="General">
                  <c:v>0.28764000000000001</c:v>
                </c:pt>
                <c:pt idx="10550" formatCode="General">
                  <c:v>0.28764000000000001</c:v>
                </c:pt>
                <c:pt idx="10551" formatCode="General">
                  <c:v>0.28764000000000001</c:v>
                </c:pt>
                <c:pt idx="10552" formatCode="General">
                  <c:v>0.28765000000000002</c:v>
                </c:pt>
                <c:pt idx="10553" formatCode="General">
                  <c:v>0.28765000000000002</c:v>
                </c:pt>
                <c:pt idx="10554" formatCode="General">
                  <c:v>0.28765000000000002</c:v>
                </c:pt>
                <c:pt idx="10555" formatCode="General">
                  <c:v>0.28765000000000002</c:v>
                </c:pt>
                <c:pt idx="10556" formatCode="General">
                  <c:v>0.28765000000000002</c:v>
                </c:pt>
                <c:pt idx="10557" formatCode="General">
                  <c:v>0.28765000000000002</c:v>
                </c:pt>
                <c:pt idx="10558" formatCode="General">
                  <c:v>0.28765000000000002</c:v>
                </c:pt>
                <c:pt idx="10559" formatCode="General">
                  <c:v>0.28765000000000002</c:v>
                </c:pt>
                <c:pt idx="10560" formatCode="General">
                  <c:v>0.28765000000000002</c:v>
                </c:pt>
                <c:pt idx="10561" formatCode="General">
                  <c:v>0.28765000000000002</c:v>
                </c:pt>
                <c:pt idx="10562" formatCode="General">
                  <c:v>0.28765000000000002</c:v>
                </c:pt>
                <c:pt idx="10563" formatCode="General">
                  <c:v>0.28765000000000002</c:v>
                </c:pt>
                <c:pt idx="10564" formatCode="General">
                  <c:v>0.28765000000000002</c:v>
                </c:pt>
                <c:pt idx="10565" formatCode="General">
                  <c:v>0.28765000000000002</c:v>
                </c:pt>
                <c:pt idx="10566" formatCode="General">
                  <c:v>0.28765000000000002</c:v>
                </c:pt>
                <c:pt idx="10567" formatCode="General">
                  <c:v>0.28766000000000003</c:v>
                </c:pt>
                <c:pt idx="10568" formatCode="General">
                  <c:v>0.28766000000000003</c:v>
                </c:pt>
                <c:pt idx="10569" formatCode="General">
                  <c:v>0.28766000000000003</c:v>
                </c:pt>
                <c:pt idx="10570" formatCode="General">
                  <c:v>0.28766000000000003</c:v>
                </c:pt>
                <c:pt idx="10571" formatCode="General">
                  <c:v>0.28766000000000003</c:v>
                </c:pt>
                <c:pt idx="10572" formatCode="General">
                  <c:v>0.28766000000000003</c:v>
                </c:pt>
                <c:pt idx="10573" formatCode="General">
                  <c:v>0.28766000000000003</c:v>
                </c:pt>
                <c:pt idx="10574" formatCode="General">
                  <c:v>0.28766000000000003</c:v>
                </c:pt>
                <c:pt idx="10575" formatCode="General">
                  <c:v>0.28766000000000003</c:v>
                </c:pt>
                <c:pt idx="10576" formatCode="General">
                  <c:v>0.28766000000000003</c:v>
                </c:pt>
                <c:pt idx="10577" formatCode="General">
                  <c:v>0.28766000000000003</c:v>
                </c:pt>
                <c:pt idx="10578" formatCode="General">
                  <c:v>0.28766000000000003</c:v>
                </c:pt>
                <c:pt idx="10579" formatCode="General">
                  <c:v>0.28766000000000003</c:v>
                </c:pt>
                <c:pt idx="10580" formatCode="General">
                  <c:v>0.28766000000000003</c:v>
                </c:pt>
                <c:pt idx="10581" formatCode="General">
                  <c:v>0.28766999999999998</c:v>
                </c:pt>
                <c:pt idx="10582" formatCode="General">
                  <c:v>0.28766999999999998</c:v>
                </c:pt>
                <c:pt idx="10583" formatCode="General">
                  <c:v>0.28766999999999998</c:v>
                </c:pt>
                <c:pt idx="10584" formatCode="General">
                  <c:v>0.28766999999999998</c:v>
                </c:pt>
                <c:pt idx="10585" formatCode="General">
                  <c:v>0.28766999999999998</c:v>
                </c:pt>
                <c:pt idx="10586" formatCode="General">
                  <c:v>0.28766999999999998</c:v>
                </c:pt>
                <c:pt idx="10587" formatCode="General">
                  <c:v>0.28766999999999998</c:v>
                </c:pt>
                <c:pt idx="10588" formatCode="General">
                  <c:v>0.28766999999999998</c:v>
                </c:pt>
                <c:pt idx="10589" formatCode="General">
                  <c:v>0.28766999999999998</c:v>
                </c:pt>
                <c:pt idx="10590" formatCode="General">
                  <c:v>0.28766999999999998</c:v>
                </c:pt>
                <c:pt idx="10591" formatCode="General">
                  <c:v>0.28766999999999998</c:v>
                </c:pt>
                <c:pt idx="10592" formatCode="General">
                  <c:v>0.28766999999999998</c:v>
                </c:pt>
                <c:pt idx="10593" formatCode="General">
                  <c:v>0.28766999999999998</c:v>
                </c:pt>
                <c:pt idx="10594" formatCode="General">
                  <c:v>0.28766999999999998</c:v>
                </c:pt>
                <c:pt idx="10595" formatCode="General">
                  <c:v>0.28766999999999998</c:v>
                </c:pt>
                <c:pt idx="10596" formatCode="General">
                  <c:v>0.28767999999999999</c:v>
                </c:pt>
                <c:pt idx="10597" formatCode="General">
                  <c:v>0.28767999999999999</c:v>
                </c:pt>
                <c:pt idx="10598" formatCode="General">
                  <c:v>0.28767999999999999</c:v>
                </c:pt>
                <c:pt idx="10599" formatCode="General">
                  <c:v>0.28767999999999999</c:v>
                </c:pt>
                <c:pt idx="10600" formatCode="General">
                  <c:v>0.28767999999999999</c:v>
                </c:pt>
                <c:pt idx="10601" formatCode="General">
                  <c:v>0.28767999999999999</c:v>
                </c:pt>
                <c:pt idx="10602" formatCode="General">
                  <c:v>0.28767999999999999</c:v>
                </c:pt>
                <c:pt idx="10603" formatCode="General">
                  <c:v>0.28767999999999999</c:v>
                </c:pt>
                <c:pt idx="10604" formatCode="General">
                  <c:v>0.28767999999999999</c:v>
                </c:pt>
                <c:pt idx="10605" formatCode="General">
                  <c:v>0.28767999999999999</c:v>
                </c:pt>
                <c:pt idx="10606" formatCode="General">
                  <c:v>0.28767999999999999</c:v>
                </c:pt>
                <c:pt idx="10607" formatCode="General">
                  <c:v>0.28767999999999999</c:v>
                </c:pt>
                <c:pt idx="10608" formatCode="General">
                  <c:v>0.28767999999999999</c:v>
                </c:pt>
                <c:pt idx="10609" formatCode="General">
                  <c:v>0.28767999999999999</c:v>
                </c:pt>
                <c:pt idx="10610" formatCode="General">
                  <c:v>0.28769</c:v>
                </c:pt>
                <c:pt idx="10611" formatCode="General">
                  <c:v>0.28769</c:v>
                </c:pt>
                <c:pt idx="10612" formatCode="General">
                  <c:v>0.28769</c:v>
                </c:pt>
                <c:pt idx="10613" formatCode="General">
                  <c:v>0.28769</c:v>
                </c:pt>
                <c:pt idx="10614" formatCode="General">
                  <c:v>0.28769</c:v>
                </c:pt>
                <c:pt idx="10615" formatCode="General">
                  <c:v>0.28769</c:v>
                </c:pt>
                <c:pt idx="10616" formatCode="General">
                  <c:v>0.28769</c:v>
                </c:pt>
                <c:pt idx="10617" formatCode="General">
                  <c:v>0.28769</c:v>
                </c:pt>
                <c:pt idx="10618" formatCode="General">
                  <c:v>0.28769</c:v>
                </c:pt>
                <c:pt idx="10619" formatCode="General">
                  <c:v>0.28769</c:v>
                </c:pt>
                <c:pt idx="10620" formatCode="General">
                  <c:v>0.28769</c:v>
                </c:pt>
                <c:pt idx="10621" formatCode="General">
                  <c:v>0.28769</c:v>
                </c:pt>
                <c:pt idx="10622" formatCode="General">
                  <c:v>0.28769</c:v>
                </c:pt>
                <c:pt idx="10623" formatCode="General">
                  <c:v>0.28770000000000001</c:v>
                </c:pt>
                <c:pt idx="10624" formatCode="General">
                  <c:v>0.28770000000000001</c:v>
                </c:pt>
                <c:pt idx="10625" formatCode="General">
                  <c:v>0.28770000000000001</c:v>
                </c:pt>
                <c:pt idx="10626" formatCode="General">
                  <c:v>0.28770000000000001</c:v>
                </c:pt>
                <c:pt idx="10627" formatCode="General">
                  <c:v>0.28770000000000001</c:v>
                </c:pt>
                <c:pt idx="10628" formatCode="General">
                  <c:v>0.28770000000000001</c:v>
                </c:pt>
                <c:pt idx="10629" formatCode="General">
                  <c:v>0.28770000000000001</c:v>
                </c:pt>
                <c:pt idx="10630" formatCode="General">
                  <c:v>0.28770000000000001</c:v>
                </c:pt>
                <c:pt idx="10631" formatCode="General">
                  <c:v>0.28770000000000001</c:v>
                </c:pt>
                <c:pt idx="10632" formatCode="General">
                  <c:v>0.28770000000000001</c:v>
                </c:pt>
                <c:pt idx="10633" formatCode="General">
                  <c:v>0.28770000000000001</c:v>
                </c:pt>
                <c:pt idx="10634" formatCode="General">
                  <c:v>0.28770000000000001</c:v>
                </c:pt>
                <c:pt idx="10635" formatCode="General">
                  <c:v>0.28770000000000001</c:v>
                </c:pt>
                <c:pt idx="10636" formatCode="General">
                  <c:v>0.28770000000000001</c:v>
                </c:pt>
                <c:pt idx="10637" formatCode="General">
                  <c:v>0.28771000000000002</c:v>
                </c:pt>
                <c:pt idx="10638" formatCode="General">
                  <c:v>0.28771000000000002</c:v>
                </c:pt>
                <c:pt idx="10639" formatCode="General">
                  <c:v>0.28771000000000002</c:v>
                </c:pt>
                <c:pt idx="10640" formatCode="General">
                  <c:v>0.28771000000000002</c:v>
                </c:pt>
                <c:pt idx="10641" formatCode="General">
                  <c:v>0.28771000000000002</c:v>
                </c:pt>
                <c:pt idx="10642" formatCode="General">
                  <c:v>0.28771000000000002</c:v>
                </c:pt>
                <c:pt idx="10643" formatCode="General">
                  <c:v>0.28771000000000002</c:v>
                </c:pt>
                <c:pt idx="10644" formatCode="General">
                  <c:v>0.28771000000000002</c:v>
                </c:pt>
                <c:pt idx="10645" formatCode="General">
                  <c:v>0.28771000000000002</c:v>
                </c:pt>
                <c:pt idx="10646" formatCode="General">
                  <c:v>0.28771000000000002</c:v>
                </c:pt>
                <c:pt idx="10647" formatCode="General">
                  <c:v>0.28771000000000002</c:v>
                </c:pt>
                <c:pt idx="10648" formatCode="General">
                  <c:v>0.28771000000000002</c:v>
                </c:pt>
                <c:pt idx="10649" formatCode="General">
                  <c:v>0.28771000000000002</c:v>
                </c:pt>
                <c:pt idx="10650" formatCode="General">
                  <c:v>0.28771000000000002</c:v>
                </c:pt>
                <c:pt idx="10651" formatCode="General">
                  <c:v>0.28771999999999998</c:v>
                </c:pt>
                <c:pt idx="10652" formatCode="General">
                  <c:v>0.28771999999999998</c:v>
                </c:pt>
                <c:pt idx="10653" formatCode="General">
                  <c:v>0.28771999999999998</c:v>
                </c:pt>
                <c:pt idx="10654" formatCode="General">
                  <c:v>0.28771999999999998</c:v>
                </c:pt>
                <c:pt idx="10655" formatCode="General">
                  <c:v>0.28771999999999998</c:v>
                </c:pt>
                <c:pt idx="10656" formatCode="General">
                  <c:v>0.28771999999999998</c:v>
                </c:pt>
                <c:pt idx="10657" formatCode="General">
                  <c:v>0.28771999999999998</c:v>
                </c:pt>
                <c:pt idx="10658" formatCode="General">
                  <c:v>0.28771999999999998</c:v>
                </c:pt>
                <c:pt idx="10659" formatCode="General">
                  <c:v>0.28771999999999998</c:v>
                </c:pt>
                <c:pt idx="10660" formatCode="General">
                  <c:v>0.28771999999999998</c:v>
                </c:pt>
                <c:pt idx="10661" formatCode="General">
                  <c:v>0.28771999999999998</c:v>
                </c:pt>
                <c:pt idx="10662" formatCode="General">
                  <c:v>0.28771999999999998</c:v>
                </c:pt>
                <c:pt idx="10663" formatCode="General">
                  <c:v>0.28771999999999998</c:v>
                </c:pt>
                <c:pt idx="10664" formatCode="General">
                  <c:v>0.28771999999999998</c:v>
                </c:pt>
                <c:pt idx="10665" formatCode="General">
                  <c:v>0.28772999999999999</c:v>
                </c:pt>
                <c:pt idx="10666" formatCode="General">
                  <c:v>0.28772999999999999</c:v>
                </c:pt>
                <c:pt idx="10667" formatCode="General">
                  <c:v>0.28772999999999999</c:v>
                </c:pt>
                <c:pt idx="10668" formatCode="General">
                  <c:v>0.28772999999999999</c:v>
                </c:pt>
                <c:pt idx="10669" formatCode="General">
                  <c:v>0.28772999999999999</c:v>
                </c:pt>
                <c:pt idx="10670" formatCode="General">
                  <c:v>0.28772999999999999</c:v>
                </c:pt>
                <c:pt idx="10671" formatCode="General">
                  <c:v>0.28772999999999999</c:v>
                </c:pt>
                <c:pt idx="10672" formatCode="General">
                  <c:v>0.28772999999999999</c:v>
                </c:pt>
                <c:pt idx="10673" formatCode="General">
                  <c:v>0.28772999999999999</c:v>
                </c:pt>
                <c:pt idx="10674" formatCode="General">
                  <c:v>0.28772999999999999</c:v>
                </c:pt>
                <c:pt idx="10675" formatCode="General">
                  <c:v>0.28772999999999999</c:v>
                </c:pt>
                <c:pt idx="10676" formatCode="General">
                  <c:v>0.28772999999999999</c:v>
                </c:pt>
                <c:pt idx="10677" formatCode="General">
                  <c:v>0.28772999999999999</c:v>
                </c:pt>
                <c:pt idx="10678" formatCode="General">
                  <c:v>0.28772999999999999</c:v>
                </c:pt>
                <c:pt idx="10679" formatCode="General">
                  <c:v>0.28774</c:v>
                </c:pt>
                <c:pt idx="10680" formatCode="General">
                  <c:v>0.28774</c:v>
                </c:pt>
                <c:pt idx="10681" formatCode="General">
                  <c:v>0.28774</c:v>
                </c:pt>
                <c:pt idx="10682" formatCode="General">
                  <c:v>0.28774</c:v>
                </c:pt>
                <c:pt idx="10683" formatCode="General">
                  <c:v>0.28774</c:v>
                </c:pt>
                <c:pt idx="10684" formatCode="General">
                  <c:v>0.28774</c:v>
                </c:pt>
                <c:pt idx="10685" formatCode="General">
                  <c:v>0.28774</c:v>
                </c:pt>
                <c:pt idx="10686" formatCode="General">
                  <c:v>0.28774</c:v>
                </c:pt>
                <c:pt idx="10687" formatCode="General">
                  <c:v>0.28774</c:v>
                </c:pt>
                <c:pt idx="10688" formatCode="General">
                  <c:v>0.28774</c:v>
                </c:pt>
                <c:pt idx="10689" formatCode="General">
                  <c:v>0.28774</c:v>
                </c:pt>
                <c:pt idx="10690" formatCode="General">
                  <c:v>0.28774</c:v>
                </c:pt>
                <c:pt idx="10691" formatCode="General">
                  <c:v>0.28774</c:v>
                </c:pt>
                <c:pt idx="10692" formatCode="General">
                  <c:v>0.28774</c:v>
                </c:pt>
                <c:pt idx="10693" formatCode="General">
                  <c:v>0.28774</c:v>
                </c:pt>
                <c:pt idx="10694" formatCode="General">
                  <c:v>0.28774</c:v>
                </c:pt>
                <c:pt idx="10695" formatCode="General">
                  <c:v>0.28775000000000001</c:v>
                </c:pt>
                <c:pt idx="10696" formatCode="General">
                  <c:v>0.28775000000000001</c:v>
                </c:pt>
                <c:pt idx="10697" formatCode="General">
                  <c:v>0.28775000000000001</c:v>
                </c:pt>
                <c:pt idx="10698" formatCode="General">
                  <c:v>0.28775000000000001</c:v>
                </c:pt>
                <c:pt idx="10699" formatCode="General">
                  <c:v>0.28775000000000001</c:v>
                </c:pt>
                <c:pt idx="10700" formatCode="General">
                  <c:v>0.28775000000000001</c:v>
                </c:pt>
                <c:pt idx="10701" formatCode="General">
                  <c:v>0.28775000000000001</c:v>
                </c:pt>
                <c:pt idx="10702" formatCode="General">
                  <c:v>0.28775000000000001</c:v>
                </c:pt>
                <c:pt idx="10703" formatCode="General">
                  <c:v>0.28775000000000001</c:v>
                </c:pt>
                <c:pt idx="10704" formatCode="General">
                  <c:v>0.28775000000000001</c:v>
                </c:pt>
                <c:pt idx="10705" formatCode="General">
                  <c:v>0.28775000000000001</c:v>
                </c:pt>
                <c:pt idx="10706" formatCode="General">
                  <c:v>0.28775000000000001</c:v>
                </c:pt>
                <c:pt idx="10707" formatCode="General">
                  <c:v>0.28775000000000001</c:v>
                </c:pt>
                <c:pt idx="10708" formatCode="General">
                  <c:v>0.28775000000000001</c:v>
                </c:pt>
                <c:pt idx="10709" formatCode="General">
                  <c:v>0.28775000000000001</c:v>
                </c:pt>
                <c:pt idx="10710" formatCode="General">
                  <c:v>0.28775000000000001</c:v>
                </c:pt>
                <c:pt idx="10711" formatCode="General">
                  <c:v>0.28775000000000001</c:v>
                </c:pt>
                <c:pt idx="10712" formatCode="General">
                  <c:v>0.28776000000000002</c:v>
                </c:pt>
                <c:pt idx="10713" formatCode="General">
                  <c:v>0.28776000000000002</c:v>
                </c:pt>
                <c:pt idx="10714" formatCode="General">
                  <c:v>0.28776000000000002</c:v>
                </c:pt>
                <c:pt idx="10715" formatCode="General">
                  <c:v>0.28776000000000002</c:v>
                </c:pt>
                <c:pt idx="10716" formatCode="General">
                  <c:v>0.28776000000000002</c:v>
                </c:pt>
                <c:pt idx="10717" formatCode="General">
                  <c:v>0.28776000000000002</c:v>
                </c:pt>
                <c:pt idx="10718" formatCode="General">
                  <c:v>0.28776000000000002</c:v>
                </c:pt>
                <c:pt idx="10719" formatCode="General">
                  <c:v>0.28776000000000002</c:v>
                </c:pt>
                <c:pt idx="10720" formatCode="General">
                  <c:v>0.28776000000000002</c:v>
                </c:pt>
                <c:pt idx="10721" formatCode="General">
                  <c:v>0.28776000000000002</c:v>
                </c:pt>
                <c:pt idx="10722" formatCode="General">
                  <c:v>0.28776000000000002</c:v>
                </c:pt>
                <c:pt idx="10723" formatCode="General">
                  <c:v>0.28776000000000002</c:v>
                </c:pt>
                <c:pt idx="10724" formatCode="General">
                  <c:v>0.28776000000000002</c:v>
                </c:pt>
                <c:pt idx="10725" formatCode="General">
                  <c:v>0.28776000000000002</c:v>
                </c:pt>
                <c:pt idx="10726" formatCode="General">
                  <c:v>0.28776000000000002</c:v>
                </c:pt>
                <c:pt idx="10727" formatCode="General">
                  <c:v>0.28776000000000002</c:v>
                </c:pt>
                <c:pt idx="10728" formatCode="General">
                  <c:v>0.28776000000000002</c:v>
                </c:pt>
                <c:pt idx="10729" formatCode="General">
                  <c:v>0.28776000000000002</c:v>
                </c:pt>
                <c:pt idx="10730" formatCode="General">
                  <c:v>0.28776000000000002</c:v>
                </c:pt>
                <c:pt idx="10731" formatCode="General">
                  <c:v>0.28777000000000003</c:v>
                </c:pt>
                <c:pt idx="10732" formatCode="General">
                  <c:v>0.28777000000000003</c:v>
                </c:pt>
                <c:pt idx="10733" formatCode="General">
                  <c:v>0.28777000000000003</c:v>
                </c:pt>
                <c:pt idx="10734" formatCode="General">
                  <c:v>0.28777000000000003</c:v>
                </c:pt>
                <c:pt idx="10735" formatCode="General">
                  <c:v>0.28777000000000003</c:v>
                </c:pt>
                <c:pt idx="10736" formatCode="General">
                  <c:v>0.28777000000000003</c:v>
                </c:pt>
                <c:pt idx="10737" formatCode="General">
                  <c:v>0.28777000000000003</c:v>
                </c:pt>
                <c:pt idx="10738" formatCode="General">
                  <c:v>0.28777000000000003</c:v>
                </c:pt>
                <c:pt idx="10739" formatCode="General">
                  <c:v>0.28777000000000003</c:v>
                </c:pt>
                <c:pt idx="10740" formatCode="General">
                  <c:v>0.28777000000000003</c:v>
                </c:pt>
                <c:pt idx="10741" formatCode="General">
                  <c:v>0.28777000000000003</c:v>
                </c:pt>
                <c:pt idx="10742" formatCode="General">
                  <c:v>0.28777000000000003</c:v>
                </c:pt>
                <c:pt idx="10743" formatCode="General">
                  <c:v>0.28777000000000003</c:v>
                </c:pt>
                <c:pt idx="10744" formatCode="General">
                  <c:v>0.28777000000000003</c:v>
                </c:pt>
                <c:pt idx="10745" formatCode="General">
                  <c:v>0.28777000000000003</c:v>
                </c:pt>
                <c:pt idx="10746" formatCode="General">
                  <c:v>0.28777000000000003</c:v>
                </c:pt>
                <c:pt idx="10747" formatCode="General">
                  <c:v>0.28777000000000003</c:v>
                </c:pt>
                <c:pt idx="10748" formatCode="General">
                  <c:v>0.28777000000000003</c:v>
                </c:pt>
                <c:pt idx="10749" formatCode="General">
                  <c:v>0.28777000000000003</c:v>
                </c:pt>
                <c:pt idx="10750" formatCode="General">
                  <c:v>0.28777000000000003</c:v>
                </c:pt>
                <c:pt idx="10751" formatCode="General">
                  <c:v>0.28777000000000003</c:v>
                </c:pt>
                <c:pt idx="10752" formatCode="General">
                  <c:v>0.28777999999999998</c:v>
                </c:pt>
                <c:pt idx="10753" formatCode="General">
                  <c:v>0.28777999999999998</c:v>
                </c:pt>
                <c:pt idx="10754" formatCode="General">
                  <c:v>0.28777999999999998</c:v>
                </c:pt>
                <c:pt idx="10755" formatCode="General">
                  <c:v>0.28777999999999998</c:v>
                </c:pt>
                <c:pt idx="10756" formatCode="General">
                  <c:v>0.28777999999999998</c:v>
                </c:pt>
                <c:pt idx="10757" formatCode="General">
                  <c:v>0.28777999999999998</c:v>
                </c:pt>
                <c:pt idx="10758" formatCode="General">
                  <c:v>0.28777999999999998</c:v>
                </c:pt>
                <c:pt idx="10759" formatCode="General">
                  <c:v>0.28777999999999998</c:v>
                </c:pt>
                <c:pt idx="10760" formatCode="General">
                  <c:v>0.28777999999999998</c:v>
                </c:pt>
                <c:pt idx="10761" formatCode="General">
                  <c:v>0.28777999999999998</c:v>
                </c:pt>
                <c:pt idx="10762" formatCode="General">
                  <c:v>0.28777999999999998</c:v>
                </c:pt>
                <c:pt idx="10763" formatCode="General">
                  <c:v>0.28777999999999998</c:v>
                </c:pt>
                <c:pt idx="10764" formatCode="General">
                  <c:v>0.28777999999999998</c:v>
                </c:pt>
                <c:pt idx="10765" formatCode="General">
                  <c:v>0.28777999999999998</c:v>
                </c:pt>
                <c:pt idx="10766" formatCode="General">
                  <c:v>0.28777999999999998</c:v>
                </c:pt>
                <c:pt idx="10767" formatCode="General">
                  <c:v>0.28777999999999998</c:v>
                </c:pt>
                <c:pt idx="10768" formatCode="General">
                  <c:v>0.28777999999999998</c:v>
                </c:pt>
                <c:pt idx="10769" formatCode="General">
                  <c:v>0.28777999999999998</c:v>
                </c:pt>
                <c:pt idx="10770" formatCode="General">
                  <c:v>0.28777999999999998</c:v>
                </c:pt>
                <c:pt idx="10771" formatCode="General">
                  <c:v>0.28777999999999998</c:v>
                </c:pt>
                <c:pt idx="10772" formatCode="General">
                  <c:v>0.28777999999999998</c:v>
                </c:pt>
                <c:pt idx="10773" formatCode="General">
                  <c:v>0.28777999999999998</c:v>
                </c:pt>
                <c:pt idx="10774" formatCode="General">
                  <c:v>0.28777999999999998</c:v>
                </c:pt>
                <c:pt idx="10775" formatCode="General">
                  <c:v>0.28777999999999998</c:v>
                </c:pt>
                <c:pt idx="10776" formatCode="General">
                  <c:v>0.28777999999999998</c:v>
                </c:pt>
                <c:pt idx="10777" formatCode="General">
                  <c:v>0.28778999999999999</c:v>
                </c:pt>
                <c:pt idx="10778" formatCode="General">
                  <c:v>0.28778999999999999</c:v>
                </c:pt>
                <c:pt idx="10779" formatCode="General">
                  <c:v>0.28778999999999999</c:v>
                </c:pt>
                <c:pt idx="10780" formatCode="General">
                  <c:v>0.28778999999999999</c:v>
                </c:pt>
                <c:pt idx="10781" formatCode="General">
                  <c:v>0.28778999999999999</c:v>
                </c:pt>
                <c:pt idx="10782" formatCode="General">
                  <c:v>0.28778999999999999</c:v>
                </c:pt>
                <c:pt idx="10783" formatCode="General">
                  <c:v>0.28778999999999999</c:v>
                </c:pt>
                <c:pt idx="10784" formatCode="General">
                  <c:v>0.28778999999999999</c:v>
                </c:pt>
                <c:pt idx="10785" formatCode="General">
                  <c:v>0.28778999999999999</c:v>
                </c:pt>
                <c:pt idx="10786" formatCode="General">
                  <c:v>0.28778999999999999</c:v>
                </c:pt>
                <c:pt idx="10787" formatCode="General">
                  <c:v>0.28778999999999999</c:v>
                </c:pt>
                <c:pt idx="10788" formatCode="General">
                  <c:v>0.28778999999999999</c:v>
                </c:pt>
                <c:pt idx="10789" formatCode="General">
                  <c:v>0.28778999999999999</c:v>
                </c:pt>
                <c:pt idx="10790" formatCode="General">
                  <c:v>0.28778999999999999</c:v>
                </c:pt>
                <c:pt idx="10791" formatCode="General">
                  <c:v>0.28778999999999999</c:v>
                </c:pt>
                <c:pt idx="10792" formatCode="General">
                  <c:v>0.28778999999999999</c:v>
                </c:pt>
                <c:pt idx="10793" formatCode="General">
                  <c:v>0.28778999999999999</c:v>
                </c:pt>
                <c:pt idx="10794" formatCode="General">
                  <c:v>0.28778999999999999</c:v>
                </c:pt>
                <c:pt idx="10795" formatCode="General">
                  <c:v>0.28778999999999999</c:v>
                </c:pt>
                <c:pt idx="10796" formatCode="General">
                  <c:v>0.28778999999999999</c:v>
                </c:pt>
                <c:pt idx="10797" formatCode="General">
                  <c:v>0.28778999999999999</c:v>
                </c:pt>
                <c:pt idx="10798" formatCode="General">
                  <c:v>0.28778999999999999</c:v>
                </c:pt>
                <c:pt idx="10799" formatCode="General">
                  <c:v>0.28778999999999999</c:v>
                </c:pt>
                <c:pt idx="10800" formatCode="General">
                  <c:v>0.28778999999999999</c:v>
                </c:pt>
                <c:pt idx="10801" formatCode="General">
                  <c:v>0.28778999999999999</c:v>
                </c:pt>
                <c:pt idx="10802" formatCode="General">
                  <c:v>0.28778999999999999</c:v>
                </c:pt>
                <c:pt idx="10803" formatCode="General">
                  <c:v>0.28778999999999999</c:v>
                </c:pt>
                <c:pt idx="10804" formatCode="General">
                  <c:v>0.28778999999999999</c:v>
                </c:pt>
                <c:pt idx="10805" formatCode="General">
                  <c:v>0.28778999999999999</c:v>
                </c:pt>
                <c:pt idx="10806" formatCode="General">
                  <c:v>0.2878</c:v>
                </c:pt>
                <c:pt idx="10807" formatCode="General">
                  <c:v>0.2878</c:v>
                </c:pt>
                <c:pt idx="10808" formatCode="General">
                  <c:v>0.2878</c:v>
                </c:pt>
                <c:pt idx="10809" formatCode="General">
                  <c:v>0.2878</c:v>
                </c:pt>
                <c:pt idx="10810" formatCode="General">
                  <c:v>0.2878</c:v>
                </c:pt>
                <c:pt idx="10811" formatCode="General">
                  <c:v>0.2878</c:v>
                </c:pt>
                <c:pt idx="10812" formatCode="General">
                  <c:v>0.2878</c:v>
                </c:pt>
                <c:pt idx="10813" formatCode="General">
                  <c:v>0.2878</c:v>
                </c:pt>
                <c:pt idx="10814" formatCode="General">
                  <c:v>0.2878</c:v>
                </c:pt>
                <c:pt idx="10815" formatCode="General">
                  <c:v>0.2878</c:v>
                </c:pt>
                <c:pt idx="10816" formatCode="General">
                  <c:v>0.2878</c:v>
                </c:pt>
                <c:pt idx="10817" formatCode="General">
                  <c:v>0.2878</c:v>
                </c:pt>
                <c:pt idx="10818" formatCode="General">
                  <c:v>0.2878</c:v>
                </c:pt>
                <c:pt idx="10819" formatCode="General">
                  <c:v>0.2878</c:v>
                </c:pt>
                <c:pt idx="10820" formatCode="General">
                  <c:v>0.2878</c:v>
                </c:pt>
                <c:pt idx="10821" formatCode="General">
                  <c:v>0.2878</c:v>
                </c:pt>
                <c:pt idx="10822" formatCode="General">
                  <c:v>0.2878</c:v>
                </c:pt>
                <c:pt idx="10823" formatCode="General">
                  <c:v>0.2878</c:v>
                </c:pt>
                <c:pt idx="10824" formatCode="General">
                  <c:v>0.2878</c:v>
                </c:pt>
                <c:pt idx="10825" formatCode="General">
                  <c:v>0.2878</c:v>
                </c:pt>
                <c:pt idx="10826" formatCode="General">
                  <c:v>0.2878</c:v>
                </c:pt>
                <c:pt idx="10827" formatCode="General">
                  <c:v>0.2878</c:v>
                </c:pt>
                <c:pt idx="10828" formatCode="General">
                  <c:v>0.2878</c:v>
                </c:pt>
                <c:pt idx="10829" formatCode="General">
                  <c:v>0.2878</c:v>
                </c:pt>
                <c:pt idx="10830" formatCode="General">
                  <c:v>0.2878</c:v>
                </c:pt>
                <c:pt idx="10831" formatCode="General">
                  <c:v>0.2878</c:v>
                </c:pt>
                <c:pt idx="10832" formatCode="General">
                  <c:v>0.2878</c:v>
                </c:pt>
                <c:pt idx="10833" formatCode="General">
                  <c:v>0.2878</c:v>
                </c:pt>
                <c:pt idx="10834" formatCode="General">
                  <c:v>0.2878</c:v>
                </c:pt>
                <c:pt idx="10835" formatCode="General">
                  <c:v>0.2878</c:v>
                </c:pt>
                <c:pt idx="10836" formatCode="General">
                  <c:v>0.2878</c:v>
                </c:pt>
                <c:pt idx="10837" formatCode="General">
                  <c:v>0.2878</c:v>
                </c:pt>
                <c:pt idx="10838" formatCode="General">
                  <c:v>0.2878</c:v>
                </c:pt>
                <c:pt idx="10839" formatCode="General">
                  <c:v>0.2878</c:v>
                </c:pt>
                <c:pt idx="10840" formatCode="General">
                  <c:v>0.28781000000000001</c:v>
                </c:pt>
                <c:pt idx="10841" formatCode="General">
                  <c:v>0.28781000000000001</c:v>
                </c:pt>
                <c:pt idx="10842" formatCode="General">
                  <c:v>0.28781000000000001</c:v>
                </c:pt>
                <c:pt idx="10843" formatCode="General">
                  <c:v>0.28781000000000001</c:v>
                </c:pt>
                <c:pt idx="10844" formatCode="General">
                  <c:v>0.28781000000000001</c:v>
                </c:pt>
                <c:pt idx="10845" formatCode="General">
                  <c:v>0.28781000000000001</c:v>
                </c:pt>
                <c:pt idx="10846" formatCode="General">
                  <c:v>0.28781000000000001</c:v>
                </c:pt>
                <c:pt idx="10847" formatCode="General">
                  <c:v>0.28781000000000001</c:v>
                </c:pt>
                <c:pt idx="10848" formatCode="General">
                  <c:v>0.28781000000000001</c:v>
                </c:pt>
                <c:pt idx="10849" formatCode="General">
                  <c:v>0.28781000000000001</c:v>
                </c:pt>
                <c:pt idx="10850" formatCode="General">
                  <c:v>0.28781000000000001</c:v>
                </c:pt>
                <c:pt idx="10851" formatCode="General">
                  <c:v>0.28781000000000001</c:v>
                </c:pt>
                <c:pt idx="10852" formatCode="General">
                  <c:v>0.28781000000000001</c:v>
                </c:pt>
                <c:pt idx="10853" formatCode="General">
                  <c:v>0.28781000000000001</c:v>
                </c:pt>
                <c:pt idx="10854" formatCode="General">
                  <c:v>0.28781000000000001</c:v>
                </c:pt>
                <c:pt idx="10855" formatCode="General">
                  <c:v>0.28781000000000001</c:v>
                </c:pt>
                <c:pt idx="10856" formatCode="General">
                  <c:v>0.28781000000000001</c:v>
                </c:pt>
                <c:pt idx="10857" formatCode="General">
                  <c:v>0.28781000000000001</c:v>
                </c:pt>
                <c:pt idx="10858" formatCode="General">
                  <c:v>0.28781000000000001</c:v>
                </c:pt>
                <c:pt idx="10859" formatCode="General">
                  <c:v>0.28781000000000001</c:v>
                </c:pt>
                <c:pt idx="10860" formatCode="General">
                  <c:v>0.28781000000000001</c:v>
                </c:pt>
                <c:pt idx="10861" formatCode="General">
                  <c:v>0.28781000000000001</c:v>
                </c:pt>
                <c:pt idx="10862" formatCode="General">
                  <c:v>0.28781000000000001</c:v>
                </c:pt>
                <c:pt idx="10863" formatCode="General">
                  <c:v>0.28781000000000001</c:v>
                </c:pt>
                <c:pt idx="10864" formatCode="General">
                  <c:v>0.28781000000000001</c:v>
                </c:pt>
                <c:pt idx="10865" formatCode="General">
                  <c:v>0.28781000000000001</c:v>
                </c:pt>
                <c:pt idx="10866" formatCode="General">
                  <c:v>0.28781000000000001</c:v>
                </c:pt>
                <c:pt idx="10867" formatCode="General">
                  <c:v>0.28781000000000001</c:v>
                </c:pt>
                <c:pt idx="10868" formatCode="General">
                  <c:v>0.28781000000000001</c:v>
                </c:pt>
                <c:pt idx="10869" formatCode="General">
                  <c:v>0.28781000000000001</c:v>
                </c:pt>
                <c:pt idx="10870" formatCode="General">
                  <c:v>0.28781000000000001</c:v>
                </c:pt>
                <c:pt idx="10871" formatCode="General">
                  <c:v>0.28781000000000001</c:v>
                </c:pt>
                <c:pt idx="10872" formatCode="General">
                  <c:v>0.28781000000000001</c:v>
                </c:pt>
                <c:pt idx="10873" formatCode="General">
                  <c:v>0.28781000000000001</c:v>
                </c:pt>
                <c:pt idx="10874" formatCode="General">
                  <c:v>0.28781000000000001</c:v>
                </c:pt>
                <c:pt idx="10875" formatCode="General">
                  <c:v>0.28781000000000001</c:v>
                </c:pt>
                <c:pt idx="10876" formatCode="General">
                  <c:v>0.28781000000000001</c:v>
                </c:pt>
                <c:pt idx="10877" formatCode="General">
                  <c:v>0.28781000000000001</c:v>
                </c:pt>
                <c:pt idx="10878" formatCode="General">
                  <c:v>0.28781000000000001</c:v>
                </c:pt>
                <c:pt idx="10879" formatCode="General">
                  <c:v>0.28781000000000001</c:v>
                </c:pt>
                <c:pt idx="10880" formatCode="General">
                  <c:v>0.28781000000000001</c:v>
                </c:pt>
                <c:pt idx="10881" formatCode="General">
                  <c:v>0.28782000000000002</c:v>
                </c:pt>
                <c:pt idx="10882" formatCode="General">
                  <c:v>0.28782000000000002</c:v>
                </c:pt>
                <c:pt idx="10883" formatCode="General">
                  <c:v>0.28782000000000002</c:v>
                </c:pt>
                <c:pt idx="10884" formatCode="General">
                  <c:v>0.28782000000000002</c:v>
                </c:pt>
                <c:pt idx="10885" formatCode="General">
                  <c:v>0.28782000000000002</c:v>
                </c:pt>
                <c:pt idx="10886" formatCode="General">
                  <c:v>0.28782000000000002</c:v>
                </c:pt>
                <c:pt idx="10887" formatCode="General">
                  <c:v>0.28782000000000002</c:v>
                </c:pt>
                <c:pt idx="10888" formatCode="General">
                  <c:v>0.28782000000000002</c:v>
                </c:pt>
                <c:pt idx="10889" formatCode="General">
                  <c:v>0.28782000000000002</c:v>
                </c:pt>
                <c:pt idx="10890" formatCode="General">
                  <c:v>0.28782000000000002</c:v>
                </c:pt>
                <c:pt idx="10891" formatCode="General">
                  <c:v>0.28782000000000002</c:v>
                </c:pt>
                <c:pt idx="10892" formatCode="General">
                  <c:v>0.28782000000000002</c:v>
                </c:pt>
                <c:pt idx="10893" formatCode="General">
                  <c:v>0.28782000000000002</c:v>
                </c:pt>
                <c:pt idx="10894" formatCode="General">
                  <c:v>0.28782000000000002</c:v>
                </c:pt>
                <c:pt idx="10895" formatCode="General">
                  <c:v>0.28782000000000002</c:v>
                </c:pt>
                <c:pt idx="10896" formatCode="General">
                  <c:v>0.28782000000000002</c:v>
                </c:pt>
                <c:pt idx="10897" formatCode="General">
                  <c:v>0.28782000000000002</c:v>
                </c:pt>
                <c:pt idx="10898" formatCode="General">
                  <c:v>0.28782000000000002</c:v>
                </c:pt>
                <c:pt idx="10899" formatCode="General">
                  <c:v>0.28782000000000002</c:v>
                </c:pt>
                <c:pt idx="10900" formatCode="General">
                  <c:v>0.28782000000000002</c:v>
                </c:pt>
                <c:pt idx="10901" formatCode="General">
                  <c:v>0.28782000000000002</c:v>
                </c:pt>
                <c:pt idx="10902" formatCode="General">
                  <c:v>0.28782000000000002</c:v>
                </c:pt>
                <c:pt idx="10903" formatCode="General">
                  <c:v>0.28782000000000002</c:v>
                </c:pt>
                <c:pt idx="10904" formatCode="General">
                  <c:v>0.28782000000000002</c:v>
                </c:pt>
                <c:pt idx="10905" formatCode="General">
                  <c:v>0.28782000000000002</c:v>
                </c:pt>
                <c:pt idx="10906" formatCode="General">
                  <c:v>0.28782000000000002</c:v>
                </c:pt>
                <c:pt idx="10907" formatCode="General">
                  <c:v>0.28782000000000002</c:v>
                </c:pt>
                <c:pt idx="10908" formatCode="General">
                  <c:v>0.28782000000000002</c:v>
                </c:pt>
                <c:pt idx="10909" formatCode="General">
                  <c:v>0.28782000000000002</c:v>
                </c:pt>
                <c:pt idx="10910" formatCode="General">
                  <c:v>0.28782000000000002</c:v>
                </c:pt>
                <c:pt idx="10911" formatCode="General">
                  <c:v>0.28782000000000002</c:v>
                </c:pt>
                <c:pt idx="10912" formatCode="General">
                  <c:v>0.28782000000000002</c:v>
                </c:pt>
                <c:pt idx="10913" formatCode="General">
                  <c:v>0.28782000000000002</c:v>
                </c:pt>
                <c:pt idx="10914" formatCode="General">
                  <c:v>0.28782000000000002</c:v>
                </c:pt>
                <c:pt idx="10915" formatCode="General">
                  <c:v>0.28782000000000002</c:v>
                </c:pt>
                <c:pt idx="10916" formatCode="General">
                  <c:v>0.28782000000000002</c:v>
                </c:pt>
                <c:pt idx="10917" formatCode="General">
                  <c:v>0.28782000000000002</c:v>
                </c:pt>
                <c:pt idx="10918" formatCode="General">
                  <c:v>0.28782000000000002</c:v>
                </c:pt>
                <c:pt idx="10919" formatCode="General">
                  <c:v>0.28782000000000002</c:v>
                </c:pt>
                <c:pt idx="10920" formatCode="General">
                  <c:v>0.28782000000000002</c:v>
                </c:pt>
                <c:pt idx="10921" formatCode="General">
                  <c:v>0.28782000000000002</c:v>
                </c:pt>
                <c:pt idx="10922" formatCode="General">
                  <c:v>0.28782000000000002</c:v>
                </c:pt>
                <c:pt idx="10923" formatCode="General">
                  <c:v>0.28782000000000002</c:v>
                </c:pt>
                <c:pt idx="10924" formatCode="General">
                  <c:v>0.28782000000000002</c:v>
                </c:pt>
                <c:pt idx="10925" formatCode="General">
                  <c:v>0.28782000000000002</c:v>
                </c:pt>
                <c:pt idx="10926" formatCode="General">
                  <c:v>0.28782000000000002</c:v>
                </c:pt>
                <c:pt idx="10927" formatCode="General">
                  <c:v>0.28782000000000002</c:v>
                </c:pt>
                <c:pt idx="10928" formatCode="General">
                  <c:v>0.28782000000000002</c:v>
                </c:pt>
                <c:pt idx="10929" formatCode="General">
                  <c:v>0.28782000000000002</c:v>
                </c:pt>
                <c:pt idx="10930" formatCode="General">
                  <c:v>0.28782000000000002</c:v>
                </c:pt>
                <c:pt idx="10931" formatCode="General">
                  <c:v>0.28782999999999997</c:v>
                </c:pt>
                <c:pt idx="10932" formatCode="General">
                  <c:v>0.28782999999999997</c:v>
                </c:pt>
                <c:pt idx="10933" formatCode="General">
                  <c:v>0.28782999999999997</c:v>
                </c:pt>
                <c:pt idx="10934" formatCode="General">
                  <c:v>0.28782999999999997</c:v>
                </c:pt>
                <c:pt idx="10935" formatCode="General">
                  <c:v>0.28782999999999997</c:v>
                </c:pt>
                <c:pt idx="10936" formatCode="General">
                  <c:v>0.28782999999999997</c:v>
                </c:pt>
                <c:pt idx="10937" formatCode="General">
                  <c:v>0.28782999999999997</c:v>
                </c:pt>
                <c:pt idx="10938" formatCode="General">
                  <c:v>0.28782999999999997</c:v>
                </c:pt>
                <c:pt idx="10939" formatCode="General">
                  <c:v>0.28782999999999997</c:v>
                </c:pt>
                <c:pt idx="10940" formatCode="General">
                  <c:v>0.28782999999999997</c:v>
                </c:pt>
                <c:pt idx="10941" formatCode="General">
                  <c:v>0.28782999999999997</c:v>
                </c:pt>
                <c:pt idx="10942" formatCode="General">
                  <c:v>0.28782999999999997</c:v>
                </c:pt>
                <c:pt idx="10943" formatCode="General">
                  <c:v>0.28782999999999997</c:v>
                </c:pt>
                <c:pt idx="10944" formatCode="General">
                  <c:v>0.28782999999999997</c:v>
                </c:pt>
                <c:pt idx="10945" formatCode="General">
                  <c:v>0.28782999999999997</c:v>
                </c:pt>
                <c:pt idx="10946" formatCode="General">
                  <c:v>0.28782999999999997</c:v>
                </c:pt>
                <c:pt idx="10947" formatCode="General">
                  <c:v>0.28782999999999997</c:v>
                </c:pt>
                <c:pt idx="10948" formatCode="General">
                  <c:v>0.28782999999999997</c:v>
                </c:pt>
                <c:pt idx="10949" formatCode="General">
                  <c:v>0.28782999999999997</c:v>
                </c:pt>
                <c:pt idx="10950" formatCode="General">
                  <c:v>0.28782999999999997</c:v>
                </c:pt>
                <c:pt idx="10951" formatCode="General">
                  <c:v>0.28782999999999997</c:v>
                </c:pt>
                <c:pt idx="10952" formatCode="General">
                  <c:v>0.28782999999999997</c:v>
                </c:pt>
                <c:pt idx="10953" formatCode="General">
                  <c:v>0.28782999999999997</c:v>
                </c:pt>
                <c:pt idx="10954" formatCode="General">
                  <c:v>0.28782999999999997</c:v>
                </c:pt>
                <c:pt idx="10955" formatCode="General">
                  <c:v>0.28782999999999997</c:v>
                </c:pt>
                <c:pt idx="10956" formatCode="General">
                  <c:v>0.28782999999999997</c:v>
                </c:pt>
                <c:pt idx="10957" formatCode="General">
                  <c:v>0.28782999999999997</c:v>
                </c:pt>
                <c:pt idx="10958" formatCode="General">
                  <c:v>0.28782999999999997</c:v>
                </c:pt>
                <c:pt idx="10959" formatCode="General">
                  <c:v>0.28782999999999997</c:v>
                </c:pt>
                <c:pt idx="10960" formatCode="General">
                  <c:v>0.28782999999999997</c:v>
                </c:pt>
                <c:pt idx="10961" formatCode="General">
                  <c:v>0.28782999999999997</c:v>
                </c:pt>
                <c:pt idx="10962" formatCode="General">
                  <c:v>0.28782999999999997</c:v>
                </c:pt>
                <c:pt idx="10963" formatCode="General">
                  <c:v>0.28782999999999997</c:v>
                </c:pt>
                <c:pt idx="10964" formatCode="General">
                  <c:v>0.28782999999999997</c:v>
                </c:pt>
                <c:pt idx="10965" formatCode="General">
                  <c:v>0.28782999999999997</c:v>
                </c:pt>
                <c:pt idx="10966" formatCode="General">
                  <c:v>0.28782999999999997</c:v>
                </c:pt>
                <c:pt idx="10967" formatCode="General">
                  <c:v>0.28782999999999997</c:v>
                </c:pt>
                <c:pt idx="10968" formatCode="General">
                  <c:v>0.28782999999999997</c:v>
                </c:pt>
                <c:pt idx="10969" formatCode="General">
                  <c:v>0.28782999999999997</c:v>
                </c:pt>
                <c:pt idx="10970" formatCode="General">
                  <c:v>0.28782999999999997</c:v>
                </c:pt>
                <c:pt idx="10971" formatCode="General">
                  <c:v>0.28782999999999997</c:v>
                </c:pt>
                <c:pt idx="10972" formatCode="General">
                  <c:v>0.28782999999999997</c:v>
                </c:pt>
                <c:pt idx="10973" formatCode="General">
                  <c:v>0.28782999999999997</c:v>
                </c:pt>
                <c:pt idx="10974" formatCode="General">
                  <c:v>0.28782999999999997</c:v>
                </c:pt>
                <c:pt idx="10975" formatCode="General">
                  <c:v>0.28782999999999997</c:v>
                </c:pt>
                <c:pt idx="10976" formatCode="General">
                  <c:v>0.28782999999999997</c:v>
                </c:pt>
                <c:pt idx="10977" formatCode="General">
                  <c:v>0.28782999999999997</c:v>
                </c:pt>
                <c:pt idx="10978" formatCode="General">
                  <c:v>0.28782999999999997</c:v>
                </c:pt>
                <c:pt idx="10979" formatCode="General">
                  <c:v>0.28782999999999997</c:v>
                </c:pt>
                <c:pt idx="10980" formatCode="General">
                  <c:v>0.28782999999999997</c:v>
                </c:pt>
                <c:pt idx="10981" formatCode="General">
                  <c:v>0.28782999999999997</c:v>
                </c:pt>
                <c:pt idx="10982" formatCode="General">
                  <c:v>0.28782999999999997</c:v>
                </c:pt>
                <c:pt idx="10983" formatCode="General">
                  <c:v>0.28782999999999997</c:v>
                </c:pt>
                <c:pt idx="10984" formatCode="General">
                  <c:v>0.28782999999999997</c:v>
                </c:pt>
                <c:pt idx="10985" formatCode="General">
                  <c:v>0.28782999999999997</c:v>
                </c:pt>
                <c:pt idx="10986" formatCode="General">
                  <c:v>0.28782999999999997</c:v>
                </c:pt>
                <c:pt idx="10987" formatCode="General">
                  <c:v>0.28782999999999997</c:v>
                </c:pt>
                <c:pt idx="10988" formatCode="General">
                  <c:v>0.28782999999999997</c:v>
                </c:pt>
                <c:pt idx="10989" formatCode="General">
                  <c:v>0.28782999999999997</c:v>
                </c:pt>
                <c:pt idx="10990" formatCode="General">
                  <c:v>0.28782999999999997</c:v>
                </c:pt>
                <c:pt idx="10991" formatCode="General">
                  <c:v>0.28782999999999997</c:v>
                </c:pt>
                <c:pt idx="10992" formatCode="General">
                  <c:v>0.28782999999999997</c:v>
                </c:pt>
                <c:pt idx="10993" formatCode="General">
                  <c:v>0.28783999999999998</c:v>
                </c:pt>
                <c:pt idx="10994" formatCode="General">
                  <c:v>0.28783999999999998</c:v>
                </c:pt>
                <c:pt idx="10995" formatCode="General">
                  <c:v>0.28783999999999998</c:v>
                </c:pt>
                <c:pt idx="10996" formatCode="General">
                  <c:v>0.28783999999999998</c:v>
                </c:pt>
                <c:pt idx="10997" formatCode="General">
                  <c:v>0.28783999999999998</c:v>
                </c:pt>
                <c:pt idx="10998" formatCode="General">
                  <c:v>0.28783999999999998</c:v>
                </c:pt>
                <c:pt idx="10999" formatCode="General">
                  <c:v>0.28783999999999998</c:v>
                </c:pt>
                <c:pt idx="11000" formatCode="General">
                  <c:v>0.28783999999999998</c:v>
                </c:pt>
                <c:pt idx="11001" formatCode="General">
                  <c:v>0.28783999999999998</c:v>
                </c:pt>
                <c:pt idx="11002" formatCode="General">
                  <c:v>0.28783999999999998</c:v>
                </c:pt>
                <c:pt idx="11003" formatCode="General">
                  <c:v>0.28783999999999998</c:v>
                </c:pt>
                <c:pt idx="11004" formatCode="General">
                  <c:v>0.28783999999999998</c:v>
                </c:pt>
                <c:pt idx="11005" formatCode="General">
                  <c:v>0.28783999999999998</c:v>
                </c:pt>
                <c:pt idx="11006" formatCode="General">
                  <c:v>0.28783999999999998</c:v>
                </c:pt>
                <c:pt idx="11007" formatCode="General">
                  <c:v>0.28783999999999998</c:v>
                </c:pt>
                <c:pt idx="11008" formatCode="General">
                  <c:v>0.28783999999999998</c:v>
                </c:pt>
                <c:pt idx="11009" formatCode="General">
                  <c:v>0.28783999999999998</c:v>
                </c:pt>
                <c:pt idx="11010" formatCode="General">
                  <c:v>0.28783999999999998</c:v>
                </c:pt>
                <c:pt idx="11011" formatCode="General">
                  <c:v>0.28783999999999998</c:v>
                </c:pt>
                <c:pt idx="11012" formatCode="General">
                  <c:v>0.28783999999999998</c:v>
                </c:pt>
                <c:pt idx="11013" formatCode="General">
                  <c:v>0.28783999999999998</c:v>
                </c:pt>
                <c:pt idx="11014" formatCode="General">
                  <c:v>0.28783999999999998</c:v>
                </c:pt>
                <c:pt idx="11015" formatCode="General">
                  <c:v>0.28783999999999998</c:v>
                </c:pt>
                <c:pt idx="11016" formatCode="General">
                  <c:v>0.28783999999999998</c:v>
                </c:pt>
                <c:pt idx="11017" formatCode="General">
                  <c:v>0.28783999999999998</c:v>
                </c:pt>
                <c:pt idx="11018" formatCode="General">
                  <c:v>0.28783999999999998</c:v>
                </c:pt>
                <c:pt idx="11019" formatCode="General">
                  <c:v>0.28783999999999998</c:v>
                </c:pt>
                <c:pt idx="11020" formatCode="General">
                  <c:v>0.28783999999999998</c:v>
                </c:pt>
                <c:pt idx="11021" formatCode="General">
                  <c:v>0.28783999999999998</c:v>
                </c:pt>
                <c:pt idx="11022" formatCode="General">
                  <c:v>0.28783999999999998</c:v>
                </c:pt>
                <c:pt idx="11023" formatCode="General">
                  <c:v>0.28783999999999998</c:v>
                </c:pt>
                <c:pt idx="11024" formatCode="General">
                  <c:v>0.28783999999999998</c:v>
                </c:pt>
                <c:pt idx="11025" formatCode="General">
                  <c:v>0.28783999999999998</c:v>
                </c:pt>
                <c:pt idx="11026" formatCode="General">
                  <c:v>0.28783999999999998</c:v>
                </c:pt>
                <c:pt idx="11027" formatCode="General">
                  <c:v>0.28783999999999998</c:v>
                </c:pt>
                <c:pt idx="11028" formatCode="General">
                  <c:v>0.28783999999999998</c:v>
                </c:pt>
                <c:pt idx="11029" formatCode="General">
                  <c:v>0.28783999999999998</c:v>
                </c:pt>
                <c:pt idx="11030" formatCode="General">
                  <c:v>0.28783999999999998</c:v>
                </c:pt>
                <c:pt idx="11031" formatCode="General">
                  <c:v>0.28783999999999998</c:v>
                </c:pt>
                <c:pt idx="11032" formatCode="General">
                  <c:v>0.28783999999999998</c:v>
                </c:pt>
                <c:pt idx="11033" formatCode="General">
                  <c:v>0.28783999999999998</c:v>
                </c:pt>
                <c:pt idx="11034" formatCode="General">
                  <c:v>0.28783999999999998</c:v>
                </c:pt>
                <c:pt idx="11035" formatCode="General">
                  <c:v>0.28783999999999998</c:v>
                </c:pt>
                <c:pt idx="11036" formatCode="General">
                  <c:v>0.28783999999999998</c:v>
                </c:pt>
                <c:pt idx="11037" formatCode="General">
                  <c:v>0.28783999999999998</c:v>
                </c:pt>
                <c:pt idx="11038" formatCode="General">
                  <c:v>0.28783999999999998</c:v>
                </c:pt>
                <c:pt idx="11039" formatCode="General">
                  <c:v>0.28783999999999998</c:v>
                </c:pt>
                <c:pt idx="11040" formatCode="General">
                  <c:v>0.28783999999999998</c:v>
                </c:pt>
                <c:pt idx="11041" formatCode="General">
                  <c:v>0.28783999999999998</c:v>
                </c:pt>
                <c:pt idx="11042" formatCode="General">
                  <c:v>0.28783999999999998</c:v>
                </c:pt>
                <c:pt idx="11043" formatCode="General">
                  <c:v>0.28783999999999998</c:v>
                </c:pt>
                <c:pt idx="11044" formatCode="General">
                  <c:v>0.28783999999999998</c:v>
                </c:pt>
                <c:pt idx="11045" formatCode="General">
                  <c:v>0.28783999999999998</c:v>
                </c:pt>
                <c:pt idx="11046" formatCode="General">
                  <c:v>0.28783999999999998</c:v>
                </c:pt>
                <c:pt idx="11047" formatCode="General">
                  <c:v>0.28783999999999998</c:v>
                </c:pt>
                <c:pt idx="11048" formatCode="General">
                  <c:v>0.28783999999999998</c:v>
                </c:pt>
                <c:pt idx="11049" formatCode="General">
                  <c:v>0.28783999999999998</c:v>
                </c:pt>
                <c:pt idx="11050" formatCode="General">
                  <c:v>0.28783999999999998</c:v>
                </c:pt>
                <c:pt idx="11051" formatCode="General">
                  <c:v>0.28783999999999998</c:v>
                </c:pt>
                <c:pt idx="11052" formatCode="General">
                  <c:v>0.28783999999999998</c:v>
                </c:pt>
                <c:pt idx="11053" formatCode="General">
                  <c:v>0.28783999999999998</c:v>
                </c:pt>
                <c:pt idx="11054" formatCode="General">
                  <c:v>0.28783999999999998</c:v>
                </c:pt>
                <c:pt idx="11055" formatCode="General">
                  <c:v>0.28783999999999998</c:v>
                </c:pt>
                <c:pt idx="11056" formatCode="General">
                  <c:v>0.28783999999999998</c:v>
                </c:pt>
                <c:pt idx="11057" formatCode="General">
                  <c:v>0.28783999999999998</c:v>
                </c:pt>
                <c:pt idx="11058" formatCode="General">
                  <c:v>0.28783999999999998</c:v>
                </c:pt>
                <c:pt idx="11059" formatCode="General">
                  <c:v>0.28783999999999998</c:v>
                </c:pt>
                <c:pt idx="11060" formatCode="General">
                  <c:v>0.28783999999999998</c:v>
                </c:pt>
                <c:pt idx="11061" formatCode="General">
                  <c:v>0.28783999999999998</c:v>
                </c:pt>
                <c:pt idx="11062" formatCode="General">
                  <c:v>0.28783999999999998</c:v>
                </c:pt>
                <c:pt idx="11063" formatCode="General">
                  <c:v>0.28783999999999998</c:v>
                </c:pt>
                <c:pt idx="11064" formatCode="General">
                  <c:v>0.28783999999999998</c:v>
                </c:pt>
                <c:pt idx="11065" formatCode="General">
                  <c:v>0.28783999999999998</c:v>
                </c:pt>
                <c:pt idx="11066" formatCode="General">
                  <c:v>0.28783999999999998</c:v>
                </c:pt>
                <c:pt idx="11067" formatCode="General">
                  <c:v>0.28783999999999998</c:v>
                </c:pt>
                <c:pt idx="11068" formatCode="General">
                  <c:v>0.28783999999999998</c:v>
                </c:pt>
                <c:pt idx="11069" formatCode="General">
                  <c:v>0.28783999999999998</c:v>
                </c:pt>
                <c:pt idx="11070" formatCode="General">
                  <c:v>0.28783999999999998</c:v>
                </c:pt>
                <c:pt idx="11071" formatCode="General">
                  <c:v>0.28783999999999998</c:v>
                </c:pt>
                <c:pt idx="11072" formatCode="General">
                  <c:v>0.28783999999999998</c:v>
                </c:pt>
                <c:pt idx="11073" formatCode="General">
                  <c:v>0.28783999999999998</c:v>
                </c:pt>
                <c:pt idx="11074" formatCode="General">
                  <c:v>0.28783999999999998</c:v>
                </c:pt>
                <c:pt idx="11075" formatCode="General">
                  <c:v>0.28783999999999998</c:v>
                </c:pt>
                <c:pt idx="11076" formatCode="General">
                  <c:v>0.28783999999999998</c:v>
                </c:pt>
                <c:pt idx="11077" formatCode="General">
                  <c:v>0.28783999999999998</c:v>
                </c:pt>
                <c:pt idx="11078" formatCode="General">
                  <c:v>0.28783999999999998</c:v>
                </c:pt>
                <c:pt idx="11079" formatCode="General">
                  <c:v>0.28783999999999998</c:v>
                </c:pt>
                <c:pt idx="11080" formatCode="General">
                  <c:v>0.28783999999999998</c:v>
                </c:pt>
                <c:pt idx="11081" formatCode="General">
                  <c:v>0.28783999999999998</c:v>
                </c:pt>
                <c:pt idx="11082" formatCode="General">
                  <c:v>0.28783999999999998</c:v>
                </c:pt>
                <c:pt idx="11083" formatCode="General">
                  <c:v>0.28783999999999998</c:v>
                </c:pt>
                <c:pt idx="11084" formatCode="General">
                  <c:v>0.28783999999999998</c:v>
                </c:pt>
                <c:pt idx="11085" formatCode="General">
                  <c:v>0.28783999999999998</c:v>
                </c:pt>
                <c:pt idx="11086" formatCode="General">
                  <c:v>0.28783999999999998</c:v>
                </c:pt>
                <c:pt idx="11087" formatCode="General">
                  <c:v>0.28783999999999998</c:v>
                </c:pt>
                <c:pt idx="11088" formatCode="General">
                  <c:v>0.28783999999999998</c:v>
                </c:pt>
                <c:pt idx="11089" formatCode="General">
                  <c:v>0.28783999999999998</c:v>
                </c:pt>
                <c:pt idx="11090" formatCode="General">
                  <c:v>0.28783999999999998</c:v>
                </c:pt>
                <c:pt idx="11091" formatCode="General">
                  <c:v>0.28783999999999998</c:v>
                </c:pt>
                <c:pt idx="11092" formatCode="General">
                  <c:v>0.28783999999999998</c:v>
                </c:pt>
                <c:pt idx="11093" formatCode="General">
                  <c:v>0.28783999999999998</c:v>
                </c:pt>
                <c:pt idx="11094" formatCode="General">
                  <c:v>0.28783999999999998</c:v>
                </c:pt>
                <c:pt idx="11095" formatCode="General">
                  <c:v>0.28783999999999998</c:v>
                </c:pt>
                <c:pt idx="11096" formatCode="General">
                  <c:v>0.28783999999999998</c:v>
                </c:pt>
                <c:pt idx="11097" formatCode="General">
                  <c:v>0.28783999999999998</c:v>
                </c:pt>
                <c:pt idx="11098" formatCode="General">
                  <c:v>0.28783999999999998</c:v>
                </c:pt>
                <c:pt idx="11099" formatCode="General">
                  <c:v>0.28783999999999998</c:v>
                </c:pt>
                <c:pt idx="11100" formatCode="General">
                  <c:v>0.28784999999999999</c:v>
                </c:pt>
                <c:pt idx="11101" formatCode="General">
                  <c:v>0.28784999999999999</c:v>
                </c:pt>
                <c:pt idx="11102" formatCode="General">
                  <c:v>0.28784999999999999</c:v>
                </c:pt>
                <c:pt idx="11103" formatCode="General">
                  <c:v>0.28784999999999999</c:v>
                </c:pt>
                <c:pt idx="11104" formatCode="General">
                  <c:v>0.28784999999999999</c:v>
                </c:pt>
                <c:pt idx="11105" formatCode="General">
                  <c:v>0.28784999999999999</c:v>
                </c:pt>
                <c:pt idx="11106" formatCode="General">
                  <c:v>0.28784999999999999</c:v>
                </c:pt>
                <c:pt idx="11107" formatCode="General">
                  <c:v>0.28784999999999999</c:v>
                </c:pt>
                <c:pt idx="11108" formatCode="General">
                  <c:v>0.28784999999999999</c:v>
                </c:pt>
                <c:pt idx="11109" formatCode="General">
                  <c:v>0.28784999999999999</c:v>
                </c:pt>
                <c:pt idx="11110" formatCode="General">
                  <c:v>0.28784999999999999</c:v>
                </c:pt>
                <c:pt idx="11111" formatCode="General">
                  <c:v>0.28784999999999999</c:v>
                </c:pt>
                <c:pt idx="11112" formatCode="General">
                  <c:v>0.28784999999999999</c:v>
                </c:pt>
                <c:pt idx="11113" formatCode="General">
                  <c:v>0.28784999999999999</c:v>
                </c:pt>
                <c:pt idx="11114" formatCode="General">
                  <c:v>0.28784999999999999</c:v>
                </c:pt>
                <c:pt idx="11115" formatCode="General">
                  <c:v>0.28784999999999999</c:v>
                </c:pt>
                <c:pt idx="11116" formatCode="General">
                  <c:v>0.28784999999999999</c:v>
                </c:pt>
                <c:pt idx="11117" formatCode="General">
                  <c:v>0.28784999999999999</c:v>
                </c:pt>
                <c:pt idx="11118" formatCode="General">
                  <c:v>0.28784999999999999</c:v>
                </c:pt>
                <c:pt idx="11119" formatCode="General">
                  <c:v>0.28784999999999999</c:v>
                </c:pt>
                <c:pt idx="11120" formatCode="General">
                  <c:v>0.28784999999999999</c:v>
                </c:pt>
                <c:pt idx="11121" formatCode="General">
                  <c:v>0.28784999999999999</c:v>
                </c:pt>
                <c:pt idx="11122" formatCode="General">
                  <c:v>0.28784999999999999</c:v>
                </c:pt>
                <c:pt idx="11123" formatCode="General">
                  <c:v>0.28784999999999999</c:v>
                </c:pt>
                <c:pt idx="11124" formatCode="General">
                  <c:v>0.28784999999999999</c:v>
                </c:pt>
                <c:pt idx="11125" formatCode="General">
                  <c:v>0.28784999999999999</c:v>
                </c:pt>
                <c:pt idx="11126" formatCode="General">
                  <c:v>0.28784999999999999</c:v>
                </c:pt>
                <c:pt idx="11127" formatCode="General">
                  <c:v>0.28784999999999999</c:v>
                </c:pt>
                <c:pt idx="11128" formatCode="General">
                  <c:v>0.28784999999999999</c:v>
                </c:pt>
                <c:pt idx="11129" formatCode="General">
                  <c:v>0.28784999999999999</c:v>
                </c:pt>
                <c:pt idx="11130" formatCode="General">
                  <c:v>0.28784999999999999</c:v>
                </c:pt>
                <c:pt idx="11131" formatCode="General">
                  <c:v>0.28784999999999999</c:v>
                </c:pt>
                <c:pt idx="11132" formatCode="General">
                  <c:v>0.28784999999999999</c:v>
                </c:pt>
                <c:pt idx="11133" formatCode="General">
                  <c:v>0.28784999999999999</c:v>
                </c:pt>
                <c:pt idx="11134" formatCode="General">
                  <c:v>0.28784999999999999</c:v>
                </c:pt>
                <c:pt idx="11135" formatCode="General">
                  <c:v>0.28784999999999999</c:v>
                </c:pt>
                <c:pt idx="11136" formatCode="General">
                  <c:v>0.28784999999999999</c:v>
                </c:pt>
                <c:pt idx="11137" formatCode="General">
                  <c:v>0.28784999999999999</c:v>
                </c:pt>
                <c:pt idx="11138" formatCode="General">
                  <c:v>0.28784999999999999</c:v>
                </c:pt>
                <c:pt idx="11139" formatCode="General">
                  <c:v>0.28784999999999999</c:v>
                </c:pt>
                <c:pt idx="11140" formatCode="General">
                  <c:v>0.28784999999999999</c:v>
                </c:pt>
                <c:pt idx="11141" formatCode="General">
                  <c:v>0.28784999999999999</c:v>
                </c:pt>
                <c:pt idx="11142" formatCode="General">
                  <c:v>0.28784999999999999</c:v>
                </c:pt>
                <c:pt idx="11143" formatCode="General">
                  <c:v>0.28784999999999999</c:v>
                </c:pt>
                <c:pt idx="11144" formatCode="General">
                  <c:v>0.28784999999999999</c:v>
                </c:pt>
                <c:pt idx="11145" formatCode="General">
                  <c:v>0.28784999999999999</c:v>
                </c:pt>
                <c:pt idx="11146" formatCode="General">
                  <c:v>0.28784999999999999</c:v>
                </c:pt>
                <c:pt idx="11147" formatCode="General">
                  <c:v>0.28784999999999999</c:v>
                </c:pt>
                <c:pt idx="11148" formatCode="General">
                  <c:v>0.28784999999999999</c:v>
                </c:pt>
                <c:pt idx="11149" formatCode="General">
                  <c:v>0.28784999999999999</c:v>
                </c:pt>
                <c:pt idx="11150" formatCode="General">
                  <c:v>0.28784999999999999</c:v>
                </c:pt>
                <c:pt idx="11151" formatCode="General">
                  <c:v>0.28784999999999999</c:v>
                </c:pt>
                <c:pt idx="11152" formatCode="General">
                  <c:v>0.28784999999999999</c:v>
                </c:pt>
                <c:pt idx="11153" formatCode="General">
                  <c:v>0.28784999999999999</c:v>
                </c:pt>
                <c:pt idx="11154" formatCode="General">
                  <c:v>0.28784999999999999</c:v>
                </c:pt>
                <c:pt idx="11155" formatCode="General">
                  <c:v>0.28784999999999999</c:v>
                </c:pt>
                <c:pt idx="11156" formatCode="General">
                  <c:v>0.28784999999999999</c:v>
                </c:pt>
                <c:pt idx="11157" formatCode="General">
                  <c:v>0.28784999999999999</c:v>
                </c:pt>
                <c:pt idx="11158" formatCode="General">
                  <c:v>0.28784999999999999</c:v>
                </c:pt>
                <c:pt idx="11159" formatCode="General">
                  <c:v>0.28784999999999999</c:v>
                </c:pt>
                <c:pt idx="11160" formatCode="General">
                  <c:v>0.28784999999999999</c:v>
                </c:pt>
                <c:pt idx="11161" formatCode="General">
                  <c:v>0.28784999999999999</c:v>
                </c:pt>
                <c:pt idx="11162" formatCode="General">
                  <c:v>0.28784999999999999</c:v>
                </c:pt>
                <c:pt idx="11163" formatCode="General">
                  <c:v>0.28784999999999999</c:v>
                </c:pt>
                <c:pt idx="11164" formatCode="General">
                  <c:v>0.28784999999999999</c:v>
                </c:pt>
                <c:pt idx="11165" formatCode="General">
                  <c:v>0.28784999999999999</c:v>
                </c:pt>
                <c:pt idx="11166" formatCode="General">
                  <c:v>0.28784999999999999</c:v>
                </c:pt>
                <c:pt idx="11167" formatCode="General">
                  <c:v>0.28784999999999999</c:v>
                </c:pt>
                <c:pt idx="11168" formatCode="General">
                  <c:v>0.28784999999999999</c:v>
                </c:pt>
                <c:pt idx="11169" formatCode="General">
                  <c:v>0.28784999999999999</c:v>
                </c:pt>
                <c:pt idx="11170" formatCode="General">
                  <c:v>0.28784999999999999</c:v>
                </c:pt>
                <c:pt idx="11171" formatCode="General">
                  <c:v>0.28784999999999999</c:v>
                </c:pt>
                <c:pt idx="11172" formatCode="General">
                  <c:v>0.28784999999999999</c:v>
                </c:pt>
                <c:pt idx="11173" formatCode="General">
                  <c:v>0.28784999999999999</c:v>
                </c:pt>
                <c:pt idx="11174" formatCode="General">
                  <c:v>0.28784999999999999</c:v>
                </c:pt>
                <c:pt idx="11175" formatCode="General">
                  <c:v>0.28784999999999999</c:v>
                </c:pt>
                <c:pt idx="11176" formatCode="General">
                  <c:v>0.28784999999999999</c:v>
                </c:pt>
                <c:pt idx="11177" formatCode="General">
                  <c:v>0.28786</c:v>
                </c:pt>
                <c:pt idx="11178" formatCode="General">
                  <c:v>0.28786</c:v>
                </c:pt>
                <c:pt idx="11179" formatCode="General">
                  <c:v>0.28786</c:v>
                </c:pt>
                <c:pt idx="11180" formatCode="General">
                  <c:v>0.28786</c:v>
                </c:pt>
                <c:pt idx="11181" formatCode="General">
                  <c:v>0.28786</c:v>
                </c:pt>
                <c:pt idx="11182" formatCode="General">
                  <c:v>0.28786</c:v>
                </c:pt>
                <c:pt idx="11183" formatCode="General">
                  <c:v>0.28786</c:v>
                </c:pt>
                <c:pt idx="11184" formatCode="General">
                  <c:v>0.28786</c:v>
                </c:pt>
                <c:pt idx="11185" formatCode="General">
                  <c:v>0.28786</c:v>
                </c:pt>
                <c:pt idx="11186" formatCode="General">
                  <c:v>0.28786</c:v>
                </c:pt>
                <c:pt idx="11187" formatCode="General">
                  <c:v>0.28786</c:v>
                </c:pt>
                <c:pt idx="11188" formatCode="General">
                  <c:v>0.28786</c:v>
                </c:pt>
                <c:pt idx="11189" formatCode="General">
                  <c:v>0.28786</c:v>
                </c:pt>
                <c:pt idx="11190" formatCode="General">
                  <c:v>0.28786</c:v>
                </c:pt>
                <c:pt idx="11191" formatCode="General">
                  <c:v>0.28786</c:v>
                </c:pt>
                <c:pt idx="11192" formatCode="General">
                  <c:v>0.28786</c:v>
                </c:pt>
                <c:pt idx="11193" formatCode="General">
                  <c:v>0.28786</c:v>
                </c:pt>
                <c:pt idx="11194" formatCode="General">
                  <c:v>0.28786</c:v>
                </c:pt>
                <c:pt idx="11195" formatCode="General">
                  <c:v>0.28786</c:v>
                </c:pt>
                <c:pt idx="11196" formatCode="General">
                  <c:v>0.28786</c:v>
                </c:pt>
                <c:pt idx="11197" formatCode="General">
                  <c:v>0.28786</c:v>
                </c:pt>
                <c:pt idx="11198" formatCode="General">
                  <c:v>0.28786</c:v>
                </c:pt>
                <c:pt idx="11199" formatCode="General">
                  <c:v>0.28786</c:v>
                </c:pt>
                <c:pt idx="11200" formatCode="General">
                  <c:v>0.28786</c:v>
                </c:pt>
                <c:pt idx="11201" formatCode="General">
                  <c:v>0.28786</c:v>
                </c:pt>
                <c:pt idx="11202" formatCode="General">
                  <c:v>0.28786</c:v>
                </c:pt>
                <c:pt idx="11203" formatCode="General">
                  <c:v>0.28786</c:v>
                </c:pt>
                <c:pt idx="11204" formatCode="General">
                  <c:v>0.28786</c:v>
                </c:pt>
                <c:pt idx="11205" formatCode="General">
                  <c:v>0.28786</c:v>
                </c:pt>
                <c:pt idx="11206" formatCode="General">
                  <c:v>0.28786</c:v>
                </c:pt>
                <c:pt idx="11207" formatCode="General">
                  <c:v>0.28786</c:v>
                </c:pt>
                <c:pt idx="11208" formatCode="General">
                  <c:v>0.28786</c:v>
                </c:pt>
                <c:pt idx="11209" formatCode="General">
                  <c:v>0.28786</c:v>
                </c:pt>
                <c:pt idx="11210" formatCode="General">
                  <c:v>0.28786</c:v>
                </c:pt>
                <c:pt idx="11211" formatCode="General">
                  <c:v>0.28786</c:v>
                </c:pt>
                <c:pt idx="11212" formatCode="General">
                  <c:v>0.28786</c:v>
                </c:pt>
                <c:pt idx="11213" formatCode="General">
                  <c:v>0.28786</c:v>
                </c:pt>
                <c:pt idx="11214" formatCode="General">
                  <c:v>0.28786</c:v>
                </c:pt>
                <c:pt idx="11215" formatCode="General">
                  <c:v>0.28786</c:v>
                </c:pt>
                <c:pt idx="11216" formatCode="General">
                  <c:v>0.28786</c:v>
                </c:pt>
                <c:pt idx="11217" formatCode="General">
                  <c:v>0.28786</c:v>
                </c:pt>
                <c:pt idx="11218" formatCode="General">
                  <c:v>0.28786</c:v>
                </c:pt>
                <c:pt idx="11219" formatCode="General">
                  <c:v>0.28786</c:v>
                </c:pt>
                <c:pt idx="11220" formatCode="General">
                  <c:v>0.28787000000000001</c:v>
                </c:pt>
                <c:pt idx="11221" formatCode="General">
                  <c:v>0.28787000000000001</c:v>
                </c:pt>
                <c:pt idx="11222" formatCode="General">
                  <c:v>0.28787000000000001</c:v>
                </c:pt>
                <c:pt idx="11223" formatCode="General">
                  <c:v>0.28787000000000001</c:v>
                </c:pt>
                <c:pt idx="11224" formatCode="General">
                  <c:v>0.28787000000000001</c:v>
                </c:pt>
                <c:pt idx="11225" formatCode="General">
                  <c:v>0.28787000000000001</c:v>
                </c:pt>
                <c:pt idx="11226" formatCode="General">
                  <c:v>0.28787000000000001</c:v>
                </c:pt>
                <c:pt idx="11227" formatCode="General">
                  <c:v>0.28787000000000001</c:v>
                </c:pt>
                <c:pt idx="11228" formatCode="General">
                  <c:v>0.28787000000000001</c:v>
                </c:pt>
                <c:pt idx="11229" formatCode="General">
                  <c:v>0.28787000000000001</c:v>
                </c:pt>
                <c:pt idx="11230" formatCode="General">
                  <c:v>0.28787000000000001</c:v>
                </c:pt>
                <c:pt idx="11231" formatCode="General">
                  <c:v>0.28787000000000001</c:v>
                </c:pt>
                <c:pt idx="11232" formatCode="General">
                  <c:v>0.28787000000000001</c:v>
                </c:pt>
                <c:pt idx="11233" formatCode="General">
                  <c:v>0.28787000000000001</c:v>
                </c:pt>
                <c:pt idx="11234" formatCode="General">
                  <c:v>0.28787000000000001</c:v>
                </c:pt>
                <c:pt idx="11235" formatCode="General">
                  <c:v>0.28787000000000001</c:v>
                </c:pt>
                <c:pt idx="11236" formatCode="General">
                  <c:v>0.28787000000000001</c:v>
                </c:pt>
                <c:pt idx="11237" formatCode="General">
                  <c:v>0.28787000000000001</c:v>
                </c:pt>
                <c:pt idx="11238" formatCode="General">
                  <c:v>0.28787000000000001</c:v>
                </c:pt>
                <c:pt idx="11239" formatCode="General">
                  <c:v>0.28787000000000001</c:v>
                </c:pt>
                <c:pt idx="11240" formatCode="General">
                  <c:v>0.28787000000000001</c:v>
                </c:pt>
                <c:pt idx="11241" formatCode="General">
                  <c:v>0.28787000000000001</c:v>
                </c:pt>
                <c:pt idx="11242" formatCode="General">
                  <c:v>0.28787000000000001</c:v>
                </c:pt>
                <c:pt idx="11243" formatCode="General">
                  <c:v>0.28787000000000001</c:v>
                </c:pt>
                <c:pt idx="11244" formatCode="General">
                  <c:v>0.28787000000000001</c:v>
                </c:pt>
                <c:pt idx="11245" formatCode="General">
                  <c:v>0.28787000000000001</c:v>
                </c:pt>
                <c:pt idx="11246" formatCode="General">
                  <c:v>0.28787000000000001</c:v>
                </c:pt>
                <c:pt idx="11247" formatCode="General">
                  <c:v>0.28787000000000001</c:v>
                </c:pt>
                <c:pt idx="11248" formatCode="General">
                  <c:v>0.28787000000000001</c:v>
                </c:pt>
                <c:pt idx="11249" formatCode="General">
                  <c:v>0.28787000000000001</c:v>
                </c:pt>
                <c:pt idx="11250" formatCode="General">
                  <c:v>0.28787000000000001</c:v>
                </c:pt>
                <c:pt idx="11251" formatCode="General">
                  <c:v>0.28788000000000002</c:v>
                </c:pt>
                <c:pt idx="11252" formatCode="General">
                  <c:v>0.28788000000000002</c:v>
                </c:pt>
                <c:pt idx="11253" formatCode="General">
                  <c:v>0.28788000000000002</c:v>
                </c:pt>
                <c:pt idx="11254" formatCode="General">
                  <c:v>0.28788000000000002</c:v>
                </c:pt>
                <c:pt idx="11255" formatCode="General">
                  <c:v>0.28788000000000002</c:v>
                </c:pt>
                <c:pt idx="11256" formatCode="General">
                  <c:v>0.28788000000000002</c:v>
                </c:pt>
                <c:pt idx="11257" formatCode="General">
                  <c:v>0.28788000000000002</c:v>
                </c:pt>
                <c:pt idx="11258" formatCode="General">
                  <c:v>0.28788000000000002</c:v>
                </c:pt>
                <c:pt idx="11259" formatCode="General">
                  <c:v>0.28788000000000002</c:v>
                </c:pt>
                <c:pt idx="11260" formatCode="General">
                  <c:v>0.28788000000000002</c:v>
                </c:pt>
                <c:pt idx="11261" formatCode="General">
                  <c:v>0.28788000000000002</c:v>
                </c:pt>
                <c:pt idx="11262" formatCode="General">
                  <c:v>0.28788000000000002</c:v>
                </c:pt>
                <c:pt idx="11263" formatCode="General">
                  <c:v>0.28788000000000002</c:v>
                </c:pt>
                <c:pt idx="11264" formatCode="General">
                  <c:v>0.28788000000000002</c:v>
                </c:pt>
                <c:pt idx="11265" formatCode="General">
                  <c:v>0.28788000000000002</c:v>
                </c:pt>
                <c:pt idx="11266" formatCode="General">
                  <c:v>0.28788000000000002</c:v>
                </c:pt>
                <c:pt idx="11267" formatCode="General">
                  <c:v>0.28788000000000002</c:v>
                </c:pt>
                <c:pt idx="11268" formatCode="General">
                  <c:v>0.28788000000000002</c:v>
                </c:pt>
                <c:pt idx="11269" formatCode="General">
                  <c:v>0.28788000000000002</c:v>
                </c:pt>
                <c:pt idx="11270" formatCode="General">
                  <c:v>0.28788000000000002</c:v>
                </c:pt>
                <c:pt idx="11271" formatCode="General">
                  <c:v>0.28788000000000002</c:v>
                </c:pt>
                <c:pt idx="11272" formatCode="General">
                  <c:v>0.28788000000000002</c:v>
                </c:pt>
                <c:pt idx="11273" formatCode="General">
                  <c:v>0.28788000000000002</c:v>
                </c:pt>
                <c:pt idx="11274" formatCode="General">
                  <c:v>0.28788000000000002</c:v>
                </c:pt>
                <c:pt idx="11275" formatCode="General">
                  <c:v>0.28788000000000002</c:v>
                </c:pt>
                <c:pt idx="11276" formatCode="General">
                  <c:v>0.28788000000000002</c:v>
                </c:pt>
                <c:pt idx="11277" formatCode="General">
                  <c:v>0.28788000000000002</c:v>
                </c:pt>
                <c:pt idx="11278" formatCode="General">
                  <c:v>0.28788000000000002</c:v>
                </c:pt>
                <c:pt idx="11279" formatCode="General">
                  <c:v>0.28788999999999998</c:v>
                </c:pt>
                <c:pt idx="11280" formatCode="General">
                  <c:v>0.28788999999999998</c:v>
                </c:pt>
                <c:pt idx="11281" formatCode="General">
                  <c:v>0.28788999999999998</c:v>
                </c:pt>
                <c:pt idx="11282" formatCode="General">
                  <c:v>0.28788999999999998</c:v>
                </c:pt>
                <c:pt idx="11283" formatCode="General">
                  <c:v>0.28788999999999998</c:v>
                </c:pt>
                <c:pt idx="11284" formatCode="General">
                  <c:v>0.28788999999999998</c:v>
                </c:pt>
                <c:pt idx="11285" formatCode="General">
                  <c:v>0.28788999999999998</c:v>
                </c:pt>
                <c:pt idx="11286" formatCode="General">
                  <c:v>0.28788999999999998</c:v>
                </c:pt>
                <c:pt idx="11287" formatCode="General">
                  <c:v>0.28788999999999998</c:v>
                </c:pt>
                <c:pt idx="11288" formatCode="General">
                  <c:v>0.28788999999999998</c:v>
                </c:pt>
                <c:pt idx="11289" formatCode="General">
                  <c:v>0.28788999999999998</c:v>
                </c:pt>
                <c:pt idx="11290" formatCode="General">
                  <c:v>0.28788999999999998</c:v>
                </c:pt>
                <c:pt idx="11291" formatCode="General">
                  <c:v>0.28788999999999998</c:v>
                </c:pt>
                <c:pt idx="11292" formatCode="General">
                  <c:v>0.28788999999999998</c:v>
                </c:pt>
                <c:pt idx="11293" formatCode="General">
                  <c:v>0.28788999999999998</c:v>
                </c:pt>
                <c:pt idx="11294" formatCode="General">
                  <c:v>0.28788999999999998</c:v>
                </c:pt>
                <c:pt idx="11295" formatCode="General">
                  <c:v>0.28788999999999998</c:v>
                </c:pt>
                <c:pt idx="11296" formatCode="General">
                  <c:v>0.28788999999999998</c:v>
                </c:pt>
                <c:pt idx="11297" formatCode="General">
                  <c:v>0.28788999999999998</c:v>
                </c:pt>
                <c:pt idx="11298" formatCode="General">
                  <c:v>0.28788999999999998</c:v>
                </c:pt>
                <c:pt idx="11299" formatCode="General">
                  <c:v>0.28788999999999998</c:v>
                </c:pt>
                <c:pt idx="11300" formatCode="General">
                  <c:v>0.28788999999999998</c:v>
                </c:pt>
                <c:pt idx="11301" formatCode="General">
                  <c:v>0.28788999999999998</c:v>
                </c:pt>
                <c:pt idx="11302" formatCode="General">
                  <c:v>0.28788999999999998</c:v>
                </c:pt>
                <c:pt idx="11303" formatCode="General">
                  <c:v>0.28788999999999998</c:v>
                </c:pt>
                <c:pt idx="11304" formatCode="General">
                  <c:v>0.28788999999999998</c:v>
                </c:pt>
                <c:pt idx="11305" formatCode="General">
                  <c:v>0.28788999999999998</c:v>
                </c:pt>
                <c:pt idx="11306" formatCode="General">
                  <c:v>0.28788999999999998</c:v>
                </c:pt>
                <c:pt idx="11307" formatCode="General">
                  <c:v>0.28788999999999998</c:v>
                </c:pt>
                <c:pt idx="11308" formatCode="General">
                  <c:v>0.28788999999999998</c:v>
                </c:pt>
                <c:pt idx="11309" formatCode="General">
                  <c:v>0.28788999999999998</c:v>
                </c:pt>
                <c:pt idx="11310" formatCode="General">
                  <c:v>0.28789999999999999</c:v>
                </c:pt>
                <c:pt idx="11311" formatCode="General">
                  <c:v>0.28789999999999999</c:v>
                </c:pt>
                <c:pt idx="11312" formatCode="General">
                  <c:v>0.28789999999999999</c:v>
                </c:pt>
                <c:pt idx="11313" formatCode="General">
                  <c:v>0.28789999999999999</c:v>
                </c:pt>
                <c:pt idx="11314" formatCode="General">
                  <c:v>0.28789999999999999</c:v>
                </c:pt>
                <c:pt idx="11315" formatCode="General">
                  <c:v>0.28789999999999999</c:v>
                </c:pt>
                <c:pt idx="11316" formatCode="General">
                  <c:v>0.28789999999999999</c:v>
                </c:pt>
                <c:pt idx="11317" formatCode="General">
                  <c:v>0.28789999999999999</c:v>
                </c:pt>
                <c:pt idx="11318" formatCode="General">
                  <c:v>0.28789999999999999</c:v>
                </c:pt>
                <c:pt idx="11319" formatCode="General">
                  <c:v>0.28789999999999999</c:v>
                </c:pt>
                <c:pt idx="11320" formatCode="General">
                  <c:v>0.28789999999999999</c:v>
                </c:pt>
                <c:pt idx="11321" formatCode="General">
                  <c:v>0.28789999999999999</c:v>
                </c:pt>
                <c:pt idx="11322" formatCode="General">
                  <c:v>0.28789999999999999</c:v>
                </c:pt>
                <c:pt idx="11323" formatCode="General">
                  <c:v>0.28789999999999999</c:v>
                </c:pt>
                <c:pt idx="11324" formatCode="General">
                  <c:v>0.28789999999999999</c:v>
                </c:pt>
                <c:pt idx="11325" formatCode="General">
                  <c:v>0.28789999999999999</c:v>
                </c:pt>
                <c:pt idx="11326" formatCode="General">
                  <c:v>0.28789999999999999</c:v>
                </c:pt>
                <c:pt idx="11327" formatCode="General">
                  <c:v>0.28789999999999999</c:v>
                </c:pt>
                <c:pt idx="11328" formatCode="General">
                  <c:v>0.28789999999999999</c:v>
                </c:pt>
                <c:pt idx="11329" formatCode="General">
                  <c:v>0.28789999999999999</c:v>
                </c:pt>
                <c:pt idx="11330" formatCode="General">
                  <c:v>0.28789999999999999</c:v>
                </c:pt>
                <c:pt idx="11331" formatCode="General">
                  <c:v>0.28789999999999999</c:v>
                </c:pt>
                <c:pt idx="11332" formatCode="General">
                  <c:v>0.28789999999999999</c:v>
                </c:pt>
                <c:pt idx="11333" formatCode="General">
                  <c:v>0.28789999999999999</c:v>
                </c:pt>
                <c:pt idx="11334" formatCode="General">
                  <c:v>0.28789999999999999</c:v>
                </c:pt>
                <c:pt idx="11335" formatCode="General">
                  <c:v>0.28789999999999999</c:v>
                </c:pt>
                <c:pt idx="11336" formatCode="General">
                  <c:v>0.28789999999999999</c:v>
                </c:pt>
                <c:pt idx="11337" formatCode="General">
                  <c:v>0.28789999999999999</c:v>
                </c:pt>
                <c:pt idx="11338" formatCode="General">
                  <c:v>0.28789999999999999</c:v>
                </c:pt>
                <c:pt idx="11339" formatCode="General">
                  <c:v>0.28789999999999999</c:v>
                </c:pt>
                <c:pt idx="11340" formatCode="General">
                  <c:v>0.28789999999999999</c:v>
                </c:pt>
                <c:pt idx="11341" formatCode="General">
                  <c:v>0.28789999999999999</c:v>
                </c:pt>
                <c:pt idx="11342" formatCode="General">
                  <c:v>0.28789999999999999</c:v>
                </c:pt>
                <c:pt idx="11343" formatCode="General">
                  <c:v>0.28789999999999999</c:v>
                </c:pt>
                <c:pt idx="11344" formatCode="General">
                  <c:v>0.28789999999999999</c:v>
                </c:pt>
                <c:pt idx="11345" formatCode="General">
                  <c:v>0.28789999999999999</c:v>
                </c:pt>
                <c:pt idx="11346" formatCode="General">
                  <c:v>0.28791</c:v>
                </c:pt>
                <c:pt idx="11347" formatCode="General">
                  <c:v>0.28791</c:v>
                </c:pt>
                <c:pt idx="11348" formatCode="General">
                  <c:v>0.28791</c:v>
                </c:pt>
                <c:pt idx="11349" formatCode="General">
                  <c:v>0.28791</c:v>
                </c:pt>
                <c:pt idx="11350" formatCode="General">
                  <c:v>0.28791</c:v>
                </c:pt>
                <c:pt idx="11351" formatCode="General">
                  <c:v>0.28791</c:v>
                </c:pt>
                <c:pt idx="11352" formatCode="General">
                  <c:v>0.28791</c:v>
                </c:pt>
                <c:pt idx="11353" formatCode="General">
                  <c:v>0.28791</c:v>
                </c:pt>
                <c:pt idx="11354" formatCode="General">
                  <c:v>0.28791</c:v>
                </c:pt>
                <c:pt idx="11355" formatCode="General">
                  <c:v>0.28791</c:v>
                </c:pt>
                <c:pt idx="11356" formatCode="General">
                  <c:v>0.28791</c:v>
                </c:pt>
                <c:pt idx="11357" formatCode="General">
                  <c:v>0.28791</c:v>
                </c:pt>
                <c:pt idx="11358" formatCode="General">
                  <c:v>0.28791</c:v>
                </c:pt>
                <c:pt idx="11359" formatCode="General">
                  <c:v>0.28791</c:v>
                </c:pt>
                <c:pt idx="11360" formatCode="General">
                  <c:v>0.28791</c:v>
                </c:pt>
                <c:pt idx="11361" formatCode="General">
                  <c:v>0.28791</c:v>
                </c:pt>
                <c:pt idx="11362" formatCode="General">
                  <c:v>0.28791</c:v>
                </c:pt>
                <c:pt idx="11363" formatCode="General">
                  <c:v>0.28791</c:v>
                </c:pt>
                <c:pt idx="11364" formatCode="General">
                  <c:v>0.28791</c:v>
                </c:pt>
                <c:pt idx="11365" formatCode="General">
                  <c:v>0.28791</c:v>
                </c:pt>
                <c:pt idx="11366" formatCode="General">
                  <c:v>0.28791</c:v>
                </c:pt>
                <c:pt idx="11367" formatCode="General">
                  <c:v>0.28791</c:v>
                </c:pt>
                <c:pt idx="11368" formatCode="General">
                  <c:v>0.28791</c:v>
                </c:pt>
                <c:pt idx="11369" formatCode="General">
                  <c:v>0.28791</c:v>
                </c:pt>
                <c:pt idx="11370" formatCode="General">
                  <c:v>0.28791</c:v>
                </c:pt>
                <c:pt idx="11371" formatCode="General">
                  <c:v>0.28791</c:v>
                </c:pt>
                <c:pt idx="11372" formatCode="General">
                  <c:v>0.28791</c:v>
                </c:pt>
                <c:pt idx="11373" formatCode="General">
                  <c:v>0.28791</c:v>
                </c:pt>
                <c:pt idx="11374" formatCode="General">
                  <c:v>0.28791</c:v>
                </c:pt>
                <c:pt idx="11375" formatCode="General">
                  <c:v>0.28791</c:v>
                </c:pt>
                <c:pt idx="11376" formatCode="General">
                  <c:v>0.28791</c:v>
                </c:pt>
                <c:pt idx="11377" formatCode="General">
                  <c:v>0.28791</c:v>
                </c:pt>
                <c:pt idx="11378" formatCode="General">
                  <c:v>0.28791</c:v>
                </c:pt>
                <c:pt idx="11379" formatCode="General">
                  <c:v>0.28791</c:v>
                </c:pt>
                <c:pt idx="11380" formatCode="General">
                  <c:v>0.28791</c:v>
                </c:pt>
                <c:pt idx="11381" formatCode="General">
                  <c:v>0.28791</c:v>
                </c:pt>
                <c:pt idx="11382" formatCode="General">
                  <c:v>0.28791</c:v>
                </c:pt>
                <c:pt idx="11383" formatCode="General">
                  <c:v>0.28791</c:v>
                </c:pt>
                <c:pt idx="11384" formatCode="General">
                  <c:v>0.28791</c:v>
                </c:pt>
                <c:pt idx="11385" formatCode="General">
                  <c:v>0.28791</c:v>
                </c:pt>
                <c:pt idx="11386" formatCode="General">
                  <c:v>0.28791</c:v>
                </c:pt>
                <c:pt idx="11387" formatCode="General">
                  <c:v>0.28791</c:v>
                </c:pt>
                <c:pt idx="11388" formatCode="General">
                  <c:v>0.28791</c:v>
                </c:pt>
                <c:pt idx="11389" formatCode="General">
                  <c:v>0.28791</c:v>
                </c:pt>
                <c:pt idx="11390" formatCode="General">
                  <c:v>0.28791</c:v>
                </c:pt>
                <c:pt idx="11391" formatCode="General">
                  <c:v>0.28791</c:v>
                </c:pt>
                <c:pt idx="11392" formatCode="General">
                  <c:v>0.28791</c:v>
                </c:pt>
                <c:pt idx="11393" formatCode="General">
                  <c:v>0.28791</c:v>
                </c:pt>
                <c:pt idx="11394" formatCode="General">
                  <c:v>0.28791</c:v>
                </c:pt>
                <c:pt idx="11395" formatCode="General">
                  <c:v>0.28791</c:v>
                </c:pt>
                <c:pt idx="11396" formatCode="General">
                  <c:v>0.28791</c:v>
                </c:pt>
                <c:pt idx="11397" formatCode="General">
                  <c:v>0.28791</c:v>
                </c:pt>
                <c:pt idx="11398" formatCode="General">
                  <c:v>0.28792000000000001</c:v>
                </c:pt>
                <c:pt idx="11399" formatCode="General">
                  <c:v>0.28792000000000001</c:v>
                </c:pt>
                <c:pt idx="11400" formatCode="General">
                  <c:v>0.28792000000000001</c:v>
                </c:pt>
                <c:pt idx="11401" formatCode="General">
                  <c:v>0.28792000000000001</c:v>
                </c:pt>
                <c:pt idx="11402" formatCode="General">
                  <c:v>0.28792000000000001</c:v>
                </c:pt>
                <c:pt idx="11403" formatCode="General">
                  <c:v>0.28792000000000001</c:v>
                </c:pt>
                <c:pt idx="11404" formatCode="General">
                  <c:v>0.28792000000000001</c:v>
                </c:pt>
                <c:pt idx="11405" formatCode="General">
                  <c:v>0.28792000000000001</c:v>
                </c:pt>
                <c:pt idx="11406" formatCode="General">
                  <c:v>0.28792000000000001</c:v>
                </c:pt>
                <c:pt idx="11407" formatCode="General">
                  <c:v>0.28792000000000001</c:v>
                </c:pt>
                <c:pt idx="11408" formatCode="General">
                  <c:v>0.28792000000000001</c:v>
                </c:pt>
                <c:pt idx="11409" formatCode="General">
                  <c:v>0.28792000000000001</c:v>
                </c:pt>
                <c:pt idx="11410" formatCode="General">
                  <c:v>0.28792000000000001</c:v>
                </c:pt>
                <c:pt idx="11411" formatCode="General">
                  <c:v>0.28792000000000001</c:v>
                </c:pt>
                <c:pt idx="11412" formatCode="General">
                  <c:v>0.28792000000000001</c:v>
                </c:pt>
                <c:pt idx="11413" formatCode="General">
                  <c:v>0.28792000000000001</c:v>
                </c:pt>
                <c:pt idx="11414" formatCode="General">
                  <c:v>0.28792000000000001</c:v>
                </c:pt>
                <c:pt idx="11415" formatCode="General">
                  <c:v>0.28792000000000001</c:v>
                </c:pt>
                <c:pt idx="11416" formatCode="General">
                  <c:v>0.28792000000000001</c:v>
                </c:pt>
                <c:pt idx="11417" formatCode="General">
                  <c:v>0.28792000000000001</c:v>
                </c:pt>
                <c:pt idx="11418" formatCode="General">
                  <c:v>0.28792000000000001</c:v>
                </c:pt>
                <c:pt idx="11419" formatCode="General">
                  <c:v>0.28792000000000001</c:v>
                </c:pt>
                <c:pt idx="11420" formatCode="General">
                  <c:v>0.28792000000000001</c:v>
                </c:pt>
                <c:pt idx="11421" formatCode="General">
                  <c:v>0.28792000000000001</c:v>
                </c:pt>
                <c:pt idx="11422" formatCode="General">
                  <c:v>0.28792000000000001</c:v>
                </c:pt>
                <c:pt idx="11423" formatCode="General">
                  <c:v>0.28792000000000001</c:v>
                </c:pt>
                <c:pt idx="11424" formatCode="General">
                  <c:v>0.28792000000000001</c:v>
                </c:pt>
                <c:pt idx="11425" formatCode="General">
                  <c:v>0.28792000000000001</c:v>
                </c:pt>
                <c:pt idx="11426" formatCode="General">
                  <c:v>0.28792000000000001</c:v>
                </c:pt>
                <c:pt idx="11427" formatCode="General">
                  <c:v>0.28792000000000001</c:v>
                </c:pt>
                <c:pt idx="11428" formatCode="General">
                  <c:v>0.28792000000000001</c:v>
                </c:pt>
                <c:pt idx="11429" formatCode="General">
                  <c:v>0.28792000000000001</c:v>
                </c:pt>
                <c:pt idx="11430" formatCode="General">
                  <c:v>0.28792000000000001</c:v>
                </c:pt>
                <c:pt idx="11431" formatCode="General">
                  <c:v>0.28792000000000001</c:v>
                </c:pt>
                <c:pt idx="11432" formatCode="General">
                  <c:v>0.28792000000000001</c:v>
                </c:pt>
                <c:pt idx="11433" formatCode="General">
                  <c:v>0.28792000000000001</c:v>
                </c:pt>
                <c:pt idx="11434" formatCode="General">
                  <c:v>0.28792000000000001</c:v>
                </c:pt>
                <c:pt idx="11435" formatCode="General">
                  <c:v>0.28792000000000001</c:v>
                </c:pt>
                <c:pt idx="11436" formatCode="General">
                  <c:v>0.28792000000000001</c:v>
                </c:pt>
                <c:pt idx="11437" formatCode="General">
                  <c:v>0.28792000000000001</c:v>
                </c:pt>
                <c:pt idx="11438" formatCode="General">
                  <c:v>0.28792000000000001</c:v>
                </c:pt>
                <c:pt idx="11439" formatCode="General">
                  <c:v>0.28792000000000001</c:v>
                </c:pt>
                <c:pt idx="11440" formatCode="General">
                  <c:v>0.28792000000000001</c:v>
                </c:pt>
                <c:pt idx="11441" formatCode="General">
                  <c:v>0.28792000000000001</c:v>
                </c:pt>
                <c:pt idx="11442" formatCode="General">
                  <c:v>0.28792000000000001</c:v>
                </c:pt>
                <c:pt idx="11443" formatCode="General">
                  <c:v>0.28792000000000001</c:v>
                </c:pt>
                <c:pt idx="11444" formatCode="General">
                  <c:v>0.28792000000000001</c:v>
                </c:pt>
                <c:pt idx="11445" formatCode="General">
                  <c:v>0.28792000000000001</c:v>
                </c:pt>
                <c:pt idx="11446" formatCode="General">
                  <c:v>0.28792000000000001</c:v>
                </c:pt>
                <c:pt idx="11447" formatCode="General">
                  <c:v>0.28792000000000001</c:v>
                </c:pt>
                <c:pt idx="11448" formatCode="General">
                  <c:v>0.28792000000000001</c:v>
                </c:pt>
                <c:pt idx="11449" formatCode="General">
                  <c:v>0.28792000000000001</c:v>
                </c:pt>
                <c:pt idx="11450" formatCode="General">
                  <c:v>0.28792000000000001</c:v>
                </c:pt>
                <c:pt idx="11451" formatCode="General">
                  <c:v>0.28792000000000001</c:v>
                </c:pt>
                <c:pt idx="11452" formatCode="General">
                  <c:v>0.28792000000000001</c:v>
                </c:pt>
                <c:pt idx="11453" formatCode="General">
                  <c:v>0.28792000000000001</c:v>
                </c:pt>
                <c:pt idx="11454" formatCode="General">
                  <c:v>0.28792000000000001</c:v>
                </c:pt>
                <c:pt idx="11455" formatCode="General">
                  <c:v>0.28792000000000001</c:v>
                </c:pt>
                <c:pt idx="11456" formatCode="General">
                  <c:v>0.28792000000000001</c:v>
                </c:pt>
                <c:pt idx="11457" formatCode="General">
                  <c:v>0.28792000000000001</c:v>
                </c:pt>
                <c:pt idx="11458" formatCode="General">
                  <c:v>0.28792000000000001</c:v>
                </c:pt>
                <c:pt idx="11459" formatCode="General">
                  <c:v>0.28792000000000001</c:v>
                </c:pt>
                <c:pt idx="11460" formatCode="General">
                  <c:v>0.28792000000000001</c:v>
                </c:pt>
                <c:pt idx="11461" formatCode="General">
                  <c:v>0.28792000000000001</c:v>
                </c:pt>
                <c:pt idx="11462" formatCode="General">
                  <c:v>0.28792000000000001</c:v>
                </c:pt>
                <c:pt idx="11463" formatCode="General">
                  <c:v>0.28792000000000001</c:v>
                </c:pt>
                <c:pt idx="11464" formatCode="General">
                  <c:v>0.28792000000000001</c:v>
                </c:pt>
                <c:pt idx="11465" formatCode="General">
                  <c:v>0.28792000000000001</c:v>
                </c:pt>
                <c:pt idx="11466" formatCode="General">
                  <c:v>0.28792000000000001</c:v>
                </c:pt>
                <c:pt idx="11467" formatCode="General">
                  <c:v>0.28792000000000001</c:v>
                </c:pt>
                <c:pt idx="11468" formatCode="General">
                  <c:v>0.28792000000000001</c:v>
                </c:pt>
                <c:pt idx="11469" formatCode="General">
                  <c:v>0.28792000000000001</c:v>
                </c:pt>
                <c:pt idx="11470" formatCode="General">
                  <c:v>0.28792000000000001</c:v>
                </c:pt>
                <c:pt idx="11471" formatCode="General">
                  <c:v>0.28792000000000001</c:v>
                </c:pt>
                <c:pt idx="11472" formatCode="General">
                  <c:v>0.28792000000000001</c:v>
                </c:pt>
                <c:pt idx="11473" formatCode="General">
                  <c:v>0.28792000000000001</c:v>
                </c:pt>
                <c:pt idx="11474" formatCode="General">
                  <c:v>0.28792000000000001</c:v>
                </c:pt>
                <c:pt idx="11475" formatCode="General">
                  <c:v>0.28792000000000001</c:v>
                </c:pt>
                <c:pt idx="11476" formatCode="General">
                  <c:v>0.28792000000000001</c:v>
                </c:pt>
                <c:pt idx="11477" formatCode="General">
                  <c:v>0.28792000000000001</c:v>
                </c:pt>
                <c:pt idx="11478" formatCode="General">
                  <c:v>0.28792000000000001</c:v>
                </c:pt>
                <c:pt idx="11479" formatCode="General">
                  <c:v>0.28792000000000001</c:v>
                </c:pt>
                <c:pt idx="11480" formatCode="General">
                  <c:v>0.28792000000000001</c:v>
                </c:pt>
                <c:pt idx="11481" formatCode="General">
                  <c:v>0.28793000000000002</c:v>
                </c:pt>
                <c:pt idx="11482" formatCode="General">
                  <c:v>0.28793000000000002</c:v>
                </c:pt>
                <c:pt idx="11483" formatCode="General">
                  <c:v>0.28793000000000002</c:v>
                </c:pt>
                <c:pt idx="11484" formatCode="General">
                  <c:v>0.28793000000000002</c:v>
                </c:pt>
                <c:pt idx="11485" formatCode="General">
                  <c:v>0.28793000000000002</c:v>
                </c:pt>
                <c:pt idx="11486" formatCode="General">
                  <c:v>0.28793000000000002</c:v>
                </c:pt>
                <c:pt idx="11487" formatCode="General">
                  <c:v>0.28793000000000002</c:v>
                </c:pt>
                <c:pt idx="11488" formatCode="General">
                  <c:v>0.28793000000000002</c:v>
                </c:pt>
                <c:pt idx="11489" formatCode="General">
                  <c:v>0.28793000000000002</c:v>
                </c:pt>
                <c:pt idx="11490" formatCode="General">
                  <c:v>0.28793000000000002</c:v>
                </c:pt>
                <c:pt idx="11491" formatCode="General">
                  <c:v>0.28793000000000002</c:v>
                </c:pt>
                <c:pt idx="11492" formatCode="General">
                  <c:v>0.28793000000000002</c:v>
                </c:pt>
                <c:pt idx="11493" formatCode="General">
                  <c:v>0.28793000000000002</c:v>
                </c:pt>
                <c:pt idx="11494" formatCode="General">
                  <c:v>0.28793000000000002</c:v>
                </c:pt>
                <c:pt idx="11495" formatCode="General">
                  <c:v>0.28793000000000002</c:v>
                </c:pt>
                <c:pt idx="11496" formatCode="General">
                  <c:v>0.28793000000000002</c:v>
                </c:pt>
                <c:pt idx="11497" formatCode="General">
                  <c:v>0.28793000000000002</c:v>
                </c:pt>
                <c:pt idx="11498" formatCode="General">
                  <c:v>0.28793000000000002</c:v>
                </c:pt>
                <c:pt idx="11499" formatCode="General">
                  <c:v>0.28793000000000002</c:v>
                </c:pt>
                <c:pt idx="11500" formatCode="General">
                  <c:v>0.28793000000000002</c:v>
                </c:pt>
                <c:pt idx="11501" formatCode="General">
                  <c:v>0.28793000000000002</c:v>
                </c:pt>
                <c:pt idx="11502" formatCode="General">
                  <c:v>0.28793000000000002</c:v>
                </c:pt>
                <c:pt idx="11503" formatCode="General">
                  <c:v>0.28793000000000002</c:v>
                </c:pt>
                <c:pt idx="11504" formatCode="General">
                  <c:v>0.28793000000000002</c:v>
                </c:pt>
                <c:pt idx="11505" formatCode="General">
                  <c:v>0.28793000000000002</c:v>
                </c:pt>
                <c:pt idx="11506" formatCode="General">
                  <c:v>0.28793000000000002</c:v>
                </c:pt>
                <c:pt idx="11507" formatCode="General">
                  <c:v>0.28793000000000002</c:v>
                </c:pt>
                <c:pt idx="11508" formatCode="General">
                  <c:v>0.28793000000000002</c:v>
                </c:pt>
                <c:pt idx="11509" formatCode="General">
                  <c:v>0.28793000000000002</c:v>
                </c:pt>
                <c:pt idx="11510" formatCode="General">
                  <c:v>0.28793000000000002</c:v>
                </c:pt>
                <c:pt idx="11511" formatCode="General">
                  <c:v>0.28793000000000002</c:v>
                </c:pt>
                <c:pt idx="11512" formatCode="General">
                  <c:v>0.28793000000000002</c:v>
                </c:pt>
                <c:pt idx="11513" formatCode="General">
                  <c:v>0.28793000000000002</c:v>
                </c:pt>
                <c:pt idx="11514" formatCode="General">
                  <c:v>0.28793000000000002</c:v>
                </c:pt>
                <c:pt idx="11515" formatCode="General">
                  <c:v>0.28793000000000002</c:v>
                </c:pt>
                <c:pt idx="11516" formatCode="General">
                  <c:v>0.28793000000000002</c:v>
                </c:pt>
                <c:pt idx="11517" formatCode="General">
                  <c:v>0.28793000000000002</c:v>
                </c:pt>
                <c:pt idx="11518" formatCode="General">
                  <c:v>0.28793000000000002</c:v>
                </c:pt>
                <c:pt idx="11519" formatCode="General">
                  <c:v>0.28793000000000002</c:v>
                </c:pt>
                <c:pt idx="11520" formatCode="General">
                  <c:v>0.28793000000000002</c:v>
                </c:pt>
                <c:pt idx="11521" formatCode="General">
                  <c:v>0.28793000000000002</c:v>
                </c:pt>
                <c:pt idx="11522" formatCode="General">
                  <c:v>0.28793000000000002</c:v>
                </c:pt>
                <c:pt idx="11523" formatCode="General">
                  <c:v>0.28793000000000002</c:v>
                </c:pt>
                <c:pt idx="11524" formatCode="General">
                  <c:v>0.28793000000000002</c:v>
                </c:pt>
                <c:pt idx="11525" formatCode="General">
                  <c:v>0.28793000000000002</c:v>
                </c:pt>
                <c:pt idx="11526" formatCode="General">
                  <c:v>0.28793000000000002</c:v>
                </c:pt>
                <c:pt idx="11527" formatCode="General">
                  <c:v>0.28793000000000002</c:v>
                </c:pt>
                <c:pt idx="11528" formatCode="General">
                  <c:v>0.28793000000000002</c:v>
                </c:pt>
                <c:pt idx="11529" formatCode="General">
                  <c:v>0.28793000000000002</c:v>
                </c:pt>
                <c:pt idx="11530" formatCode="General">
                  <c:v>0.28793000000000002</c:v>
                </c:pt>
                <c:pt idx="11531" formatCode="General">
                  <c:v>0.28793000000000002</c:v>
                </c:pt>
                <c:pt idx="11532" formatCode="General">
                  <c:v>0.28793000000000002</c:v>
                </c:pt>
                <c:pt idx="11533" formatCode="General">
                  <c:v>0.28793000000000002</c:v>
                </c:pt>
                <c:pt idx="11534" formatCode="General">
                  <c:v>0.28793000000000002</c:v>
                </c:pt>
                <c:pt idx="11535" formatCode="General">
                  <c:v>0.28793000000000002</c:v>
                </c:pt>
                <c:pt idx="11536" formatCode="General">
                  <c:v>0.28793000000000002</c:v>
                </c:pt>
                <c:pt idx="11537" formatCode="General">
                  <c:v>0.28793000000000002</c:v>
                </c:pt>
                <c:pt idx="11538" formatCode="General">
                  <c:v>0.28793000000000002</c:v>
                </c:pt>
                <c:pt idx="11539" formatCode="General">
                  <c:v>0.28793000000000002</c:v>
                </c:pt>
                <c:pt idx="11540" formatCode="General">
                  <c:v>0.28793000000000002</c:v>
                </c:pt>
                <c:pt idx="11541" formatCode="General">
                  <c:v>0.28793000000000002</c:v>
                </c:pt>
                <c:pt idx="11542" formatCode="General">
                  <c:v>0.28793000000000002</c:v>
                </c:pt>
                <c:pt idx="11543" formatCode="General">
                  <c:v>0.28793000000000002</c:v>
                </c:pt>
                <c:pt idx="11544" formatCode="General">
                  <c:v>0.28793000000000002</c:v>
                </c:pt>
                <c:pt idx="11545" formatCode="General">
                  <c:v>0.28793000000000002</c:v>
                </c:pt>
                <c:pt idx="11546" formatCode="General">
                  <c:v>0.28793000000000002</c:v>
                </c:pt>
                <c:pt idx="11547" formatCode="General">
                  <c:v>0.28793000000000002</c:v>
                </c:pt>
                <c:pt idx="11548" formatCode="General">
                  <c:v>0.28793000000000002</c:v>
                </c:pt>
                <c:pt idx="11549" formatCode="General">
                  <c:v>0.28793000000000002</c:v>
                </c:pt>
                <c:pt idx="11550" formatCode="General">
                  <c:v>0.28793000000000002</c:v>
                </c:pt>
                <c:pt idx="11551" formatCode="General">
                  <c:v>0.28793000000000002</c:v>
                </c:pt>
                <c:pt idx="11552" formatCode="General">
                  <c:v>0.28793000000000002</c:v>
                </c:pt>
                <c:pt idx="11553" formatCode="General">
                  <c:v>0.28793000000000002</c:v>
                </c:pt>
                <c:pt idx="11554" formatCode="General">
                  <c:v>0.28793000000000002</c:v>
                </c:pt>
                <c:pt idx="11555" formatCode="General">
                  <c:v>0.28793000000000002</c:v>
                </c:pt>
                <c:pt idx="11556" formatCode="General">
                  <c:v>0.28793000000000002</c:v>
                </c:pt>
                <c:pt idx="11557" formatCode="General">
                  <c:v>0.28793000000000002</c:v>
                </c:pt>
                <c:pt idx="11558" formatCode="General">
                  <c:v>0.28793000000000002</c:v>
                </c:pt>
                <c:pt idx="11559" formatCode="General">
                  <c:v>0.28793000000000002</c:v>
                </c:pt>
                <c:pt idx="11560" formatCode="General">
                  <c:v>0.28793000000000002</c:v>
                </c:pt>
                <c:pt idx="11561" formatCode="General">
                  <c:v>0.28793000000000002</c:v>
                </c:pt>
                <c:pt idx="11562" formatCode="General">
                  <c:v>0.28793000000000002</c:v>
                </c:pt>
                <c:pt idx="11563" formatCode="General">
                  <c:v>0.28793000000000002</c:v>
                </c:pt>
                <c:pt idx="11564" formatCode="General">
                  <c:v>0.28793000000000002</c:v>
                </c:pt>
                <c:pt idx="11565" formatCode="General">
                  <c:v>0.28793000000000002</c:v>
                </c:pt>
                <c:pt idx="11566" formatCode="General">
                  <c:v>0.28793000000000002</c:v>
                </c:pt>
                <c:pt idx="11567" formatCode="General">
                  <c:v>0.28793000000000002</c:v>
                </c:pt>
                <c:pt idx="11568" formatCode="General">
                  <c:v>0.28793000000000002</c:v>
                </c:pt>
                <c:pt idx="11569" formatCode="General">
                  <c:v>0.28793000000000002</c:v>
                </c:pt>
                <c:pt idx="11570" formatCode="General">
                  <c:v>0.28793000000000002</c:v>
                </c:pt>
                <c:pt idx="11571" formatCode="General">
                  <c:v>0.28793000000000002</c:v>
                </c:pt>
                <c:pt idx="11572" formatCode="General">
                  <c:v>0.28793000000000002</c:v>
                </c:pt>
                <c:pt idx="11573" formatCode="General">
                  <c:v>0.28793000000000002</c:v>
                </c:pt>
                <c:pt idx="11574" formatCode="General">
                  <c:v>0.28793000000000002</c:v>
                </c:pt>
                <c:pt idx="11575" formatCode="General">
                  <c:v>0.28793000000000002</c:v>
                </c:pt>
                <c:pt idx="11576" formatCode="General">
                  <c:v>0.28793000000000002</c:v>
                </c:pt>
                <c:pt idx="11577" formatCode="General">
                  <c:v>0.28793000000000002</c:v>
                </c:pt>
                <c:pt idx="11578" formatCode="General">
                  <c:v>0.28793000000000002</c:v>
                </c:pt>
                <c:pt idx="11579" formatCode="General">
                  <c:v>0.28793000000000002</c:v>
                </c:pt>
                <c:pt idx="11580" formatCode="General">
                  <c:v>0.28793000000000002</c:v>
                </c:pt>
                <c:pt idx="11581" formatCode="General">
                  <c:v>0.28793000000000002</c:v>
                </c:pt>
                <c:pt idx="11582" formatCode="General">
                  <c:v>0.28793000000000002</c:v>
                </c:pt>
                <c:pt idx="11583" formatCode="General">
                  <c:v>0.28793000000000002</c:v>
                </c:pt>
                <c:pt idx="11584" formatCode="General">
                  <c:v>0.28793000000000002</c:v>
                </c:pt>
                <c:pt idx="11585" formatCode="General">
                  <c:v>0.28793000000000002</c:v>
                </c:pt>
                <c:pt idx="11586" formatCode="General">
                  <c:v>0.28793000000000002</c:v>
                </c:pt>
                <c:pt idx="11587" formatCode="General">
                  <c:v>0.28793000000000002</c:v>
                </c:pt>
                <c:pt idx="11588" formatCode="General">
                  <c:v>0.28793000000000002</c:v>
                </c:pt>
                <c:pt idx="11589" formatCode="General">
                  <c:v>0.28793000000000002</c:v>
                </c:pt>
                <c:pt idx="11590" formatCode="General">
                  <c:v>0.28793000000000002</c:v>
                </c:pt>
                <c:pt idx="11591" formatCode="General">
                  <c:v>0.28793000000000002</c:v>
                </c:pt>
                <c:pt idx="11592" formatCode="General">
                  <c:v>0.28793000000000002</c:v>
                </c:pt>
                <c:pt idx="11593" formatCode="General">
                  <c:v>0.28793000000000002</c:v>
                </c:pt>
                <c:pt idx="11594" formatCode="General">
                  <c:v>0.28793000000000002</c:v>
                </c:pt>
                <c:pt idx="11595" formatCode="General">
                  <c:v>0.28793000000000002</c:v>
                </c:pt>
                <c:pt idx="11596" formatCode="General">
                  <c:v>0.28793999999999997</c:v>
                </c:pt>
                <c:pt idx="11597" formatCode="General">
                  <c:v>0.28793999999999997</c:v>
                </c:pt>
                <c:pt idx="11598" formatCode="General">
                  <c:v>0.28793999999999997</c:v>
                </c:pt>
                <c:pt idx="11599" formatCode="General">
                  <c:v>0.28793999999999997</c:v>
                </c:pt>
                <c:pt idx="11600" formatCode="General">
                  <c:v>0.28793999999999997</c:v>
                </c:pt>
                <c:pt idx="11601" formatCode="General">
                  <c:v>0.28793999999999997</c:v>
                </c:pt>
                <c:pt idx="11602" formatCode="General">
                  <c:v>0.28793999999999997</c:v>
                </c:pt>
                <c:pt idx="11603" formatCode="General">
                  <c:v>0.28793999999999997</c:v>
                </c:pt>
                <c:pt idx="11604" formatCode="General">
                  <c:v>0.28793999999999997</c:v>
                </c:pt>
                <c:pt idx="11605" formatCode="General">
                  <c:v>0.28793999999999997</c:v>
                </c:pt>
                <c:pt idx="11606" formatCode="General">
                  <c:v>0.28793999999999997</c:v>
                </c:pt>
                <c:pt idx="11607" formatCode="General">
                  <c:v>0.28793999999999997</c:v>
                </c:pt>
                <c:pt idx="11608" formatCode="General">
                  <c:v>0.28793999999999997</c:v>
                </c:pt>
                <c:pt idx="11609" formatCode="General">
                  <c:v>0.28793999999999997</c:v>
                </c:pt>
                <c:pt idx="11610" formatCode="General">
                  <c:v>0.28793999999999997</c:v>
                </c:pt>
                <c:pt idx="11611" formatCode="General">
                  <c:v>0.28793999999999997</c:v>
                </c:pt>
                <c:pt idx="11612" formatCode="General">
                  <c:v>0.28793999999999997</c:v>
                </c:pt>
                <c:pt idx="11613" formatCode="General">
                  <c:v>0.28793999999999997</c:v>
                </c:pt>
                <c:pt idx="11614" formatCode="General">
                  <c:v>0.28793999999999997</c:v>
                </c:pt>
                <c:pt idx="11615" formatCode="General">
                  <c:v>0.28793999999999997</c:v>
                </c:pt>
                <c:pt idx="11616" formatCode="General">
                  <c:v>0.28793999999999997</c:v>
                </c:pt>
                <c:pt idx="11617" formatCode="General">
                  <c:v>0.28793999999999997</c:v>
                </c:pt>
                <c:pt idx="11618" formatCode="General">
                  <c:v>0.28793999999999997</c:v>
                </c:pt>
                <c:pt idx="11619" formatCode="General">
                  <c:v>0.28793999999999997</c:v>
                </c:pt>
                <c:pt idx="11620" formatCode="General">
                  <c:v>0.28793999999999997</c:v>
                </c:pt>
                <c:pt idx="11621" formatCode="General">
                  <c:v>0.28793999999999997</c:v>
                </c:pt>
                <c:pt idx="11622" formatCode="General">
                  <c:v>0.28793999999999997</c:v>
                </c:pt>
                <c:pt idx="11623" formatCode="General">
                  <c:v>0.28793999999999997</c:v>
                </c:pt>
                <c:pt idx="11624" formatCode="General">
                  <c:v>0.28793999999999997</c:v>
                </c:pt>
                <c:pt idx="11625" formatCode="General">
                  <c:v>0.28793999999999997</c:v>
                </c:pt>
                <c:pt idx="11626" formatCode="General">
                  <c:v>0.28793999999999997</c:v>
                </c:pt>
                <c:pt idx="11627" formatCode="General">
                  <c:v>0.28793999999999997</c:v>
                </c:pt>
                <c:pt idx="11628" formatCode="General">
                  <c:v>0.28793999999999997</c:v>
                </c:pt>
                <c:pt idx="11629" formatCode="General">
                  <c:v>0.28793999999999997</c:v>
                </c:pt>
                <c:pt idx="11630" formatCode="General">
                  <c:v>0.28793999999999997</c:v>
                </c:pt>
                <c:pt idx="11631" formatCode="General">
                  <c:v>0.28793999999999997</c:v>
                </c:pt>
                <c:pt idx="11632" formatCode="General">
                  <c:v>0.28793999999999997</c:v>
                </c:pt>
                <c:pt idx="11633" formatCode="General">
                  <c:v>0.28793999999999997</c:v>
                </c:pt>
                <c:pt idx="11634" formatCode="General">
                  <c:v>0.28793999999999997</c:v>
                </c:pt>
                <c:pt idx="11635" formatCode="General">
                  <c:v>0.28793999999999997</c:v>
                </c:pt>
                <c:pt idx="11636" formatCode="General">
                  <c:v>0.28793999999999997</c:v>
                </c:pt>
                <c:pt idx="11637" formatCode="General">
                  <c:v>0.28793999999999997</c:v>
                </c:pt>
                <c:pt idx="11638" formatCode="General">
                  <c:v>0.28793999999999997</c:v>
                </c:pt>
                <c:pt idx="11639" formatCode="General">
                  <c:v>0.28793999999999997</c:v>
                </c:pt>
                <c:pt idx="11640" formatCode="General">
                  <c:v>0.28793999999999997</c:v>
                </c:pt>
                <c:pt idx="11641" formatCode="General">
                  <c:v>0.28793999999999997</c:v>
                </c:pt>
                <c:pt idx="11642" formatCode="General">
                  <c:v>0.28793999999999997</c:v>
                </c:pt>
                <c:pt idx="11643" formatCode="General">
                  <c:v>0.28793999999999997</c:v>
                </c:pt>
                <c:pt idx="11644" formatCode="General">
                  <c:v>0.28793999999999997</c:v>
                </c:pt>
                <c:pt idx="11645" formatCode="General">
                  <c:v>0.28793999999999997</c:v>
                </c:pt>
                <c:pt idx="11646" formatCode="General">
                  <c:v>0.28793999999999997</c:v>
                </c:pt>
                <c:pt idx="11647" formatCode="General">
                  <c:v>0.28793999999999997</c:v>
                </c:pt>
                <c:pt idx="11648" formatCode="General">
                  <c:v>0.28793999999999997</c:v>
                </c:pt>
                <c:pt idx="11649" formatCode="General">
                  <c:v>0.28793999999999997</c:v>
                </c:pt>
                <c:pt idx="11650" formatCode="General">
                  <c:v>0.28793999999999997</c:v>
                </c:pt>
                <c:pt idx="11651" formatCode="General">
                  <c:v>0.28793999999999997</c:v>
                </c:pt>
                <c:pt idx="11652" formatCode="General">
                  <c:v>0.28793999999999997</c:v>
                </c:pt>
                <c:pt idx="11653" formatCode="General">
                  <c:v>0.28793999999999997</c:v>
                </c:pt>
                <c:pt idx="11654" formatCode="General">
                  <c:v>0.28793999999999997</c:v>
                </c:pt>
                <c:pt idx="11655" formatCode="General">
                  <c:v>0.28793999999999997</c:v>
                </c:pt>
                <c:pt idx="11656" formatCode="General">
                  <c:v>0.28793999999999997</c:v>
                </c:pt>
                <c:pt idx="11657" formatCode="General">
                  <c:v>0.28793999999999997</c:v>
                </c:pt>
                <c:pt idx="11658" formatCode="General">
                  <c:v>0.28793999999999997</c:v>
                </c:pt>
                <c:pt idx="11659" formatCode="General">
                  <c:v>0.28793999999999997</c:v>
                </c:pt>
                <c:pt idx="11660" formatCode="General">
                  <c:v>0.28793999999999997</c:v>
                </c:pt>
                <c:pt idx="11661" formatCode="General">
                  <c:v>0.28793999999999997</c:v>
                </c:pt>
                <c:pt idx="11662" formatCode="General">
                  <c:v>0.28793999999999997</c:v>
                </c:pt>
                <c:pt idx="11663" formatCode="General">
                  <c:v>0.28793999999999997</c:v>
                </c:pt>
                <c:pt idx="11664" formatCode="General">
                  <c:v>0.28793999999999997</c:v>
                </c:pt>
                <c:pt idx="11665" formatCode="General">
                  <c:v>0.28793999999999997</c:v>
                </c:pt>
                <c:pt idx="11666" formatCode="General">
                  <c:v>0.28793999999999997</c:v>
                </c:pt>
                <c:pt idx="11667" formatCode="General">
                  <c:v>0.28793999999999997</c:v>
                </c:pt>
                <c:pt idx="11668" formatCode="General">
                  <c:v>0.28793999999999997</c:v>
                </c:pt>
                <c:pt idx="11669" formatCode="General">
                  <c:v>0.28793999999999997</c:v>
                </c:pt>
                <c:pt idx="11670" formatCode="General">
                  <c:v>0.28793999999999997</c:v>
                </c:pt>
                <c:pt idx="11671" formatCode="General">
                  <c:v>0.28793999999999997</c:v>
                </c:pt>
                <c:pt idx="11672" formatCode="General">
                  <c:v>0.28793999999999997</c:v>
                </c:pt>
                <c:pt idx="11673" formatCode="General">
                  <c:v>0.28793999999999997</c:v>
                </c:pt>
                <c:pt idx="11674" formatCode="General">
                  <c:v>0.28793999999999997</c:v>
                </c:pt>
                <c:pt idx="11675" formatCode="General">
                  <c:v>0.28793999999999997</c:v>
                </c:pt>
                <c:pt idx="11676" formatCode="General">
                  <c:v>0.28793999999999997</c:v>
                </c:pt>
                <c:pt idx="11677" formatCode="General">
                  <c:v>0.28793999999999997</c:v>
                </c:pt>
                <c:pt idx="11678" formatCode="General">
                  <c:v>0.28793999999999997</c:v>
                </c:pt>
                <c:pt idx="11679" formatCode="General">
                  <c:v>0.28793999999999997</c:v>
                </c:pt>
                <c:pt idx="11680" formatCode="General">
                  <c:v>0.28793999999999997</c:v>
                </c:pt>
                <c:pt idx="11681" formatCode="General">
                  <c:v>0.28793999999999997</c:v>
                </c:pt>
                <c:pt idx="11682" formatCode="General">
                  <c:v>0.28793999999999997</c:v>
                </c:pt>
                <c:pt idx="11683" formatCode="General">
                  <c:v>0.28793999999999997</c:v>
                </c:pt>
                <c:pt idx="11684" formatCode="General">
                  <c:v>0.28793999999999997</c:v>
                </c:pt>
                <c:pt idx="11685" formatCode="General">
                  <c:v>0.28793999999999997</c:v>
                </c:pt>
                <c:pt idx="11686" formatCode="General">
                  <c:v>0.28793999999999997</c:v>
                </c:pt>
                <c:pt idx="11687" formatCode="General">
                  <c:v>0.28793999999999997</c:v>
                </c:pt>
                <c:pt idx="11688" formatCode="General">
                  <c:v>0.28793999999999997</c:v>
                </c:pt>
                <c:pt idx="11689" formatCode="General">
                  <c:v>0.28793999999999997</c:v>
                </c:pt>
                <c:pt idx="11690" formatCode="General">
                  <c:v>0.28793999999999997</c:v>
                </c:pt>
                <c:pt idx="11691" formatCode="General">
                  <c:v>0.28793999999999997</c:v>
                </c:pt>
                <c:pt idx="11692" formatCode="General">
                  <c:v>0.28793999999999997</c:v>
                </c:pt>
                <c:pt idx="11693" formatCode="General">
                  <c:v>0.28793999999999997</c:v>
                </c:pt>
                <c:pt idx="11694" formatCode="General">
                  <c:v>0.28793999999999997</c:v>
                </c:pt>
                <c:pt idx="11695" formatCode="General">
                  <c:v>0.28793999999999997</c:v>
                </c:pt>
                <c:pt idx="11696" formatCode="General">
                  <c:v>0.28793999999999997</c:v>
                </c:pt>
                <c:pt idx="11697" formatCode="General">
                  <c:v>0.28793999999999997</c:v>
                </c:pt>
                <c:pt idx="11698" formatCode="General">
                  <c:v>0.28793999999999997</c:v>
                </c:pt>
                <c:pt idx="11699" formatCode="General">
                  <c:v>0.28793999999999997</c:v>
                </c:pt>
                <c:pt idx="11700" formatCode="General">
                  <c:v>0.28793999999999997</c:v>
                </c:pt>
                <c:pt idx="11701" formatCode="General">
                  <c:v>0.28793999999999997</c:v>
                </c:pt>
                <c:pt idx="11702" formatCode="General">
                  <c:v>0.28793999999999997</c:v>
                </c:pt>
                <c:pt idx="11703" formatCode="General">
                  <c:v>0.28793999999999997</c:v>
                </c:pt>
                <c:pt idx="11704" formatCode="General">
                  <c:v>0.28793999999999997</c:v>
                </c:pt>
                <c:pt idx="11705" formatCode="General">
                  <c:v>0.28793999999999997</c:v>
                </c:pt>
                <c:pt idx="11706" formatCode="General">
                  <c:v>0.28793999999999997</c:v>
                </c:pt>
                <c:pt idx="11707" formatCode="General">
                  <c:v>0.28793999999999997</c:v>
                </c:pt>
                <c:pt idx="11708" formatCode="General">
                  <c:v>0.28793999999999997</c:v>
                </c:pt>
                <c:pt idx="11709" formatCode="General">
                  <c:v>0.28793999999999997</c:v>
                </c:pt>
                <c:pt idx="11710" formatCode="General">
                  <c:v>0.28793999999999997</c:v>
                </c:pt>
                <c:pt idx="11711" formatCode="General">
                  <c:v>0.28793999999999997</c:v>
                </c:pt>
                <c:pt idx="11712" formatCode="General">
                  <c:v>0.28793999999999997</c:v>
                </c:pt>
                <c:pt idx="11713" formatCode="General">
                  <c:v>0.28793999999999997</c:v>
                </c:pt>
                <c:pt idx="11714" formatCode="General">
                  <c:v>0.28793999999999997</c:v>
                </c:pt>
                <c:pt idx="11715" formatCode="General">
                  <c:v>0.28793999999999997</c:v>
                </c:pt>
                <c:pt idx="11716" formatCode="General">
                  <c:v>0.28793999999999997</c:v>
                </c:pt>
                <c:pt idx="11717" formatCode="General">
                  <c:v>0.28793999999999997</c:v>
                </c:pt>
                <c:pt idx="11718" formatCode="General">
                  <c:v>0.28793999999999997</c:v>
                </c:pt>
                <c:pt idx="11719" formatCode="General">
                  <c:v>0.28793999999999997</c:v>
                </c:pt>
                <c:pt idx="11720" formatCode="General">
                  <c:v>0.28793999999999997</c:v>
                </c:pt>
                <c:pt idx="11721" formatCode="General">
                  <c:v>0.28793999999999997</c:v>
                </c:pt>
                <c:pt idx="11722" formatCode="General">
                  <c:v>0.28793999999999997</c:v>
                </c:pt>
                <c:pt idx="11723" formatCode="General">
                  <c:v>0.28793999999999997</c:v>
                </c:pt>
                <c:pt idx="11724" formatCode="General">
                  <c:v>0.28793999999999997</c:v>
                </c:pt>
                <c:pt idx="11725" formatCode="General">
                  <c:v>0.28793999999999997</c:v>
                </c:pt>
                <c:pt idx="11726" formatCode="General">
                  <c:v>0.28793999999999997</c:v>
                </c:pt>
                <c:pt idx="11727" formatCode="General">
                  <c:v>0.28793999999999997</c:v>
                </c:pt>
                <c:pt idx="11728" formatCode="General">
                  <c:v>0.28793999999999997</c:v>
                </c:pt>
                <c:pt idx="11729" formatCode="General">
                  <c:v>0.28793999999999997</c:v>
                </c:pt>
                <c:pt idx="11730" formatCode="General">
                  <c:v>0.28793999999999997</c:v>
                </c:pt>
                <c:pt idx="11731" formatCode="General">
                  <c:v>0.28793999999999997</c:v>
                </c:pt>
                <c:pt idx="11732" formatCode="General">
                  <c:v>0.28793999999999997</c:v>
                </c:pt>
                <c:pt idx="11733" formatCode="General">
                  <c:v>0.28793999999999997</c:v>
                </c:pt>
                <c:pt idx="11734" formatCode="General">
                  <c:v>0.28793999999999997</c:v>
                </c:pt>
                <c:pt idx="11735" formatCode="General">
                  <c:v>0.28793999999999997</c:v>
                </c:pt>
                <c:pt idx="11736" formatCode="General">
                  <c:v>0.28793999999999997</c:v>
                </c:pt>
                <c:pt idx="11737" formatCode="General">
                  <c:v>0.28793999999999997</c:v>
                </c:pt>
                <c:pt idx="11738" formatCode="General">
                  <c:v>0.28793999999999997</c:v>
                </c:pt>
                <c:pt idx="11739" formatCode="General">
                  <c:v>0.28793999999999997</c:v>
                </c:pt>
                <c:pt idx="11740" formatCode="General">
                  <c:v>0.28793999999999997</c:v>
                </c:pt>
                <c:pt idx="11741" formatCode="General">
                  <c:v>0.28793999999999997</c:v>
                </c:pt>
                <c:pt idx="11742" formatCode="General">
                  <c:v>0.28793999999999997</c:v>
                </c:pt>
                <c:pt idx="11743" formatCode="General">
                  <c:v>0.28793999999999997</c:v>
                </c:pt>
                <c:pt idx="11744" formatCode="General">
                  <c:v>0.28793999999999997</c:v>
                </c:pt>
                <c:pt idx="11745" formatCode="General">
                  <c:v>0.28793999999999997</c:v>
                </c:pt>
                <c:pt idx="11746" formatCode="General">
                  <c:v>0.28793999999999997</c:v>
                </c:pt>
                <c:pt idx="11747" formatCode="General">
                  <c:v>0.28793999999999997</c:v>
                </c:pt>
                <c:pt idx="11748" formatCode="General">
                  <c:v>0.28793999999999997</c:v>
                </c:pt>
                <c:pt idx="11749" formatCode="General">
                  <c:v>0.28793999999999997</c:v>
                </c:pt>
                <c:pt idx="11750" formatCode="General">
                  <c:v>0.28793999999999997</c:v>
                </c:pt>
                <c:pt idx="11751" formatCode="General">
                  <c:v>0.28793999999999997</c:v>
                </c:pt>
                <c:pt idx="11752" formatCode="General">
                  <c:v>0.28793999999999997</c:v>
                </c:pt>
                <c:pt idx="11753" formatCode="General">
                  <c:v>0.28793999999999997</c:v>
                </c:pt>
                <c:pt idx="11754" formatCode="General">
                  <c:v>0.28793999999999997</c:v>
                </c:pt>
                <c:pt idx="11755" formatCode="General">
                  <c:v>0.28793999999999997</c:v>
                </c:pt>
                <c:pt idx="11756" formatCode="General">
                  <c:v>0.28793999999999997</c:v>
                </c:pt>
                <c:pt idx="11757" formatCode="General">
                  <c:v>0.28793999999999997</c:v>
                </c:pt>
                <c:pt idx="11758" formatCode="General">
                  <c:v>0.28793999999999997</c:v>
                </c:pt>
                <c:pt idx="11759" formatCode="General">
                  <c:v>0.28793999999999997</c:v>
                </c:pt>
                <c:pt idx="11760" formatCode="General">
                  <c:v>0.28793999999999997</c:v>
                </c:pt>
                <c:pt idx="11761" formatCode="General">
                  <c:v>0.28794999999999998</c:v>
                </c:pt>
                <c:pt idx="11762" formatCode="General">
                  <c:v>0.28794999999999998</c:v>
                </c:pt>
                <c:pt idx="11763" formatCode="General">
                  <c:v>0.28794999999999998</c:v>
                </c:pt>
                <c:pt idx="11764" formatCode="General">
                  <c:v>0.28794999999999998</c:v>
                </c:pt>
                <c:pt idx="11765" formatCode="General">
                  <c:v>0.28794999999999998</c:v>
                </c:pt>
                <c:pt idx="11766" formatCode="General">
                  <c:v>0.28794999999999998</c:v>
                </c:pt>
                <c:pt idx="11767" formatCode="General">
                  <c:v>0.28794999999999998</c:v>
                </c:pt>
                <c:pt idx="11768" formatCode="General">
                  <c:v>0.28794999999999998</c:v>
                </c:pt>
                <c:pt idx="11769" formatCode="General">
                  <c:v>0.28794999999999998</c:v>
                </c:pt>
                <c:pt idx="11770" formatCode="General">
                  <c:v>0.28794999999999998</c:v>
                </c:pt>
                <c:pt idx="11771" formatCode="General">
                  <c:v>0.28794999999999998</c:v>
                </c:pt>
                <c:pt idx="11772" formatCode="General">
                  <c:v>0.28794999999999998</c:v>
                </c:pt>
                <c:pt idx="11773" formatCode="General">
                  <c:v>0.28794999999999998</c:v>
                </c:pt>
                <c:pt idx="11774" formatCode="General">
                  <c:v>0.28794999999999998</c:v>
                </c:pt>
                <c:pt idx="11775" formatCode="General">
                  <c:v>0.28794999999999998</c:v>
                </c:pt>
                <c:pt idx="11776" formatCode="General">
                  <c:v>0.28794999999999998</c:v>
                </c:pt>
                <c:pt idx="11777" formatCode="General">
                  <c:v>0.28794999999999998</c:v>
                </c:pt>
                <c:pt idx="11778" formatCode="General">
                  <c:v>0.28794999999999998</c:v>
                </c:pt>
                <c:pt idx="11779" formatCode="General">
                  <c:v>0.28794999999999998</c:v>
                </c:pt>
                <c:pt idx="11780" formatCode="General">
                  <c:v>0.28794999999999998</c:v>
                </c:pt>
                <c:pt idx="11781" formatCode="General">
                  <c:v>0.28794999999999998</c:v>
                </c:pt>
                <c:pt idx="11782" formatCode="General">
                  <c:v>0.28794999999999998</c:v>
                </c:pt>
                <c:pt idx="11783" formatCode="General">
                  <c:v>0.28794999999999998</c:v>
                </c:pt>
                <c:pt idx="11784" formatCode="General">
                  <c:v>0.28794999999999998</c:v>
                </c:pt>
                <c:pt idx="11785" formatCode="General">
                  <c:v>0.28794999999999998</c:v>
                </c:pt>
                <c:pt idx="11786" formatCode="General">
                  <c:v>0.28794999999999998</c:v>
                </c:pt>
                <c:pt idx="11787" formatCode="General">
                  <c:v>0.28794999999999998</c:v>
                </c:pt>
                <c:pt idx="11788" formatCode="General">
                  <c:v>0.28794999999999998</c:v>
                </c:pt>
                <c:pt idx="11789" formatCode="General">
                  <c:v>0.28794999999999998</c:v>
                </c:pt>
                <c:pt idx="11790" formatCode="General">
                  <c:v>0.28794999999999998</c:v>
                </c:pt>
                <c:pt idx="11791" formatCode="General">
                  <c:v>0.28794999999999998</c:v>
                </c:pt>
                <c:pt idx="11792" formatCode="General">
                  <c:v>0.28794999999999998</c:v>
                </c:pt>
                <c:pt idx="11793" formatCode="General">
                  <c:v>0.28794999999999998</c:v>
                </c:pt>
                <c:pt idx="11794" formatCode="General">
                  <c:v>0.28794999999999998</c:v>
                </c:pt>
                <c:pt idx="11795" formatCode="General">
                  <c:v>0.28794999999999998</c:v>
                </c:pt>
                <c:pt idx="11796" formatCode="General">
                  <c:v>0.28794999999999998</c:v>
                </c:pt>
                <c:pt idx="11797" formatCode="General">
                  <c:v>0.28794999999999998</c:v>
                </c:pt>
                <c:pt idx="11798" formatCode="General">
                  <c:v>0.28794999999999998</c:v>
                </c:pt>
                <c:pt idx="11799" formatCode="General">
                  <c:v>0.28794999999999998</c:v>
                </c:pt>
                <c:pt idx="11800" formatCode="General">
                  <c:v>0.28794999999999998</c:v>
                </c:pt>
                <c:pt idx="11801" formatCode="General">
                  <c:v>0.28794999999999998</c:v>
                </c:pt>
                <c:pt idx="11802" formatCode="General">
                  <c:v>0.28794999999999998</c:v>
                </c:pt>
                <c:pt idx="11803" formatCode="General">
                  <c:v>0.28794999999999998</c:v>
                </c:pt>
                <c:pt idx="11804" formatCode="General">
                  <c:v>0.28794999999999998</c:v>
                </c:pt>
                <c:pt idx="11805" formatCode="General">
                  <c:v>0.28794999999999998</c:v>
                </c:pt>
                <c:pt idx="11806" formatCode="General">
                  <c:v>0.28794999999999998</c:v>
                </c:pt>
                <c:pt idx="11807" formatCode="General">
                  <c:v>0.28794999999999998</c:v>
                </c:pt>
                <c:pt idx="11808" formatCode="General">
                  <c:v>0.28794999999999998</c:v>
                </c:pt>
                <c:pt idx="11809" formatCode="General">
                  <c:v>0.28794999999999998</c:v>
                </c:pt>
                <c:pt idx="11810" formatCode="General">
                  <c:v>0.28794999999999998</c:v>
                </c:pt>
                <c:pt idx="11811" formatCode="General">
                  <c:v>0.28794999999999998</c:v>
                </c:pt>
                <c:pt idx="11812" formatCode="General">
                  <c:v>0.28794999999999998</c:v>
                </c:pt>
                <c:pt idx="11813" formatCode="General">
                  <c:v>0.28794999999999998</c:v>
                </c:pt>
                <c:pt idx="11814" formatCode="General">
                  <c:v>0.28794999999999998</c:v>
                </c:pt>
                <c:pt idx="11815" formatCode="General">
                  <c:v>0.28794999999999998</c:v>
                </c:pt>
                <c:pt idx="11816" formatCode="General">
                  <c:v>0.28794999999999998</c:v>
                </c:pt>
                <c:pt idx="11817" formatCode="General">
                  <c:v>0.28794999999999998</c:v>
                </c:pt>
                <c:pt idx="11818" formatCode="General">
                  <c:v>0.28794999999999998</c:v>
                </c:pt>
                <c:pt idx="11819" formatCode="General">
                  <c:v>0.28794999999999998</c:v>
                </c:pt>
                <c:pt idx="11820" formatCode="General">
                  <c:v>0.28794999999999998</c:v>
                </c:pt>
                <c:pt idx="11821" formatCode="General">
                  <c:v>0.28794999999999998</c:v>
                </c:pt>
                <c:pt idx="11822" formatCode="General">
                  <c:v>0.28794999999999998</c:v>
                </c:pt>
                <c:pt idx="11823" formatCode="General">
                  <c:v>0.28794999999999998</c:v>
                </c:pt>
                <c:pt idx="11824" formatCode="General">
                  <c:v>0.28794999999999998</c:v>
                </c:pt>
                <c:pt idx="11825" formatCode="General">
                  <c:v>0.28794999999999998</c:v>
                </c:pt>
                <c:pt idx="11826" formatCode="General">
                  <c:v>0.28794999999999998</c:v>
                </c:pt>
                <c:pt idx="11827" formatCode="General">
                  <c:v>0.28794999999999998</c:v>
                </c:pt>
                <c:pt idx="11828" formatCode="General">
                  <c:v>0.28794999999999998</c:v>
                </c:pt>
                <c:pt idx="11829" formatCode="General">
                  <c:v>0.28794999999999998</c:v>
                </c:pt>
                <c:pt idx="11830" formatCode="General">
                  <c:v>0.28794999999999998</c:v>
                </c:pt>
                <c:pt idx="11831" formatCode="General">
                  <c:v>0.28794999999999998</c:v>
                </c:pt>
                <c:pt idx="11832" formatCode="General">
                  <c:v>0.28794999999999998</c:v>
                </c:pt>
                <c:pt idx="11833" formatCode="General">
                  <c:v>0.28794999999999998</c:v>
                </c:pt>
                <c:pt idx="11834" formatCode="General">
                  <c:v>0.28794999999999998</c:v>
                </c:pt>
                <c:pt idx="11835" formatCode="General">
                  <c:v>0.28794999999999998</c:v>
                </c:pt>
                <c:pt idx="11836" formatCode="General">
                  <c:v>0.28794999999999998</c:v>
                </c:pt>
                <c:pt idx="11837" formatCode="General">
                  <c:v>0.28794999999999998</c:v>
                </c:pt>
                <c:pt idx="11838" formatCode="General">
                  <c:v>0.28794999999999998</c:v>
                </c:pt>
                <c:pt idx="11839" formatCode="General">
                  <c:v>0.28794999999999998</c:v>
                </c:pt>
                <c:pt idx="11840" formatCode="General">
                  <c:v>0.28794999999999998</c:v>
                </c:pt>
                <c:pt idx="11841" formatCode="General">
                  <c:v>0.28794999999999998</c:v>
                </c:pt>
                <c:pt idx="11842" formatCode="General">
                  <c:v>0.28794999999999998</c:v>
                </c:pt>
                <c:pt idx="11843" formatCode="General">
                  <c:v>0.28794999999999998</c:v>
                </c:pt>
                <c:pt idx="11844" formatCode="General">
                  <c:v>0.28794999999999998</c:v>
                </c:pt>
                <c:pt idx="11845" formatCode="General">
                  <c:v>0.28794999999999998</c:v>
                </c:pt>
                <c:pt idx="11846" formatCode="General">
                  <c:v>0.28794999999999998</c:v>
                </c:pt>
                <c:pt idx="11847" formatCode="General">
                  <c:v>0.28794999999999998</c:v>
                </c:pt>
                <c:pt idx="11848" formatCode="General">
                  <c:v>0.28794999999999998</c:v>
                </c:pt>
                <c:pt idx="11849" formatCode="General">
                  <c:v>0.28794999999999998</c:v>
                </c:pt>
                <c:pt idx="11850" formatCode="General">
                  <c:v>0.28794999999999998</c:v>
                </c:pt>
                <c:pt idx="11851" formatCode="General">
                  <c:v>0.28794999999999998</c:v>
                </c:pt>
                <c:pt idx="11852" formatCode="General">
                  <c:v>0.28794999999999998</c:v>
                </c:pt>
                <c:pt idx="11853" formatCode="General">
                  <c:v>0.28794999999999998</c:v>
                </c:pt>
                <c:pt idx="11854" formatCode="General">
                  <c:v>0.28794999999999998</c:v>
                </c:pt>
                <c:pt idx="11855" formatCode="General">
                  <c:v>0.28794999999999998</c:v>
                </c:pt>
                <c:pt idx="11856" formatCode="General">
                  <c:v>0.28794999999999998</c:v>
                </c:pt>
                <c:pt idx="11857" formatCode="General">
                  <c:v>0.28794999999999998</c:v>
                </c:pt>
                <c:pt idx="11858" formatCode="General">
                  <c:v>0.28794999999999998</c:v>
                </c:pt>
                <c:pt idx="11859" formatCode="General">
                  <c:v>0.28794999999999998</c:v>
                </c:pt>
                <c:pt idx="11860" formatCode="General">
                  <c:v>0.28794999999999998</c:v>
                </c:pt>
                <c:pt idx="11861" formatCode="General">
                  <c:v>0.28794999999999998</c:v>
                </c:pt>
                <c:pt idx="11862" formatCode="General">
                  <c:v>0.28794999999999998</c:v>
                </c:pt>
                <c:pt idx="11863" formatCode="General">
                  <c:v>0.28794999999999998</c:v>
                </c:pt>
                <c:pt idx="11864" formatCode="General">
                  <c:v>0.28794999999999998</c:v>
                </c:pt>
                <c:pt idx="11865" formatCode="General">
                  <c:v>0.28794999999999998</c:v>
                </c:pt>
                <c:pt idx="11866" formatCode="General">
                  <c:v>0.28794999999999998</c:v>
                </c:pt>
                <c:pt idx="11867" formatCode="General">
                  <c:v>0.28794999999999998</c:v>
                </c:pt>
                <c:pt idx="11868" formatCode="General">
                  <c:v>0.28794999999999998</c:v>
                </c:pt>
                <c:pt idx="11869" formatCode="General">
                  <c:v>0.28794999999999998</c:v>
                </c:pt>
                <c:pt idx="11870" formatCode="General">
                  <c:v>0.28794999999999998</c:v>
                </c:pt>
                <c:pt idx="11871" formatCode="General">
                  <c:v>0.28794999999999998</c:v>
                </c:pt>
                <c:pt idx="11872" formatCode="General">
                  <c:v>0.28794999999999998</c:v>
                </c:pt>
                <c:pt idx="11873" formatCode="General">
                  <c:v>0.28794999999999998</c:v>
                </c:pt>
                <c:pt idx="11874" formatCode="General">
                  <c:v>0.28794999999999998</c:v>
                </c:pt>
                <c:pt idx="11875" formatCode="General">
                  <c:v>0.28794999999999998</c:v>
                </c:pt>
                <c:pt idx="11876" formatCode="General">
                  <c:v>0.28794999999999998</c:v>
                </c:pt>
                <c:pt idx="11877" formatCode="General">
                  <c:v>0.28794999999999998</c:v>
                </c:pt>
                <c:pt idx="11878" formatCode="General">
                  <c:v>0.28794999999999998</c:v>
                </c:pt>
                <c:pt idx="11879" formatCode="General">
                  <c:v>0.28794999999999998</c:v>
                </c:pt>
                <c:pt idx="11880" formatCode="General">
                  <c:v>0.28794999999999998</c:v>
                </c:pt>
                <c:pt idx="11881" formatCode="General">
                  <c:v>0.28794999999999998</c:v>
                </c:pt>
                <c:pt idx="11882" formatCode="General">
                  <c:v>0.28794999999999998</c:v>
                </c:pt>
                <c:pt idx="11883" formatCode="General">
                  <c:v>0.28794999999999998</c:v>
                </c:pt>
                <c:pt idx="11884" formatCode="General">
                  <c:v>0.28794999999999998</c:v>
                </c:pt>
                <c:pt idx="11885" formatCode="General">
                  <c:v>0.28794999999999998</c:v>
                </c:pt>
                <c:pt idx="11886" formatCode="General">
                  <c:v>0.28794999999999998</c:v>
                </c:pt>
                <c:pt idx="11887" formatCode="General">
                  <c:v>0.28794999999999998</c:v>
                </c:pt>
                <c:pt idx="11888" formatCode="General">
                  <c:v>0.28794999999999998</c:v>
                </c:pt>
                <c:pt idx="11889" formatCode="General">
                  <c:v>0.28794999999999998</c:v>
                </c:pt>
                <c:pt idx="11890" formatCode="General">
                  <c:v>0.28794999999999998</c:v>
                </c:pt>
                <c:pt idx="11891" formatCode="General">
                  <c:v>0.28794999999999998</c:v>
                </c:pt>
                <c:pt idx="11892" formatCode="General">
                  <c:v>0.28794999999999998</c:v>
                </c:pt>
                <c:pt idx="11893" formatCode="General">
                  <c:v>0.28794999999999998</c:v>
                </c:pt>
                <c:pt idx="11894" formatCode="General">
                  <c:v>0.28794999999999998</c:v>
                </c:pt>
                <c:pt idx="11895" formatCode="General">
                  <c:v>0.28794999999999998</c:v>
                </c:pt>
                <c:pt idx="11896" formatCode="General">
                  <c:v>0.28794999999999998</c:v>
                </c:pt>
                <c:pt idx="11897" formatCode="General">
                  <c:v>0.28794999999999998</c:v>
                </c:pt>
                <c:pt idx="11898" formatCode="General">
                  <c:v>0.28794999999999998</c:v>
                </c:pt>
                <c:pt idx="11899" formatCode="General">
                  <c:v>0.28794999999999998</c:v>
                </c:pt>
                <c:pt idx="11900" formatCode="General">
                  <c:v>0.28794999999999998</c:v>
                </c:pt>
                <c:pt idx="11901" formatCode="General">
                  <c:v>0.28794999999999998</c:v>
                </c:pt>
                <c:pt idx="11902" formatCode="General">
                  <c:v>0.28794999999999998</c:v>
                </c:pt>
                <c:pt idx="11903" formatCode="General">
                  <c:v>0.28794999999999998</c:v>
                </c:pt>
                <c:pt idx="11904" formatCode="General">
                  <c:v>0.28794999999999998</c:v>
                </c:pt>
                <c:pt idx="11905" formatCode="General">
                  <c:v>0.28794999999999998</c:v>
                </c:pt>
                <c:pt idx="11906" formatCode="General">
                  <c:v>0.28794999999999998</c:v>
                </c:pt>
                <c:pt idx="11907" formatCode="General">
                  <c:v>0.28794999999999998</c:v>
                </c:pt>
                <c:pt idx="11908" formatCode="General">
                  <c:v>0.28794999999999998</c:v>
                </c:pt>
                <c:pt idx="11909" formatCode="General">
                  <c:v>0.28794999999999998</c:v>
                </c:pt>
                <c:pt idx="11910" formatCode="General">
                  <c:v>0.28794999999999998</c:v>
                </c:pt>
                <c:pt idx="11911" formatCode="General">
                  <c:v>0.28794999999999998</c:v>
                </c:pt>
                <c:pt idx="11912" formatCode="General">
                  <c:v>0.28794999999999998</c:v>
                </c:pt>
                <c:pt idx="11913" formatCode="General">
                  <c:v>0.28794999999999998</c:v>
                </c:pt>
                <c:pt idx="11914" formatCode="General">
                  <c:v>0.28794999999999998</c:v>
                </c:pt>
                <c:pt idx="11915" formatCode="General">
                  <c:v>0.28794999999999998</c:v>
                </c:pt>
                <c:pt idx="11916" formatCode="General">
                  <c:v>0.28794999999999998</c:v>
                </c:pt>
                <c:pt idx="11917" formatCode="General">
                  <c:v>0.28794999999999998</c:v>
                </c:pt>
                <c:pt idx="11918" formatCode="General">
                  <c:v>0.28794999999999998</c:v>
                </c:pt>
                <c:pt idx="11919" formatCode="General">
                  <c:v>0.28794999999999998</c:v>
                </c:pt>
                <c:pt idx="11920" formatCode="General">
                  <c:v>0.28794999999999998</c:v>
                </c:pt>
                <c:pt idx="11921" formatCode="General">
                  <c:v>0.28794999999999998</c:v>
                </c:pt>
                <c:pt idx="11922" formatCode="General">
                  <c:v>0.28794999999999998</c:v>
                </c:pt>
                <c:pt idx="11923" formatCode="General">
                  <c:v>0.28794999999999998</c:v>
                </c:pt>
                <c:pt idx="11924" formatCode="General">
                  <c:v>0.28794999999999998</c:v>
                </c:pt>
                <c:pt idx="11925" formatCode="General">
                  <c:v>0.28794999999999998</c:v>
                </c:pt>
                <c:pt idx="11926" formatCode="General">
                  <c:v>0.28794999999999998</c:v>
                </c:pt>
                <c:pt idx="11927" formatCode="General">
                  <c:v>0.28794999999999998</c:v>
                </c:pt>
                <c:pt idx="11928" formatCode="General">
                  <c:v>0.28794999999999998</c:v>
                </c:pt>
                <c:pt idx="11929" formatCode="General">
                  <c:v>0.28794999999999998</c:v>
                </c:pt>
                <c:pt idx="11930" formatCode="General">
                  <c:v>0.28794999999999998</c:v>
                </c:pt>
                <c:pt idx="11931" formatCode="General">
                  <c:v>0.28794999999999998</c:v>
                </c:pt>
                <c:pt idx="11932" formatCode="General">
                  <c:v>0.28794999999999998</c:v>
                </c:pt>
                <c:pt idx="11933" formatCode="General">
                  <c:v>0.28794999999999998</c:v>
                </c:pt>
                <c:pt idx="11934" formatCode="General">
                  <c:v>0.28794999999999998</c:v>
                </c:pt>
                <c:pt idx="11935" formatCode="General">
                  <c:v>0.28794999999999998</c:v>
                </c:pt>
                <c:pt idx="11936" formatCode="General">
                  <c:v>0.28794999999999998</c:v>
                </c:pt>
                <c:pt idx="11937" formatCode="General">
                  <c:v>0.28794999999999998</c:v>
                </c:pt>
                <c:pt idx="11938" formatCode="General">
                  <c:v>0.28794999999999998</c:v>
                </c:pt>
                <c:pt idx="11939" formatCode="General">
                  <c:v>0.28794999999999998</c:v>
                </c:pt>
                <c:pt idx="11940" formatCode="General">
                  <c:v>0.28794999999999998</c:v>
                </c:pt>
                <c:pt idx="11941" formatCode="General">
                  <c:v>0.28794999999999998</c:v>
                </c:pt>
                <c:pt idx="11942" formatCode="General">
                  <c:v>0.28794999999999998</c:v>
                </c:pt>
                <c:pt idx="11943" formatCode="General">
                  <c:v>0.28794999999999998</c:v>
                </c:pt>
                <c:pt idx="11944" formatCode="General">
                  <c:v>0.28794999999999998</c:v>
                </c:pt>
                <c:pt idx="11945" formatCode="General">
                  <c:v>0.28794999999999998</c:v>
                </c:pt>
                <c:pt idx="11946" formatCode="General">
                  <c:v>0.28794999999999998</c:v>
                </c:pt>
                <c:pt idx="11947" formatCode="General">
                  <c:v>0.28794999999999998</c:v>
                </c:pt>
                <c:pt idx="11948" formatCode="General">
                  <c:v>0.28794999999999998</c:v>
                </c:pt>
                <c:pt idx="11949" formatCode="General">
                  <c:v>0.28794999999999998</c:v>
                </c:pt>
                <c:pt idx="11950" formatCode="General">
                  <c:v>0.28794999999999998</c:v>
                </c:pt>
                <c:pt idx="11951" formatCode="General">
                  <c:v>0.28794999999999998</c:v>
                </c:pt>
                <c:pt idx="11952" formatCode="General">
                  <c:v>0.28794999999999998</c:v>
                </c:pt>
                <c:pt idx="11953" formatCode="General">
                  <c:v>0.28794999999999998</c:v>
                </c:pt>
                <c:pt idx="11954" formatCode="General">
                  <c:v>0.28794999999999998</c:v>
                </c:pt>
                <c:pt idx="11955" formatCode="General">
                  <c:v>0.28794999999999998</c:v>
                </c:pt>
                <c:pt idx="11956" formatCode="General">
                  <c:v>0.28794999999999998</c:v>
                </c:pt>
                <c:pt idx="11957" formatCode="General">
                  <c:v>0.28794999999999998</c:v>
                </c:pt>
                <c:pt idx="11958" formatCode="General">
                  <c:v>0.28794999999999998</c:v>
                </c:pt>
                <c:pt idx="11959" formatCode="General">
                  <c:v>0.28794999999999998</c:v>
                </c:pt>
                <c:pt idx="11960" formatCode="General">
                  <c:v>0.28794999999999998</c:v>
                </c:pt>
                <c:pt idx="11961" formatCode="General">
                  <c:v>0.28794999999999998</c:v>
                </c:pt>
                <c:pt idx="11962" formatCode="General">
                  <c:v>0.28794999999999998</c:v>
                </c:pt>
                <c:pt idx="11963" formatCode="General">
                  <c:v>0.28794999999999998</c:v>
                </c:pt>
                <c:pt idx="11964" formatCode="General">
                  <c:v>0.28794999999999998</c:v>
                </c:pt>
                <c:pt idx="11965" formatCode="General">
                  <c:v>0.28794999999999998</c:v>
                </c:pt>
                <c:pt idx="11966" formatCode="General">
                  <c:v>0.28794999999999998</c:v>
                </c:pt>
                <c:pt idx="11967" formatCode="General">
                  <c:v>0.28794999999999998</c:v>
                </c:pt>
                <c:pt idx="11968" formatCode="General">
                  <c:v>0.28794999999999998</c:v>
                </c:pt>
                <c:pt idx="11969" formatCode="General">
                  <c:v>0.28794999999999998</c:v>
                </c:pt>
                <c:pt idx="11970" formatCode="General">
                  <c:v>0.28794999999999998</c:v>
                </c:pt>
                <c:pt idx="11971" formatCode="General">
                  <c:v>0.28794999999999998</c:v>
                </c:pt>
                <c:pt idx="11972" formatCode="General">
                  <c:v>0.28794999999999998</c:v>
                </c:pt>
                <c:pt idx="11973" formatCode="General">
                  <c:v>0.28794999999999998</c:v>
                </c:pt>
                <c:pt idx="11974" formatCode="General">
                  <c:v>0.28794999999999998</c:v>
                </c:pt>
                <c:pt idx="11975" formatCode="General">
                  <c:v>0.28794999999999998</c:v>
                </c:pt>
                <c:pt idx="11976" formatCode="General">
                  <c:v>0.28794999999999998</c:v>
                </c:pt>
                <c:pt idx="11977" formatCode="General">
                  <c:v>0.28794999999999998</c:v>
                </c:pt>
                <c:pt idx="11978" formatCode="General">
                  <c:v>0.28794999999999998</c:v>
                </c:pt>
                <c:pt idx="11979" formatCode="General">
                  <c:v>0.28794999999999998</c:v>
                </c:pt>
                <c:pt idx="11980" formatCode="General">
                  <c:v>0.28794999999999998</c:v>
                </c:pt>
                <c:pt idx="11981" formatCode="General">
                  <c:v>0.28794999999999998</c:v>
                </c:pt>
                <c:pt idx="11982" formatCode="General">
                  <c:v>0.28794999999999998</c:v>
                </c:pt>
                <c:pt idx="11983" formatCode="General">
                  <c:v>0.28794999999999998</c:v>
                </c:pt>
                <c:pt idx="11984" formatCode="General">
                  <c:v>0.28794999999999998</c:v>
                </c:pt>
                <c:pt idx="11985" formatCode="General">
                  <c:v>0.28794999999999998</c:v>
                </c:pt>
                <c:pt idx="11986" formatCode="General">
                  <c:v>0.28794999999999998</c:v>
                </c:pt>
                <c:pt idx="11987" formatCode="General">
                  <c:v>0.28794999999999998</c:v>
                </c:pt>
                <c:pt idx="11988" formatCode="General">
                  <c:v>0.28794999999999998</c:v>
                </c:pt>
                <c:pt idx="11989" formatCode="General">
                  <c:v>0.28794999999999998</c:v>
                </c:pt>
                <c:pt idx="11990" formatCode="General">
                  <c:v>0.28794999999999998</c:v>
                </c:pt>
                <c:pt idx="11991" formatCode="General">
                  <c:v>0.28794999999999998</c:v>
                </c:pt>
                <c:pt idx="11992" formatCode="General">
                  <c:v>0.28794999999999998</c:v>
                </c:pt>
                <c:pt idx="11993" formatCode="General">
                  <c:v>0.28794999999999998</c:v>
                </c:pt>
                <c:pt idx="11994" formatCode="General">
                  <c:v>0.28794999999999998</c:v>
                </c:pt>
                <c:pt idx="11995" formatCode="General">
                  <c:v>0.28794999999999998</c:v>
                </c:pt>
                <c:pt idx="11996" formatCode="General">
                  <c:v>0.28794999999999998</c:v>
                </c:pt>
                <c:pt idx="11997" formatCode="General">
                  <c:v>0.28794999999999998</c:v>
                </c:pt>
                <c:pt idx="11998" formatCode="General">
                  <c:v>0.28794999999999998</c:v>
                </c:pt>
                <c:pt idx="11999" formatCode="General">
                  <c:v>0.28794999999999998</c:v>
                </c:pt>
                <c:pt idx="12000" formatCode="General">
                  <c:v>0.28794999999999998</c:v>
                </c:pt>
                <c:pt idx="12001" formatCode="General">
                  <c:v>0.28794999999999998</c:v>
                </c:pt>
                <c:pt idx="12002" formatCode="General">
                  <c:v>0.28794999999999998</c:v>
                </c:pt>
                <c:pt idx="12003" formatCode="General">
                  <c:v>0.28794999999999998</c:v>
                </c:pt>
                <c:pt idx="12004" formatCode="General">
                  <c:v>0.28794999999999998</c:v>
                </c:pt>
                <c:pt idx="12005" formatCode="General">
                  <c:v>0.28794999999999998</c:v>
                </c:pt>
                <c:pt idx="12006" formatCode="General">
                  <c:v>0.28794999999999998</c:v>
                </c:pt>
                <c:pt idx="12007" formatCode="General">
                  <c:v>0.28794999999999998</c:v>
                </c:pt>
                <c:pt idx="12008" formatCode="General">
                  <c:v>0.28794999999999998</c:v>
                </c:pt>
                <c:pt idx="12009" formatCode="General">
                  <c:v>0.28794999999999998</c:v>
                </c:pt>
                <c:pt idx="12010" formatCode="General">
                  <c:v>0.28794999999999998</c:v>
                </c:pt>
                <c:pt idx="12011" formatCode="General">
                  <c:v>0.28794999999999998</c:v>
                </c:pt>
                <c:pt idx="12012" formatCode="General">
                  <c:v>0.28794999999999998</c:v>
                </c:pt>
                <c:pt idx="12013" formatCode="General">
                  <c:v>0.28794999999999998</c:v>
                </c:pt>
                <c:pt idx="12014" formatCode="General">
                  <c:v>0.28794999999999998</c:v>
                </c:pt>
                <c:pt idx="12015" formatCode="General">
                  <c:v>0.28794999999999998</c:v>
                </c:pt>
                <c:pt idx="12016" formatCode="General">
                  <c:v>0.28794999999999998</c:v>
                </c:pt>
                <c:pt idx="12017" formatCode="General">
                  <c:v>0.28794999999999998</c:v>
                </c:pt>
                <c:pt idx="12018" formatCode="General">
                  <c:v>0.28794999999999998</c:v>
                </c:pt>
                <c:pt idx="12019" formatCode="General">
                  <c:v>0.28794999999999998</c:v>
                </c:pt>
                <c:pt idx="12020" formatCode="General">
                  <c:v>0.28794999999999998</c:v>
                </c:pt>
                <c:pt idx="12021" formatCode="General">
                  <c:v>0.28794999999999998</c:v>
                </c:pt>
                <c:pt idx="12022" formatCode="General">
                  <c:v>0.28794999999999998</c:v>
                </c:pt>
                <c:pt idx="12023" formatCode="General">
                  <c:v>0.28794999999999998</c:v>
                </c:pt>
                <c:pt idx="12024" formatCode="General">
                  <c:v>0.28794999999999998</c:v>
                </c:pt>
                <c:pt idx="12025" formatCode="General">
                  <c:v>0.28794999999999998</c:v>
                </c:pt>
                <c:pt idx="12026" formatCode="General">
                  <c:v>0.28794999999999998</c:v>
                </c:pt>
                <c:pt idx="12027" formatCode="General">
                  <c:v>0.28794999999999998</c:v>
                </c:pt>
                <c:pt idx="12028" formatCode="General">
                  <c:v>0.28794999999999998</c:v>
                </c:pt>
                <c:pt idx="12029" formatCode="General">
                  <c:v>0.28794999999999998</c:v>
                </c:pt>
                <c:pt idx="12030" formatCode="General">
                  <c:v>0.28794999999999998</c:v>
                </c:pt>
                <c:pt idx="12031" formatCode="General">
                  <c:v>0.28794999999999998</c:v>
                </c:pt>
                <c:pt idx="12032" formatCode="General">
                  <c:v>0.28794999999999998</c:v>
                </c:pt>
                <c:pt idx="12033" formatCode="General">
                  <c:v>0.28794999999999998</c:v>
                </c:pt>
                <c:pt idx="12034" formatCode="General">
                  <c:v>0.28794999999999998</c:v>
                </c:pt>
                <c:pt idx="12035" formatCode="General">
                  <c:v>0.28794999999999998</c:v>
                </c:pt>
                <c:pt idx="12036" formatCode="General">
                  <c:v>0.28795999999999999</c:v>
                </c:pt>
                <c:pt idx="12037" formatCode="General">
                  <c:v>0.28795999999999999</c:v>
                </c:pt>
                <c:pt idx="12038" formatCode="General">
                  <c:v>0.28795999999999999</c:v>
                </c:pt>
                <c:pt idx="12039" formatCode="General">
                  <c:v>0.28795999999999999</c:v>
                </c:pt>
                <c:pt idx="12040" formatCode="General">
                  <c:v>0.28795999999999999</c:v>
                </c:pt>
                <c:pt idx="12041" formatCode="General">
                  <c:v>0.28795999999999999</c:v>
                </c:pt>
                <c:pt idx="12042" formatCode="General">
                  <c:v>0.28795999999999999</c:v>
                </c:pt>
                <c:pt idx="12043" formatCode="General">
                  <c:v>0.28795999999999999</c:v>
                </c:pt>
                <c:pt idx="12044" formatCode="General">
                  <c:v>0.28795999999999999</c:v>
                </c:pt>
                <c:pt idx="12045" formatCode="General">
                  <c:v>0.28795999999999999</c:v>
                </c:pt>
                <c:pt idx="12046" formatCode="General">
                  <c:v>0.28795999999999999</c:v>
                </c:pt>
                <c:pt idx="12047" formatCode="General">
                  <c:v>0.28795999999999999</c:v>
                </c:pt>
                <c:pt idx="12048" formatCode="General">
                  <c:v>0.28795999999999999</c:v>
                </c:pt>
                <c:pt idx="12049" formatCode="General">
                  <c:v>0.28795999999999999</c:v>
                </c:pt>
                <c:pt idx="12050" formatCode="General">
                  <c:v>0.28795999999999999</c:v>
                </c:pt>
                <c:pt idx="12051" formatCode="General">
                  <c:v>0.28795999999999999</c:v>
                </c:pt>
                <c:pt idx="12052" formatCode="General">
                  <c:v>0.28795999999999999</c:v>
                </c:pt>
                <c:pt idx="12053" formatCode="General">
                  <c:v>0.28795999999999999</c:v>
                </c:pt>
                <c:pt idx="12054" formatCode="General">
                  <c:v>0.28795999999999999</c:v>
                </c:pt>
                <c:pt idx="12055" formatCode="General">
                  <c:v>0.28795999999999999</c:v>
                </c:pt>
                <c:pt idx="12056" formatCode="General">
                  <c:v>0.28795999999999999</c:v>
                </c:pt>
                <c:pt idx="12057" formatCode="General">
                  <c:v>0.28795999999999999</c:v>
                </c:pt>
                <c:pt idx="12058" formatCode="General">
                  <c:v>0.28795999999999999</c:v>
                </c:pt>
                <c:pt idx="12059" formatCode="General">
                  <c:v>0.28795999999999999</c:v>
                </c:pt>
                <c:pt idx="12060" formatCode="General">
                  <c:v>0.28795999999999999</c:v>
                </c:pt>
                <c:pt idx="12061" formatCode="General">
                  <c:v>0.28795999999999999</c:v>
                </c:pt>
                <c:pt idx="12062" formatCode="General">
                  <c:v>0.28795999999999999</c:v>
                </c:pt>
                <c:pt idx="12063" formatCode="General">
                  <c:v>0.28795999999999999</c:v>
                </c:pt>
                <c:pt idx="12064" formatCode="General">
                  <c:v>0.28795999999999999</c:v>
                </c:pt>
                <c:pt idx="12065" formatCode="General">
                  <c:v>0.28795999999999999</c:v>
                </c:pt>
                <c:pt idx="12066" formatCode="General">
                  <c:v>0.28795999999999999</c:v>
                </c:pt>
                <c:pt idx="12067" formatCode="General">
                  <c:v>0.28795999999999999</c:v>
                </c:pt>
                <c:pt idx="12068" formatCode="General">
                  <c:v>0.28795999999999999</c:v>
                </c:pt>
                <c:pt idx="12069" formatCode="General">
                  <c:v>0.28795999999999999</c:v>
                </c:pt>
                <c:pt idx="12070" formatCode="General">
                  <c:v>0.28795999999999999</c:v>
                </c:pt>
                <c:pt idx="12071" formatCode="General">
                  <c:v>0.28795999999999999</c:v>
                </c:pt>
                <c:pt idx="12072" formatCode="General">
                  <c:v>0.28795999999999999</c:v>
                </c:pt>
                <c:pt idx="12073" formatCode="General">
                  <c:v>0.28795999999999999</c:v>
                </c:pt>
                <c:pt idx="12074" formatCode="General">
                  <c:v>0.28795999999999999</c:v>
                </c:pt>
                <c:pt idx="12075" formatCode="General">
                  <c:v>0.28795999999999999</c:v>
                </c:pt>
                <c:pt idx="12076" formatCode="General">
                  <c:v>0.28795999999999999</c:v>
                </c:pt>
                <c:pt idx="12077" formatCode="General">
                  <c:v>0.28795999999999999</c:v>
                </c:pt>
                <c:pt idx="12078" formatCode="General">
                  <c:v>0.28795999999999999</c:v>
                </c:pt>
                <c:pt idx="12079" formatCode="General">
                  <c:v>0.28795999999999999</c:v>
                </c:pt>
                <c:pt idx="12080" formatCode="General">
                  <c:v>0.28795999999999999</c:v>
                </c:pt>
                <c:pt idx="12081" formatCode="General">
                  <c:v>0.28795999999999999</c:v>
                </c:pt>
                <c:pt idx="12082" formatCode="General">
                  <c:v>0.28795999999999999</c:v>
                </c:pt>
                <c:pt idx="12083" formatCode="General">
                  <c:v>0.28795999999999999</c:v>
                </c:pt>
                <c:pt idx="12084" formatCode="General">
                  <c:v>0.28795999999999999</c:v>
                </c:pt>
                <c:pt idx="12085" formatCode="General">
                  <c:v>0.28795999999999999</c:v>
                </c:pt>
                <c:pt idx="12086" formatCode="General">
                  <c:v>0.28795999999999999</c:v>
                </c:pt>
                <c:pt idx="12087" formatCode="General">
                  <c:v>0.28795999999999999</c:v>
                </c:pt>
                <c:pt idx="12088" formatCode="General">
                  <c:v>0.28795999999999999</c:v>
                </c:pt>
                <c:pt idx="12089" formatCode="General">
                  <c:v>0.28795999999999999</c:v>
                </c:pt>
                <c:pt idx="12090" formatCode="General">
                  <c:v>0.28795999999999999</c:v>
                </c:pt>
                <c:pt idx="12091" formatCode="General">
                  <c:v>0.28795999999999999</c:v>
                </c:pt>
                <c:pt idx="12092" formatCode="General">
                  <c:v>0.28795999999999999</c:v>
                </c:pt>
                <c:pt idx="12093" formatCode="General">
                  <c:v>0.28797</c:v>
                </c:pt>
                <c:pt idx="12094" formatCode="General">
                  <c:v>0.28797</c:v>
                </c:pt>
                <c:pt idx="12095" formatCode="General">
                  <c:v>0.28797</c:v>
                </c:pt>
                <c:pt idx="12096" formatCode="General">
                  <c:v>0.28797</c:v>
                </c:pt>
                <c:pt idx="12097" formatCode="General">
                  <c:v>0.28797</c:v>
                </c:pt>
                <c:pt idx="12098" formatCode="General">
                  <c:v>0.28797</c:v>
                </c:pt>
                <c:pt idx="12099" formatCode="General">
                  <c:v>0.28797</c:v>
                </c:pt>
                <c:pt idx="12100" formatCode="General">
                  <c:v>0.28797</c:v>
                </c:pt>
                <c:pt idx="12101" formatCode="General">
                  <c:v>0.28797</c:v>
                </c:pt>
                <c:pt idx="12102" formatCode="General">
                  <c:v>0.28797</c:v>
                </c:pt>
                <c:pt idx="12103" formatCode="General">
                  <c:v>0.28797</c:v>
                </c:pt>
                <c:pt idx="12104" formatCode="General">
                  <c:v>0.28797</c:v>
                </c:pt>
                <c:pt idx="12105" formatCode="General">
                  <c:v>0.28797</c:v>
                </c:pt>
                <c:pt idx="12106" formatCode="General">
                  <c:v>0.28797</c:v>
                </c:pt>
                <c:pt idx="12107" formatCode="General">
                  <c:v>0.28797</c:v>
                </c:pt>
                <c:pt idx="12108" formatCode="General">
                  <c:v>0.28797</c:v>
                </c:pt>
                <c:pt idx="12109" formatCode="General">
                  <c:v>0.28797</c:v>
                </c:pt>
                <c:pt idx="12110" formatCode="General">
                  <c:v>0.28797</c:v>
                </c:pt>
                <c:pt idx="12111" formatCode="General">
                  <c:v>0.28797</c:v>
                </c:pt>
                <c:pt idx="12112" formatCode="General">
                  <c:v>0.28797</c:v>
                </c:pt>
                <c:pt idx="12113" formatCode="General">
                  <c:v>0.28797</c:v>
                </c:pt>
                <c:pt idx="12114" formatCode="General">
                  <c:v>0.28797</c:v>
                </c:pt>
                <c:pt idx="12115" formatCode="General">
                  <c:v>0.28797</c:v>
                </c:pt>
                <c:pt idx="12116" formatCode="General">
                  <c:v>0.28797</c:v>
                </c:pt>
                <c:pt idx="12117" formatCode="General">
                  <c:v>0.28797</c:v>
                </c:pt>
                <c:pt idx="12118" formatCode="General">
                  <c:v>0.28797</c:v>
                </c:pt>
                <c:pt idx="12119" formatCode="General">
                  <c:v>0.28797</c:v>
                </c:pt>
                <c:pt idx="12120" formatCode="General">
                  <c:v>0.28797</c:v>
                </c:pt>
                <c:pt idx="12121" formatCode="General">
                  <c:v>0.28797</c:v>
                </c:pt>
                <c:pt idx="12122" formatCode="General">
                  <c:v>0.28797</c:v>
                </c:pt>
                <c:pt idx="12123" formatCode="General">
                  <c:v>0.28797</c:v>
                </c:pt>
                <c:pt idx="12124" formatCode="General">
                  <c:v>0.28797</c:v>
                </c:pt>
                <c:pt idx="12125" formatCode="General">
                  <c:v>0.28797</c:v>
                </c:pt>
                <c:pt idx="12126" formatCode="General">
                  <c:v>0.28797</c:v>
                </c:pt>
                <c:pt idx="12127" formatCode="General">
                  <c:v>0.28797</c:v>
                </c:pt>
                <c:pt idx="12128" formatCode="General">
                  <c:v>0.28797</c:v>
                </c:pt>
                <c:pt idx="12129" formatCode="General">
                  <c:v>0.28797</c:v>
                </c:pt>
                <c:pt idx="12130" formatCode="General">
                  <c:v>0.28797</c:v>
                </c:pt>
                <c:pt idx="12131" formatCode="General">
                  <c:v>0.28797</c:v>
                </c:pt>
                <c:pt idx="12132" formatCode="General">
                  <c:v>0.28797</c:v>
                </c:pt>
                <c:pt idx="12133" formatCode="General">
                  <c:v>0.28797</c:v>
                </c:pt>
                <c:pt idx="12134" formatCode="General">
                  <c:v>0.28797</c:v>
                </c:pt>
                <c:pt idx="12135" formatCode="General">
                  <c:v>0.28797</c:v>
                </c:pt>
                <c:pt idx="12136" formatCode="General">
                  <c:v>0.28797</c:v>
                </c:pt>
                <c:pt idx="12137" formatCode="General">
                  <c:v>0.28797</c:v>
                </c:pt>
                <c:pt idx="12138" formatCode="General">
                  <c:v>0.28797</c:v>
                </c:pt>
                <c:pt idx="12139" formatCode="General">
                  <c:v>0.28797</c:v>
                </c:pt>
                <c:pt idx="12140" formatCode="General">
                  <c:v>0.28798000000000001</c:v>
                </c:pt>
                <c:pt idx="12141" formatCode="General">
                  <c:v>0.28798000000000001</c:v>
                </c:pt>
                <c:pt idx="12142" formatCode="General">
                  <c:v>0.28798000000000001</c:v>
                </c:pt>
                <c:pt idx="12143" formatCode="General">
                  <c:v>0.28798000000000001</c:v>
                </c:pt>
                <c:pt idx="12144" formatCode="General">
                  <c:v>0.28798000000000001</c:v>
                </c:pt>
                <c:pt idx="12145" formatCode="General">
                  <c:v>0.28798000000000001</c:v>
                </c:pt>
                <c:pt idx="12146" formatCode="General">
                  <c:v>0.28798000000000001</c:v>
                </c:pt>
                <c:pt idx="12147" formatCode="General">
                  <c:v>0.28798000000000001</c:v>
                </c:pt>
                <c:pt idx="12148" formatCode="General">
                  <c:v>0.28798000000000001</c:v>
                </c:pt>
                <c:pt idx="12149" formatCode="General">
                  <c:v>0.28798000000000001</c:v>
                </c:pt>
                <c:pt idx="12150" formatCode="General">
                  <c:v>0.28798000000000001</c:v>
                </c:pt>
                <c:pt idx="12151" formatCode="General">
                  <c:v>0.28798000000000001</c:v>
                </c:pt>
                <c:pt idx="12152" formatCode="General">
                  <c:v>0.28798000000000001</c:v>
                </c:pt>
                <c:pt idx="12153" formatCode="General">
                  <c:v>0.28798000000000001</c:v>
                </c:pt>
                <c:pt idx="12154" formatCode="General">
                  <c:v>0.28798000000000001</c:v>
                </c:pt>
                <c:pt idx="12155" formatCode="General">
                  <c:v>0.28798000000000001</c:v>
                </c:pt>
                <c:pt idx="12156" formatCode="General">
                  <c:v>0.28798000000000001</c:v>
                </c:pt>
                <c:pt idx="12157" formatCode="General">
                  <c:v>0.28798000000000001</c:v>
                </c:pt>
                <c:pt idx="12158" formatCode="General">
                  <c:v>0.28798000000000001</c:v>
                </c:pt>
                <c:pt idx="12159" formatCode="General">
                  <c:v>0.28798000000000001</c:v>
                </c:pt>
                <c:pt idx="12160" formatCode="General">
                  <c:v>0.28798000000000001</c:v>
                </c:pt>
                <c:pt idx="12161" formatCode="General">
                  <c:v>0.28798000000000001</c:v>
                </c:pt>
                <c:pt idx="12162" formatCode="General">
                  <c:v>0.28798000000000001</c:v>
                </c:pt>
                <c:pt idx="12163" formatCode="General">
                  <c:v>0.28798000000000001</c:v>
                </c:pt>
                <c:pt idx="12164" formatCode="General">
                  <c:v>0.28798000000000001</c:v>
                </c:pt>
                <c:pt idx="12165" formatCode="General">
                  <c:v>0.28798000000000001</c:v>
                </c:pt>
                <c:pt idx="12166" formatCode="General">
                  <c:v>0.28798000000000001</c:v>
                </c:pt>
                <c:pt idx="12167" formatCode="General">
                  <c:v>0.28798000000000001</c:v>
                </c:pt>
                <c:pt idx="12168" formatCode="General">
                  <c:v>0.28798000000000001</c:v>
                </c:pt>
                <c:pt idx="12169" formatCode="General">
                  <c:v>0.28798000000000001</c:v>
                </c:pt>
                <c:pt idx="12170" formatCode="General">
                  <c:v>0.28798000000000001</c:v>
                </c:pt>
                <c:pt idx="12171" formatCode="General">
                  <c:v>0.28798000000000001</c:v>
                </c:pt>
                <c:pt idx="12172" formatCode="General">
                  <c:v>0.28798000000000001</c:v>
                </c:pt>
                <c:pt idx="12173" formatCode="General">
                  <c:v>0.28798000000000001</c:v>
                </c:pt>
                <c:pt idx="12174" formatCode="General">
                  <c:v>0.28798000000000001</c:v>
                </c:pt>
                <c:pt idx="12175" formatCode="General">
                  <c:v>0.28798000000000001</c:v>
                </c:pt>
                <c:pt idx="12176" formatCode="General">
                  <c:v>0.28798000000000001</c:v>
                </c:pt>
                <c:pt idx="12177" formatCode="General">
                  <c:v>0.28798000000000001</c:v>
                </c:pt>
                <c:pt idx="12178" formatCode="General">
                  <c:v>0.28798000000000001</c:v>
                </c:pt>
                <c:pt idx="12179" formatCode="General">
                  <c:v>0.28798000000000001</c:v>
                </c:pt>
                <c:pt idx="12180" formatCode="General">
                  <c:v>0.28798000000000001</c:v>
                </c:pt>
                <c:pt idx="12181" formatCode="General">
                  <c:v>0.28798000000000001</c:v>
                </c:pt>
                <c:pt idx="12182" formatCode="General">
                  <c:v>0.28798000000000001</c:v>
                </c:pt>
                <c:pt idx="12183" formatCode="General">
                  <c:v>0.28798000000000001</c:v>
                </c:pt>
                <c:pt idx="12184" formatCode="General">
                  <c:v>0.28798000000000001</c:v>
                </c:pt>
                <c:pt idx="12185" formatCode="General">
                  <c:v>0.28798000000000001</c:v>
                </c:pt>
                <c:pt idx="12186" formatCode="General">
                  <c:v>0.28798000000000001</c:v>
                </c:pt>
                <c:pt idx="12187" formatCode="General">
                  <c:v>0.28798000000000001</c:v>
                </c:pt>
                <c:pt idx="12188" formatCode="General">
                  <c:v>0.28798000000000001</c:v>
                </c:pt>
                <c:pt idx="12189" formatCode="General">
                  <c:v>0.28798000000000001</c:v>
                </c:pt>
                <c:pt idx="12190" formatCode="General">
                  <c:v>0.28798000000000001</c:v>
                </c:pt>
                <c:pt idx="12191" formatCode="General">
                  <c:v>0.28798000000000001</c:v>
                </c:pt>
                <c:pt idx="12192" formatCode="General">
                  <c:v>0.28798000000000001</c:v>
                </c:pt>
                <c:pt idx="12193" formatCode="General">
                  <c:v>0.28798000000000001</c:v>
                </c:pt>
                <c:pt idx="12194" formatCode="General">
                  <c:v>0.28799000000000002</c:v>
                </c:pt>
                <c:pt idx="12195" formatCode="General">
                  <c:v>0.28799000000000002</c:v>
                </c:pt>
                <c:pt idx="12196" formatCode="General">
                  <c:v>0.28799000000000002</c:v>
                </c:pt>
                <c:pt idx="12197" formatCode="General">
                  <c:v>0.28799000000000002</c:v>
                </c:pt>
                <c:pt idx="12198" formatCode="General">
                  <c:v>0.28799000000000002</c:v>
                </c:pt>
                <c:pt idx="12199" formatCode="General">
                  <c:v>0.28799000000000002</c:v>
                </c:pt>
                <c:pt idx="12200" formatCode="General">
                  <c:v>0.28799000000000002</c:v>
                </c:pt>
                <c:pt idx="12201" formatCode="General">
                  <c:v>0.28799000000000002</c:v>
                </c:pt>
                <c:pt idx="12202" formatCode="General">
                  <c:v>0.28799000000000002</c:v>
                </c:pt>
                <c:pt idx="12203" formatCode="General">
                  <c:v>0.28799000000000002</c:v>
                </c:pt>
                <c:pt idx="12204" formatCode="General">
                  <c:v>0.28799000000000002</c:v>
                </c:pt>
                <c:pt idx="12205" formatCode="General">
                  <c:v>0.28799000000000002</c:v>
                </c:pt>
                <c:pt idx="12206" formatCode="General">
                  <c:v>0.28799000000000002</c:v>
                </c:pt>
                <c:pt idx="12207" formatCode="General">
                  <c:v>0.28799000000000002</c:v>
                </c:pt>
                <c:pt idx="12208" formatCode="General">
                  <c:v>0.28799000000000002</c:v>
                </c:pt>
                <c:pt idx="12209" formatCode="General">
                  <c:v>0.28799000000000002</c:v>
                </c:pt>
                <c:pt idx="12210" formatCode="General">
                  <c:v>0.28799000000000002</c:v>
                </c:pt>
                <c:pt idx="12211" formatCode="General">
                  <c:v>0.28799000000000002</c:v>
                </c:pt>
                <c:pt idx="12212" formatCode="General">
                  <c:v>0.28799000000000002</c:v>
                </c:pt>
                <c:pt idx="12213" formatCode="General">
                  <c:v>0.28799000000000002</c:v>
                </c:pt>
                <c:pt idx="12214" formatCode="General">
                  <c:v>0.28799000000000002</c:v>
                </c:pt>
                <c:pt idx="12215" formatCode="General">
                  <c:v>0.28799000000000002</c:v>
                </c:pt>
                <c:pt idx="12216" formatCode="General">
                  <c:v>0.28799000000000002</c:v>
                </c:pt>
                <c:pt idx="12217" formatCode="General">
                  <c:v>0.28799000000000002</c:v>
                </c:pt>
                <c:pt idx="12218" formatCode="General">
                  <c:v>0.28799000000000002</c:v>
                </c:pt>
                <c:pt idx="12219" formatCode="General">
                  <c:v>0.28799000000000002</c:v>
                </c:pt>
                <c:pt idx="12220" formatCode="General">
                  <c:v>0.28799000000000002</c:v>
                </c:pt>
                <c:pt idx="12221" formatCode="General">
                  <c:v>0.28799000000000002</c:v>
                </c:pt>
                <c:pt idx="12222" formatCode="General">
                  <c:v>0.28799000000000002</c:v>
                </c:pt>
                <c:pt idx="12223" formatCode="General">
                  <c:v>0.28799000000000002</c:v>
                </c:pt>
                <c:pt idx="12224" formatCode="General">
                  <c:v>0.28799000000000002</c:v>
                </c:pt>
                <c:pt idx="12225" formatCode="General">
                  <c:v>0.28799000000000002</c:v>
                </c:pt>
                <c:pt idx="12226" formatCode="General">
                  <c:v>0.28799000000000002</c:v>
                </c:pt>
                <c:pt idx="12227" formatCode="General">
                  <c:v>0.28799000000000002</c:v>
                </c:pt>
                <c:pt idx="12228" formatCode="General">
                  <c:v>0.28799000000000002</c:v>
                </c:pt>
                <c:pt idx="12229" formatCode="General">
                  <c:v>0.28799000000000002</c:v>
                </c:pt>
                <c:pt idx="12230" formatCode="General">
                  <c:v>0.28799000000000002</c:v>
                </c:pt>
                <c:pt idx="12231" formatCode="General">
                  <c:v>0.28799000000000002</c:v>
                </c:pt>
                <c:pt idx="12232" formatCode="General">
                  <c:v>0.28799000000000002</c:v>
                </c:pt>
                <c:pt idx="12233" formatCode="General">
                  <c:v>0.28799000000000002</c:v>
                </c:pt>
                <c:pt idx="12234" formatCode="General">
                  <c:v>0.28799000000000002</c:v>
                </c:pt>
                <c:pt idx="12235" formatCode="General">
                  <c:v>0.28799000000000002</c:v>
                </c:pt>
                <c:pt idx="12236" formatCode="General">
                  <c:v>0.28799000000000002</c:v>
                </c:pt>
                <c:pt idx="12237" formatCode="General">
                  <c:v>0.28799000000000002</c:v>
                </c:pt>
                <c:pt idx="12238" formatCode="General">
                  <c:v>0.28799000000000002</c:v>
                </c:pt>
                <c:pt idx="12239" formatCode="General">
                  <c:v>0.28799000000000002</c:v>
                </c:pt>
                <c:pt idx="12240" formatCode="General">
                  <c:v>0.28799000000000002</c:v>
                </c:pt>
                <c:pt idx="12241" formatCode="General">
                  <c:v>0.28799000000000002</c:v>
                </c:pt>
                <c:pt idx="12242" formatCode="General">
                  <c:v>0.28799000000000002</c:v>
                </c:pt>
                <c:pt idx="12243" formatCode="General">
                  <c:v>0.28799000000000002</c:v>
                </c:pt>
                <c:pt idx="12244" formatCode="General">
                  <c:v>0.28799000000000002</c:v>
                </c:pt>
                <c:pt idx="12245" formatCode="General">
                  <c:v>0.28799000000000002</c:v>
                </c:pt>
                <c:pt idx="12246" formatCode="General">
                  <c:v>0.28799000000000002</c:v>
                </c:pt>
                <c:pt idx="12247" formatCode="General">
                  <c:v>0.28799000000000002</c:v>
                </c:pt>
                <c:pt idx="12248" formatCode="General">
                  <c:v>0.28799000000000002</c:v>
                </c:pt>
                <c:pt idx="12249" formatCode="General">
                  <c:v>0.28799000000000002</c:v>
                </c:pt>
                <c:pt idx="12250" formatCode="General">
                  <c:v>0.28799000000000002</c:v>
                </c:pt>
                <c:pt idx="12251" formatCode="General">
                  <c:v>0.28799000000000002</c:v>
                </c:pt>
                <c:pt idx="12252" formatCode="General">
                  <c:v>0.28799000000000002</c:v>
                </c:pt>
                <c:pt idx="12253" formatCode="General">
                  <c:v>0.28799000000000002</c:v>
                </c:pt>
                <c:pt idx="12254" formatCode="General">
                  <c:v>0.28799000000000002</c:v>
                </c:pt>
                <c:pt idx="12255" formatCode="General">
                  <c:v>0.28799000000000002</c:v>
                </c:pt>
                <c:pt idx="12256" formatCode="General">
                  <c:v>0.28799000000000002</c:v>
                </c:pt>
                <c:pt idx="12257" formatCode="General">
                  <c:v>0.28799000000000002</c:v>
                </c:pt>
                <c:pt idx="12258" formatCode="General">
                  <c:v>0.28799000000000002</c:v>
                </c:pt>
                <c:pt idx="12259" formatCode="General">
                  <c:v>0.28799000000000002</c:v>
                </c:pt>
                <c:pt idx="12260" formatCode="General">
                  <c:v>0.28799000000000002</c:v>
                </c:pt>
                <c:pt idx="12261" formatCode="General">
                  <c:v>0.28799000000000002</c:v>
                </c:pt>
                <c:pt idx="12262" formatCode="General">
                  <c:v>0.28799000000000002</c:v>
                </c:pt>
                <c:pt idx="12263" formatCode="General">
                  <c:v>0.28799000000000002</c:v>
                </c:pt>
                <c:pt idx="12264" formatCode="General">
                  <c:v>0.28799000000000002</c:v>
                </c:pt>
                <c:pt idx="12265" formatCode="General">
                  <c:v>0.28799000000000002</c:v>
                </c:pt>
                <c:pt idx="12266" formatCode="General">
                  <c:v>0.28799000000000002</c:v>
                </c:pt>
                <c:pt idx="12267" formatCode="General">
                  <c:v>0.28799000000000002</c:v>
                </c:pt>
                <c:pt idx="12268" formatCode="General">
                  <c:v>0.28799000000000002</c:v>
                </c:pt>
                <c:pt idx="12269" formatCode="General">
                  <c:v>0.28799000000000002</c:v>
                </c:pt>
                <c:pt idx="12270" formatCode="General">
                  <c:v>0.28799000000000002</c:v>
                </c:pt>
                <c:pt idx="12271" formatCode="General">
                  <c:v>0.28799000000000002</c:v>
                </c:pt>
                <c:pt idx="12272" formatCode="General">
                  <c:v>0.28799000000000002</c:v>
                </c:pt>
                <c:pt idx="12273" formatCode="General">
                  <c:v>0.28799000000000002</c:v>
                </c:pt>
                <c:pt idx="12274" formatCode="General">
                  <c:v>0.28799000000000002</c:v>
                </c:pt>
                <c:pt idx="12275" formatCode="General">
                  <c:v>0.28799999999999998</c:v>
                </c:pt>
                <c:pt idx="12276" formatCode="General">
                  <c:v>0.28799999999999998</c:v>
                </c:pt>
                <c:pt idx="12277" formatCode="General">
                  <c:v>0.28799999999999998</c:v>
                </c:pt>
                <c:pt idx="12278" formatCode="General">
                  <c:v>0.28799999999999998</c:v>
                </c:pt>
                <c:pt idx="12279" formatCode="General">
                  <c:v>0.28799999999999998</c:v>
                </c:pt>
                <c:pt idx="12280" formatCode="General">
                  <c:v>0.28799999999999998</c:v>
                </c:pt>
                <c:pt idx="12281" formatCode="General">
                  <c:v>0.28799999999999998</c:v>
                </c:pt>
                <c:pt idx="12282" formatCode="General">
                  <c:v>0.28799999999999998</c:v>
                </c:pt>
                <c:pt idx="12283" formatCode="General">
                  <c:v>0.28799999999999998</c:v>
                </c:pt>
                <c:pt idx="12284" formatCode="General">
                  <c:v>0.28799999999999998</c:v>
                </c:pt>
                <c:pt idx="12285" formatCode="General">
                  <c:v>0.28799999999999998</c:v>
                </c:pt>
                <c:pt idx="12286" formatCode="General">
                  <c:v>0.28799999999999998</c:v>
                </c:pt>
                <c:pt idx="12287" formatCode="General">
                  <c:v>0.28799999999999998</c:v>
                </c:pt>
                <c:pt idx="12288" formatCode="General">
                  <c:v>0.28799999999999998</c:v>
                </c:pt>
                <c:pt idx="12289" formatCode="General">
                  <c:v>0.28799999999999998</c:v>
                </c:pt>
                <c:pt idx="12290" formatCode="General">
                  <c:v>0.28799999999999998</c:v>
                </c:pt>
                <c:pt idx="12291" formatCode="General">
                  <c:v>0.28799999999999998</c:v>
                </c:pt>
                <c:pt idx="12292" formatCode="General">
                  <c:v>0.28799999999999998</c:v>
                </c:pt>
                <c:pt idx="12293" formatCode="General">
                  <c:v>0.28799999999999998</c:v>
                </c:pt>
                <c:pt idx="12294" formatCode="General">
                  <c:v>0.28799999999999998</c:v>
                </c:pt>
                <c:pt idx="12295" formatCode="General">
                  <c:v>0.28799999999999998</c:v>
                </c:pt>
                <c:pt idx="12296" formatCode="General">
                  <c:v>0.28799999999999998</c:v>
                </c:pt>
                <c:pt idx="12297" formatCode="General">
                  <c:v>0.28799999999999998</c:v>
                </c:pt>
                <c:pt idx="12298" formatCode="General">
                  <c:v>0.28799999999999998</c:v>
                </c:pt>
                <c:pt idx="12299" formatCode="General">
                  <c:v>0.28799999999999998</c:v>
                </c:pt>
                <c:pt idx="12300" formatCode="General">
                  <c:v>0.28799999999999998</c:v>
                </c:pt>
                <c:pt idx="12301" formatCode="General">
                  <c:v>0.28799999999999998</c:v>
                </c:pt>
                <c:pt idx="12302" formatCode="General">
                  <c:v>0.28799999999999998</c:v>
                </c:pt>
                <c:pt idx="12303" formatCode="General">
                  <c:v>0.28799999999999998</c:v>
                </c:pt>
                <c:pt idx="12304" formatCode="General">
                  <c:v>0.28799999999999998</c:v>
                </c:pt>
                <c:pt idx="12305" formatCode="General">
                  <c:v>0.28799999999999998</c:v>
                </c:pt>
                <c:pt idx="12306" formatCode="General">
                  <c:v>0.28799999999999998</c:v>
                </c:pt>
                <c:pt idx="12307" formatCode="General">
                  <c:v>0.28799999999999998</c:v>
                </c:pt>
                <c:pt idx="12308" formatCode="General">
                  <c:v>0.28799999999999998</c:v>
                </c:pt>
                <c:pt idx="12309" formatCode="General">
                  <c:v>0.28799999999999998</c:v>
                </c:pt>
                <c:pt idx="12310" formatCode="General">
                  <c:v>0.28799999999999998</c:v>
                </c:pt>
                <c:pt idx="12311" formatCode="General">
                  <c:v>0.28799999999999998</c:v>
                </c:pt>
                <c:pt idx="12312" formatCode="General">
                  <c:v>0.28799999999999998</c:v>
                </c:pt>
                <c:pt idx="12313" formatCode="General">
                  <c:v>0.28799999999999998</c:v>
                </c:pt>
                <c:pt idx="12314" formatCode="General">
                  <c:v>0.28799999999999998</c:v>
                </c:pt>
                <c:pt idx="12315" formatCode="General">
                  <c:v>0.28799999999999998</c:v>
                </c:pt>
                <c:pt idx="12316" formatCode="General">
                  <c:v>0.28799999999999998</c:v>
                </c:pt>
                <c:pt idx="12317" formatCode="General">
                  <c:v>0.28799999999999998</c:v>
                </c:pt>
                <c:pt idx="12318" formatCode="General">
                  <c:v>0.28799999999999998</c:v>
                </c:pt>
                <c:pt idx="12319" formatCode="General">
                  <c:v>0.28799999999999998</c:v>
                </c:pt>
                <c:pt idx="12320" formatCode="General">
                  <c:v>0.28799999999999998</c:v>
                </c:pt>
                <c:pt idx="12321" formatCode="General">
                  <c:v>0.28799999999999998</c:v>
                </c:pt>
                <c:pt idx="12322" formatCode="General">
                  <c:v>0.28799999999999998</c:v>
                </c:pt>
                <c:pt idx="12323" formatCode="General">
                  <c:v>0.28799999999999998</c:v>
                </c:pt>
                <c:pt idx="12324" formatCode="General">
                  <c:v>0.28799999999999998</c:v>
                </c:pt>
                <c:pt idx="12325" formatCode="General">
                  <c:v>0.28799999999999998</c:v>
                </c:pt>
                <c:pt idx="12326" formatCode="General">
                  <c:v>0.28799999999999998</c:v>
                </c:pt>
                <c:pt idx="12327" formatCode="General">
                  <c:v>0.28799999999999998</c:v>
                </c:pt>
                <c:pt idx="12328" formatCode="General">
                  <c:v>0.28799999999999998</c:v>
                </c:pt>
                <c:pt idx="12329" formatCode="General">
                  <c:v>0.28799999999999998</c:v>
                </c:pt>
                <c:pt idx="12330" formatCode="General">
                  <c:v>0.28799999999999998</c:v>
                </c:pt>
                <c:pt idx="12331" formatCode="General">
                  <c:v>0.28799999999999998</c:v>
                </c:pt>
                <c:pt idx="12332" formatCode="General">
                  <c:v>0.28799999999999998</c:v>
                </c:pt>
                <c:pt idx="12333" formatCode="General">
                  <c:v>0.28799999999999998</c:v>
                </c:pt>
                <c:pt idx="12334" formatCode="General">
                  <c:v>0.28799999999999998</c:v>
                </c:pt>
                <c:pt idx="12335" formatCode="General">
                  <c:v>0.28799999999999998</c:v>
                </c:pt>
                <c:pt idx="12336" formatCode="General">
                  <c:v>0.28799999999999998</c:v>
                </c:pt>
                <c:pt idx="12337" formatCode="General">
                  <c:v>0.28799999999999998</c:v>
                </c:pt>
                <c:pt idx="12338" formatCode="General">
                  <c:v>0.28799999999999998</c:v>
                </c:pt>
                <c:pt idx="12339" formatCode="General">
                  <c:v>0.28799999999999998</c:v>
                </c:pt>
                <c:pt idx="12340" formatCode="General">
                  <c:v>0.28799999999999998</c:v>
                </c:pt>
                <c:pt idx="12341" formatCode="General">
                  <c:v>0.28799999999999998</c:v>
                </c:pt>
                <c:pt idx="12342" formatCode="General">
                  <c:v>0.28799999999999998</c:v>
                </c:pt>
                <c:pt idx="12343" formatCode="General">
                  <c:v>0.28799999999999998</c:v>
                </c:pt>
                <c:pt idx="12344" formatCode="General">
                  <c:v>0.28799999999999998</c:v>
                </c:pt>
                <c:pt idx="12345" formatCode="General">
                  <c:v>0.28799999999999998</c:v>
                </c:pt>
                <c:pt idx="12346" formatCode="General">
                  <c:v>0.28799999999999998</c:v>
                </c:pt>
                <c:pt idx="12347" formatCode="General">
                  <c:v>0.28799999999999998</c:v>
                </c:pt>
                <c:pt idx="12348" formatCode="General">
                  <c:v>0.28799999999999998</c:v>
                </c:pt>
                <c:pt idx="12349" formatCode="General">
                  <c:v>0.28799999999999998</c:v>
                </c:pt>
                <c:pt idx="12350" formatCode="General">
                  <c:v>0.28799999999999998</c:v>
                </c:pt>
                <c:pt idx="12351" formatCode="General">
                  <c:v>0.28799999999999998</c:v>
                </c:pt>
                <c:pt idx="12352" formatCode="General">
                  <c:v>0.28799999999999998</c:v>
                </c:pt>
                <c:pt idx="12353" formatCode="General">
                  <c:v>0.28799999999999998</c:v>
                </c:pt>
                <c:pt idx="12354" formatCode="General">
                  <c:v>0.28799999999999998</c:v>
                </c:pt>
                <c:pt idx="12355" formatCode="General">
                  <c:v>0.28799999999999998</c:v>
                </c:pt>
                <c:pt idx="12356" formatCode="General">
                  <c:v>0.28799999999999998</c:v>
                </c:pt>
                <c:pt idx="12357" formatCode="General">
                  <c:v>0.28799999999999998</c:v>
                </c:pt>
                <c:pt idx="12358" formatCode="General">
                  <c:v>0.28799999999999998</c:v>
                </c:pt>
                <c:pt idx="12359" formatCode="General">
                  <c:v>0.28799999999999998</c:v>
                </c:pt>
                <c:pt idx="12360" formatCode="General">
                  <c:v>0.28799999999999998</c:v>
                </c:pt>
                <c:pt idx="12361" formatCode="General">
                  <c:v>0.28799999999999998</c:v>
                </c:pt>
                <c:pt idx="12362" formatCode="General">
                  <c:v>0.28799999999999998</c:v>
                </c:pt>
                <c:pt idx="12363" formatCode="General">
                  <c:v>0.28799999999999998</c:v>
                </c:pt>
                <c:pt idx="12364" formatCode="General">
                  <c:v>0.28799999999999998</c:v>
                </c:pt>
                <c:pt idx="12365" formatCode="General">
                  <c:v>0.28799999999999998</c:v>
                </c:pt>
                <c:pt idx="12366" formatCode="General">
                  <c:v>0.28799999999999998</c:v>
                </c:pt>
                <c:pt idx="12367" formatCode="General">
                  <c:v>0.28799999999999998</c:v>
                </c:pt>
                <c:pt idx="12368" formatCode="General">
                  <c:v>0.28799999999999998</c:v>
                </c:pt>
                <c:pt idx="12369" formatCode="General">
                  <c:v>0.28799999999999998</c:v>
                </c:pt>
                <c:pt idx="12370" formatCode="General">
                  <c:v>0.28799999999999998</c:v>
                </c:pt>
                <c:pt idx="12371" formatCode="General">
                  <c:v>0.28799999999999998</c:v>
                </c:pt>
                <c:pt idx="12372" formatCode="General">
                  <c:v>0.28799999999999998</c:v>
                </c:pt>
                <c:pt idx="12373" formatCode="General">
                  <c:v>0.28800999999999999</c:v>
                </c:pt>
                <c:pt idx="12374" formatCode="General">
                  <c:v>0.28800999999999999</c:v>
                </c:pt>
                <c:pt idx="12375" formatCode="General">
                  <c:v>0.28800999999999999</c:v>
                </c:pt>
                <c:pt idx="12376" formatCode="General">
                  <c:v>0.28800999999999999</c:v>
                </c:pt>
                <c:pt idx="12377" formatCode="General">
                  <c:v>0.28800999999999999</c:v>
                </c:pt>
                <c:pt idx="12378" formatCode="General">
                  <c:v>0.28800999999999999</c:v>
                </c:pt>
                <c:pt idx="12379" formatCode="General">
                  <c:v>0.28800999999999999</c:v>
                </c:pt>
                <c:pt idx="12380" formatCode="General">
                  <c:v>0.28800999999999999</c:v>
                </c:pt>
                <c:pt idx="12381" formatCode="General">
                  <c:v>0.28800999999999999</c:v>
                </c:pt>
                <c:pt idx="12382" formatCode="General">
                  <c:v>0.28800999999999999</c:v>
                </c:pt>
                <c:pt idx="12383" formatCode="General">
                  <c:v>0.28800999999999999</c:v>
                </c:pt>
                <c:pt idx="12384" formatCode="General">
                  <c:v>0.28800999999999999</c:v>
                </c:pt>
                <c:pt idx="12385" formatCode="General">
                  <c:v>0.28800999999999999</c:v>
                </c:pt>
                <c:pt idx="12386" formatCode="General">
                  <c:v>0.28800999999999999</c:v>
                </c:pt>
                <c:pt idx="12387" formatCode="General">
                  <c:v>0.28800999999999999</c:v>
                </c:pt>
                <c:pt idx="12388" formatCode="General">
                  <c:v>0.28800999999999999</c:v>
                </c:pt>
                <c:pt idx="12389" formatCode="General">
                  <c:v>0.28800999999999999</c:v>
                </c:pt>
                <c:pt idx="12390" formatCode="General">
                  <c:v>0.28800999999999999</c:v>
                </c:pt>
                <c:pt idx="12391" formatCode="General">
                  <c:v>0.28800999999999999</c:v>
                </c:pt>
                <c:pt idx="12392" formatCode="General">
                  <c:v>0.28800999999999999</c:v>
                </c:pt>
                <c:pt idx="12393" formatCode="General">
                  <c:v>0.28800999999999999</c:v>
                </c:pt>
                <c:pt idx="12394" formatCode="General">
                  <c:v>0.28800999999999999</c:v>
                </c:pt>
                <c:pt idx="12395" formatCode="General">
                  <c:v>0.28800999999999999</c:v>
                </c:pt>
                <c:pt idx="12396" formatCode="General">
                  <c:v>0.28800999999999999</c:v>
                </c:pt>
                <c:pt idx="12397" formatCode="General">
                  <c:v>0.28800999999999999</c:v>
                </c:pt>
                <c:pt idx="12398" formatCode="General">
                  <c:v>0.28800999999999999</c:v>
                </c:pt>
                <c:pt idx="12399" formatCode="General">
                  <c:v>0.28800999999999999</c:v>
                </c:pt>
                <c:pt idx="12400" formatCode="General">
                  <c:v>0.28800999999999999</c:v>
                </c:pt>
                <c:pt idx="12401" formatCode="General">
                  <c:v>0.28800999999999999</c:v>
                </c:pt>
                <c:pt idx="12402" formatCode="General">
                  <c:v>0.28800999999999999</c:v>
                </c:pt>
                <c:pt idx="12403" formatCode="General">
                  <c:v>0.28800999999999999</c:v>
                </c:pt>
                <c:pt idx="12404" formatCode="General">
                  <c:v>0.28800999999999999</c:v>
                </c:pt>
                <c:pt idx="12405" formatCode="General">
                  <c:v>0.28800999999999999</c:v>
                </c:pt>
                <c:pt idx="12406" formatCode="General">
                  <c:v>0.28800999999999999</c:v>
                </c:pt>
                <c:pt idx="12407" formatCode="General">
                  <c:v>0.28800999999999999</c:v>
                </c:pt>
                <c:pt idx="12408" formatCode="General">
                  <c:v>0.28800999999999999</c:v>
                </c:pt>
                <c:pt idx="12409" formatCode="General">
                  <c:v>0.28800999999999999</c:v>
                </c:pt>
                <c:pt idx="12410" formatCode="General">
                  <c:v>0.28800999999999999</c:v>
                </c:pt>
                <c:pt idx="12411" formatCode="General">
                  <c:v>0.28800999999999999</c:v>
                </c:pt>
                <c:pt idx="12412" formatCode="General">
                  <c:v>0.28800999999999999</c:v>
                </c:pt>
                <c:pt idx="12413" formatCode="General">
                  <c:v>0.28800999999999999</c:v>
                </c:pt>
                <c:pt idx="12414" formatCode="General">
                  <c:v>0.28800999999999999</c:v>
                </c:pt>
                <c:pt idx="12415" formatCode="General">
                  <c:v>0.28800999999999999</c:v>
                </c:pt>
                <c:pt idx="12416" formatCode="General">
                  <c:v>0.28800999999999999</c:v>
                </c:pt>
                <c:pt idx="12417" formatCode="General">
                  <c:v>0.28800999999999999</c:v>
                </c:pt>
                <c:pt idx="12418" formatCode="General">
                  <c:v>0.28800999999999999</c:v>
                </c:pt>
                <c:pt idx="12419" formatCode="General">
                  <c:v>0.28800999999999999</c:v>
                </c:pt>
                <c:pt idx="12420" formatCode="General">
                  <c:v>0.28800999999999999</c:v>
                </c:pt>
                <c:pt idx="12421" formatCode="General">
                  <c:v>0.28800999999999999</c:v>
                </c:pt>
                <c:pt idx="12422" formatCode="General">
                  <c:v>0.28800999999999999</c:v>
                </c:pt>
                <c:pt idx="12423" formatCode="General">
                  <c:v>0.28800999999999999</c:v>
                </c:pt>
                <c:pt idx="12424" formatCode="General">
                  <c:v>0.28800999999999999</c:v>
                </c:pt>
                <c:pt idx="12425" formatCode="General">
                  <c:v>0.28800999999999999</c:v>
                </c:pt>
                <c:pt idx="12426" formatCode="General">
                  <c:v>0.28800999999999999</c:v>
                </c:pt>
                <c:pt idx="12427" formatCode="General">
                  <c:v>0.28800999999999999</c:v>
                </c:pt>
                <c:pt idx="12428" formatCode="General">
                  <c:v>0.28800999999999999</c:v>
                </c:pt>
                <c:pt idx="12429" formatCode="General">
                  <c:v>0.28800999999999999</c:v>
                </c:pt>
                <c:pt idx="12430" formatCode="General">
                  <c:v>0.28800999999999999</c:v>
                </c:pt>
                <c:pt idx="12431" formatCode="General">
                  <c:v>0.28800999999999999</c:v>
                </c:pt>
                <c:pt idx="12432" formatCode="General">
                  <c:v>0.28800999999999999</c:v>
                </c:pt>
                <c:pt idx="12433" formatCode="General">
                  <c:v>0.28800999999999999</c:v>
                </c:pt>
                <c:pt idx="12434" formatCode="General">
                  <c:v>0.28800999999999999</c:v>
                </c:pt>
                <c:pt idx="12435" formatCode="General">
                  <c:v>0.28800999999999999</c:v>
                </c:pt>
                <c:pt idx="12436" formatCode="General">
                  <c:v>0.28800999999999999</c:v>
                </c:pt>
                <c:pt idx="12437" formatCode="General">
                  <c:v>0.28800999999999999</c:v>
                </c:pt>
                <c:pt idx="12438" formatCode="General">
                  <c:v>0.28800999999999999</c:v>
                </c:pt>
                <c:pt idx="12439" formatCode="General">
                  <c:v>0.28800999999999999</c:v>
                </c:pt>
                <c:pt idx="12440" formatCode="General">
                  <c:v>0.28800999999999999</c:v>
                </c:pt>
                <c:pt idx="12441" formatCode="General">
                  <c:v>0.28800999999999999</c:v>
                </c:pt>
                <c:pt idx="12442" formatCode="General">
                  <c:v>0.28800999999999999</c:v>
                </c:pt>
                <c:pt idx="12443" formatCode="General">
                  <c:v>0.28800999999999999</c:v>
                </c:pt>
                <c:pt idx="12444" formatCode="General">
                  <c:v>0.28800999999999999</c:v>
                </c:pt>
                <c:pt idx="12445" formatCode="General">
                  <c:v>0.28800999999999999</c:v>
                </c:pt>
                <c:pt idx="12446" formatCode="General">
                  <c:v>0.28800999999999999</c:v>
                </c:pt>
                <c:pt idx="12447" formatCode="General">
                  <c:v>0.28800999999999999</c:v>
                </c:pt>
                <c:pt idx="12448" formatCode="General">
                  <c:v>0.28800999999999999</c:v>
                </c:pt>
                <c:pt idx="12449" formatCode="General">
                  <c:v>0.28800999999999999</c:v>
                </c:pt>
                <c:pt idx="12450" formatCode="General">
                  <c:v>0.28800999999999999</c:v>
                </c:pt>
                <c:pt idx="12451" formatCode="General">
                  <c:v>0.28800999999999999</c:v>
                </c:pt>
                <c:pt idx="12452" formatCode="General">
                  <c:v>0.28800999999999999</c:v>
                </c:pt>
                <c:pt idx="12453" formatCode="General">
                  <c:v>0.28800999999999999</c:v>
                </c:pt>
                <c:pt idx="12454" formatCode="General">
                  <c:v>0.28800999999999999</c:v>
                </c:pt>
                <c:pt idx="12455" formatCode="General">
                  <c:v>0.28800999999999999</c:v>
                </c:pt>
                <c:pt idx="12456" formatCode="General">
                  <c:v>0.28800999999999999</c:v>
                </c:pt>
                <c:pt idx="12457" formatCode="General">
                  <c:v>0.28800999999999999</c:v>
                </c:pt>
                <c:pt idx="12458" formatCode="General">
                  <c:v>0.28800999999999999</c:v>
                </c:pt>
                <c:pt idx="12459" formatCode="General">
                  <c:v>0.28802</c:v>
                </c:pt>
                <c:pt idx="12460" formatCode="General">
                  <c:v>0.28802</c:v>
                </c:pt>
                <c:pt idx="12461" formatCode="General">
                  <c:v>0.28802</c:v>
                </c:pt>
                <c:pt idx="12462" formatCode="General">
                  <c:v>0.28802</c:v>
                </c:pt>
                <c:pt idx="12463" formatCode="General">
                  <c:v>0.28802</c:v>
                </c:pt>
                <c:pt idx="12464" formatCode="General">
                  <c:v>0.28802</c:v>
                </c:pt>
                <c:pt idx="12465" formatCode="General">
                  <c:v>0.28802</c:v>
                </c:pt>
                <c:pt idx="12466" formatCode="General">
                  <c:v>0.28802</c:v>
                </c:pt>
                <c:pt idx="12467" formatCode="General">
                  <c:v>0.28802</c:v>
                </c:pt>
                <c:pt idx="12468" formatCode="General">
                  <c:v>0.28802</c:v>
                </c:pt>
                <c:pt idx="12469" formatCode="General">
                  <c:v>0.28802</c:v>
                </c:pt>
                <c:pt idx="12470" formatCode="General">
                  <c:v>0.28802</c:v>
                </c:pt>
                <c:pt idx="12471" formatCode="General">
                  <c:v>0.28802</c:v>
                </c:pt>
                <c:pt idx="12472" formatCode="General">
                  <c:v>0.28802</c:v>
                </c:pt>
                <c:pt idx="12473" formatCode="General">
                  <c:v>0.28802</c:v>
                </c:pt>
                <c:pt idx="12474" formatCode="General">
                  <c:v>0.28802</c:v>
                </c:pt>
                <c:pt idx="12475" formatCode="General">
                  <c:v>0.28802</c:v>
                </c:pt>
                <c:pt idx="12476" formatCode="General">
                  <c:v>0.28802</c:v>
                </c:pt>
                <c:pt idx="12477" formatCode="General">
                  <c:v>0.28802</c:v>
                </c:pt>
                <c:pt idx="12478" formatCode="General">
                  <c:v>0.28802</c:v>
                </c:pt>
                <c:pt idx="12479" formatCode="General">
                  <c:v>0.28802</c:v>
                </c:pt>
                <c:pt idx="12480" formatCode="General">
                  <c:v>0.28802</c:v>
                </c:pt>
                <c:pt idx="12481" formatCode="General">
                  <c:v>0.28802</c:v>
                </c:pt>
                <c:pt idx="12482" formatCode="General">
                  <c:v>0.28802</c:v>
                </c:pt>
                <c:pt idx="12483" formatCode="General">
                  <c:v>0.28802</c:v>
                </c:pt>
                <c:pt idx="12484" formatCode="General">
                  <c:v>0.28802</c:v>
                </c:pt>
                <c:pt idx="12485" formatCode="General">
                  <c:v>0.28802</c:v>
                </c:pt>
                <c:pt idx="12486" formatCode="General">
                  <c:v>0.28802</c:v>
                </c:pt>
                <c:pt idx="12487" formatCode="General">
                  <c:v>0.28802</c:v>
                </c:pt>
                <c:pt idx="12488" formatCode="General">
                  <c:v>0.28802</c:v>
                </c:pt>
                <c:pt idx="12489" formatCode="General">
                  <c:v>0.28802</c:v>
                </c:pt>
                <c:pt idx="12490" formatCode="General">
                  <c:v>0.28802</c:v>
                </c:pt>
                <c:pt idx="12491" formatCode="General">
                  <c:v>0.28802</c:v>
                </c:pt>
                <c:pt idx="12492" formatCode="General">
                  <c:v>0.28802</c:v>
                </c:pt>
                <c:pt idx="12493" formatCode="General">
                  <c:v>0.28802</c:v>
                </c:pt>
                <c:pt idx="12494" formatCode="General">
                  <c:v>0.28802</c:v>
                </c:pt>
                <c:pt idx="12495" formatCode="General">
                  <c:v>0.28802</c:v>
                </c:pt>
                <c:pt idx="12496" formatCode="General">
                  <c:v>0.28802</c:v>
                </c:pt>
                <c:pt idx="12497" formatCode="General">
                  <c:v>0.28802</c:v>
                </c:pt>
                <c:pt idx="12498" formatCode="General">
                  <c:v>0.28802</c:v>
                </c:pt>
                <c:pt idx="12499" formatCode="General">
                  <c:v>0.28802</c:v>
                </c:pt>
                <c:pt idx="12500" formatCode="General">
                  <c:v>0.28802</c:v>
                </c:pt>
                <c:pt idx="12501" formatCode="General">
                  <c:v>0.28802</c:v>
                </c:pt>
                <c:pt idx="12502" formatCode="General">
                  <c:v>0.28802</c:v>
                </c:pt>
                <c:pt idx="12503" formatCode="General">
                  <c:v>0.28802</c:v>
                </c:pt>
                <c:pt idx="12504" formatCode="General">
                  <c:v>0.28802</c:v>
                </c:pt>
                <c:pt idx="12505" formatCode="General">
                  <c:v>0.28802</c:v>
                </c:pt>
                <c:pt idx="12506" formatCode="General">
                  <c:v>0.28802</c:v>
                </c:pt>
                <c:pt idx="12507" formatCode="General">
                  <c:v>0.28802</c:v>
                </c:pt>
                <c:pt idx="12508" formatCode="General">
                  <c:v>0.28802</c:v>
                </c:pt>
                <c:pt idx="12509" formatCode="General">
                  <c:v>0.28802</c:v>
                </c:pt>
                <c:pt idx="12510" formatCode="General">
                  <c:v>0.28802</c:v>
                </c:pt>
                <c:pt idx="12511" formatCode="General">
                  <c:v>0.28802</c:v>
                </c:pt>
                <c:pt idx="12512" formatCode="General">
                  <c:v>0.28802</c:v>
                </c:pt>
                <c:pt idx="12513" formatCode="General">
                  <c:v>0.28802</c:v>
                </c:pt>
                <c:pt idx="12514" formatCode="General">
                  <c:v>0.28802</c:v>
                </c:pt>
                <c:pt idx="12515" formatCode="General">
                  <c:v>0.28802</c:v>
                </c:pt>
                <c:pt idx="12516" formatCode="General">
                  <c:v>0.28802</c:v>
                </c:pt>
                <c:pt idx="12517" formatCode="General">
                  <c:v>0.28802</c:v>
                </c:pt>
                <c:pt idx="12518" formatCode="General">
                  <c:v>0.28802</c:v>
                </c:pt>
                <c:pt idx="12519" formatCode="General">
                  <c:v>0.28802</c:v>
                </c:pt>
                <c:pt idx="12520" formatCode="General">
                  <c:v>0.28802</c:v>
                </c:pt>
                <c:pt idx="12521" formatCode="General">
                  <c:v>0.28802</c:v>
                </c:pt>
                <c:pt idx="12522" formatCode="General">
                  <c:v>0.28802</c:v>
                </c:pt>
                <c:pt idx="12523" formatCode="General">
                  <c:v>0.28802</c:v>
                </c:pt>
                <c:pt idx="12524" formatCode="General">
                  <c:v>0.28802</c:v>
                </c:pt>
                <c:pt idx="12525" formatCode="General">
                  <c:v>0.28802</c:v>
                </c:pt>
                <c:pt idx="12526" formatCode="General">
                  <c:v>0.28802</c:v>
                </c:pt>
                <c:pt idx="12527" formatCode="General">
                  <c:v>0.28802</c:v>
                </c:pt>
                <c:pt idx="12528" formatCode="General">
                  <c:v>0.28802</c:v>
                </c:pt>
                <c:pt idx="12529" formatCode="General">
                  <c:v>0.28802</c:v>
                </c:pt>
                <c:pt idx="12530" formatCode="General">
                  <c:v>0.28802</c:v>
                </c:pt>
                <c:pt idx="12531" formatCode="General">
                  <c:v>0.28802</c:v>
                </c:pt>
                <c:pt idx="12532" formatCode="General">
                  <c:v>0.28802</c:v>
                </c:pt>
                <c:pt idx="12533" formatCode="General">
                  <c:v>0.28802</c:v>
                </c:pt>
                <c:pt idx="12534" formatCode="General">
                  <c:v>0.28802</c:v>
                </c:pt>
                <c:pt idx="12535" formatCode="General">
                  <c:v>0.28802</c:v>
                </c:pt>
                <c:pt idx="12536" formatCode="General">
                  <c:v>0.28802</c:v>
                </c:pt>
                <c:pt idx="12537" formatCode="General">
                  <c:v>0.28802</c:v>
                </c:pt>
                <c:pt idx="12538" formatCode="General">
                  <c:v>0.28802</c:v>
                </c:pt>
                <c:pt idx="12539" formatCode="General">
                  <c:v>0.28802</c:v>
                </c:pt>
                <c:pt idx="12540" formatCode="General">
                  <c:v>0.28802</c:v>
                </c:pt>
                <c:pt idx="12541" formatCode="General">
                  <c:v>0.28802</c:v>
                </c:pt>
                <c:pt idx="12542" formatCode="General">
                  <c:v>0.28803000000000001</c:v>
                </c:pt>
                <c:pt idx="12543" formatCode="General">
                  <c:v>0.28803000000000001</c:v>
                </c:pt>
                <c:pt idx="12544" formatCode="General">
                  <c:v>0.28803000000000001</c:v>
                </c:pt>
                <c:pt idx="12545" formatCode="General">
                  <c:v>0.28803000000000001</c:v>
                </c:pt>
                <c:pt idx="12546" formatCode="General">
                  <c:v>0.28803000000000001</c:v>
                </c:pt>
                <c:pt idx="12547" formatCode="General">
                  <c:v>0.28803000000000001</c:v>
                </c:pt>
                <c:pt idx="12548" formatCode="General">
                  <c:v>0.28803000000000001</c:v>
                </c:pt>
                <c:pt idx="12549" formatCode="General">
                  <c:v>0.28803000000000001</c:v>
                </c:pt>
                <c:pt idx="12550" formatCode="General">
                  <c:v>0.28803000000000001</c:v>
                </c:pt>
                <c:pt idx="12551" formatCode="General">
                  <c:v>0.28803000000000001</c:v>
                </c:pt>
                <c:pt idx="12552" formatCode="General">
                  <c:v>0.28803000000000001</c:v>
                </c:pt>
                <c:pt idx="12553" formatCode="General">
                  <c:v>0.28803000000000001</c:v>
                </c:pt>
                <c:pt idx="12554" formatCode="General">
                  <c:v>0.28803000000000001</c:v>
                </c:pt>
                <c:pt idx="12555" formatCode="General">
                  <c:v>0.28803000000000001</c:v>
                </c:pt>
                <c:pt idx="12556" formatCode="General">
                  <c:v>0.28803000000000001</c:v>
                </c:pt>
                <c:pt idx="12557" formatCode="General">
                  <c:v>0.28803000000000001</c:v>
                </c:pt>
                <c:pt idx="12558" formatCode="General">
                  <c:v>0.28803000000000001</c:v>
                </c:pt>
                <c:pt idx="12559" formatCode="General">
                  <c:v>0.28803000000000001</c:v>
                </c:pt>
                <c:pt idx="12560" formatCode="General">
                  <c:v>0.28803000000000001</c:v>
                </c:pt>
                <c:pt idx="12561" formatCode="General">
                  <c:v>0.28803000000000001</c:v>
                </c:pt>
                <c:pt idx="12562" formatCode="General">
                  <c:v>0.28803000000000001</c:v>
                </c:pt>
                <c:pt idx="12563" formatCode="General">
                  <c:v>0.28803000000000001</c:v>
                </c:pt>
                <c:pt idx="12564" formatCode="General">
                  <c:v>0.28803000000000001</c:v>
                </c:pt>
                <c:pt idx="12565" formatCode="General">
                  <c:v>0.28803000000000001</c:v>
                </c:pt>
                <c:pt idx="12566" formatCode="General">
                  <c:v>0.28803000000000001</c:v>
                </c:pt>
                <c:pt idx="12567" formatCode="General">
                  <c:v>0.28803000000000001</c:v>
                </c:pt>
                <c:pt idx="12568" formatCode="General">
                  <c:v>0.28803000000000001</c:v>
                </c:pt>
                <c:pt idx="12569" formatCode="General">
                  <c:v>0.28803000000000001</c:v>
                </c:pt>
                <c:pt idx="12570" formatCode="General">
                  <c:v>0.28803000000000001</c:v>
                </c:pt>
                <c:pt idx="12571" formatCode="General">
                  <c:v>0.28803000000000001</c:v>
                </c:pt>
                <c:pt idx="12572" formatCode="General">
                  <c:v>0.28803000000000001</c:v>
                </c:pt>
                <c:pt idx="12573" formatCode="General">
                  <c:v>0.28803000000000001</c:v>
                </c:pt>
                <c:pt idx="12574" formatCode="General">
                  <c:v>0.28803000000000001</c:v>
                </c:pt>
                <c:pt idx="12575" formatCode="General">
                  <c:v>0.28803000000000001</c:v>
                </c:pt>
                <c:pt idx="12576" formatCode="General">
                  <c:v>0.28803000000000001</c:v>
                </c:pt>
                <c:pt idx="12577" formatCode="General">
                  <c:v>0.28803000000000001</c:v>
                </c:pt>
                <c:pt idx="12578" formatCode="General">
                  <c:v>0.28803000000000001</c:v>
                </c:pt>
                <c:pt idx="12579" formatCode="General">
                  <c:v>0.28803000000000001</c:v>
                </c:pt>
                <c:pt idx="12580" formatCode="General">
                  <c:v>0.28803000000000001</c:v>
                </c:pt>
                <c:pt idx="12581" formatCode="General">
                  <c:v>0.28803000000000001</c:v>
                </c:pt>
                <c:pt idx="12582" formatCode="General">
                  <c:v>0.28803000000000001</c:v>
                </c:pt>
                <c:pt idx="12583" formatCode="General">
                  <c:v>0.28803000000000001</c:v>
                </c:pt>
                <c:pt idx="12584" formatCode="General">
                  <c:v>0.28803000000000001</c:v>
                </c:pt>
                <c:pt idx="12585" formatCode="General">
                  <c:v>0.28803000000000001</c:v>
                </c:pt>
                <c:pt idx="12586" formatCode="General">
                  <c:v>0.28803000000000001</c:v>
                </c:pt>
                <c:pt idx="12587" formatCode="General">
                  <c:v>0.28803000000000001</c:v>
                </c:pt>
                <c:pt idx="12588" formatCode="General">
                  <c:v>0.28803000000000001</c:v>
                </c:pt>
                <c:pt idx="12589" formatCode="General">
                  <c:v>0.28803000000000001</c:v>
                </c:pt>
                <c:pt idx="12590" formatCode="General">
                  <c:v>0.28803000000000001</c:v>
                </c:pt>
                <c:pt idx="12591" formatCode="General">
                  <c:v>0.28803000000000001</c:v>
                </c:pt>
                <c:pt idx="12592" formatCode="General">
                  <c:v>0.28803000000000001</c:v>
                </c:pt>
                <c:pt idx="12593" formatCode="General">
                  <c:v>0.28803000000000001</c:v>
                </c:pt>
                <c:pt idx="12594" formatCode="General">
                  <c:v>0.28803000000000001</c:v>
                </c:pt>
                <c:pt idx="12595" formatCode="General">
                  <c:v>0.28803000000000001</c:v>
                </c:pt>
                <c:pt idx="12596" formatCode="General">
                  <c:v>0.28803000000000001</c:v>
                </c:pt>
                <c:pt idx="12597" formatCode="General">
                  <c:v>0.28803000000000001</c:v>
                </c:pt>
                <c:pt idx="12598" formatCode="General">
                  <c:v>0.28803000000000001</c:v>
                </c:pt>
                <c:pt idx="12599" formatCode="General">
                  <c:v>0.28803000000000001</c:v>
                </c:pt>
                <c:pt idx="12600" formatCode="General">
                  <c:v>0.28803000000000001</c:v>
                </c:pt>
                <c:pt idx="12601" formatCode="General">
                  <c:v>0.28803000000000001</c:v>
                </c:pt>
                <c:pt idx="12602" formatCode="General">
                  <c:v>0.28803000000000001</c:v>
                </c:pt>
                <c:pt idx="12603" formatCode="General">
                  <c:v>0.28803000000000001</c:v>
                </c:pt>
                <c:pt idx="12604" formatCode="General">
                  <c:v>0.28803000000000001</c:v>
                </c:pt>
                <c:pt idx="12605" formatCode="General">
                  <c:v>0.28803000000000001</c:v>
                </c:pt>
                <c:pt idx="12606" formatCode="General">
                  <c:v>0.28804000000000002</c:v>
                </c:pt>
                <c:pt idx="12607" formatCode="General">
                  <c:v>0.28804000000000002</c:v>
                </c:pt>
                <c:pt idx="12608" formatCode="General">
                  <c:v>0.28804000000000002</c:v>
                </c:pt>
                <c:pt idx="12609" formatCode="General">
                  <c:v>0.28804000000000002</c:v>
                </c:pt>
                <c:pt idx="12610" formatCode="General">
                  <c:v>0.28804000000000002</c:v>
                </c:pt>
                <c:pt idx="12611" formatCode="General">
                  <c:v>0.28804000000000002</c:v>
                </c:pt>
                <c:pt idx="12612" formatCode="General">
                  <c:v>0.28804000000000002</c:v>
                </c:pt>
                <c:pt idx="12613" formatCode="General">
                  <c:v>0.28804000000000002</c:v>
                </c:pt>
                <c:pt idx="12614" formatCode="General">
                  <c:v>0.28804000000000002</c:v>
                </c:pt>
                <c:pt idx="12615" formatCode="General">
                  <c:v>0.28804000000000002</c:v>
                </c:pt>
                <c:pt idx="12616" formatCode="General">
                  <c:v>0.28804000000000002</c:v>
                </c:pt>
                <c:pt idx="12617" formatCode="General">
                  <c:v>0.28804000000000002</c:v>
                </c:pt>
                <c:pt idx="12618" formatCode="General">
                  <c:v>0.28804000000000002</c:v>
                </c:pt>
                <c:pt idx="12619" formatCode="General">
                  <c:v>0.28804000000000002</c:v>
                </c:pt>
                <c:pt idx="12620" formatCode="General">
                  <c:v>0.28804000000000002</c:v>
                </c:pt>
                <c:pt idx="12621" formatCode="General">
                  <c:v>0.28804000000000002</c:v>
                </c:pt>
                <c:pt idx="12622" formatCode="General">
                  <c:v>0.28804000000000002</c:v>
                </c:pt>
                <c:pt idx="12623" formatCode="General">
                  <c:v>0.28804000000000002</c:v>
                </c:pt>
                <c:pt idx="12624" formatCode="General">
                  <c:v>0.28804000000000002</c:v>
                </c:pt>
                <c:pt idx="12625" formatCode="General">
                  <c:v>0.28804000000000002</c:v>
                </c:pt>
                <c:pt idx="12626" formatCode="General">
                  <c:v>0.28804000000000002</c:v>
                </c:pt>
                <c:pt idx="12627" formatCode="General">
                  <c:v>0.28804000000000002</c:v>
                </c:pt>
                <c:pt idx="12628" formatCode="General">
                  <c:v>0.28804000000000002</c:v>
                </c:pt>
                <c:pt idx="12629" formatCode="General">
                  <c:v>0.28804000000000002</c:v>
                </c:pt>
                <c:pt idx="12630" formatCode="General">
                  <c:v>0.28804000000000002</c:v>
                </c:pt>
                <c:pt idx="12631" formatCode="General">
                  <c:v>0.28804000000000002</c:v>
                </c:pt>
                <c:pt idx="12632" formatCode="General">
                  <c:v>0.28804000000000002</c:v>
                </c:pt>
                <c:pt idx="12633" formatCode="General">
                  <c:v>0.28804000000000002</c:v>
                </c:pt>
                <c:pt idx="12634" formatCode="General">
                  <c:v>0.28804000000000002</c:v>
                </c:pt>
                <c:pt idx="12635" formatCode="General">
                  <c:v>0.28804000000000002</c:v>
                </c:pt>
                <c:pt idx="12636" formatCode="General">
                  <c:v>0.28804000000000002</c:v>
                </c:pt>
                <c:pt idx="12637" formatCode="General">
                  <c:v>0.28804000000000002</c:v>
                </c:pt>
                <c:pt idx="12638" formatCode="General">
                  <c:v>0.28804000000000002</c:v>
                </c:pt>
                <c:pt idx="12639" formatCode="General">
                  <c:v>0.28804000000000002</c:v>
                </c:pt>
                <c:pt idx="12640" formatCode="General">
                  <c:v>0.28804000000000002</c:v>
                </c:pt>
                <c:pt idx="12641" formatCode="General">
                  <c:v>0.28804000000000002</c:v>
                </c:pt>
                <c:pt idx="12642" formatCode="General">
                  <c:v>0.28804000000000002</c:v>
                </c:pt>
                <c:pt idx="12643" formatCode="General">
                  <c:v>0.28804000000000002</c:v>
                </c:pt>
                <c:pt idx="12644" formatCode="General">
                  <c:v>0.28804000000000002</c:v>
                </c:pt>
                <c:pt idx="12645" formatCode="General">
                  <c:v>0.28804000000000002</c:v>
                </c:pt>
                <c:pt idx="12646" formatCode="General">
                  <c:v>0.28804000000000002</c:v>
                </c:pt>
                <c:pt idx="12647" formatCode="General">
                  <c:v>0.28804000000000002</c:v>
                </c:pt>
                <c:pt idx="12648" formatCode="General">
                  <c:v>0.28804000000000002</c:v>
                </c:pt>
                <c:pt idx="12649" formatCode="General">
                  <c:v>0.28804000000000002</c:v>
                </c:pt>
                <c:pt idx="12650" formatCode="General">
                  <c:v>0.28804000000000002</c:v>
                </c:pt>
                <c:pt idx="12651" formatCode="General">
                  <c:v>0.28804000000000002</c:v>
                </c:pt>
                <c:pt idx="12652" formatCode="General">
                  <c:v>0.28804000000000002</c:v>
                </c:pt>
                <c:pt idx="12653" formatCode="General">
                  <c:v>0.28804000000000002</c:v>
                </c:pt>
                <c:pt idx="12654" formatCode="General">
                  <c:v>0.28804000000000002</c:v>
                </c:pt>
                <c:pt idx="12655" formatCode="General">
                  <c:v>0.28804000000000002</c:v>
                </c:pt>
                <c:pt idx="12656" formatCode="General">
                  <c:v>0.28804000000000002</c:v>
                </c:pt>
                <c:pt idx="12657" formatCode="General">
                  <c:v>0.28804000000000002</c:v>
                </c:pt>
                <c:pt idx="12658" formatCode="General">
                  <c:v>0.28804000000000002</c:v>
                </c:pt>
                <c:pt idx="12659" formatCode="General">
                  <c:v>0.28804000000000002</c:v>
                </c:pt>
                <c:pt idx="12660" formatCode="General">
                  <c:v>0.28804000000000002</c:v>
                </c:pt>
                <c:pt idx="12661" formatCode="General">
                  <c:v>0.28804000000000002</c:v>
                </c:pt>
                <c:pt idx="12662" formatCode="General">
                  <c:v>0.28804000000000002</c:v>
                </c:pt>
                <c:pt idx="12663" formatCode="General">
                  <c:v>0.28804000000000002</c:v>
                </c:pt>
                <c:pt idx="12664" formatCode="General">
                  <c:v>0.28804000000000002</c:v>
                </c:pt>
                <c:pt idx="12665" formatCode="General">
                  <c:v>0.28804000000000002</c:v>
                </c:pt>
                <c:pt idx="12666" formatCode="General">
                  <c:v>0.28804999999999997</c:v>
                </c:pt>
                <c:pt idx="12667" formatCode="General">
                  <c:v>0.28804999999999997</c:v>
                </c:pt>
                <c:pt idx="12668" formatCode="General">
                  <c:v>0.28804999999999997</c:v>
                </c:pt>
                <c:pt idx="12669" formatCode="General">
                  <c:v>0.28804999999999997</c:v>
                </c:pt>
                <c:pt idx="12670" formatCode="General">
                  <c:v>0.28804999999999997</c:v>
                </c:pt>
                <c:pt idx="12671" formatCode="General">
                  <c:v>0.28804999999999997</c:v>
                </c:pt>
                <c:pt idx="12672" formatCode="General">
                  <c:v>0.28804999999999997</c:v>
                </c:pt>
                <c:pt idx="12673" formatCode="General">
                  <c:v>0.28804999999999997</c:v>
                </c:pt>
                <c:pt idx="12674" formatCode="General">
                  <c:v>0.28804999999999997</c:v>
                </c:pt>
                <c:pt idx="12675" formatCode="General">
                  <c:v>0.28804999999999997</c:v>
                </c:pt>
                <c:pt idx="12676" formatCode="General">
                  <c:v>0.28804999999999997</c:v>
                </c:pt>
                <c:pt idx="12677" formatCode="General">
                  <c:v>0.28804999999999997</c:v>
                </c:pt>
                <c:pt idx="12678" formatCode="General">
                  <c:v>0.28804999999999997</c:v>
                </c:pt>
                <c:pt idx="12679" formatCode="General">
                  <c:v>0.28804999999999997</c:v>
                </c:pt>
                <c:pt idx="12680" formatCode="General">
                  <c:v>0.28804999999999997</c:v>
                </c:pt>
                <c:pt idx="12681" formatCode="General">
                  <c:v>0.28804999999999997</c:v>
                </c:pt>
                <c:pt idx="12682" formatCode="General">
                  <c:v>0.28804999999999997</c:v>
                </c:pt>
                <c:pt idx="12683" formatCode="General">
                  <c:v>0.28804999999999997</c:v>
                </c:pt>
                <c:pt idx="12684" formatCode="General">
                  <c:v>0.28804999999999997</c:v>
                </c:pt>
                <c:pt idx="12685" formatCode="General">
                  <c:v>0.28804999999999997</c:v>
                </c:pt>
                <c:pt idx="12686" formatCode="General">
                  <c:v>0.28804999999999997</c:v>
                </c:pt>
                <c:pt idx="12687" formatCode="General">
                  <c:v>0.28804999999999997</c:v>
                </c:pt>
                <c:pt idx="12688" formatCode="General">
                  <c:v>0.28804999999999997</c:v>
                </c:pt>
                <c:pt idx="12689" formatCode="General">
                  <c:v>0.28804999999999997</c:v>
                </c:pt>
                <c:pt idx="12690" formatCode="General">
                  <c:v>0.28804999999999997</c:v>
                </c:pt>
                <c:pt idx="12691" formatCode="General">
                  <c:v>0.28804999999999997</c:v>
                </c:pt>
                <c:pt idx="12692" formatCode="General">
                  <c:v>0.28804999999999997</c:v>
                </c:pt>
                <c:pt idx="12693" formatCode="General">
                  <c:v>0.28804999999999997</c:v>
                </c:pt>
                <c:pt idx="12694" formatCode="General">
                  <c:v>0.28804999999999997</c:v>
                </c:pt>
                <c:pt idx="12695" formatCode="General">
                  <c:v>0.28804999999999997</c:v>
                </c:pt>
                <c:pt idx="12696" formatCode="General">
                  <c:v>0.28804999999999997</c:v>
                </c:pt>
                <c:pt idx="12697" formatCode="General">
                  <c:v>0.28804999999999997</c:v>
                </c:pt>
                <c:pt idx="12698" formatCode="General">
                  <c:v>0.28804999999999997</c:v>
                </c:pt>
                <c:pt idx="12699" formatCode="General">
                  <c:v>0.28804999999999997</c:v>
                </c:pt>
                <c:pt idx="12700" formatCode="General">
                  <c:v>0.28804999999999997</c:v>
                </c:pt>
                <c:pt idx="12701" formatCode="General">
                  <c:v>0.28804999999999997</c:v>
                </c:pt>
                <c:pt idx="12702" formatCode="General">
                  <c:v>0.28804999999999997</c:v>
                </c:pt>
                <c:pt idx="12703" formatCode="General">
                  <c:v>0.28804999999999997</c:v>
                </c:pt>
                <c:pt idx="12704" formatCode="General">
                  <c:v>0.28804999999999997</c:v>
                </c:pt>
                <c:pt idx="12705" formatCode="General">
                  <c:v>0.28804999999999997</c:v>
                </c:pt>
                <c:pt idx="12706" formatCode="General">
                  <c:v>0.28804999999999997</c:v>
                </c:pt>
                <c:pt idx="12707" formatCode="General">
                  <c:v>0.28804999999999997</c:v>
                </c:pt>
                <c:pt idx="12708" formatCode="General">
                  <c:v>0.28804999999999997</c:v>
                </c:pt>
                <c:pt idx="12709" formatCode="General">
                  <c:v>0.28804999999999997</c:v>
                </c:pt>
                <c:pt idx="12710" formatCode="General">
                  <c:v>0.28804999999999997</c:v>
                </c:pt>
                <c:pt idx="12711" formatCode="General">
                  <c:v>0.28804999999999997</c:v>
                </c:pt>
                <c:pt idx="12712" formatCode="General">
                  <c:v>0.28804999999999997</c:v>
                </c:pt>
                <c:pt idx="12713" formatCode="General">
                  <c:v>0.28804999999999997</c:v>
                </c:pt>
                <c:pt idx="12714" formatCode="General">
                  <c:v>0.28804999999999997</c:v>
                </c:pt>
                <c:pt idx="12715" formatCode="General">
                  <c:v>0.28804999999999997</c:v>
                </c:pt>
                <c:pt idx="12716" formatCode="General">
                  <c:v>0.28804999999999997</c:v>
                </c:pt>
                <c:pt idx="12717" formatCode="General">
                  <c:v>0.28804999999999997</c:v>
                </c:pt>
                <c:pt idx="12718" formatCode="General">
                  <c:v>0.28804999999999997</c:v>
                </c:pt>
                <c:pt idx="12719" formatCode="General">
                  <c:v>0.28804999999999997</c:v>
                </c:pt>
                <c:pt idx="12720" formatCode="General">
                  <c:v>0.28805999999999998</c:v>
                </c:pt>
                <c:pt idx="12721" formatCode="General">
                  <c:v>0.28805999999999998</c:v>
                </c:pt>
                <c:pt idx="12722" formatCode="General">
                  <c:v>0.28805999999999998</c:v>
                </c:pt>
                <c:pt idx="12723" formatCode="General">
                  <c:v>0.28805999999999998</c:v>
                </c:pt>
                <c:pt idx="12724" formatCode="General">
                  <c:v>0.28805999999999998</c:v>
                </c:pt>
                <c:pt idx="12725" formatCode="General">
                  <c:v>0.28805999999999998</c:v>
                </c:pt>
                <c:pt idx="12726" formatCode="General">
                  <c:v>0.28805999999999998</c:v>
                </c:pt>
                <c:pt idx="12727" formatCode="General">
                  <c:v>0.28805999999999998</c:v>
                </c:pt>
                <c:pt idx="12728" formatCode="General">
                  <c:v>0.28805999999999998</c:v>
                </c:pt>
                <c:pt idx="12729" formatCode="General">
                  <c:v>0.28805999999999998</c:v>
                </c:pt>
                <c:pt idx="12730" formatCode="General">
                  <c:v>0.28805999999999998</c:v>
                </c:pt>
                <c:pt idx="12731" formatCode="General">
                  <c:v>0.28805999999999998</c:v>
                </c:pt>
                <c:pt idx="12732" formatCode="General">
                  <c:v>0.28805999999999998</c:v>
                </c:pt>
                <c:pt idx="12733" formatCode="General">
                  <c:v>0.28805999999999998</c:v>
                </c:pt>
                <c:pt idx="12734" formatCode="General">
                  <c:v>0.28805999999999998</c:v>
                </c:pt>
                <c:pt idx="12735" formatCode="General">
                  <c:v>0.28805999999999998</c:v>
                </c:pt>
                <c:pt idx="12736" formatCode="General">
                  <c:v>0.28805999999999998</c:v>
                </c:pt>
                <c:pt idx="12737" formatCode="General">
                  <c:v>0.28805999999999998</c:v>
                </c:pt>
                <c:pt idx="12738" formatCode="General">
                  <c:v>0.28805999999999998</c:v>
                </c:pt>
                <c:pt idx="12739" formatCode="General">
                  <c:v>0.28805999999999998</c:v>
                </c:pt>
                <c:pt idx="12740" formatCode="General">
                  <c:v>0.28805999999999998</c:v>
                </c:pt>
                <c:pt idx="12741" formatCode="General">
                  <c:v>0.28805999999999998</c:v>
                </c:pt>
                <c:pt idx="12742" formatCode="General">
                  <c:v>0.28805999999999998</c:v>
                </c:pt>
                <c:pt idx="12743" formatCode="General">
                  <c:v>0.28805999999999998</c:v>
                </c:pt>
                <c:pt idx="12744" formatCode="General">
                  <c:v>0.28805999999999998</c:v>
                </c:pt>
                <c:pt idx="12745" formatCode="General">
                  <c:v>0.28805999999999998</c:v>
                </c:pt>
                <c:pt idx="12746" formatCode="General">
                  <c:v>0.28805999999999998</c:v>
                </c:pt>
                <c:pt idx="12747" formatCode="General">
                  <c:v>0.28805999999999998</c:v>
                </c:pt>
                <c:pt idx="12748" formatCode="General">
                  <c:v>0.28805999999999998</c:v>
                </c:pt>
                <c:pt idx="12749" formatCode="General">
                  <c:v>0.28805999999999998</c:v>
                </c:pt>
                <c:pt idx="12750" formatCode="General">
                  <c:v>0.28805999999999998</c:v>
                </c:pt>
                <c:pt idx="12751" formatCode="General">
                  <c:v>0.28805999999999998</c:v>
                </c:pt>
                <c:pt idx="12752" formatCode="General">
                  <c:v>0.28805999999999998</c:v>
                </c:pt>
                <c:pt idx="12753" formatCode="General">
                  <c:v>0.28805999999999998</c:v>
                </c:pt>
                <c:pt idx="12754" formatCode="General">
                  <c:v>0.28805999999999998</c:v>
                </c:pt>
                <c:pt idx="12755" formatCode="General">
                  <c:v>0.28805999999999998</c:v>
                </c:pt>
                <c:pt idx="12756" formatCode="General">
                  <c:v>0.28805999999999998</c:v>
                </c:pt>
                <c:pt idx="12757" formatCode="General">
                  <c:v>0.28805999999999998</c:v>
                </c:pt>
                <c:pt idx="12758" formatCode="General">
                  <c:v>0.28805999999999998</c:v>
                </c:pt>
                <c:pt idx="12759" formatCode="General">
                  <c:v>0.28805999999999998</c:v>
                </c:pt>
                <c:pt idx="12760" formatCode="General">
                  <c:v>0.28805999999999998</c:v>
                </c:pt>
                <c:pt idx="12761" formatCode="General">
                  <c:v>0.28805999999999998</c:v>
                </c:pt>
                <c:pt idx="12762" formatCode="General">
                  <c:v>0.28805999999999998</c:v>
                </c:pt>
                <c:pt idx="12763" formatCode="General">
                  <c:v>0.28805999999999998</c:v>
                </c:pt>
                <c:pt idx="12764" formatCode="General">
                  <c:v>0.28805999999999998</c:v>
                </c:pt>
                <c:pt idx="12765" formatCode="General">
                  <c:v>0.28805999999999998</c:v>
                </c:pt>
                <c:pt idx="12766" formatCode="General">
                  <c:v>0.28805999999999998</c:v>
                </c:pt>
                <c:pt idx="12767" formatCode="General">
                  <c:v>0.28806999999999999</c:v>
                </c:pt>
                <c:pt idx="12768" formatCode="General">
                  <c:v>0.28806999999999999</c:v>
                </c:pt>
                <c:pt idx="12769" formatCode="General">
                  <c:v>0.28806999999999999</c:v>
                </c:pt>
                <c:pt idx="12770" formatCode="General">
                  <c:v>0.28806999999999999</c:v>
                </c:pt>
                <c:pt idx="12771" formatCode="General">
                  <c:v>0.28806999999999999</c:v>
                </c:pt>
                <c:pt idx="12772" formatCode="General">
                  <c:v>0.28806999999999999</c:v>
                </c:pt>
                <c:pt idx="12773" formatCode="General">
                  <c:v>0.28806999999999999</c:v>
                </c:pt>
                <c:pt idx="12774" formatCode="General">
                  <c:v>0.28806999999999999</c:v>
                </c:pt>
                <c:pt idx="12775" formatCode="General">
                  <c:v>0.28806999999999999</c:v>
                </c:pt>
                <c:pt idx="12776" formatCode="General">
                  <c:v>0.28806999999999999</c:v>
                </c:pt>
                <c:pt idx="12777" formatCode="General">
                  <c:v>0.28806999999999999</c:v>
                </c:pt>
                <c:pt idx="12778" formatCode="General">
                  <c:v>0.28806999999999999</c:v>
                </c:pt>
                <c:pt idx="12779" formatCode="General">
                  <c:v>0.28806999999999999</c:v>
                </c:pt>
                <c:pt idx="12780" formatCode="General">
                  <c:v>0.28806999999999999</c:v>
                </c:pt>
                <c:pt idx="12781" formatCode="General">
                  <c:v>0.28806999999999999</c:v>
                </c:pt>
                <c:pt idx="12782" formatCode="General">
                  <c:v>0.28806999999999999</c:v>
                </c:pt>
                <c:pt idx="12783" formatCode="General">
                  <c:v>0.28806999999999999</c:v>
                </c:pt>
                <c:pt idx="12784" formatCode="General">
                  <c:v>0.28806999999999999</c:v>
                </c:pt>
                <c:pt idx="12785" formatCode="General">
                  <c:v>0.28806999999999999</c:v>
                </c:pt>
                <c:pt idx="12786" formatCode="General">
                  <c:v>0.28806999999999999</c:v>
                </c:pt>
                <c:pt idx="12787" formatCode="General">
                  <c:v>0.28806999999999999</c:v>
                </c:pt>
                <c:pt idx="12788" formatCode="General">
                  <c:v>0.28806999999999999</c:v>
                </c:pt>
                <c:pt idx="12789" formatCode="General">
                  <c:v>0.28806999999999999</c:v>
                </c:pt>
                <c:pt idx="12790" formatCode="General">
                  <c:v>0.28806999999999999</c:v>
                </c:pt>
                <c:pt idx="12791" formatCode="General">
                  <c:v>0.28806999999999999</c:v>
                </c:pt>
                <c:pt idx="12792" formatCode="General">
                  <c:v>0.28806999999999999</c:v>
                </c:pt>
                <c:pt idx="12793" formatCode="General">
                  <c:v>0.28806999999999999</c:v>
                </c:pt>
                <c:pt idx="12794" formatCode="General">
                  <c:v>0.28806999999999999</c:v>
                </c:pt>
                <c:pt idx="12795" formatCode="General">
                  <c:v>0.28806999999999999</c:v>
                </c:pt>
                <c:pt idx="12796" formatCode="General">
                  <c:v>0.28806999999999999</c:v>
                </c:pt>
                <c:pt idx="12797" formatCode="General">
                  <c:v>0.28806999999999999</c:v>
                </c:pt>
                <c:pt idx="12798" formatCode="General">
                  <c:v>0.28806999999999999</c:v>
                </c:pt>
                <c:pt idx="12799" formatCode="General">
                  <c:v>0.28806999999999999</c:v>
                </c:pt>
                <c:pt idx="12800" formatCode="General">
                  <c:v>0.28806999999999999</c:v>
                </c:pt>
                <c:pt idx="12801" formatCode="General">
                  <c:v>0.28806999999999999</c:v>
                </c:pt>
                <c:pt idx="12802" formatCode="General">
                  <c:v>0.28806999999999999</c:v>
                </c:pt>
                <c:pt idx="12803" formatCode="General">
                  <c:v>0.28806999999999999</c:v>
                </c:pt>
                <c:pt idx="12804" formatCode="General">
                  <c:v>0.28806999999999999</c:v>
                </c:pt>
                <c:pt idx="12805" formatCode="General">
                  <c:v>0.28806999999999999</c:v>
                </c:pt>
                <c:pt idx="12806" formatCode="General">
                  <c:v>0.28806999999999999</c:v>
                </c:pt>
                <c:pt idx="12807" formatCode="General">
                  <c:v>0.28806999999999999</c:v>
                </c:pt>
                <c:pt idx="12808" formatCode="General">
                  <c:v>0.28806999999999999</c:v>
                </c:pt>
                <c:pt idx="12809" formatCode="General">
                  <c:v>0.28806999999999999</c:v>
                </c:pt>
                <c:pt idx="12810" formatCode="General">
                  <c:v>0.28806999999999999</c:v>
                </c:pt>
                <c:pt idx="12811" formatCode="General">
                  <c:v>0.28808</c:v>
                </c:pt>
                <c:pt idx="12812" formatCode="General">
                  <c:v>0.28808</c:v>
                </c:pt>
                <c:pt idx="12813" formatCode="General">
                  <c:v>0.28808</c:v>
                </c:pt>
                <c:pt idx="12814" formatCode="General">
                  <c:v>0.28808</c:v>
                </c:pt>
                <c:pt idx="12815" formatCode="General">
                  <c:v>0.28808</c:v>
                </c:pt>
                <c:pt idx="12816" formatCode="General">
                  <c:v>0.28808</c:v>
                </c:pt>
                <c:pt idx="12817" formatCode="General">
                  <c:v>0.28808</c:v>
                </c:pt>
                <c:pt idx="12818" formatCode="General">
                  <c:v>0.28808</c:v>
                </c:pt>
                <c:pt idx="12819" formatCode="General">
                  <c:v>0.28808</c:v>
                </c:pt>
                <c:pt idx="12820" formatCode="General">
                  <c:v>0.28808</c:v>
                </c:pt>
                <c:pt idx="12821" formatCode="General">
                  <c:v>0.28808</c:v>
                </c:pt>
                <c:pt idx="12822" formatCode="General">
                  <c:v>0.28808</c:v>
                </c:pt>
                <c:pt idx="12823" formatCode="General">
                  <c:v>0.28808</c:v>
                </c:pt>
                <c:pt idx="12824" formatCode="General">
                  <c:v>0.28808</c:v>
                </c:pt>
                <c:pt idx="12825" formatCode="General">
                  <c:v>0.28808</c:v>
                </c:pt>
                <c:pt idx="12826" formatCode="General">
                  <c:v>0.28808</c:v>
                </c:pt>
                <c:pt idx="12827" formatCode="General">
                  <c:v>0.28808</c:v>
                </c:pt>
                <c:pt idx="12828" formatCode="General">
                  <c:v>0.28808</c:v>
                </c:pt>
                <c:pt idx="12829" formatCode="General">
                  <c:v>0.28808</c:v>
                </c:pt>
                <c:pt idx="12830" formatCode="General">
                  <c:v>0.28808</c:v>
                </c:pt>
                <c:pt idx="12831" formatCode="General">
                  <c:v>0.28808</c:v>
                </c:pt>
                <c:pt idx="12832" formatCode="General">
                  <c:v>0.28808</c:v>
                </c:pt>
                <c:pt idx="12833" formatCode="General">
                  <c:v>0.28808</c:v>
                </c:pt>
                <c:pt idx="12834" formatCode="General">
                  <c:v>0.28808</c:v>
                </c:pt>
                <c:pt idx="12835" formatCode="General">
                  <c:v>0.28808</c:v>
                </c:pt>
                <c:pt idx="12836" formatCode="General">
                  <c:v>0.28808</c:v>
                </c:pt>
                <c:pt idx="12837" formatCode="General">
                  <c:v>0.28808</c:v>
                </c:pt>
                <c:pt idx="12838" formatCode="General">
                  <c:v>0.28808</c:v>
                </c:pt>
                <c:pt idx="12839" formatCode="General">
                  <c:v>0.28808</c:v>
                </c:pt>
                <c:pt idx="12840" formatCode="General">
                  <c:v>0.28808</c:v>
                </c:pt>
                <c:pt idx="12841" formatCode="General">
                  <c:v>0.28808</c:v>
                </c:pt>
                <c:pt idx="12842" formatCode="General">
                  <c:v>0.28808</c:v>
                </c:pt>
                <c:pt idx="12843" formatCode="General">
                  <c:v>0.28808</c:v>
                </c:pt>
                <c:pt idx="12844" formatCode="General">
                  <c:v>0.28808</c:v>
                </c:pt>
                <c:pt idx="12845" formatCode="General">
                  <c:v>0.28808</c:v>
                </c:pt>
                <c:pt idx="12846" formatCode="General">
                  <c:v>0.28808</c:v>
                </c:pt>
                <c:pt idx="12847" formatCode="General">
                  <c:v>0.28808</c:v>
                </c:pt>
                <c:pt idx="12848" formatCode="General">
                  <c:v>0.28808</c:v>
                </c:pt>
                <c:pt idx="12849" formatCode="General">
                  <c:v>0.28808</c:v>
                </c:pt>
                <c:pt idx="12850" formatCode="General">
                  <c:v>0.28808</c:v>
                </c:pt>
                <c:pt idx="12851" formatCode="General">
                  <c:v>0.28808</c:v>
                </c:pt>
                <c:pt idx="12852" formatCode="General">
                  <c:v>0.28808</c:v>
                </c:pt>
                <c:pt idx="12853" formatCode="General">
                  <c:v>0.28808</c:v>
                </c:pt>
                <c:pt idx="12854" formatCode="General">
                  <c:v>0.28808</c:v>
                </c:pt>
                <c:pt idx="12855" formatCode="General">
                  <c:v>0.28808</c:v>
                </c:pt>
                <c:pt idx="12856" formatCode="General">
                  <c:v>0.28809000000000001</c:v>
                </c:pt>
                <c:pt idx="12857" formatCode="General">
                  <c:v>0.28809000000000001</c:v>
                </c:pt>
                <c:pt idx="12858" formatCode="General">
                  <c:v>0.28809000000000001</c:v>
                </c:pt>
                <c:pt idx="12859" formatCode="General">
                  <c:v>0.28809000000000001</c:v>
                </c:pt>
                <c:pt idx="12860" formatCode="General">
                  <c:v>0.28809000000000001</c:v>
                </c:pt>
                <c:pt idx="12861" formatCode="General">
                  <c:v>0.28809000000000001</c:v>
                </c:pt>
                <c:pt idx="12862" formatCode="General">
                  <c:v>0.28809000000000001</c:v>
                </c:pt>
                <c:pt idx="12863" formatCode="General">
                  <c:v>0.28809000000000001</c:v>
                </c:pt>
                <c:pt idx="12864" formatCode="General">
                  <c:v>0.28809000000000001</c:v>
                </c:pt>
                <c:pt idx="12865" formatCode="General">
                  <c:v>0.28809000000000001</c:v>
                </c:pt>
                <c:pt idx="12866" formatCode="General">
                  <c:v>0.28809000000000001</c:v>
                </c:pt>
                <c:pt idx="12867" formatCode="General">
                  <c:v>0.28809000000000001</c:v>
                </c:pt>
                <c:pt idx="12868" formatCode="General">
                  <c:v>0.28809000000000001</c:v>
                </c:pt>
                <c:pt idx="12869" formatCode="General">
                  <c:v>0.28809000000000001</c:v>
                </c:pt>
                <c:pt idx="12870" formatCode="General">
                  <c:v>0.28809000000000001</c:v>
                </c:pt>
                <c:pt idx="12871" formatCode="General">
                  <c:v>0.28809000000000001</c:v>
                </c:pt>
                <c:pt idx="12872" formatCode="General">
                  <c:v>0.28809000000000001</c:v>
                </c:pt>
                <c:pt idx="12873" formatCode="General">
                  <c:v>0.28809000000000001</c:v>
                </c:pt>
                <c:pt idx="12874" formatCode="General">
                  <c:v>0.28809000000000001</c:v>
                </c:pt>
                <c:pt idx="12875" formatCode="General">
                  <c:v>0.28809000000000001</c:v>
                </c:pt>
                <c:pt idx="12876" formatCode="General">
                  <c:v>0.28809000000000001</c:v>
                </c:pt>
                <c:pt idx="12877" formatCode="General">
                  <c:v>0.28809000000000001</c:v>
                </c:pt>
                <c:pt idx="12878" formatCode="General">
                  <c:v>0.28809000000000001</c:v>
                </c:pt>
                <c:pt idx="12879" formatCode="General">
                  <c:v>0.28809000000000001</c:v>
                </c:pt>
                <c:pt idx="12880" formatCode="General">
                  <c:v>0.28809000000000001</c:v>
                </c:pt>
                <c:pt idx="12881" formatCode="General">
                  <c:v>0.28809000000000001</c:v>
                </c:pt>
                <c:pt idx="12882" formatCode="General">
                  <c:v>0.28809000000000001</c:v>
                </c:pt>
                <c:pt idx="12883" formatCode="General">
                  <c:v>0.28809000000000001</c:v>
                </c:pt>
                <c:pt idx="12884" formatCode="General">
                  <c:v>0.28809000000000001</c:v>
                </c:pt>
                <c:pt idx="12885" formatCode="General">
                  <c:v>0.28809000000000001</c:v>
                </c:pt>
                <c:pt idx="12886" formatCode="General">
                  <c:v>0.28809000000000001</c:v>
                </c:pt>
                <c:pt idx="12887" formatCode="General">
                  <c:v>0.28809000000000001</c:v>
                </c:pt>
                <c:pt idx="12888" formatCode="General">
                  <c:v>0.28809000000000001</c:v>
                </c:pt>
                <c:pt idx="12889" formatCode="General">
                  <c:v>0.28809000000000001</c:v>
                </c:pt>
                <c:pt idx="12890" formatCode="General">
                  <c:v>0.28809000000000001</c:v>
                </c:pt>
                <c:pt idx="12891" formatCode="General">
                  <c:v>0.28809000000000001</c:v>
                </c:pt>
                <c:pt idx="12892" formatCode="General">
                  <c:v>0.28809000000000001</c:v>
                </c:pt>
                <c:pt idx="12893" formatCode="General">
                  <c:v>0.28809000000000001</c:v>
                </c:pt>
                <c:pt idx="12894" formatCode="General">
                  <c:v>0.28809000000000001</c:v>
                </c:pt>
                <c:pt idx="12895" formatCode="General">
                  <c:v>0.28809000000000001</c:v>
                </c:pt>
                <c:pt idx="12896" formatCode="General">
                  <c:v>0.28809000000000001</c:v>
                </c:pt>
                <c:pt idx="12897" formatCode="General">
                  <c:v>0.28810000000000002</c:v>
                </c:pt>
                <c:pt idx="12898" formatCode="General">
                  <c:v>0.28810000000000002</c:v>
                </c:pt>
                <c:pt idx="12899" formatCode="General">
                  <c:v>0.28810000000000002</c:v>
                </c:pt>
                <c:pt idx="12900" formatCode="General">
                  <c:v>0.28810000000000002</c:v>
                </c:pt>
                <c:pt idx="12901" formatCode="General">
                  <c:v>0.28810000000000002</c:v>
                </c:pt>
                <c:pt idx="12902" formatCode="General">
                  <c:v>0.28810000000000002</c:v>
                </c:pt>
                <c:pt idx="12903" formatCode="General">
                  <c:v>0.28810000000000002</c:v>
                </c:pt>
                <c:pt idx="12904" formatCode="General">
                  <c:v>0.28810000000000002</c:v>
                </c:pt>
                <c:pt idx="12905" formatCode="General">
                  <c:v>0.28810000000000002</c:v>
                </c:pt>
                <c:pt idx="12906" formatCode="General">
                  <c:v>0.28810000000000002</c:v>
                </c:pt>
                <c:pt idx="12907" formatCode="General">
                  <c:v>0.28810000000000002</c:v>
                </c:pt>
                <c:pt idx="12908" formatCode="General">
                  <c:v>0.28810000000000002</c:v>
                </c:pt>
                <c:pt idx="12909" formatCode="General">
                  <c:v>0.28810000000000002</c:v>
                </c:pt>
                <c:pt idx="12910" formatCode="General">
                  <c:v>0.28810000000000002</c:v>
                </c:pt>
                <c:pt idx="12911" formatCode="General">
                  <c:v>0.28810000000000002</c:v>
                </c:pt>
                <c:pt idx="12912" formatCode="General">
                  <c:v>0.28810000000000002</c:v>
                </c:pt>
                <c:pt idx="12913" formatCode="General">
                  <c:v>0.28810000000000002</c:v>
                </c:pt>
                <c:pt idx="12914" formatCode="General">
                  <c:v>0.28810000000000002</c:v>
                </c:pt>
                <c:pt idx="12915" formatCode="General">
                  <c:v>0.28810000000000002</c:v>
                </c:pt>
                <c:pt idx="12916" formatCode="General">
                  <c:v>0.28810000000000002</c:v>
                </c:pt>
                <c:pt idx="12917" formatCode="General">
                  <c:v>0.28810000000000002</c:v>
                </c:pt>
                <c:pt idx="12918" formatCode="General">
                  <c:v>0.28810000000000002</c:v>
                </c:pt>
                <c:pt idx="12919" formatCode="General">
                  <c:v>0.28810000000000002</c:v>
                </c:pt>
                <c:pt idx="12920" formatCode="General">
                  <c:v>0.28810000000000002</c:v>
                </c:pt>
                <c:pt idx="12921" formatCode="General">
                  <c:v>0.28810000000000002</c:v>
                </c:pt>
                <c:pt idx="12922" formatCode="General">
                  <c:v>0.28810000000000002</c:v>
                </c:pt>
                <c:pt idx="12923" formatCode="General">
                  <c:v>0.28810000000000002</c:v>
                </c:pt>
                <c:pt idx="12924" formatCode="General">
                  <c:v>0.28810000000000002</c:v>
                </c:pt>
                <c:pt idx="12925" formatCode="General">
                  <c:v>0.28810000000000002</c:v>
                </c:pt>
                <c:pt idx="12926" formatCode="General">
                  <c:v>0.28810000000000002</c:v>
                </c:pt>
                <c:pt idx="12927" formatCode="General">
                  <c:v>0.28810000000000002</c:v>
                </c:pt>
                <c:pt idx="12928" formatCode="General">
                  <c:v>0.28810000000000002</c:v>
                </c:pt>
                <c:pt idx="12929" formatCode="General">
                  <c:v>0.28810000000000002</c:v>
                </c:pt>
                <c:pt idx="12930" formatCode="General">
                  <c:v>0.28810000000000002</c:v>
                </c:pt>
                <c:pt idx="12931" formatCode="General">
                  <c:v>0.28810000000000002</c:v>
                </c:pt>
                <c:pt idx="12932" formatCode="General">
                  <c:v>0.28810000000000002</c:v>
                </c:pt>
                <c:pt idx="12933" formatCode="General">
                  <c:v>0.28810000000000002</c:v>
                </c:pt>
                <c:pt idx="12934" formatCode="General">
                  <c:v>0.28810000000000002</c:v>
                </c:pt>
                <c:pt idx="12935" formatCode="General">
                  <c:v>0.28810999999999998</c:v>
                </c:pt>
                <c:pt idx="12936" formatCode="General">
                  <c:v>0.28810999999999998</c:v>
                </c:pt>
                <c:pt idx="12937" formatCode="General">
                  <c:v>0.28810999999999998</c:v>
                </c:pt>
                <c:pt idx="12938" formatCode="General">
                  <c:v>0.28810999999999998</c:v>
                </c:pt>
                <c:pt idx="12939" formatCode="General">
                  <c:v>0.28810999999999998</c:v>
                </c:pt>
                <c:pt idx="12940" formatCode="General">
                  <c:v>0.28810999999999998</c:v>
                </c:pt>
                <c:pt idx="12941" formatCode="General">
                  <c:v>0.28810999999999998</c:v>
                </c:pt>
                <c:pt idx="12942" formatCode="General">
                  <c:v>0.28810999999999998</c:v>
                </c:pt>
                <c:pt idx="12943" formatCode="General">
                  <c:v>0.28810999999999998</c:v>
                </c:pt>
                <c:pt idx="12944" formatCode="General">
                  <c:v>0.28810999999999998</c:v>
                </c:pt>
                <c:pt idx="12945" formatCode="General">
                  <c:v>0.28810999999999998</c:v>
                </c:pt>
                <c:pt idx="12946" formatCode="General">
                  <c:v>0.28810999999999998</c:v>
                </c:pt>
                <c:pt idx="12947" formatCode="General">
                  <c:v>0.28810999999999998</c:v>
                </c:pt>
                <c:pt idx="12948" formatCode="General">
                  <c:v>0.28810999999999998</c:v>
                </c:pt>
                <c:pt idx="12949" formatCode="General">
                  <c:v>0.28810999999999998</c:v>
                </c:pt>
                <c:pt idx="12950" formatCode="General">
                  <c:v>0.28810999999999998</c:v>
                </c:pt>
                <c:pt idx="12951" formatCode="General">
                  <c:v>0.28810999999999998</c:v>
                </c:pt>
                <c:pt idx="12952" formatCode="General">
                  <c:v>0.28810999999999998</c:v>
                </c:pt>
                <c:pt idx="12953" formatCode="General">
                  <c:v>0.28810999999999998</c:v>
                </c:pt>
                <c:pt idx="12954" formatCode="General">
                  <c:v>0.28810999999999998</c:v>
                </c:pt>
                <c:pt idx="12955" formatCode="General">
                  <c:v>0.28810999999999998</c:v>
                </c:pt>
                <c:pt idx="12956" formatCode="General">
                  <c:v>0.28810999999999998</c:v>
                </c:pt>
                <c:pt idx="12957" formatCode="General">
                  <c:v>0.28810999999999998</c:v>
                </c:pt>
                <c:pt idx="12958" formatCode="General">
                  <c:v>0.28810999999999998</c:v>
                </c:pt>
                <c:pt idx="12959" formatCode="General">
                  <c:v>0.28810999999999998</c:v>
                </c:pt>
                <c:pt idx="12960" formatCode="General">
                  <c:v>0.28810999999999998</c:v>
                </c:pt>
                <c:pt idx="12961" formatCode="General">
                  <c:v>0.28810999999999998</c:v>
                </c:pt>
                <c:pt idx="12962" formatCode="General">
                  <c:v>0.28810999999999998</c:v>
                </c:pt>
                <c:pt idx="12963" formatCode="General">
                  <c:v>0.28810999999999998</c:v>
                </c:pt>
                <c:pt idx="12964" formatCode="General">
                  <c:v>0.28810999999999998</c:v>
                </c:pt>
                <c:pt idx="12965" formatCode="General">
                  <c:v>0.28810999999999998</c:v>
                </c:pt>
                <c:pt idx="12966" formatCode="General">
                  <c:v>0.28810999999999998</c:v>
                </c:pt>
                <c:pt idx="12967" formatCode="General">
                  <c:v>0.28810999999999998</c:v>
                </c:pt>
                <c:pt idx="12968" formatCode="General">
                  <c:v>0.28810999999999998</c:v>
                </c:pt>
                <c:pt idx="12969" formatCode="General">
                  <c:v>0.28810999999999998</c:v>
                </c:pt>
                <c:pt idx="12970" formatCode="General">
                  <c:v>0.28811999999999999</c:v>
                </c:pt>
                <c:pt idx="12971" formatCode="General">
                  <c:v>0.28811999999999999</c:v>
                </c:pt>
                <c:pt idx="12972" formatCode="General">
                  <c:v>0.28811999999999999</c:v>
                </c:pt>
                <c:pt idx="12973" formatCode="General">
                  <c:v>0.28811999999999999</c:v>
                </c:pt>
                <c:pt idx="12974" formatCode="General">
                  <c:v>0.28811999999999999</c:v>
                </c:pt>
                <c:pt idx="12975" formatCode="General">
                  <c:v>0.28811999999999999</c:v>
                </c:pt>
                <c:pt idx="12976" formatCode="General">
                  <c:v>0.28811999999999999</c:v>
                </c:pt>
                <c:pt idx="12977" formatCode="General">
                  <c:v>0.28811999999999999</c:v>
                </c:pt>
                <c:pt idx="12978" formatCode="General">
                  <c:v>0.28811999999999999</c:v>
                </c:pt>
                <c:pt idx="12979" formatCode="General">
                  <c:v>0.28811999999999999</c:v>
                </c:pt>
                <c:pt idx="12980" formatCode="General">
                  <c:v>0.28811999999999999</c:v>
                </c:pt>
                <c:pt idx="12981" formatCode="General">
                  <c:v>0.28811999999999999</c:v>
                </c:pt>
                <c:pt idx="12982" formatCode="General">
                  <c:v>0.28811999999999999</c:v>
                </c:pt>
                <c:pt idx="12983" formatCode="General">
                  <c:v>0.28811999999999999</c:v>
                </c:pt>
                <c:pt idx="12984" formatCode="General">
                  <c:v>0.28811999999999999</c:v>
                </c:pt>
                <c:pt idx="12985" formatCode="General">
                  <c:v>0.28811999999999999</c:v>
                </c:pt>
                <c:pt idx="12986" formatCode="General">
                  <c:v>0.28811999999999999</c:v>
                </c:pt>
                <c:pt idx="12987" formatCode="General">
                  <c:v>0.28811999999999999</c:v>
                </c:pt>
                <c:pt idx="12988" formatCode="General">
                  <c:v>0.28811999999999999</c:v>
                </c:pt>
                <c:pt idx="12989" formatCode="General">
                  <c:v>0.28811999999999999</c:v>
                </c:pt>
                <c:pt idx="12990" formatCode="General">
                  <c:v>0.28811999999999999</c:v>
                </c:pt>
                <c:pt idx="12991" formatCode="General">
                  <c:v>0.28811999999999999</c:v>
                </c:pt>
                <c:pt idx="12992" formatCode="General">
                  <c:v>0.28811999999999999</c:v>
                </c:pt>
                <c:pt idx="12993" formatCode="General">
                  <c:v>0.28811999999999999</c:v>
                </c:pt>
                <c:pt idx="12994" formatCode="General">
                  <c:v>0.28811999999999999</c:v>
                </c:pt>
                <c:pt idx="12995" formatCode="General">
                  <c:v>0.28811999999999999</c:v>
                </c:pt>
                <c:pt idx="12996" formatCode="General">
                  <c:v>0.28811999999999999</c:v>
                </c:pt>
                <c:pt idx="12997" formatCode="General">
                  <c:v>0.28811999999999999</c:v>
                </c:pt>
                <c:pt idx="12998" formatCode="General">
                  <c:v>0.28811999999999999</c:v>
                </c:pt>
                <c:pt idx="12999" formatCode="General">
                  <c:v>0.28811999999999999</c:v>
                </c:pt>
                <c:pt idx="13000" formatCode="General">
                  <c:v>0.28811999999999999</c:v>
                </c:pt>
                <c:pt idx="13001" formatCode="General">
                  <c:v>0.28813</c:v>
                </c:pt>
                <c:pt idx="13002" formatCode="General">
                  <c:v>0.28813</c:v>
                </c:pt>
                <c:pt idx="13003" formatCode="General">
                  <c:v>0.28813</c:v>
                </c:pt>
                <c:pt idx="13004" formatCode="General">
                  <c:v>0.28813</c:v>
                </c:pt>
                <c:pt idx="13005" formatCode="General">
                  <c:v>0.28813</c:v>
                </c:pt>
                <c:pt idx="13006" formatCode="General">
                  <c:v>0.28813</c:v>
                </c:pt>
                <c:pt idx="13007" formatCode="General">
                  <c:v>0.28813</c:v>
                </c:pt>
                <c:pt idx="13008" formatCode="General">
                  <c:v>0.28813</c:v>
                </c:pt>
                <c:pt idx="13009" formatCode="General">
                  <c:v>0.28813</c:v>
                </c:pt>
                <c:pt idx="13010" formatCode="General">
                  <c:v>0.28813</c:v>
                </c:pt>
                <c:pt idx="13011" formatCode="General">
                  <c:v>0.28813</c:v>
                </c:pt>
                <c:pt idx="13012" formatCode="General">
                  <c:v>0.28813</c:v>
                </c:pt>
                <c:pt idx="13013" formatCode="General">
                  <c:v>0.28813</c:v>
                </c:pt>
                <c:pt idx="13014" formatCode="General">
                  <c:v>0.28813</c:v>
                </c:pt>
                <c:pt idx="13015" formatCode="General">
                  <c:v>0.28813</c:v>
                </c:pt>
                <c:pt idx="13016" formatCode="General">
                  <c:v>0.28813</c:v>
                </c:pt>
                <c:pt idx="13017" formatCode="General">
                  <c:v>0.28813</c:v>
                </c:pt>
                <c:pt idx="13018" formatCode="General">
                  <c:v>0.28813</c:v>
                </c:pt>
                <c:pt idx="13019" formatCode="General">
                  <c:v>0.28813</c:v>
                </c:pt>
                <c:pt idx="13020" formatCode="General">
                  <c:v>0.28813</c:v>
                </c:pt>
                <c:pt idx="13021" formatCode="General">
                  <c:v>0.28813</c:v>
                </c:pt>
                <c:pt idx="13022" formatCode="General">
                  <c:v>0.28813</c:v>
                </c:pt>
                <c:pt idx="13023" formatCode="General">
                  <c:v>0.28813</c:v>
                </c:pt>
                <c:pt idx="13024" formatCode="General">
                  <c:v>0.28813</c:v>
                </c:pt>
                <c:pt idx="13025" formatCode="General">
                  <c:v>0.28813</c:v>
                </c:pt>
                <c:pt idx="13026" formatCode="General">
                  <c:v>0.28813</c:v>
                </c:pt>
                <c:pt idx="13027" formatCode="General">
                  <c:v>0.28813</c:v>
                </c:pt>
                <c:pt idx="13028" formatCode="General">
                  <c:v>0.28814000000000001</c:v>
                </c:pt>
                <c:pt idx="13029" formatCode="General">
                  <c:v>0.28814000000000001</c:v>
                </c:pt>
                <c:pt idx="13030" formatCode="General">
                  <c:v>0.28814000000000001</c:v>
                </c:pt>
                <c:pt idx="13031" formatCode="General">
                  <c:v>0.28814000000000001</c:v>
                </c:pt>
                <c:pt idx="13032" formatCode="General">
                  <c:v>0.28814000000000001</c:v>
                </c:pt>
                <c:pt idx="13033" formatCode="General">
                  <c:v>0.28814000000000001</c:v>
                </c:pt>
                <c:pt idx="13034" formatCode="General">
                  <c:v>0.28814000000000001</c:v>
                </c:pt>
                <c:pt idx="13035" formatCode="General">
                  <c:v>0.28814000000000001</c:v>
                </c:pt>
                <c:pt idx="13036" formatCode="General">
                  <c:v>0.28814000000000001</c:v>
                </c:pt>
                <c:pt idx="13037" formatCode="General">
                  <c:v>0.28814000000000001</c:v>
                </c:pt>
                <c:pt idx="13038" formatCode="General">
                  <c:v>0.28814000000000001</c:v>
                </c:pt>
                <c:pt idx="13039" formatCode="General">
                  <c:v>0.28814000000000001</c:v>
                </c:pt>
                <c:pt idx="13040" formatCode="General">
                  <c:v>0.28814000000000001</c:v>
                </c:pt>
                <c:pt idx="13041" formatCode="General">
                  <c:v>0.28814000000000001</c:v>
                </c:pt>
                <c:pt idx="13042" formatCode="General">
                  <c:v>0.28814000000000001</c:v>
                </c:pt>
                <c:pt idx="13043" formatCode="General">
                  <c:v>0.28814000000000001</c:v>
                </c:pt>
                <c:pt idx="13044" formatCode="General">
                  <c:v>0.28814000000000001</c:v>
                </c:pt>
                <c:pt idx="13045" formatCode="General">
                  <c:v>0.28814000000000001</c:v>
                </c:pt>
                <c:pt idx="13046" formatCode="General">
                  <c:v>0.28814000000000001</c:v>
                </c:pt>
                <c:pt idx="13047" formatCode="General">
                  <c:v>0.28814000000000001</c:v>
                </c:pt>
                <c:pt idx="13048" formatCode="General">
                  <c:v>0.28814000000000001</c:v>
                </c:pt>
                <c:pt idx="13049" formatCode="General">
                  <c:v>0.28814000000000001</c:v>
                </c:pt>
                <c:pt idx="13050" formatCode="General">
                  <c:v>0.28814000000000001</c:v>
                </c:pt>
                <c:pt idx="13051" formatCode="General">
                  <c:v>0.28814000000000001</c:v>
                </c:pt>
                <c:pt idx="13052" formatCode="General">
                  <c:v>0.28815000000000002</c:v>
                </c:pt>
                <c:pt idx="13053" formatCode="General">
                  <c:v>0.28815000000000002</c:v>
                </c:pt>
                <c:pt idx="13054" formatCode="General">
                  <c:v>0.28815000000000002</c:v>
                </c:pt>
                <c:pt idx="13055" formatCode="General">
                  <c:v>0.28815000000000002</c:v>
                </c:pt>
                <c:pt idx="13056" formatCode="General">
                  <c:v>0.28815000000000002</c:v>
                </c:pt>
                <c:pt idx="13057" formatCode="General">
                  <c:v>0.28815000000000002</c:v>
                </c:pt>
                <c:pt idx="13058" formatCode="General">
                  <c:v>0.28815000000000002</c:v>
                </c:pt>
                <c:pt idx="13059" formatCode="General">
                  <c:v>0.28815000000000002</c:v>
                </c:pt>
                <c:pt idx="13060" formatCode="General">
                  <c:v>0.28815000000000002</c:v>
                </c:pt>
                <c:pt idx="13061" formatCode="General">
                  <c:v>0.28815000000000002</c:v>
                </c:pt>
                <c:pt idx="13062" formatCode="General">
                  <c:v>0.28815000000000002</c:v>
                </c:pt>
                <c:pt idx="13063" formatCode="General">
                  <c:v>0.28815000000000002</c:v>
                </c:pt>
                <c:pt idx="13064" formatCode="General">
                  <c:v>0.28815000000000002</c:v>
                </c:pt>
                <c:pt idx="13065" formatCode="General">
                  <c:v>0.28815000000000002</c:v>
                </c:pt>
                <c:pt idx="13066" formatCode="General">
                  <c:v>0.28815000000000002</c:v>
                </c:pt>
                <c:pt idx="13067" formatCode="General">
                  <c:v>0.28815000000000002</c:v>
                </c:pt>
                <c:pt idx="13068" formatCode="General">
                  <c:v>0.28815000000000002</c:v>
                </c:pt>
                <c:pt idx="13069" formatCode="General">
                  <c:v>0.28815000000000002</c:v>
                </c:pt>
                <c:pt idx="13070" formatCode="General">
                  <c:v>0.28815000000000002</c:v>
                </c:pt>
                <c:pt idx="13071" formatCode="General">
                  <c:v>0.28815000000000002</c:v>
                </c:pt>
                <c:pt idx="13072" formatCode="General">
                  <c:v>0.28815000000000002</c:v>
                </c:pt>
                <c:pt idx="13073" formatCode="General">
                  <c:v>0.28815000000000002</c:v>
                </c:pt>
                <c:pt idx="13074" formatCode="General">
                  <c:v>0.28816000000000003</c:v>
                </c:pt>
                <c:pt idx="13075" formatCode="General">
                  <c:v>0.28816000000000003</c:v>
                </c:pt>
                <c:pt idx="13076" formatCode="General">
                  <c:v>0.28816000000000003</c:v>
                </c:pt>
                <c:pt idx="13077" formatCode="General">
                  <c:v>0.28816000000000003</c:v>
                </c:pt>
                <c:pt idx="13078" formatCode="General">
                  <c:v>0.28816000000000003</c:v>
                </c:pt>
                <c:pt idx="13079" formatCode="General">
                  <c:v>0.28816000000000003</c:v>
                </c:pt>
                <c:pt idx="13080" formatCode="General">
                  <c:v>0.28816000000000003</c:v>
                </c:pt>
                <c:pt idx="13081" formatCode="General">
                  <c:v>0.28816000000000003</c:v>
                </c:pt>
                <c:pt idx="13082" formatCode="General">
                  <c:v>0.28816000000000003</c:v>
                </c:pt>
                <c:pt idx="13083" formatCode="General">
                  <c:v>0.28816000000000003</c:v>
                </c:pt>
                <c:pt idx="13084" formatCode="General">
                  <c:v>0.28816000000000003</c:v>
                </c:pt>
                <c:pt idx="13085" formatCode="General">
                  <c:v>0.28816000000000003</c:v>
                </c:pt>
                <c:pt idx="13086" formatCode="General">
                  <c:v>0.28816000000000003</c:v>
                </c:pt>
                <c:pt idx="13087" formatCode="General">
                  <c:v>0.28816000000000003</c:v>
                </c:pt>
                <c:pt idx="13088" formatCode="General">
                  <c:v>0.28816000000000003</c:v>
                </c:pt>
                <c:pt idx="13089" formatCode="General">
                  <c:v>0.28816000000000003</c:v>
                </c:pt>
                <c:pt idx="13090" formatCode="General">
                  <c:v>0.28816000000000003</c:v>
                </c:pt>
                <c:pt idx="13091" formatCode="General">
                  <c:v>0.28816000000000003</c:v>
                </c:pt>
                <c:pt idx="13092" formatCode="General">
                  <c:v>0.28816000000000003</c:v>
                </c:pt>
                <c:pt idx="13093" formatCode="General">
                  <c:v>0.28816000000000003</c:v>
                </c:pt>
                <c:pt idx="13094" formatCode="General">
                  <c:v>0.28816000000000003</c:v>
                </c:pt>
                <c:pt idx="13095" formatCode="General">
                  <c:v>0.28816999999999998</c:v>
                </c:pt>
                <c:pt idx="13096" formatCode="General">
                  <c:v>0.28816999999999998</c:v>
                </c:pt>
                <c:pt idx="13097" formatCode="General">
                  <c:v>0.28816999999999998</c:v>
                </c:pt>
                <c:pt idx="13098" formatCode="General">
                  <c:v>0.28816999999999998</c:v>
                </c:pt>
                <c:pt idx="13099" formatCode="General">
                  <c:v>0.28816999999999998</c:v>
                </c:pt>
                <c:pt idx="13100" formatCode="General">
                  <c:v>0.28816999999999998</c:v>
                </c:pt>
                <c:pt idx="13101" formatCode="General">
                  <c:v>0.28816999999999998</c:v>
                </c:pt>
                <c:pt idx="13102" formatCode="General">
                  <c:v>0.28816999999999998</c:v>
                </c:pt>
                <c:pt idx="13103" formatCode="General">
                  <c:v>0.28816999999999998</c:v>
                </c:pt>
                <c:pt idx="13104" formatCode="General">
                  <c:v>0.28816999999999998</c:v>
                </c:pt>
                <c:pt idx="13105" formatCode="General">
                  <c:v>0.28816999999999998</c:v>
                </c:pt>
                <c:pt idx="13106" formatCode="General">
                  <c:v>0.28816999999999998</c:v>
                </c:pt>
                <c:pt idx="13107" formatCode="General">
                  <c:v>0.28816999999999998</c:v>
                </c:pt>
                <c:pt idx="13108" formatCode="General">
                  <c:v>0.28816999999999998</c:v>
                </c:pt>
                <c:pt idx="13109" formatCode="General">
                  <c:v>0.28816999999999998</c:v>
                </c:pt>
                <c:pt idx="13110" formatCode="General">
                  <c:v>0.28816999999999998</c:v>
                </c:pt>
                <c:pt idx="13111" formatCode="General">
                  <c:v>0.28816999999999998</c:v>
                </c:pt>
                <c:pt idx="13112" formatCode="General">
                  <c:v>0.28816999999999998</c:v>
                </c:pt>
                <c:pt idx="13113" formatCode="General">
                  <c:v>0.28816999999999998</c:v>
                </c:pt>
                <c:pt idx="13114" formatCode="General">
                  <c:v>0.28816999999999998</c:v>
                </c:pt>
                <c:pt idx="13115" formatCode="General">
                  <c:v>0.28816999999999998</c:v>
                </c:pt>
                <c:pt idx="13116" formatCode="General">
                  <c:v>0.28817999999999999</c:v>
                </c:pt>
                <c:pt idx="13117" formatCode="General">
                  <c:v>0.28817999999999999</c:v>
                </c:pt>
                <c:pt idx="13118" formatCode="General">
                  <c:v>0.28817999999999999</c:v>
                </c:pt>
                <c:pt idx="13119" formatCode="General">
                  <c:v>0.28817999999999999</c:v>
                </c:pt>
                <c:pt idx="13120" formatCode="General">
                  <c:v>0.28817999999999999</c:v>
                </c:pt>
                <c:pt idx="13121" formatCode="General">
                  <c:v>0.28817999999999999</c:v>
                </c:pt>
                <c:pt idx="13122" formatCode="General">
                  <c:v>0.28817999999999999</c:v>
                </c:pt>
                <c:pt idx="13123" formatCode="General">
                  <c:v>0.28817999999999999</c:v>
                </c:pt>
                <c:pt idx="13124" formatCode="General">
                  <c:v>0.28817999999999999</c:v>
                </c:pt>
                <c:pt idx="13125" formatCode="General">
                  <c:v>0.28817999999999999</c:v>
                </c:pt>
                <c:pt idx="13126" formatCode="General">
                  <c:v>0.28817999999999999</c:v>
                </c:pt>
                <c:pt idx="13127" formatCode="General">
                  <c:v>0.28817999999999999</c:v>
                </c:pt>
                <c:pt idx="13128" formatCode="General">
                  <c:v>0.28817999999999999</c:v>
                </c:pt>
                <c:pt idx="13129" formatCode="General">
                  <c:v>0.28817999999999999</c:v>
                </c:pt>
                <c:pt idx="13130" formatCode="General">
                  <c:v>0.28817999999999999</c:v>
                </c:pt>
                <c:pt idx="13131" formatCode="General">
                  <c:v>0.28817999999999999</c:v>
                </c:pt>
                <c:pt idx="13132" formatCode="General">
                  <c:v>0.28817999999999999</c:v>
                </c:pt>
                <c:pt idx="13133" formatCode="General">
                  <c:v>0.28817999999999999</c:v>
                </c:pt>
                <c:pt idx="13134" formatCode="General">
                  <c:v>0.28817999999999999</c:v>
                </c:pt>
                <c:pt idx="13135" formatCode="General">
                  <c:v>0.28817999999999999</c:v>
                </c:pt>
                <c:pt idx="13136" formatCode="General">
                  <c:v>0.28817999999999999</c:v>
                </c:pt>
                <c:pt idx="13137" formatCode="General">
                  <c:v>0.28819</c:v>
                </c:pt>
                <c:pt idx="13138" formatCode="General">
                  <c:v>0.28819</c:v>
                </c:pt>
                <c:pt idx="13139" formatCode="General">
                  <c:v>0.28819</c:v>
                </c:pt>
                <c:pt idx="13140" formatCode="General">
                  <c:v>0.28819</c:v>
                </c:pt>
                <c:pt idx="13141" formatCode="General">
                  <c:v>0.28819</c:v>
                </c:pt>
                <c:pt idx="13142" formatCode="General">
                  <c:v>0.28819</c:v>
                </c:pt>
                <c:pt idx="13143" formatCode="General">
                  <c:v>0.28819</c:v>
                </c:pt>
                <c:pt idx="13144" formatCode="General">
                  <c:v>0.28819</c:v>
                </c:pt>
                <c:pt idx="13145" formatCode="General">
                  <c:v>0.28819</c:v>
                </c:pt>
                <c:pt idx="13146" formatCode="General">
                  <c:v>0.28819</c:v>
                </c:pt>
                <c:pt idx="13147" formatCode="General">
                  <c:v>0.28819</c:v>
                </c:pt>
                <c:pt idx="13148" formatCode="General">
                  <c:v>0.28819</c:v>
                </c:pt>
                <c:pt idx="13149" formatCode="General">
                  <c:v>0.28819</c:v>
                </c:pt>
                <c:pt idx="13150" formatCode="General">
                  <c:v>0.28819</c:v>
                </c:pt>
                <c:pt idx="13151" formatCode="General">
                  <c:v>0.28819</c:v>
                </c:pt>
                <c:pt idx="13152" formatCode="General">
                  <c:v>0.28819</c:v>
                </c:pt>
                <c:pt idx="13153" formatCode="General">
                  <c:v>0.28819</c:v>
                </c:pt>
                <c:pt idx="13154" formatCode="General">
                  <c:v>0.28819</c:v>
                </c:pt>
                <c:pt idx="13155" formatCode="General">
                  <c:v>0.28819</c:v>
                </c:pt>
                <c:pt idx="13156" formatCode="General">
                  <c:v>0.28819</c:v>
                </c:pt>
                <c:pt idx="13157" formatCode="General">
                  <c:v>0.28819</c:v>
                </c:pt>
                <c:pt idx="13158" formatCode="General">
                  <c:v>0.28820000000000001</c:v>
                </c:pt>
                <c:pt idx="13159" formatCode="General">
                  <c:v>0.28820000000000001</c:v>
                </c:pt>
                <c:pt idx="13160" formatCode="General">
                  <c:v>0.28820000000000001</c:v>
                </c:pt>
                <c:pt idx="13161" formatCode="General">
                  <c:v>0.28820000000000001</c:v>
                </c:pt>
                <c:pt idx="13162" formatCode="General">
                  <c:v>0.28820000000000001</c:v>
                </c:pt>
                <c:pt idx="13163" formatCode="General">
                  <c:v>0.28820000000000001</c:v>
                </c:pt>
                <c:pt idx="13164" formatCode="General">
                  <c:v>0.28820000000000001</c:v>
                </c:pt>
                <c:pt idx="13165" formatCode="General">
                  <c:v>0.28820000000000001</c:v>
                </c:pt>
                <c:pt idx="13166" formatCode="General">
                  <c:v>0.28820000000000001</c:v>
                </c:pt>
                <c:pt idx="13167" formatCode="General">
                  <c:v>0.28820000000000001</c:v>
                </c:pt>
                <c:pt idx="13168" formatCode="General">
                  <c:v>0.28820000000000001</c:v>
                </c:pt>
                <c:pt idx="13169" formatCode="General">
                  <c:v>0.28820000000000001</c:v>
                </c:pt>
                <c:pt idx="13170" formatCode="General">
                  <c:v>0.28820000000000001</c:v>
                </c:pt>
                <c:pt idx="13171" formatCode="General">
                  <c:v>0.28820000000000001</c:v>
                </c:pt>
                <c:pt idx="13172" formatCode="General">
                  <c:v>0.28820000000000001</c:v>
                </c:pt>
                <c:pt idx="13173" formatCode="General">
                  <c:v>0.28820000000000001</c:v>
                </c:pt>
                <c:pt idx="13174" formatCode="General">
                  <c:v>0.28820000000000001</c:v>
                </c:pt>
                <c:pt idx="13175" formatCode="General">
                  <c:v>0.28820000000000001</c:v>
                </c:pt>
                <c:pt idx="13176" formatCode="General">
                  <c:v>0.28820000000000001</c:v>
                </c:pt>
                <c:pt idx="13177" formatCode="General">
                  <c:v>0.28820000000000001</c:v>
                </c:pt>
                <c:pt idx="13178" formatCode="General">
                  <c:v>0.28820000000000001</c:v>
                </c:pt>
                <c:pt idx="13179" formatCode="General">
                  <c:v>0.28821000000000002</c:v>
                </c:pt>
                <c:pt idx="13180" formatCode="General">
                  <c:v>0.28821000000000002</c:v>
                </c:pt>
                <c:pt idx="13181" formatCode="General">
                  <c:v>0.28821000000000002</c:v>
                </c:pt>
                <c:pt idx="13182" formatCode="General">
                  <c:v>0.28821000000000002</c:v>
                </c:pt>
                <c:pt idx="13183" formatCode="General">
                  <c:v>0.28821000000000002</c:v>
                </c:pt>
                <c:pt idx="13184" formatCode="General">
                  <c:v>0.28821000000000002</c:v>
                </c:pt>
                <c:pt idx="13185" formatCode="General">
                  <c:v>0.28821000000000002</c:v>
                </c:pt>
                <c:pt idx="13186" formatCode="General">
                  <c:v>0.28821000000000002</c:v>
                </c:pt>
                <c:pt idx="13187" formatCode="General">
                  <c:v>0.28821000000000002</c:v>
                </c:pt>
                <c:pt idx="13188" formatCode="General">
                  <c:v>0.28821000000000002</c:v>
                </c:pt>
                <c:pt idx="13189" formatCode="General">
                  <c:v>0.28821000000000002</c:v>
                </c:pt>
                <c:pt idx="13190" formatCode="General">
                  <c:v>0.28821000000000002</c:v>
                </c:pt>
                <c:pt idx="13191" formatCode="General">
                  <c:v>0.28821000000000002</c:v>
                </c:pt>
                <c:pt idx="13192" formatCode="General">
                  <c:v>0.28821000000000002</c:v>
                </c:pt>
                <c:pt idx="13193" formatCode="General">
                  <c:v>0.28821000000000002</c:v>
                </c:pt>
                <c:pt idx="13194" formatCode="General">
                  <c:v>0.28821000000000002</c:v>
                </c:pt>
                <c:pt idx="13195" formatCode="General">
                  <c:v>0.28821000000000002</c:v>
                </c:pt>
                <c:pt idx="13196" formatCode="General">
                  <c:v>0.28821000000000002</c:v>
                </c:pt>
                <c:pt idx="13197" formatCode="General">
                  <c:v>0.28821000000000002</c:v>
                </c:pt>
                <c:pt idx="13198" formatCode="General">
                  <c:v>0.28821000000000002</c:v>
                </c:pt>
                <c:pt idx="13199" formatCode="General">
                  <c:v>0.28821000000000002</c:v>
                </c:pt>
                <c:pt idx="13200" formatCode="General">
                  <c:v>0.28821000000000002</c:v>
                </c:pt>
                <c:pt idx="13201" formatCode="General">
                  <c:v>0.28821999999999998</c:v>
                </c:pt>
                <c:pt idx="13202" formatCode="General">
                  <c:v>0.28821999999999998</c:v>
                </c:pt>
                <c:pt idx="13203" formatCode="General">
                  <c:v>0.28821999999999998</c:v>
                </c:pt>
                <c:pt idx="13204" formatCode="General">
                  <c:v>0.28821999999999998</c:v>
                </c:pt>
                <c:pt idx="13205" formatCode="General">
                  <c:v>0.28821999999999998</c:v>
                </c:pt>
                <c:pt idx="13206" formatCode="General">
                  <c:v>0.28821999999999998</c:v>
                </c:pt>
                <c:pt idx="13207" formatCode="General">
                  <c:v>0.28821999999999998</c:v>
                </c:pt>
                <c:pt idx="13208" formatCode="General">
                  <c:v>0.28821999999999998</c:v>
                </c:pt>
                <c:pt idx="13209" formatCode="General">
                  <c:v>0.28821999999999998</c:v>
                </c:pt>
                <c:pt idx="13210" formatCode="General">
                  <c:v>0.28821999999999998</c:v>
                </c:pt>
                <c:pt idx="13211" formatCode="General">
                  <c:v>0.28821999999999998</c:v>
                </c:pt>
                <c:pt idx="13212" formatCode="General">
                  <c:v>0.28821999999999998</c:v>
                </c:pt>
                <c:pt idx="13213" formatCode="General">
                  <c:v>0.28821999999999998</c:v>
                </c:pt>
                <c:pt idx="13214" formatCode="General">
                  <c:v>0.28821999999999998</c:v>
                </c:pt>
                <c:pt idx="13215" formatCode="General">
                  <c:v>0.28821999999999998</c:v>
                </c:pt>
                <c:pt idx="13216" formatCode="General">
                  <c:v>0.28821999999999998</c:v>
                </c:pt>
                <c:pt idx="13217" formatCode="General">
                  <c:v>0.28821999999999998</c:v>
                </c:pt>
                <c:pt idx="13218" formatCode="General">
                  <c:v>0.28821999999999998</c:v>
                </c:pt>
                <c:pt idx="13219" formatCode="General">
                  <c:v>0.28821999999999998</c:v>
                </c:pt>
                <c:pt idx="13220" formatCode="General">
                  <c:v>0.28821999999999998</c:v>
                </c:pt>
                <c:pt idx="13221" formatCode="General">
                  <c:v>0.28821999999999998</c:v>
                </c:pt>
                <c:pt idx="13222" formatCode="General">
                  <c:v>0.28821999999999998</c:v>
                </c:pt>
                <c:pt idx="13223" formatCode="General">
                  <c:v>0.28822999999999999</c:v>
                </c:pt>
                <c:pt idx="13224" formatCode="General">
                  <c:v>0.28822999999999999</c:v>
                </c:pt>
                <c:pt idx="13225" formatCode="General">
                  <c:v>0.28822999999999999</c:v>
                </c:pt>
                <c:pt idx="13226" formatCode="General">
                  <c:v>0.28822999999999999</c:v>
                </c:pt>
                <c:pt idx="13227" formatCode="General">
                  <c:v>0.28822999999999999</c:v>
                </c:pt>
                <c:pt idx="13228" formatCode="General">
                  <c:v>0.28822999999999999</c:v>
                </c:pt>
                <c:pt idx="13229" formatCode="General">
                  <c:v>0.28822999999999999</c:v>
                </c:pt>
                <c:pt idx="13230" formatCode="General">
                  <c:v>0.28822999999999999</c:v>
                </c:pt>
                <c:pt idx="13231" formatCode="General">
                  <c:v>0.28822999999999999</c:v>
                </c:pt>
                <c:pt idx="13232" formatCode="General">
                  <c:v>0.28822999999999999</c:v>
                </c:pt>
                <c:pt idx="13233" formatCode="General">
                  <c:v>0.28822999999999999</c:v>
                </c:pt>
                <c:pt idx="13234" formatCode="General">
                  <c:v>0.28822999999999999</c:v>
                </c:pt>
                <c:pt idx="13235" formatCode="General">
                  <c:v>0.28822999999999999</c:v>
                </c:pt>
                <c:pt idx="13236" formatCode="General">
                  <c:v>0.28822999999999999</c:v>
                </c:pt>
                <c:pt idx="13237" formatCode="General">
                  <c:v>0.28822999999999999</c:v>
                </c:pt>
                <c:pt idx="13238" formatCode="General">
                  <c:v>0.28822999999999999</c:v>
                </c:pt>
                <c:pt idx="13239" formatCode="General">
                  <c:v>0.28822999999999999</c:v>
                </c:pt>
                <c:pt idx="13240" formatCode="General">
                  <c:v>0.28822999999999999</c:v>
                </c:pt>
                <c:pt idx="13241" formatCode="General">
                  <c:v>0.28822999999999999</c:v>
                </c:pt>
                <c:pt idx="13242" formatCode="General">
                  <c:v>0.28822999999999999</c:v>
                </c:pt>
                <c:pt idx="13243" formatCode="General">
                  <c:v>0.28822999999999999</c:v>
                </c:pt>
                <c:pt idx="13244" formatCode="General">
                  <c:v>0.28824</c:v>
                </c:pt>
                <c:pt idx="13245" formatCode="General">
                  <c:v>0.28824</c:v>
                </c:pt>
                <c:pt idx="13246" formatCode="General">
                  <c:v>0.28824</c:v>
                </c:pt>
                <c:pt idx="13247" formatCode="General">
                  <c:v>0.28824</c:v>
                </c:pt>
                <c:pt idx="13248" formatCode="General">
                  <c:v>0.28824</c:v>
                </c:pt>
                <c:pt idx="13249" formatCode="General">
                  <c:v>0.28824</c:v>
                </c:pt>
                <c:pt idx="13250" formatCode="General">
                  <c:v>0.28824</c:v>
                </c:pt>
                <c:pt idx="13251" formatCode="General">
                  <c:v>0.28824</c:v>
                </c:pt>
                <c:pt idx="13252" formatCode="General">
                  <c:v>0.28824</c:v>
                </c:pt>
                <c:pt idx="13253" formatCode="General">
                  <c:v>0.28824</c:v>
                </c:pt>
                <c:pt idx="13254" formatCode="General">
                  <c:v>0.28824</c:v>
                </c:pt>
                <c:pt idx="13255" formatCode="General">
                  <c:v>0.28824</c:v>
                </c:pt>
                <c:pt idx="13256" formatCode="General">
                  <c:v>0.28824</c:v>
                </c:pt>
                <c:pt idx="13257" formatCode="General">
                  <c:v>0.28824</c:v>
                </c:pt>
                <c:pt idx="13258" formatCode="General">
                  <c:v>0.28824</c:v>
                </c:pt>
                <c:pt idx="13259" formatCode="General">
                  <c:v>0.28824</c:v>
                </c:pt>
                <c:pt idx="13260" formatCode="General">
                  <c:v>0.28824</c:v>
                </c:pt>
                <c:pt idx="13261" formatCode="General">
                  <c:v>0.28824</c:v>
                </c:pt>
                <c:pt idx="13262" formatCode="General">
                  <c:v>0.28824</c:v>
                </c:pt>
                <c:pt idx="13263" formatCode="General">
                  <c:v>0.28824</c:v>
                </c:pt>
                <c:pt idx="13264" formatCode="General">
                  <c:v>0.28824</c:v>
                </c:pt>
                <c:pt idx="13265" formatCode="General">
                  <c:v>0.28824</c:v>
                </c:pt>
                <c:pt idx="13266" formatCode="General">
                  <c:v>0.28825000000000001</c:v>
                </c:pt>
                <c:pt idx="13267" formatCode="General">
                  <c:v>0.28825000000000001</c:v>
                </c:pt>
                <c:pt idx="13268" formatCode="General">
                  <c:v>0.28825000000000001</c:v>
                </c:pt>
                <c:pt idx="13269" formatCode="General">
                  <c:v>0.28825000000000001</c:v>
                </c:pt>
                <c:pt idx="13270" formatCode="General">
                  <c:v>0.28825000000000001</c:v>
                </c:pt>
                <c:pt idx="13271" formatCode="General">
                  <c:v>0.28825000000000001</c:v>
                </c:pt>
                <c:pt idx="13272" formatCode="General">
                  <c:v>0.28825000000000001</c:v>
                </c:pt>
                <c:pt idx="13273" formatCode="General">
                  <c:v>0.28825000000000001</c:v>
                </c:pt>
                <c:pt idx="13274" formatCode="General">
                  <c:v>0.28825000000000001</c:v>
                </c:pt>
                <c:pt idx="13275" formatCode="General">
                  <c:v>0.28825000000000001</c:v>
                </c:pt>
                <c:pt idx="13276" formatCode="General">
                  <c:v>0.28825000000000001</c:v>
                </c:pt>
                <c:pt idx="13277" formatCode="General">
                  <c:v>0.28825000000000001</c:v>
                </c:pt>
                <c:pt idx="13278" formatCode="General">
                  <c:v>0.28825000000000001</c:v>
                </c:pt>
                <c:pt idx="13279" formatCode="General">
                  <c:v>0.28825000000000001</c:v>
                </c:pt>
                <c:pt idx="13280" formatCode="General">
                  <c:v>0.28825000000000001</c:v>
                </c:pt>
                <c:pt idx="13281" formatCode="General">
                  <c:v>0.28825000000000001</c:v>
                </c:pt>
                <c:pt idx="13282" formatCode="General">
                  <c:v>0.28825000000000001</c:v>
                </c:pt>
                <c:pt idx="13283" formatCode="General">
                  <c:v>0.28825000000000001</c:v>
                </c:pt>
                <c:pt idx="13284" formatCode="General">
                  <c:v>0.28825000000000001</c:v>
                </c:pt>
                <c:pt idx="13285" formatCode="General">
                  <c:v>0.28825000000000001</c:v>
                </c:pt>
                <c:pt idx="13286" formatCode="General">
                  <c:v>0.28825000000000001</c:v>
                </c:pt>
                <c:pt idx="13287" formatCode="General">
                  <c:v>0.28826000000000002</c:v>
                </c:pt>
                <c:pt idx="13288" formatCode="General">
                  <c:v>0.28826000000000002</c:v>
                </c:pt>
                <c:pt idx="13289" formatCode="General">
                  <c:v>0.28826000000000002</c:v>
                </c:pt>
                <c:pt idx="13290" formatCode="General">
                  <c:v>0.28826000000000002</c:v>
                </c:pt>
                <c:pt idx="13291" formatCode="General">
                  <c:v>0.28826000000000002</c:v>
                </c:pt>
                <c:pt idx="13292" formatCode="General">
                  <c:v>0.28826000000000002</c:v>
                </c:pt>
                <c:pt idx="13293" formatCode="General">
                  <c:v>0.28826000000000002</c:v>
                </c:pt>
                <c:pt idx="13294" formatCode="General">
                  <c:v>0.28826000000000002</c:v>
                </c:pt>
                <c:pt idx="13295" formatCode="General">
                  <c:v>0.28826000000000002</c:v>
                </c:pt>
                <c:pt idx="13296" formatCode="General">
                  <c:v>0.28826000000000002</c:v>
                </c:pt>
                <c:pt idx="13297" formatCode="General">
                  <c:v>0.28826000000000002</c:v>
                </c:pt>
                <c:pt idx="13298" formatCode="General">
                  <c:v>0.28826000000000002</c:v>
                </c:pt>
                <c:pt idx="13299" formatCode="General">
                  <c:v>0.28826000000000002</c:v>
                </c:pt>
                <c:pt idx="13300" formatCode="General">
                  <c:v>0.28826000000000002</c:v>
                </c:pt>
                <c:pt idx="13301" formatCode="General">
                  <c:v>0.28826000000000002</c:v>
                </c:pt>
                <c:pt idx="13302" formatCode="General">
                  <c:v>0.28826000000000002</c:v>
                </c:pt>
                <c:pt idx="13303" formatCode="General">
                  <c:v>0.28826000000000002</c:v>
                </c:pt>
                <c:pt idx="13304" formatCode="General">
                  <c:v>0.28826000000000002</c:v>
                </c:pt>
                <c:pt idx="13305" formatCode="General">
                  <c:v>0.28826000000000002</c:v>
                </c:pt>
                <c:pt idx="13306" formatCode="General">
                  <c:v>0.28826000000000002</c:v>
                </c:pt>
                <c:pt idx="13307" formatCode="General">
                  <c:v>0.28826000000000002</c:v>
                </c:pt>
                <c:pt idx="13308" formatCode="General">
                  <c:v>0.28827000000000003</c:v>
                </c:pt>
                <c:pt idx="13309" formatCode="General">
                  <c:v>0.28827000000000003</c:v>
                </c:pt>
                <c:pt idx="13310" formatCode="General">
                  <c:v>0.28827000000000003</c:v>
                </c:pt>
                <c:pt idx="13311" formatCode="General">
                  <c:v>0.28827000000000003</c:v>
                </c:pt>
                <c:pt idx="13312" formatCode="General">
                  <c:v>0.28827000000000003</c:v>
                </c:pt>
                <c:pt idx="13313" formatCode="General">
                  <c:v>0.28827000000000003</c:v>
                </c:pt>
                <c:pt idx="13314" formatCode="General">
                  <c:v>0.28827000000000003</c:v>
                </c:pt>
                <c:pt idx="13315" formatCode="General">
                  <c:v>0.28827000000000003</c:v>
                </c:pt>
                <c:pt idx="13316" formatCode="General">
                  <c:v>0.28827000000000003</c:v>
                </c:pt>
                <c:pt idx="13317" formatCode="General">
                  <c:v>0.28827000000000003</c:v>
                </c:pt>
                <c:pt idx="13318" formatCode="General">
                  <c:v>0.28827000000000003</c:v>
                </c:pt>
                <c:pt idx="13319" formatCode="General">
                  <c:v>0.28827000000000003</c:v>
                </c:pt>
                <c:pt idx="13320" formatCode="General">
                  <c:v>0.28827000000000003</c:v>
                </c:pt>
                <c:pt idx="13321" formatCode="General">
                  <c:v>0.28827000000000003</c:v>
                </c:pt>
                <c:pt idx="13322" formatCode="General">
                  <c:v>0.28827000000000003</c:v>
                </c:pt>
                <c:pt idx="13323" formatCode="General">
                  <c:v>0.28827000000000003</c:v>
                </c:pt>
                <c:pt idx="13324" formatCode="General">
                  <c:v>0.28827000000000003</c:v>
                </c:pt>
                <c:pt idx="13325" formatCode="General">
                  <c:v>0.28827000000000003</c:v>
                </c:pt>
                <c:pt idx="13326" formatCode="General">
                  <c:v>0.28827000000000003</c:v>
                </c:pt>
                <c:pt idx="13327" formatCode="General">
                  <c:v>0.28827000000000003</c:v>
                </c:pt>
                <c:pt idx="13328" formatCode="General">
                  <c:v>0.28827999999999998</c:v>
                </c:pt>
                <c:pt idx="13329" formatCode="General">
                  <c:v>0.28827999999999998</c:v>
                </c:pt>
                <c:pt idx="13330" formatCode="General">
                  <c:v>0.28827999999999998</c:v>
                </c:pt>
                <c:pt idx="13331" formatCode="General">
                  <c:v>0.28827999999999998</c:v>
                </c:pt>
                <c:pt idx="13332" formatCode="General">
                  <c:v>0.28827999999999998</c:v>
                </c:pt>
                <c:pt idx="13333" formatCode="General">
                  <c:v>0.28827999999999998</c:v>
                </c:pt>
                <c:pt idx="13334" formatCode="General">
                  <c:v>0.28827999999999998</c:v>
                </c:pt>
                <c:pt idx="13335" formatCode="General">
                  <c:v>0.28827999999999998</c:v>
                </c:pt>
                <c:pt idx="13336" formatCode="General">
                  <c:v>0.28827999999999998</c:v>
                </c:pt>
                <c:pt idx="13337" formatCode="General">
                  <c:v>0.28827999999999998</c:v>
                </c:pt>
                <c:pt idx="13338" formatCode="General">
                  <c:v>0.28827999999999998</c:v>
                </c:pt>
                <c:pt idx="13339" formatCode="General">
                  <c:v>0.28827999999999998</c:v>
                </c:pt>
                <c:pt idx="13340" formatCode="General">
                  <c:v>0.28827999999999998</c:v>
                </c:pt>
                <c:pt idx="13341" formatCode="General">
                  <c:v>0.28827999999999998</c:v>
                </c:pt>
                <c:pt idx="13342" formatCode="General">
                  <c:v>0.28827999999999998</c:v>
                </c:pt>
                <c:pt idx="13343" formatCode="General">
                  <c:v>0.28827999999999998</c:v>
                </c:pt>
                <c:pt idx="13344" formatCode="General">
                  <c:v>0.28827999999999998</c:v>
                </c:pt>
                <c:pt idx="13345" formatCode="General">
                  <c:v>0.28827999999999998</c:v>
                </c:pt>
                <c:pt idx="13346" formatCode="General">
                  <c:v>0.28827999999999998</c:v>
                </c:pt>
                <c:pt idx="13347" formatCode="General">
                  <c:v>0.28827999999999998</c:v>
                </c:pt>
                <c:pt idx="13348" formatCode="General">
                  <c:v>0.28827999999999998</c:v>
                </c:pt>
                <c:pt idx="13349" formatCode="General">
                  <c:v>0.28828999999999999</c:v>
                </c:pt>
                <c:pt idx="13350" formatCode="General">
                  <c:v>0.28828999999999999</c:v>
                </c:pt>
                <c:pt idx="13351" formatCode="General">
                  <c:v>0.28828999999999999</c:v>
                </c:pt>
                <c:pt idx="13352" formatCode="General">
                  <c:v>0.28828999999999999</c:v>
                </c:pt>
                <c:pt idx="13353" formatCode="General">
                  <c:v>0.28828999999999999</c:v>
                </c:pt>
                <c:pt idx="13354" formatCode="General">
                  <c:v>0.28828999999999999</c:v>
                </c:pt>
                <c:pt idx="13355" formatCode="General">
                  <c:v>0.28828999999999999</c:v>
                </c:pt>
                <c:pt idx="13356" formatCode="General">
                  <c:v>0.28828999999999999</c:v>
                </c:pt>
                <c:pt idx="13357" formatCode="General">
                  <c:v>0.28828999999999999</c:v>
                </c:pt>
                <c:pt idx="13358" formatCode="General">
                  <c:v>0.28828999999999999</c:v>
                </c:pt>
                <c:pt idx="13359" formatCode="General">
                  <c:v>0.28828999999999999</c:v>
                </c:pt>
                <c:pt idx="13360" formatCode="General">
                  <c:v>0.28828999999999999</c:v>
                </c:pt>
                <c:pt idx="13361" formatCode="General">
                  <c:v>0.28828999999999999</c:v>
                </c:pt>
                <c:pt idx="13362" formatCode="General">
                  <c:v>0.28828999999999999</c:v>
                </c:pt>
                <c:pt idx="13363" formatCode="General">
                  <c:v>0.28828999999999999</c:v>
                </c:pt>
                <c:pt idx="13364" formatCode="General">
                  <c:v>0.28828999999999999</c:v>
                </c:pt>
                <c:pt idx="13365" formatCode="General">
                  <c:v>0.28828999999999999</c:v>
                </c:pt>
                <c:pt idx="13366" formatCode="General">
                  <c:v>0.28828999999999999</c:v>
                </c:pt>
                <c:pt idx="13367" formatCode="General">
                  <c:v>0.28828999999999999</c:v>
                </c:pt>
                <c:pt idx="13368" formatCode="General">
                  <c:v>0.2883</c:v>
                </c:pt>
                <c:pt idx="13369" formatCode="General">
                  <c:v>0.2883</c:v>
                </c:pt>
                <c:pt idx="13370" formatCode="General">
                  <c:v>0.2883</c:v>
                </c:pt>
                <c:pt idx="13371" formatCode="General">
                  <c:v>0.2883</c:v>
                </c:pt>
                <c:pt idx="13372" formatCode="General">
                  <c:v>0.2883</c:v>
                </c:pt>
                <c:pt idx="13373" formatCode="General">
                  <c:v>0.2883</c:v>
                </c:pt>
                <c:pt idx="13374" formatCode="General">
                  <c:v>0.2883</c:v>
                </c:pt>
                <c:pt idx="13375" formatCode="General">
                  <c:v>0.2883</c:v>
                </c:pt>
                <c:pt idx="13376" formatCode="General">
                  <c:v>0.2883</c:v>
                </c:pt>
                <c:pt idx="13377" formatCode="General">
                  <c:v>0.2883</c:v>
                </c:pt>
                <c:pt idx="13378" formatCode="General">
                  <c:v>0.2883</c:v>
                </c:pt>
                <c:pt idx="13379" formatCode="General">
                  <c:v>0.2883</c:v>
                </c:pt>
                <c:pt idx="13380" formatCode="General">
                  <c:v>0.2883</c:v>
                </c:pt>
                <c:pt idx="13381" formatCode="General">
                  <c:v>0.2883</c:v>
                </c:pt>
                <c:pt idx="13382" formatCode="General">
                  <c:v>0.2883</c:v>
                </c:pt>
                <c:pt idx="13383" formatCode="General">
                  <c:v>0.2883</c:v>
                </c:pt>
                <c:pt idx="13384" formatCode="General">
                  <c:v>0.2883</c:v>
                </c:pt>
                <c:pt idx="13385" formatCode="General">
                  <c:v>0.2883</c:v>
                </c:pt>
                <c:pt idx="13386" formatCode="General">
                  <c:v>0.2883</c:v>
                </c:pt>
                <c:pt idx="13387" formatCode="General">
                  <c:v>0.2883</c:v>
                </c:pt>
                <c:pt idx="13388" formatCode="General">
                  <c:v>0.28831000000000001</c:v>
                </c:pt>
                <c:pt idx="13389" formatCode="General">
                  <c:v>0.28831000000000001</c:v>
                </c:pt>
                <c:pt idx="13390" formatCode="General">
                  <c:v>0.28831000000000001</c:v>
                </c:pt>
                <c:pt idx="13391" formatCode="General">
                  <c:v>0.28831000000000001</c:v>
                </c:pt>
                <c:pt idx="13392" formatCode="General">
                  <c:v>0.28831000000000001</c:v>
                </c:pt>
                <c:pt idx="13393" formatCode="General">
                  <c:v>0.28831000000000001</c:v>
                </c:pt>
                <c:pt idx="13394" formatCode="General">
                  <c:v>0.28831000000000001</c:v>
                </c:pt>
                <c:pt idx="13395" formatCode="General">
                  <c:v>0.28831000000000001</c:v>
                </c:pt>
                <c:pt idx="13396" formatCode="General">
                  <c:v>0.28831000000000001</c:v>
                </c:pt>
                <c:pt idx="13397" formatCode="General">
                  <c:v>0.28831000000000001</c:v>
                </c:pt>
                <c:pt idx="13398" formatCode="General">
                  <c:v>0.28831000000000001</c:v>
                </c:pt>
                <c:pt idx="13399" formatCode="General">
                  <c:v>0.28831000000000001</c:v>
                </c:pt>
                <c:pt idx="13400" formatCode="General">
                  <c:v>0.28831000000000001</c:v>
                </c:pt>
                <c:pt idx="13401" formatCode="General">
                  <c:v>0.28831000000000001</c:v>
                </c:pt>
                <c:pt idx="13402" formatCode="General">
                  <c:v>0.28831000000000001</c:v>
                </c:pt>
                <c:pt idx="13403" formatCode="General">
                  <c:v>0.28831000000000001</c:v>
                </c:pt>
                <c:pt idx="13404" formatCode="General">
                  <c:v>0.28831000000000001</c:v>
                </c:pt>
                <c:pt idx="13405" formatCode="General">
                  <c:v>0.28831000000000001</c:v>
                </c:pt>
                <c:pt idx="13406" formatCode="General">
                  <c:v>0.28831000000000001</c:v>
                </c:pt>
                <c:pt idx="13407" formatCode="General">
                  <c:v>0.28832000000000002</c:v>
                </c:pt>
                <c:pt idx="13408" formatCode="General">
                  <c:v>0.28832000000000002</c:v>
                </c:pt>
                <c:pt idx="13409" formatCode="General">
                  <c:v>0.28832000000000002</c:v>
                </c:pt>
                <c:pt idx="13410" formatCode="General">
                  <c:v>0.28832000000000002</c:v>
                </c:pt>
                <c:pt idx="13411" formatCode="General">
                  <c:v>0.28832000000000002</c:v>
                </c:pt>
                <c:pt idx="13412" formatCode="General">
                  <c:v>0.28832000000000002</c:v>
                </c:pt>
                <c:pt idx="13413" formatCode="General">
                  <c:v>0.28832000000000002</c:v>
                </c:pt>
                <c:pt idx="13414" formatCode="General">
                  <c:v>0.28832000000000002</c:v>
                </c:pt>
                <c:pt idx="13415" formatCode="General">
                  <c:v>0.28832000000000002</c:v>
                </c:pt>
                <c:pt idx="13416" formatCode="General">
                  <c:v>0.28832000000000002</c:v>
                </c:pt>
                <c:pt idx="13417" formatCode="General">
                  <c:v>0.28832000000000002</c:v>
                </c:pt>
                <c:pt idx="13418" formatCode="General">
                  <c:v>0.28832000000000002</c:v>
                </c:pt>
                <c:pt idx="13419" formatCode="General">
                  <c:v>0.28832000000000002</c:v>
                </c:pt>
                <c:pt idx="13420" formatCode="General">
                  <c:v>0.28832000000000002</c:v>
                </c:pt>
                <c:pt idx="13421" formatCode="General">
                  <c:v>0.28832000000000002</c:v>
                </c:pt>
                <c:pt idx="13422" formatCode="General">
                  <c:v>0.28832000000000002</c:v>
                </c:pt>
                <c:pt idx="13423" formatCode="General">
                  <c:v>0.28832000000000002</c:v>
                </c:pt>
                <c:pt idx="13424" formatCode="General">
                  <c:v>0.28832000000000002</c:v>
                </c:pt>
                <c:pt idx="13425" formatCode="General">
                  <c:v>0.28832999999999998</c:v>
                </c:pt>
                <c:pt idx="13426" formatCode="General">
                  <c:v>0.28832999999999998</c:v>
                </c:pt>
                <c:pt idx="13427" formatCode="General">
                  <c:v>0.28832999999999998</c:v>
                </c:pt>
                <c:pt idx="13428" formatCode="General">
                  <c:v>0.28832999999999998</c:v>
                </c:pt>
                <c:pt idx="13429" formatCode="General">
                  <c:v>0.28832999999999998</c:v>
                </c:pt>
                <c:pt idx="13430" formatCode="General">
                  <c:v>0.28832999999999998</c:v>
                </c:pt>
                <c:pt idx="13431" formatCode="General">
                  <c:v>0.28832999999999998</c:v>
                </c:pt>
                <c:pt idx="13432" formatCode="General">
                  <c:v>0.28832999999999998</c:v>
                </c:pt>
                <c:pt idx="13433" formatCode="General">
                  <c:v>0.28832999999999998</c:v>
                </c:pt>
                <c:pt idx="13434" formatCode="General">
                  <c:v>0.28832999999999998</c:v>
                </c:pt>
                <c:pt idx="13435" formatCode="General">
                  <c:v>0.28832999999999998</c:v>
                </c:pt>
                <c:pt idx="13436" formatCode="General">
                  <c:v>0.28832999999999998</c:v>
                </c:pt>
                <c:pt idx="13437" formatCode="General">
                  <c:v>0.28832999999999998</c:v>
                </c:pt>
                <c:pt idx="13438" formatCode="General">
                  <c:v>0.28832999999999998</c:v>
                </c:pt>
                <c:pt idx="13439" formatCode="General">
                  <c:v>0.28832999999999998</c:v>
                </c:pt>
                <c:pt idx="13440" formatCode="General">
                  <c:v>0.28832999999999998</c:v>
                </c:pt>
                <c:pt idx="13441" formatCode="General">
                  <c:v>0.28832999999999998</c:v>
                </c:pt>
                <c:pt idx="13442" formatCode="General">
                  <c:v>0.28832999999999998</c:v>
                </c:pt>
                <c:pt idx="13443" formatCode="General">
                  <c:v>0.28833999999999999</c:v>
                </c:pt>
                <c:pt idx="13444" formatCode="General">
                  <c:v>0.28833999999999999</c:v>
                </c:pt>
                <c:pt idx="13445" formatCode="General">
                  <c:v>0.28833999999999999</c:v>
                </c:pt>
                <c:pt idx="13446" formatCode="General">
                  <c:v>0.28833999999999999</c:v>
                </c:pt>
                <c:pt idx="13447" formatCode="General">
                  <c:v>0.28833999999999999</c:v>
                </c:pt>
                <c:pt idx="13448" formatCode="General">
                  <c:v>0.28833999999999999</c:v>
                </c:pt>
                <c:pt idx="13449" formatCode="General">
                  <c:v>0.28833999999999999</c:v>
                </c:pt>
                <c:pt idx="13450" formatCode="General">
                  <c:v>0.28833999999999999</c:v>
                </c:pt>
                <c:pt idx="13451" formatCode="General">
                  <c:v>0.28833999999999999</c:v>
                </c:pt>
                <c:pt idx="13452" formatCode="General">
                  <c:v>0.28833999999999999</c:v>
                </c:pt>
                <c:pt idx="13453" formatCode="General">
                  <c:v>0.28833999999999999</c:v>
                </c:pt>
                <c:pt idx="13454" formatCode="General">
                  <c:v>0.28833999999999999</c:v>
                </c:pt>
                <c:pt idx="13455" formatCode="General">
                  <c:v>0.28833999999999999</c:v>
                </c:pt>
                <c:pt idx="13456" formatCode="General">
                  <c:v>0.28833999999999999</c:v>
                </c:pt>
                <c:pt idx="13457" formatCode="General">
                  <c:v>0.28833999999999999</c:v>
                </c:pt>
                <c:pt idx="13458" formatCode="General">
                  <c:v>0.28833999999999999</c:v>
                </c:pt>
                <c:pt idx="13459" formatCode="General">
                  <c:v>0.28833999999999999</c:v>
                </c:pt>
                <c:pt idx="13460" formatCode="General">
                  <c:v>0.28833999999999999</c:v>
                </c:pt>
                <c:pt idx="13461" formatCode="General">
                  <c:v>0.28835</c:v>
                </c:pt>
                <c:pt idx="13462" formatCode="General">
                  <c:v>0.28835</c:v>
                </c:pt>
                <c:pt idx="13463" formatCode="General">
                  <c:v>0.28835</c:v>
                </c:pt>
                <c:pt idx="13464" formatCode="General">
                  <c:v>0.28835</c:v>
                </c:pt>
                <c:pt idx="13465" formatCode="General">
                  <c:v>0.28835</c:v>
                </c:pt>
                <c:pt idx="13466" formatCode="General">
                  <c:v>0.28835</c:v>
                </c:pt>
                <c:pt idx="13467" formatCode="General">
                  <c:v>0.28835</c:v>
                </c:pt>
                <c:pt idx="13468" formatCode="General">
                  <c:v>0.28835</c:v>
                </c:pt>
                <c:pt idx="13469" formatCode="General">
                  <c:v>0.28835</c:v>
                </c:pt>
                <c:pt idx="13470" formatCode="General">
                  <c:v>0.28835</c:v>
                </c:pt>
                <c:pt idx="13471" formatCode="General">
                  <c:v>0.28835</c:v>
                </c:pt>
                <c:pt idx="13472" formatCode="General">
                  <c:v>0.28835</c:v>
                </c:pt>
                <c:pt idx="13473" formatCode="General">
                  <c:v>0.28835</c:v>
                </c:pt>
                <c:pt idx="13474" formatCode="General">
                  <c:v>0.28835</c:v>
                </c:pt>
                <c:pt idx="13475" formatCode="General">
                  <c:v>0.28835</c:v>
                </c:pt>
                <c:pt idx="13476" formatCode="General">
                  <c:v>0.28835</c:v>
                </c:pt>
                <c:pt idx="13477" formatCode="General">
                  <c:v>0.28835</c:v>
                </c:pt>
                <c:pt idx="13478" formatCode="General">
                  <c:v>0.28836000000000001</c:v>
                </c:pt>
                <c:pt idx="13479" formatCode="General">
                  <c:v>0.28836000000000001</c:v>
                </c:pt>
                <c:pt idx="13480" formatCode="General">
                  <c:v>0.28836000000000001</c:v>
                </c:pt>
                <c:pt idx="13481" formatCode="General">
                  <c:v>0.28836000000000001</c:v>
                </c:pt>
                <c:pt idx="13482" formatCode="General">
                  <c:v>0.28836000000000001</c:v>
                </c:pt>
                <c:pt idx="13483" formatCode="General">
                  <c:v>0.28836000000000001</c:v>
                </c:pt>
                <c:pt idx="13484" formatCode="General">
                  <c:v>0.28836000000000001</c:v>
                </c:pt>
                <c:pt idx="13485" formatCode="General">
                  <c:v>0.28836000000000001</c:v>
                </c:pt>
                <c:pt idx="13486" formatCode="General">
                  <c:v>0.28836000000000001</c:v>
                </c:pt>
                <c:pt idx="13487" formatCode="General">
                  <c:v>0.28836000000000001</c:v>
                </c:pt>
                <c:pt idx="13488" formatCode="General">
                  <c:v>0.28836000000000001</c:v>
                </c:pt>
                <c:pt idx="13489" formatCode="General">
                  <c:v>0.28836000000000001</c:v>
                </c:pt>
                <c:pt idx="13490" formatCode="General">
                  <c:v>0.28836000000000001</c:v>
                </c:pt>
                <c:pt idx="13491" formatCode="General">
                  <c:v>0.28836000000000001</c:v>
                </c:pt>
                <c:pt idx="13492" formatCode="General">
                  <c:v>0.28836000000000001</c:v>
                </c:pt>
                <c:pt idx="13493" formatCode="General">
                  <c:v>0.28836000000000001</c:v>
                </c:pt>
                <c:pt idx="13494" formatCode="General">
                  <c:v>0.28836000000000001</c:v>
                </c:pt>
                <c:pt idx="13495" formatCode="General">
                  <c:v>0.28836000000000001</c:v>
                </c:pt>
                <c:pt idx="13496" formatCode="General">
                  <c:v>0.28837000000000002</c:v>
                </c:pt>
                <c:pt idx="13497" formatCode="General">
                  <c:v>0.28837000000000002</c:v>
                </c:pt>
                <c:pt idx="13498" formatCode="General">
                  <c:v>0.28837000000000002</c:v>
                </c:pt>
                <c:pt idx="13499" formatCode="General">
                  <c:v>0.28837000000000002</c:v>
                </c:pt>
                <c:pt idx="13500" formatCode="General">
                  <c:v>0.28837000000000002</c:v>
                </c:pt>
                <c:pt idx="13501" formatCode="General">
                  <c:v>0.28837000000000002</c:v>
                </c:pt>
                <c:pt idx="13502" formatCode="General">
                  <c:v>0.28837000000000002</c:v>
                </c:pt>
                <c:pt idx="13503" formatCode="General">
                  <c:v>0.28837000000000002</c:v>
                </c:pt>
                <c:pt idx="13504" formatCode="General">
                  <c:v>0.28837000000000002</c:v>
                </c:pt>
                <c:pt idx="13505" formatCode="General">
                  <c:v>0.28837000000000002</c:v>
                </c:pt>
                <c:pt idx="13506" formatCode="General">
                  <c:v>0.28837000000000002</c:v>
                </c:pt>
                <c:pt idx="13507" formatCode="General">
                  <c:v>0.28837000000000002</c:v>
                </c:pt>
                <c:pt idx="13508" formatCode="General">
                  <c:v>0.28837000000000002</c:v>
                </c:pt>
                <c:pt idx="13509" formatCode="General">
                  <c:v>0.28837000000000002</c:v>
                </c:pt>
                <c:pt idx="13510" formatCode="General">
                  <c:v>0.28837000000000002</c:v>
                </c:pt>
                <c:pt idx="13511" formatCode="General">
                  <c:v>0.28837000000000002</c:v>
                </c:pt>
                <c:pt idx="13512" formatCode="General">
                  <c:v>0.28837000000000002</c:v>
                </c:pt>
                <c:pt idx="13513" formatCode="General">
                  <c:v>0.28838000000000003</c:v>
                </c:pt>
                <c:pt idx="13514" formatCode="General">
                  <c:v>0.28838000000000003</c:v>
                </c:pt>
                <c:pt idx="13515" formatCode="General">
                  <c:v>0.28838000000000003</c:v>
                </c:pt>
                <c:pt idx="13516" formatCode="General">
                  <c:v>0.28838000000000003</c:v>
                </c:pt>
                <c:pt idx="13517" formatCode="General">
                  <c:v>0.28838000000000003</c:v>
                </c:pt>
                <c:pt idx="13518" formatCode="General">
                  <c:v>0.28838000000000003</c:v>
                </c:pt>
                <c:pt idx="13519" formatCode="General">
                  <c:v>0.28838000000000003</c:v>
                </c:pt>
                <c:pt idx="13520" formatCode="General">
                  <c:v>0.28838000000000003</c:v>
                </c:pt>
                <c:pt idx="13521" formatCode="General">
                  <c:v>0.28838000000000003</c:v>
                </c:pt>
                <c:pt idx="13522" formatCode="General">
                  <c:v>0.28838000000000003</c:v>
                </c:pt>
                <c:pt idx="13523" formatCode="General">
                  <c:v>0.28838000000000003</c:v>
                </c:pt>
                <c:pt idx="13524" formatCode="General">
                  <c:v>0.28838000000000003</c:v>
                </c:pt>
                <c:pt idx="13525" formatCode="General">
                  <c:v>0.28838000000000003</c:v>
                </c:pt>
                <c:pt idx="13526" formatCode="General">
                  <c:v>0.28838000000000003</c:v>
                </c:pt>
                <c:pt idx="13527" formatCode="General">
                  <c:v>0.28838000000000003</c:v>
                </c:pt>
                <c:pt idx="13528" formatCode="General">
                  <c:v>0.28838000000000003</c:v>
                </c:pt>
                <c:pt idx="13529" formatCode="General">
                  <c:v>0.28838000000000003</c:v>
                </c:pt>
                <c:pt idx="13530" formatCode="General">
                  <c:v>0.28838000000000003</c:v>
                </c:pt>
                <c:pt idx="13531" formatCode="General">
                  <c:v>0.28838999999999998</c:v>
                </c:pt>
                <c:pt idx="13532" formatCode="General">
                  <c:v>0.28838999999999998</c:v>
                </c:pt>
                <c:pt idx="13533" formatCode="General">
                  <c:v>0.28838999999999998</c:v>
                </c:pt>
                <c:pt idx="13534" formatCode="General">
                  <c:v>0.28838999999999998</c:v>
                </c:pt>
                <c:pt idx="13535" formatCode="General">
                  <c:v>0.28838999999999998</c:v>
                </c:pt>
                <c:pt idx="13536" formatCode="General">
                  <c:v>0.28838999999999998</c:v>
                </c:pt>
                <c:pt idx="13537" formatCode="General">
                  <c:v>0.28838999999999998</c:v>
                </c:pt>
                <c:pt idx="13538" formatCode="General">
                  <c:v>0.28838999999999998</c:v>
                </c:pt>
                <c:pt idx="13539" formatCode="General">
                  <c:v>0.28838999999999998</c:v>
                </c:pt>
                <c:pt idx="13540" formatCode="General">
                  <c:v>0.28838999999999998</c:v>
                </c:pt>
                <c:pt idx="13541" formatCode="General">
                  <c:v>0.28838999999999998</c:v>
                </c:pt>
                <c:pt idx="13542" formatCode="General">
                  <c:v>0.28838999999999998</c:v>
                </c:pt>
                <c:pt idx="13543" formatCode="General">
                  <c:v>0.28838999999999998</c:v>
                </c:pt>
                <c:pt idx="13544" formatCode="General">
                  <c:v>0.28838999999999998</c:v>
                </c:pt>
                <c:pt idx="13545" formatCode="General">
                  <c:v>0.28838999999999998</c:v>
                </c:pt>
                <c:pt idx="13546" formatCode="General">
                  <c:v>0.28838999999999998</c:v>
                </c:pt>
                <c:pt idx="13547" formatCode="General">
                  <c:v>0.28838999999999998</c:v>
                </c:pt>
                <c:pt idx="13548" formatCode="General">
                  <c:v>0.28839999999999999</c:v>
                </c:pt>
                <c:pt idx="13549" formatCode="General">
                  <c:v>0.28839999999999999</c:v>
                </c:pt>
                <c:pt idx="13550" formatCode="General">
                  <c:v>0.28839999999999999</c:v>
                </c:pt>
                <c:pt idx="13551" formatCode="General">
                  <c:v>0.28839999999999999</c:v>
                </c:pt>
                <c:pt idx="13552" formatCode="General">
                  <c:v>0.28839999999999999</c:v>
                </c:pt>
                <c:pt idx="13553" formatCode="General">
                  <c:v>0.28839999999999999</c:v>
                </c:pt>
                <c:pt idx="13554" formatCode="General">
                  <c:v>0.28839999999999999</c:v>
                </c:pt>
                <c:pt idx="13555" formatCode="General">
                  <c:v>0.28839999999999999</c:v>
                </c:pt>
                <c:pt idx="13556" formatCode="General">
                  <c:v>0.28839999999999999</c:v>
                </c:pt>
                <c:pt idx="13557" formatCode="General">
                  <c:v>0.28839999999999999</c:v>
                </c:pt>
                <c:pt idx="13558" formatCode="General">
                  <c:v>0.28839999999999999</c:v>
                </c:pt>
                <c:pt idx="13559" formatCode="General">
                  <c:v>0.28839999999999999</c:v>
                </c:pt>
                <c:pt idx="13560" formatCode="General">
                  <c:v>0.28839999999999999</c:v>
                </c:pt>
                <c:pt idx="13561" formatCode="General">
                  <c:v>0.28839999999999999</c:v>
                </c:pt>
                <c:pt idx="13562" formatCode="General">
                  <c:v>0.28839999999999999</c:v>
                </c:pt>
                <c:pt idx="13563" formatCode="General">
                  <c:v>0.28839999999999999</c:v>
                </c:pt>
                <c:pt idx="13564" formatCode="General">
                  <c:v>0.28839999999999999</c:v>
                </c:pt>
                <c:pt idx="13565" formatCode="General">
                  <c:v>0.28841</c:v>
                </c:pt>
                <c:pt idx="13566" formatCode="General">
                  <c:v>0.28841</c:v>
                </c:pt>
                <c:pt idx="13567" formatCode="General">
                  <c:v>0.28841</c:v>
                </c:pt>
                <c:pt idx="13568" formatCode="General">
                  <c:v>0.28841</c:v>
                </c:pt>
                <c:pt idx="13569" formatCode="General">
                  <c:v>0.28841</c:v>
                </c:pt>
                <c:pt idx="13570" formatCode="General">
                  <c:v>0.28841</c:v>
                </c:pt>
                <c:pt idx="13571" formatCode="General">
                  <c:v>0.28841</c:v>
                </c:pt>
                <c:pt idx="13572" formatCode="General">
                  <c:v>0.28841</c:v>
                </c:pt>
                <c:pt idx="13573" formatCode="General">
                  <c:v>0.28841</c:v>
                </c:pt>
                <c:pt idx="13574" formatCode="General">
                  <c:v>0.28841</c:v>
                </c:pt>
                <c:pt idx="13575" formatCode="General">
                  <c:v>0.28841</c:v>
                </c:pt>
                <c:pt idx="13576" formatCode="General">
                  <c:v>0.28841</c:v>
                </c:pt>
                <c:pt idx="13577" formatCode="General">
                  <c:v>0.28841</c:v>
                </c:pt>
                <c:pt idx="13578" formatCode="General">
                  <c:v>0.28841</c:v>
                </c:pt>
                <c:pt idx="13579" formatCode="General">
                  <c:v>0.28841</c:v>
                </c:pt>
                <c:pt idx="13580" formatCode="General">
                  <c:v>0.28841</c:v>
                </c:pt>
                <c:pt idx="13581" formatCode="General">
                  <c:v>0.28841</c:v>
                </c:pt>
                <c:pt idx="13582" formatCode="General">
                  <c:v>0.28841</c:v>
                </c:pt>
                <c:pt idx="13583" formatCode="General">
                  <c:v>0.28842000000000001</c:v>
                </c:pt>
                <c:pt idx="13584" formatCode="General">
                  <c:v>0.28842000000000001</c:v>
                </c:pt>
                <c:pt idx="13585" formatCode="General">
                  <c:v>0.28842000000000001</c:v>
                </c:pt>
                <c:pt idx="13586" formatCode="General">
                  <c:v>0.28842000000000001</c:v>
                </c:pt>
                <c:pt idx="13587" formatCode="General">
                  <c:v>0.28842000000000001</c:v>
                </c:pt>
                <c:pt idx="13588" formatCode="General">
                  <c:v>0.28842000000000001</c:v>
                </c:pt>
                <c:pt idx="13589" formatCode="General">
                  <c:v>0.28842000000000001</c:v>
                </c:pt>
                <c:pt idx="13590" formatCode="General">
                  <c:v>0.28842000000000001</c:v>
                </c:pt>
                <c:pt idx="13591" formatCode="General">
                  <c:v>0.28842000000000001</c:v>
                </c:pt>
                <c:pt idx="13592" formatCode="General">
                  <c:v>0.28842000000000001</c:v>
                </c:pt>
                <c:pt idx="13593" formatCode="General">
                  <c:v>0.28842000000000001</c:v>
                </c:pt>
                <c:pt idx="13594" formatCode="General">
                  <c:v>0.28842000000000001</c:v>
                </c:pt>
                <c:pt idx="13595" formatCode="General">
                  <c:v>0.28842000000000001</c:v>
                </c:pt>
                <c:pt idx="13596" formatCode="General">
                  <c:v>0.28842000000000001</c:v>
                </c:pt>
                <c:pt idx="13597" formatCode="General">
                  <c:v>0.28842000000000001</c:v>
                </c:pt>
                <c:pt idx="13598" formatCode="General">
                  <c:v>0.28842000000000001</c:v>
                </c:pt>
                <c:pt idx="13599" formatCode="General">
                  <c:v>0.28842000000000001</c:v>
                </c:pt>
                <c:pt idx="13600" formatCode="General">
                  <c:v>0.28843000000000002</c:v>
                </c:pt>
                <c:pt idx="13601" formatCode="General">
                  <c:v>0.28843000000000002</c:v>
                </c:pt>
                <c:pt idx="13602" formatCode="General">
                  <c:v>0.28843000000000002</c:v>
                </c:pt>
                <c:pt idx="13603" formatCode="General">
                  <c:v>0.28843000000000002</c:v>
                </c:pt>
                <c:pt idx="13604" formatCode="General">
                  <c:v>0.28843000000000002</c:v>
                </c:pt>
                <c:pt idx="13605" formatCode="General">
                  <c:v>0.28843000000000002</c:v>
                </c:pt>
                <c:pt idx="13606" formatCode="General">
                  <c:v>0.28843000000000002</c:v>
                </c:pt>
                <c:pt idx="13607" formatCode="General">
                  <c:v>0.28843000000000002</c:v>
                </c:pt>
                <c:pt idx="13608" formatCode="General">
                  <c:v>0.28843000000000002</c:v>
                </c:pt>
                <c:pt idx="13609" formatCode="General">
                  <c:v>0.28843000000000002</c:v>
                </c:pt>
                <c:pt idx="13610" formatCode="General">
                  <c:v>0.28843000000000002</c:v>
                </c:pt>
                <c:pt idx="13611" formatCode="General">
                  <c:v>0.28843000000000002</c:v>
                </c:pt>
                <c:pt idx="13612" formatCode="General">
                  <c:v>0.28843000000000002</c:v>
                </c:pt>
                <c:pt idx="13613" formatCode="General">
                  <c:v>0.28843000000000002</c:v>
                </c:pt>
                <c:pt idx="13614" formatCode="General">
                  <c:v>0.28843000000000002</c:v>
                </c:pt>
                <c:pt idx="13615" formatCode="General">
                  <c:v>0.28843000000000002</c:v>
                </c:pt>
                <c:pt idx="13616" formatCode="General">
                  <c:v>0.28843999999999997</c:v>
                </c:pt>
                <c:pt idx="13617" formatCode="General">
                  <c:v>0.28843999999999997</c:v>
                </c:pt>
                <c:pt idx="13618" formatCode="General">
                  <c:v>0.28843999999999997</c:v>
                </c:pt>
                <c:pt idx="13619" formatCode="General">
                  <c:v>0.28843999999999997</c:v>
                </c:pt>
                <c:pt idx="13620" formatCode="General">
                  <c:v>0.28843999999999997</c:v>
                </c:pt>
                <c:pt idx="13621" formatCode="General">
                  <c:v>0.28843999999999997</c:v>
                </c:pt>
                <c:pt idx="13622" formatCode="General">
                  <c:v>0.28843999999999997</c:v>
                </c:pt>
                <c:pt idx="13623" formatCode="General">
                  <c:v>0.28843999999999997</c:v>
                </c:pt>
                <c:pt idx="13624" formatCode="General">
                  <c:v>0.28843999999999997</c:v>
                </c:pt>
                <c:pt idx="13625" formatCode="General">
                  <c:v>0.28843999999999997</c:v>
                </c:pt>
                <c:pt idx="13626" formatCode="General">
                  <c:v>0.28843999999999997</c:v>
                </c:pt>
                <c:pt idx="13627" formatCode="General">
                  <c:v>0.28843999999999997</c:v>
                </c:pt>
                <c:pt idx="13628" formatCode="General">
                  <c:v>0.28843999999999997</c:v>
                </c:pt>
                <c:pt idx="13629" formatCode="General">
                  <c:v>0.28843999999999997</c:v>
                </c:pt>
                <c:pt idx="13630" formatCode="General">
                  <c:v>0.28843999999999997</c:v>
                </c:pt>
                <c:pt idx="13631" formatCode="General">
                  <c:v>0.28843999999999997</c:v>
                </c:pt>
                <c:pt idx="13632" formatCode="General">
                  <c:v>0.28844999999999998</c:v>
                </c:pt>
                <c:pt idx="13633" formatCode="General">
                  <c:v>0.28844999999999998</c:v>
                </c:pt>
                <c:pt idx="13634" formatCode="General">
                  <c:v>0.28844999999999998</c:v>
                </c:pt>
                <c:pt idx="13635" formatCode="General">
                  <c:v>0.28844999999999998</c:v>
                </c:pt>
                <c:pt idx="13636" formatCode="General">
                  <c:v>0.28844999999999998</c:v>
                </c:pt>
                <c:pt idx="13637" formatCode="General">
                  <c:v>0.28844999999999998</c:v>
                </c:pt>
                <c:pt idx="13638" formatCode="General">
                  <c:v>0.28844999999999998</c:v>
                </c:pt>
                <c:pt idx="13639" formatCode="General">
                  <c:v>0.28844999999999998</c:v>
                </c:pt>
                <c:pt idx="13640" formatCode="General">
                  <c:v>0.28844999999999998</c:v>
                </c:pt>
                <c:pt idx="13641" formatCode="General">
                  <c:v>0.28844999999999998</c:v>
                </c:pt>
                <c:pt idx="13642" formatCode="General">
                  <c:v>0.28844999999999998</c:v>
                </c:pt>
                <c:pt idx="13643" formatCode="General">
                  <c:v>0.28844999999999998</c:v>
                </c:pt>
                <c:pt idx="13644" formatCode="General">
                  <c:v>0.28844999999999998</c:v>
                </c:pt>
                <c:pt idx="13645" formatCode="General">
                  <c:v>0.28844999999999998</c:v>
                </c:pt>
                <c:pt idx="13646" formatCode="General">
                  <c:v>0.28844999999999998</c:v>
                </c:pt>
                <c:pt idx="13647" formatCode="General">
                  <c:v>0.28844999999999998</c:v>
                </c:pt>
                <c:pt idx="13648" formatCode="General">
                  <c:v>0.28845999999999999</c:v>
                </c:pt>
                <c:pt idx="13649" formatCode="General">
                  <c:v>0.28845999999999999</c:v>
                </c:pt>
                <c:pt idx="13650" formatCode="General">
                  <c:v>0.28845999999999999</c:v>
                </c:pt>
                <c:pt idx="13651" formatCode="General">
                  <c:v>0.28845999999999999</c:v>
                </c:pt>
                <c:pt idx="13652" formatCode="General">
                  <c:v>0.28845999999999999</c:v>
                </c:pt>
                <c:pt idx="13653" formatCode="General">
                  <c:v>0.28845999999999999</c:v>
                </c:pt>
                <c:pt idx="13654" formatCode="General">
                  <c:v>0.28845999999999999</c:v>
                </c:pt>
                <c:pt idx="13655" formatCode="General">
                  <c:v>0.28845999999999999</c:v>
                </c:pt>
                <c:pt idx="13656" formatCode="General">
                  <c:v>0.28845999999999999</c:v>
                </c:pt>
                <c:pt idx="13657" formatCode="General">
                  <c:v>0.28845999999999999</c:v>
                </c:pt>
                <c:pt idx="13658" formatCode="General">
                  <c:v>0.28845999999999999</c:v>
                </c:pt>
                <c:pt idx="13659" formatCode="General">
                  <c:v>0.28845999999999999</c:v>
                </c:pt>
                <c:pt idx="13660" formatCode="General">
                  <c:v>0.28845999999999999</c:v>
                </c:pt>
                <c:pt idx="13661" formatCode="General">
                  <c:v>0.28845999999999999</c:v>
                </c:pt>
                <c:pt idx="13662" formatCode="General">
                  <c:v>0.28845999999999999</c:v>
                </c:pt>
                <c:pt idx="13663" formatCode="General">
                  <c:v>0.28845999999999999</c:v>
                </c:pt>
                <c:pt idx="13664" formatCode="General">
                  <c:v>0.28847</c:v>
                </c:pt>
                <c:pt idx="13665" formatCode="General">
                  <c:v>0.28847</c:v>
                </c:pt>
                <c:pt idx="13666" formatCode="General">
                  <c:v>0.28847</c:v>
                </c:pt>
                <c:pt idx="13667" formatCode="General">
                  <c:v>0.28847</c:v>
                </c:pt>
                <c:pt idx="13668" formatCode="General">
                  <c:v>0.28847</c:v>
                </c:pt>
                <c:pt idx="13669" formatCode="General">
                  <c:v>0.28847</c:v>
                </c:pt>
                <c:pt idx="13670" formatCode="General">
                  <c:v>0.28847</c:v>
                </c:pt>
                <c:pt idx="13671" formatCode="General">
                  <c:v>0.28847</c:v>
                </c:pt>
                <c:pt idx="13672" formatCode="General">
                  <c:v>0.28847</c:v>
                </c:pt>
                <c:pt idx="13673" formatCode="General">
                  <c:v>0.28847</c:v>
                </c:pt>
                <c:pt idx="13674" formatCode="General">
                  <c:v>0.28847</c:v>
                </c:pt>
                <c:pt idx="13675" formatCode="General">
                  <c:v>0.28847</c:v>
                </c:pt>
                <c:pt idx="13676" formatCode="General">
                  <c:v>0.28847</c:v>
                </c:pt>
                <c:pt idx="13677" formatCode="General">
                  <c:v>0.28847</c:v>
                </c:pt>
                <c:pt idx="13678" formatCode="General">
                  <c:v>0.28847</c:v>
                </c:pt>
                <c:pt idx="13679" formatCode="General">
                  <c:v>0.28848000000000001</c:v>
                </c:pt>
                <c:pt idx="13680" formatCode="General">
                  <c:v>0.28848000000000001</c:v>
                </c:pt>
                <c:pt idx="13681" formatCode="General">
                  <c:v>0.28848000000000001</c:v>
                </c:pt>
                <c:pt idx="13682" formatCode="General">
                  <c:v>0.28848000000000001</c:v>
                </c:pt>
                <c:pt idx="13683" formatCode="General">
                  <c:v>0.28848000000000001</c:v>
                </c:pt>
                <c:pt idx="13684" formatCode="General">
                  <c:v>0.28848000000000001</c:v>
                </c:pt>
                <c:pt idx="13685" formatCode="General">
                  <c:v>0.28848000000000001</c:v>
                </c:pt>
                <c:pt idx="13686" formatCode="General">
                  <c:v>0.28848000000000001</c:v>
                </c:pt>
                <c:pt idx="13687" formatCode="General">
                  <c:v>0.28848000000000001</c:v>
                </c:pt>
                <c:pt idx="13688" formatCode="General">
                  <c:v>0.28848000000000001</c:v>
                </c:pt>
                <c:pt idx="13689" formatCode="General">
                  <c:v>0.28848000000000001</c:v>
                </c:pt>
                <c:pt idx="13690" formatCode="General">
                  <c:v>0.28848000000000001</c:v>
                </c:pt>
                <c:pt idx="13691" formatCode="General">
                  <c:v>0.28848000000000001</c:v>
                </c:pt>
                <c:pt idx="13692" formatCode="General">
                  <c:v>0.28848000000000001</c:v>
                </c:pt>
                <c:pt idx="13693" formatCode="General">
                  <c:v>0.28848000000000001</c:v>
                </c:pt>
                <c:pt idx="13694" formatCode="General">
                  <c:v>0.28849000000000002</c:v>
                </c:pt>
                <c:pt idx="13695" formatCode="General">
                  <c:v>0.28849000000000002</c:v>
                </c:pt>
                <c:pt idx="13696" formatCode="General">
                  <c:v>0.28849000000000002</c:v>
                </c:pt>
                <c:pt idx="13697" formatCode="General">
                  <c:v>0.28849000000000002</c:v>
                </c:pt>
                <c:pt idx="13698" formatCode="General">
                  <c:v>0.28849000000000002</c:v>
                </c:pt>
                <c:pt idx="13699" formatCode="General">
                  <c:v>0.28849000000000002</c:v>
                </c:pt>
                <c:pt idx="13700" formatCode="General">
                  <c:v>0.28849000000000002</c:v>
                </c:pt>
                <c:pt idx="13701" formatCode="General">
                  <c:v>0.28849000000000002</c:v>
                </c:pt>
                <c:pt idx="13702" formatCode="General">
                  <c:v>0.28849000000000002</c:v>
                </c:pt>
                <c:pt idx="13703" formatCode="General">
                  <c:v>0.28849000000000002</c:v>
                </c:pt>
                <c:pt idx="13704" formatCode="General">
                  <c:v>0.28849000000000002</c:v>
                </c:pt>
                <c:pt idx="13705" formatCode="General">
                  <c:v>0.28849000000000002</c:v>
                </c:pt>
                <c:pt idx="13706" formatCode="General">
                  <c:v>0.28849000000000002</c:v>
                </c:pt>
                <c:pt idx="13707" formatCode="General">
                  <c:v>0.28849000000000002</c:v>
                </c:pt>
                <c:pt idx="13708" formatCode="General">
                  <c:v>0.28849000000000002</c:v>
                </c:pt>
                <c:pt idx="13709" formatCode="General">
                  <c:v>0.28849000000000002</c:v>
                </c:pt>
                <c:pt idx="13710" formatCode="General">
                  <c:v>0.28849999999999998</c:v>
                </c:pt>
                <c:pt idx="13711" formatCode="General">
                  <c:v>0.28849999999999998</c:v>
                </c:pt>
                <c:pt idx="13712" formatCode="General">
                  <c:v>0.28849999999999998</c:v>
                </c:pt>
                <c:pt idx="13713" formatCode="General">
                  <c:v>0.28849999999999998</c:v>
                </c:pt>
                <c:pt idx="13714" formatCode="General">
                  <c:v>0.28849999999999998</c:v>
                </c:pt>
                <c:pt idx="13715" formatCode="General">
                  <c:v>0.28849999999999998</c:v>
                </c:pt>
                <c:pt idx="13716" formatCode="General">
                  <c:v>0.28849999999999998</c:v>
                </c:pt>
                <c:pt idx="13717" formatCode="General">
                  <c:v>0.28849999999999998</c:v>
                </c:pt>
                <c:pt idx="13718" formatCode="General">
                  <c:v>0.28849999999999998</c:v>
                </c:pt>
                <c:pt idx="13719" formatCode="General">
                  <c:v>0.28849999999999998</c:v>
                </c:pt>
                <c:pt idx="13720" formatCode="General">
                  <c:v>0.28849999999999998</c:v>
                </c:pt>
                <c:pt idx="13721" formatCode="General">
                  <c:v>0.28849999999999998</c:v>
                </c:pt>
                <c:pt idx="13722" formatCode="General">
                  <c:v>0.28849999999999998</c:v>
                </c:pt>
                <c:pt idx="13723" formatCode="General">
                  <c:v>0.28849999999999998</c:v>
                </c:pt>
                <c:pt idx="13724" formatCode="General">
                  <c:v>0.28849999999999998</c:v>
                </c:pt>
                <c:pt idx="13725" formatCode="General">
                  <c:v>0.28849999999999998</c:v>
                </c:pt>
                <c:pt idx="13726" formatCode="General">
                  <c:v>0.28850999999999999</c:v>
                </c:pt>
                <c:pt idx="13727" formatCode="General">
                  <c:v>0.28850999999999999</c:v>
                </c:pt>
                <c:pt idx="13728" formatCode="General">
                  <c:v>0.28850999999999999</c:v>
                </c:pt>
                <c:pt idx="13729" formatCode="General">
                  <c:v>0.28850999999999999</c:v>
                </c:pt>
                <c:pt idx="13730" formatCode="General">
                  <c:v>0.28850999999999999</c:v>
                </c:pt>
                <c:pt idx="13731" formatCode="General">
                  <c:v>0.28850999999999999</c:v>
                </c:pt>
                <c:pt idx="13732" formatCode="General">
                  <c:v>0.28850999999999999</c:v>
                </c:pt>
                <c:pt idx="13733" formatCode="General">
                  <c:v>0.28850999999999999</c:v>
                </c:pt>
                <c:pt idx="13734" formatCode="General">
                  <c:v>0.28850999999999999</c:v>
                </c:pt>
                <c:pt idx="13735" formatCode="General">
                  <c:v>0.28850999999999999</c:v>
                </c:pt>
                <c:pt idx="13736" formatCode="General">
                  <c:v>0.28850999999999999</c:v>
                </c:pt>
                <c:pt idx="13737" formatCode="General">
                  <c:v>0.28850999999999999</c:v>
                </c:pt>
                <c:pt idx="13738" formatCode="General">
                  <c:v>0.28850999999999999</c:v>
                </c:pt>
                <c:pt idx="13739" formatCode="General">
                  <c:v>0.28850999999999999</c:v>
                </c:pt>
                <c:pt idx="13740" formatCode="General">
                  <c:v>0.28850999999999999</c:v>
                </c:pt>
                <c:pt idx="13741" formatCode="General">
                  <c:v>0.28850999999999999</c:v>
                </c:pt>
                <c:pt idx="13742" formatCode="General">
                  <c:v>0.28852</c:v>
                </c:pt>
                <c:pt idx="13743" formatCode="General">
                  <c:v>0.28852</c:v>
                </c:pt>
                <c:pt idx="13744" formatCode="General">
                  <c:v>0.28852</c:v>
                </c:pt>
                <c:pt idx="13745" formatCode="General">
                  <c:v>0.28852</c:v>
                </c:pt>
                <c:pt idx="13746" formatCode="General">
                  <c:v>0.28852</c:v>
                </c:pt>
                <c:pt idx="13747" formatCode="General">
                  <c:v>0.28852</c:v>
                </c:pt>
                <c:pt idx="13748" formatCode="General">
                  <c:v>0.28852</c:v>
                </c:pt>
                <c:pt idx="13749" formatCode="General">
                  <c:v>0.28852</c:v>
                </c:pt>
                <c:pt idx="13750" formatCode="General">
                  <c:v>0.28852</c:v>
                </c:pt>
                <c:pt idx="13751" formatCode="General">
                  <c:v>0.28852</c:v>
                </c:pt>
                <c:pt idx="13752" formatCode="General">
                  <c:v>0.28852</c:v>
                </c:pt>
                <c:pt idx="13753" formatCode="General">
                  <c:v>0.28852</c:v>
                </c:pt>
                <c:pt idx="13754" formatCode="General">
                  <c:v>0.28852</c:v>
                </c:pt>
                <c:pt idx="13755" formatCode="General">
                  <c:v>0.28852</c:v>
                </c:pt>
                <c:pt idx="13756" formatCode="General">
                  <c:v>0.28852</c:v>
                </c:pt>
                <c:pt idx="13757" formatCode="General">
                  <c:v>0.28852</c:v>
                </c:pt>
                <c:pt idx="13758" formatCode="General">
                  <c:v>0.28853000000000001</c:v>
                </c:pt>
                <c:pt idx="13759" formatCode="General">
                  <c:v>0.28853000000000001</c:v>
                </c:pt>
                <c:pt idx="13760" formatCode="General">
                  <c:v>0.28853000000000001</c:v>
                </c:pt>
                <c:pt idx="13761" formatCode="General">
                  <c:v>0.28853000000000001</c:v>
                </c:pt>
                <c:pt idx="13762" formatCode="General">
                  <c:v>0.28853000000000001</c:v>
                </c:pt>
                <c:pt idx="13763" formatCode="General">
                  <c:v>0.28853000000000001</c:v>
                </c:pt>
                <c:pt idx="13764" formatCode="General">
                  <c:v>0.28853000000000001</c:v>
                </c:pt>
                <c:pt idx="13765" formatCode="General">
                  <c:v>0.28853000000000001</c:v>
                </c:pt>
                <c:pt idx="13766" formatCode="General">
                  <c:v>0.28853000000000001</c:v>
                </c:pt>
                <c:pt idx="13767" formatCode="General">
                  <c:v>0.28853000000000001</c:v>
                </c:pt>
                <c:pt idx="13768" formatCode="General">
                  <c:v>0.28853000000000001</c:v>
                </c:pt>
                <c:pt idx="13769" formatCode="General">
                  <c:v>0.28853000000000001</c:v>
                </c:pt>
                <c:pt idx="13770" formatCode="General">
                  <c:v>0.28853000000000001</c:v>
                </c:pt>
                <c:pt idx="13771" formatCode="General">
                  <c:v>0.28853000000000001</c:v>
                </c:pt>
                <c:pt idx="13772" formatCode="General">
                  <c:v>0.28853000000000001</c:v>
                </c:pt>
                <c:pt idx="13773" formatCode="General">
                  <c:v>0.28853000000000001</c:v>
                </c:pt>
                <c:pt idx="13774" formatCode="General">
                  <c:v>0.28854000000000002</c:v>
                </c:pt>
                <c:pt idx="13775" formatCode="General">
                  <c:v>0.28854000000000002</c:v>
                </c:pt>
                <c:pt idx="13776" formatCode="General">
                  <c:v>0.28854000000000002</c:v>
                </c:pt>
                <c:pt idx="13777" formatCode="General">
                  <c:v>0.28854000000000002</c:v>
                </c:pt>
                <c:pt idx="13778" formatCode="General">
                  <c:v>0.28854000000000002</c:v>
                </c:pt>
                <c:pt idx="13779" formatCode="General">
                  <c:v>0.28854000000000002</c:v>
                </c:pt>
                <c:pt idx="13780" formatCode="General">
                  <c:v>0.28854000000000002</c:v>
                </c:pt>
                <c:pt idx="13781" formatCode="General">
                  <c:v>0.28854000000000002</c:v>
                </c:pt>
                <c:pt idx="13782" formatCode="General">
                  <c:v>0.28854000000000002</c:v>
                </c:pt>
                <c:pt idx="13783" formatCode="General">
                  <c:v>0.28854000000000002</c:v>
                </c:pt>
                <c:pt idx="13784" formatCode="General">
                  <c:v>0.28854000000000002</c:v>
                </c:pt>
                <c:pt idx="13785" formatCode="General">
                  <c:v>0.28854000000000002</c:v>
                </c:pt>
                <c:pt idx="13786" formatCode="General">
                  <c:v>0.28854000000000002</c:v>
                </c:pt>
                <c:pt idx="13787" formatCode="General">
                  <c:v>0.28854000000000002</c:v>
                </c:pt>
                <c:pt idx="13788" formatCode="General">
                  <c:v>0.28854000000000002</c:v>
                </c:pt>
                <c:pt idx="13789" formatCode="General">
                  <c:v>0.28854000000000002</c:v>
                </c:pt>
                <c:pt idx="13790" formatCode="General">
                  <c:v>0.28854999999999997</c:v>
                </c:pt>
                <c:pt idx="13791" formatCode="General">
                  <c:v>0.28854999999999997</c:v>
                </c:pt>
                <c:pt idx="13792" formatCode="General">
                  <c:v>0.28854999999999997</c:v>
                </c:pt>
                <c:pt idx="13793" formatCode="General">
                  <c:v>0.28854999999999997</c:v>
                </c:pt>
                <c:pt idx="13794" formatCode="General">
                  <c:v>0.28854999999999997</c:v>
                </c:pt>
                <c:pt idx="13795" formatCode="General">
                  <c:v>0.28854999999999997</c:v>
                </c:pt>
                <c:pt idx="13796" formatCode="General">
                  <c:v>0.28854999999999997</c:v>
                </c:pt>
                <c:pt idx="13797" formatCode="General">
                  <c:v>0.28854999999999997</c:v>
                </c:pt>
                <c:pt idx="13798" formatCode="General">
                  <c:v>0.28854999999999997</c:v>
                </c:pt>
                <c:pt idx="13799" formatCode="General">
                  <c:v>0.28854999999999997</c:v>
                </c:pt>
                <c:pt idx="13800" formatCode="General">
                  <c:v>0.28854999999999997</c:v>
                </c:pt>
                <c:pt idx="13801" formatCode="General">
                  <c:v>0.28854999999999997</c:v>
                </c:pt>
                <c:pt idx="13802" formatCode="General">
                  <c:v>0.28854999999999997</c:v>
                </c:pt>
                <c:pt idx="13803" formatCode="General">
                  <c:v>0.28854999999999997</c:v>
                </c:pt>
                <c:pt idx="13804" formatCode="General">
                  <c:v>0.28854999999999997</c:v>
                </c:pt>
                <c:pt idx="13805" formatCode="General">
                  <c:v>0.28854999999999997</c:v>
                </c:pt>
                <c:pt idx="13806" formatCode="General">
                  <c:v>0.28855999999999998</c:v>
                </c:pt>
                <c:pt idx="13807" formatCode="General">
                  <c:v>0.28855999999999998</c:v>
                </c:pt>
                <c:pt idx="13808" formatCode="General">
                  <c:v>0.28855999999999998</c:v>
                </c:pt>
                <c:pt idx="13809" formatCode="General">
                  <c:v>0.28855999999999998</c:v>
                </c:pt>
                <c:pt idx="13810" formatCode="General">
                  <c:v>0.28855999999999998</c:v>
                </c:pt>
                <c:pt idx="13811" formatCode="General">
                  <c:v>0.28855999999999998</c:v>
                </c:pt>
                <c:pt idx="13812" formatCode="General">
                  <c:v>0.28855999999999998</c:v>
                </c:pt>
                <c:pt idx="13813" formatCode="General">
                  <c:v>0.28855999999999998</c:v>
                </c:pt>
                <c:pt idx="13814" formatCode="General">
                  <c:v>0.28855999999999998</c:v>
                </c:pt>
                <c:pt idx="13815" formatCode="General">
                  <c:v>0.28855999999999998</c:v>
                </c:pt>
                <c:pt idx="13816" formatCode="General">
                  <c:v>0.28855999999999998</c:v>
                </c:pt>
                <c:pt idx="13817" formatCode="General">
                  <c:v>0.28855999999999998</c:v>
                </c:pt>
                <c:pt idx="13818" formatCode="General">
                  <c:v>0.28855999999999998</c:v>
                </c:pt>
                <c:pt idx="13819" formatCode="General">
                  <c:v>0.28855999999999998</c:v>
                </c:pt>
                <c:pt idx="13820" formatCode="General">
                  <c:v>0.28855999999999998</c:v>
                </c:pt>
                <c:pt idx="13821" formatCode="General">
                  <c:v>0.28855999999999998</c:v>
                </c:pt>
                <c:pt idx="13822" formatCode="General">
                  <c:v>0.28856999999999999</c:v>
                </c:pt>
                <c:pt idx="13823" formatCode="General">
                  <c:v>0.28856999999999999</c:v>
                </c:pt>
                <c:pt idx="13824" formatCode="General">
                  <c:v>0.28856999999999999</c:v>
                </c:pt>
                <c:pt idx="13825" formatCode="General">
                  <c:v>0.28856999999999999</c:v>
                </c:pt>
                <c:pt idx="13826" formatCode="General">
                  <c:v>0.28856999999999999</c:v>
                </c:pt>
                <c:pt idx="13827" formatCode="General">
                  <c:v>0.28856999999999999</c:v>
                </c:pt>
                <c:pt idx="13828" formatCode="General">
                  <c:v>0.28856999999999999</c:v>
                </c:pt>
                <c:pt idx="13829" formatCode="General">
                  <c:v>0.28856999999999999</c:v>
                </c:pt>
                <c:pt idx="13830" formatCode="General">
                  <c:v>0.28856999999999999</c:v>
                </c:pt>
                <c:pt idx="13831" formatCode="General">
                  <c:v>0.28856999999999999</c:v>
                </c:pt>
                <c:pt idx="13832" formatCode="General">
                  <c:v>0.28856999999999999</c:v>
                </c:pt>
                <c:pt idx="13833" formatCode="General">
                  <c:v>0.28856999999999999</c:v>
                </c:pt>
                <c:pt idx="13834" formatCode="General">
                  <c:v>0.28856999999999999</c:v>
                </c:pt>
                <c:pt idx="13835" formatCode="General">
                  <c:v>0.28856999999999999</c:v>
                </c:pt>
                <c:pt idx="13836" formatCode="General">
                  <c:v>0.28856999999999999</c:v>
                </c:pt>
                <c:pt idx="13837" formatCode="General">
                  <c:v>0.28858</c:v>
                </c:pt>
                <c:pt idx="13838" formatCode="General">
                  <c:v>0.28858</c:v>
                </c:pt>
                <c:pt idx="13839" formatCode="General">
                  <c:v>0.28858</c:v>
                </c:pt>
                <c:pt idx="13840" formatCode="General">
                  <c:v>0.28858</c:v>
                </c:pt>
                <c:pt idx="13841" formatCode="General">
                  <c:v>0.28858</c:v>
                </c:pt>
                <c:pt idx="13842" formatCode="General">
                  <c:v>0.28858</c:v>
                </c:pt>
                <c:pt idx="13843" formatCode="General">
                  <c:v>0.28858</c:v>
                </c:pt>
                <c:pt idx="13844" formatCode="General">
                  <c:v>0.28858</c:v>
                </c:pt>
                <c:pt idx="13845" formatCode="General">
                  <c:v>0.28858</c:v>
                </c:pt>
                <c:pt idx="13846" formatCode="General">
                  <c:v>0.28858</c:v>
                </c:pt>
                <c:pt idx="13847" formatCode="General">
                  <c:v>0.28858</c:v>
                </c:pt>
                <c:pt idx="13848" formatCode="General">
                  <c:v>0.28858</c:v>
                </c:pt>
                <c:pt idx="13849" formatCode="General">
                  <c:v>0.28858</c:v>
                </c:pt>
                <c:pt idx="13850" formatCode="General">
                  <c:v>0.28858</c:v>
                </c:pt>
                <c:pt idx="13851" formatCode="General">
                  <c:v>0.28858</c:v>
                </c:pt>
                <c:pt idx="13852" formatCode="General">
                  <c:v>0.28858</c:v>
                </c:pt>
                <c:pt idx="13853" formatCode="General">
                  <c:v>0.28859000000000001</c:v>
                </c:pt>
                <c:pt idx="13854" formatCode="General">
                  <c:v>0.28859000000000001</c:v>
                </c:pt>
                <c:pt idx="13855" formatCode="General">
                  <c:v>0.28859000000000001</c:v>
                </c:pt>
                <c:pt idx="13856" formatCode="General">
                  <c:v>0.28859000000000001</c:v>
                </c:pt>
                <c:pt idx="13857" formatCode="General">
                  <c:v>0.28859000000000001</c:v>
                </c:pt>
                <c:pt idx="13858" formatCode="General">
                  <c:v>0.28859000000000001</c:v>
                </c:pt>
                <c:pt idx="13859" formatCode="General">
                  <c:v>0.28859000000000001</c:v>
                </c:pt>
                <c:pt idx="13860" formatCode="General">
                  <c:v>0.28859000000000001</c:v>
                </c:pt>
                <c:pt idx="13861" formatCode="General">
                  <c:v>0.28859000000000001</c:v>
                </c:pt>
                <c:pt idx="13862" formatCode="General">
                  <c:v>0.28859000000000001</c:v>
                </c:pt>
                <c:pt idx="13863" formatCode="General">
                  <c:v>0.28859000000000001</c:v>
                </c:pt>
                <c:pt idx="13864" formatCode="General">
                  <c:v>0.28859000000000001</c:v>
                </c:pt>
                <c:pt idx="13865" formatCode="General">
                  <c:v>0.28859000000000001</c:v>
                </c:pt>
                <c:pt idx="13866" formatCode="General">
                  <c:v>0.28859000000000001</c:v>
                </c:pt>
                <c:pt idx="13867" formatCode="General">
                  <c:v>0.28859000000000001</c:v>
                </c:pt>
                <c:pt idx="13868" formatCode="General">
                  <c:v>0.28860000000000002</c:v>
                </c:pt>
                <c:pt idx="13869" formatCode="General">
                  <c:v>0.28860000000000002</c:v>
                </c:pt>
                <c:pt idx="13870" formatCode="General">
                  <c:v>0.28860000000000002</c:v>
                </c:pt>
                <c:pt idx="13871" formatCode="General">
                  <c:v>0.28860000000000002</c:v>
                </c:pt>
                <c:pt idx="13872" formatCode="General">
                  <c:v>0.28860000000000002</c:v>
                </c:pt>
                <c:pt idx="13873" formatCode="General">
                  <c:v>0.28860000000000002</c:v>
                </c:pt>
                <c:pt idx="13874" formatCode="General">
                  <c:v>0.28860000000000002</c:v>
                </c:pt>
                <c:pt idx="13875" formatCode="General">
                  <c:v>0.28860000000000002</c:v>
                </c:pt>
                <c:pt idx="13876" formatCode="General">
                  <c:v>0.28860000000000002</c:v>
                </c:pt>
                <c:pt idx="13877" formatCode="General">
                  <c:v>0.28860000000000002</c:v>
                </c:pt>
                <c:pt idx="13878" formatCode="General">
                  <c:v>0.28860000000000002</c:v>
                </c:pt>
                <c:pt idx="13879" formatCode="General">
                  <c:v>0.28860000000000002</c:v>
                </c:pt>
                <c:pt idx="13880" formatCode="General">
                  <c:v>0.28860000000000002</c:v>
                </c:pt>
                <c:pt idx="13881" formatCode="General">
                  <c:v>0.28860000000000002</c:v>
                </c:pt>
                <c:pt idx="13882" formatCode="General">
                  <c:v>0.28860000000000002</c:v>
                </c:pt>
                <c:pt idx="13883" formatCode="General">
                  <c:v>0.28860999999999998</c:v>
                </c:pt>
                <c:pt idx="13884" formatCode="General">
                  <c:v>0.28860999999999998</c:v>
                </c:pt>
                <c:pt idx="13885" formatCode="General">
                  <c:v>0.28860999999999998</c:v>
                </c:pt>
                <c:pt idx="13886" formatCode="General">
                  <c:v>0.28860999999999998</c:v>
                </c:pt>
                <c:pt idx="13887" formatCode="General">
                  <c:v>0.28860999999999998</c:v>
                </c:pt>
                <c:pt idx="13888" formatCode="General">
                  <c:v>0.28860999999999998</c:v>
                </c:pt>
                <c:pt idx="13889" formatCode="General">
                  <c:v>0.28860999999999998</c:v>
                </c:pt>
                <c:pt idx="13890" formatCode="General">
                  <c:v>0.28860999999999998</c:v>
                </c:pt>
                <c:pt idx="13891" formatCode="General">
                  <c:v>0.28860999999999998</c:v>
                </c:pt>
                <c:pt idx="13892" formatCode="General">
                  <c:v>0.28860999999999998</c:v>
                </c:pt>
                <c:pt idx="13893" formatCode="General">
                  <c:v>0.28860999999999998</c:v>
                </c:pt>
                <c:pt idx="13894" formatCode="General">
                  <c:v>0.28860999999999998</c:v>
                </c:pt>
                <c:pt idx="13895" formatCode="General">
                  <c:v>0.28860999999999998</c:v>
                </c:pt>
                <c:pt idx="13896" formatCode="General">
                  <c:v>0.28860999999999998</c:v>
                </c:pt>
                <c:pt idx="13897" formatCode="General">
                  <c:v>0.28860999999999998</c:v>
                </c:pt>
                <c:pt idx="13898" formatCode="General">
                  <c:v>0.28860999999999998</c:v>
                </c:pt>
                <c:pt idx="13899" formatCode="General">
                  <c:v>0.28861999999999999</c:v>
                </c:pt>
                <c:pt idx="13900" formatCode="General">
                  <c:v>0.28861999999999999</c:v>
                </c:pt>
                <c:pt idx="13901" formatCode="General">
                  <c:v>0.28861999999999999</c:v>
                </c:pt>
                <c:pt idx="13902" formatCode="General">
                  <c:v>0.28861999999999999</c:v>
                </c:pt>
                <c:pt idx="13903" formatCode="General">
                  <c:v>0.28861999999999999</c:v>
                </c:pt>
                <c:pt idx="13904" formatCode="General">
                  <c:v>0.28861999999999999</c:v>
                </c:pt>
                <c:pt idx="13905" formatCode="General">
                  <c:v>0.28861999999999999</c:v>
                </c:pt>
                <c:pt idx="13906" formatCode="General">
                  <c:v>0.28861999999999999</c:v>
                </c:pt>
                <c:pt idx="13907" formatCode="General">
                  <c:v>0.28861999999999999</c:v>
                </c:pt>
                <c:pt idx="13908" formatCode="General">
                  <c:v>0.28861999999999999</c:v>
                </c:pt>
                <c:pt idx="13909" formatCode="General">
                  <c:v>0.28861999999999999</c:v>
                </c:pt>
                <c:pt idx="13910" formatCode="General">
                  <c:v>0.28861999999999999</c:v>
                </c:pt>
                <c:pt idx="13911" formatCode="General">
                  <c:v>0.28861999999999999</c:v>
                </c:pt>
                <c:pt idx="13912" formatCode="General">
                  <c:v>0.28861999999999999</c:v>
                </c:pt>
                <c:pt idx="13913" formatCode="General">
                  <c:v>0.28861999999999999</c:v>
                </c:pt>
                <c:pt idx="13914" formatCode="General">
                  <c:v>0.28863</c:v>
                </c:pt>
                <c:pt idx="13915" formatCode="General">
                  <c:v>0.28863</c:v>
                </c:pt>
                <c:pt idx="13916" formatCode="General">
                  <c:v>0.28863</c:v>
                </c:pt>
                <c:pt idx="13917" formatCode="General">
                  <c:v>0.28863</c:v>
                </c:pt>
                <c:pt idx="13918" formatCode="General">
                  <c:v>0.28863</c:v>
                </c:pt>
                <c:pt idx="13919" formatCode="General">
                  <c:v>0.28863</c:v>
                </c:pt>
                <c:pt idx="13920" formatCode="General">
                  <c:v>0.28863</c:v>
                </c:pt>
                <c:pt idx="13921" formatCode="General">
                  <c:v>0.28863</c:v>
                </c:pt>
                <c:pt idx="13922" formatCode="General">
                  <c:v>0.28863</c:v>
                </c:pt>
                <c:pt idx="13923" formatCode="General">
                  <c:v>0.28863</c:v>
                </c:pt>
                <c:pt idx="13924" formatCode="General">
                  <c:v>0.28863</c:v>
                </c:pt>
                <c:pt idx="13925" formatCode="General">
                  <c:v>0.28863</c:v>
                </c:pt>
                <c:pt idx="13926" formatCode="General">
                  <c:v>0.28863</c:v>
                </c:pt>
                <c:pt idx="13927" formatCode="General">
                  <c:v>0.28863</c:v>
                </c:pt>
                <c:pt idx="13928" formatCode="General">
                  <c:v>0.28863</c:v>
                </c:pt>
                <c:pt idx="13929" formatCode="General">
                  <c:v>0.28863</c:v>
                </c:pt>
                <c:pt idx="13930" formatCode="General">
                  <c:v>0.28864000000000001</c:v>
                </c:pt>
                <c:pt idx="13931" formatCode="General">
                  <c:v>0.28864000000000001</c:v>
                </c:pt>
                <c:pt idx="13932" formatCode="General">
                  <c:v>0.28864000000000001</c:v>
                </c:pt>
                <c:pt idx="13933" formatCode="General">
                  <c:v>0.28864000000000001</c:v>
                </c:pt>
                <c:pt idx="13934" formatCode="General">
                  <c:v>0.28864000000000001</c:v>
                </c:pt>
                <c:pt idx="13935" formatCode="General">
                  <c:v>0.28864000000000001</c:v>
                </c:pt>
                <c:pt idx="13936" formatCode="General">
                  <c:v>0.28864000000000001</c:v>
                </c:pt>
                <c:pt idx="13937" formatCode="General">
                  <c:v>0.28864000000000001</c:v>
                </c:pt>
                <c:pt idx="13938" formatCode="General">
                  <c:v>0.28864000000000001</c:v>
                </c:pt>
                <c:pt idx="13939" formatCode="General">
                  <c:v>0.28864000000000001</c:v>
                </c:pt>
                <c:pt idx="13940" formatCode="General">
                  <c:v>0.28864000000000001</c:v>
                </c:pt>
                <c:pt idx="13941" formatCode="General">
                  <c:v>0.28864000000000001</c:v>
                </c:pt>
                <c:pt idx="13942" formatCode="General">
                  <c:v>0.28864000000000001</c:v>
                </c:pt>
                <c:pt idx="13943" formatCode="General">
                  <c:v>0.28864000000000001</c:v>
                </c:pt>
                <c:pt idx="13944" formatCode="General">
                  <c:v>0.28864000000000001</c:v>
                </c:pt>
                <c:pt idx="13945" formatCode="General">
                  <c:v>0.28864000000000001</c:v>
                </c:pt>
                <c:pt idx="13946" formatCode="General">
                  <c:v>0.28864000000000001</c:v>
                </c:pt>
                <c:pt idx="13947" formatCode="General">
                  <c:v>0.28865000000000002</c:v>
                </c:pt>
                <c:pt idx="13948" formatCode="General">
                  <c:v>0.28865000000000002</c:v>
                </c:pt>
                <c:pt idx="13949" formatCode="General">
                  <c:v>0.28865000000000002</c:v>
                </c:pt>
                <c:pt idx="13950" formatCode="General">
                  <c:v>0.28865000000000002</c:v>
                </c:pt>
                <c:pt idx="13951" formatCode="General">
                  <c:v>0.28865000000000002</c:v>
                </c:pt>
                <c:pt idx="13952" formatCode="General">
                  <c:v>0.28865000000000002</c:v>
                </c:pt>
                <c:pt idx="13953" formatCode="General">
                  <c:v>0.28865000000000002</c:v>
                </c:pt>
                <c:pt idx="13954" formatCode="General">
                  <c:v>0.28865000000000002</c:v>
                </c:pt>
                <c:pt idx="13955" formatCode="General">
                  <c:v>0.28865000000000002</c:v>
                </c:pt>
                <c:pt idx="13956" formatCode="General">
                  <c:v>0.28865000000000002</c:v>
                </c:pt>
                <c:pt idx="13957" formatCode="General">
                  <c:v>0.28865000000000002</c:v>
                </c:pt>
                <c:pt idx="13958" formatCode="General">
                  <c:v>0.28865000000000002</c:v>
                </c:pt>
                <c:pt idx="13959" formatCode="General">
                  <c:v>0.28865000000000002</c:v>
                </c:pt>
                <c:pt idx="13960" formatCode="General">
                  <c:v>0.28865000000000002</c:v>
                </c:pt>
                <c:pt idx="13961" formatCode="General">
                  <c:v>0.28865000000000002</c:v>
                </c:pt>
                <c:pt idx="13962" formatCode="General">
                  <c:v>0.28865000000000002</c:v>
                </c:pt>
                <c:pt idx="13963" formatCode="General">
                  <c:v>0.28866000000000003</c:v>
                </c:pt>
                <c:pt idx="13964" formatCode="General">
                  <c:v>0.28866000000000003</c:v>
                </c:pt>
                <c:pt idx="13965" formatCode="General">
                  <c:v>0.28866000000000003</c:v>
                </c:pt>
                <c:pt idx="13966" formatCode="General">
                  <c:v>0.28866000000000003</c:v>
                </c:pt>
                <c:pt idx="13967" formatCode="General">
                  <c:v>0.28866000000000003</c:v>
                </c:pt>
                <c:pt idx="13968" formatCode="General">
                  <c:v>0.28866000000000003</c:v>
                </c:pt>
                <c:pt idx="13969" formatCode="General">
                  <c:v>0.28866000000000003</c:v>
                </c:pt>
                <c:pt idx="13970" formatCode="General">
                  <c:v>0.28866000000000003</c:v>
                </c:pt>
                <c:pt idx="13971" formatCode="General">
                  <c:v>0.28866000000000003</c:v>
                </c:pt>
                <c:pt idx="13972" formatCode="General">
                  <c:v>0.28866000000000003</c:v>
                </c:pt>
                <c:pt idx="13973" formatCode="General">
                  <c:v>0.28866000000000003</c:v>
                </c:pt>
                <c:pt idx="13974" formatCode="General">
                  <c:v>0.28866000000000003</c:v>
                </c:pt>
                <c:pt idx="13975" formatCode="General">
                  <c:v>0.28866000000000003</c:v>
                </c:pt>
                <c:pt idx="13976" formatCode="General">
                  <c:v>0.28866000000000003</c:v>
                </c:pt>
                <c:pt idx="13977" formatCode="General">
                  <c:v>0.28866000000000003</c:v>
                </c:pt>
                <c:pt idx="13978" formatCode="General">
                  <c:v>0.28866000000000003</c:v>
                </c:pt>
                <c:pt idx="13979" formatCode="General">
                  <c:v>0.28866000000000003</c:v>
                </c:pt>
                <c:pt idx="13980" formatCode="General">
                  <c:v>0.28866999999999998</c:v>
                </c:pt>
                <c:pt idx="13981" formatCode="General">
                  <c:v>0.28866999999999998</c:v>
                </c:pt>
                <c:pt idx="13982" formatCode="General">
                  <c:v>0.28866999999999998</c:v>
                </c:pt>
                <c:pt idx="13983" formatCode="General">
                  <c:v>0.28866999999999998</c:v>
                </c:pt>
                <c:pt idx="13984" formatCode="General">
                  <c:v>0.28866999999999998</c:v>
                </c:pt>
                <c:pt idx="13985" formatCode="General">
                  <c:v>0.28866999999999998</c:v>
                </c:pt>
                <c:pt idx="13986" formatCode="General">
                  <c:v>0.28866999999999998</c:v>
                </c:pt>
                <c:pt idx="13987" formatCode="General">
                  <c:v>0.28866999999999998</c:v>
                </c:pt>
                <c:pt idx="13988" formatCode="General">
                  <c:v>0.28866999999999998</c:v>
                </c:pt>
                <c:pt idx="13989" formatCode="General">
                  <c:v>0.28866999999999998</c:v>
                </c:pt>
                <c:pt idx="13990" formatCode="General">
                  <c:v>0.28866999999999998</c:v>
                </c:pt>
                <c:pt idx="13991" formatCode="General">
                  <c:v>0.28866999999999998</c:v>
                </c:pt>
                <c:pt idx="13992" formatCode="General">
                  <c:v>0.28866999999999998</c:v>
                </c:pt>
                <c:pt idx="13993" formatCode="General">
                  <c:v>0.28866999999999998</c:v>
                </c:pt>
                <c:pt idx="13994" formatCode="General">
                  <c:v>0.28866999999999998</c:v>
                </c:pt>
                <c:pt idx="13995" formatCode="General">
                  <c:v>0.28866999999999998</c:v>
                </c:pt>
                <c:pt idx="13996" formatCode="General">
                  <c:v>0.28866999999999998</c:v>
                </c:pt>
                <c:pt idx="13997" formatCode="General">
                  <c:v>0.28867999999999999</c:v>
                </c:pt>
                <c:pt idx="13998" formatCode="General">
                  <c:v>0.28867999999999999</c:v>
                </c:pt>
                <c:pt idx="13999" formatCode="General">
                  <c:v>0.28867999999999999</c:v>
                </c:pt>
                <c:pt idx="14000" formatCode="General">
                  <c:v>0.28867999999999999</c:v>
                </c:pt>
                <c:pt idx="14001" formatCode="General">
                  <c:v>0.28867999999999999</c:v>
                </c:pt>
                <c:pt idx="14002" formatCode="General">
                  <c:v>0.28867999999999999</c:v>
                </c:pt>
                <c:pt idx="14003" formatCode="General">
                  <c:v>0.28867999999999999</c:v>
                </c:pt>
                <c:pt idx="14004" formatCode="General">
                  <c:v>0.28867999999999999</c:v>
                </c:pt>
                <c:pt idx="14005" formatCode="General">
                  <c:v>0.28867999999999999</c:v>
                </c:pt>
                <c:pt idx="14006" formatCode="General">
                  <c:v>0.28867999999999999</c:v>
                </c:pt>
                <c:pt idx="14007" formatCode="General">
                  <c:v>0.28867999999999999</c:v>
                </c:pt>
                <c:pt idx="14008" formatCode="General">
                  <c:v>0.28867999999999999</c:v>
                </c:pt>
                <c:pt idx="14009" formatCode="General">
                  <c:v>0.28867999999999999</c:v>
                </c:pt>
                <c:pt idx="14010" formatCode="General">
                  <c:v>0.28867999999999999</c:v>
                </c:pt>
                <c:pt idx="14011" formatCode="General">
                  <c:v>0.28867999999999999</c:v>
                </c:pt>
                <c:pt idx="14012" formatCode="General">
                  <c:v>0.28867999999999999</c:v>
                </c:pt>
                <c:pt idx="14013" formatCode="General">
                  <c:v>0.28867999999999999</c:v>
                </c:pt>
                <c:pt idx="14014" formatCode="General">
                  <c:v>0.28869</c:v>
                </c:pt>
                <c:pt idx="14015" formatCode="General">
                  <c:v>0.28869</c:v>
                </c:pt>
                <c:pt idx="14016" formatCode="General">
                  <c:v>0.28869</c:v>
                </c:pt>
                <c:pt idx="14017" formatCode="General">
                  <c:v>0.28869</c:v>
                </c:pt>
                <c:pt idx="14018" formatCode="General">
                  <c:v>0.28869</c:v>
                </c:pt>
                <c:pt idx="14019" formatCode="General">
                  <c:v>0.28869</c:v>
                </c:pt>
                <c:pt idx="14020" formatCode="General">
                  <c:v>0.28869</c:v>
                </c:pt>
                <c:pt idx="14021" formatCode="General">
                  <c:v>0.28869</c:v>
                </c:pt>
                <c:pt idx="14022" formatCode="General">
                  <c:v>0.28869</c:v>
                </c:pt>
                <c:pt idx="14023" formatCode="General">
                  <c:v>0.28869</c:v>
                </c:pt>
                <c:pt idx="14024" formatCode="General">
                  <c:v>0.28869</c:v>
                </c:pt>
                <c:pt idx="14025" formatCode="General">
                  <c:v>0.28869</c:v>
                </c:pt>
                <c:pt idx="14026" formatCode="General">
                  <c:v>0.28869</c:v>
                </c:pt>
                <c:pt idx="14027" formatCode="General">
                  <c:v>0.28869</c:v>
                </c:pt>
                <c:pt idx="14028" formatCode="General">
                  <c:v>0.28869</c:v>
                </c:pt>
                <c:pt idx="14029" formatCode="General">
                  <c:v>0.28869</c:v>
                </c:pt>
                <c:pt idx="14030" formatCode="General">
                  <c:v>0.28869</c:v>
                </c:pt>
                <c:pt idx="14031" formatCode="General">
                  <c:v>0.28869</c:v>
                </c:pt>
                <c:pt idx="14032" formatCode="General">
                  <c:v>0.28870000000000001</c:v>
                </c:pt>
                <c:pt idx="14033" formatCode="General">
                  <c:v>0.28870000000000001</c:v>
                </c:pt>
                <c:pt idx="14034" formatCode="General">
                  <c:v>0.28870000000000001</c:v>
                </c:pt>
                <c:pt idx="14035" formatCode="General">
                  <c:v>0.28870000000000001</c:v>
                </c:pt>
                <c:pt idx="14036" formatCode="General">
                  <c:v>0.28870000000000001</c:v>
                </c:pt>
                <c:pt idx="14037" formatCode="General">
                  <c:v>0.28870000000000001</c:v>
                </c:pt>
                <c:pt idx="14038" formatCode="General">
                  <c:v>0.28870000000000001</c:v>
                </c:pt>
                <c:pt idx="14039" formatCode="General">
                  <c:v>0.28870000000000001</c:v>
                </c:pt>
                <c:pt idx="14040" formatCode="General">
                  <c:v>0.28870000000000001</c:v>
                </c:pt>
                <c:pt idx="14041" formatCode="General">
                  <c:v>0.28870000000000001</c:v>
                </c:pt>
                <c:pt idx="14042" formatCode="General">
                  <c:v>0.28870000000000001</c:v>
                </c:pt>
                <c:pt idx="14043" formatCode="General">
                  <c:v>0.28870000000000001</c:v>
                </c:pt>
                <c:pt idx="14044" formatCode="General">
                  <c:v>0.28870000000000001</c:v>
                </c:pt>
                <c:pt idx="14045" formatCode="General">
                  <c:v>0.28870000000000001</c:v>
                </c:pt>
                <c:pt idx="14046" formatCode="General">
                  <c:v>0.28870000000000001</c:v>
                </c:pt>
                <c:pt idx="14047" formatCode="General">
                  <c:v>0.28870000000000001</c:v>
                </c:pt>
                <c:pt idx="14048" formatCode="General">
                  <c:v>0.28870000000000001</c:v>
                </c:pt>
                <c:pt idx="14049" formatCode="General">
                  <c:v>0.28871000000000002</c:v>
                </c:pt>
                <c:pt idx="14050" formatCode="General">
                  <c:v>0.28871000000000002</c:v>
                </c:pt>
                <c:pt idx="14051" formatCode="General">
                  <c:v>0.28871000000000002</c:v>
                </c:pt>
                <c:pt idx="14052" formatCode="General">
                  <c:v>0.28871000000000002</c:v>
                </c:pt>
                <c:pt idx="14053" formatCode="General">
                  <c:v>0.28871000000000002</c:v>
                </c:pt>
                <c:pt idx="14054" formatCode="General">
                  <c:v>0.28871000000000002</c:v>
                </c:pt>
                <c:pt idx="14055" formatCode="General">
                  <c:v>0.28871000000000002</c:v>
                </c:pt>
                <c:pt idx="14056" formatCode="General">
                  <c:v>0.28871000000000002</c:v>
                </c:pt>
                <c:pt idx="14057" formatCode="General">
                  <c:v>0.28871000000000002</c:v>
                </c:pt>
                <c:pt idx="14058" formatCode="General">
                  <c:v>0.28871000000000002</c:v>
                </c:pt>
                <c:pt idx="14059" formatCode="General">
                  <c:v>0.28871000000000002</c:v>
                </c:pt>
                <c:pt idx="14060" formatCode="General">
                  <c:v>0.28871000000000002</c:v>
                </c:pt>
                <c:pt idx="14061" formatCode="General">
                  <c:v>0.28871000000000002</c:v>
                </c:pt>
                <c:pt idx="14062" formatCode="General">
                  <c:v>0.28871000000000002</c:v>
                </c:pt>
                <c:pt idx="14063" formatCode="General">
                  <c:v>0.28871000000000002</c:v>
                </c:pt>
                <c:pt idx="14064" formatCode="General">
                  <c:v>0.28871000000000002</c:v>
                </c:pt>
                <c:pt idx="14065" formatCode="General">
                  <c:v>0.28871000000000002</c:v>
                </c:pt>
                <c:pt idx="14066" formatCode="General">
                  <c:v>0.28871000000000002</c:v>
                </c:pt>
                <c:pt idx="14067" formatCode="General">
                  <c:v>0.28871999999999998</c:v>
                </c:pt>
                <c:pt idx="14068" formatCode="General">
                  <c:v>0.28871999999999998</c:v>
                </c:pt>
                <c:pt idx="14069" formatCode="General">
                  <c:v>0.28871999999999998</c:v>
                </c:pt>
                <c:pt idx="14070" formatCode="General">
                  <c:v>0.28871999999999998</c:v>
                </c:pt>
                <c:pt idx="14071" formatCode="General">
                  <c:v>0.28871999999999998</c:v>
                </c:pt>
                <c:pt idx="14072" formatCode="General">
                  <c:v>0.28871999999999998</c:v>
                </c:pt>
                <c:pt idx="14073" formatCode="General">
                  <c:v>0.28871999999999998</c:v>
                </c:pt>
                <c:pt idx="14074" formatCode="General">
                  <c:v>0.28871999999999998</c:v>
                </c:pt>
                <c:pt idx="14075" formatCode="General">
                  <c:v>0.28871999999999998</c:v>
                </c:pt>
                <c:pt idx="14076" formatCode="General">
                  <c:v>0.28871999999999998</c:v>
                </c:pt>
                <c:pt idx="14077" formatCode="General">
                  <c:v>0.28871999999999998</c:v>
                </c:pt>
                <c:pt idx="14078" formatCode="General">
                  <c:v>0.28871999999999998</c:v>
                </c:pt>
                <c:pt idx="14079" formatCode="General">
                  <c:v>0.28871999999999998</c:v>
                </c:pt>
                <c:pt idx="14080" formatCode="General">
                  <c:v>0.28871999999999998</c:v>
                </c:pt>
                <c:pt idx="14081" formatCode="General">
                  <c:v>0.28871999999999998</c:v>
                </c:pt>
                <c:pt idx="14082" formatCode="General">
                  <c:v>0.28871999999999998</c:v>
                </c:pt>
                <c:pt idx="14083" formatCode="General">
                  <c:v>0.28871999999999998</c:v>
                </c:pt>
                <c:pt idx="14084" formatCode="General">
                  <c:v>0.28871999999999998</c:v>
                </c:pt>
                <c:pt idx="14085" formatCode="General">
                  <c:v>0.28872999999999999</c:v>
                </c:pt>
                <c:pt idx="14086" formatCode="General">
                  <c:v>0.28872999999999999</c:v>
                </c:pt>
                <c:pt idx="14087" formatCode="General">
                  <c:v>0.28872999999999999</c:v>
                </c:pt>
                <c:pt idx="14088" formatCode="General">
                  <c:v>0.28872999999999999</c:v>
                </c:pt>
                <c:pt idx="14089" formatCode="General">
                  <c:v>0.28872999999999999</c:v>
                </c:pt>
                <c:pt idx="14090" formatCode="General">
                  <c:v>0.28872999999999999</c:v>
                </c:pt>
                <c:pt idx="14091" formatCode="General">
                  <c:v>0.28872999999999999</c:v>
                </c:pt>
                <c:pt idx="14092" formatCode="General">
                  <c:v>0.28872999999999999</c:v>
                </c:pt>
                <c:pt idx="14093" formatCode="General">
                  <c:v>0.28872999999999999</c:v>
                </c:pt>
                <c:pt idx="14094" formatCode="General">
                  <c:v>0.28872999999999999</c:v>
                </c:pt>
                <c:pt idx="14095" formatCode="General">
                  <c:v>0.28872999999999999</c:v>
                </c:pt>
                <c:pt idx="14096" formatCode="General">
                  <c:v>0.28872999999999999</c:v>
                </c:pt>
                <c:pt idx="14097" formatCode="General">
                  <c:v>0.28872999999999999</c:v>
                </c:pt>
                <c:pt idx="14098" formatCode="General">
                  <c:v>0.28872999999999999</c:v>
                </c:pt>
                <c:pt idx="14099" formatCode="General">
                  <c:v>0.28872999999999999</c:v>
                </c:pt>
                <c:pt idx="14100" formatCode="General">
                  <c:v>0.28872999999999999</c:v>
                </c:pt>
                <c:pt idx="14101" formatCode="General">
                  <c:v>0.28872999999999999</c:v>
                </c:pt>
                <c:pt idx="14102" formatCode="General">
                  <c:v>0.28872999999999999</c:v>
                </c:pt>
                <c:pt idx="14103" formatCode="General">
                  <c:v>0.28872999999999999</c:v>
                </c:pt>
                <c:pt idx="14104" formatCode="General">
                  <c:v>0.28874</c:v>
                </c:pt>
                <c:pt idx="14105" formatCode="General">
                  <c:v>0.28874</c:v>
                </c:pt>
                <c:pt idx="14106" formatCode="General">
                  <c:v>0.28874</c:v>
                </c:pt>
                <c:pt idx="14107" formatCode="General">
                  <c:v>0.28874</c:v>
                </c:pt>
                <c:pt idx="14108" formatCode="General">
                  <c:v>0.28874</c:v>
                </c:pt>
                <c:pt idx="14109" formatCode="General">
                  <c:v>0.28874</c:v>
                </c:pt>
                <c:pt idx="14110" formatCode="General">
                  <c:v>0.28874</c:v>
                </c:pt>
                <c:pt idx="14111" formatCode="General">
                  <c:v>0.28874</c:v>
                </c:pt>
                <c:pt idx="14112" formatCode="General">
                  <c:v>0.28874</c:v>
                </c:pt>
                <c:pt idx="14113" formatCode="General">
                  <c:v>0.28874</c:v>
                </c:pt>
                <c:pt idx="14114" formatCode="General">
                  <c:v>0.28874</c:v>
                </c:pt>
                <c:pt idx="14115" formatCode="General">
                  <c:v>0.28874</c:v>
                </c:pt>
                <c:pt idx="14116" formatCode="General">
                  <c:v>0.28874</c:v>
                </c:pt>
                <c:pt idx="14117" formatCode="General">
                  <c:v>0.28874</c:v>
                </c:pt>
                <c:pt idx="14118" formatCode="General">
                  <c:v>0.28874</c:v>
                </c:pt>
                <c:pt idx="14119" formatCode="General">
                  <c:v>0.28874</c:v>
                </c:pt>
                <c:pt idx="14120" formatCode="General">
                  <c:v>0.28874</c:v>
                </c:pt>
                <c:pt idx="14121" formatCode="General">
                  <c:v>0.28874</c:v>
                </c:pt>
                <c:pt idx="14122" formatCode="General">
                  <c:v>0.28874</c:v>
                </c:pt>
                <c:pt idx="14123" formatCode="General">
                  <c:v>0.28875000000000001</c:v>
                </c:pt>
                <c:pt idx="14124" formatCode="General">
                  <c:v>0.28875000000000001</c:v>
                </c:pt>
                <c:pt idx="14125" formatCode="General">
                  <c:v>0.28875000000000001</c:v>
                </c:pt>
                <c:pt idx="14126" formatCode="General">
                  <c:v>0.28875000000000001</c:v>
                </c:pt>
                <c:pt idx="14127" formatCode="General">
                  <c:v>0.28875000000000001</c:v>
                </c:pt>
                <c:pt idx="14128" formatCode="General">
                  <c:v>0.28875000000000001</c:v>
                </c:pt>
                <c:pt idx="14129" formatCode="General">
                  <c:v>0.28875000000000001</c:v>
                </c:pt>
                <c:pt idx="14130" formatCode="General">
                  <c:v>0.28875000000000001</c:v>
                </c:pt>
                <c:pt idx="14131" formatCode="General">
                  <c:v>0.28875000000000001</c:v>
                </c:pt>
                <c:pt idx="14132" formatCode="General">
                  <c:v>0.28875000000000001</c:v>
                </c:pt>
                <c:pt idx="14133" formatCode="General">
                  <c:v>0.28875000000000001</c:v>
                </c:pt>
                <c:pt idx="14134" formatCode="General">
                  <c:v>0.28875000000000001</c:v>
                </c:pt>
                <c:pt idx="14135" formatCode="General">
                  <c:v>0.28875000000000001</c:v>
                </c:pt>
                <c:pt idx="14136" formatCode="General">
                  <c:v>0.28875000000000001</c:v>
                </c:pt>
                <c:pt idx="14137" formatCode="General">
                  <c:v>0.28875000000000001</c:v>
                </c:pt>
                <c:pt idx="14138" formatCode="General">
                  <c:v>0.28875000000000001</c:v>
                </c:pt>
                <c:pt idx="14139" formatCode="General">
                  <c:v>0.28875000000000001</c:v>
                </c:pt>
                <c:pt idx="14140" formatCode="General">
                  <c:v>0.28875000000000001</c:v>
                </c:pt>
                <c:pt idx="14141" formatCode="General">
                  <c:v>0.28875000000000001</c:v>
                </c:pt>
                <c:pt idx="14142" formatCode="General">
                  <c:v>0.28875000000000001</c:v>
                </c:pt>
                <c:pt idx="14143" formatCode="General">
                  <c:v>0.28876000000000002</c:v>
                </c:pt>
                <c:pt idx="14144" formatCode="General">
                  <c:v>0.28876000000000002</c:v>
                </c:pt>
                <c:pt idx="14145" formatCode="General">
                  <c:v>0.28876000000000002</c:v>
                </c:pt>
                <c:pt idx="14146" formatCode="General">
                  <c:v>0.28876000000000002</c:v>
                </c:pt>
                <c:pt idx="14147" formatCode="General">
                  <c:v>0.28876000000000002</c:v>
                </c:pt>
                <c:pt idx="14148" formatCode="General">
                  <c:v>0.28876000000000002</c:v>
                </c:pt>
                <c:pt idx="14149" formatCode="General">
                  <c:v>0.28876000000000002</c:v>
                </c:pt>
                <c:pt idx="14150" formatCode="General">
                  <c:v>0.28876000000000002</c:v>
                </c:pt>
                <c:pt idx="14151" formatCode="General">
                  <c:v>0.28876000000000002</c:v>
                </c:pt>
                <c:pt idx="14152" formatCode="General">
                  <c:v>0.28876000000000002</c:v>
                </c:pt>
                <c:pt idx="14153" formatCode="General">
                  <c:v>0.28876000000000002</c:v>
                </c:pt>
                <c:pt idx="14154" formatCode="General">
                  <c:v>0.28876000000000002</c:v>
                </c:pt>
                <c:pt idx="14155" formatCode="General">
                  <c:v>0.28876000000000002</c:v>
                </c:pt>
                <c:pt idx="14156" formatCode="General">
                  <c:v>0.28876000000000002</c:v>
                </c:pt>
                <c:pt idx="14157" formatCode="General">
                  <c:v>0.28876000000000002</c:v>
                </c:pt>
                <c:pt idx="14158" formatCode="General">
                  <c:v>0.28876000000000002</c:v>
                </c:pt>
                <c:pt idx="14159" formatCode="General">
                  <c:v>0.28876000000000002</c:v>
                </c:pt>
                <c:pt idx="14160" formatCode="General">
                  <c:v>0.28876000000000002</c:v>
                </c:pt>
                <c:pt idx="14161" formatCode="General">
                  <c:v>0.28876000000000002</c:v>
                </c:pt>
                <c:pt idx="14162" formatCode="General">
                  <c:v>0.28877000000000003</c:v>
                </c:pt>
                <c:pt idx="14163" formatCode="General">
                  <c:v>0.28877000000000003</c:v>
                </c:pt>
                <c:pt idx="14164" formatCode="General">
                  <c:v>0.28877000000000003</c:v>
                </c:pt>
                <c:pt idx="14165" formatCode="General">
                  <c:v>0.28877000000000003</c:v>
                </c:pt>
                <c:pt idx="14166" formatCode="General">
                  <c:v>0.28877000000000003</c:v>
                </c:pt>
                <c:pt idx="14167" formatCode="General">
                  <c:v>0.28877000000000003</c:v>
                </c:pt>
                <c:pt idx="14168" formatCode="General">
                  <c:v>0.28877000000000003</c:v>
                </c:pt>
                <c:pt idx="14169" formatCode="General">
                  <c:v>0.28877000000000003</c:v>
                </c:pt>
                <c:pt idx="14170" formatCode="General">
                  <c:v>0.28877000000000003</c:v>
                </c:pt>
                <c:pt idx="14171" formatCode="General">
                  <c:v>0.28877000000000003</c:v>
                </c:pt>
                <c:pt idx="14172" formatCode="General">
                  <c:v>0.28877000000000003</c:v>
                </c:pt>
                <c:pt idx="14173" formatCode="General">
                  <c:v>0.28877000000000003</c:v>
                </c:pt>
                <c:pt idx="14174" formatCode="General">
                  <c:v>0.28877000000000003</c:v>
                </c:pt>
                <c:pt idx="14175" formatCode="General">
                  <c:v>0.28877000000000003</c:v>
                </c:pt>
                <c:pt idx="14176" formatCode="General">
                  <c:v>0.28877000000000003</c:v>
                </c:pt>
                <c:pt idx="14177" formatCode="General">
                  <c:v>0.28877000000000003</c:v>
                </c:pt>
                <c:pt idx="14178" formatCode="General">
                  <c:v>0.28877000000000003</c:v>
                </c:pt>
                <c:pt idx="14179" formatCode="General">
                  <c:v>0.28877000000000003</c:v>
                </c:pt>
                <c:pt idx="14180" formatCode="General">
                  <c:v>0.28877000000000003</c:v>
                </c:pt>
                <c:pt idx="14181" formatCode="General">
                  <c:v>0.28877000000000003</c:v>
                </c:pt>
                <c:pt idx="14182" formatCode="General">
                  <c:v>0.28877999999999998</c:v>
                </c:pt>
                <c:pt idx="14183" formatCode="General">
                  <c:v>0.28877999999999998</c:v>
                </c:pt>
                <c:pt idx="14184" formatCode="General">
                  <c:v>0.28877999999999998</c:v>
                </c:pt>
                <c:pt idx="14185" formatCode="General">
                  <c:v>0.28877999999999998</c:v>
                </c:pt>
                <c:pt idx="14186" formatCode="General">
                  <c:v>0.28877999999999998</c:v>
                </c:pt>
                <c:pt idx="14187" formatCode="General">
                  <c:v>0.28877999999999998</c:v>
                </c:pt>
                <c:pt idx="14188" formatCode="General">
                  <c:v>0.28877999999999998</c:v>
                </c:pt>
                <c:pt idx="14189" formatCode="General">
                  <c:v>0.28877999999999998</c:v>
                </c:pt>
                <c:pt idx="14190" formatCode="General">
                  <c:v>0.28877999999999998</c:v>
                </c:pt>
                <c:pt idx="14191" formatCode="General">
                  <c:v>0.28877999999999998</c:v>
                </c:pt>
                <c:pt idx="14192" formatCode="General">
                  <c:v>0.28877999999999998</c:v>
                </c:pt>
                <c:pt idx="14193" formatCode="General">
                  <c:v>0.28877999999999998</c:v>
                </c:pt>
                <c:pt idx="14194" formatCode="General">
                  <c:v>0.28877999999999998</c:v>
                </c:pt>
                <c:pt idx="14195" formatCode="General">
                  <c:v>0.28877999999999998</c:v>
                </c:pt>
                <c:pt idx="14196" formatCode="General">
                  <c:v>0.28877999999999998</c:v>
                </c:pt>
                <c:pt idx="14197" formatCode="General">
                  <c:v>0.28877999999999998</c:v>
                </c:pt>
                <c:pt idx="14198" formatCode="General">
                  <c:v>0.28877999999999998</c:v>
                </c:pt>
                <c:pt idx="14199" formatCode="General">
                  <c:v>0.28877999999999998</c:v>
                </c:pt>
                <c:pt idx="14200" formatCode="General">
                  <c:v>0.28877999999999998</c:v>
                </c:pt>
                <c:pt idx="14201" formatCode="General">
                  <c:v>0.28877999999999998</c:v>
                </c:pt>
                <c:pt idx="14202" formatCode="General">
                  <c:v>0.28878999999999999</c:v>
                </c:pt>
                <c:pt idx="14203" formatCode="General">
                  <c:v>0.28878999999999999</c:v>
                </c:pt>
                <c:pt idx="14204" formatCode="General">
                  <c:v>0.28878999999999999</c:v>
                </c:pt>
                <c:pt idx="14205" formatCode="General">
                  <c:v>0.28878999999999999</c:v>
                </c:pt>
                <c:pt idx="14206" formatCode="General">
                  <c:v>0.28878999999999999</c:v>
                </c:pt>
                <c:pt idx="14207" formatCode="General">
                  <c:v>0.28878999999999999</c:v>
                </c:pt>
                <c:pt idx="14208" formatCode="General">
                  <c:v>0.28878999999999999</c:v>
                </c:pt>
                <c:pt idx="14209" formatCode="General">
                  <c:v>0.28878999999999999</c:v>
                </c:pt>
                <c:pt idx="14210" formatCode="General">
                  <c:v>0.28878999999999999</c:v>
                </c:pt>
                <c:pt idx="14211" formatCode="General">
                  <c:v>0.28878999999999999</c:v>
                </c:pt>
                <c:pt idx="14212" formatCode="General">
                  <c:v>0.28878999999999999</c:v>
                </c:pt>
                <c:pt idx="14213" formatCode="General">
                  <c:v>0.28878999999999999</c:v>
                </c:pt>
                <c:pt idx="14214" formatCode="General">
                  <c:v>0.28878999999999999</c:v>
                </c:pt>
                <c:pt idx="14215" formatCode="General">
                  <c:v>0.28878999999999999</c:v>
                </c:pt>
                <c:pt idx="14216" formatCode="General">
                  <c:v>0.28878999999999999</c:v>
                </c:pt>
                <c:pt idx="14217" formatCode="General">
                  <c:v>0.28878999999999999</c:v>
                </c:pt>
                <c:pt idx="14218" formatCode="General">
                  <c:v>0.28878999999999999</c:v>
                </c:pt>
                <c:pt idx="14219" formatCode="General">
                  <c:v>0.28878999999999999</c:v>
                </c:pt>
                <c:pt idx="14220" formatCode="General">
                  <c:v>0.28878999999999999</c:v>
                </c:pt>
                <c:pt idx="14221" formatCode="General">
                  <c:v>0.28878999999999999</c:v>
                </c:pt>
                <c:pt idx="14222" formatCode="General">
                  <c:v>0.28878999999999999</c:v>
                </c:pt>
                <c:pt idx="14223" formatCode="General">
                  <c:v>0.28878999999999999</c:v>
                </c:pt>
                <c:pt idx="14224" formatCode="General">
                  <c:v>0.2888</c:v>
                </c:pt>
                <c:pt idx="14225" formatCode="General">
                  <c:v>0.2888</c:v>
                </c:pt>
                <c:pt idx="14226" formatCode="General">
                  <c:v>0.2888</c:v>
                </c:pt>
                <c:pt idx="14227" formatCode="General">
                  <c:v>0.2888</c:v>
                </c:pt>
                <c:pt idx="14228" formatCode="General">
                  <c:v>0.2888</c:v>
                </c:pt>
                <c:pt idx="14229" formatCode="General">
                  <c:v>0.2888</c:v>
                </c:pt>
                <c:pt idx="14230" formatCode="General">
                  <c:v>0.2888</c:v>
                </c:pt>
                <c:pt idx="14231" formatCode="General">
                  <c:v>0.2888</c:v>
                </c:pt>
                <c:pt idx="14232" formatCode="General">
                  <c:v>0.2888</c:v>
                </c:pt>
                <c:pt idx="14233" formatCode="General">
                  <c:v>0.2888</c:v>
                </c:pt>
                <c:pt idx="14234" formatCode="General">
                  <c:v>0.2888</c:v>
                </c:pt>
                <c:pt idx="14235" formatCode="General">
                  <c:v>0.2888</c:v>
                </c:pt>
                <c:pt idx="14236" formatCode="General">
                  <c:v>0.2888</c:v>
                </c:pt>
                <c:pt idx="14237" formatCode="General">
                  <c:v>0.2888</c:v>
                </c:pt>
                <c:pt idx="14238" formatCode="General">
                  <c:v>0.2888</c:v>
                </c:pt>
                <c:pt idx="14239" formatCode="General">
                  <c:v>0.2888</c:v>
                </c:pt>
                <c:pt idx="14240" formatCode="General">
                  <c:v>0.2888</c:v>
                </c:pt>
                <c:pt idx="14241" formatCode="General">
                  <c:v>0.2888</c:v>
                </c:pt>
                <c:pt idx="14242" formatCode="General">
                  <c:v>0.2888</c:v>
                </c:pt>
                <c:pt idx="14243" formatCode="General">
                  <c:v>0.2888</c:v>
                </c:pt>
                <c:pt idx="14244" formatCode="General">
                  <c:v>0.2888</c:v>
                </c:pt>
                <c:pt idx="14245" formatCode="General">
                  <c:v>0.2888</c:v>
                </c:pt>
                <c:pt idx="14246" formatCode="General">
                  <c:v>0.28881000000000001</c:v>
                </c:pt>
                <c:pt idx="14247" formatCode="General">
                  <c:v>0.28881000000000001</c:v>
                </c:pt>
                <c:pt idx="14248" formatCode="General">
                  <c:v>0.28881000000000001</c:v>
                </c:pt>
                <c:pt idx="14249" formatCode="General">
                  <c:v>0.28881000000000001</c:v>
                </c:pt>
                <c:pt idx="14250" formatCode="General">
                  <c:v>0.28881000000000001</c:v>
                </c:pt>
                <c:pt idx="14251" formatCode="General">
                  <c:v>0.28881000000000001</c:v>
                </c:pt>
                <c:pt idx="14252" formatCode="General">
                  <c:v>0.28881000000000001</c:v>
                </c:pt>
                <c:pt idx="14253" formatCode="General">
                  <c:v>0.28881000000000001</c:v>
                </c:pt>
                <c:pt idx="14254" formatCode="General">
                  <c:v>0.28881000000000001</c:v>
                </c:pt>
                <c:pt idx="14255" formatCode="General">
                  <c:v>0.28881000000000001</c:v>
                </c:pt>
                <c:pt idx="14256" formatCode="General">
                  <c:v>0.28881000000000001</c:v>
                </c:pt>
                <c:pt idx="14257" formatCode="General">
                  <c:v>0.28881000000000001</c:v>
                </c:pt>
                <c:pt idx="14258" formatCode="General">
                  <c:v>0.28881000000000001</c:v>
                </c:pt>
                <c:pt idx="14259" formatCode="General">
                  <c:v>0.28881000000000001</c:v>
                </c:pt>
                <c:pt idx="14260" formatCode="General">
                  <c:v>0.28881000000000001</c:v>
                </c:pt>
                <c:pt idx="14261" formatCode="General">
                  <c:v>0.28881000000000001</c:v>
                </c:pt>
                <c:pt idx="14262" formatCode="General">
                  <c:v>0.28881000000000001</c:v>
                </c:pt>
                <c:pt idx="14263" formatCode="General">
                  <c:v>0.28881000000000001</c:v>
                </c:pt>
                <c:pt idx="14264" formatCode="General">
                  <c:v>0.28881000000000001</c:v>
                </c:pt>
                <c:pt idx="14265" formatCode="General">
                  <c:v>0.28881000000000001</c:v>
                </c:pt>
                <c:pt idx="14266" formatCode="General">
                  <c:v>0.28881000000000001</c:v>
                </c:pt>
                <c:pt idx="14267" formatCode="General">
                  <c:v>0.28881000000000001</c:v>
                </c:pt>
                <c:pt idx="14268" formatCode="General">
                  <c:v>0.28881000000000001</c:v>
                </c:pt>
                <c:pt idx="14269" formatCode="General">
                  <c:v>0.28881000000000001</c:v>
                </c:pt>
                <c:pt idx="14270" formatCode="General">
                  <c:v>0.28881000000000001</c:v>
                </c:pt>
                <c:pt idx="14271" formatCode="General">
                  <c:v>0.28881000000000001</c:v>
                </c:pt>
                <c:pt idx="14272" formatCode="General">
                  <c:v>0.28882000000000002</c:v>
                </c:pt>
                <c:pt idx="14273" formatCode="General">
                  <c:v>0.28882000000000002</c:v>
                </c:pt>
                <c:pt idx="14274" formatCode="General">
                  <c:v>0.28882000000000002</c:v>
                </c:pt>
                <c:pt idx="14275" formatCode="General">
                  <c:v>0.28882000000000002</c:v>
                </c:pt>
                <c:pt idx="14276" formatCode="General">
                  <c:v>0.28882000000000002</c:v>
                </c:pt>
                <c:pt idx="14277" formatCode="General">
                  <c:v>0.28882000000000002</c:v>
                </c:pt>
                <c:pt idx="14278" formatCode="General">
                  <c:v>0.28882000000000002</c:v>
                </c:pt>
                <c:pt idx="14279" formatCode="General">
                  <c:v>0.28882000000000002</c:v>
                </c:pt>
                <c:pt idx="14280" formatCode="General">
                  <c:v>0.28882000000000002</c:v>
                </c:pt>
                <c:pt idx="14281" formatCode="General">
                  <c:v>0.28882000000000002</c:v>
                </c:pt>
                <c:pt idx="14282" formatCode="General">
                  <c:v>0.28882000000000002</c:v>
                </c:pt>
                <c:pt idx="14283" formatCode="General">
                  <c:v>0.28882000000000002</c:v>
                </c:pt>
                <c:pt idx="14284" formatCode="General">
                  <c:v>0.28882000000000002</c:v>
                </c:pt>
                <c:pt idx="14285" formatCode="General">
                  <c:v>0.28882000000000002</c:v>
                </c:pt>
                <c:pt idx="14286" formatCode="General">
                  <c:v>0.28882000000000002</c:v>
                </c:pt>
                <c:pt idx="14287" formatCode="General">
                  <c:v>0.28882000000000002</c:v>
                </c:pt>
                <c:pt idx="14288" formatCode="General">
                  <c:v>0.28882000000000002</c:v>
                </c:pt>
                <c:pt idx="14289" formatCode="General">
                  <c:v>0.28882000000000002</c:v>
                </c:pt>
                <c:pt idx="14290" formatCode="General">
                  <c:v>0.28882000000000002</c:v>
                </c:pt>
                <c:pt idx="14291" formatCode="General">
                  <c:v>0.28882000000000002</c:v>
                </c:pt>
                <c:pt idx="14292" formatCode="General">
                  <c:v>0.28882000000000002</c:v>
                </c:pt>
                <c:pt idx="14293" formatCode="General">
                  <c:v>0.28882000000000002</c:v>
                </c:pt>
                <c:pt idx="14294" formatCode="General">
                  <c:v>0.28882000000000002</c:v>
                </c:pt>
                <c:pt idx="14295" formatCode="General">
                  <c:v>0.28882000000000002</c:v>
                </c:pt>
                <c:pt idx="14296" formatCode="General">
                  <c:v>0.28882000000000002</c:v>
                </c:pt>
                <c:pt idx="14297" formatCode="General">
                  <c:v>0.28882000000000002</c:v>
                </c:pt>
                <c:pt idx="14298" formatCode="General">
                  <c:v>0.28882000000000002</c:v>
                </c:pt>
                <c:pt idx="14299" formatCode="General">
                  <c:v>0.28882000000000002</c:v>
                </c:pt>
                <c:pt idx="14300" formatCode="General">
                  <c:v>0.28882000000000002</c:v>
                </c:pt>
                <c:pt idx="14301" formatCode="General">
                  <c:v>0.28882000000000002</c:v>
                </c:pt>
                <c:pt idx="14302" formatCode="General">
                  <c:v>0.28882999999999998</c:v>
                </c:pt>
                <c:pt idx="14303" formatCode="General">
                  <c:v>0.28882999999999998</c:v>
                </c:pt>
                <c:pt idx="14304" formatCode="General">
                  <c:v>0.28882999999999998</c:v>
                </c:pt>
                <c:pt idx="14305" formatCode="General">
                  <c:v>0.28882999999999998</c:v>
                </c:pt>
                <c:pt idx="14306" formatCode="General">
                  <c:v>0.28882999999999998</c:v>
                </c:pt>
                <c:pt idx="14307" formatCode="General">
                  <c:v>0.28882999999999998</c:v>
                </c:pt>
                <c:pt idx="14308" formatCode="General">
                  <c:v>0.28882999999999998</c:v>
                </c:pt>
                <c:pt idx="14309" formatCode="General">
                  <c:v>0.28882999999999998</c:v>
                </c:pt>
                <c:pt idx="14310" formatCode="General">
                  <c:v>0.28882999999999998</c:v>
                </c:pt>
                <c:pt idx="14311" formatCode="General">
                  <c:v>0.28882999999999998</c:v>
                </c:pt>
                <c:pt idx="14312" formatCode="General">
                  <c:v>0.28882999999999998</c:v>
                </c:pt>
                <c:pt idx="14313" formatCode="General">
                  <c:v>0.28882999999999998</c:v>
                </c:pt>
                <c:pt idx="14314" formatCode="General">
                  <c:v>0.28882999999999998</c:v>
                </c:pt>
                <c:pt idx="14315" formatCode="General">
                  <c:v>0.28882999999999998</c:v>
                </c:pt>
                <c:pt idx="14316" formatCode="General">
                  <c:v>0.28882999999999998</c:v>
                </c:pt>
                <c:pt idx="14317" formatCode="General">
                  <c:v>0.28882999999999998</c:v>
                </c:pt>
                <c:pt idx="14318" formatCode="General">
                  <c:v>0.28882999999999998</c:v>
                </c:pt>
                <c:pt idx="14319" formatCode="General">
                  <c:v>0.28882999999999998</c:v>
                </c:pt>
                <c:pt idx="14320" formatCode="General">
                  <c:v>0.28882999999999998</c:v>
                </c:pt>
                <c:pt idx="14321" formatCode="General">
                  <c:v>0.28882999999999998</c:v>
                </c:pt>
                <c:pt idx="14322" formatCode="General">
                  <c:v>0.28882999999999998</c:v>
                </c:pt>
                <c:pt idx="14323" formatCode="General">
                  <c:v>0.28882999999999998</c:v>
                </c:pt>
                <c:pt idx="14324" formatCode="General">
                  <c:v>0.28882999999999998</c:v>
                </c:pt>
                <c:pt idx="14325" formatCode="General">
                  <c:v>0.28882999999999998</c:v>
                </c:pt>
                <c:pt idx="14326" formatCode="General">
                  <c:v>0.28882999999999998</c:v>
                </c:pt>
                <c:pt idx="14327" formatCode="General">
                  <c:v>0.28882999999999998</c:v>
                </c:pt>
                <c:pt idx="14328" formatCode="General">
                  <c:v>0.28882999999999998</c:v>
                </c:pt>
                <c:pt idx="14329" formatCode="General">
                  <c:v>0.28882999999999998</c:v>
                </c:pt>
                <c:pt idx="14330" formatCode="General">
                  <c:v>0.28882999999999998</c:v>
                </c:pt>
                <c:pt idx="14331" formatCode="General">
                  <c:v>0.28882999999999998</c:v>
                </c:pt>
                <c:pt idx="14332" formatCode="General">
                  <c:v>0.28882999999999998</c:v>
                </c:pt>
                <c:pt idx="14333" formatCode="General">
                  <c:v>0.28882999999999998</c:v>
                </c:pt>
                <c:pt idx="14334" formatCode="General">
                  <c:v>0.28882999999999998</c:v>
                </c:pt>
                <c:pt idx="14335" formatCode="General">
                  <c:v>0.28882999999999998</c:v>
                </c:pt>
                <c:pt idx="14336" formatCode="General">
                  <c:v>0.28882999999999998</c:v>
                </c:pt>
                <c:pt idx="14337" formatCode="General">
                  <c:v>0.28882999999999998</c:v>
                </c:pt>
                <c:pt idx="14338" formatCode="General">
                  <c:v>0.28882999999999998</c:v>
                </c:pt>
                <c:pt idx="14339" formatCode="General">
                  <c:v>0.28882999999999998</c:v>
                </c:pt>
                <c:pt idx="14340" formatCode="General">
                  <c:v>0.28882999999999998</c:v>
                </c:pt>
                <c:pt idx="14341" formatCode="General">
                  <c:v>0.28882999999999998</c:v>
                </c:pt>
                <c:pt idx="14342" formatCode="General">
                  <c:v>0.28882999999999998</c:v>
                </c:pt>
                <c:pt idx="14343" formatCode="General">
                  <c:v>0.28883999999999999</c:v>
                </c:pt>
                <c:pt idx="14344" formatCode="General">
                  <c:v>0.28883999999999999</c:v>
                </c:pt>
                <c:pt idx="14345" formatCode="General">
                  <c:v>0.28883999999999999</c:v>
                </c:pt>
                <c:pt idx="14346" formatCode="General">
                  <c:v>0.28883999999999999</c:v>
                </c:pt>
                <c:pt idx="14347" formatCode="General">
                  <c:v>0.28883999999999999</c:v>
                </c:pt>
                <c:pt idx="14348" formatCode="General">
                  <c:v>0.28883999999999999</c:v>
                </c:pt>
                <c:pt idx="14349" formatCode="General">
                  <c:v>0.28883999999999999</c:v>
                </c:pt>
                <c:pt idx="14350" formatCode="General">
                  <c:v>0.28883999999999999</c:v>
                </c:pt>
                <c:pt idx="14351" formatCode="General">
                  <c:v>0.28883999999999999</c:v>
                </c:pt>
                <c:pt idx="14352" formatCode="General">
                  <c:v>0.28883999999999999</c:v>
                </c:pt>
                <c:pt idx="14353" formatCode="General">
                  <c:v>0.28883999999999999</c:v>
                </c:pt>
                <c:pt idx="14354" formatCode="General">
                  <c:v>0.28883999999999999</c:v>
                </c:pt>
                <c:pt idx="14355" formatCode="General">
                  <c:v>0.28883999999999999</c:v>
                </c:pt>
                <c:pt idx="14356" formatCode="General">
                  <c:v>0.28883999999999999</c:v>
                </c:pt>
                <c:pt idx="14357" formatCode="General">
                  <c:v>0.28883999999999999</c:v>
                </c:pt>
                <c:pt idx="14358" formatCode="General">
                  <c:v>0.28883999999999999</c:v>
                </c:pt>
                <c:pt idx="14359" formatCode="General">
                  <c:v>0.28883999999999999</c:v>
                </c:pt>
                <c:pt idx="14360" formatCode="General">
                  <c:v>0.28883999999999999</c:v>
                </c:pt>
                <c:pt idx="14361" formatCode="General">
                  <c:v>0.28883999999999999</c:v>
                </c:pt>
                <c:pt idx="14362" formatCode="General">
                  <c:v>0.28883999999999999</c:v>
                </c:pt>
                <c:pt idx="14363" formatCode="General">
                  <c:v>0.28883999999999999</c:v>
                </c:pt>
                <c:pt idx="14364" formatCode="General">
                  <c:v>0.28883999999999999</c:v>
                </c:pt>
                <c:pt idx="14365" formatCode="General">
                  <c:v>0.28883999999999999</c:v>
                </c:pt>
                <c:pt idx="14366" formatCode="General">
                  <c:v>0.28883999999999999</c:v>
                </c:pt>
                <c:pt idx="14367" formatCode="General">
                  <c:v>0.28883999999999999</c:v>
                </c:pt>
                <c:pt idx="14368" formatCode="General">
                  <c:v>0.28883999999999999</c:v>
                </c:pt>
                <c:pt idx="14369" formatCode="General">
                  <c:v>0.28883999999999999</c:v>
                </c:pt>
                <c:pt idx="14370" formatCode="General">
                  <c:v>0.28883999999999999</c:v>
                </c:pt>
                <c:pt idx="14371" formatCode="General">
                  <c:v>0.28883999999999999</c:v>
                </c:pt>
                <c:pt idx="14372" formatCode="General">
                  <c:v>0.28883999999999999</c:v>
                </c:pt>
                <c:pt idx="14373" formatCode="General">
                  <c:v>0.28883999999999999</c:v>
                </c:pt>
                <c:pt idx="14374" formatCode="General">
                  <c:v>0.28883999999999999</c:v>
                </c:pt>
                <c:pt idx="14375" formatCode="General">
                  <c:v>0.28883999999999999</c:v>
                </c:pt>
                <c:pt idx="14376" formatCode="General">
                  <c:v>0.28883999999999999</c:v>
                </c:pt>
                <c:pt idx="14377" formatCode="General">
                  <c:v>0.28883999999999999</c:v>
                </c:pt>
                <c:pt idx="14378" formatCode="General">
                  <c:v>0.28883999999999999</c:v>
                </c:pt>
                <c:pt idx="14379" formatCode="General">
                  <c:v>0.28883999999999999</c:v>
                </c:pt>
                <c:pt idx="14380" formatCode="General">
                  <c:v>0.28883999999999999</c:v>
                </c:pt>
                <c:pt idx="14381" formatCode="General">
                  <c:v>0.28883999999999999</c:v>
                </c:pt>
                <c:pt idx="14382" formatCode="General">
                  <c:v>0.28883999999999999</c:v>
                </c:pt>
                <c:pt idx="14383" formatCode="General">
                  <c:v>0.28883999999999999</c:v>
                </c:pt>
                <c:pt idx="14384" formatCode="General">
                  <c:v>0.28883999999999999</c:v>
                </c:pt>
                <c:pt idx="14385" formatCode="General">
                  <c:v>0.28883999999999999</c:v>
                </c:pt>
                <c:pt idx="14386" formatCode="General">
                  <c:v>0.28883999999999999</c:v>
                </c:pt>
                <c:pt idx="14387" formatCode="General">
                  <c:v>0.28883999999999999</c:v>
                </c:pt>
                <c:pt idx="14388" formatCode="General">
                  <c:v>0.28883999999999999</c:v>
                </c:pt>
                <c:pt idx="14389" formatCode="General">
                  <c:v>0.28883999999999999</c:v>
                </c:pt>
                <c:pt idx="14390" formatCode="General">
                  <c:v>0.28883999999999999</c:v>
                </c:pt>
                <c:pt idx="14391" formatCode="General">
                  <c:v>0.28883999999999999</c:v>
                </c:pt>
                <c:pt idx="14392" formatCode="General">
                  <c:v>0.28883999999999999</c:v>
                </c:pt>
                <c:pt idx="14393" formatCode="General">
                  <c:v>0.28883999999999999</c:v>
                </c:pt>
                <c:pt idx="14394" formatCode="General">
                  <c:v>0.28883999999999999</c:v>
                </c:pt>
                <c:pt idx="14395" formatCode="General">
                  <c:v>0.28883999999999999</c:v>
                </c:pt>
                <c:pt idx="14396" formatCode="General">
                  <c:v>0.28883999999999999</c:v>
                </c:pt>
                <c:pt idx="14397" formatCode="General">
                  <c:v>0.28883999999999999</c:v>
                </c:pt>
                <c:pt idx="14398" formatCode="General">
                  <c:v>0.28883999999999999</c:v>
                </c:pt>
                <c:pt idx="14399" formatCode="General">
                  <c:v>0.28883999999999999</c:v>
                </c:pt>
                <c:pt idx="14400" formatCode="General">
                  <c:v>0.28883999999999999</c:v>
                </c:pt>
                <c:pt idx="14401" formatCode="General">
                  <c:v>0.28883999999999999</c:v>
                </c:pt>
                <c:pt idx="14402" formatCode="General">
                  <c:v>0.28883999999999999</c:v>
                </c:pt>
                <c:pt idx="14403" formatCode="General">
                  <c:v>0.28883999999999999</c:v>
                </c:pt>
                <c:pt idx="14404" formatCode="General">
                  <c:v>0.28883999999999999</c:v>
                </c:pt>
                <c:pt idx="14405" formatCode="General">
                  <c:v>0.28883999999999999</c:v>
                </c:pt>
                <c:pt idx="14406" formatCode="General">
                  <c:v>0.28883999999999999</c:v>
                </c:pt>
                <c:pt idx="14407" formatCode="General">
                  <c:v>0.28883999999999999</c:v>
                </c:pt>
                <c:pt idx="14408" formatCode="General">
                  <c:v>0.28883999999999999</c:v>
                </c:pt>
                <c:pt idx="14409" formatCode="General">
                  <c:v>0.28883999999999999</c:v>
                </c:pt>
                <c:pt idx="14410" formatCode="General">
                  <c:v>0.28883999999999999</c:v>
                </c:pt>
                <c:pt idx="14411" formatCode="General">
                  <c:v>0.28883999999999999</c:v>
                </c:pt>
                <c:pt idx="14412" formatCode="General">
                  <c:v>0.28883999999999999</c:v>
                </c:pt>
                <c:pt idx="14413" formatCode="General">
                  <c:v>0.28883999999999999</c:v>
                </c:pt>
                <c:pt idx="14414" formatCode="General">
                  <c:v>0.28883999999999999</c:v>
                </c:pt>
                <c:pt idx="14415" formatCode="General">
                  <c:v>0.28883999999999999</c:v>
                </c:pt>
                <c:pt idx="14416" formatCode="General">
                  <c:v>0.28883999999999999</c:v>
                </c:pt>
                <c:pt idx="14417" formatCode="General">
                  <c:v>0.28883999999999999</c:v>
                </c:pt>
                <c:pt idx="14418" formatCode="General">
                  <c:v>0.28883999999999999</c:v>
                </c:pt>
                <c:pt idx="14419" formatCode="General">
                  <c:v>0.28883999999999999</c:v>
                </c:pt>
                <c:pt idx="14420" formatCode="General">
                  <c:v>0.28883999999999999</c:v>
                </c:pt>
                <c:pt idx="14421" formatCode="General">
                  <c:v>0.28883999999999999</c:v>
                </c:pt>
                <c:pt idx="14422" formatCode="General">
                  <c:v>0.28883999999999999</c:v>
                </c:pt>
                <c:pt idx="14423" formatCode="General">
                  <c:v>0.28883999999999999</c:v>
                </c:pt>
                <c:pt idx="14424" formatCode="General">
                  <c:v>0.28883999999999999</c:v>
                </c:pt>
                <c:pt idx="14425" formatCode="General">
                  <c:v>0.28883999999999999</c:v>
                </c:pt>
                <c:pt idx="14426" formatCode="General">
                  <c:v>0.28883999999999999</c:v>
                </c:pt>
                <c:pt idx="14427" formatCode="General">
                  <c:v>0.28883999999999999</c:v>
                </c:pt>
                <c:pt idx="14428" formatCode="General">
                  <c:v>0.28883999999999999</c:v>
                </c:pt>
                <c:pt idx="14429" formatCode="General">
                  <c:v>0.28883999999999999</c:v>
                </c:pt>
                <c:pt idx="14430" formatCode="General">
                  <c:v>0.28883999999999999</c:v>
                </c:pt>
                <c:pt idx="14431" formatCode="General">
                  <c:v>0.28883999999999999</c:v>
                </c:pt>
                <c:pt idx="14432" formatCode="General">
                  <c:v>0.28883999999999999</c:v>
                </c:pt>
                <c:pt idx="14433" formatCode="General">
                  <c:v>0.28883999999999999</c:v>
                </c:pt>
                <c:pt idx="14434" formatCode="General">
                  <c:v>0.28883999999999999</c:v>
                </c:pt>
                <c:pt idx="14435" formatCode="General">
                  <c:v>0.28883999999999999</c:v>
                </c:pt>
                <c:pt idx="14436" formatCode="General">
                  <c:v>0.28883999999999999</c:v>
                </c:pt>
                <c:pt idx="14437" formatCode="General">
                  <c:v>0.28883999999999999</c:v>
                </c:pt>
                <c:pt idx="14438" formatCode="General">
                  <c:v>0.28883999999999999</c:v>
                </c:pt>
                <c:pt idx="14439" formatCode="General">
                  <c:v>0.28883999999999999</c:v>
                </c:pt>
                <c:pt idx="14440" formatCode="General">
                  <c:v>0.28883999999999999</c:v>
                </c:pt>
                <c:pt idx="14441" formatCode="General">
                  <c:v>0.28883999999999999</c:v>
                </c:pt>
                <c:pt idx="14442" formatCode="General">
                  <c:v>0.28883999999999999</c:v>
                </c:pt>
                <c:pt idx="14443" formatCode="General">
                  <c:v>0.28883999999999999</c:v>
                </c:pt>
                <c:pt idx="14444" formatCode="General">
                  <c:v>0.28883999999999999</c:v>
                </c:pt>
                <c:pt idx="14445" formatCode="General">
                  <c:v>0.28883999999999999</c:v>
                </c:pt>
                <c:pt idx="14446" formatCode="General">
                  <c:v>0.28883999999999999</c:v>
                </c:pt>
                <c:pt idx="14447" formatCode="General">
                  <c:v>0.28883999999999999</c:v>
                </c:pt>
                <c:pt idx="14448" formatCode="General">
                  <c:v>0.28883999999999999</c:v>
                </c:pt>
                <c:pt idx="14449" formatCode="General">
                  <c:v>0.28883999999999999</c:v>
                </c:pt>
                <c:pt idx="14450" formatCode="General">
                  <c:v>0.28883999999999999</c:v>
                </c:pt>
                <c:pt idx="14451" formatCode="General">
                  <c:v>0.28883999999999999</c:v>
                </c:pt>
                <c:pt idx="14452" formatCode="General">
                  <c:v>0.28883999999999999</c:v>
                </c:pt>
                <c:pt idx="14453" formatCode="General">
                  <c:v>0.28883999999999999</c:v>
                </c:pt>
                <c:pt idx="14454" formatCode="General">
                  <c:v>0.28883999999999999</c:v>
                </c:pt>
                <c:pt idx="14455" formatCode="General">
                  <c:v>0.28883999999999999</c:v>
                </c:pt>
                <c:pt idx="14456" formatCode="General">
                  <c:v>0.28883999999999999</c:v>
                </c:pt>
                <c:pt idx="14457" formatCode="General">
                  <c:v>0.28883999999999999</c:v>
                </c:pt>
                <c:pt idx="14458" formatCode="General">
                  <c:v>0.28883999999999999</c:v>
                </c:pt>
                <c:pt idx="14459" formatCode="General">
                  <c:v>0.28883999999999999</c:v>
                </c:pt>
                <c:pt idx="14460" formatCode="General">
                  <c:v>0.28883999999999999</c:v>
                </c:pt>
                <c:pt idx="14461" formatCode="General">
                  <c:v>0.28883999999999999</c:v>
                </c:pt>
                <c:pt idx="14462" formatCode="General">
                  <c:v>0.28883999999999999</c:v>
                </c:pt>
                <c:pt idx="14463" formatCode="General">
                  <c:v>0.28883999999999999</c:v>
                </c:pt>
                <c:pt idx="14464" formatCode="General">
                  <c:v>0.28883999999999999</c:v>
                </c:pt>
                <c:pt idx="14465" formatCode="General">
                  <c:v>0.28883999999999999</c:v>
                </c:pt>
                <c:pt idx="14466" formatCode="General">
                  <c:v>0.28883999999999999</c:v>
                </c:pt>
                <c:pt idx="14467" formatCode="General">
                  <c:v>0.28883999999999999</c:v>
                </c:pt>
                <c:pt idx="14468" formatCode="General">
                  <c:v>0.28883999999999999</c:v>
                </c:pt>
                <c:pt idx="14469" formatCode="General">
                  <c:v>0.28883999999999999</c:v>
                </c:pt>
                <c:pt idx="14470" formatCode="General">
                  <c:v>0.28883999999999999</c:v>
                </c:pt>
                <c:pt idx="14471" formatCode="General">
                  <c:v>0.28883999999999999</c:v>
                </c:pt>
                <c:pt idx="14472" formatCode="General">
                  <c:v>0.28883999999999999</c:v>
                </c:pt>
                <c:pt idx="14473" formatCode="General">
                  <c:v>0.28883999999999999</c:v>
                </c:pt>
                <c:pt idx="14474" formatCode="General">
                  <c:v>0.28882999999999998</c:v>
                </c:pt>
                <c:pt idx="14475" formatCode="General">
                  <c:v>0.28882999999999998</c:v>
                </c:pt>
                <c:pt idx="14476" formatCode="General">
                  <c:v>0.28882999999999998</c:v>
                </c:pt>
                <c:pt idx="14477" formatCode="General">
                  <c:v>0.28882999999999998</c:v>
                </c:pt>
                <c:pt idx="14478" formatCode="General">
                  <c:v>0.28882999999999998</c:v>
                </c:pt>
                <c:pt idx="14479" formatCode="General">
                  <c:v>0.28882999999999998</c:v>
                </c:pt>
                <c:pt idx="14480" formatCode="General">
                  <c:v>0.28882999999999998</c:v>
                </c:pt>
                <c:pt idx="14481" formatCode="General">
                  <c:v>0.28882999999999998</c:v>
                </c:pt>
                <c:pt idx="14482" formatCode="General">
                  <c:v>0.28882999999999998</c:v>
                </c:pt>
                <c:pt idx="14483" formatCode="General">
                  <c:v>0.28882999999999998</c:v>
                </c:pt>
                <c:pt idx="14484" formatCode="General">
                  <c:v>0.28882999999999998</c:v>
                </c:pt>
                <c:pt idx="14485" formatCode="General">
                  <c:v>0.28882999999999998</c:v>
                </c:pt>
                <c:pt idx="14486" formatCode="General">
                  <c:v>0.28882999999999998</c:v>
                </c:pt>
                <c:pt idx="14487" formatCode="General">
                  <c:v>0.28882999999999998</c:v>
                </c:pt>
                <c:pt idx="14488" formatCode="General">
                  <c:v>0.28882999999999998</c:v>
                </c:pt>
                <c:pt idx="14489" formatCode="General">
                  <c:v>0.28882999999999998</c:v>
                </c:pt>
                <c:pt idx="14490" formatCode="General">
                  <c:v>0.28882999999999998</c:v>
                </c:pt>
                <c:pt idx="14491" formatCode="General">
                  <c:v>0.28882999999999998</c:v>
                </c:pt>
                <c:pt idx="14492" formatCode="General">
                  <c:v>0.28882999999999998</c:v>
                </c:pt>
                <c:pt idx="14493" formatCode="General">
                  <c:v>0.28882999999999998</c:v>
                </c:pt>
                <c:pt idx="14494" formatCode="General">
                  <c:v>0.28882999999999998</c:v>
                </c:pt>
                <c:pt idx="14495" formatCode="General">
                  <c:v>0.28882999999999998</c:v>
                </c:pt>
                <c:pt idx="14496" formatCode="General">
                  <c:v>0.28882999999999998</c:v>
                </c:pt>
                <c:pt idx="14497" formatCode="General">
                  <c:v>0.28882999999999998</c:v>
                </c:pt>
                <c:pt idx="14498" formatCode="General">
                  <c:v>0.28882999999999998</c:v>
                </c:pt>
                <c:pt idx="14499" formatCode="General">
                  <c:v>0.28882999999999998</c:v>
                </c:pt>
                <c:pt idx="14500" formatCode="General">
                  <c:v>0.28882999999999998</c:v>
                </c:pt>
                <c:pt idx="14501" formatCode="General">
                  <c:v>0.28882999999999998</c:v>
                </c:pt>
                <c:pt idx="14502" formatCode="General">
                  <c:v>0.28882999999999998</c:v>
                </c:pt>
                <c:pt idx="14503" formatCode="General">
                  <c:v>0.28882999999999998</c:v>
                </c:pt>
                <c:pt idx="14504" formatCode="General">
                  <c:v>0.28882999999999998</c:v>
                </c:pt>
                <c:pt idx="14505" formatCode="General">
                  <c:v>0.28882999999999998</c:v>
                </c:pt>
                <c:pt idx="14506" formatCode="General">
                  <c:v>0.28882999999999998</c:v>
                </c:pt>
                <c:pt idx="14507" formatCode="General">
                  <c:v>0.28882999999999998</c:v>
                </c:pt>
                <c:pt idx="14508" formatCode="General">
                  <c:v>0.28882999999999998</c:v>
                </c:pt>
                <c:pt idx="14509" formatCode="General">
                  <c:v>0.28882999999999998</c:v>
                </c:pt>
                <c:pt idx="14510" formatCode="General">
                  <c:v>0.28882000000000002</c:v>
                </c:pt>
                <c:pt idx="14511" formatCode="General">
                  <c:v>0.28882000000000002</c:v>
                </c:pt>
                <c:pt idx="14512" formatCode="General">
                  <c:v>0.28882000000000002</c:v>
                </c:pt>
                <c:pt idx="14513" formatCode="General">
                  <c:v>0.28882000000000002</c:v>
                </c:pt>
                <c:pt idx="14514" formatCode="General">
                  <c:v>0.28882000000000002</c:v>
                </c:pt>
                <c:pt idx="14515" formatCode="General">
                  <c:v>0.28882000000000002</c:v>
                </c:pt>
                <c:pt idx="14516" formatCode="General">
                  <c:v>0.28882000000000002</c:v>
                </c:pt>
                <c:pt idx="14517" formatCode="General">
                  <c:v>0.28882000000000002</c:v>
                </c:pt>
                <c:pt idx="14518" formatCode="General">
                  <c:v>0.28882000000000002</c:v>
                </c:pt>
                <c:pt idx="14519" formatCode="General">
                  <c:v>0.28882000000000002</c:v>
                </c:pt>
                <c:pt idx="14520" formatCode="General">
                  <c:v>0.28882000000000002</c:v>
                </c:pt>
                <c:pt idx="14521" formatCode="General">
                  <c:v>0.28882000000000002</c:v>
                </c:pt>
                <c:pt idx="14522" formatCode="General">
                  <c:v>0.28882000000000002</c:v>
                </c:pt>
                <c:pt idx="14523" formatCode="General">
                  <c:v>0.28882000000000002</c:v>
                </c:pt>
                <c:pt idx="14524" formatCode="General">
                  <c:v>0.28882000000000002</c:v>
                </c:pt>
                <c:pt idx="14525" formatCode="General">
                  <c:v>0.28882000000000002</c:v>
                </c:pt>
                <c:pt idx="14526" formatCode="General">
                  <c:v>0.28882000000000002</c:v>
                </c:pt>
                <c:pt idx="14527" formatCode="General">
                  <c:v>0.28882000000000002</c:v>
                </c:pt>
                <c:pt idx="14528" formatCode="General">
                  <c:v>0.28882000000000002</c:v>
                </c:pt>
                <c:pt idx="14529" formatCode="General">
                  <c:v>0.28882000000000002</c:v>
                </c:pt>
                <c:pt idx="14530" formatCode="General">
                  <c:v>0.28882000000000002</c:v>
                </c:pt>
                <c:pt idx="14531" formatCode="General">
                  <c:v>0.28882000000000002</c:v>
                </c:pt>
                <c:pt idx="14532" formatCode="General">
                  <c:v>0.28882000000000002</c:v>
                </c:pt>
                <c:pt idx="14533" formatCode="General">
                  <c:v>0.28882000000000002</c:v>
                </c:pt>
                <c:pt idx="14534" formatCode="General">
                  <c:v>0.28882000000000002</c:v>
                </c:pt>
                <c:pt idx="14535" formatCode="General">
                  <c:v>0.28882000000000002</c:v>
                </c:pt>
                <c:pt idx="14536" formatCode="General">
                  <c:v>0.28881000000000001</c:v>
                </c:pt>
                <c:pt idx="14537" formatCode="General">
                  <c:v>0.28881000000000001</c:v>
                </c:pt>
                <c:pt idx="14538" formatCode="General">
                  <c:v>0.28881000000000001</c:v>
                </c:pt>
                <c:pt idx="14539" formatCode="General">
                  <c:v>0.28881000000000001</c:v>
                </c:pt>
                <c:pt idx="14540" formatCode="General">
                  <c:v>0.28881000000000001</c:v>
                </c:pt>
                <c:pt idx="14541" formatCode="General">
                  <c:v>0.28881000000000001</c:v>
                </c:pt>
                <c:pt idx="14542" formatCode="General">
                  <c:v>0.28881000000000001</c:v>
                </c:pt>
                <c:pt idx="14543" formatCode="General">
                  <c:v>0.28881000000000001</c:v>
                </c:pt>
                <c:pt idx="14544" formatCode="General">
                  <c:v>0.28881000000000001</c:v>
                </c:pt>
                <c:pt idx="14545" formatCode="General">
                  <c:v>0.28881000000000001</c:v>
                </c:pt>
                <c:pt idx="14546" formatCode="General">
                  <c:v>0.28881000000000001</c:v>
                </c:pt>
                <c:pt idx="14547" formatCode="General">
                  <c:v>0.28881000000000001</c:v>
                </c:pt>
                <c:pt idx="14548" formatCode="General">
                  <c:v>0.28881000000000001</c:v>
                </c:pt>
                <c:pt idx="14549" formatCode="General">
                  <c:v>0.28881000000000001</c:v>
                </c:pt>
                <c:pt idx="14550" formatCode="General">
                  <c:v>0.28881000000000001</c:v>
                </c:pt>
                <c:pt idx="14551" formatCode="General">
                  <c:v>0.28881000000000001</c:v>
                </c:pt>
                <c:pt idx="14552" formatCode="General">
                  <c:v>0.28881000000000001</c:v>
                </c:pt>
                <c:pt idx="14553" formatCode="General">
                  <c:v>0.28881000000000001</c:v>
                </c:pt>
                <c:pt idx="14554" formatCode="General">
                  <c:v>0.28881000000000001</c:v>
                </c:pt>
                <c:pt idx="14555" formatCode="General">
                  <c:v>0.28881000000000001</c:v>
                </c:pt>
                <c:pt idx="14556" formatCode="General">
                  <c:v>0.28881000000000001</c:v>
                </c:pt>
                <c:pt idx="14557" formatCode="General">
                  <c:v>0.2888</c:v>
                </c:pt>
                <c:pt idx="14558" formatCode="General">
                  <c:v>0.2888</c:v>
                </c:pt>
                <c:pt idx="14559" formatCode="General">
                  <c:v>0.2888</c:v>
                </c:pt>
                <c:pt idx="14560" formatCode="General">
                  <c:v>0.2888</c:v>
                </c:pt>
                <c:pt idx="14561" formatCode="General">
                  <c:v>0.2888</c:v>
                </c:pt>
                <c:pt idx="14562" formatCode="General">
                  <c:v>0.2888</c:v>
                </c:pt>
                <c:pt idx="14563" formatCode="General">
                  <c:v>0.2888</c:v>
                </c:pt>
                <c:pt idx="14564" formatCode="General">
                  <c:v>0.2888</c:v>
                </c:pt>
                <c:pt idx="14565" formatCode="General">
                  <c:v>0.2888</c:v>
                </c:pt>
                <c:pt idx="14566" formatCode="General">
                  <c:v>0.2888</c:v>
                </c:pt>
                <c:pt idx="14567" formatCode="General">
                  <c:v>0.2888</c:v>
                </c:pt>
                <c:pt idx="14568" formatCode="General">
                  <c:v>0.2888</c:v>
                </c:pt>
                <c:pt idx="14569" formatCode="General">
                  <c:v>0.2888</c:v>
                </c:pt>
                <c:pt idx="14570" formatCode="General">
                  <c:v>0.2888</c:v>
                </c:pt>
                <c:pt idx="14571" formatCode="General">
                  <c:v>0.2888</c:v>
                </c:pt>
                <c:pt idx="14572" formatCode="General">
                  <c:v>0.2888</c:v>
                </c:pt>
                <c:pt idx="14573" formatCode="General">
                  <c:v>0.2888</c:v>
                </c:pt>
                <c:pt idx="14574" formatCode="General">
                  <c:v>0.2888</c:v>
                </c:pt>
                <c:pt idx="14575" formatCode="General">
                  <c:v>0.28878999999999999</c:v>
                </c:pt>
                <c:pt idx="14576" formatCode="General">
                  <c:v>0.28878999999999999</c:v>
                </c:pt>
                <c:pt idx="14577" formatCode="General">
                  <c:v>0.28878999999999999</c:v>
                </c:pt>
                <c:pt idx="14578" formatCode="General">
                  <c:v>0.28878999999999999</c:v>
                </c:pt>
                <c:pt idx="14579" formatCode="General">
                  <c:v>0.28878999999999999</c:v>
                </c:pt>
                <c:pt idx="14580" formatCode="General">
                  <c:v>0.28878999999999999</c:v>
                </c:pt>
                <c:pt idx="14581" formatCode="General">
                  <c:v>0.28878999999999999</c:v>
                </c:pt>
                <c:pt idx="14582" formatCode="General">
                  <c:v>0.28878999999999999</c:v>
                </c:pt>
                <c:pt idx="14583" formatCode="General">
                  <c:v>0.28878999999999999</c:v>
                </c:pt>
                <c:pt idx="14584" formatCode="General">
                  <c:v>0.28878999999999999</c:v>
                </c:pt>
                <c:pt idx="14585" formatCode="General">
                  <c:v>0.28878999999999999</c:v>
                </c:pt>
                <c:pt idx="14586" formatCode="General">
                  <c:v>0.28878999999999999</c:v>
                </c:pt>
                <c:pt idx="14587" formatCode="General">
                  <c:v>0.28878999999999999</c:v>
                </c:pt>
                <c:pt idx="14588" formatCode="General">
                  <c:v>0.28878999999999999</c:v>
                </c:pt>
                <c:pt idx="14589" formatCode="General">
                  <c:v>0.28878999999999999</c:v>
                </c:pt>
                <c:pt idx="14590" formatCode="General">
                  <c:v>0.28878999999999999</c:v>
                </c:pt>
                <c:pt idx="14591" formatCode="General">
                  <c:v>0.28877999999999998</c:v>
                </c:pt>
                <c:pt idx="14592" formatCode="General">
                  <c:v>0.28877999999999998</c:v>
                </c:pt>
                <c:pt idx="14593" formatCode="General">
                  <c:v>0.28877999999999998</c:v>
                </c:pt>
                <c:pt idx="14594" formatCode="General">
                  <c:v>0.28877999999999998</c:v>
                </c:pt>
                <c:pt idx="14595" formatCode="General">
                  <c:v>0.28877999999999998</c:v>
                </c:pt>
                <c:pt idx="14596" formatCode="General">
                  <c:v>0.28877999999999998</c:v>
                </c:pt>
                <c:pt idx="14597" formatCode="General">
                  <c:v>0.28877999999999998</c:v>
                </c:pt>
                <c:pt idx="14598" formatCode="General">
                  <c:v>0.28877999999999998</c:v>
                </c:pt>
                <c:pt idx="14599" formatCode="General">
                  <c:v>0.28877999999999998</c:v>
                </c:pt>
                <c:pt idx="14600" formatCode="General">
                  <c:v>0.28877999999999998</c:v>
                </c:pt>
                <c:pt idx="14601" formatCode="General">
                  <c:v>0.28877999999999998</c:v>
                </c:pt>
                <c:pt idx="14602" formatCode="General">
                  <c:v>0.28877999999999998</c:v>
                </c:pt>
                <c:pt idx="14603" formatCode="General">
                  <c:v>0.28877999999999998</c:v>
                </c:pt>
                <c:pt idx="14604" formatCode="General">
                  <c:v>0.28877999999999998</c:v>
                </c:pt>
                <c:pt idx="14605" formatCode="General">
                  <c:v>0.28877000000000003</c:v>
                </c:pt>
                <c:pt idx="14606" formatCode="General">
                  <c:v>0.28877000000000003</c:v>
                </c:pt>
                <c:pt idx="14607" formatCode="General">
                  <c:v>0.28877000000000003</c:v>
                </c:pt>
                <c:pt idx="14608" formatCode="General">
                  <c:v>0.28877000000000003</c:v>
                </c:pt>
                <c:pt idx="14609" formatCode="General">
                  <c:v>0.28877000000000003</c:v>
                </c:pt>
                <c:pt idx="14610" formatCode="General">
                  <c:v>0.28877000000000003</c:v>
                </c:pt>
                <c:pt idx="14611" formatCode="General">
                  <c:v>0.28877000000000003</c:v>
                </c:pt>
                <c:pt idx="14612" formatCode="General">
                  <c:v>0.28877000000000003</c:v>
                </c:pt>
                <c:pt idx="14613" formatCode="General">
                  <c:v>0.28877000000000003</c:v>
                </c:pt>
                <c:pt idx="14614" formatCode="General">
                  <c:v>0.28877000000000003</c:v>
                </c:pt>
                <c:pt idx="14615" formatCode="General">
                  <c:v>0.28877000000000003</c:v>
                </c:pt>
                <c:pt idx="14616" formatCode="General">
                  <c:v>0.28877000000000003</c:v>
                </c:pt>
                <c:pt idx="14617" formatCode="General">
                  <c:v>0.28877000000000003</c:v>
                </c:pt>
                <c:pt idx="14618" formatCode="General">
                  <c:v>0.28876000000000002</c:v>
                </c:pt>
                <c:pt idx="14619" formatCode="General">
                  <c:v>0.28876000000000002</c:v>
                </c:pt>
                <c:pt idx="14620" formatCode="General">
                  <c:v>0.28876000000000002</c:v>
                </c:pt>
                <c:pt idx="14621" formatCode="General">
                  <c:v>0.28876000000000002</c:v>
                </c:pt>
                <c:pt idx="14622" formatCode="General">
                  <c:v>0.28876000000000002</c:v>
                </c:pt>
                <c:pt idx="14623" formatCode="General">
                  <c:v>0.28876000000000002</c:v>
                </c:pt>
                <c:pt idx="14624" formatCode="General">
                  <c:v>0.28876000000000002</c:v>
                </c:pt>
                <c:pt idx="14625" formatCode="General">
                  <c:v>0.28876000000000002</c:v>
                </c:pt>
                <c:pt idx="14626" formatCode="General">
                  <c:v>0.28876000000000002</c:v>
                </c:pt>
                <c:pt idx="14627" formatCode="General">
                  <c:v>0.28876000000000002</c:v>
                </c:pt>
                <c:pt idx="14628" formatCode="General">
                  <c:v>0.28876000000000002</c:v>
                </c:pt>
                <c:pt idx="14629" formatCode="General">
                  <c:v>0.28876000000000002</c:v>
                </c:pt>
                <c:pt idx="14630" formatCode="General">
                  <c:v>0.28875000000000001</c:v>
                </c:pt>
                <c:pt idx="14631" formatCode="General">
                  <c:v>0.28875000000000001</c:v>
                </c:pt>
                <c:pt idx="14632" formatCode="General">
                  <c:v>0.28875000000000001</c:v>
                </c:pt>
                <c:pt idx="14633" formatCode="General">
                  <c:v>0.28875000000000001</c:v>
                </c:pt>
                <c:pt idx="14634" formatCode="General">
                  <c:v>0.28875000000000001</c:v>
                </c:pt>
                <c:pt idx="14635" formatCode="General">
                  <c:v>0.28875000000000001</c:v>
                </c:pt>
                <c:pt idx="14636" formatCode="General">
                  <c:v>0.28875000000000001</c:v>
                </c:pt>
                <c:pt idx="14637" formatCode="General">
                  <c:v>0.28875000000000001</c:v>
                </c:pt>
                <c:pt idx="14638" formatCode="General">
                  <c:v>0.28875000000000001</c:v>
                </c:pt>
                <c:pt idx="14639" formatCode="General">
                  <c:v>0.28875000000000001</c:v>
                </c:pt>
                <c:pt idx="14640" formatCode="General">
                  <c:v>0.28875000000000001</c:v>
                </c:pt>
                <c:pt idx="14641" formatCode="General">
                  <c:v>0.28874</c:v>
                </c:pt>
                <c:pt idx="14642" formatCode="General">
                  <c:v>0.28874</c:v>
                </c:pt>
                <c:pt idx="14643" formatCode="General">
                  <c:v>0.28874</c:v>
                </c:pt>
                <c:pt idx="14644" formatCode="General">
                  <c:v>0.28874</c:v>
                </c:pt>
                <c:pt idx="14645" formatCode="General">
                  <c:v>0.28874</c:v>
                </c:pt>
                <c:pt idx="14646" formatCode="General">
                  <c:v>0.28874</c:v>
                </c:pt>
                <c:pt idx="14647" formatCode="General">
                  <c:v>0.28874</c:v>
                </c:pt>
                <c:pt idx="14648" formatCode="General">
                  <c:v>0.28874</c:v>
                </c:pt>
                <c:pt idx="14649" formatCode="General">
                  <c:v>0.28874</c:v>
                </c:pt>
                <c:pt idx="14650" formatCode="General">
                  <c:v>0.28874</c:v>
                </c:pt>
                <c:pt idx="14651" formatCode="General">
                  <c:v>0.28874</c:v>
                </c:pt>
                <c:pt idx="14652" formatCode="General">
                  <c:v>0.28872999999999999</c:v>
                </c:pt>
                <c:pt idx="14653" formatCode="General">
                  <c:v>0.28872999999999999</c:v>
                </c:pt>
                <c:pt idx="14654" formatCode="General">
                  <c:v>0.28872999999999999</c:v>
                </c:pt>
                <c:pt idx="14655" formatCode="General">
                  <c:v>0.28872999999999999</c:v>
                </c:pt>
                <c:pt idx="14656" formatCode="General">
                  <c:v>0.28872999999999999</c:v>
                </c:pt>
                <c:pt idx="14657" formatCode="General">
                  <c:v>0.28872999999999999</c:v>
                </c:pt>
                <c:pt idx="14658" formatCode="General">
                  <c:v>0.28872999999999999</c:v>
                </c:pt>
                <c:pt idx="14659" formatCode="General">
                  <c:v>0.28872999999999999</c:v>
                </c:pt>
                <c:pt idx="14660" formatCode="General">
                  <c:v>0.28872999999999999</c:v>
                </c:pt>
                <c:pt idx="14661" formatCode="General">
                  <c:v>0.28871999999999998</c:v>
                </c:pt>
                <c:pt idx="14662" formatCode="General">
                  <c:v>0.28871999999999998</c:v>
                </c:pt>
                <c:pt idx="14663" formatCode="General">
                  <c:v>0.28871999999999998</c:v>
                </c:pt>
                <c:pt idx="14664" formatCode="General">
                  <c:v>0.28871999999999998</c:v>
                </c:pt>
                <c:pt idx="14665" formatCode="General">
                  <c:v>0.28871999999999998</c:v>
                </c:pt>
                <c:pt idx="14666" formatCode="General">
                  <c:v>0.28871999999999998</c:v>
                </c:pt>
                <c:pt idx="14667" formatCode="General">
                  <c:v>0.28871999999999998</c:v>
                </c:pt>
                <c:pt idx="14668" formatCode="General">
                  <c:v>0.28871999999999998</c:v>
                </c:pt>
                <c:pt idx="14669" formatCode="General">
                  <c:v>0.28871999999999998</c:v>
                </c:pt>
                <c:pt idx="14670" formatCode="General">
                  <c:v>0.28871999999999998</c:v>
                </c:pt>
                <c:pt idx="14671" formatCode="General">
                  <c:v>0.28871000000000002</c:v>
                </c:pt>
                <c:pt idx="14672" formatCode="General">
                  <c:v>0.28871000000000002</c:v>
                </c:pt>
                <c:pt idx="14673" formatCode="General">
                  <c:v>0.28871000000000002</c:v>
                </c:pt>
                <c:pt idx="14674" formatCode="General">
                  <c:v>0.28871000000000002</c:v>
                </c:pt>
                <c:pt idx="14675" formatCode="General">
                  <c:v>0.28871000000000002</c:v>
                </c:pt>
                <c:pt idx="14676" formatCode="General">
                  <c:v>0.28871000000000002</c:v>
                </c:pt>
                <c:pt idx="14677" formatCode="General">
                  <c:v>0.28871000000000002</c:v>
                </c:pt>
                <c:pt idx="14678" formatCode="General">
                  <c:v>0.28871000000000002</c:v>
                </c:pt>
                <c:pt idx="14679" formatCode="General">
                  <c:v>0.28871000000000002</c:v>
                </c:pt>
                <c:pt idx="14680" formatCode="General">
                  <c:v>0.28870000000000001</c:v>
                </c:pt>
                <c:pt idx="14681" formatCode="General">
                  <c:v>0.28870000000000001</c:v>
                </c:pt>
                <c:pt idx="14682" formatCode="General">
                  <c:v>0.28870000000000001</c:v>
                </c:pt>
                <c:pt idx="14683" formatCode="General">
                  <c:v>0.28870000000000001</c:v>
                </c:pt>
                <c:pt idx="14684" formatCode="General">
                  <c:v>0.28870000000000001</c:v>
                </c:pt>
                <c:pt idx="14685" formatCode="General">
                  <c:v>0.28870000000000001</c:v>
                </c:pt>
                <c:pt idx="14686" formatCode="General">
                  <c:v>0.28870000000000001</c:v>
                </c:pt>
                <c:pt idx="14687" formatCode="General">
                  <c:v>0.28870000000000001</c:v>
                </c:pt>
                <c:pt idx="14688" formatCode="General">
                  <c:v>0.28869</c:v>
                </c:pt>
                <c:pt idx="14689" formatCode="General">
                  <c:v>0.28869</c:v>
                </c:pt>
                <c:pt idx="14690" formatCode="General">
                  <c:v>0.28869</c:v>
                </c:pt>
                <c:pt idx="14691" formatCode="General">
                  <c:v>0.28869</c:v>
                </c:pt>
                <c:pt idx="14692" formatCode="General">
                  <c:v>0.28869</c:v>
                </c:pt>
                <c:pt idx="14693" formatCode="General">
                  <c:v>0.28869</c:v>
                </c:pt>
                <c:pt idx="14694" formatCode="General">
                  <c:v>0.28869</c:v>
                </c:pt>
                <c:pt idx="14695" formatCode="General">
                  <c:v>0.28869</c:v>
                </c:pt>
                <c:pt idx="14696" formatCode="General">
                  <c:v>0.28867999999999999</c:v>
                </c:pt>
                <c:pt idx="14697" formatCode="General">
                  <c:v>0.28867999999999999</c:v>
                </c:pt>
                <c:pt idx="14698" formatCode="General">
                  <c:v>0.28867999999999999</c:v>
                </c:pt>
                <c:pt idx="14699" formatCode="General">
                  <c:v>0.28867999999999999</c:v>
                </c:pt>
                <c:pt idx="14700" formatCode="General">
                  <c:v>0.28867999999999999</c:v>
                </c:pt>
                <c:pt idx="14701" formatCode="General">
                  <c:v>0.28867999999999999</c:v>
                </c:pt>
                <c:pt idx="14702" formatCode="General">
                  <c:v>0.28867999999999999</c:v>
                </c:pt>
                <c:pt idx="14703" formatCode="General">
                  <c:v>0.28867999999999999</c:v>
                </c:pt>
                <c:pt idx="14704" formatCode="General">
                  <c:v>0.28866999999999998</c:v>
                </c:pt>
                <c:pt idx="14705" formatCode="General">
                  <c:v>0.28866999999999998</c:v>
                </c:pt>
                <c:pt idx="14706" formatCode="General">
                  <c:v>0.28866999999999998</c:v>
                </c:pt>
                <c:pt idx="14707" formatCode="General">
                  <c:v>0.28866999999999998</c:v>
                </c:pt>
                <c:pt idx="14708" formatCode="General">
                  <c:v>0.28866999999999998</c:v>
                </c:pt>
                <c:pt idx="14709" formatCode="General">
                  <c:v>0.28866999999999998</c:v>
                </c:pt>
                <c:pt idx="14710" formatCode="General">
                  <c:v>0.28866999999999998</c:v>
                </c:pt>
                <c:pt idx="14711" formatCode="General">
                  <c:v>0.28866999999999998</c:v>
                </c:pt>
                <c:pt idx="14712" formatCode="General">
                  <c:v>0.28866000000000003</c:v>
                </c:pt>
                <c:pt idx="14713" formatCode="General">
                  <c:v>0.28866000000000003</c:v>
                </c:pt>
                <c:pt idx="14714" formatCode="General">
                  <c:v>0.28866000000000003</c:v>
                </c:pt>
                <c:pt idx="14715" formatCode="General">
                  <c:v>0.28866000000000003</c:v>
                </c:pt>
                <c:pt idx="14716" formatCode="General">
                  <c:v>0.28866000000000003</c:v>
                </c:pt>
                <c:pt idx="14717" formatCode="General">
                  <c:v>0.28866000000000003</c:v>
                </c:pt>
                <c:pt idx="14718" formatCode="General">
                  <c:v>0.28866000000000003</c:v>
                </c:pt>
                <c:pt idx="14719" formatCode="General">
                  <c:v>0.28865000000000002</c:v>
                </c:pt>
                <c:pt idx="14720" formatCode="General">
                  <c:v>0.28865000000000002</c:v>
                </c:pt>
                <c:pt idx="14721" formatCode="General">
                  <c:v>0.28865000000000002</c:v>
                </c:pt>
                <c:pt idx="14722" formatCode="General">
                  <c:v>0.28865000000000002</c:v>
                </c:pt>
                <c:pt idx="14723" formatCode="General">
                  <c:v>0.28865000000000002</c:v>
                </c:pt>
                <c:pt idx="14724" formatCode="General">
                  <c:v>0.28865000000000002</c:v>
                </c:pt>
                <c:pt idx="14725" formatCode="General">
                  <c:v>0.28865000000000002</c:v>
                </c:pt>
                <c:pt idx="14726" formatCode="General">
                  <c:v>0.28864000000000001</c:v>
                </c:pt>
                <c:pt idx="14727" formatCode="General">
                  <c:v>0.28864000000000001</c:v>
                </c:pt>
                <c:pt idx="14728" formatCode="General">
                  <c:v>0.28864000000000001</c:v>
                </c:pt>
                <c:pt idx="14729" formatCode="General">
                  <c:v>0.28864000000000001</c:v>
                </c:pt>
                <c:pt idx="14730" formatCode="General">
                  <c:v>0.28864000000000001</c:v>
                </c:pt>
                <c:pt idx="14731" formatCode="General">
                  <c:v>0.28864000000000001</c:v>
                </c:pt>
                <c:pt idx="14732" formatCode="General">
                  <c:v>0.28863</c:v>
                </c:pt>
                <c:pt idx="14733" formatCode="General">
                  <c:v>0.28863</c:v>
                </c:pt>
                <c:pt idx="14734" formatCode="General">
                  <c:v>0.28863</c:v>
                </c:pt>
                <c:pt idx="14735" formatCode="General">
                  <c:v>0.28863</c:v>
                </c:pt>
                <c:pt idx="14736" formatCode="General">
                  <c:v>0.28863</c:v>
                </c:pt>
                <c:pt idx="14737" formatCode="General">
                  <c:v>0.28863</c:v>
                </c:pt>
                <c:pt idx="14738" formatCode="General">
                  <c:v>0.28863</c:v>
                </c:pt>
                <c:pt idx="14739" formatCode="General">
                  <c:v>0.28861999999999999</c:v>
                </c:pt>
                <c:pt idx="14740" formatCode="General">
                  <c:v>0.28861999999999999</c:v>
                </c:pt>
                <c:pt idx="14741" formatCode="General">
                  <c:v>0.28861999999999999</c:v>
                </c:pt>
                <c:pt idx="14742" formatCode="General">
                  <c:v>0.28861999999999999</c:v>
                </c:pt>
                <c:pt idx="14743" formatCode="General">
                  <c:v>0.28861999999999999</c:v>
                </c:pt>
                <c:pt idx="14744" formatCode="General">
                  <c:v>0.28861999999999999</c:v>
                </c:pt>
                <c:pt idx="14745" formatCode="General">
                  <c:v>0.28860999999999998</c:v>
                </c:pt>
                <c:pt idx="14746" formatCode="General">
                  <c:v>0.28860999999999998</c:v>
                </c:pt>
                <c:pt idx="14747" formatCode="General">
                  <c:v>0.28860999999999998</c:v>
                </c:pt>
                <c:pt idx="14748" formatCode="General">
                  <c:v>0.28860999999999998</c:v>
                </c:pt>
                <c:pt idx="14749" formatCode="General">
                  <c:v>0.28860999999999998</c:v>
                </c:pt>
                <c:pt idx="14750" formatCode="General">
                  <c:v>0.28860999999999998</c:v>
                </c:pt>
                <c:pt idx="14751" formatCode="General">
                  <c:v>0.28860000000000002</c:v>
                </c:pt>
                <c:pt idx="14752" formatCode="General">
                  <c:v>0.28860000000000002</c:v>
                </c:pt>
                <c:pt idx="14753" formatCode="General">
                  <c:v>0.28860000000000002</c:v>
                </c:pt>
                <c:pt idx="14754" formatCode="General">
                  <c:v>0.28860000000000002</c:v>
                </c:pt>
                <c:pt idx="14755" formatCode="General">
                  <c:v>0.28860000000000002</c:v>
                </c:pt>
                <c:pt idx="14756" formatCode="General">
                  <c:v>0.28860000000000002</c:v>
                </c:pt>
                <c:pt idx="14757" formatCode="General">
                  <c:v>0.28859000000000001</c:v>
                </c:pt>
                <c:pt idx="14758" formatCode="General">
                  <c:v>0.28859000000000001</c:v>
                </c:pt>
                <c:pt idx="14759" formatCode="General">
                  <c:v>0.28859000000000001</c:v>
                </c:pt>
                <c:pt idx="14760" formatCode="General">
                  <c:v>0.28859000000000001</c:v>
                </c:pt>
                <c:pt idx="14761" formatCode="General">
                  <c:v>0.28859000000000001</c:v>
                </c:pt>
                <c:pt idx="14762" formatCode="General">
                  <c:v>0.28859000000000001</c:v>
                </c:pt>
                <c:pt idx="14763" formatCode="General">
                  <c:v>0.28858</c:v>
                </c:pt>
                <c:pt idx="14764" formatCode="General">
                  <c:v>0.28858</c:v>
                </c:pt>
                <c:pt idx="14765" formatCode="General">
                  <c:v>0.28858</c:v>
                </c:pt>
                <c:pt idx="14766" formatCode="General">
                  <c:v>0.28858</c:v>
                </c:pt>
                <c:pt idx="14767" formatCode="General">
                  <c:v>0.28858</c:v>
                </c:pt>
                <c:pt idx="14768" formatCode="General">
                  <c:v>0.28858</c:v>
                </c:pt>
                <c:pt idx="14769" formatCode="General">
                  <c:v>0.28856999999999999</c:v>
                </c:pt>
                <c:pt idx="14770" formatCode="General">
                  <c:v>0.28856999999999999</c:v>
                </c:pt>
                <c:pt idx="14771" formatCode="General">
                  <c:v>0.28856999999999999</c:v>
                </c:pt>
                <c:pt idx="14772" formatCode="General">
                  <c:v>0.28856999999999999</c:v>
                </c:pt>
                <c:pt idx="14773" formatCode="General">
                  <c:v>0.28856999999999999</c:v>
                </c:pt>
                <c:pt idx="14774" formatCode="General">
                  <c:v>0.28855999999999998</c:v>
                </c:pt>
                <c:pt idx="14775" formatCode="General">
                  <c:v>0.28855999999999998</c:v>
                </c:pt>
                <c:pt idx="14776" formatCode="General">
                  <c:v>0.28855999999999998</c:v>
                </c:pt>
                <c:pt idx="14777" formatCode="General">
                  <c:v>0.28855999999999998</c:v>
                </c:pt>
                <c:pt idx="14778" formatCode="General">
                  <c:v>0.28855999999999998</c:v>
                </c:pt>
                <c:pt idx="14779" formatCode="General">
                  <c:v>0.28854999999999997</c:v>
                </c:pt>
                <c:pt idx="14780" formatCode="General">
                  <c:v>0.28854999999999997</c:v>
                </c:pt>
                <c:pt idx="14781" formatCode="General">
                  <c:v>0.28854999999999997</c:v>
                </c:pt>
                <c:pt idx="14782" formatCode="General">
                  <c:v>0.28854999999999997</c:v>
                </c:pt>
                <c:pt idx="14783" formatCode="General">
                  <c:v>0.28854999999999997</c:v>
                </c:pt>
                <c:pt idx="14784" formatCode="General">
                  <c:v>0.28854999999999997</c:v>
                </c:pt>
                <c:pt idx="14785" formatCode="General">
                  <c:v>0.28854000000000002</c:v>
                </c:pt>
                <c:pt idx="14786" formatCode="General">
                  <c:v>0.28854000000000002</c:v>
                </c:pt>
                <c:pt idx="14787" formatCode="General">
                  <c:v>0.28854000000000002</c:v>
                </c:pt>
                <c:pt idx="14788" formatCode="General">
                  <c:v>0.28854000000000002</c:v>
                </c:pt>
                <c:pt idx="14789" formatCode="General">
                  <c:v>0.28853000000000001</c:v>
                </c:pt>
                <c:pt idx="14790" formatCode="General">
                  <c:v>0.28853000000000001</c:v>
                </c:pt>
                <c:pt idx="14791" formatCode="General">
                  <c:v>0.28853000000000001</c:v>
                </c:pt>
                <c:pt idx="14792" formatCode="General">
                  <c:v>0.28853000000000001</c:v>
                </c:pt>
                <c:pt idx="14793" formatCode="General">
                  <c:v>0.28853000000000001</c:v>
                </c:pt>
                <c:pt idx="14794" formatCode="General">
                  <c:v>0.28852</c:v>
                </c:pt>
                <c:pt idx="14795" formatCode="General">
                  <c:v>0.28852</c:v>
                </c:pt>
                <c:pt idx="14796" formatCode="General">
                  <c:v>0.28852</c:v>
                </c:pt>
                <c:pt idx="14797" formatCode="General">
                  <c:v>0.28852</c:v>
                </c:pt>
                <c:pt idx="14798" formatCode="General">
                  <c:v>0.28852</c:v>
                </c:pt>
                <c:pt idx="14799" formatCode="General">
                  <c:v>0.28850999999999999</c:v>
                </c:pt>
                <c:pt idx="14800" formatCode="General">
                  <c:v>0.28850999999999999</c:v>
                </c:pt>
                <c:pt idx="14801" formatCode="General">
                  <c:v>0.28850999999999999</c:v>
                </c:pt>
                <c:pt idx="14802" formatCode="General">
                  <c:v>0.28850999999999999</c:v>
                </c:pt>
                <c:pt idx="14803" formatCode="General">
                  <c:v>0.28849999999999998</c:v>
                </c:pt>
                <c:pt idx="14804" formatCode="General">
                  <c:v>0.28849999999999998</c:v>
                </c:pt>
                <c:pt idx="14805" formatCode="General">
                  <c:v>0.28849999999999998</c:v>
                </c:pt>
                <c:pt idx="14806" formatCode="General">
                  <c:v>0.28849999999999998</c:v>
                </c:pt>
                <c:pt idx="14807" formatCode="General">
                  <c:v>0.28849999999999998</c:v>
                </c:pt>
                <c:pt idx="14808" formatCode="General">
                  <c:v>0.28849000000000002</c:v>
                </c:pt>
                <c:pt idx="14809" formatCode="General">
                  <c:v>0.28849000000000002</c:v>
                </c:pt>
                <c:pt idx="14810" formatCode="General">
                  <c:v>0.28849000000000002</c:v>
                </c:pt>
                <c:pt idx="14811" formatCode="General">
                  <c:v>0.28849000000000002</c:v>
                </c:pt>
                <c:pt idx="14812" formatCode="General">
                  <c:v>0.28848000000000001</c:v>
                </c:pt>
                <c:pt idx="14813" formatCode="General">
                  <c:v>0.28848000000000001</c:v>
                </c:pt>
                <c:pt idx="14814" formatCode="General">
                  <c:v>0.28848000000000001</c:v>
                </c:pt>
                <c:pt idx="14815" formatCode="General">
                  <c:v>0.28848000000000001</c:v>
                </c:pt>
                <c:pt idx="14816" formatCode="General">
                  <c:v>0.28847</c:v>
                </c:pt>
                <c:pt idx="14817" formatCode="General">
                  <c:v>0.28847</c:v>
                </c:pt>
                <c:pt idx="14818" formatCode="General">
                  <c:v>0.28847</c:v>
                </c:pt>
                <c:pt idx="14819" formatCode="General">
                  <c:v>0.28847</c:v>
                </c:pt>
                <c:pt idx="14820" formatCode="General">
                  <c:v>0.28845999999999999</c:v>
                </c:pt>
                <c:pt idx="14821" formatCode="General">
                  <c:v>0.28845999999999999</c:v>
                </c:pt>
                <c:pt idx="14822" formatCode="General">
                  <c:v>0.28845999999999999</c:v>
                </c:pt>
                <c:pt idx="14823" formatCode="General">
                  <c:v>0.28845999999999999</c:v>
                </c:pt>
                <c:pt idx="14824" formatCode="General">
                  <c:v>0.28844999999999998</c:v>
                </c:pt>
                <c:pt idx="14825" formatCode="General">
                  <c:v>0.28844999999999998</c:v>
                </c:pt>
                <c:pt idx="14826" formatCode="General">
                  <c:v>0.28844999999999998</c:v>
                </c:pt>
                <c:pt idx="14827" formatCode="General">
                  <c:v>0.28844999999999998</c:v>
                </c:pt>
                <c:pt idx="14828" formatCode="General">
                  <c:v>0.28843999999999997</c:v>
                </c:pt>
                <c:pt idx="14829" formatCode="General">
                  <c:v>0.28843999999999997</c:v>
                </c:pt>
                <c:pt idx="14830" formatCode="General">
                  <c:v>0.28843999999999997</c:v>
                </c:pt>
                <c:pt idx="14831" formatCode="General">
                  <c:v>0.28843000000000002</c:v>
                </c:pt>
                <c:pt idx="14832" formatCode="General">
                  <c:v>0.28843000000000002</c:v>
                </c:pt>
                <c:pt idx="14833" formatCode="General">
                  <c:v>0.28843000000000002</c:v>
                </c:pt>
                <c:pt idx="14834" formatCode="General">
                  <c:v>0.28843000000000002</c:v>
                </c:pt>
                <c:pt idx="14835" formatCode="General">
                  <c:v>0.28842000000000001</c:v>
                </c:pt>
                <c:pt idx="14836" formatCode="General">
                  <c:v>0.28842000000000001</c:v>
                </c:pt>
                <c:pt idx="14837" formatCode="General">
                  <c:v>0.28842000000000001</c:v>
                </c:pt>
                <c:pt idx="14838" formatCode="General">
                  <c:v>0.28841</c:v>
                </c:pt>
                <c:pt idx="14839" formatCode="General">
                  <c:v>0.28841</c:v>
                </c:pt>
                <c:pt idx="14840" formatCode="General">
                  <c:v>0.28841</c:v>
                </c:pt>
                <c:pt idx="14841" formatCode="General">
                  <c:v>0.28841</c:v>
                </c:pt>
                <c:pt idx="14842" formatCode="General">
                  <c:v>0.28839999999999999</c:v>
                </c:pt>
                <c:pt idx="14843" formatCode="General">
                  <c:v>0.28839999999999999</c:v>
                </c:pt>
                <c:pt idx="14844" formatCode="General">
                  <c:v>0.28839999999999999</c:v>
                </c:pt>
                <c:pt idx="14845" formatCode="General">
                  <c:v>0.28838999999999998</c:v>
                </c:pt>
                <c:pt idx="14846" formatCode="General">
                  <c:v>0.28838999999999998</c:v>
                </c:pt>
                <c:pt idx="14847" formatCode="General">
                  <c:v>0.28838999999999998</c:v>
                </c:pt>
                <c:pt idx="14848" formatCode="General">
                  <c:v>0.28838000000000003</c:v>
                </c:pt>
                <c:pt idx="14849" formatCode="General">
                  <c:v>0.28838000000000003</c:v>
                </c:pt>
                <c:pt idx="14850" formatCode="General">
                  <c:v>0.28838000000000003</c:v>
                </c:pt>
                <c:pt idx="14851" formatCode="General">
                  <c:v>0.28837000000000002</c:v>
                </c:pt>
                <c:pt idx="14852" formatCode="General">
                  <c:v>0.28837000000000002</c:v>
                </c:pt>
                <c:pt idx="14853" formatCode="General">
                  <c:v>0.28837000000000002</c:v>
                </c:pt>
                <c:pt idx="14854" formatCode="General">
                  <c:v>0.28836000000000001</c:v>
                </c:pt>
                <c:pt idx="14855" formatCode="General">
                  <c:v>0.28836000000000001</c:v>
                </c:pt>
                <c:pt idx="14856" formatCode="General">
                  <c:v>0.28836000000000001</c:v>
                </c:pt>
                <c:pt idx="14857" formatCode="General">
                  <c:v>0.28835</c:v>
                </c:pt>
                <c:pt idx="14858" formatCode="General">
                  <c:v>0.28835</c:v>
                </c:pt>
                <c:pt idx="14859" formatCode="General">
                  <c:v>0.28835</c:v>
                </c:pt>
                <c:pt idx="14860" formatCode="General">
                  <c:v>0.28833999999999999</c:v>
                </c:pt>
                <c:pt idx="14861" formatCode="General">
                  <c:v>0.28833999999999999</c:v>
                </c:pt>
                <c:pt idx="14862" formatCode="General">
                  <c:v>0.28833999999999999</c:v>
                </c:pt>
                <c:pt idx="14863" formatCode="General">
                  <c:v>0.28832999999999998</c:v>
                </c:pt>
                <c:pt idx="14864" formatCode="General">
                  <c:v>0.28832999999999998</c:v>
                </c:pt>
                <c:pt idx="14865" formatCode="General">
                  <c:v>0.28832999999999998</c:v>
                </c:pt>
                <c:pt idx="14866" formatCode="General">
                  <c:v>0.28832000000000002</c:v>
                </c:pt>
                <c:pt idx="14867" formatCode="General">
                  <c:v>0.28832000000000002</c:v>
                </c:pt>
                <c:pt idx="14868" formatCode="General">
                  <c:v>0.28831000000000001</c:v>
                </c:pt>
                <c:pt idx="14869" formatCode="General">
                  <c:v>0.28831000000000001</c:v>
                </c:pt>
                <c:pt idx="14870" formatCode="General">
                  <c:v>0.28831000000000001</c:v>
                </c:pt>
                <c:pt idx="14871" formatCode="General">
                  <c:v>0.2883</c:v>
                </c:pt>
                <c:pt idx="14872" formatCode="General">
                  <c:v>0.2883</c:v>
                </c:pt>
                <c:pt idx="14873" formatCode="General">
                  <c:v>0.28828999999999999</c:v>
                </c:pt>
                <c:pt idx="14874" formatCode="General">
                  <c:v>0.28828999999999999</c:v>
                </c:pt>
                <c:pt idx="14875" formatCode="General">
                  <c:v>0.28828999999999999</c:v>
                </c:pt>
                <c:pt idx="14876" formatCode="General">
                  <c:v>0.28827999999999998</c:v>
                </c:pt>
                <c:pt idx="14877" formatCode="General">
                  <c:v>0.28827999999999998</c:v>
                </c:pt>
                <c:pt idx="14878" formatCode="General">
                  <c:v>0.28827000000000003</c:v>
                </c:pt>
                <c:pt idx="14879" formatCode="General">
                  <c:v>0.28827000000000003</c:v>
                </c:pt>
                <c:pt idx="14880" formatCode="General">
                  <c:v>0.28827000000000003</c:v>
                </c:pt>
                <c:pt idx="14881" formatCode="General">
                  <c:v>0.28826000000000002</c:v>
                </c:pt>
                <c:pt idx="14882" formatCode="General">
                  <c:v>0.28826000000000002</c:v>
                </c:pt>
                <c:pt idx="14883" formatCode="General">
                  <c:v>0.28825000000000001</c:v>
                </c:pt>
                <c:pt idx="14884" formatCode="General">
                  <c:v>0.28825000000000001</c:v>
                </c:pt>
                <c:pt idx="14885" formatCode="General">
                  <c:v>0.28824</c:v>
                </c:pt>
                <c:pt idx="14886" formatCode="General">
                  <c:v>0.28824</c:v>
                </c:pt>
                <c:pt idx="14887" formatCode="General">
                  <c:v>0.28822999999999999</c:v>
                </c:pt>
                <c:pt idx="14888" formatCode="General">
                  <c:v>0.28822999999999999</c:v>
                </c:pt>
                <c:pt idx="14889" formatCode="General">
                  <c:v>0.28822999999999999</c:v>
                </c:pt>
                <c:pt idx="14890" formatCode="General">
                  <c:v>0.28821999999999998</c:v>
                </c:pt>
                <c:pt idx="14891" formatCode="General">
                  <c:v>0.28821999999999998</c:v>
                </c:pt>
                <c:pt idx="14892" formatCode="General">
                  <c:v>0.28821000000000002</c:v>
                </c:pt>
                <c:pt idx="14893" formatCode="General">
                  <c:v>0.28821000000000002</c:v>
                </c:pt>
                <c:pt idx="14894" formatCode="General">
                  <c:v>0.28820000000000001</c:v>
                </c:pt>
                <c:pt idx="14895" formatCode="General">
                  <c:v>0.28820000000000001</c:v>
                </c:pt>
                <c:pt idx="14896" formatCode="General">
                  <c:v>0.28819</c:v>
                </c:pt>
                <c:pt idx="14897" formatCode="General">
                  <c:v>0.28819</c:v>
                </c:pt>
                <c:pt idx="14898" formatCode="General">
                  <c:v>0.28817999999999999</c:v>
                </c:pt>
                <c:pt idx="14899" formatCode="General">
                  <c:v>0.28817999999999999</c:v>
                </c:pt>
                <c:pt idx="14900" formatCode="General">
                  <c:v>0.28816999999999998</c:v>
                </c:pt>
                <c:pt idx="14901" formatCode="General">
                  <c:v>0.28816999999999998</c:v>
                </c:pt>
                <c:pt idx="14902" formatCode="General">
                  <c:v>0.28816000000000003</c:v>
                </c:pt>
                <c:pt idx="14903" formatCode="General">
                  <c:v>0.28816000000000003</c:v>
                </c:pt>
                <c:pt idx="14904" formatCode="General">
                  <c:v>0.28815000000000002</c:v>
                </c:pt>
                <c:pt idx="14905" formatCode="General">
                  <c:v>0.28815000000000002</c:v>
                </c:pt>
                <c:pt idx="14906" formatCode="General">
                  <c:v>0.28814000000000001</c:v>
                </c:pt>
                <c:pt idx="14907" formatCode="General">
                  <c:v>0.28813</c:v>
                </c:pt>
                <c:pt idx="14908" formatCode="General">
                  <c:v>0.28813</c:v>
                </c:pt>
                <c:pt idx="14909" formatCode="General">
                  <c:v>0.28811999999999999</c:v>
                </c:pt>
                <c:pt idx="14910" formatCode="General">
                  <c:v>0.28811999999999999</c:v>
                </c:pt>
                <c:pt idx="14911" formatCode="General">
                  <c:v>0.28810999999999998</c:v>
                </c:pt>
                <c:pt idx="14912" formatCode="General">
                  <c:v>0.28810999999999998</c:v>
                </c:pt>
                <c:pt idx="14913" formatCode="General">
                  <c:v>0.28810000000000002</c:v>
                </c:pt>
                <c:pt idx="14914" formatCode="General">
                  <c:v>0.28809000000000001</c:v>
                </c:pt>
                <c:pt idx="14915" formatCode="General">
                  <c:v>0.28809000000000001</c:v>
                </c:pt>
                <c:pt idx="14916" formatCode="General">
                  <c:v>0.28808</c:v>
                </c:pt>
                <c:pt idx="14917" formatCode="General">
                  <c:v>0.28808</c:v>
                </c:pt>
                <c:pt idx="14918" formatCode="General">
                  <c:v>0.28806999999999999</c:v>
                </c:pt>
                <c:pt idx="14919" formatCode="General">
                  <c:v>0.28805999999999998</c:v>
                </c:pt>
                <c:pt idx="14920" formatCode="General">
                  <c:v>0.28805999999999998</c:v>
                </c:pt>
                <c:pt idx="14921" formatCode="General">
                  <c:v>0.28804999999999997</c:v>
                </c:pt>
                <c:pt idx="14922" formatCode="General">
                  <c:v>0.28804999999999997</c:v>
                </c:pt>
                <c:pt idx="14923" formatCode="General">
                  <c:v>0.28804000000000002</c:v>
                </c:pt>
                <c:pt idx="14924" formatCode="General">
                  <c:v>0.28803000000000001</c:v>
                </c:pt>
                <c:pt idx="14925" formatCode="General">
                  <c:v>0.28803000000000001</c:v>
                </c:pt>
                <c:pt idx="14926" formatCode="General">
                  <c:v>0.28802</c:v>
                </c:pt>
                <c:pt idx="14927" formatCode="General">
                  <c:v>0.28800999999999999</c:v>
                </c:pt>
                <c:pt idx="14928" formatCode="General">
                  <c:v>0.28800999999999999</c:v>
                </c:pt>
                <c:pt idx="14929" formatCode="General">
                  <c:v>0.28799999999999998</c:v>
                </c:pt>
                <c:pt idx="14930" formatCode="General">
                  <c:v>0.28799000000000002</c:v>
                </c:pt>
                <c:pt idx="14931" formatCode="General">
                  <c:v>0.28799000000000002</c:v>
                </c:pt>
                <c:pt idx="14932" formatCode="General">
                  <c:v>0.28798000000000001</c:v>
                </c:pt>
                <c:pt idx="14933" formatCode="General">
                  <c:v>0.28797</c:v>
                </c:pt>
                <c:pt idx="14934" formatCode="General">
                  <c:v>0.28797</c:v>
                </c:pt>
                <c:pt idx="14935" formatCode="General">
                  <c:v>0.28795999999999999</c:v>
                </c:pt>
                <c:pt idx="14936" formatCode="General">
                  <c:v>0.28794999999999998</c:v>
                </c:pt>
                <c:pt idx="14937" formatCode="General">
                  <c:v>0.28794999999999998</c:v>
                </c:pt>
                <c:pt idx="14938" formatCode="General">
                  <c:v>0.28793999999999997</c:v>
                </c:pt>
                <c:pt idx="14939" formatCode="General">
                  <c:v>0.28793000000000002</c:v>
                </c:pt>
                <c:pt idx="14940" formatCode="General">
                  <c:v>0.28793000000000002</c:v>
                </c:pt>
                <c:pt idx="14941" formatCode="General">
                  <c:v>0.28792000000000001</c:v>
                </c:pt>
                <c:pt idx="14942" formatCode="General">
                  <c:v>0.28791</c:v>
                </c:pt>
                <c:pt idx="14943" formatCode="General">
                  <c:v>0.28789999999999999</c:v>
                </c:pt>
                <c:pt idx="14944" formatCode="General">
                  <c:v>0.28789999999999999</c:v>
                </c:pt>
                <c:pt idx="14945" formatCode="General">
                  <c:v>0.28788999999999998</c:v>
                </c:pt>
                <c:pt idx="14946" formatCode="General">
                  <c:v>0.28788000000000002</c:v>
                </c:pt>
                <c:pt idx="14947" formatCode="General">
                  <c:v>0.28787000000000001</c:v>
                </c:pt>
                <c:pt idx="14948" formatCode="General">
                  <c:v>0.28787000000000001</c:v>
                </c:pt>
                <c:pt idx="14949" formatCode="General">
                  <c:v>0.28786</c:v>
                </c:pt>
                <c:pt idx="14950" formatCode="General">
                  <c:v>0.28784999999999999</c:v>
                </c:pt>
                <c:pt idx="14951" formatCode="General">
                  <c:v>0.28783999999999998</c:v>
                </c:pt>
                <c:pt idx="14952" formatCode="General">
                  <c:v>0.28783999999999998</c:v>
                </c:pt>
                <c:pt idx="14953" formatCode="General">
                  <c:v>0.28782999999999997</c:v>
                </c:pt>
                <c:pt idx="14954" formatCode="General">
                  <c:v>0.28782000000000002</c:v>
                </c:pt>
                <c:pt idx="14955" formatCode="General">
                  <c:v>0.28781000000000001</c:v>
                </c:pt>
                <c:pt idx="14956" formatCode="General">
                  <c:v>0.2878</c:v>
                </c:pt>
                <c:pt idx="14957" formatCode="General">
                  <c:v>0.2878</c:v>
                </c:pt>
                <c:pt idx="14958" formatCode="General">
                  <c:v>0.28778999999999999</c:v>
                </c:pt>
                <c:pt idx="14959" formatCode="General">
                  <c:v>0.28777999999999998</c:v>
                </c:pt>
                <c:pt idx="14960" formatCode="General">
                  <c:v>0.28777000000000003</c:v>
                </c:pt>
                <c:pt idx="14961" formatCode="General">
                  <c:v>0.28776000000000002</c:v>
                </c:pt>
                <c:pt idx="14962" formatCode="General">
                  <c:v>0.28776000000000002</c:v>
                </c:pt>
                <c:pt idx="14963" formatCode="General">
                  <c:v>0.28775000000000001</c:v>
                </c:pt>
                <c:pt idx="14964" formatCode="General">
                  <c:v>0.28774</c:v>
                </c:pt>
                <c:pt idx="14965" formatCode="General">
                  <c:v>0.28772999999999999</c:v>
                </c:pt>
                <c:pt idx="14966" formatCode="General">
                  <c:v>0.28771999999999998</c:v>
                </c:pt>
                <c:pt idx="14967" formatCode="General">
                  <c:v>0.28771000000000002</c:v>
                </c:pt>
                <c:pt idx="14968" formatCode="General">
                  <c:v>0.28771000000000002</c:v>
                </c:pt>
                <c:pt idx="14969" formatCode="General">
                  <c:v>0.28770000000000001</c:v>
                </c:pt>
                <c:pt idx="14970" formatCode="General">
                  <c:v>0.28769</c:v>
                </c:pt>
                <c:pt idx="14971" formatCode="General">
                  <c:v>0.28767999999999999</c:v>
                </c:pt>
                <c:pt idx="14972" formatCode="General">
                  <c:v>0.28766999999999998</c:v>
                </c:pt>
                <c:pt idx="14973" formatCode="General">
                  <c:v>0.28766000000000003</c:v>
                </c:pt>
                <c:pt idx="14974" formatCode="General">
                  <c:v>0.28765000000000002</c:v>
                </c:pt>
                <c:pt idx="14975" formatCode="General">
                  <c:v>0.28765000000000002</c:v>
                </c:pt>
                <c:pt idx="14976" formatCode="General">
                  <c:v>0.28764000000000001</c:v>
                </c:pt>
                <c:pt idx="14977" formatCode="General">
                  <c:v>0.28763</c:v>
                </c:pt>
                <c:pt idx="14978" formatCode="General">
                  <c:v>0.28761999999999999</c:v>
                </c:pt>
                <c:pt idx="14979" formatCode="General">
                  <c:v>0.28760999999999998</c:v>
                </c:pt>
                <c:pt idx="14980" formatCode="General">
                  <c:v>0.28760000000000002</c:v>
                </c:pt>
                <c:pt idx="14981" formatCode="General">
                  <c:v>0.28759000000000001</c:v>
                </c:pt>
                <c:pt idx="14982" formatCode="General">
                  <c:v>0.28758</c:v>
                </c:pt>
                <c:pt idx="14983" formatCode="General">
                  <c:v>0.28756999999999999</c:v>
                </c:pt>
                <c:pt idx="14984" formatCode="General">
                  <c:v>0.28755999999999998</c:v>
                </c:pt>
                <c:pt idx="14985" formatCode="General">
                  <c:v>0.28755999999999998</c:v>
                </c:pt>
                <c:pt idx="14986" formatCode="General">
                  <c:v>0.28754999999999997</c:v>
                </c:pt>
                <c:pt idx="14987" formatCode="General">
                  <c:v>0.28754000000000002</c:v>
                </c:pt>
                <c:pt idx="14988" formatCode="General">
                  <c:v>0.28753000000000001</c:v>
                </c:pt>
                <c:pt idx="14989" formatCode="General">
                  <c:v>0.28752</c:v>
                </c:pt>
                <c:pt idx="14990" formatCode="General">
                  <c:v>0.28750999999999999</c:v>
                </c:pt>
                <c:pt idx="14991" formatCode="General">
                  <c:v>0.28749999999999998</c:v>
                </c:pt>
                <c:pt idx="14992" formatCode="General">
                  <c:v>0.28749000000000002</c:v>
                </c:pt>
                <c:pt idx="14993" formatCode="General">
                  <c:v>0.28748000000000001</c:v>
                </c:pt>
                <c:pt idx="14994" formatCode="General">
                  <c:v>0.28747</c:v>
                </c:pt>
                <c:pt idx="14995" formatCode="General">
                  <c:v>0.28745999999999999</c:v>
                </c:pt>
                <c:pt idx="14996" formatCode="General">
                  <c:v>0.28744999999999998</c:v>
                </c:pt>
                <c:pt idx="14997" formatCode="General">
                  <c:v>0.28743999999999997</c:v>
                </c:pt>
                <c:pt idx="14998" formatCode="General">
                  <c:v>0.28743000000000002</c:v>
                </c:pt>
                <c:pt idx="14999" formatCode="General">
                  <c:v>0.28742000000000001</c:v>
                </c:pt>
                <c:pt idx="15000" formatCode="General">
                  <c:v>0.28741</c:v>
                </c:pt>
                <c:pt idx="15001" formatCode="General">
                  <c:v>0.28741</c:v>
                </c:pt>
                <c:pt idx="15002" formatCode="General">
                  <c:v>0.28739999999999999</c:v>
                </c:pt>
                <c:pt idx="15003" formatCode="General">
                  <c:v>0.28738999999999998</c:v>
                </c:pt>
                <c:pt idx="15004" formatCode="General">
                  <c:v>0.28738000000000002</c:v>
                </c:pt>
                <c:pt idx="15005" formatCode="General">
                  <c:v>0.28737000000000001</c:v>
                </c:pt>
                <c:pt idx="15006" formatCode="General">
                  <c:v>0.28736</c:v>
                </c:pt>
                <c:pt idx="15007" formatCode="General">
                  <c:v>0.28734999999999999</c:v>
                </c:pt>
                <c:pt idx="15008" formatCode="General">
                  <c:v>0.28733999999999998</c:v>
                </c:pt>
                <c:pt idx="15009" formatCode="General">
                  <c:v>0.28732999999999997</c:v>
                </c:pt>
                <c:pt idx="15010" formatCode="General">
                  <c:v>0.28732000000000002</c:v>
                </c:pt>
                <c:pt idx="15011" formatCode="General">
                  <c:v>0.28731000000000001</c:v>
                </c:pt>
                <c:pt idx="15012" formatCode="General">
                  <c:v>0.2873</c:v>
                </c:pt>
                <c:pt idx="15013" formatCode="General">
                  <c:v>0.28728999999999999</c:v>
                </c:pt>
                <c:pt idx="15014" formatCode="General">
                  <c:v>0.28727999999999998</c:v>
                </c:pt>
                <c:pt idx="15015" formatCode="General">
                  <c:v>0.28727000000000003</c:v>
                </c:pt>
                <c:pt idx="15016" formatCode="General">
                  <c:v>0.28726000000000002</c:v>
                </c:pt>
                <c:pt idx="15017" formatCode="General">
                  <c:v>0.28725000000000001</c:v>
                </c:pt>
                <c:pt idx="15018" formatCode="General">
                  <c:v>0.28724</c:v>
                </c:pt>
                <c:pt idx="15019" formatCode="General">
                  <c:v>0.28722999999999999</c:v>
                </c:pt>
                <c:pt idx="15020" formatCode="General">
                  <c:v>0.28721999999999998</c:v>
                </c:pt>
                <c:pt idx="15021" formatCode="General">
                  <c:v>0.28721000000000002</c:v>
                </c:pt>
                <c:pt idx="15022" formatCode="General">
                  <c:v>0.28720000000000001</c:v>
                </c:pt>
                <c:pt idx="15023" formatCode="General">
                  <c:v>0.28719</c:v>
                </c:pt>
                <c:pt idx="15024" formatCode="General">
                  <c:v>0.28717999999999999</c:v>
                </c:pt>
                <c:pt idx="15025" formatCode="General">
                  <c:v>0.28716999999999998</c:v>
                </c:pt>
                <c:pt idx="15026" formatCode="General">
                  <c:v>0.28716000000000003</c:v>
                </c:pt>
                <c:pt idx="15027" formatCode="General">
                  <c:v>0.28715000000000002</c:v>
                </c:pt>
                <c:pt idx="15028" formatCode="General">
                  <c:v>0.28715000000000002</c:v>
                </c:pt>
                <c:pt idx="15029" formatCode="General">
                  <c:v>0.28714000000000001</c:v>
                </c:pt>
                <c:pt idx="15030" formatCode="General">
                  <c:v>0.28713</c:v>
                </c:pt>
                <c:pt idx="15031" formatCode="General">
                  <c:v>0.28711999999999999</c:v>
                </c:pt>
                <c:pt idx="15032" formatCode="General">
                  <c:v>0.28710999999999998</c:v>
                </c:pt>
                <c:pt idx="15033" formatCode="General">
                  <c:v>0.28710000000000002</c:v>
                </c:pt>
                <c:pt idx="15034" formatCode="General">
                  <c:v>0.28709000000000001</c:v>
                </c:pt>
                <c:pt idx="15035" formatCode="General">
                  <c:v>0.28708</c:v>
                </c:pt>
                <c:pt idx="15036" formatCode="General">
                  <c:v>0.28706999999999999</c:v>
                </c:pt>
                <c:pt idx="15037" formatCode="General">
                  <c:v>0.28705999999999998</c:v>
                </c:pt>
                <c:pt idx="15038" formatCode="General">
                  <c:v>0.28705000000000003</c:v>
                </c:pt>
                <c:pt idx="15039" formatCode="General">
                  <c:v>0.28704000000000002</c:v>
                </c:pt>
                <c:pt idx="15040" formatCode="General">
                  <c:v>0.28703000000000001</c:v>
                </c:pt>
                <c:pt idx="15041" formatCode="General">
                  <c:v>0.28702</c:v>
                </c:pt>
                <c:pt idx="15042" formatCode="General">
                  <c:v>0.28700999999999999</c:v>
                </c:pt>
                <c:pt idx="15043" formatCode="General">
                  <c:v>0.28700999999999999</c:v>
                </c:pt>
                <c:pt idx="15044" formatCode="General">
                  <c:v>0.28699999999999998</c:v>
                </c:pt>
                <c:pt idx="15045" formatCode="General">
                  <c:v>0.28699000000000002</c:v>
                </c:pt>
                <c:pt idx="15046" formatCode="General">
                  <c:v>0.28698000000000001</c:v>
                </c:pt>
                <c:pt idx="15047" formatCode="General">
                  <c:v>0.28697</c:v>
                </c:pt>
                <c:pt idx="15048" formatCode="General">
                  <c:v>0.28695999999999999</c:v>
                </c:pt>
                <c:pt idx="15049" formatCode="General">
                  <c:v>0.28694999999999998</c:v>
                </c:pt>
                <c:pt idx="15050" formatCode="General">
                  <c:v>0.28693999999999997</c:v>
                </c:pt>
                <c:pt idx="15051" formatCode="General">
                  <c:v>0.28693000000000002</c:v>
                </c:pt>
                <c:pt idx="15052" formatCode="General">
                  <c:v>0.28693000000000002</c:v>
                </c:pt>
                <c:pt idx="15053" formatCode="General">
                  <c:v>0.28692000000000001</c:v>
                </c:pt>
                <c:pt idx="15054" formatCode="General">
                  <c:v>0.28691</c:v>
                </c:pt>
                <c:pt idx="15055" formatCode="General">
                  <c:v>0.28689999999999999</c:v>
                </c:pt>
                <c:pt idx="15056" formatCode="General">
                  <c:v>0.28688999999999998</c:v>
                </c:pt>
                <c:pt idx="15057" formatCode="General">
                  <c:v>0.28688000000000002</c:v>
                </c:pt>
                <c:pt idx="15058" formatCode="General">
                  <c:v>0.28688000000000002</c:v>
                </c:pt>
                <c:pt idx="15059" formatCode="General">
                  <c:v>0.28687000000000001</c:v>
                </c:pt>
                <c:pt idx="15060" formatCode="General">
                  <c:v>0.28686</c:v>
                </c:pt>
                <c:pt idx="15061" formatCode="General">
                  <c:v>0.28684999999999999</c:v>
                </c:pt>
                <c:pt idx="15062" formatCode="General">
                  <c:v>0.28683999999999998</c:v>
                </c:pt>
                <c:pt idx="15063" formatCode="General">
                  <c:v>0.28683999999999998</c:v>
                </c:pt>
                <c:pt idx="15064" formatCode="General">
                  <c:v>0.28682999999999997</c:v>
                </c:pt>
                <c:pt idx="15065" formatCode="General">
                  <c:v>0.28682000000000002</c:v>
                </c:pt>
                <c:pt idx="15066" formatCode="General">
                  <c:v>0.28681000000000001</c:v>
                </c:pt>
                <c:pt idx="15067" formatCode="General">
                  <c:v>0.2868</c:v>
                </c:pt>
                <c:pt idx="15068" formatCode="General">
                  <c:v>0.2868</c:v>
                </c:pt>
                <c:pt idx="15069" formatCode="General">
                  <c:v>0.28678999999999999</c:v>
                </c:pt>
                <c:pt idx="15070" formatCode="General">
                  <c:v>0.28677999999999998</c:v>
                </c:pt>
                <c:pt idx="15071" formatCode="General">
                  <c:v>0.28677999999999998</c:v>
                </c:pt>
                <c:pt idx="15072" formatCode="General">
                  <c:v>0.28677000000000002</c:v>
                </c:pt>
                <c:pt idx="15073" formatCode="General">
                  <c:v>0.28676000000000001</c:v>
                </c:pt>
                <c:pt idx="15074" formatCode="General">
                  <c:v>0.28675</c:v>
                </c:pt>
                <c:pt idx="15075" formatCode="General">
                  <c:v>0.28675</c:v>
                </c:pt>
                <c:pt idx="15076" formatCode="General">
                  <c:v>0.28673999999999999</c:v>
                </c:pt>
                <c:pt idx="15077" formatCode="General">
                  <c:v>0.28672999999999998</c:v>
                </c:pt>
                <c:pt idx="15078" formatCode="General">
                  <c:v>0.28672999999999998</c:v>
                </c:pt>
                <c:pt idx="15079" formatCode="General">
                  <c:v>0.28671999999999997</c:v>
                </c:pt>
                <c:pt idx="15080" formatCode="General">
                  <c:v>0.28671000000000002</c:v>
                </c:pt>
                <c:pt idx="15081" formatCode="General">
                  <c:v>0.28671000000000002</c:v>
                </c:pt>
                <c:pt idx="15082" formatCode="General">
                  <c:v>0.28670000000000001</c:v>
                </c:pt>
                <c:pt idx="15083" formatCode="General">
                  <c:v>0.28670000000000001</c:v>
                </c:pt>
                <c:pt idx="15084" formatCode="General">
                  <c:v>0.28669</c:v>
                </c:pt>
                <c:pt idx="15085" formatCode="General">
                  <c:v>0.28667999999999999</c:v>
                </c:pt>
                <c:pt idx="15086" formatCode="General">
                  <c:v>0.28667999999999999</c:v>
                </c:pt>
                <c:pt idx="15087" formatCode="General">
                  <c:v>0.28666999999999998</c:v>
                </c:pt>
                <c:pt idx="15088" formatCode="General">
                  <c:v>0.28666999999999998</c:v>
                </c:pt>
                <c:pt idx="15089" formatCode="General">
                  <c:v>0.28666000000000003</c:v>
                </c:pt>
                <c:pt idx="15090" formatCode="General">
                  <c:v>0.28666000000000003</c:v>
                </c:pt>
                <c:pt idx="15091" formatCode="General">
                  <c:v>0.28665000000000002</c:v>
                </c:pt>
                <c:pt idx="15092" formatCode="General">
                  <c:v>0.28665000000000002</c:v>
                </c:pt>
                <c:pt idx="15093" formatCode="General">
                  <c:v>0.28664000000000001</c:v>
                </c:pt>
                <c:pt idx="15094" formatCode="General">
                  <c:v>0.28664000000000001</c:v>
                </c:pt>
                <c:pt idx="15095" formatCode="General">
                  <c:v>0.28663</c:v>
                </c:pt>
                <c:pt idx="15096" formatCode="General">
                  <c:v>0.28663</c:v>
                </c:pt>
                <c:pt idx="15097" formatCode="General">
                  <c:v>0.28661999999999999</c:v>
                </c:pt>
                <c:pt idx="15098" formatCode="General">
                  <c:v>0.28661999999999999</c:v>
                </c:pt>
                <c:pt idx="15099" formatCode="General">
                  <c:v>0.28661999999999999</c:v>
                </c:pt>
                <c:pt idx="15100" formatCode="General">
                  <c:v>0.28660999999999998</c:v>
                </c:pt>
                <c:pt idx="15101" formatCode="General">
                  <c:v>0.28660999999999998</c:v>
                </c:pt>
                <c:pt idx="15102" formatCode="General">
                  <c:v>0.28660000000000002</c:v>
                </c:pt>
                <c:pt idx="15103" formatCode="General">
                  <c:v>0.28660000000000002</c:v>
                </c:pt>
                <c:pt idx="15104" formatCode="General">
                  <c:v>0.28660000000000002</c:v>
                </c:pt>
                <c:pt idx="15105" formatCode="General">
                  <c:v>0.28659000000000001</c:v>
                </c:pt>
                <c:pt idx="15106" formatCode="General">
                  <c:v>0.28659000000000001</c:v>
                </c:pt>
                <c:pt idx="15107" formatCode="General">
                  <c:v>0.28659000000000001</c:v>
                </c:pt>
                <c:pt idx="15108" formatCode="General">
                  <c:v>0.28658</c:v>
                </c:pt>
                <c:pt idx="15109" formatCode="General">
                  <c:v>0.28658</c:v>
                </c:pt>
                <c:pt idx="15110" formatCode="General">
                  <c:v>0.28658</c:v>
                </c:pt>
                <c:pt idx="15111" formatCode="General">
                  <c:v>0.28656999999999999</c:v>
                </c:pt>
                <c:pt idx="15112" formatCode="General">
                  <c:v>0.28656999999999999</c:v>
                </c:pt>
                <c:pt idx="15113" formatCode="General">
                  <c:v>0.28656999999999999</c:v>
                </c:pt>
                <c:pt idx="15114" formatCode="General">
                  <c:v>0.28656999999999999</c:v>
                </c:pt>
                <c:pt idx="15115" formatCode="General">
                  <c:v>0.28655999999999998</c:v>
                </c:pt>
                <c:pt idx="15116" formatCode="General">
                  <c:v>0.28655999999999998</c:v>
                </c:pt>
                <c:pt idx="15117" formatCode="General">
                  <c:v>0.28655999999999998</c:v>
                </c:pt>
                <c:pt idx="15118" formatCode="General">
                  <c:v>0.28655999999999998</c:v>
                </c:pt>
                <c:pt idx="15119" formatCode="General">
                  <c:v>0.28655999999999998</c:v>
                </c:pt>
                <c:pt idx="15120" formatCode="General">
                  <c:v>0.28655999999999998</c:v>
                </c:pt>
                <c:pt idx="15121" formatCode="General">
                  <c:v>0.28655000000000003</c:v>
                </c:pt>
                <c:pt idx="15122" formatCode="General">
                  <c:v>0.28655000000000003</c:v>
                </c:pt>
                <c:pt idx="15123" formatCode="General">
                  <c:v>0.28655000000000003</c:v>
                </c:pt>
                <c:pt idx="15124" formatCode="General">
                  <c:v>0.28655000000000003</c:v>
                </c:pt>
                <c:pt idx="15125" formatCode="General">
                  <c:v>0.28655000000000003</c:v>
                </c:pt>
                <c:pt idx="15126" formatCode="General">
                  <c:v>0.28655000000000003</c:v>
                </c:pt>
                <c:pt idx="15127" formatCode="General">
                  <c:v>0.28655000000000003</c:v>
                </c:pt>
                <c:pt idx="15128" formatCode="General">
                  <c:v>0.28655000000000003</c:v>
                </c:pt>
                <c:pt idx="15129" formatCode="General">
                  <c:v>0.28655000000000003</c:v>
                </c:pt>
                <c:pt idx="15130" formatCode="General">
                  <c:v>0.28655000000000003</c:v>
                </c:pt>
                <c:pt idx="15131" formatCode="General">
                  <c:v>0.28655000000000003</c:v>
                </c:pt>
                <c:pt idx="15132" formatCode="General">
                  <c:v>0.28655000000000003</c:v>
                </c:pt>
                <c:pt idx="15133" formatCode="General">
                  <c:v>0.28655000000000003</c:v>
                </c:pt>
                <c:pt idx="15134" formatCode="General">
                  <c:v>0.28655000000000003</c:v>
                </c:pt>
                <c:pt idx="15135" formatCode="General">
                  <c:v>0.28655000000000003</c:v>
                </c:pt>
                <c:pt idx="15136" formatCode="General">
                  <c:v>0.28655000000000003</c:v>
                </c:pt>
                <c:pt idx="15137" formatCode="General">
                  <c:v>0.28655000000000003</c:v>
                </c:pt>
                <c:pt idx="15138" formatCode="General">
                  <c:v>0.28655000000000003</c:v>
                </c:pt>
                <c:pt idx="15139" formatCode="General">
                  <c:v>0.28655000000000003</c:v>
                </c:pt>
                <c:pt idx="15140" formatCode="General">
                  <c:v>0.28655000000000003</c:v>
                </c:pt>
                <c:pt idx="15141" formatCode="General">
                  <c:v>0.28655000000000003</c:v>
                </c:pt>
                <c:pt idx="15142" formatCode="General">
                  <c:v>0.28655999999999998</c:v>
                </c:pt>
                <c:pt idx="15143" formatCode="General">
                  <c:v>0.28655999999999998</c:v>
                </c:pt>
                <c:pt idx="15144" formatCode="General">
                  <c:v>0.28655999999999998</c:v>
                </c:pt>
                <c:pt idx="15145" formatCode="General">
                  <c:v>0.28655999999999998</c:v>
                </c:pt>
                <c:pt idx="15146" formatCode="General">
                  <c:v>0.28655999999999998</c:v>
                </c:pt>
                <c:pt idx="15147" formatCode="General">
                  <c:v>0.28655999999999998</c:v>
                </c:pt>
                <c:pt idx="15148" formatCode="General">
                  <c:v>0.28656999999999999</c:v>
                </c:pt>
                <c:pt idx="15149" formatCode="General">
                  <c:v>0.28656999999999999</c:v>
                </c:pt>
                <c:pt idx="15150" formatCode="General">
                  <c:v>0.28656999999999999</c:v>
                </c:pt>
                <c:pt idx="15151" formatCode="General">
                  <c:v>0.28656999999999999</c:v>
                </c:pt>
                <c:pt idx="15152" formatCode="General">
                  <c:v>0.28658</c:v>
                </c:pt>
                <c:pt idx="15153" formatCode="General">
                  <c:v>0.28658</c:v>
                </c:pt>
                <c:pt idx="15154" formatCode="General">
                  <c:v>0.28658</c:v>
                </c:pt>
                <c:pt idx="15155" formatCode="General">
                  <c:v>0.28658</c:v>
                </c:pt>
                <c:pt idx="15156" formatCode="General">
                  <c:v>0.28659000000000001</c:v>
                </c:pt>
                <c:pt idx="15157" formatCode="General">
                  <c:v>0.28659000000000001</c:v>
                </c:pt>
                <c:pt idx="15158" formatCode="General">
                  <c:v>0.28659000000000001</c:v>
                </c:pt>
                <c:pt idx="15159" formatCode="General">
                  <c:v>0.28660000000000002</c:v>
                </c:pt>
                <c:pt idx="15160" formatCode="General">
                  <c:v>0.28660000000000002</c:v>
                </c:pt>
                <c:pt idx="15161" formatCode="General">
                  <c:v>0.28660000000000002</c:v>
                </c:pt>
                <c:pt idx="15162" formatCode="General">
                  <c:v>0.28660999999999998</c:v>
                </c:pt>
                <c:pt idx="15163" formatCode="General">
                  <c:v>0.28660999999999998</c:v>
                </c:pt>
                <c:pt idx="15164" formatCode="General">
                  <c:v>0.28660999999999998</c:v>
                </c:pt>
                <c:pt idx="15165" formatCode="General">
                  <c:v>0.28661999999999999</c:v>
                </c:pt>
                <c:pt idx="15166" formatCode="General">
                  <c:v>0.28661999999999999</c:v>
                </c:pt>
                <c:pt idx="15167" formatCode="General">
                  <c:v>0.28663</c:v>
                </c:pt>
                <c:pt idx="15168" formatCode="General">
                  <c:v>0.28663</c:v>
                </c:pt>
                <c:pt idx="15169" formatCode="General">
                  <c:v>0.28664000000000001</c:v>
                </c:pt>
                <c:pt idx="15170" formatCode="General">
                  <c:v>0.28664000000000001</c:v>
                </c:pt>
                <c:pt idx="15171" formatCode="General">
                  <c:v>0.28664000000000001</c:v>
                </c:pt>
                <c:pt idx="15172" formatCode="General">
                  <c:v>0.28665000000000002</c:v>
                </c:pt>
                <c:pt idx="15173" formatCode="General">
                  <c:v>0.28665000000000002</c:v>
                </c:pt>
                <c:pt idx="15174" formatCode="General">
                  <c:v>0.28666000000000003</c:v>
                </c:pt>
                <c:pt idx="15175" formatCode="General">
                  <c:v>0.28666000000000003</c:v>
                </c:pt>
                <c:pt idx="15176" formatCode="General">
                  <c:v>0.28666999999999998</c:v>
                </c:pt>
                <c:pt idx="15177" formatCode="General">
                  <c:v>0.28666999999999998</c:v>
                </c:pt>
                <c:pt idx="15178" formatCode="General">
                  <c:v>0.28667999999999999</c:v>
                </c:pt>
                <c:pt idx="15179" formatCode="General">
                  <c:v>0.28667999999999999</c:v>
                </c:pt>
                <c:pt idx="15180" formatCode="General">
                  <c:v>0.28669</c:v>
                </c:pt>
                <c:pt idx="15181" formatCode="General">
                  <c:v>0.28670000000000001</c:v>
                </c:pt>
                <c:pt idx="15182" formatCode="General">
                  <c:v>0.28670000000000001</c:v>
                </c:pt>
                <c:pt idx="15183" formatCode="General">
                  <c:v>0.28671000000000002</c:v>
                </c:pt>
                <c:pt idx="15184" formatCode="General">
                  <c:v>0.28671000000000002</c:v>
                </c:pt>
                <c:pt idx="15185" formatCode="General">
                  <c:v>0.28671999999999997</c:v>
                </c:pt>
                <c:pt idx="15186" formatCode="General">
                  <c:v>0.28671999999999997</c:v>
                </c:pt>
                <c:pt idx="15187" formatCode="General">
                  <c:v>0.28672999999999998</c:v>
                </c:pt>
                <c:pt idx="15188" formatCode="General">
                  <c:v>0.28673999999999999</c:v>
                </c:pt>
                <c:pt idx="15189" formatCode="General">
                  <c:v>0.28673999999999999</c:v>
                </c:pt>
                <c:pt idx="15190" formatCode="General">
                  <c:v>0.28675</c:v>
                </c:pt>
                <c:pt idx="15191" formatCode="General">
                  <c:v>0.28675</c:v>
                </c:pt>
                <c:pt idx="15192" formatCode="General">
                  <c:v>0.28676000000000001</c:v>
                </c:pt>
                <c:pt idx="15193" formatCode="General">
                  <c:v>0.28677000000000002</c:v>
                </c:pt>
                <c:pt idx="15194" formatCode="General">
                  <c:v>0.28677000000000002</c:v>
                </c:pt>
                <c:pt idx="15195" formatCode="General">
                  <c:v>0.28677999999999998</c:v>
                </c:pt>
                <c:pt idx="15196" formatCode="General">
                  <c:v>0.28678999999999999</c:v>
                </c:pt>
                <c:pt idx="15197" formatCode="General">
                  <c:v>0.28678999999999999</c:v>
                </c:pt>
                <c:pt idx="15198" formatCode="General">
                  <c:v>0.2868</c:v>
                </c:pt>
                <c:pt idx="15199" formatCode="General">
                  <c:v>0.28681000000000001</c:v>
                </c:pt>
                <c:pt idx="15200" formatCode="General">
                  <c:v>0.28681000000000001</c:v>
                </c:pt>
                <c:pt idx="15201" formatCode="General">
                  <c:v>0.28682000000000002</c:v>
                </c:pt>
                <c:pt idx="15202" formatCode="General">
                  <c:v>0.28682999999999997</c:v>
                </c:pt>
                <c:pt idx="15203" formatCode="General">
                  <c:v>0.28682999999999997</c:v>
                </c:pt>
                <c:pt idx="15204" formatCode="General">
                  <c:v>0.28683999999999998</c:v>
                </c:pt>
                <c:pt idx="15205" formatCode="General">
                  <c:v>0.28684999999999999</c:v>
                </c:pt>
                <c:pt idx="15206" formatCode="General">
                  <c:v>0.28684999999999999</c:v>
                </c:pt>
                <c:pt idx="15207" formatCode="General">
                  <c:v>0.28686</c:v>
                </c:pt>
                <c:pt idx="15208" formatCode="General">
                  <c:v>0.28687000000000001</c:v>
                </c:pt>
                <c:pt idx="15209" formatCode="General">
                  <c:v>0.28688000000000002</c:v>
                </c:pt>
                <c:pt idx="15210" formatCode="General">
                  <c:v>0.28688000000000002</c:v>
                </c:pt>
                <c:pt idx="15211" formatCode="General">
                  <c:v>0.28688999999999998</c:v>
                </c:pt>
                <c:pt idx="15212" formatCode="General">
                  <c:v>0.28689999999999999</c:v>
                </c:pt>
                <c:pt idx="15213" formatCode="General">
                  <c:v>0.28689999999999999</c:v>
                </c:pt>
                <c:pt idx="15214" formatCode="General">
                  <c:v>0.28691</c:v>
                </c:pt>
                <c:pt idx="15215" formatCode="General">
                  <c:v>0.28692000000000001</c:v>
                </c:pt>
                <c:pt idx="15216" formatCode="General">
                  <c:v>0.28693000000000002</c:v>
                </c:pt>
                <c:pt idx="15217" formatCode="General">
                  <c:v>0.28693000000000002</c:v>
                </c:pt>
                <c:pt idx="15218" formatCode="General">
                  <c:v>0.28693999999999997</c:v>
                </c:pt>
                <c:pt idx="15219" formatCode="General">
                  <c:v>0.28694999999999998</c:v>
                </c:pt>
                <c:pt idx="15220" formatCode="General">
                  <c:v>0.28695999999999999</c:v>
                </c:pt>
                <c:pt idx="15221" formatCode="General">
                  <c:v>0.28695999999999999</c:v>
                </c:pt>
                <c:pt idx="15222" formatCode="General">
                  <c:v>0.28697</c:v>
                </c:pt>
                <c:pt idx="15223" formatCode="General">
                  <c:v>0.28698000000000001</c:v>
                </c:pt>
                <c:pt idx="15224" formatCode="General">
                  <c:v>0.28699000000000002</c:v>
                </c:pt>
                <c:pt idx="15225" formatCode="General">
                  <c:v>0.28699000000000002</c:v>
                </c:pt>
                <c:pt idx="15226" formatCode="General">
                  <c:v>0.28699999999999998</c:v>
                </c:pt>
                <c:pt idx="15227" formatCode="General">
                  <c:v>0.28700999999999999</c:v>
                </c:pt>
                <c:pt idx="15228" formatCode="General">
                  <c:v>0.28702</c:v>
                </c:pt>
                <c:pt idx="15229" formatCode="General">
                  <c:v>0.28702</c:v>
                </c:pt>
                <c:pt idx="15230" formatCode="General">
                  <c:v>0.28703000000000001</c:v>
                </c:pt>
                <c:pt idx="15231" formatCode="General">
                  <c:v>0.28704000000000002</c:v>
                </c:pt>
                <c:pt idx="15232" formatCode="General">
                  <c:v>0.28705000000000003</c:v>
                </c:pt>
                <c:pt idx="15233" formatCode="General">
                  <c:v>0.28705000000000003</c:v>
                </c:pt>
                <c:pt idx="15234" formatCode="General">
                  <c:v>0.28705999999999998</c:v>
                </c:pt>
                <c:pt idx="15235" formatCode="General">
                  <c:v>0.28706999999999999</c:v>
                </c:pt>
                <c:pt idx="15236" formatCode="General">
                  <c:v>0.28708</c:v>
                </c:pt>
                <c:pt idx="15237" formatCode="General">
                  <c:v>0.28708</c:v>
                </c:pt>
                <c:pt idx="15238" formatCode="General">
                  <c:v>0.28709000000000001</c:v>
                </c:pt>
                <c:pt idx="15239" formatCode="General">
                  <c:v>0.28710000000000002</c:v>
                </c:pt>
                <c:pt idx="15240" formatCode="General">
                  <c:v>0.28710999999999998</c:v>
                </c:pt>
                <c:pt idx="15241" formatCode="General">
                  <c:v>0.28711999999999999</c:v>
                </c:pt>
                <c:pt idx="15242" formatCode="General">
                  <c:v>0.28711999999999999</c:v>
                </c:pt>
                <c:pt idx="15243" formatCode="General">
                  <c:v>0.28713</c:v>
                </c:pt>
                <c:pt idx="15244" formatCode="General">
                  <c:v>0.28714000000000001</c:v>
                </c:pt>
                <c:pt idx="15245" formatCode="General">
                  <c:v>0.28715000000000002</c:v>
                </c:pt>
                <c:pt idx="15246" formatCode="General">
                  <c:v>0.28715000000000002</c:v>
                </c:pt>
                <c:pt idx="15247" formatCode="General">
                  <c:v>0.28716000000000003</c:v>
                </c:pt>
                <c:pt idx="15248" formatCode="General">
                  <c:v>0.28716999999999998</c:v>
                </c:pt>
                <c:pt idx="15249" formatCode="General">
                  <c:v>0.28717999999999999</c:v>
                </c:pt>
                <c:pt idx="15250" formatCode="General">
                  <c:v>0.28717999999999999</c:v>
                </c:pt>
                <c:pt idx="15251" formatCode="General">
                  <c:v>0.28719</c:v>
                </c:pt>
                <c:pt idx="15252" formatCode="General">
                  <c:v>0.28720000000000001</c:v>
                </c:pt>
                <c:pt idx="15253" formatCode="General">
                  <c:v>0.28721000000000002</c:v>
                </c:pt>
                <c:pt idx="15254" formatCode="General">
                  <c:v>0.28721000000000002</c:v>
                </c:pt>
                <c:pt idx="15255" formatCode="General">
                  <c:v>0.28721999999999998</c:v>
                </c:pt>
                <c:pt idx="15256" formatCode="General">
                  <c:v>0.28722999999999999</c:v>
                </c:pt>
                <c:pt idx="15257" formatCode="General">
                  <c:v>0.28724</c:v>
                </c:pt>
                <c:pt idx="15258" formatCode="General">
                  <c:v>0.28724</c:v>
                </c:pt>
                <c:pt idx="15259" formatCode="General">
                  <c:v>0.28725000000000001</c:v>
                </c:pt>
                <c:pt idx="15260" formatCode="General">
                  <c:v>0.28726000000000002</c:v>
                </c:pt>
                <c:pt idx="15261" formatCode="General">
                  <c:v>0.28727000000000003</c:v>
                </c:pt>
                <c:pt idx="15262" formatCode="General">
                  <c:v>0.28727000000000003</c:v>
                </c:pt>
                <c:pt idx="15263" formatCode="General">
                  <c:v>0.28727999999999998</c:v>
                </c:pt>
                <c:pt idx="15264" formatCode="General">
                  <c:v>0.28728999999999999</c:v>
                </c:pt>
                <c:pt idx="15265" formatCode="General">
                  <c:v>0.28728999999999999</c:v>
                </c:pt>
                <c:pt idx="15266" formatCode="General">
                  <c:v>0.2873</c:v>
                </c:pt>
                <c:pt idx="15267" formatCode="General">
                  <c:v>0.28731000000000001</c:v>
                </c:pt>
                <c:pt idx="15268" formatCode="General">
                  <c:v>0.28732000000000002</c:v>
                </c:pt>
                <c:pt idx="15269" formatCode="General">
                  <c:v>0.28732000000000002</c:v>
                </c:pt>
                <c:pt idx="15270" formatCode="General">
                  <c:v>0.28732999999999997</c:v>
                </c:pt>
                <c:pt idx="15271" formatCode="General">
                  <c:v>0.28733999999999998</c:v>
                </c:pt>
                <c:pt idx="15272" formatCode="General">
                  <c:v>0.28733999999999998</c:v>
                </c:pt>
                <c:pt idx="15273" formatCode="General">
                  <c:v>0.28734999999999999</c:v>
                </c:pt>
                <c:pt idx="15274" formatCode="General">
                  <c:v>0.28736</c:v>
                </c:pt>
                <c:pt idx="15275" formatCode="General">
                  <c:v>0.28737000000000001</c:v>
                </c:pt>
                <c:pt idx="15276" formatCode="General">
                  <c:v>0.28737000000000001</c:v>
                </c:pt>
                <c:pt idx="15277" formatCode="General">
                  <c:v>0.28738000000000002</c:v>
                </c:pt>
                <c:pt idx="15278" formatCode="General">
                  <c:v>0.28738999999999998</c:v>
                </c:pt>
                <c:pt idx="15279" formatCode="General">
                  <c:v>0.28738999999999998</c:v>
                </c:pt>
                <c:pt idx="15280" formatCode="General">
                  <c:v>0.28739999999999999</c:v>
                </c:pt>
                <c:pt idx="15281" formatCode="General">
                  <c:v>0.28741</c:v>
                </c:pt>
                <c:pt idx="15282" formatCode="General">
                  <c:v>0.28741</c:v>
                </c:pt>
                <c:pt idx="15283" formatCode="General">
                  <c:v>0.28742000000000001</c:v>
                </c:pt>
                <c:pt idx="15284" formatCode="General">
                  <c:v>0.28743000000000002</c:v>
                </c:pt>
                <c:pt idx="15285" formatCode="General">
                  <c:v>0.28743000000000002</c:v>
                </c:pt>
                <c:pt idx="15286" formatCode="General">
                  <c:v>0.28743999999999997</c:v>
                </c:pt>
                <c:pt idx="15287" formatCode="General">
                  <c:v>0.28744999999999998</c:v>
                </c:pt>
                <c:pt idx="15288" formatCode="General">
                  <c:v>0.28744999999999998</c:v>
                </c:pt>
                <c:pt idx="15289" formatCode="General">
                  <c:v>0.28745999999999999</c:v>
                </c:pt>
                <c:pt idx="15290" formatCode="General">
                  <c:v>0.28747</c:v>
                </c:pt>
                <c:pt idx="15291" formatCode="General">
                  <c:v>0.28747</c:v>
                </c:pt>
                <c:pt idx="15292" formatCode="General">
                  <c:v>0.28748000000000001</c:v>
                </c:pt>
                <c:pt idx="15293" formatCode="General">
                  <c:v>0.28748000000000001</c:v>
                </c:pt>
                <c:pt idx="15294" formatCode="General">
                  <c:v>0.28749000000000002</c:v>
                </c:pt>
                <c:pt idx="15295" formatCode="General">
                  <c:v>0.28749999999999998</c:v>
                </c:pt>
                <c:pt idx="15296" formatCode="General">
                  <c:v>0.28749999999999998</c:v>
                </c:pt>
                <c:pt idx="15297" formatCode="General">
                  <c:v>0.28750999999999999</c:v>
                </c:pt>
                <c:pt idx="15298" formatCode="General">
                  <c:v>0.28752</c:v>
                </c:pt>
                <c:pt idx="15299" formatCode="General">
                  <c:v>0.28752</c:v>
                </c:pt>
                <c:pt idx="15300" formatCode="General">
                  <c:v>0.28753000000000001</c:v>
                </c:pt>
                <c:pt idx="15301" formatCode="General">
                  <c:v>0.28753000000000001</c:v>
                </c:pt>
                <c:pt idx="15302" formatCode="General">
                  <c:v>0.28754000000000002</c:v>
                </c:pt>
                <c:pt idx="15303" formatCode="General">
                  <c:v>0.28754000000000002</c:v>
                </c:pt>
                <c:pt idx="15304" formatCode="General">
                  <c:v>0.28754999999999997</c:v>
                </c:pt>
                <c:pt idx="15305" formatCode="General">
                  <c:v>0.28755999999999998</c:v>
                </c:pt>
                <c:pt idx="15306" formatCode="General">
                  <c:v>0.28755999999999998</c:v>
                </c:pt>
                <c:pt idx="15307" formatCode="General">
                  <c:v>0.28756999999999999</c:v>
                </c:pt>
                <c:pt idx="15308" formatCode="General">
                  <c:v>0.28756999999999999</c:v>
                </c:pt>
                <c:pt idx="15309" formatCode="General">
                  <c:v>0.28758</c:v>
                </c:pt>
                <c:pt idx="15310" formatCode="General">
                  <c:v>0.28758</c:v>
                </c:pt>
                <c:pt idx="15311" formatCode="General">
                  <c:v>0.28759000000000001</c:v>
                </c:pt>
                <c:pt idx="15312" formatCode="General">
                  <c:v>0.28760000000000002</c:v>
                </c:pt>
                <c:pt idx="15313" formatCode="General">
                  <c:v>0.28760000000000002</c:v>
                </c:pt>
                <c:pt idx="15314" formatCode="General">
                  <c:v>0.28760999999999998</c:v>
                </c:pt>
                <c:pt idx="15315" formatCode="General">
                  <c:v>0.28760999999999998</c:v>
                </c:pt>
                <c:pt idx="15316" formatCode="General">
                  <c:v>0.28761999999999999</c:v>
                </c:pt>
                <c:pt idx="15317" formatCode="General">
                  <c:v>0.28761999999999999</c:v>
                </c:pt>
                <c:pt idx="15318" formatCode="General">
                  <c:v>0.28763</c:v>
                </c:pt>
                <c:pt idx="15319" formatCode="General">
                  <c:v>0.28763</c:v>
                </c:pt>
                <c:pt idx="15320" formatCode="General">
                  <c:v>0.28764000000000001</c:v>
                </c:pt>
                <c:pt idx="15321" formatCode="General">
                  <c:v>0.28764000000000001</c:v>
                </c:pt>
                <c:pt idx="15322" formatCode="General">
                  <c:v>0.28765000000000002</c:v>
                </c:pt>
                <c:pt idx="15323" formatCode="General">
                  <c:v>0.28765000000000002</c:v>
                </c:pt>
                <c:pt idx="15324" formatCode="General">
                  <c:v>0.28766000000000003</c:v>
                </c:pt>
                <c:pt idx="15325" formatCode="General">
                  <c:v>0.28766000000000003</c:v>
                </c:pt>
                <c:pt idx="15326" formatCode="General">
                  <c:v>0.28766999999999998</c:v>
                </c:pt>
                <c:pt idx="15327" formatCode="General">
                  <c:v>0.28766999999999998</c:v>
                </c:pt>
                <c:pt idx="15328" formatCode="General">
                  <c:v>0.28767999999999999</c:v>
                </c:pt>
                <c:pt idx="15329" formatCode="General">
                  <c:v>0.28767999999999999</c:v>
                </c:pt>
                <c:pt idx="15330" formatCode="General">
                  <c:v>0.28769</c:v>
                </c:pt>
                <c:pt idx="15331" formatCode="General">
                  <c:v>0.28769</c:v>
                </c:pt>
                <c:pt idx="15332" formatCode="General">
                  <c:v>0.28770000000000001</c:v>
                </c:pt>
                <c:pt idx="15333" formatCode="General">
                  <c:v>0.28770000000000001</c:v>
                </c:pt>
                <c:pt idx="15334" formatCode="General">
                  <c:v>0.28770000000000001</c:v>
                </c:pt>
                <c:pt idx="15335" formatCode="General">
                  <c:v>0.28771000000000002</c:v>
                </c:pt>
                <c:pt idx="15336" formatCode="General">
                  <c:v>0.28771000000000002</c:v>
                </c:pt>
                <c:pt idx="15337" formatCode="General">
                  <c:v>0.28771999999999998</c:v>
                </c:pt>
                <c:pt idx="15338" formatCode="General">
                  <c:v>0.28771999999999998</c:v>
                </c:pt>
                <c:pt idx="15339" formatCode="General">
                  <c:v>0.28772999999999999</c:v>
                </c:pt>
                <c:pt idx="15340" formatCode="General">
                  <c:v>0.28772999999999999</c:v>
                </c:pt>
                <c:pt idx="15341" formatCode="General">
                  <c:v>0.28774</c:v>
                </c:pt>
                <c:pt idx="15342" formatCode="General">
                  <c:v>0.28774</c:v>
                </c:pt>
                <c:pt idx="15343" formatCode="General">
                  <c:v>0.28774</c:v>
                </c:pt>
                <c:pt idx="15344" formatCode="General">
                  <c:v>0.28775000000000001</c:v>
                </c:pt>
                <c:pt idx="15345" formatCode="General">
                  <c:v>0.28775000000000001</c:v>
                </c:pt>
                <c:pt idx="15346" formatCode="General">
                  <c:v>0.28776000000000002</c:v>
                </c:pt>
                <c:pt idx="15347" formatCode="General">
                  <c:v>0.28776000000000002</c:v>
                </c:pt>
                <c:pt idx="15348" formatCode="General">
                  <c:v>0.28776000000000002</c:v>
                </c:pt>
                <c:pt idx="15349" formatCode="General">
                  <c:v>0.28777000000000003</c:v>
                </c:pt>
                <c:pt idx="15350" formatCode="General">
                  <c:v>0.28777000000000003</c:v>
                </c:pt>
                <c:pt idx="15351" formatCode="General">
                  <c:v>0.28777000000000003</c:v>
                </c:pt>
                <c:pt idx="15352" formatCode="General">
                  <c:v>0.28777999999999998</c:v>
                </c:pt>
                <c:pt idx="15353" formatCode="General">
                  <c:v>0.28777999999999998</c:v>
                </c:pt>
                <c:pt idx="15354" formatCode="General">
                  <c:v>0.28778999999999999</c:v>
                </c:pt>
                <c:pt idx="15355" formatCode="General">
                  <c:v>0.28778999999999999</c:v>
                </c:pt>
                <c:pt idx="15356" formatCode="General">
                  <c:v>0.28778999999999999</c:v>
                </c:pt>
                <c:pt idx="15357" formatCode="General">
                  <c:v>0.2878</c:v>
                </c:pt>
                <c:pt idx="15358" formatCode="General">
                  <c:v>0.2878</c:v>
                </c:pt>
                <c:pt idx="15359" formatCode="General">
                  <c:v>0.2878</c:v>
                </c:pt>
                <c:pt idx="15360" formatCode="General">
                  <c:v>0.28781000000000001</c:v>
                </c:pt>
                <c:pt idx="15361" formatCode="General">
                  <c:v>0.28781000000000001</c:v>
                </c:pt>
                <c:pt idx="15362" formatCode="General">
                  <c:v>0.28781000000000001</c:v>
                </c:pt>
                <c:pt idx="15363" formatCode="General">
                  <c:v>0.28782000000000002</c:v>
                </c:pt>
                <c:pt idx="15364" formatCode="General">
                  <c:v>0.28782000000000002</c:v>
                </c:pt>
                <c:pt idx="15365" formatCode="General">
                  <c:v>0.28782000000000002</c:v>
                </c:pt>
                <c:pt idx="15366" formatCode="General">
                  <c:v>0.28782999999999997</c:v>
                </c:pt>
                <c:pt idx="15367" formatCode="General">
                  <c:v>0.28782999999999997</c:v>
                </c:pt>
                <c:pt idx="15368" formatCode="General">
                  <c:v>0.28782999999999997</c:v>
                </c:pt>
                <c:pt idx="15369" formatCode="General">
                  <c:v>0.28783999999999998</c:v>
                </c:pt>
                <c:pt idx="15370" formatCode="General">
                  <c:v>0.28783999999999998</c:v>
                </c:pt>
                <c:pt idx="15371" formatCode="General">
                  <c:v>0.28783999999999998</c:v>
                </c:pt>
                <c:pt idx="15372" formatCode="General">
                  <c:v>0.28784999999999999</c:v>
                </c:pt>
                <c:pt idx="15373" formatCode="General">
                  <c:v>0.28784999999999999</c:v>
                </c:pt>
                <c:pt idx="15374" formatCode="General">
                  <c:v>0.28784999999999999</c:v>
                </c:pt>
                <c:pt idx="15375" formatCode="General">
                  <c:v>0.28784999999999999</c:v>
                </c:pt>
                <c:pt idx="15376" formatCode="General">
                  <c:v>0.28786</c:v>
                </c:pt>
                <c:pt idx="15377" formatCode="General">
                  <c:v>0.28786</c:v>
                </c:pt>
                <c:pt idx="15378" formatCode="General">
                  <c:v>0.28786</c:v>
                </c:pt>
                <c:pt idx="15379" formatCode="General">
                  <c:v>0.28787000000000001</c:v>
                </c:pt>
                <c:pt idx="15380" formatCode="General">
                  <c:v>0.28787000000000001</c:v>
                </c:pt>
                <c:pt idx="15381" formatCode="General">
                  <c:v>0.28787000000000001</c:v>
                </c:pt>
                <c:pt idx="15382" formatCode="General">
                  <c:v>0.28787000000000001</c:v>
                </c:pt>
                <c:pt idx="15383" formatCode="General">
                  <c:v>0.28788000000000002</c:v>
                </c:pt>
                <c:pt idx="15384" formatCode="General">
                  <c:v>0.28788000000000002</c:v>
                </c:pt>
                <c:pt idx="15385" formatCode="General">
                  <c:v>0.28788000000000002</c:v>
                </c:pt>
                <c:pt idx="15386" formatCode="General">
                  <c:v>0.28788999999999998</c:v>
                </c:pt>
                <c:pt idx="15387" formatCode="General">
                  <c:v>0.28788999999999998</c:v>
                </c:pt>
                <c:pt idx="15388" formatCode="General">
                  <c:v>0.28788999999999998</c:v>
                </c:pt>
                <c:pt idx="15389" formatCode="General">
                  <c:v>0.28788999999999998</c:v>
                </c:pt>
                <c:pt idx="15390" formatCode="General">
                  <c:v>0.28789999999999999</c:v>
                </c:pt>
                <c:pt idx="15391" formatCode="General">
                  <c:v>0.28789999999999999</c:v>
                </c:pt>
                <c:pt idx="15392" formatCode="General">
                  <c:v>0.28789999999999999</c:v>
                </c:pt>
                <c:pt idx="15393" formatCode="General">
                  <c:v>0.28789999999999999</c:v>
                </c:pt>
                <c:pt idx="15394" formatCode="General">
                  <c:v>0.28789999999999999</c:v>
                </c:pt>
                <c:pt idx="15395" formatCode="General">
                  <c:v>0.28791</c:v>
                </c:pt>
                <c:pt idx="15396" formatCode="General">
                  <c:v>0.28791</c:v>
                </c:pt>
                <c:pt idx="15397" formatCode="General">
                  <c:v>0.28791</c:v>
                </c:pt>
                <c:pt idx="15398" formatCode="General">
                  <c:v>0.28791</c:v>
                </c:pt>
                <c:pt idx="15399" formatCode="General">
                  <c:v>0.28792000000000001</c:v>
                </c:pt>
                <c:pt idx="15400" formatCode="General">
                  <c:v>0.28792000000000001</c:v>
                </c:pt>
                <c:pt idx="15401" formatCode="General">
                  <c:v>0.28792000000000001</c:v>
                </c:pt>
                <c:pt idx="15402" formatCode="General">
                  <c:v>0.28792000000000001</c:v>
                </c:pt>
                <c:pt idx="15403" formatCode="General">
                  <c:v>0.28793000000000002</c:v>
                </c:pt>
                <c:pt idx="15404" formatCode="General">
                  <c:v>0.28793000000000002</c:v>
                </c:pt>
                <c:pt idx="15405" formatCode="General">
                  <c:v>0.28793000000000002</c:v>
                </c:pt>
                <c:pt idx="15406" formatCode="General">
                  <c:v>0.28793000000000002</c:v>
                </c:pt>
                <c:pt idx="15407" formatCode="General">
                  <c:v>0.28793000000000002</c:v>
                </c:pt>
                <c:pt idx="15408" formatCode="General">
                  <c:v>0.28793999999999997</c:v>
                </c:pt>
                <c:pt idx="15409" formatCode="General">
                  <c:v>0.28793999999999997</c:v>
                </c:pt>
                <c:pt idx="15410" formatCode="General">
                  <c:v>0.28793999999999997</c:v>
                </c:pt>
                <c:pt idx="15411" formatCode="General">
                  <c:v>0.28793999999999997</c:v>
                </c:pt>
                <c:pt idx="15412" formatCode="General">
                  <c:v>0.28793999999999997</c:v>
                </c:pt>
                <c:pt idx="15413" formatCode="General">
                  <c:v>0.28794999999999998</c:v>
                </c:pt>
                <c:pt idx="15414" formatCode="General">
                  <c:v>0.28794999999999998</c:v>
                </c:pt>
                <c:pt idx="15415" formatCode="General">
                  <c:v>0.28794999999999998</c:v>
                </c:pt>
                <c:pt idx="15416" formatCode="General">
                  <c:v>0.28794999999999998</c:v>
                </c:pt>
                <c:pt idx="15417" formatCode="General">
                  <c:v>0.28794999999999998</c:v>
                </c:pt>
                <c:pt idx="15418" formatCode="General">
                  <c:v>0.28795999999999999</c:v>
                </c:pt>
                <c:pt idx="15419" formatCode="General">
                  <c:v>0.28795999999999999</c:v>
                </c:pt>
                <c:pt idx="15420" formatCode="General">
                  <c:v>0.28795999999999999</c:v>
                </c:pt>
                <c:pt idx="15421" formatCode="General">
                  <c:v>0.28795999999999999</c:v>
                </c:pt>
                <c:pt idx="15422" formatCode="General">
                  <c:v>0.28795999999999999</c:v>
                </c:pt>
                <c:pt idx="15423" formatCode="General">
                  <c:v>0.28795999999999999</c:v>
                </c:pt>
                <c:pt idx="15424" formatCode="General">
                  <c:v>0.28797</c:v>
                </c:pt>
                <c:pt idx="15425" formatCode="General">
                  <c:v>0.28797</c:v>
                </c:pt>
                <c:pt idx="15426" formatCode="General">
                  <c:v>0.28797</c:v>
                </c:pt>
                <c:pt idx="15427" formatCode="General">
                  <c:v>0.28797</c:v>
                </c:pt>
                <c:pt idx="15428" formatCode="General">
                  <c:v>0.28797</c:v>
                </c:pt>
                <c:pt idx="15429" formatCode="General">
                  <c:v>0.28797</c:v>
                </c:pt>
                <c:pt idx="15430" formatCode="General">
                  <c:v>0.28798000000000001</c:v>
                </c:pt>
                <c:pt idx="15431" formatCode="General">
                  <c:v>0.28798000000000001</c:v>
                </c:pt>
                <c:pt idx="15432" formatCode="General">
                  <c:v>0.28798000000000001</c:v>
                </c:pt>
                <c:pt idx="15433" formatCode="General">
                  <c:v>0.28798000000000001</c:v>
                </c:pt>
                <c:pt idx="15434" formatCode="General">
                  <c:v>0.28798000000000001</c:v>
                </c:pt>
                <c:pt idx="15435" formatCode="General">
                  <c:v>0.28798000000000001</c:v>
                </c:pt>
                <c:pt idx="15436" formatCode="General">
                  <c:v>0.28799000000000002</c:v>
                </c:pt>
                <c:pt idx="15437" formatCode="General">
                  <c:v>0.28799000000000002</c:v>
                </c:pt>
                <c:pt idx="15438" formatCode="General">
                  <c:v>0.28799000000000002</c:v>
                </c:pt>
                <c:pt idx="15439" formatCode="General">
                  <c:v>0.28799000000000002</c:v>
                </c:pt>
                <c:pt idx="15440" formatCode="General">
                  <c:v>0.28799000000000002</c:v>
                </c:pt>
                <c:pt idx="15441" formatCode="General">
                  <c:v>0.28799000000000002</c:v>
                </c:pt>
                <c:pt idx="15442" formatCode="General">
                  <c:v>0.28799000000000002</c:v>
                </c:pt>
                <c:pt idx="15443" formatCode="General">
                  <c:v>0.28799999999999998</c:v>
                </c:pt>
                <c:pt idx="15444" formatCode="General">
                  <c:v>0.28799999999999998</c:v>
                </c:pt>
                <c:pt idx="15445" formatCode="General">
                  <c:v>0.28799999999999998</c:v>
                </c:pt>
                <c:pt idx="15446" formatCode="General">
                  <c:v>0.28799999999999998</c:v>
                </c:pt>
                <c:pt idx="15447" formatCode="General">
                  <c:v>0.28799999999999998</c:v>
                </c:pt>
                <c:pt idx="15448" formatCode="General">
                  <c:v>0.28799999999999998</c:v>
                </c:pt>
                <c:pt idx="15449" formatCode="General">
                  <c:v>0.28799999999999998</c:v>
                </c:pt>
                <c:pt idx="15450" formatCode="General">
                  <c:v>0.28800999999999999</c:v>
                </c:pt>
                <c:pt idx="15451" formatCode="General">
                  <c:v>0.28800999999999999</c:v>
                </c:pt>
                <c:pt idx="15452" formatCode="General">
                  <c:v>0.28800999999999999</c:v>
                </c:pt>
                <c:pt idx="15453" formatCode="General">
                  <c:v>0.28800999999999999</c:v>
                </c:pt>
                <c:pt idx="15454" formatCode="General">
                  <c:v>0.28800999999999999</c:v>
                </c:pt>
                <c:pt idx="15455" formatCode="General">
                  <c:v>0.28800999999999999</c:v>
                </c:pt>
                <c:pt idx="15456" formatCode="General">
                  <c:v>0.28800999999999999</c:v>
                </c:pt>
                <c:pt idx="15457" formatCode="General">
                  <c:v>0.28802</c:v>
                </c:pt>
                <c:pt idx="15458" formatCode="General">
                  <c:v>0.28802</c:v>
                </c:pt>
                <c:pt idx="15459" formatCode="General">
                  <c:v>0.28802</c:v>
                </c:pt>
                <c:pt idx="15460" formatCode="General">
                  <c:v>0.28802</c:v>
                </c:pt>
                <c:pt idx="15461" formatCode="General">
                  <c:v>0.28802</c:v>
                </c:pt>
                <c:pt idx="15462" formatCode="General">
                  <c:v>0.28802</c:v>
                </c:pt>
                <c:pt idx="15463" formatCode="General">
                  <c:v>0.28802</c:v>
                </c:pt>
                <c:pt idx="15464" formatCode="General">
                  <c:v>0.28802</c:v>
                </c:pt>
                <c:pt idx="15465" formatCode="General">
                  <c:v>0.28803000000000001</c:v>
                </c:pt>
                <c:pt idx="15466" formatCode="General">
                  <c:v>0.28803000000000001</c:v>
                </c:pt>
                <c:pt idx="15467" formatCode="General">
                  <c:v>0.28803000000000001</c:v>
                </c:pt>
                <c:pt idx="15468" formatCode="General">
                  <c:v>0.28803000000000001</c:v>
                </c:pt>
                <c:pt idx="15469" formatCode="General">
                  <c:v>0.28803000000000001</c:v>
                </c:pt>
                <c:pt idx="15470" formatCode="General">
                  <c:v>0.28803000000000001</c:v>
                </c:pt>
                <c:pt idx="15471" formatCode="General">
                  <c:v>0.28803000000000001</c:v>
                </c:pt>
                <c:pt idx="15472" formatCode="General">
                  <c:v>0.28803000000000001</c:v>
                </c:pt>
                <c:pt idx="15473" formatCode="General">
                  <c:v>0.28803000000000001</c:v>
                </c:pt>
                <c:pt idx="15474" formatCode="General">
                  <c:v>0.28804000000000002</c:v>
                </c:pt>
                <c:pt idx="15475" formatCode="General">
                  <c:v>0.28804000000000002</c:v>
                </c:pt>
                <c:pt idx="15476" formatCode="General">
                  <c:v>0.28804000000000002</c:v>
                </c:pt>
                <c:pt idx="15477" formatCode="General">
                  <c:v>0.28804000000000002</c:v>
                </c:pt>
                <c:pt idx="15478" formatCode="General">
                  <c:v>0.28804000000000002</c:v>
                </c:pt>
                <c:pt idx="15479" formatCode="General">
                  <c:v>0.28804000000000002</c:v>
                </c:pt>
                <c:pt idx="15480" formatCode="General">
                  <c:v>0.28804000000000002</c:v>
                </c:pt>
                <c:pt idx="15481" formatCode="General">
                  <c:v>0.28804000000000002</c:v>
                </c:pt>
                <c:pt idx="15482" formatCode="General">
                  <c:v>0.28804000000000002</c:v>
                </c:pt>
                <c:pt idx="15483" formatCode="General">
                  <c:v>0.28804000000000002</c:v>
                </c:pt>
                <c:pt idx="15484" formatCode="General">
                  <c:v>0.28804999999999997</c:v>
                </c:pt>
                <c:pt idx="15485" formatCode="General">
                  <c:v>0.28804999999999997</c:v>
                </c:pt>
                <c:pt idx="15486" formatCode="General">
                  <c:v>0.28804999999999997</c:v>
                </c:pt>
                <c:pt idx="15487" formatCode="General">
                  <c:v>0.28804999999999997</c:v>
                </c:pt>
                <c:pt idx="15488" formatCode="General">
                  <c:v>0.28804999999999997</c:v>
                </c:pt>
                <c:pt idx="15489" formatCode="General">
                  <c:v>0.28804999999999997</c:v>
                </c:pt>
                <c:pt idx="15490" formatCode="General">
                  <c:v>0.28804999999999997</c:v>
                </c:pt>
                <c:pt idx="15491" formatCode="General">
                  <c:v>0.28804999999999997</c:v>
                </c:pt>
                <c:pt idx="15492" formatCode="General">
                  <c:v>0.28804999999999997</c:v>
                </c:pt>
                <c:pt idx="15493" formatCode="General">
                  <c:v>0.28804999999999997</c:v>
                </c:pt>
                <c:pt idx="15494" formatCode="General">
                  <c:v>0.28805999999999998</c:v>
                </c:pt>
                <c:pt idx="15495" formatCode="General">
                  <c:v>0.28805999999999998</c:v>
                </c:pt>
                <c:pt idx="15496" formatCode="General">
                  <c:v>0.28805999999999998</c:v>
                </c:pt>
                <c:pt idx="15497" formatCode="General">
                  <c:v>0.28805999999999998</c:v>
                </c:pt>
                <c:pt idx="15498" formatCode="General">
                  <c:v>0.28805999999999998</c:v>
                </c:pt>
                <c:pt idx="15499" formatCode="General">
                  <c:v>0.28805999999999998</c:v>
                </c:pt>
                <c:pt idx="15500" formatCode="General">
                  <c:v>0.28805999999999998</c:v>
                </c:pt>
                <c:pt idx="15501" formatCode="General">
                  <c:v>0.28805999999999998</c:v>
                </c:pt>
                <c:pt idx="15502" formatCode="General">
                  <c:v>0.28805999999999998</c:v>
                </c:pt>
                <c:pt idx="15503" formatCode="General">
                  <c:v>0.28805999999999998</c:v>
                </c:pt>
                <c:pt idx="15504" formatCode="General">
                  <c:v>0.28805999999999998</c:v>
                </c:pt>
                <c:pt idx="15505" formatCode="General">
                  <c:v>0.28805999999999998</c:v>
                </c:pt>
                <c:pt idx="15506" formatCode="General">
                  <c:v>0.28806999999999999</c:v>
                </c:pt>
                <c:pt idx="15507" formatCode="General">
                  <c:v>0.28806999999999999</c:v>
                </c:pt>
                <c:pt idx="15508" formatCode="General">
                  <c:v>0.28806999999999999</c:v>
                </c:pt>
                <c:pt idx="15509" formatCode="General">
                  <c:v>0.28806999999999999</c:v>
                </c:pt>
                <c:pt idx="15510" formatCode="General">
                  <c:v>0.28806999999999999</c:v>
                </c:pt>
                <c:pt idx="15511" formatCode="General">
                  <c:v>0.28806999999999999</c:v>
                </c:pt>
                <c:pt idx="15512" formatCode="General">
                  <c:v>0.28806999999999999</c:v>
                </c:pt>
                <c:pt idx="15513" formatCode="General">
                  <c:v>0.28806999999999999</c:v>
                </c:pt>
                <c:pt idx="15514" formatCode="General">
                  <c:v>0.28806999999999999</c:v>
                </c:pt>
                <c:pt idx="15515" formatCode="General">
                  <c:v>0.28806999999999999</c:v>
                </c:pt>
                <c:pt idx="15516" formatCode="General">
                  <c:v>0.28806999999999999</c:v>
                </c:pt>
                <c:pt idx="15517" formatCode="General">
                  <c:v>0.28806999999999999</c:v>
                </c:pt>
                <c:pt idx="15518" formatCode="General">
                  <c:v>0.28806999999999999</c:v>
                </c:pt>
                <c:pt idx="15519" formatCode="General">
                  <c:v>0.28808</c:v>
                </c:pt>
                <c:pt idx="15520" formatCode="General">
                  <c:v>0.28808</c:v>
                </c:pt>
                <c:pt idx="15521" formatCode="General">
                  <c:v>0.28808</c:v>
                </c:pt>
                <c:pt idx="15522" formatCode="General">
                  <c:v>0.28808</c:v>
                </c:pt>
                <c:pt idx="15523" formatCode="General">
                  <c:v>0.28808</c:v>
                </c:pt>
                <c:pt idx="15524" formatCode="General">
                  <c:v>0.28808</c:v>
                </c:pt>
                <c:pt idx="15525" formatCode="General">
                  <c:v>0.28808</c:v>
                </c:pt>
                <c:pt idx="15526" formatCode="General">
                  <c:v>0.28808</c:v>
                </c:pt>
                <c:pt idx="15527" formatCode="General">
                  <c:v>0.28808</c:v>
                </c:pt>
                <c:pt idx="15528" formatCode="General">
                  <c:v>0.28808</c:v>
                </c:pt>
                <c:pt idx="15529" formatCode="General">
                  <c:v>0.28808</c:v>
                </c:pt>
                <c:pt idx="15530" formatCode="General">
                  <c:v>0.28808</c:v>
                </c:pt>
                <c:pt idx="15531" formatCode="General">
                  <c:v>0.28808</c:v>
                </c:pt>
                <c:pt idx="15532" formatCode="General">
                  <c:v>0.28808</c:v>
                </c:pt>
                <c:pt idx="15533" formatCode="General">
                  <c:v>0.28808</c:v>
                </c:pt>
                <c:pt idx="15534" formatCode="General">
                  <c:v>0.28809000000000001</c:v>
                </c:pt>
                <c:pt idx="15535" formatCode="General">
                  <c:v>0.28809000000000001</c:v>
                </c:pt>
                <c:pt idx="15536" formatCode="General">
                  <c:v>0.28809000000000001</c:v>
                </c:pt>
                <c:pt idx="15537" formatCode="General">
                  <c:v>0.28809000000000001</c:v>
                </c:pt>
                <c:pt idx="15538" formatCode="General">
                  <c:v>0.28809000000000001</c:v>
                </c:pt>
                <c:pt idx="15539" formatCode="General">
                  <c:v>0.28809000000000001</c:v>
                </c:pt>
                <c:pt idx="15540" formatCode="General">
                  <c:v>0.28809000000000001</c:v>
                </c:pt>
                <c:pt idx="15541" formatCode="General">
                  <c:v>0.28809000000000001</c:v>
                </c:pt>
                <c:pt idx="15542" formatCode="General">
                  <c:v>0.28809000000000001</c:v>
                </c:pt>
                <c:pt idx="15543" formatCode="General">
                  <c:v>0.28809000000000001</c:v>
                </c:pt>
                <c:pt idx="15544" formatCode="General">
                  <c:v>0.28809000000000001</c:v>
                </c:pt>
                <c:pt idx="15545" formatCode="General">
                  <c:v>0.28809000000000001</c:v>
                </c:pt>
                <c:pt idx="15546" formatCode="General">
                  <c:v>0.28809000000000001</c:v>
                </c:pt>
                <c:pt idx="15547" formatCode="General">
                  <c:v>0.28809000000000001</c:v>
                </c:pt>
                <c:pt idx="15548" formatCode="General">
                  <c:v>0.28809000000000001</c:v>
                </c:pt>
                <c:pt idx="15549" formatCode="General">
                  <c:v>0.28809000000000001</c:v>
                </c:pt>
                <c:pt idx="15550" formatCode="General">
                  <c:v>0.28809000000000001</c:v>
                </c:pt>
                <c:pt idx="15551" formatCode="General">
                  <c:v>0.28809000000000001</c:v>
                </c:pt>
                <c:pt idx="15552" formatCode="General">
                  <c:v>0.28810000000000002</c:v>
                </c:pt>
                <c:pt idx="15553" formatCode="General">
                  <c:v>0.28810000000000002</c:v>
                </c:pt>
                <c:pt idx="15554" formatCode="General">
                  <c:v>0.28810000000000002</c:v>
                </c:pt>
                <c:pt idx="15555" formatCode="General">
                  <c:v>0.28810000000000002</c:v>
                </c:pt>
                <c:pt idx="15556" formatCode="General">
                  <c:v>0.28810000000000002</c:v>
                </c:pt>
                <c:pt idx="15557" formatCode="General">
                  <c:v>0.28810000000000002</c:v>
                </c:pt>
                <c:pt idx="15558" formatCode="General">
                  <c:v>0.28810000000000002</c:v>
                </c:pt>
                <c:pt idx="15559" formatCode="General">
                  <c:v>0.28810000000000002</c:v>
                </c:pt>
                <c:pt idx="15560" formatCode="General">
                  <c:v>0.28810000000000002</c:v>
                </c:pt>
                <c:pt idx="15561" formatCode="General">
                  <c:v>0.28810000000000002</c:v>
                </c:pt>
                <c:pt idx="15562" formatCode="General">
                  <c:v>0.28810000000000002</c:v>
                </c:pt>
                <c:pt idx="15563" formatCode="General">
                  <c:v>0.28810000000000002</c:v>
                </c:pt>
                <c:pt idx="15564" formatCode="General">
                  <c:v>0.28810000000000002</c:v>
                </c:pt>
                <c:pt idx="15565" formatCode="General">
                  <c:v>0.28810000000000002</c:v>
                </c:pt>
                <c:pt idx="15566" formatCode="General">
                  <c:v>0.28810000000000002</c:v>
                </c:pt>
                <c:pt idx="15567" formatCode="General">
                  <c:v>0.28810000000000002</c:v>
                </c:pt>
                <c:pt idx="15568" formatCode="General">
                  <c:v>0.28810000000000002</c:v>
                </c:pt>
                <c:pt idx="15569" formatCode="General">
                  <c:v>0.28810000000000002</c:v>
                </c:pt>
                <c:pt idx="15570" formatCode="General">
                  <c:v>0.28810000000000002</c:v>
                </c:pt>
                <c:pt idx="15571" formatCode="General">
                  <c:v>0.28810000000000002</c:v>
                </c:pt>
                <c:pt idx="15572" formatCode="General">
                  <c:v>0.28810000000000002</c:v>
                </c:pt>
                <c:pt idx="15573" formatCode="General">
                  <c:v>0.28810000000000002</c:v>
                </c:pt>
                <c:pt idx="15574" formatCode="General">
                  <c:v>0.28810000000000002</c:v>
                </c:pt>
                <c:pt idx="15575" formatCode="General">
                  <c:v>0.28810000000000002</c:v>
                </c:pt>
                <c:pt idx="15576" formatCode="General">
                  <c:v>0.28810999999999998</c:v>
                </c:pt>
                <c:pt idx="15577" formatCode="General">
                  <c:v>0.28810999999999998</c:v>
                </c:pt>
                <c:pt idx="15578" formatCode="General">
                  <c:v>0.28810999999999998</c:v>
                </c:pt>
                <c:pt idx="15579" formatCode="General">
                  <c:v>0.28810999999999998</c:v>
                </c:pt>
                <c:pt idx="15580" formatCode="General">
                  <c:v>0.28810999999999998</c:v>
                </c:pt>
                <c:pt idx="15581" formatCode="General">
                  <c:v>0.28810999999999998</c:v>
                </c:pt>
                <c:pt idx="15582" formatCode="General">
                  <c:v>0.28810999999999998</c:v>
                </c:pt>
                <c:pt idx="15583" formatCode="General">
                  <c:v>0.28810999999999998</c:v>
                </c:pt>
                <c:pt idx="15584" formatCode="General">
                  <c:v>0.28810999999999998</c:v>
                </c:pt>
                <c:pt idx="15585" formatCode="General">
                  <c:v>0.28810999999999998</c:v>
                </c:pt>
                <c:pt idx="15586" formatCode="General">
                  <c:v>0.28810999999999998</c:v>
                </c:pt>
                <c:pt idx="15587" formatCode="General">
                  <c:v>0.28810999999999998</c:v>
                </c:pt>
                <c:pt idx="15588" formatCode="General">
                  <c:v>0.28810999999999998</c:v>
                </c:pt>
                <c:pt idx="15589" formatCode="General">
                  <c:v>0.28810999999999998</c:v>
                </c:pt>
                <c:pt idx="15590" formatCode="General">
                  <c:v>0.28810999999999998</c:v>
                </c:pt>
                <c:pt idx="15591" formatCode="General">
                  <c:v>0.28810999999999998</c:v>
                </c:pt>
                <c:pt idx="15592" formatCode="General">
                  <c:v>0.28810999999999998</c:v>
                </c:pt>
                <c:pt idx="15593" formatCode="General">
                  <c:v>0.28810999999999998</c:v>
                </c:pt>
                <c:pt idx="15594" formatCode="General">
                  <c:v>0.28810999999999998</c:v>
                </c:pt>
                <c:pt idx="15595" formatCode="General">
                  <c:v>0.28810999999999998</c:v>
                </c:pt>
                <c:pt idx="15596" formatCode="General">
                  <c:v>0.28810999999999998</c:v>
                </c:pt>
                <c:pt idx="15597" formatCode="General">
                  <c:v>0.28810999999999998</c:v>
                </c:pt>
                <c:pt idx="15598" formatCode="General">
                  <c:v>0.28810999999999998</c:v>
                </c:pt>
                <c:pt idx="15599" formatCode="General">
                  <c:v>0.28810999999999998</c:v>
                </c:pt>
                <c:pt idx="15600" formatCode="General">
                  <c:v>0.28810999999999998</c:v>
                </c:pt>
                <c:pt idx="15601" formatCode="General">
                  <c:v>0.28810999999999998</c:v>
                </c:pt>
                <c:pt idx="15602" formatCode="General">
                  <c:v>0.28810999999999998</c:v>
                </c:pt>
                <c:pt idx="15603" formatCode="General">
                  <c:v>0.28810999999999998</c:v>
                </c:pt>
                <c:pt idx="15604" formatCode="General">
                  <c:v>0.28810999999999998</c:v>
                </c:pt>
                <c:pt idx="15605" formatCode="General">
                  <c:v>0.28810999999999998</c:v>
                </c:pt>
                <c:pt idx="15606" formatCode="General">
                  <c:v>0.28810999999999998</c:v>
                </c:pt>
                <c:pt idx="15607" formatCode="General">
                  <c:v>0.28811999999999999</c:v>
                </c:pt>
                <c:pt idx="15608" formatCode="General">
                  <c:v>0.28811999999999999</c:v>
                </c:pt>
                <c:pt idx="15609" formatCode="General">
                  <c:v>0.28811999999999999</c:v>
                </c:pt>
                <c:pt idx="15610" formatCode="General">
                  <c:v>0.28811999999999999</c:v>
                </c:pt>
                <c:pt idx="15611" formatCode="General">
                  <c:v>0.28811999999999999</c:v>
                </c:pt>
                <c:pt idx="15612" formatCode="General">
                  <c:v>0.28811999999999999</c:v>
                </c:pt>
                <c:pt idx="15613" formatCode="General">
                  <c:v>0.28811999999999999</c:v>
                </c:pt>
                <c:pt idx="15614" formatCode="General">
                  <c:v>0.28811999999999999</c:v>
                </c:pt>
                <c:pt idx="15615" formatCode="General">
                  <c:v>0.28811999999999999</c:v>
                </c:pt>
                <c:pt idx="15616" formatCode="General">
                  <c:v>0.28811999999999999</c:v>
                </c:pt>
                <c:pt idx="15617" formatCode="General">
                  <c:v>0.28811999999999999</c:v>
                </c:pt>
                <c:pt idx="15618" formatCode="General">
                  <c:v>0.28811999999999999</c:v>
                </c:pt>
                <c:pt idx="15619" formatCode="General">
                  <c:v>0.28811999999999999</c:v>
                </c:pt>
                <c:pt idx="15620" formatCode="General">
                  <c:v>0.28811999999999999</c:v>
                </c:pt>
                <c:pt idx="15621" formatCode="General">
                  <c:v>0.28811999999999999</c:v>
                </c:pt>
                <c:pt idx="15622" formatCode="General">
                  <c:v>0.28811999999999999</c:v>
                </c:pt>
                <c:pt idx="15623" formatCode="General">
                  <c:v>0.28811999999999999</c:v>
                </c:pt>
                <c:pt idx="15624" formatCode="General">
                  <c:v>0.28811999999999999</c:v>
                </c:pt>
                <c:pt idx="15625" formatCode="General">
                  <c:v>0.28811999999999999</c:v>
                </c:pt>
                <c:pt idx="15626" formatCode="General">
                  <c:v>0.28811999999999999</c:v>
                </c:pt>
                <c:pt idx="15627" formatCode="General">
                  <c:v>0.28811999999999999</c:v>
                </c:pt>
                <c:pt idx="15628" formatCode="General">
                  <c:v>0.28811999999999999</c:v>
                </c:pt>
                <c:pt idx="15629" formatCode="General">
                  <c:v>0.28811999999999999</c:v>
                </c:pt>
                <c:pt idx="15630" formatCode="General">
                  <c:v>0.28811999999999999</c:v>
                </c:pt>
                <c:pt idx="15631" formatCode="General">
                  <c:v>0.28811999999999999</c:v>
                </c:pt>
                <c:pt idx="15632" formatCode="General">
                  <c:v>0.28811999999999999</c:v>
                </c:pt>
                <c:pt idx="15633" formatCode="General">
                  <c:v>0.28811999999999999</c:v>
                </c:pt>
                <c:pt idx="15634" formatCode="General">
                  <c:v>0.28811999999999999</c:v>
                </c:pt>
                <c:pt idx="15635" formatCode="General">
                  <c:v>0.28811999999999999</c:v>
                </c:pt>
                <c:pt idx="15636" formatCode="General">
                  <c:v>0.28811999999999999</c:v>
                </c:pt>
                <c:pt idx="15637" formatCode="General">
                  <c:v>0.28811999999999999</c:v>
                </c:pt>
                <c:pt idx="15638" formatCode="General">
                  <c:v>0.28811999999999999</c:v>
                </c:pt>
                <c:pt idx="15639" formatCode="General">
                  <c:v>0.28811999999999999</c:v>
                </c:pt>
                <c:pt idx="15640" formatCode="General">
                  <c:v>0.28811999999999999</c:v>
                </c:pt>
                <c:pt idx="15641" formatCode="General">
                  <c:v>0.28811999999999999</c:v>
                </c:pt>
                <c:pt idx="15642" formatCode="General">
                  <c:v>0.28811999999999999</c:v>
                </c:pt>
                <c:pt idx="15643" formatCode="General">
                  <c:v>0.28811999999999999</c:v>
                </c:pt>
                <c:pt idx="15644" formatCode="General">
                  <c:v>0.28811999999999999</c:v>
                </c:pt>
                <c:pt idx="15645" formatCode="General">
                  <c:v>0.28811999999999999</c:v>
                </c:pt>
                <c:pt idx="15646" formatCode="General">
                  <c:v>0.28811999999999999</c:v>
                </c:pt>
                <c:pt idx="15647" formatCode="General">
                  <c:v>0.28813</c:v>
                </c:pt>
                <c:pt idx="15648" formatCode="General">
                  <c:v>0.28813</c:v>
                </c:pt>
                <c:pt idx="15649" formatCode="General">
                  <c:v>0.28813</c:v>
                </c:pt>
                <c:pt idx="15650" formatCode="General">
                  <c:v>0.28813</c:v>
                </c:pt>
                <c:pt idx="15651" formatCode="General">
                  <c:v>0.28813</c:v>
                </c:pt>
                <c:pt idx="15652" formatCode="General">
                  <c:v>0.28813</c:v>
                </c:pt>
                <c:pt idx="15653" formatCode="General">
                  <c:v>0.28813</c:v>
                </c:pt>
                <c:pt idx="15654" formatCode="General">
                  <c:v>0.28813</c:v>
                </c:pt>
                <c:pt idx="15655" formatCode="General">
                  <c:v>0.28813</c:v>
                </c:pt>
                <c:pt idx="15656" formatCode="General">
                  <c:v>0.28813</c:v>
                </c:pt>
                <c:pt idx="15657" formatCode="General">
                  <c:v>0.28813</c:v>
                </c:pt>
                <c:pt idx="15658" formatCode="General">
                  <c:v>0.28813</c:v>
                </c:pt>
                <c:pt idx="15659" formatCode="General">
                  <c:v>0.28813</c:v>
                </c:pt>
                <c:pt idx="15660" formatCode="General">
                  <c:v>0.28813</c:v>
                </c:pt>
                <c:pt idx="15661" formatCode="General">
                  <c:v>0.28813</c:v>
                </c:pt>
                <c:pt idx="15662" formatCode="General">
                  <c:v>0.28813</c:v>
                </c:pt>
                <c:pt idx="15663" formatCode="General">
                  <c:v>0.28813</c:v>
                </c:pt>
                <c:pt idx="15664" formatCode="General">
                  <c:v>0.28813</c:v>
                </c:pt>
                <c:pt idx="15665" formatCode="General">
                  <c:v>0.28813</c:v>
                </c:pt>
                <c:pt idx="15666" formatCode="General">
                  <c:v>0.28813</c:v>
                </c:pt>
                <c:pt idx="15667" formatCode="General">
                  <c:v>0.28813</c:v>
                </c:pt>
                <c:pt idx="15668" formatCode="General">
                  <c:v>0.28813</c:v>
                </c:pt>
                <c:pt idx="15669" formatCode="General">
                  <c:v>0.28813</c:v>
                </c:pt>
                <c:pt idx="15670" formatCode="General">
                  <c:v>0.28813</c:v>
                </c:pt>
                <c:pt idx="15671" formatCode="General">
                  <c:v>0.28813</c:v>
                </c:pt>
                <c:pt idx="15672" formatCode="General">
                  <c:v>0.28813</c:v>
                </c:pt>
                <c:pt idx="15673" formatCode="General">
                  <c:v>0.28813</c:v>
                </c:pt>
                <c:pt idx="15674" formatCode="General">
                  <c:v>0.28813</c:v>
                </c:pt>
                <c:pt idx="15675" formatCode="General">
                  <c:v>0.28813</c:v>
                </c:pt>
                <c:pt idx="15676" formatCode="General">
                  <c:v>0.28813</c:v>
                </c:pt>
                <c:pt idx="15677" formatCode="General">
                  <c:v>0.28813</c:v>
                </c:pt>
                <c:pt idx="15678" formatCode="General">
                  <c:v>0.28813</c:v>
                </c:pt>
                <c:pt idx="15679" formatCode="General">
                  <c:v>0.28813</c:v>
                </c:pt>
                <c:pt idx="15680" formatCode="General">
                  <c:v>0.28813</c:v>
                </c:pt>
                <c:pt idx="15681" formatCode="General">
                  <c:v>0.28813</c:v>
                </c:pt>
                <c:pt idx="15682" formatCode="General">
                  <c:v>0.28813</c:v>
                </c:pt>
                <c:pt idx="15683" formatCode="General">
                  <c:v>0.28813</c:v>
                </c:pt>
                <c:pt idx="15684" formatCode="General">
                  <c:v>0.28813</c:v>
                </c:pt>
                <c:pt idx="15685" formatCode="General">
                  <c:v>0.28813</c:v>
                </c:pt>
                <c:pt idx="15686" formatCode="General">
                  <c:v>0.28814000000000001</c:v>
                </c:pt>
                <c:pt idx="15687" formatCode="General">
                  <c:v>0.28814000000000001</c:v>
                </c:pt>
                <c:pt idx="15688" formatCode="General">
                  <c:v>0.28814000000000001</c:v>
                </c:pt>
                <c:pt idx="15689" formatCode="General">
                  <c:v>0.28814000000000001</c:v>
                </c:pt>
                <c:pt idx="15690" formatCode="General">
                  <c:v>0.28814000000000001</c:v>
                </c:pt>
                <c:pt idx="15691" formatCode="General">
                  <c:v>0.28814000000000001</c:v>
                </c:pt>
                <c:pt idx="15692" formatCode="General">
                  <c:v>0.28814000000000001</c:v>
                </c:pt>
                <c:pt idx="15693" formatCode="General">
                  <c:v>0.28814000000000001</c:v>
                </c:pt>
                <c:pt idx="15694" formatCode="General">
                  <c:v>0.28814000000000001</c:v>
                </c:pt>
                <c:pt idx="15695" formatCode="General">
                  <c:v>0.28814000000000001</c:v>
                </c:pt>
                <c:pt idx="15696" formatCode="General">
                  <c:v>0.28814000000000001</c:v>
                </c:pt>
                <c:pt idx="15697" formatCode="General">
                  <c:v>0.28814000000000001</c:v>
                </c:pt>
                <c:pt idx="15698" formatCode="General">
                  <c:v>0.28814000000000001</c:v>
                </c:pt>
                <c:pt idx="15699" formatCode="General">
                  <c:v>0.28814000000000001</c:v>
                </c:pt>
                <c:pt idx="15700" formatCode="General">
                  <c:v>0.28814000000000001</c:v>
                </c:pt>
                <c:pt idx="15701" formatCode="General">
                  <c:v>0.28814000000000001</c:v>
                </c:pt>
                <c:pt idx="15702" formatCode="General">
                  <c:v>0.28814000000000001</c:v>
                </c:pt>
                <c:pt idx="15703" formatCode="General">
                  <c:v>0.28814000000000001</c:v>
                </c:pt>
                <c:pt idx="15704" formatCode="General">
                  <c:v>0.28814000000000001</c:v>
                </c:pt>
                <c:pt idx="15705" formatCode="General">
                  <c:v>0.28814000000000001</c:v>
                </c:pt>
                <c:pt idx="15706" formatCode="General">
                  <c:v>0.28814000000000001</c:v>
                </c:pt>
                <c:pt idx="15707" formatCode="General">
                  <c:v>0.28814000000000001</c:v>
                </c:pt>
                <c:pt idx="15708" formatCode="General">
                  <c:v>0.28814000000000001</c:v>
                </c:pt>
                <c:pt idx="15709" formatCode="General">
                  <c:v>0.28814000000000001</c:v>
                </c:pt>
                <c:pt idx="15710" formatCode="General">
                  <c:v>0.28814000000000001</c:v>
                </c:pt>
                <c:pt idx="15711" formatCode="General">
                  <c:v>0.28814000000000001</c:v>
                </c:pt>
                <c:pt idx="15712" formatCode="General">
                  <c:v>0.28814000000000001</c:v>
                </c:pt>
                <c:pt idx="15713" formatCode="General">
                  <c:v>0.28814000000000001</c:v>
                </c:pt>
                <c:pt idx="15714" formatCode="General">
                  <c:v>0.28814000000000001</c:v>
                </c:pt>
                <c:pt idx="15715" formatCode="General">
                  <c:v>0.28814000000000001</c:v>
                </c:pt>
                <c:pt idx="15716" formatCode="General">
                  <c:v>0.28814000000000001</c:v>
                </c:pt>
                <c:pt idx="15717" formatCode="General">
                  <c:v>0.28814000000000001</c:v>
                </c:pt>
                <c:pt idx="15718" formatCode="General">
                  <c:v>0.28814000000000001</c:v>
                </c:pt>
                <c:pt idx="15719" formatCode="General">
                  <c:v>0.28814000000000001</c:v>
                </c:pt>
                <c:pt idx="15720" formatCode="General">
                  <c:v>0.28814000000000001</c:v>
                </c:pt>
                <c:pt idx="15721" formatCode="General">
                  <c:v>0.28815000000000002</c:v>
                </c:pt>
                <c:pt idx="15722" formatCode="General">
                  <c:v>0.28815000000000002</c:v>
                </c:pt>
                <c:pt idx="15723" formatCode="General">
                  <c:v>0.28815000000000002</c:v>
                </c:pt>
                <c:pt idx="15724" formatCode="General">
                  <c:v>0.28815000000000002</c:v>
                </c:pt>
                <c:pt idx="15725" formatCode="General">
                  <c:v>0.28815000000000002</c:v>
                </c:pt>
                <c:pt idx="15726" formatCode="General">
                  <c:v>0.28815000000000002</c:v>
                </c:pt>
                <c:pt idx="15727" formatCode="General">
                  <c:v>0.28815000000000002</c:v>
                </c:pt>
                <c:pt idx="15728" formatCode="General">
                  <c:v>0.28815000000000002</c:v>
                </c:pt>
                <c:pt idx="15729" formatCode="General">
                  <c:v>0.28815000000000002</c:v>
                </c:pt>
                <c:pt idx="15730" formatCode="General">
                  <c:v>0.28815000000000002</c:v>
                </c:pt>
                <c:pt idx="15731" formatCode="General">
                  <c:v>0.28815000000000002</c:v>
                </c:pt>
                <c:pt idx="15732" formatCode="General">
                  <c:v>0.28815000000000002</c:v>
                </c:pt>
                <c:pt idx="15733" formatCode="General">
                  <c:v>0.28815000000000002</c:v>
                </c:pt>
                <c:pt idx="15734" formatCode="General">
                  <c:v>0.28815000000000002</c:v>
                </c:pt>
                <c:pt idx="15735" formatCode="General">
                  <c:v>0.28815000000000002</c:v>
                </c:pt>
                <c:pt idx="15736" formatCode="General">
                  <c:v>0.28815000000000002</c:v>
                </c:pt>
                <c:pt idx="15737" formatCode="General">
                  <c:v>0.28815000000000002</c:v>
                </c:pt>
                <c:pt idx="15738" formatCode="General">
                  <c:v>0.28815000000000002</c:v>
                </c:pt>
                <c:pt idx="15739" formatCode="General">
                  <c:v>0.28815000000000002</c:v>
                </c:pt>
                <c:pt idx="15740" formatCode="General">
                  <c:v>0.28815000000000002</c:v>
                </c:pt>
                <c:pt idx="15741" formatCode="General">
                  <c:v>0.28815000000000002</c:v>
                </c:pt>
                <c:pt idx="15742" formatCode="General">
                  <c:v>0.28815000000000002</c:v>
                </c:pt>
                <c:pt idx="15743" formatCode="General">
                  <c:v>0.28815000000000002</c:v>
                </c:pt>
                <c:pt idx="15744" formatCode="General">
                  <c:v>0.28815000000000002</c:v>
                </c:pt>
                <c:pt idx="15745" formatCode="General">
                  <c:v>0.28815000000000002</c:v>
                </c:pt>
                <c:pt idx="15746" formatCode="General">
                  <c:v>0.28815000000000002</c:v>
                </c:pt>
                <c:pt idx="15747" formatCode="General">
                  <c:v>0.28815000000000002</c:v>
                </c:pt>
                <c:pt idx="15748" formatCode="General">
                  <c:v>0.28815000000000002</c:v>
                </c:pt>
                <c:pt idx="15749" formatCode="General">
                  <c:v>0.28815000000000002</c:v>
                </c:pt>
                <c:pt idx="15750" formatCode="General">
                  <c:v>0.28815000000000002</c:v>
                </c:pt>
                <c:pt idx="15751" formatCode="General">
                  <c:v>0.28816000000000003</c:v>
                </c:pt>
                <c:pt idx="15752" formatCode="General">
                  <c:v>0.28816000000000003</c:v>
                </c:pt>
                <c:pt idx="15753" formatCode="General">
                  <c:v>0.28816000000000003</c:v>
                </c:pt>
                <c:pt idx="15754" formatCode="General">
                  <c:v>0.28816000000000003</c:v>
                </c:pt>
                <c:pt idx="15755" formatCode="General">
                  <c:v>0.28816000000000003</c:v>
                </c:pt>
                <c:pt idx="15756" formatCode="General">
                  <c:v>0.28816000000000003</c:v>
                </c:pt>
                <c:pt idx="15757" formatCode="General">
                  <c:v>0.28816000000000003</c:v>
                </c:pt>
                <c:pt idx="15758" formatCode="General">
                  <c:v>0.28816000000000003</c:v>
                </c:pt>
                <c:pt idx="15759" formatCode="General">
                  <c:v>0.28816000000000003</c:v>
                </c:pt>
                <c:pt idx="15760" formatCode="General">
                  <c:v>0.28816000000000003</c:v>
                </c:pt>
                <c:pt idx="15761" formatCode="General">
                  <c:v>0.28816000000000003</c:v>
                </c:pt>
                <c:pt idx="15762" formatCode="General">
                  <c:v>0.28816000000000003</c:v>
                </c:pt>
                <c:pt idx="15763" formatCode="General">
                  <c:v>0.28816000000000003</c:v>
                </c:pt>
                <c:pt idx="15764" formatCode="General">
                  <c:v>0.28816000000000003</c:v>
                </c:pt>
                <c:pt idx="15765" formatCode="General">
                  <c:v>0.28816000000000003</c:v>
                </c:pt>
                <c:pt idx="15766" formatCode="General">
                  <c:v>0.28816000000000003</c:v>
                </c:pt>
                <c:pt idx="15767" formatCode="General">
                  <c:v>0.28816000000000003</c:v>
                </c:pt>
                <c:pt idx="15768" formatCode="General">
                  <c:v>0.28816000000000003</c:v>
                </c:pt>
                <c:pt idx="15769" formatCode="General">
                  <c:v>0.28816000000000003</c:v>
                </c:pt>
                <c:pt idx="15770" formatCode="General">
                  <c:v>0.28816000000000003</c:v>
                </c:pt>
                <c:pt idx="15771" formatCode="General">
                  <c:v>0.28816000000000003</c:v>
                </c:pt>
                <c:pt idx="15772" formatCode="General">
                  <c:v>0.28816000000000003</c:v>
                </c:pt>
                <c:pt idx="15773" formatCode="General">
                  <c:v>0.28816000000000003</c:v>
                </c:pt>
                <c:pt idx="15774" formatCode="General">
                  <c:v>0.28816000000000003</c:v>
                </c:pt>
                <c:pt idx="15775" formatCode="General">
                  <c:v>0.28816000000000003</c:v>
                </c:pt>
                <c:pt idx="15776" formatCode="General">
                  <c:v>0.28816000000000003</c:v>
                </c:pt>
                <c:pt idx="15777" formatCode="General">
                  <c:v>0.28816999999999998</c:v>
                </c:pt>
                <c:pt idx="15778" formatCode="General">
                  <c:v>0.28816999999999998</c:v>
                </c:pt>
                <c:pt idx="15779" formatCode="General">
                  <c:v>0.28816999999999998</c:v>
                </c:pt>
                <c:pt idx="15780" formatCode="General">
                  <c:v>0.28816999999999998</c:v>
                </c:pt>
                <c:pt idx="15781" formatCode="General">
                  <c:v>0.28816999999999998</c:v>
                </c:pt>
                <c:pt idx="15782" formatCode="General">
                  <c:v>0.28816999999999998</c:v>
                </c:pt>
                <c:pt idx="15783" formatCode="General">
                  <c:v>0.28816999999999998</c:v>
                </c:pt>
                <c:pt idx="15784" formatCode="General">
                  <c:v>0.28816999999999998</c:v>
                </c:pt>
                <c:pt idx="15785" formatCode="General">
                  <c:v>0.28816999999999998</c:v>
                </c:pt>
                <c:pt idx="15786" formatCode="General">
                  <c:v>0.28816999999999998</c:v>
                </c:pt>
                <c:pt idx="15787" formatCode="General">
                  <c:v>0.28816999999999998</c:v>
                </c:pt>
                <c:pt idx="15788" formatCode="General">
                  <c:v>0.28816999999999998</c:v>
                </c:pt>
                <c:pt idx="15789" formatCode="General">
                  <c:v>0.28816999999999998</c:v>
                </c:pt>
                <c:pt idx="15790" formatCode="General">
                  <c:v>0.28816999999999998</c:v>
                </c:pt>
                <c:pt idx="15791" formatCode="General">
                  <c:v>0.28816999999999998</c:v>
                </c:pt>
                <c:pt idx="15792" formatCode="General">
                  <c:v>0.28816999999999998</c:v>
                </c:pt>
                <c:pt idx="15793" formatCode="General">
                  <c:v>0.28816999999999998</c:v>
                </c:pt>
                <c:pt idx="15794" formatCode="General">
                  <c:v>0.28816999999999998</c:v>
                </c:pt>
                <c:pt idx="15795" formatCode="General">
                  <c:v>0.28816999999999998</c:v>
                </c:pt>
                <c:pt idx="15796" formatCode="General">
                  <c:v>0.28816999999999998</c:v>
                </c:pt>
                <c:pt idx="15797" formatCode="General">
                  <c:v>0.28816999999999998</c:v>
                </c:pt>
                <c:pt idx="15798" formatCode="General">
                  <c:v>0.28816999999999998</c:v>
                </c:pt>
                <c:pt idx="15799" formatCode="General">
                  <c:v>0.28816999999999998</c:v>
                </c:pt>
                <c:pt idx="15800" formatCode="General">
                  <c:v>0.28816999999999998</c:v>
                </c:pt>
                <c:pt idx="15801" formatCode="General">
                  <c:v>0.28817999999999999</c:v>
                </c:pt>
                <c:pt idx="15802" formatCode="General">
                  <c:v>0.28817999999999999</c:v>
                </c:pt>
                <c:pt idx="15803" formatCode="General">
                  <c:v>0.28817999999999999</c:v>
                </c:pt>
                <c:pt idx="15804" formatCode="General">
                  <c:v>0.28817999999999999</c:v>
                </c:pt>
                <c:pt idx="15805" formatCode="General">
                  <c:v>0.28817999999999999</c:v>
                </c:pt>
                <c:pt idx="15806" formatCode="General">
                  <c:v>0.28817999999999999</c:v>
                </c:pt>
                <c:pt idx="15807" formatCode="General">
                  <c:v>0.28817999999999999</c:v>
                </c:pt>
                <c:pt idx="15808" formatCode="General">
                  <c:v>0.28817999999999999</c:v>
                </c:pt>
                <c:pt idx="15809" formatCode="General">
                  <c:v>0.28817999999999999</c:v>
                </c:pt>
                <c:pt idx="15810" formatCode="General">
                  <c:v>0.28817999999999999</c:v>
                </c:pt>
                <c:pt idx="15811" formatCode="General">
                  <c:v>0.28817999999999999</c:v>
                </c:pt>
                <c:pt idx="15812" formatCode="General">
                  <c:v>0.28817999999999999</c:v>
                </c:pt>
                <c:pt idx="15813" formatCode="General">
                  <c:v>0.28817999999999999</c:v>
                </c:pt>
                <c:pt idx="15814" formatCode="General">
                  <c:v>0.28817999999999999</c:v>
                </c:pt>
                <c:pt idx="15815" formatCode="General">
                  <c:v>0.28817999999999999</c:v>
                </c:pt>
                <c:pt idx="15816" formatCode="General">
                  <c:v>0.28817999999999999</c:v>
                </c:pt>
                <c:pt idx="15817" formatCode="General">
                  <c:v>0.28817999999999999</c:v>
                </c:pt>
                <c:pt idx="15818" formatCode="General">
                  <c:v>0.28817999999999999</c:v>
                </c:pt>
                <c:pt idx="15819" formatCode="General">
                  <c:v>0.28817999999999999</c:v>
                </c:pt>
                <c:pt idx="15820" formatCode="General">
                  <c:v>0.28817999999999999</c:v>
                </c:pt>
                <c:pt idx="15821" formatCode="General">
                  <c:v>0.28817999999999999</c:v>
                </c:pt>
                <c:pt idx="15822" formatCode="General">
                  <c:v>0.28817999999999999</c:v>
                </c:pt>
                <c:pt idx="15823" formatCode="General">
                  <c:v>0.28819</c:v>
                </c:pt>
                <c:pt idx="15824" formatCode="General">
                  <c:v>0.28819</c:v>
                </c:pt>
                <c:pt idx="15825" formatCode="General">
                  <c:v>0.28819</c:v>
                </c:pt>
                <c:pt idx="15826" formatCode="General">
                  <c:v>0.28819</c:v>
                </c:pt>
                <c:pt idx="15827" formatCode="General">
                  <c:v>0.28819</c:v>
                </c:pt>
                <c:pt idx="15828" formatCode="General">
                  <c:v>0.28819</c:v>
                </c:pt>
                <c:pt idx="15829" formatCode="General">
                  <c:v>0.28819</c:v>
                </c:pt>
                <c:pt idx="15830" formatCode="General">
                  <c:v>0.28819</c:v>
                </c:pt>
                <c:pt idx="15831" formatCode="General">
                  <c:v>0.28819</c:v>
                </c:pt>
                <c:pt idx="15832" formatCode="General">
                  <c:v>0.28819</c:v>
                </c:pt>
                <c:pt idx="15833" formatCode="General">
                  <c:v>0.28819</c:v>
                </c:pt>
                <c:pt idx="15834" formatCode="General">
                  <c:v>0.28819</c:v>
                </c:pt>
                <c:pt idx="15835" formatCode="General">
                  <c:v>0.28819</c:v>
                </c:pt>
                <c:pt idx="15836" formatCode="General">
                  <c:v>0.28819</c:v>
                </c:pt>
                <c:pt idx="15837" formatCode="General">
                  <c:v>0.28819</c:v>
                </c:pt>
                <c:pt idx="15838" formatCode="General">
                  <c:v>0.28819</c:v>
                </c:pt>
                <c:pt idx="15839" formatCode="General">
                  <c:v>0.28819</c:v>
                </c:pt>
                <c:pt idx="15840" formatCode="General">
                  <c:v>0.28819</c:v>
                </c:pt>
                <c:pt idx="15841" formatCode="General">
                  <c:v>0.28819</c:v>
                </c:pt>
                <c:pt idx="15842" formatCode="General">
                  <c:v>0.28819</c:v>
                </c:pt>
                <c:pt idx="15843" formatCode="General">
                  <c:v>0.28820000000000001</c:v>
                </c:pt>
                <c:pt idx="15844" formatCode="General">
                  <c:v>0.28820000000000001</c:v>
                </c:pt>
                <c:pt idx="15845" formatCode="General">
                  <c:v>0.28820000000000001</c:v>
                </c:pt>
                <c:pt idx="15846" formatCode="General">
                  <c:v>0.28820000000000001</c:v>
                </c:pt>
                <c:pt idx="15847" formatCode="General">
                  <c:v>0.28820000000000001</c:v>
                </c:pt>
                <c:pt idx="15848" formatCode="General">
                  <c:v>0.28820000000000001</c:v>
                </c:pt>
                <c:pt idx="15849" formatCode="General">
                  <c:v>0.28820000000000001</c:v>
                </c:pt>
                <c:pt idx="15850" formatCode="General">
                  <c:v>0.28820000000000001</c:v>
                </c:pt>
                <c:pt idx="15851" formatCode="General">
                  <c:v>0.28820000000000001</c:v>
                </c:pt>
                <c:pt idx="15852" formatCode="General">
                  <c:v>0.28820000000000001</c:v>
                </c:pt>
                <c:pt idx="15853" formatCode="General">
                  <c:v>0.28820000000000001</c:v>
                </c:pt>
                <c:pt idx="15854" formatCode="General">
                  <c:v>0.28820000000000001</c:v>
                </c:pt>
                <c:pt idx="15855" formatCode="General">
                  <c:v>0.28820000000000001</c:v>
                </c:pt>
                <c:pt idx="15856" formatCode="General">
                  <c:v>0.28820000000000001</c:v>
                </c:pt>
                <c:pt idx="15857" formatCode="General">
                  <c:v>0.28820000000000001</c:v>
                </c:pt>
                <c:pt idx="15858" formatCode="General">
                  <c:v>0.28820000000000001</c:v>
                </c:pt>
                <c:pt idx="15859" formatCode="General">
                  <c:v>0.28820000000000001</c:v>
                </c:pt>
                <c:pt idx="15860" formatCode="General">
                  <c:v>0.28820000000000001</c:v>
                </c:pt>
                <c:pt idx="15861" formatCode="General">
                  <c:v>0.28820000000000001</c:v>
                </c:pt>
                <c:pt idx="15862" formatCode="General">
                  <c:v>0.28820000000000001</c:v>
                </c:pt>
                <c:pt idx="15863" formatCode="General">
                  <c:v>0.28821000000000002</c:v>
                </c:pt>
                <c:pt idx="15864" formatCode="General">
                  <c:v>0.28821000000000002</c:v>
                </c:pt>
                <c:pt idx="15865" formatCode="General">
                  <c:v>0.28821000000000002</c:v>
                </c:pt>
                <c:pt idx="15866" formatCode="General">
                  <c:v>0.28821000000000002</c:v>
                </c:pt>
                <c:pt idx="15867" formatCode="General">
                  <c:v>0.28821000000000002</c:v>
                </c:pt>
                <c:pt idx="15868" formatCode="General">
                  <c:v>0.28821000000000002</c:v>
                </c:pt>
                <c:pt idx="15869" formatCode="General">
                  <c:v>0.28821000000000002</c:v>
                </c:pt>
                <c:pt idx="15870" formatCode="General">
                  <c:v>0.28821000000000002</c:v>
                </c:pt>
                <c:pt idx="15871" formatCode="General">
                  <c:v>0.28821000000000002</c:v>
                </c:pt>
                <c:pt idx="15872" formatCode="General">
                  <c:v>0.28821000000000002</c:v>
                </c:pt>
                <c:pt idx="15873" formatCode="General">
                  <c:v>0.28821000000000002</c:v>
                </c:pt>
                <c:pt idx="15874" formatCode="General">
                  <c:v>0.28821000000000002</c:v>
                </c:pt>
                <c:pt idx="15875" formatCode="General">
                  <c:v>0.28821000000000002</c:v>
                </c:pt>
                <c:pt idx="15876" formatCode="General">
                  <c:v>0.28821000000000002</c:v>
                </c:pt>
                <c:pt idx="15877" formatCode="General">
                  <c:v>0.28821000000000002</c:v>
                </c:pt>
                <c:pt idx="15878" formatCode="General">
                  <c:v>0.28821000000000002</c:v>
                </c:pt>
                <c:pt idx="15879" formatCode="General">
                  <c:v>0.28821000000000002</c:v>
                </c:pt>
                <c:pt idx="15880" formatCode="General">
                  <c:v>0.28821000000000002</c:v>
                </c:pt>
                <c:pt idx="15881" formatCode="General">
                  <c:v>0.28821000000000002</c:v>
                </c:pt>
                <c:pt idx="15882" formatCode="General">
                  <c:v>0.28821999999999998</c:v>
                </c:pt>
                <c:pt idx="15883" formatCode="General">
                  <c:v>0.28821999999999998</c:v>
                </c:pt>
                <c:pt idx="15884" formatCode="General">
                  <c:v>0.28821999999999998</c:v>
                </c:pt>
                <c:pt idx="15885" formatCode="General">
                  <c:v>0.28821999999999998</c:v>
                </c:pt>
                <c:pt idx="15886" formatCode="General">
                  <c:v>0.28821999999999998</c:v>
                </c:pt>
                <c:pt idx="15887" formatCode="General">
                  <c:v>0.28821999999999998</c:v>
                </c:pt>
                <c:pt idx="15888" formatCode="General">
                  <c:v>0.28821999999999998</c:v>
                </c:pt>
                <c:pt idx="15889" formatCode="General">
                  <c:v>0.28821999999999998</c:v>
                </c:pt>
                <c:pt idx="15890" formatCode="General">
                  <c:v>0.28821999999999998</c:v>
                </c:pt>
                <c:pt idx="15891" formatCode="General">
                  <c:v>0.28821999999999998</c:v>
                </c:pt>
                <c:pt idx="15892" formatCode="General">
                  <c:v>0.28821999999999998</c:v>
                </c:pt>
                <c:pt idx="15893" formatCode="General">
                  <c:v>0.28821999999999998</c:v>
                </c:pt>
                <c:pt idx="15894" formatCode="General">
                  <c:v>0.28821999999999998</c:v>
                </c:pt>
                <c:pt idx="15895" formatCode="General">
                  <c:v>0.28821999999999998</c:v>
                </c:pt>
                <c:pt idx="15896" formatCode="General">
                  <c:v>0.28821999999999998</c:v>
                </c:pt>
                <c:pt idx="15897" formatCode="General">
                  <c:v>0.28821999999999998</c:v>
                </c:pt>
                <c:pt idx="15898" formatCode="General">
                  <c:v>0.28821999999999998</c:v>
                </c:pt>
                <c:pt idx="15899" formatCode="General">
                  <c:v>0.28821999999999998</c:v>
                </c:pt>
                <c:pt idx="15900" formatCode="General">
                  <c:v>0.28821999999999998</c:v>
                </c:pt>
                <c:pt idx="15901" formatCode="General">
                  <c:v>0.28821999999999998</c:v>
                </c:pt>
                <c:pt idx="15902" formatCode="General">
                  <c:v>0.28821999999999998</c:v>
                </c:pt>
                <c:pt idx="15903" formatCode="General">
                  <c:v>0.28822999999999999</c:v>
                </c:pt>
                <c:pt idx="15904" formatCode="General">
                  <c:v>0.28822999999999999</c:v>
                </c:pt>
                <c:pt idx="15905" formatCode="General">
                  <c:v>0.28822999999999999</c:v>
                </c:pt>
                <c:pt idx="15906" formatCode="General">
                  <c:v>0.28822999999999999</c:v>
                </c:pt>
                <c:pt idx="15907" formatCode="General">
                  <c:v>0.28822999999999999</c:v>
                </c:pt>
                <c:pt idx="15908" formatCode="General">
                  <c:v>0.28822999999999999</c:v>
                </c:pt>
                <c:pt idx="15909" formatCode="General">
                  <c:v>0.28822999999999999</c:v>
                </c:pt>
                <c:pt idx="15910" formatCode="General">
                  <c:v>0.28822999999999999</c:v>
                </c:pt>
                <c:pt idx="15911" formatCode="General">
                  <c:v>0.28822999999999999</c:v>
                </c:pt>
                <c:pt idx="15912" formatCode="General">
                  <c:v>0.28822999999999999</c:v>
                </c:pt>
                <c:pt idx="15913" formatCode="General">
                  <c:v>0.28822999999999999</c:v>
                </c:pt>
                <c:pt idx="15914" formatCode="General">
                  <c:v>0.28822999999999999</c:v>
                </c:pt>
                <c:pt idx="15915" formatCode="General">
                  <c:v>0.28822999999999999</c:v>
                </c:pt>
                <c:pt idx="15916" formatCode="General">
                  <c:v>0.28822999999999999</c:v>
                </c:pt>
                <c:pt idx="15917" formatCode="General">
                  <c:v>0.28822999999999999</c:v>
                </c:pt>
                <c:pt idx="15918" formatCode="General">
                  <c:v>0.28822999999999999</c:v>
                </c:pt>
                <c:pt idx="15919" formatCode="General">
                  <c:v>0.28822999999999999</c:v>
                </c:pt>
                <c:pt idx="15920" formatCode="General">
                  <c:v>0.28822999999999999</c:v>
                </c:pt>
                <c:pt idx="15921" formatCode="General">
                  <c:v>0.28822999999999999</c:v>
                </c:pt>
                <c:pt idx="15922" formatCode="General">
                  <c:v>0.28822999999999999</c:v>
                </c:pt>
                <c:pt idx="15923" formatCode="General">
                  <c:v>0.28822999999999999</c:v>
                </c:pt>
                <c:pt idx="15924" formatCode="General">
                  <c:v>0.28822999999999999</c:v>
                </c:pt>
                <c:pt idx="15925" formatCode="General">
                  <c:v>0.28822999999999999</c:v>
                </c:pt>
                <c:pt idx="15926" formatCode="General">
                  <c:v>0.28824</c:v>
                </c:pt>
                <c:pt idx="15927" formatCode="General">
                  <c:v>0.28824</c:v>
                </c:pt>
                <c:pt idx="15928" formatCode="General">
                  <c:v>0.28824</c:v>
                </c:pt>
                <c:pt idx="15929" formatCode="General">
                  <c:v>0.28824</c:v>
                </c:pt>
                <c:pt idx="15930" formatCode="General">
                  <c:v>0.28824</c:v>
                </c:pt>
                <c:pt idx="15931" formatCode="General">
                  <c:v>0.28824</c:v>
                </c:pt>
                <c:pt idx="15932" formatCode="General">
                  <c:v>0.28824</c:v>
                </c:pt>
                <c:pt idx="15933" formatCode="General">
                  <c:v>0.28824</c:v>
                </c:pt>
                <c:pt idx="15934" formatCode="General">
                  <c:v>0.28824</c:v>
                </c:pt>
                <c:pt idx="15935" formatCode="General">
                  <c:v>0.28824</c:v>
                </c:pt>
                <c:pt idx="15936" formatCode="General">
                  <c:v>0.28824</c:v>
                </c:pt>
                <c:pt idx="15937" formatCode="General">
                  <c:v>0.28824</c:v>
                </c:pt>
                <c:pt idx="15938" formatCode="General">
                  <c:v>0.28824</c:v>
                </c:pt>
                <c:pt idx="15939" formatCode="General">
                  <c:v>0.28824</c:v>
                </c:pt>
                <c:pt idx="15940" formatCode="General">
                  <c:v>0.28824</c:v>
                </c:pt>
                <c:pt idx="15941" formatCode="General">
                  <c:v>0.28824</c:v>
                </c:pt>
                <c:pt idx="15942" formatCode="General">
                  <c:v>0.28824</c:v>
                </c:pt>
                <c:pt idx="15943" formatCode="General">
                  <c:v>0.28824</c:v>
                </c:pt>
                <c:pt idx="15944" formatCode="General">
                  <c:v>0.28824</c:v>
                </c:pt>
                <c:pt idx="15945" formatCode="General">
                  <c:v>0.28824</c:v>
                </c:pt>
                <c:pt idx="15946" formatCode="General">
                  <c:v>0.28824</c:v>
                </c:pt>
                <c:pt idx="15947" formatCode="General">
                  <c:v>0.28824</c:v>
                </c:pt>
                <c:pt idx="15948" formatCode="General">
                  <c:v>0.28824</c:v>
                </c:pt>
                <c:pt idx="15949" formatCode="General">
                  <c:v>0.28824</c:v>
                </c:pt>
                <c:pt idx="15950" formatCode="General">
                  <c:v>0.28824</c:v>
                </c:pt>
                <c:pt idx="15951" formatCode="General">
                  <c:v>0.28824</c:v>
                </c:pt>
                <c:pt idx="15952" formatCode="General">
                  <c:v>0.28824</c:v>
                </c:pt>
                <c:pt idx="15953" formatCode="General">
                  <c:v>0.28825000000000001</c:v>
                </c:pt>
                <c:pt idx="15954" formatCode="General">
                  <c:v>0.28825000000000001</c:v>
                </c:pt>
                <c:pt idx="15955" formatCode="General">
                  <c:v>0.28825000000000001</c:v>
                </c:pt>
                <c:pt idx="15956" formatCode="General">
                  <c:v>0.28825000000000001</c:v>
                </c:pt>
                <c:pt idx="15957" formatCode="General">
                  <c:v>0.28825000000000001</c:v>
                </c:pt>
                <c:pt idx="15958" formatCode="General">
                  <c:v>0.28825000000000001</c:v>
                </c:pt>
                <c:pt idx="15959" formatCode="General">
                  <c:v>0.28825000000000001</c:v>
                </c:pt>
                <c:pt idx="15960" formatCode="General">
                  <c:v>0.28825000000000001</c:v>
                </c:pt>
                <c:pt idx="15961" formatCode="General">
                  <c:v>0.28825000000000001</c:v>
                </c:pt>
                <c:pt idx="15962" formatCode="General">
                  <c:v>0.28825000000000001</c:v>
                </c:pt>
                <c:pt idx="15963" formatCode="General">
                  <c:v>0.28825000000000001</c:v>
                </c:pt>
                <c:pt idx="15964" formatCode="General">
                  <c:v>0.28825000000000001</c:v>
                </c:pt>
                <c:pt idx="15965" formatCode="General">
                  <c:v>0.28825000000000001</c:v>
                </c:pt>
                <c:pt idx="15966" formatCode="General">
                  <c:v>0.28825000000000001</c:v>
                </c:pt>
                <c:pt idx="15967" formatCode="General">
                  <c:v>0.28825000000000001</c:v>
                </c:pt>
                <c:pt idx="15968" formatCode="General">
                  <c:v>0.28825000000000001</c:v>
                </c:pt>
                <c:pt idx="15969" formatCode="General">
                  <c:v>0.28825000000000001</c:v>
                </c:pt>
                <c:pt idx="15970" formatCode="General">
                  <c:v>0.28825000000000001</c:v>
                </c:pt>
                <c:pt idx="15971" formatCode="General">
                  <c:v>0.28825000000000001</c:v>
                </c:pt>
                <c:pt idx="15972" formatCode="General">
                  <c:v>0.28825000000000001</c:v>
                </c:pt>
                <c:pt idx="15973" formatCode="General">
                  <c:v>0.28825000000000001</c:v>
                </c:pt>
                <c:pt idx="15974" formatCode="General">
                  <c:v>0.28825000000000001</c:v>
                </c:pt>
                <c:pt idx="15975" formatCode="General">
                  <c:v>0.28825000000000001</c:v>
                </c:pt>
                <c:pt idx="15976" formatCode="General">
                  <c:v>0.28825000000000001</c:v>
                </c:pt>
                <c:pt idx="15977" formatCode="General">
                  <c:v>0.28825000000000001</c:v>
                </c:pt>
                <c:pt idx="15978" formatCode="General">
                  <c:v>0.28825000000000001</c:v>
                </c:pt>
                <c:pt idx="15979" formatCode="General">
                  <c:v>0.28825000000000001</c:v>
                </c:pt>
                <c:pt idx="15980" formatCode="General">
                  <c:v>0.28825000000000001</c:v>
                </c:pt>
                <c:pt idx="15981" formatCode="General">
                  <c:v>0.28825000000000001</c:v>
                </c:pt>
                <c:pt idx="15982" formatCode="General">
                  <c:v>0.28825000000000001</c:v>
                </c:pt>
                <c:pt idx="15983" formatCode="General">
                  <c:v>0.28825000000000001</c:v>
                </c:pt>
                <c:pt idx="15984" formatCode="General">
                  <c:v>0.28825000000000001</c:v>
                </c:pt>
                <c:pt idx="15985" formatCode="General">
                  <c:v>0.28825000000000001</c:v>
                </c:pt>
                <c:pt idx="15986" formatCode="General">
                  <c:v>0.28825000000000001</c:v>
                </c:pt>
                <c:pt idx="15987" formatCode="General">
                  <c:v>0.28825000000000001</c:v>
                </c:pt>
                <c:pt idx="15988" formatCode="General">
                  <c:v>0.28825000000000001</c:v>
                </c:pt>
                <c:pt idx="15989" formatCode="General">
                  <c:v>0.28825000000000001</c:v>
                </c:pt>
                <c:pt idx="15990" formatCode="General">
                  <c:v>0.28825000000000001</c:v>
                </c:pt>
                <c:pt idx="15991" formatCode="General">
                  <c:v>0.28825000000000001</c:v>
                </c:pt>
                <c:pt idx="15992" formatCode="General">
                  <c:v>0.28825000000000001</c:v>
                </c:pt>
                <c:pt idx="15993" formatCode="General">
                  <c:v>0.28826000000000002</c:v>
                </c:pt>
                <c:pt idx="15994" formatCode="General">
                  <c:v>0.28826000000000002</c:v>
                </c:pt>
                <c:pt idx="15995" formatCode="General">
                  <c:v>0.28826000000000002</c:v>
                </c:pt>
                <c:pt idx="15996" formatCode="General">
                  <c:v>0.28826000000000002</c:v>
                </c:pt>
                <c:pt idx="15997" formatCode="General">
                  <c:v>0.28826000000000002</c:v>
                </c:pt>
                <c:pt idx="15998" formatCode="General">
                  <c:v>0.28826000000000002</c:v>
                </c:pt>
                <c:pt idx="15999" formatCode="General">
                  <c:v>0.28826000000000002</c:v>
                </c:pt>
                <c:pt idx="16000" formatCode="General">
                  <c:v>0.28826000000000002</c:v>
                </c:pt>
                <c:pt idx="16001" formatCode="General">
                  <c:v>0.28826000000000002</c:v>
                </c:pt>
                <c:pt idx="16002" formatCode="General">
                  <c:v>0.28826000000000002</c:v>
                </c:pt>
                <c:pt idx="16003" formatCode="General">
                  <c:v>0.28826000000000002</c:v>
                </c:pt>
                <c:pt idx="16004" formatCode="General">
                  <c:v>0.28826000000000002</c:v>
                </c:pt>
                <c:pt idx="16005" formatCode="General">
                  <c:v>0.28826000000000002</c:v>
                </c:pt>
                <c:pt idx="16006" formatCode="General">
                  <c:v>0.28826000000000002</c:v>
                </c:pt>
                <c:pt idx="16007" formatCode="General">
                  <c:v>0.28826000000000002</c:v>
                </c:pt>
                <c:pt idx="16008" formatCode="General">
                  <c:v>0.28826000000000002</c:v>
                </c:pt>
                <c:pt idx="16009" formatCode="General">
                  <c:v>0.28826000000000002</c:v>
                </c:pt>
                <c:pt idx="16010" formatCode="General">
                  <c:v>0.28826000000000002</c:v>
                </c:pt>
                <c:pt idx="16011" formatCode="General">
                  <c:v>0.28826000000000002</c:v>
                </c:pt>
                <c:pt idx="16012" formatCode="General">
                  <c:v>0.28826000000000002</c:v>
                </c:pt>
                <c:pt idx="16013" formatCode="General">
                  <c:v>0.28826000000000002</c:v>
                </c:pt>
                <c:pt idx="16014" formatCode="General">
                  <c:v>0.28826000000000002</c:v>
                </c:pt>
                <c:pt idx="16015" formatCode="General">
                  <c:v>0.28826000000000002</c:v>
                </c:pt>
                <c:pt idx="16016" formatCode="General">
                  <c:v>0.28826000000000002</c:v>
                </c:pt>
                <c:pt idx="16017" formatCode="General">
                  <c:v>0.28826000000000002</c:v>
                </c:pt>
                <c:pt idx="16018" formatCode="General">
                  <c:v>0.28826000000000002</c:v>
                </c:pt>
                <c:pt idx="16019" formatCode="General">
                  <c:v>0.28826000000000002</c:v>
                </c:pt>
                <c:pt idx="16020" formatCode="General">
                  <c:v>0.28826000000000002</c:v>
                </c:pt>
                <c:pt idx="16021" formatCode="General">
                  <c:v>0.28826000000000002</c:v>
                </c:pt>
                <c:pt idx="16022" formatCode="General">
                  <c:v>0.28826000000000002</c:v>
                </c:pt>
                <c:pt idx="16023" formatCode="General">
                  <c:v>0.28826000000000002</c:v>
                </c:pt>
                <c:pt idx="16024" formatCode="General">
                  <c:v>0.28826000000000002</c:v>
                </c:pt>
                <c:pt idx="16025" formatCode="General">
                  <c:v>0.28826000000000002</c:v>
                </c:pt>
                <c:pt idx="16026" formatCode="General">
                  <c:v>0.28826000000000002</c:v>
                </c:pt>
                <c:pt idx="16027" formatCode="General">
                  <c:v>0.28826000000000002</c:v>
                </c:pt>
                <c:pt idx="16028" formatCode="General">
                  <c:v>0.28826000000000002</c:v>
                </c:pt>
                <c:pt idx="16029" formatCode="General">
                  <c:v>0.28826000000000002</c:v>
                </c:pt>
                <c:pt idx="16030" formatCode="General">
                  <c:v>0.28826000000000002</c:v>
                </c:pt>
                <c:pt idx="16031" formatCode="General">
                  <c:v>0.28826000000000002</c:v>
                </c:pt>
                <c:pt idx="16032" formatCode="General">
                  <c:v>0.28826000000000002</c:v>
                </c:pt>
                <c:pt idx="16033" formatCode="General">
                  <c:v>0.28826000000000002</c:v>
                </c:pt>
                <c:pt idx="16034" formatCode="General">
                  <c:v>0.28826000000000002</c:v>
                </c:pt>
                <c:pt idx="16035" formatCode="General">
                  <c:v>0.28826000000000002</c:v>
                </c:pt>
                <c:pt idx="16036" formatCode="General">
                  <c:v>0.28826000000000002</c:v>
                </c:pt>
                <c:pt idx="16037" formatCode="General">
                  <c:v>0.28826000000000002</c:v>
                </c:pt>
                <c:pt idx="16038" formatCode="General">
                  <c:v>0.28826000000000002</c:v>
                </c:pt>
                <c:pt idx="16039" formatCode="General">
                  <c:v>0.28826000000000002</c:v>
                </c:pt>
                <c:pt idx="16040" formatCode="General">
                  <c:v>0.28826000000000002</c:v>
                </c:pt>
                <c:pt idx="16041" formatCode="General">
                  <c:v>0.28827000000000003</c:v>
                </c:pt>
                <c:pt idx="16042" formatCode="General">
                  <c:v>0.28827000000000003</c:v>
                </c:pt>
                <c:pt idx="16043" formatCode="General">
                  <c:v>0.28827000000000003</c:v>
                </c:pt>
                <c:pt idx="16044" formatCode="General">
                  <c:v>0.28827000000000003</c:v>
                </c:pt>
                <c:pt idx="16045" formatCode="General">
                  <c:v>0.28827000000000003</c:v>
                </c:pt>
                <c:pt idx="16046" formatCode="General">
                  <c:v>0.28827000000000003</c:v>
                </c:pt>
                <c:pt idx="16047" formatCode="General">
                  <c:v>0.28827000000000003</c:v>
                </c:pt>
                <c:pt idx="16048" formatCode="General">
                  <c:v>0.28827000000000003</c:v>
                </c:pt>
                <c:pt idx="16049" formatCode="General">
                  <c:v>0.28827000000000003</c:v>
                </c:pt>
                <c:pt idx="16050" formatCode="General">
                  <c:v>0.28827000000000003</c:v>
                </c:pt>
                <c:pt idx="16051" formatCode="General">
                  <c:v>0.28827000000000003</c:v>
                </c:pt>
                <c:pt idx="16052" formatCode="General">
                  <c:v>0.28827000000000003</c:v>
                </c:pt>
                <c:pt idx="16053" formatCode="General">
                  <c:v>0.28827000000000003</c:v>
                </c:pt>
                <c:pt idx="16054" formatCode="General">
                  <c:v>0.28827000000000003</c:v>
                </c:pt>
                <c:pt idx="16055" formatCode="General">
                  <c:v>0.28827000000000003</c:v>
                </c:pt>
                <c:pt idx="16056" formatCode="General">
                  <c:v>0.28827000000000003</c:v>
                </c:pt>
                <c:pt idx="16057" formatCode="General">
                  <c:v>0.28827000000000003</c:v>
                </c:pt>
                <c:pt idx="16058" formatCode="General">
                  <c:v>0.28827000000000003</c:v>
                </c:pt>
                <c:pt idx="16059" formatCode="General">
                  <c:v>0.28827000000000003</c:v>
                </c:pt>
                <c:pt idx="16060" formatCode="General">
                  <c:v>0.28827000000000003</c:v>
                </c:pt>
                <c:pt idx="16061" formatCode="General">
                  <c:v>0.28827000000000003</c:v>
                </c:pt>
                <c:pt idx="16062" formatCode="General">
                  <c:v>0.28827000000000003</c:v>
                </c:pt>
                <c:pt idx="16063" formatCode="General">
                  <c:v>0.28827000000000003</c:v>
                </c:pt>
                <c:pt idx="16064" formatCode="General">
                  <c:v>0.28827000000000003</c:v>
                </c:pt>
                <c:pt idx="16065" formatCode="General">
                  <c:v>0.28827000000000003</c:v>
                </c:pt>
                <c:pt idx="16066" formatCode="General">
                  <c:v>0.28827000000000003</c:v>
                </c:pt>
                <c:pt idx="16067" formatCode="General">
                  <c:v>0.28827000000000003</c:v>
                </c:pt>
                <c:pt idx="16068" formatCode="General">
                  <c:v>0.28827000000000003</c:v>
                </c:pt>
                <c:pt idx="16069" formatCode="General">
                  <c:v>0.28827000000000003</c:v>
                </c:pt>
                <c:pt idx="16070" formatCode="General">
                  <c:v>0.28827000000000003</c:v>
                </c:pt>
                <c:pt idx="16071" formatCode="General">
                  <c:v>0.28827000000000003</c:v>
                </c:pt>
                <c:pt idx="16072" formatCode="General">
                  <c:v>0.28827000000000003</c:v>
                </c:pt>
                <c:pt idx="16073" formatCode="General">
                  <c:v>0.28827000000000003</c:v>
                </c:pt>
                <c:pt idx="16074" formatCode="General">
                  <c:v>0.28827000000000003</c:v>
                </c:pt>
                <c:pt idx="16075" formatCode="General">
                  <c:v>0.28827000000000003</c:v>
                </c:pt>
                <c:pt idx="16076" formatCode="General">
                  <c:v>0.28827000000000003</c:v>
                </c:pt>
                <c:pt idx="16077" formatCode="General">
                  <c:v>0.28827000000000003</c:v>
                </c:pt>
                <c:pt idx="16078" formatCode="General">
                  <c:v>0.28827000000000003</c:v>
                </c:pt>
                <c:pt idx="16079" formatCode="General">
                  <c:v>0.28827000000000003</c:v>
                </c:pt>
                <c:pt idx="16080" formatCode="General">
                  <c:v>0.28827000000000003</c:v>
                </c:pt>
                <c:pt idx="16081" formatCode="General">
                  <c:v>0.28827000000000003</c:v>
                </c:pt>
                <c:pt idx="16082" formatCode="General">
                  <c:v>0.28827999999999998</c:v>
                </c:pt>
                <c:pt idx="16083" formatCode="General">
                  <c:v>0.28827999999999998</c:v>
                </c:pt>
                <c:pt idx="16084" formatCode="General">
                  <c:v>0.28827999999999998</c:v>
                </c:pt>
                <c:pt idx="16085" formatCode="General">
                  <c:v>0.28827999999999998</c:v>
                </c:pt>
                <c:pt idx="16086" formatCode="General">
                  <c:v>0.28827999999999998</c:v>
                </c:pt>
                <c:pt idx="16087" formatCode="General">
                  <c:v>0.28827999999999998</c:v>
                </c:pt>
                <c:pt idx="16088" formatCode="General">
                  <c:v>0.28827999999999998</c:v>
                </c:pt>
                <c:pt idx="16089" formatCode="General">
                  <c:v>0.28827999999999998</c:v>
                </c:pt>
                <c:pt idx="16090" formatCode="General">
                  <c:v>0.28827999999999998</c:v>
                </c:pt>
                <c:pt idx="16091" formatCode="General">
                  <c:v>0.28827999999999998</c:v>
                </c:pt>
                <c:pt idx="16092" formatCode="General">
                  <c:v>0.28827999999999998</c:v>
                </c:pt>
                <c:pt idx="16093" formatCode="General">
                  <c:v>0.28827999999999998</c:v>
                </c:pt>
                <c:pt idx="16094" formatCode="General">
                  <c:v>0.28827999999999998</c:v>
                </c:pt>
                <c:pt idx="16095" formatCode="General">
                  <c:v>0.28827999999999998</c:v>
                </c:pt>
                <c:pt idx="16096" formatCode="General">
                  <c:v>0.28827999999999998</c:v>
                </c:pt>
                <c:pt idx="16097" formatCode="General">
                  <c:v>0.28827999999999998</c:v>
                </c:pt>
                <c:pt idx="16098" formatCode="General">
                  <c:v>0.28827999999999998</c:v>
                </c:pt>
                <c:pt idx="16099" formatCode="General">
                  <c:v>0.28827999999999998</c:v>
                </c:pt>
                <c:pt idx="16100" formatCode="General">
                  <c:v>0.28827999999999998</c:v>
                </c:pt>
                <c:pt idx="16101" formatCode="General">
                  <c:v>0.28827999999999998</c:v>
                </c:pt>
                <c:pt idx="16102" formatCode="General">
                  <c:v>0.28827999999999998</c:v>
                </c:pt>
                <c:pt idx="16103" formatCode="General">
                  <c:v>0.28827999999999998</c:v>
                </c:pt>
                <c:pt idx="16104" formatCode="General">
                  <c:v>0.28827999999999998</c:v>
                </c:pt>
                <c:pt idx="16105" formatCode="General">
                  <c:v>0.28827999999999998</c:v>
                </c:pt>
                <c:pt idx="16106" formatCode="General">
                  <c:v>0.28827999999999998</c:v>
                </c:pt>
                <c:pt idx="16107" formatCode="General">
                  <c:v>0.28827999999999998</c:v>
                </c:pt>
                <c:pt idx="16108" formatCode="General">
                  <c:v>0.28827999999999998</c:v>
                </c:pt>
                <c:pt idx="16109" formatCode="General">
                  <c:v>0.28827999999999998</c:v>
                </c:pt>
                <c:pt idx="16110" formatCode="General">
                  <c:v>0.28827999999999998</c:v>
                </c:pt>
                <c:pt idx="16111" formatCode="General">
                  <c:v>0.28827999999999998</c:v>
                </c:pt>
                <c:pt idx="16112" formatCode="General">
                  <c:v>0.28827999999999998</c:v>
                </c:pt>
                <c:pt idx="16113" formatCode="General">
                  <c:v>0.28828999999999999</c:v>
                </c:pt>
                <c:pt idx="16114" formatCode="General">
                  <c:v>0.28828999999999999</c:v>
                </c:pt>
                <c:pt idx="16115" formatCode="General">
                  <c:v>0.28828999999999999</c:v>
                </c:pt>
                <c:pt idx="16116" formatCode="General">
                  <c:v>0.28828999999999999</c:v>
                </c:pt>
                <c:pt idx="16117" formatCode="General">
                  <c:v>0.28828999999999999</c:v>
                </c:pt>
                <c:pt idx="16118" formatCode="General">
                  <c:v>0.28828999999999999</c:v>
                </c:pt>
                <c:pt idx="16119" formatCode="General">
                  <c:v>0.28828999999999999</c:v>
                </c:pt>
                <c:pt idx="16120" formatCode="General">
                  <c:v>0.28828999999999999</c:v>
                </c:pt>
                <c:pt idx="16121" formatCode="General">
                  <c:v>0.28828999999999999</c:v>
                </c:pt>
                <c:pt idx="16122" formatCode="General">
                  <c:v>0.28828999999999999</c:v>
                </c:pt>
                <c:pt idx="16123" formatCode="General">
                  <c:v>0.28828999999999999</c:v>
                </c:pt>
                <c:pt idx="16124" formatCode="General">
                  <c:v>0.28828999999999999</c:v>
                </c:pt>
                <c:pt idx="16125" formatCode="General">
                  <c:v>0.28828999999999999</c:v>
                </c:pt>
                <c:pt idx="16126" formatCode="General">
                  <c:v>0.28828999999999999</c:v>
                </c:pt>
                <c:pt idx="16127" formatCode="General">
                  <c:v>0.28828999999999999</c:v>
                </c:pt>
                <c:pt idx="16128" formatCode="General">
                  <c:v>0.28828999999999999</c:v>
                </c:pt>
                <c:pt idx="16129" formatCode="General">
                  <c:v>0.28828999999999999</c:v>
                </c:pt>
                <c:pt idx="16130" formatCode="General">
                  <c:v>0.28828999999999999</c:v>
                </c:pt>
                <c:pt idx="16131" formatCode="General">
                  <c:v>0.28828999999999999</c:v>
                </c:pt>
                <c:pt idx="16132" formatCode="General">
                  <c:v>0.28828999999999999</c:v>
                </c:pt>
                <c:pt idx="16133" formatCode="General">
                  <c:v>0.28828999999999999</c:v>
                </c:pt>
                <c:pt idx="16134" formatCode="General">
                  <c:v>0.28828999999999999</c:v>
                </c:pt>
                <c:pt idx="16135" formatCode="General">
                  <c:v>0.28828999999999999</c:v>
                </c:pt>
                <c:pt idx="16136" formatCode="General">
                  <c:v>0.28828999999999999</c:v>
                </c:pt>
                <c:pt idx="16137" formatCode="General">
                  <c:v>0.28828999999999999</c:v>
                </c:pt>
                <c:pt idx="16138" formatCode="General">
                  <c:v>0.28828999999999999</c:v>
                </c:pt>
                <c:pt idx="16139" formatCode="General">
                  <c:v>0.2883</c:v>
                </c:pt>
                <c:pt idx="16140" formatCode="General">
                  <c:v>0.2883</c:v>
                </c:pt>
                <c:pt idx="16141" formatCode="General">
                  <c:v>0.2883</c:v>
                </c:pt>
                <c:pt idx="16142" formatCode="General">
                  <c:v>0.2883</c:v>
                </c:pt>
                <c:pt idx="16143" formatCode="General">
                  <c:v>0.2883</c:v>
                </c:pt>
                <c:pt idx="16144" formatCode="General">
                  <c:v>0.2883</c:v>
                </c:pt>
                <c:pt idx="16145" formatCode="General">
                  <c:v>0.2883</c:v>
                </c:pt>
                <c:pt idx="16146" formatCode="General">
                  <c:v>0.2883</c:v>
                </c:pt>
                <c:pt idx="16147" formatCode="General">
                  <c:v>0.2883</c:v>
                </c:pt>
                <c:pt idx="16148" formatCode="General">
                  <c:v>0.2883</c:v>
                </c:pt>
                <c:pt idx="16149" formatCode="General">
                  <c:v>0.2883</c:v>
                </c:pt>
                <c:pt idx="16150" formatCode="General">
                  <c:v>0.2883</c:v>
                </c:pt>
                <c:pt idx="16151" formatCode="General">
                  <c:v>0.2883</c:v>
                </c:pt>
                <c:pt idx="16152" formatCode="General">
                  <c:v>0.2883</c:v>
                </c:pt>
                <c:pt idx="16153" formatCode="General">
                  <c:v>0.2883</c:v>
                </c:pt>
                <c:pt idx="16154" formatCode="General">
                  <c:v>0.2883</c:v>
                </c:pt>
                <c:pt idx="16155" formatCode="General">
                  <c:v>0.2883</c:v>
                </c:pt>
                <c:pt idx="16156" formatCode="General">
                  <c:v>0.2883</c:v>
                </c:pt>
                <c:pt idx="16157" formatCode="General">
                  <c:v>0.2883</c:v>
                </c:pt>
                <c:pt idx="16158" formatCode="General">
                  <c:v>0.2883</c:v>
                </c:pt>
                <c:pt idx="16159" formatCode="General">
                  <c:v>0.2883</c:v>
                </c:pt>
                <c:pt idx="16160" formatCode="General">
                  <c:v>0.2883</c:v>
                </c:pt>
                <c:pt idx="16161" formatCode="General">
                  <c:v>0.2883</c:v>
                </c:pt>
                <c:pt idx="16162" formatCode="General">
                  <c:v>0.2883</c:v>
                </c:pt>
                <c:pt idx="16163" formatCode="General">
                  <c:v>0.2883</c:v>
                </c:pt>
                <c:pt idx="16164" formatCode="General">
                  <c:v>0.2883</c:v>
                </c:pt>
                <c:pt idx="16165" formatCode="General">
                  <c:v>0.28831000000000001</c:v>
                </c:pt>
                <c:pt idx="16166" formatCode="General">
                  <c:v>0.28831000000000001</c:v>
                </c:pt>
                <c:pt idx="16167" formatCode="General">
                  <c:v>0.28831000000000001</c:v>
                </c:pt>
                <c:pt idx="16168" formatCode="General">
                  <c:v>0.28831000000000001</c:v>
                </c:pt>
                <c:pt idx="16169" formatCode="General">
                  <c:v>0.28831000000000001</c:v>
                </c:pt>
                <c:pt idx="16170" formatCode="General">
                  <c:v>0.28831000000000001</c:v>
                </c:pt>
                <c:pt idx="16171" formatCode="General">
                  <c:v>0.28831000000000001</c:v>
                </c:pt>
                <c:pt idx="16172" formatCode="General">
                  <c:v>0.28831000000000001</c:v>
                </c:pt>
                <c:pt idx="16173" formatCode="General">
                  <c:v>0.28831000000000001</c:v>
                </c:pt>
                <c:pt idx="16174" formatCode="General">
                  <c:v>0.28831000000000001</c:v>
                </c:pt>
                <c:pt idx="16175" formatCode="General">
                  <c:v>0.28831000000000001</c:v>
                </c:pt>
                <c:pt idx="16176" formatCode="General">
                  <c:v>0.28831000000000001</c:v>
                </c:pt>
                <c:pt idx="16177" formatCode="General">
                  <c:v>0.28831000000000001</c:v>
                </c:pt>
                <c:pt idx="16178" formatCode="General">
                  <c:v>0.28831000000000001</c:v>
                </c:pt>
                <c:pt idx="16179" formatCode="General">
                  <c:v>0.28831000000000001</c:v>
                </c:pt>
                <c:pt idx="16180" formatCode="General">
                  <c:v>0.28831000000000001</c:v>
                </c:pt>
                <c:pt idx="16181" formatCode="General">
                  <c:v>0.28831000000000001</c:v>
                </c:pt>
                <c:pt idx="16182" formatCode="General">
                  <c:v>0.28831000000000001</c:v>
                </c:pt>
                <c:pt idx="16183" formatCode="General">
                  <c:v>0.28831000000000001</c:v>
                </c:pt>
                <c:pt idx="16184" formatCode="General">
                  <c:v>0.28831000000000001</c:v>
                </c:pt>
                <c:pt idx="16185" formatCode="General">
                  <c:v>0.28831000000000001</c:v>
                </c:pt>
                <c:pt idx="16186" formatCode="General">
                  <c:v>0.28831000000000001</c:v>
                </c:pt>
                <c:pt idx="16187" formatCode="General">
                  <c:v>0.28831000000000001</c:v>
                </c:pt>
                <c:pt idx="16188" formatCode="General">
                  <c:v>0.28831000000000001</c:v>
                </c:pt>
                <c:pt idx="16189" formatCode="General">
                  <c:v>0.28832000000000002</c:v>
                </c:pt>
                <c:pt idx="16190" formatCode="General">
                  <c:v>0.28832000000000002</c:v>
                </c:pt>
                <c:pt idx="16191" formatCode="General">
                  <c:v>0.28832000000000002</c:v>
                </c:pt>
                <c:pt idx="16192" formatCode="General">
                  <c:v>0.28832000000000002</c:v>
                </c:pt>
                <c:pt idx="16193" formatCode="General">
                  <c:v>0.28832000000000002</c:v>
                </c:pt>
                <c:pt idx="16194" formatCode="General">
                  <c:v>0.28832000000000002</c:v>
                </c:pt>
                <c:pt idx="16195" formatCode="General">
                  <c:v>0.28832000000000002</c:v>
                </c:pt>
                <c:pt idx="16196" formatCode="General">
                  <c:v>0.28832000000000002</c:v>
                </c:pt>
                <c:pt idx="16197" formatCode="General">
                  <c:v>0.28832000000000002</c:v>
                </c:pt>
                <c:pt idx="16198" formatCode="General">
                  <c:v>0.28832000000000002</c:v>
                </c:pt>
                <c:pt idx="16199" formatCode="General">
                  <c:v>0.28832000000000002</c:v>
                </c:pt>
                <c:pt idx="16200" formatCode="General">
                  <c:v>0.28832000000000002</c:v>
                </c:pt>
                <c:pt idx="16201" formatCode="General">
                  <c:v>0.28832000000000002</c:v>
                </c:pt>
                <c:pt idx="16202" formatCode="General">
                  <c:v>0.28832000000000002</c:v>
                </c:pt>
                <c:pt idx="16203" formatCode="General">
                  <c:v>0.28832000000000002</c:v>
                </c:pt>
                <c:pt idx="16204" formatCode="General">
                  <c:v>0.28832000000000002</c:v>
                </c:pt>
                <c:pt idx="16205" formatCode="General">
                  <c:v>0.28832000000000002</c:v>
                </c:pt>
                <c:pt idx="16206" formatCode="General">
                  <c:v>0.28832000000000002</c:v>
                </c:pt>
                <c:pt idx="16207" formatCode="General">
                  <c:v>0.28832000000000002</c:v>
                </c:pt>
                <c:pt idx="16208" formatCode="General">
                  <c:v>0.28832000000000002</c:v>
                </c:pt>
                <c:pt idx="16209" formatCode="General">
                  <c:v>0.28832000000000002</c:v>
                </c:pt>
                <c:pt idx="16210" formatCode="General">
                  <c:v>0.28832000000000002</c:v>
                </c:pt>
                <c:pt idx="16211" formatCode="General">
                  <c:v>0.28832999999999998</c:v>
                </c:pt>
                <c:pt idx="16212" formatCode="General">
                  <c:v>0.28832999999999998</c:v>
                </c:pt>
                <c:pt idx="16213" formatCode="General">
                  <c:v>0.28832999999999998</c:v>
                </c:pt>
                <c:pt idx="16214" formatCode="General">
                  <c:v>0.28832999999999998</c:v>
                </c:pt>
                <c:pt idx="16215" formatCode="General">
                  <c:v>0.28832999999999998</c:v>
                </c:pt>
                <c:pt idx="16216" formatCode="General">
                  <c:v>0.28832999999999998</c:v>
                </c:pt>
                <c:pt idx="16217" formatCode="General">
                  <c:v>0.28832999999999998</c:v>
                </c:pt>
                <c:pt idx="16218" formatCode="General">
                  <c:v>0.28832999999999998</c:v>
                </c:pt>
                <c:pt idx="16219" formatCode="General">
                  <c:v>0.28832999999999998</c:v>
                </c:pt>
                <c:pt idx="16220" formatCode="General">
                  <c:v>0.28832999999999998</c:v>
                </c:pt>
                <c:pt idx="16221" formatCode="General">
                  <c:v>0.28832999999999998</c:v>
                </c:pt>
                <c:pt idx="16222" formatCode="General">
                  <c:v>0.28832999999999998</c:v>
                </c:pt>
                <c:pt idx="16223" formatCode="General">
                  <c:v>0.28832999999999998</c:v>
                </c:pt>
                <c:pt idx="16224" formatCode="General">
                  <c:v>0.28832999999999998</c:v>
                </c:pt>
                <c:pt idx="16225" formatCode="General">
                  <c:v>0.28832999999999998</c:v>
                </c:pt>
                <c:pt idx="16226" formatCode="General">
                  <c:v>0.28832999999999998</c:v>
                </c:pt>
                <c:pt idx="16227" formatCode="General">
                  <c:v>0.28832999999999998</c:v>
                </c:pt>
                <c:pt idx="16228" formatCode="General">
                  <c:v>0.28832999999999998</c:v>
                </c:pt>
                <c:pt idx="16229" formatCode="General">
                  <c:v>0.28832999999999998</c:v>
                </c:pt>
                <c:pt idx="16230" formatCode="General">
                  <c:v>0.28832999999999998</c:v>
                </c:pt>
                <c:pt idx="16231" formatCode="General">
                  <c:v>0.28832999999999998</c:v>
                </c:pt>
                <c:pt idx="16232" formatCode="General">
                  <c:v>0.28832999999999998</c:v>
                </c:pt>
                <c:pt idx="16233" formatCode="General">
                  <c:v>0.28833999999999999</c:v>
                </c:pt>
                <c:pt idx="16234" formatCode="General">
                  <c:v>0.28833999999999999</c:v>
                </c:pt>
                <c:pt idx="16235" formatCode="General">
                  <c:v>0.28833999999999999</c:v>
                </c:pt>
                <c:pt idx="16236" formatCode="General">
                  <c:v>0.28833999999999999</c:v>
                </c:pt>
                <c:pt idx="16237" formatCode="General">
                  <c:v>0.28833999999999999</c:v>
                </c:pt>
                <c:pt idx="16238" formatCode="General">
                  <c:v>0.28833999999999999</c:v>
                </c:pt>
                <c:pt idx="16239" formatCode="General">
                  <c:v>0.28833999999999999</c:v>
                </c:pt>
                <c:pt idx="16240" formatCode="General">
                  <c:v>0.28833999999999999</c:v>
                </c:pt>
                <c:pt idx="16241" formatCode="General">
                  <c:v>0.28833999999999999</c:v>
                </c:pt>
                <c:pt idx="16242" formatCode="General">
                  <c:v>0.28833999999999999</c:v>
                </c:pt>
                <c:pt idx="16243" formatCode="General">
                  <c:v>0.28833999999999999</c:v>
                </c:pt>
                <c:pt idx="16244" formatCode="General">
                  <c:v>0.28833999999999999</c:v>
                </c:pt>
                <c:pt idx="16245" formatCode="General">
                  <c:v>0.28833999999999999</c:v>
                </c:pt>
                <c:pt idx="16246" formatCode="General">
                  <c:v>0.28833999999999999</c:v>
                </c:pt>
                <c:pt idx="16247" formatCode="General">
                  <c:v>0.28833999999999999</c:v>
                </c:pt>
                <c:pt idx="16248" formatCode="General">
                  <c:v>0.28833999999999999</c:v>
                </c:pt>
                <c:pt idx="16249" formatCode="General">
                  <c:v>0.28833999999999999</c:v>
                </c:pt>
                <c:pt idx="16250" formatCode="General">
                  <c:v>0.28833999999999999</c:v>
                </c:pt>
                <c:pt idx="16251" formatCode="General">
                  <c:v>0.28833999999999999</c:v>
                </c:pt>
                <c:pt idx="16252" formatCode="General">
                  <c:v>0.28833999999999999</c:v>
                </c:pt>
                <c:pt idx="16253" formatCode="General">
                  <c:v>0.28833999999999999</c:v>
                </c:pt>
                <c:pt idx="16254" formatCode="General">
                  <c:v>0.28835</c:v>
                </c:pt>
                <c:pt idx="16255" formatCode="General">
                  <c:v>0.28835</c:v>
                </c:pt>
                <c:pt idx="16256" formatCode="General">
                  <c:v>0.28835</c:v>
                </c:pt>
                <c:pt idx="16257" formatCode="General">
                  <c:v>0.28835</c:v>
                </c:pt>
                <c:pt idx="16258" formatCode="General">
                  <c:v>0.28835</c:v>
                </c:pt>
                <c:pt idx="16259" formatCode="General">
                  <c:v>0.28835</c:v>
                </c:pt>
                <c:pt idx="16260" formatCode="General">
                  <c:v>0.28835</c:v>
                </c:pt>
                <c:pt idx="16261" formatCode="General">
                  <c:v>0.28835</c:v>
                </c:pt>
                <c:pt idx="16262" formatCode="General">
                  <c:v>0.28835</c:v>
                </c:pt>
                <c:pt idx="16263" formatCode="General">
                  <c:v>0.28835</c:v>
                </c:pt>
                <c:pt idx="16264" formatCode="General">
                  <c:v>0.28835</c:v>
                </c:pt>
                <c:pt idx="16265" formatCode="General">
                  <c:v>0.28835</c:v>
                </c:pt>
                <c:pt idx="16266" formatCode="General">
                  <c:v>0.28835</c:v>
                </c:pt>
                <c:pt idx="16267" formatCode="General">
                  <c:v>0.28835</c:v>
                </c:pt>
                <c:pt idx="16268" formatCode="General">
                  <c:v>0.28835</c:v>
                </c:pt>
                <c:pt idx="16269" formatCode="General">
                  <c:v>0.28835</c:v>
                </c:pt>
                <c:pt idx="16270" formatCode="General">
                  <c:v>0.28835</c:v>
                </c:pt>
                <c:pt idx="16271" formatCode="General">
                  <c:v>0.28835</c:v>
                </c:pt>
                <c:pt idx="16272" formatCode="General">
                  <c:v>0.28835</c:v>
                </c:pt>
                <c:pt idx="16273" formatCode="General">
                  <c:v>0.28835</c:v>
                </c:pt>
                <c:pt idx="16274" formatCode="General">
                  <c:v>0.28836000000000001</c:v>
                </c:pt>
                <c:pt idx="16275" formatCode="General">
                  <c:v>0.28836000000000001</c:v>
                </c:pt>
                <c:pt idx="16276" formatCode="General">
                  <c:v>0.28836000000000001</c:v>
                </c:pt>
                <c:pt idx="16277" formatCode="General">
                  <c:v>0.28836000000000001</c:v>
                </c:pt>
                <c:pt idx="16278" formatCode="General">
                  <c:v>0.28836000000000001</c:v>
                </c:pt>
                <c:pt idx="16279" formatCode="General">
                  <c:v>0.28836000000000001</c:v>
                </c:pt>
                <c:pt idx="16280" formatCode="General">
                  <c:v>0.28836000000000001</c:v>
                </c:pt>
                <c:pt idx="16281" formatCode="General">
                  <c:v>0.28836000000000001</c:v>
                </c:pt>
                <c:pt idx="16282" formatCode="General">
                  <c:v>0.28836000000000001</c:v>
                </c:pt>
                <c:pt idx="16283" formatCode="General">
                  <c:v>0.28836000000000001</c:v>
                </c:pt>
                <c:pt idx="16284" formatCode="General">
                  <c:v>0.28836000000000001</c:v>
                </c:pt>
                <c:pt idx="16285" formatCode="General">
                  <c:v>0.28836000000000001</c:v>
                </c:pt>
                <c:pt idx="16286" formatCode="General">
                  <c:v>0.28836000000000001</c:v>
                </c:pt>
                <c:pt idx="16287" formatCode="General">
                  <c:v>0.28836000000000001</c:v>
                </c:pt>
                <c:pt idx="16288" formatCode="General">
                  <c:v>0.28836000000000001</c:v>
                </c:pt>
                <c:pt idx="16289" formatCode="General">
                  <c:v>0.28836000000000001</c:v>
                </c:pt>
                <c:pt idx="16290" formatCode="General">
                  <c:v>0.28836000000000001</c:v>
                </c:pt>
                <c:pt idx="16291" formatCode="General">
                  <c:v>0.28836000000000001</c:v>
                </c:pt>
                <c:pt idx="16292" formatCode="General">
                  <c:v>0.28837000000000002</c:v>
                </c:pt>
                <c:pt idx="16293" formatCode="General">
                  <c:v>0.28837000000000002</c:v>
                </c:pt>
                <c:pt idx="16294" formatCode="General">
                  <c:v>0.28837000000000002</c:v>
                </c:pt>
                <c:pt idx="16295" formatCode="General">
                  <c:v>0.28837000000000002</c:v>
                </c:pt>
                <c:pt idx="16296" formatCode="General">
                  <c:v>0.28837000000000002</c:v>
                </c:pt>
                <c:pt idx="16297" formatCode="General">
                  <c:v>0.28837000000000002</c:v>
                </c:pt>
                <c:pt idx="16298" formatCode="General">
                  <c:v>0.28837000000000002</c:v>
                </c:pt>
                <c:pt idx="16299" formatCode="General">
                  <c:v>0.28837000000000002</c:v>
                </c:pt>
                <c:pt idx="16300" formatCode="General">
                  <c:v>0.28837000000000002</c:v>
                </c:pt>
                <c:pt idx="16301" formatCode="General">
                  <c:v>0.28837000000000002</c:v>
                </c:pt>
                <c:pt idx="16302" formatCode="General">
                  <c:v>0.28837000000000002</c:v>
                </c:pt>
                <c:pt idx="16303" formatCode="General">
                  <c:v>0.28837000000000002</c:v>
                </c:pt>
                <c:pt idx="16304" formatCode="General">
                  <c:v>0.28837000000000002</c:v>
                </c:pt>
                <c:pt idx="16305" formatCode="General">
                  <c:v>0.28837000000000002</c:v>
                </c:pt>
                <c:pt idx="16306" formatCode="General">
                  <c:v>0.28837000000000002</c:v>
                </c:pt>
                <c:pt idx="16307" formatCode="General">
                  <c:v>0.28837000000000002</c:v>
                </c:pt>
                <c:pt idx="16308" formatCode="General">
                  <c:v>0.28838000000000003</c:v>
                </c:pt>
                <c:pt idx="16309" formatCode="General">
                  <c:v>0.28838000000000003</c:v>
                </c:pt>
                <c:pt idx="16310" formatCode="General">
                  <c:v>0.28838000000000003</c:v>
                </c:pt>
                <c:pt idx="16311" formatCode="General">
                  <c:v>0.28838000000000003</c:v>
                </c:pt>
                <c:pt idx="16312" formatCode="General">
                  <c:v>0.28838000000000003</c:v>
                </c:pt>
                <c:pt idx="16313" formatCode="General">
                  <c:v>0.28838000000000003</c:v>
                </c:pt>
                <c:pt idx="16314" formatCode="General">
                  <c:v>0.28838000000000003</c:v>
                </c:pt>
                <c:pt idx="16315" formatCode="General">
                  <c:v>0.28838000000000003</c:v>
                </c:pt>
                <c:pt idx="16316" formatCode="General">
                  <c:v>0.28838000000000003</c:v>
                </c:pt>
                <c:pt idx="16317" formatCode="General">
                  <c:v>0.28838000000000003</c:v>
                </c:pt>
                <c:pt idx="16318" formatCode="General">
                  <c:v>0.28838000000000003</c:v>
                </c:pt>
                <c:pt idx="16319" formatCode="General">
                  <c:v>0.28838000000000003</c:v>
                </c:pt>
                <c:pt idx="16320" formatCode="General">
                  <c:v>0.28838000000000003</c:v>
                </c:pt>
                <c:pt idx="16321" formatCode="General">
                  <c:v>0.28838000000000003</c:v>
                </c:pt>
                <c:pt idx="16322" formatCode="General">
                  <c:v>0.28838000000000003</c:v>
                </c:pt>
                <c:pt idx="16323" formatCode="General">
                  <c:v>0.28838999999999998</c:v>
                </c:pt>
                <c:pt idx="16324" formatCode="General">
                  <c:v>0.28838999999999998</c:v>
                </c:pt>
                <c:pt idx="16325" formatCode="General">
                  <c:v>0.28838999999999998</c:v>
                </c:pt>
                <c:pt idx="16326" formatCode="General">
                  <c:v>0.28838999999999998</c:v>
                </c:pt>
                <c:pt idx="16327" formatCode="General">
                  <c:v>0.28838999999999998</c:v>
                </c:pt>
                <c:pt idx="16328" formatCode="General">
                  <c:v>0.28838999999999998</c:v>
                </c:pt>
                <c:pt idx="16329" formatCode="General">
                  <c:v>0.28838999999999998</c:v>
                </c:pt>
                <c:pt idx="16330" formatCode="General">
                  <c:v>0.28838999999999998</c:v>
                </c:pt>
                <c:pt idx="16331" formatCode="General">
                  <c:v>0.28838999999999998</c:v>
                </c:pt>
                <c:pt idx="16332" formatCode="General">
                  <c:v>0.28838999999999998</c:v>
                </c:pt>
                <c:pt idx="16333" formatCode="General">
                  <c:v>0.28838999999999998</c:v>
                </c:pt>
                <c:pt idx="16334" formatCode="General">
                  <c:v>0.28838999999999998</c:v>
                </c:pt>
                <c:pt idx="16335" formatCode="General">
                  <c:v>0.28838999999999998</c:v>
                </c:pt>
                <c:pt idx="16336" formatCode="General">
                  <c:v>0.28838999999999998</c:v>
                </c:pt>
                <c:pt idx="16337" formatCode="General">
                  <c:v>0.28838999999999998</c:v>
                </c:pt>
                <c:pt idx="16338" formatCode="General">
                  <c:v>0.28839999999999999</c:v>
                </c:pt>
                <c:pt idx="16339" formatCode="General">
                  <c:v>0.28839999999999999</c:v>
                </c:pt>
                <c:pt idx="16340" formatCode="General">
                  <c:v>0.28839999999999999</c:v>
                </c:pt>
                <c:pt idx="16341" formatCode="General">
                  <c:v>0.28839999999999999</c:v>
                </c:pt>
                <c:pt idx="16342" formatCode="General">
                  <c:v>0.28839999999999999</c:v>
                </c:pt>
                <c:pt idx="16343" formatCode="General">
                  <c:v>0.28839999999999999</c:v>
                </c:pt>
                <c:pt idx="16344" formatCode="General">
                  <c:v>0.28839999999999999</c:v>
                </c:pt>
                <c:pt idx="16345" formatCode="General">
                  <c:v>0.28839999999999999</c:v>
                </c:pt>
                <c:pt idx="16346" formatCode="General">
                  <c:v>0.28839999999999999</c:v>
                </c:pt>
                <c:pt idx="16347" formatCode="General">
                  <c:v>0.28839999999999999</c:v>
                </c:pt>
                <c:pt idx="16348" formatCode="General">
                  <c:v>0.28839999999999999</c:v>
                </c:pt>
                <c:pt idx="16349" formatCode="General">
                  <c:v>0.28839999999999999</c:v>
                </c:pt>
                <c:pt idx="16350" formatCode="General">
                  <c:v>0.28839999999999999</c:v>
                </c:pt>
                <c:pt idx="16351" formatCode="General">
                  <c:v>0.28839999999999999</c:v>
                </c:pt>
                <c:pt idx="16352" formatCode="General">
                  <c:v>0.28841</c:v>
                </c:pt>
                <c:pt idx="16353" formatCode="General">
                  <c:v>0.28841</c:v>
                </c:pt>
                <c:pt idx="16354" formatCode="General">
                  <c:v>0.28841</c:v>
                </c:pt>
                <c:pt idx="16355" formatCode="General">
                  <c:v>0.28841</c:v>
                </c:pt>
                <c:pt idx="16356" formatCode="General">
                  <c:v>0.28841</c:v>
                </c:pt>
                <c:pt idx="16357" formatCode="General">
                  <c:v>0.28841</c:v>
                </c:pt>
                <c:pt idx="16358" formatCode="General">
                  <c:v>0.28841</c:v>
                </c:pt>
                <c:pt idx="16359" formatCode="General">
                  <c:v>0.28841</c:v>
                </c:pt>
                <c:pt idx="16360" formatCode="General">
                  <c:v>0.28841</c:v>
                </c:pt>
                <c:pt idx="16361" formatCode="General">
                  <c:v>0.28841</c:v>
                </c:pt>
                <c:pt idx="16362" formatCode="General">
                  <c:v>0.28841</c:v>
                </c:pt>
                <c:pt idx="16363" formatCode="General">
                  <c:v>0.28841</c:v>
                </c:pt>
                <c:pt idx="16364" formatCode="General">
                  <c:v>0.28841</c:v>
                </c:pt>
                <c:pt idx="16365" formatCode="General">
                  <c:v>0.28841</c:v>
                </c:pt>
                <c:pt idx="16366" formatCode="General">
                  <c:v>0.28842000000000001</c:v>
                </c:pt>
                <c:pt idx="16367" formatCode="General">
                  <c:v>0.28842000000000001</c:v>
                </c:pt>
                <c:pt idx="16368" formatCode="General">
                  <c:v>0.28842000000000001</c:v>
                </c:pt>
                <c:pt idx="16369" formatCode="General">
                  <c:v>0.28842000000000001</c:v>
                </c:pt>
                <c:pt idx="16370" formatCode="General">
                  <c:v>0.28842000000000001</c:v>
                </c:pt>
                <c:pt idx="16371" formatCode="General">
                  <c:v>0.28842000000000001</c:v>
                </c:pt>
                <c:pt idx="16372" formatCode="General">
                  <c:v>0.28842000000000001</c:v>
                </c:pt>
                <c:pt idx="16373" formatCode="General">
                  <c:v>0.28842000000000001</c:v>
                </c:pt>
                <c:pt idx="16374" formatCode="General">
                  <c:v>0.28842000000000001</c:v>
                </c:pt>
                <c:pt idx="16375" formatCode="General">
                  <c:v>0.28842000000000001</c:v>
                </c:pt>
                <c:pt idx="16376" formatCode="General">
                  <c:v>0.28842000000000001</c:v>
                </c:pt>
                <c:pt idx="16377" formatCode="General">
                  <c:v>0.28842000000000001</c:v>
                </c:pt>
                <c:pt idx="16378" formatCode="General">
                  <c:v>0.28843000000000002</c:v>
                </c:pt>
                <c:pt idx="16379" formatCode="General">
                  <c:v>0.28843000000000002</c:v>
                </c:pt>
                <c:pt idx="16380" formatCode="General">
                  <c:v>0.28843000000000002</c:v>
                </c:pt>
                <c:pt idx="16381" formatCode="General">
                  <c:v>0.28843000000000002</c:v>
                </c:pt>
                <c:pt idx="16382" formatCode="General">
                  <c:v>0.28843000000000002</c:v>
                </c:pt>
                <c:pt idx="16383" formatCode="General">
                  <c:v>0.28843000000000002</c:v>
                </c:pt>
                <c:pt idx="16384" formatCode="General">
                  <c:v>0.28843000000000002</c:v>
                </c:pt>
                <c:pt idx="16385" formatCode="General">
                  <c:v>0.28843000000000002</c:v>
                </c:pt>
                <c:pt idx="16386" formatCode="General">
                  <c:v>0.28843000000000002</c:v>
                </c:pt>
                <c:pt idx="16387" formatCode="General">
                  <c:v>0.28843000000000002</c:v>
                </c:pt>
                <c:pt idx="16388" formatCode="General">
                  <c:v>0.28843000000000002</c:v>
                </c:pt>
                <c:pt idx="16389" formatCode="General">
                  <c:v>0.28843000000000002</c:v>
                </c:pt>
                <c:pt idx="16390" formatCode="General">
                  <c:v>0.28843000000000002</c:v>
                </c:pt>
                <c:pt idx="16391" formatCode="General">
                  <c:v>0.28843999999999997</c:v>
                </c:pt>
                <c:pt idx="16392" formatCode="General">
                  <c:v>0.28843999999999997</c:v>
                </c:pt>
                <c:pt idx="16393" formatCode="General">
                  <c:v>0.28843999999999997</c:v>
                </c:pt>
                <c:pt idx="16394" formatCode="General">
                  <c:v>0.28843999999999997</c:v>
                </c:pt>
                <c:pt idx="16395" formatCode="General">
                  <c:v>0.28843999999999997</c:v>
                </c:pt>
                <c:pt idx="16396" formatCode="General">
                  <c:v>0.28843999999999997</c:v>
                </c:pt>
                <c:pt idx="16397" formatCode="General">
                  <c:v>0.28843999999999997</c:v>
                </c:pt>
                <c:pt idx="16398" formatCode="General">
                  <c:v>0.28843999999999997</c:v>
                </c:pt>
                <c:pt idx="16399" formatCode="General">
                  <c:v>0.28843999999999997</c:v>
                </c:pt>
                <c:pt idx="16400" formatCode="General">
                  <c:v>0.28843999999999997</c:v>
                </c:pt>
                <c:pt idx="16401" formatCode="General">
                  <c:v>0.28843999999999997</c:v>
                </c:pt>
                <c:pt idx="16402" formatCode="General">
                  <c:v>0.28843999999999997</c:v>
                </c:pt>
                <c:pt idx="16403" formatCode="General">
                  <c:v>0.28844999999999998</c:v>
                </c:pt>
                <c:pt idx="16404" formatCode="General">
                  <c:v>0.28844999999999998</c:v>
                </c:pt>
                <c:pt idx="16405" formatCode="General">
                  <c:v>0.28844999999999998</c:v>
                </c:pt>
                <c:pt idx="16406" formatCode="General">
                  <c:v>0.28844999999999998</c:v>
                </c:pt>
                <c:pt idx="16407" formatCode="General">
                  <c:v>0.28844999999999998</c:v>
                </c:pt>
                <c:pt idx="16408" formatCode="General">
                  <c:v>0.28844999999999998</c:v>
                </c:pt>
                <c:pt idx="16409" formatCode="General">
                  <c:v>0.28844999999999998</c:v>
                </c:pt>
                <c:pt idx="16410" formatCode="General">
                  <c:v>0.28844999999999998</c:v>
                </c:pt>
                <c:pt idx="16411" formatCode="General">
                  <c:v>0.28844999999999998</c:v>
                </c:pt>
                <c:pt idx="16412" formatCode="General">
                  <c:v>0.28844999999999998</c:v>
                </c:pt>
                <c:pt idx="16413" formatCode="General">
                  <c:v>0.28844999999999998</c:v>
                </c:pt>
                <c:pt idx="16414" formatCode="General">
                  <c:v>0.28845999999999999</c:v>
                </c:pt>
                <c:pt idx="16415" formatCode="General">
                  <c:v>0.28845999999999999</c:v>
                </c:pt>
                <c:pt idx="16416" formatCode="General">
                  <c:v>0.28845999999999999</c:v>
                </c:pt>
                <c:pt idx="16417" formatCode="General">
                  <c:v>0.28845999999999999</c:v>
                </c:pt>
                <c:pt idx="16418" formatCode="General">
                  <c:v>0.28845999999999999</c:v>
                </c:pt>
                <c:pt idx="16419" formatCode="General">
                  <c:v>0.28845999999999999</c:v>
                </c:pt>
                <c:pt idx="16420" formatCode="General">
                  <c:v>0.28845999999999999</c:v>
                </c:pt>
                <c:pt idx="16421" formatCode="General">
                  <c:v>0.28845999999999999</c:v>
                </c:pt>
                <c:pt idx="16422" formatCode="General">
                  <c:v>0.28845999999999999</c:v>
                </c:pt>
                <c:pt idx="16423" formatCode="General">
                  <c:v>0.28845999999999999</c:v>
                </c:pt>
                <c:pt idx="16424" formatCode="General">
                  <c:v>0.28845999999999999</c:v>
                </c:pt>
                <c:pt idx="16425" formatCode="General">
                  <c:v>0.28847</c:v>
                </c:pt>
                <c:pt idx="16426" formatCode="General">
                  <c:v>0.28847</c:v>
                </c:pt>
                <c:pt idx="16427" formatCode="General">
                  <c:v>0.28847</c:v>
                </c:pt>
                <c:pt idx="16428" formatCode="General">
                  <c:v>0.28847</c:v>
                </c:pt>
                <c:pt idx="16429" formatCode="General">
                  <c:v>0.28847</c:v>
                </c:pt>
                <c:pt idx="16430" formatCode="General">
                  <c:v>0.28847</c:v>
                </c:pt>
                <c:pt idx="16431" formatCode="General">
                  <c:v>0.28847</c:v>
                </c:pt>
                <c:pt idx="16432" formatCode="General">
                  <c:v>0.28847</c:v>
                </c:pt>
                <c:pt idx="16433" formatCode="General">
                  <c:v>0.28847</c:v>
                </c:pt>
                <c:pt idx="16434" formatCode="General">
                  <c:v>0.28847</c:v>
                </c:pt>
                <c:pt idx="16435" formatCode="General">
                  <c:v>0.28847</c:v>
                </c:pt>
                <c:pt idx="16436" formatCode="General">
                  <c:v>0.28848000000000001</c:v>
                </c:pt>
                <c:pt idx="16437" formatCode="General">
                  <c:v>0.28848000000000001</c:v>
                </c:pt>
                <c:pt idx="16438" formatCode="General">
                  <c:v>0.28848000000000001</c:v>
                </c:pt>
                <c:pt idx="16439" formatCode="General">
                  <c:v>0.28848000000000001</c:v>
                </c:pt>
                <c:pt idx="16440" formatCode="General">
                  <c:v>0.28848000000000001</c:v>
                </c:pt>
                <c:pt idx="16441" formatCode="General">
                  <c:v>0.28848000000000001</c:v>
                </c:pt>
                <c:pt idx="16442" formatCode="General">
                  <c:v>0.28848000000000001</c:v>
                </c:pt>
                <c:pt idx="16443" formatCode="General">
                  <c:v>0.28848000000000001</c:v>
                </c:pt>
                <c:pt idx="16444" formatCode="General">
                  <c:v>0.28848000000000001</c:v>
                </c:pt>
                <c:pt idx="16445" formatCode="General">
                  <c:v>0.28848000000000001</c:v>
                </c:pt>
                <c:pt idx="16446" formatCode="General">
                  <c:v>0.28848000000000001</c:v>
                </c:pt>
                <c:pt idx="16447" formatCode="General">
                  <c:v>0.28849000000000002</c:v>
                </c:pt>
                <c:pt idx="16448" formatCode="General">
                  <c:v>0.28849000000000002</c:v>
                </c:pt>
                <c:pt idx="16449" formatCode="General">
                  <c:v>0.28849000000000002</c:v>
                </c:pt>
                <c:pt idx="16450" formatCode="General">
                  <c:v>0.28849000000000002</c:v>
                </c:pt>
                <c:pt idx="16451" formatCode="General">
                  <c:v>0.28849000000000002</c:v>
                </c:pt>
                <c:pt idx="16452" formatCode="General">
                  <c:v>0.28849000000000002</c:v>
                </c:pt>
                <c:pt idx="16453" formatCode="General">
                  <c:v>0.28849000000000002</c:v>
                </c:pt>
                <c:pt idx="16454" formatCode="General">
                  <c:v>0.28849000000000002</c:v>
                </c:pt>
                <c:pt idx="16455" formatCode="General">
                  <c:v>0.28849000000000002</c:v>
                </c:pt>
                <c:pt idx="16456" formatCode="General">
                  <c:v>0.28849000000000002</c:v>
                </c:pt>
                <c:pt idx="16457" formatCode="General">
                  <c:v>0.28849999999999998</c:v>
                </c:pt>
                <c:pt idx="16458" formatCode="General">
                  <c:v>0.28849999999999998</c:v>
                </c:pt>
                <c:pt idx="16459" formatCode="General">
                  <c:v>0.28849999999999998</c:v>
                </c:pt>
                <c:pt idx="16460" formatCode="General">
                  <c:v>0.28849999999999998</c:v>
                </c:pt>
                <c:pt idx="16461" formatCode="General">
                  <c:v>0.28849999999999998</c:v>
                </c:pt>
                <c:pt idx="16462" formatCode="General">
                  <c:v>0.28849999999999998</c:v>
                </c:pt>
                <c:pt idx="16463" formatCode="General">
                  <c:v>0.28849999999999998</c:v>
                </c:pt>
                <c:pt idx="16464" formatCode="General">
                  <c:v>0.28849999999999998</c:v>
                </c:pt>
                <c:pt idx="16465" formatCode="General">
                  <c:v>0.28849999999999998</c:v>
                </c:pt>
                <c:pt idx="16466" formatCode="General">
                  <c:v>0.28849999999999998</c:v>
                </c:pt>
                <c:pt idx="16467" formatCode="General">
                  <c:v>0.28849999999999998</c:v>
                </c:pt>
                <c:pt idx="16468" formatCode="General">
                  <c:v>0.28850999999999999</c:v>
                </c:pt>
                <c:pt idx="16469" formatCode="General">
                  <c:v>0.28850999999999999</c:v>
                </c:pt>
                <c:pt idx="16470" formatCode="General">
                  <c:v>0.28850999999999999</c:v>
                </c:pt>
                <c:pt idx="16471" formatCode="General">
                  <c:v>0.28850999999999999</c:v>
                </c:pt>
                <c:pt idx="16472" formatCode="General">
                  <c:v>0.28850999999999999</c:v>
                </c:pt>
                <c:pt idx="16473" formatCode="General">
                  <c:v>0.28850999999999999</c:v>
                </c:pt>
                <c:pt idx="16474" formatCode="General">
                  <c:v>0.28850999999999999</c:v>
                </c:pt>
                <c:pt idx="16475" formatCode="General">
                  <c:v>0.28850999999999999</c:v>
                </c:pt>
                <c:pt idx="16476" formatCode="General">
                  <c:v>0.28850999999999999</c:v>
                </c:pt>
                <c:pt idx="16477" formatCode="General">
                  <c:v>0.28850999999999999</c:v>
                </c:pt>
                <c:pt idx="16478" formatCode="General">
                  <c:v>0.28852</c:v>
                </c:pt>
                <c:pt idx="16479" formatCode="General">
                  <c:v>0.28852</c:v>
                </c:pt>
                <c:pt idx="16480" formatCode="General">
                  <c:v>0.28852</c:v>
                </c:pt>
                <c:pt idx="16481" formatCode="General">
                  <c:v>0.28852</c:v>
                </c:pt>
                <c:pt idx="16482" formatCode="General">
                  <c:v>0.28852</c:v>
                </c:pt>
                <c:pt idx="16483" formatCode="General">
                  <c:v>0.28852</c:v>
                </c:pt>
                <c:pt idx="16484" formatCode="General">
                  <c:v>0.28852</c:v>
                </c:pt>
                <c:pt idx="16485" formatCode="General">
                  <c:v>0.28852</c:v>
                </c:pt>
                <c:pt idx="16486" formatCode="General">
                  <c:v>0.28852</c:v>
                </c:pt>
                <c:pt idx="16487" formatCode="General">
                  <c:v>0.28852</c:v>
                </c:pt>
                <c:pt idx="16488" formatCode="General">
                  <c:v>0.28853000000000001</c:v>
                </c:pt>
                <c:pt idx="16489" formatCode="General">
                  <c:v>0.28853000000000001</c:v>
                </c:pt>
                <c:pt idx="16490" formatCode="General">
                  <c:v>0.28853000000000001</c:v>
                </c:pt>
                <c:pt idx="16491" formatCode="General">
                  <c:v>0.28853000000000001</c:v>
                </c:pt>
                <c:pt idx="16492" formatCode="General">
                  <c:v>0.28853000000000001</c:v>
                </c:pt>
                <c:pt idx="16493" formatCode="General">
                  <c:v>0.28853000000000001</c:v>
                </c:pt>
                <c:pt idx="16494" formatCode="General">
                  <c:v>0.28853000000000001</c:v>
                </c:pt>
                <c:pt idx="16495" formatCode="General">
                  <c:v>0.28853000000000001</c:v>
                </c:pt>
                <c:pt idx="16496" formatCode="General">
                  <c:v>0.28853000000000001</c:v>
                </c:pt>
                <c:pt idx="16497" formatCode="General">
                  <c:v>0.28853000000000001</c:v>
                </c:pt>
                <c:pt idx="16498" formatCode="General">
                  <c:v>0.28854000000000002</c:v>
                </c:pt>
                <c:pt idx="16499" formatCode="General">
                  <c:v>0.28854000000000002</c:v>
                </c:pt>
                <c:pt idx="16500" formatCode="General">
                  <c:v>0.28854000000000002</c:v>
                </c:pt>
                <c:pt idx="16501" formatCode="General">
                  <c:v>0.28854000000000002</c:v>
                </c:pt>
                <c:pt idx="16502" formatCode="General">
                  <c:v>0.28854000000000002</c:v>
                </c:pt>
                <c:pt idx="16503" formatCode="General">
                  <c:v>0.28854000000000002</c:v>
                </c:pt>
                <c:pt idx="16504" formatCode="General">
                  <c:v>0.28854000000000002</c:v>
                </c:pt>
                <c:pt idx="16505" formatCode="General">
                  <c:v>0.28854000000000002</c:v>
                </c:pt>
                <c:pt idx="16506" formatCode="General">
                  <c:v>0.28854000000000002</c:v>
                </c:pt>
                <c:pt idx="16507" formatCode="General">
                  <c:v>0.28854999999999997</c:v>
                </c:pt>
                <c:pt idx="16508" formatCode="General">
                  <c:v>0.28854999999999997</c:v>
                </c:pt>
                <c:pt idx="16509" formatCode="General">
                  <c:v>0.28854999999999997</c:v>
                </c:pt>
                <c:pt idx="16510" formatCode="General">
                  <c:v>0.28854999999999997</c:v>
                </c:pt>
                <c:pt idx="16511" formatCode="General">
                  <c:v>0.28854999999999997</c:v>
                </c:pt>
                <c:pt idx="16512" formatCode="General">
                  <c:v>0.28854999999999997</c:v>
                </c:pt>
                <c:pt idx="16513" formatCode="General">
                  <c:v>0.28854999999999997</c:v>
                </c:pt>
                <c:pt idx="16514" formatCode="General">
                  <c:v>0.28854999999999997</c:v>
                </c:pt>
                <c:pt idx="16515" formatCode="General">
                  <c:v>0.28854999999999997</c:v>
                </c:pt>
                <c:pt idx="16516" formatCode="General">
                  <c:v>0.28854999999999997</c:v>
                </c:pt>
                <c:pt idx="16517" formatCode="General">
                  <c:v>0.28855999999999998</c:v>
                </c:pt>
                <c:pt idx="16518" formatCode="General">
                  <c:v>0.28855999999999998</c:v>
                </c:pt>
                <c:pt idx="16519" formatCode="General">
                  <c:v>0.28855999999999998</c:v>
                </c:pt>
                <c:pt idx="16520" formatCode="General">
                  <c:v>0.28855999999999998</c:v>
                </c:pt>
                <c:pt idx="16521" formatCode="General">
                  <c:v>0.28855999999999998</c:v>
                </c:pt>
                <c:pt idx="16522" formatCode="General">
                  <c:v>0.28855999999999998</c:v>
                </c:pt>
                <c:pt idx="16523" formatCode="General">
                  <c:v>0.28855999999999998</c:v>
                </c:pt>
                <c:pt idx="16524" formatCode="General">
                  <c:v>0.28855999999999998</c:v>
                </c:pt>
                <c:pt idx="16525" formatCode="General">
                  <c:v>0.28855999999999998</c:v>
                </c:pt>
                <c:pt idx="16526" formatCode="General">
                  <c:v>0.28855999999999998</c:v>
                </c:pt>
                <c:pt idx="16527" formatCode="General">
                  <c:v>0.28856999999999999</c:v>
                </c:pt>
                <c:pt idx="16528" formatCode="General">
                  <c:v>0.28856999999999999</c:v>
                </c:pt>
                <c:pt idx="16529" formatCode="General">
                  <c:v>0.28856999999999999</c:v>
                </c:pt>
                <c:pt idx="16530" formatCode="General">
                  <c:v>0.28856999999999999</c:v>
                </c:pt>
                <c:pt idx="16531" formatCode="General">
                  <c:v>0.28856999999999999</c:v>
                </c:pt>
                <c:pt idx="16532" formatCode="General">
                  <c:v>0.28856999999999999</c:v>
                </c:pt>
                <c:pt idx="16533" formatCode="General">
                  <c:v>0.28856999999999999</c:v>
                </c:pt>
                <c:pt idx="16534" formatCode="General">
                  <c:v>0.28856999999999999</c:v>
                </c:pt>
                <c:pt idx="16535" formatCode="General">
                  <c:v>0.28856999999999999</c:v>
                </c:pt>
                <c:pt idx="16536" formatCode="General">
                  <c:v>0.28858</c:v>
                </c:pt>
                <c:pt idx="16537" formatCode="General">
                  <c:v>0.28858</c:v>
                </c:pt>
                <c:pt idx="16538" formatCode="General">
                  <c:v>0.28858</c:v>
                </c:pt>
                <c:pt idx="16539" formatCode="General">
                  <c:v>0.28858</c:v>
                </c:pt>
                <c:pt idx="16540" formatCode="General">
                  <c:v>0.28858</c:v>
                </c:pt>
                <c:pt idx="16541" formatCode="General">
                  <c:v>0.28858</c:v>
                </c:pt>
                <c:pt idx="16542" formatCode="General">
                  <c:v>0.28858</c:v>
                </c:pt>
                <c:pt idx="16543" formatCode="General">
                  <c:v>0.28858</c:v>
                </c:pt>
                <c:pt idx="16544" formatCode="General">
                  <c:v>0.28858</c:v>
                </c:pt>
                <c:pt idx="16545" formatCode="General">
                  <c:v>0.28858</c:v>
                </c:pt>
                <c:pt idx="16546" formatCode="General">
                  <c:v>0.28859000000000001</c:v>
                </c:pt>
                <c:pt idx="16547" formatCode="General">
                  <c:v>0.28859000000000001</c:v>
                </c:pt>
                <c:pt idx="16548" formatCode="General">
                  <c:v>0.28859000000000001</c:v>
                </c:pt>
                <c:pt idx="16549" formatCode="General">
                  <c:v>0.28859000000000001</c:v>
                </c:pt>
                <c:pt idx="16550" formatCode="General">
                  <c:v>0.28859000000000001</c:v>
                </c:pt>
                <c:pt idx="16551" formatCode="General">
                  <c:v>0.28859000000000001</c:v>
                </c:pt>
                <c:pt idx="16552" formatCode="General">
                  <c:v>0.28859000000000001</c:v>
                </c:pt>
                <c:pt idx="16553" formatCode="General">
                  <c:v>0.28859000000000001</c:v>
                </c:pt>
                <c:pt idx="16554" formatCode="General">
                  <c:v>0.28859000000000001</c:v>
                </c:pt>
                <c:pt idx="16555" formatCode="General">
                  <c:v>0.28859000000000001</c:v>
                </c:pt>
                <c:pt idx="16556" formatCode="General">
                  <c:v>0.28860000000000002</c:v>
                </c:pt>
                <c:pt idx="16557" formatCode="General">
                  <c:v>0.28860000000000002</c:v>
                </c:pt>
                <c:pt idx="16558" formatCode="General">
                  <c:v>0.28860000000000002</c:v>
                </c:pt>
                <c:pt idx="16559" formatCode="General">
                  <c:v>0.28860000000000002</c:v>
                </c:pt>
                <c:pt idx="16560" formatCode="General">
                  <c:v>0.28860000000000002</c:v>
                </c:pt>
                <c:pt idx="16561" formatCode="General">
                  <c:v>0.28860000000000002</c:v>
                </c:pt>
                <c:pt idx="16562" formatCode="General">
                  <c:v>0.28860000000000002</c:v>
                </c:pt>
                <c:pt idx="16563" formatCode="General">
                  <c:v>0.28860000000000002</c:v>
                </c:pt>
                <c:pt idx="16564" formatCode="General">
                  <c:v>0.28860000000000002</c:v>
                </c:pt>
                <c:pt idx="16565" formatCode="General">
                  <c:v>0.28860000000000002</c:v>
                </c:pt>
                <c:pt idx="16566" formatCode="General">
                  <c:v>0.28860999999999998</c:v>
                </c:pt>
                <c:pt idx="16567" formatCode="General">
                  <c:v>0.28860999999999998</c:v>
                </c:pt>
                <c:pt idx="16568" formatCode="General">
                  <c:v>0.28860999999999998</c:v>
                </c:pt>
                <c:pt idx="16569" formatCode="General">
                  <c:v>0.28860999999999998</c:v>
                </c:pt>
                <c:pt idx="16570" formatCode="General">
                  <c:v>0.28860999999999998</c:v>
                </c:pt>
                <c:pt idx="16571" formatCode="General">
                  <c:v>0.28860999999999998</c:v>
                </c:pt>
                <c:pt idx="16572" formatCode="General">
                  <c:v>0.28860999999999998</c:v>
                </c:pt>
                <c:pt idx="16573" formatCode="General">
                  <c:v>0.28860999999999998</c:v>
                </c:pt>
                <c:pt idx="16574" formatCode="General">
                  <c:v>0.28860999999999998</c:v>
                </c:pt>
                <c:pt idx="16575" formatCode="General">
                  <c:v>0.28860999999999998</c:v>
                </c:pt>
                <c:pt idx="16576" formatCode="General">
                  <c:v>0.28861999999999999</c:v>
                </c:pt>
                <c:pt idx="16577" formatCode="General">
                  <c:v>0.28861999999999999</c:v>
                </c:pt>
                <c:pt idx="16578" formatCode="General">
                  <c:v>0.28861999999999999</c:v>
                </c:pt>
                <c:pt idx="16579" formatCode="General">
                  <c:v>0.28861999999999999</c:v>
                </c:pt>
                <c:pt idx="16580" formatCode="General">
                  <c:v>0.28861999999999999</c:v>
                </c:pt>
                <c:pt idx="16581" formatCode="General">
                  <c:v>0.28861999999999999</c:v>
                </c:pt>
                <c:pt idx="16582" formatCode="General">
                  <c:v>0.28861999999999999</c:v>
                </c:pt>
                <c:pt idx="16583" formatCode="General">
                  <c:v>0.28861999999999999</c:v>
                </c:pt>
                <c:pt idx="16584" formatCode="General">
                  <c:v>0.28861999999999999</c:v>
                </c:pt>
                <c:pt idx="16585" formatCode="General">
                  <c:v>0.28861999999999999</c:v>
                </c:pt>
                <c:pt idx="16586" formatCode="General">
                  <c:v>0.28863</c:v>
                </c:pt>
                <c:pt idx="16587" formatCode="General">
                  <c:v>0.28863</c:v>
                </c:pt>
                <c:pt idx="16588" formatCode="General">
                  <c:v>0.28863</c:v>
                </c:pt>
                <c:pt idx="16589" formatCode="General">
                  <c:v>0.28863</c:v>
                </c:pt>
                <c:pt idx="16590" formatCode="General">
                  <c:v>0.28863</c:v>
                </c:pt>
                <c:pt idx="16591" formatCode="General">
                  <c:v>0.28863</c:v>
                </c:pt>
                <c:pt idx="16592" formatCode="General">
                  <c:v>0.28863</c:v>
                </c:pt>
                <c:pt idx="16593" formatCode="General">
                  <c:v>0.28863</c:v>
                </c:pt>
                <c:pt idx="16594" formatCode="General">
                  <c:v>0.28863</c:v>
                </c:pt>
                <c:pt idx="16595" formatCode="General">
                  <c:v>0.28864000000000001</c:v>
                </c:pt>
                <c:pt idx="16596" formatCode="General">
                  <c:v>0.28864000000000001</c:v>
                </c:pt>
                <c:pt idx="16597" formatCode="General">
                  <c:v>0.28864000000000001</c:v>
                </c:pt>
                <c:pt idx="16598" formatCode="General">
                  <c:v>0.28864000000000001</c:v>
                </c:pt>
                <c:pt idx="16599" formatCode="General">
                  <c:v>0.28864000000000001</c:v>
                </c:pt>
                <c:pt idx="16600" formatCode="General">
                  <c:v>0.28864000000000001</c:v>
                </c:pt>
                <c:pt idx="16601" formatCode="General">
                  <c:v>0.28864000000000001</c:v>
                </c:pt>
                <c:pt idx="16602" formatCode="General">
                  <c:v>0.28864000000000001</c:v>
                </c:pt>
                <c:pt idx="16603" formatCode="General">
                  <c:v>0.28864000000000001</c:v>
                </c:pt>
                <c:pt idx="16604" formatCode="General">
                  <c:v>0.28864000000000001</c:v>
                </c:pt>
                <c:pt idx="16605" formatCode="General">
                  <c:v>0.28865000000000002</c:v>
                </c:pt>
                <c:pt idx="16606" formatCode="General">
                  <c:v>0.28865000000000002</c:v>
                </c:pt>
                <c:pt idx="16607" formatCode="General">
                  <c:v>0.28865000000000002</c:v>
                </c:pt>
                <c:pt idx="16608" formatCode="General">
                  <c:v>0.28865000000000002</c:v>
                </c:pt>
                <c:pt idx="16609" formatCode="General">
                  <c:v>0.28865000000000002</c:v>
                </c:pt>
                <c:pt idx="16610" formatCode="General">
                  <c:v>0.28865000000000002</c:v>
                </c:pt>
                <c:pt idx="16611" formatCode="General">
                  <c:v>0.28865000000000002</c:v>
                </c:pt>
                <c:pt idx="16612" formatCode="General">
                  <c:v>0.28865000000000002</c:v>
                </c:pt>
                <c:pt idx="16613" formatCode="General">
                  <c:v>0.28865000000000002</c:v>
                </c:pt>
                <c:pt idx="16614" formatCode="General">
                  <c:v>0.28865000000000002</c:v>
                </c:pt>
                <c:pt idx="16615" formatCode="General">
                  <c:v>0.28866000000000003</c:v>
                </c:pt>
                <c:pt idx="16616" formatCode="General">
                  <c:v>0.28866000000000003</c:v>
                </c:pt>
                <c:pt idx="16617" formatCode="General">
                  <c:v>0.28866000000000003</c:v>
                </c:pt>
                <c:pt idx="16618" formatCode="General">
                  <c:v>0.28866000000000003</c:v>
                </c:pt>
                <c:pt idx="16619" formatCode="General">
                  <c:v>0.28866000000000003</c:v>
                </c:pt>
                <c:pt idx="16620" formatCode="General">
                  <c:v>0.28866000000000003</c:v>
                </c:pt>
                <c:pt idx="16621" formatCode="General">
                  <c:v>0.28866000000000003</c:v>
                </c:pt>
                <c:pt idx="16622" formatCode="General">
                  <c:v>0.28866000000000003</c:v>
                </c:pt>
                <c:pt idx="16623" formatCode="General">
                  <c:v>0.28866000000000003</c:v>
                </c:pt>
                <c:pt idx="16624" formatCode="General">
                  <c:v>0.28866999999999998</c:v>
                </c:pt>
                <c:pt idx="16625" formatCode="General">
                  <c:v>0.28866999999999998</c:v>
                </c:pt>
                <c:pt idx="16626" formatCode="General">
                  <c:v>0.28866999999999998</c:v>
                </c:pt>
                <c:pt idx="16627" formatCode="General">
                  <c:v>0.28866999999999998</c:v>
                </c:pt>
                <c:pt idx="16628" formatCode="General">
                  <c:v>0.28866999999999998</c:v>
                </c:pt>
                <c:pt idx="16629" formatCode="General">
                  <c:v>0.28866999999999998</c:v>
                </c:pt>
                <c:pt idx="16630" formatCode="General">
                  <c:v>0.28866999999999998</c:v>
                </c:pt>
                <c:pt idx="16631" formatCode="General">
                  <c:v>0.28866999999999998</c:v>
                </c:pt>
                <c:pt idx="16632" formatCode="General">
                  <c:v>0.28866999999999998</c:v>
                </c:pt>
                <c:pt idx="16633" formatCode="General">
                  <c:v>0.28867999999999999</c:v>
                </c:pt>
                <c:pt idx="16634" formatCode="General">
                  <c:v>0.28867999999999999</c:v>
                </c:pt>
                <c:pt idx="16635" formatCode="General">
                  <c:v>0.28867999999999999</c:v>
                </c:pt>
                <c:pt idx="16636" formatCode="General">
                  <c:v>0.28867999999999999</c:v>
                </c:pt>
                <c:pt idx="16637" formatCode="General">
                  <c:v>0.28867999999999999</c:v>
                </c:pt>
                <c:pt idx="16638" formatCode="General">
                  <c:v>0.28867999999999999</c:v>
                </c:pt>
                <c:pt idx="16639" formatCode="General">
                  <c:v>0.28867999999999999</c:v>
                </c:pt>
                <c:pt idx="16640" formatCode="General">
                  <c:v>0.28867999999999999</c:v>
                </c:pt>
                <c:pt idx="16641" formatCode="General">
                  <c:v>0.28867999999999999</c:v>
                </c:pt>
                <c:pt idx="16642" formatCode="General">
                  <c:v>0.28867999999999999</c:v>
                </c:pt>
                <c:pt idx="16643" formatCode="General">
                  <c:v>0.28869</c:v>
                </c:pt>
                <c:pt idx="16644" formatCode="General">
                  <c:v>0.28869</c:v>
                </c:pt>
                <c:pt idx="16645" formatCode="General">
                  <c:v>0.28869</c:v>
                </c:pt>
                <c:pt idx="16646" formatCode="General">
                  <c:v>0.28869</c:v>
                </c:pt>
                <c:pt idx="16647" formatCode="General">
                  <c:v>0.28869</c:v>
                </c:pt>
                <c:pt idx="16648" formatCode="General">
                  <c:v>0.28869</c:v>
                </c:pt>
                <c:pt idx="16649" formatCode="General">
                  <c:v>0.28869</c:v>
                </c:pt>
                <c:pt idx="16650" formatCode="General">
                  <c:v>0.28869</c:v>
                </c:pt>
                <c:pt idx="16651" formatCode="General">
                  <c:v>0.28869</c:v>
                </c:pt>
                <c:pt idx="16652" formatCode="General">
                  <c:v>0.28870000000000001</c:v>
                </c:pt>
                <c:pt idx="16653" formatCode="General">
                  <c:v>0.28870000000000001</c:v>
                </c:pt>
                <c:pt idx="16654" formatCode="General">
                  <c:v>0.28870000000000001</c:v>
                </c:pt>
                <c:pt idx="16655" formatCode="General">
                  <c:v>0.28870000000000001</c:v>
                </c:pt>
                <c:pt idx="16656" formatCode="General">
                  <c:v>0.28870000000000001</c:v>
                </c:pt>
                <c:pt idx="16657" formatCode="General">
                  <c:v>0.28870000000000001</c:v>
                </c:pt>
                <c:pt idx="16658" formatCode="General">
                  <c:v>0.28870000000000001</c:v>
                </c:pt>
                <c:pt idx="16659" formatCode="General">
                  <c:v>0.28870000000000001</c:v>
                </c:pt>
                <c:pt idx="16660" formatCode="General">
                  <c:v>0.28870000000000001</c:v>
                </c:pt>
                <c:pt idx="16661" formatCode="General">
                  <c:v>0.28871000000000002</c:v>
                </c:pt>
                <c:pt idx="16662" formatCode="General">
                  <c:v>0.28871000000000002</c:v>
                </c:pt>
                <c:pt idx="16663" formatCode="General">
                  <c:v>0.28871000000000002</c:v>
                </c:pt>
                <c:pt idx="16664" formatCode="General">
                  <c:v>0.28871000000000002</c:v>
                </c:pt>
                <c:pt idx="16665" formatCode="General">
                  <c:v>0.28871000000000002</c:v>
                </c:pt>
                <c:pt idx="16666" formatCode="General">
                  <c:v>0.28871000000000002</c:v>
                </c:pt>
                <c:pt idx="16667" formatCode="General">
                  <c:v>0.28871000000000002</c:v>
                </c:pt>
                <c:pt idx="16668" formatCode="General">
                  <c:v>0.28871000000000002</c:v>
                </c:pt>
                <c:pt idx="16669" formatCode="General">
                  <c:v>0.28871000000000002</c:v>
                </c:pt>
                <c:pt idx="16670" formatCode="General">
                  <c:v>0.28871999999999998</c:v>
                </c:pt>
                <c:pt idx="16671" formatCode="General">
                  <c:v>0.28871999999999998</c:v>
                </c:pt>
                <c:pt idx="16672" formatCode="General">
                  <c:v>0.28871999999999998</c:v>
                </c:pt>
                <c:pt idx="16673" formatCode="General">
                  <c:v>0.28871999999999998</c:v>
                </c:pt>
                <c:pt idx="16674" formatCode="General">
                  <c:v>0.28871999999999998</c:v>
                </c:pt>
                <c:pt idx="16675" formatCode="General">
                  <c:v>0.28871999999999998</c:v>
                </c:pt>
                <c:pt idx="16676" formatCode="General">
                  <c:v>0.28871999999999998</c:v>
                </c:pt>
                <c:pt idx="16677" formatCode="General">
                  <c:v>0.28871999999999998</c:v>
                </c:pt>
                <c:pt idx="16678" formatCode="General">
                  <c:v>0.28871999999999998</c:v>
                </c:pt>
                <c:pt idx="16679" formatCode="General">
                  <c:v>0.28872999999999999</c:v>
                </c:pt>
                <c:pt idx="16680" formatCode="General">
                  <c:v>0.28872999999999999</c:v>
                </c:pt>
                <c:pt idx="16681" formatCode="General">
                  <c:v>0.28872999999999999</c:v>
                </c:pt>
                <c:pt idx="16682" formatCode="General">
                  <c:v>0.28872999999999999</c:v>
                </c:pt>
                <c:pt idx="16683" formatCode="General">
                  <c:v>0.28872999999999999</c:v>
                </c:pt>
                <c:pt idx="16684" formatCode="General">
                  <c:v>0.28872999999999999</c:v>
                </c:pt>
                <c:pt idx="16685" formatCode="General">
                  <c:v>0.28872999999999999</c:v>
                </c:pt>
                <c:pt idx="16686" formatCode="General">
                  <c:v>0.28872999999999999</c:v>
                </c:pt>
                <c:pt idx="16687" formatCode="General">
                  <c:v>0.28874</c:v>
                </c:pt>
                <c:pt idx="16688" formatCode="General">
                  <c:v>0.28874</c:v>
                </c:pt>
                <c:pt idx="16689" formatCode="General">
                  <c:v>0.28874</c:v>
                </c:pt>
                <c:pt idx="16690" formatCode="General">
                  <c:v>0.28874</c:v>
                </c:pt>
                <c:pt idx="16691" formatCode="General">
                  <c:v>0.28874</c:v>
                </c:pt>
                <c:pt idx="16692" formatCode="General">
                  <c:v>0.28874</c:v>
                </c:pt>
                <c:pt idx="16693" formatCode="General">
                  <c:v>0.28874</c:v>
                </c:pt>
                <c:pt idx="16694" formatCode="General">
                  <c:v>0.28874</c:v>
                </c:pt>
                <c:pt idx="16695" formatCode="General">
                  <c:v>0.28874</c:v>
                </c:pt>
                <c:pt idx="16696" formatCode="General">
                  <c:v>0.28875000000000001</c:v>
                </c:pt>
                <c:pt idx="16697" formatCode="General">
                  <c:v>0.28875000000000001</c:v>
                </c:pt>
                <c:pt idx="16698" formatCode="General">
                  <c:v>0.28875000000000001</c:v>
                </c:pt>
                <c:pt idx="16699" formatCode="General">
                  <c:v>0.28875000000000001</c:v>
                </c:pt>
                <c:pt idx="16700" formatCode="General">
                  <c:v>0.28875000000000001</c:v>
                </c:pt>
                <c:pt idx="16701" formatCode="General">
                  <c:v>0.28875000000000001</c:v>
                </c:pt>
                <c:pt idx="16702" formatCode="General">
                  <c:v>0.28875000000000001</c:v>
                </c:pt>
                <c:pt idx="16703" formatCode="General">
                  <c:v>0.28875000000000001</c:v>
                </c:pt>
                <c:pt idx="16704" formatCode="General">
                  <c:v>0.28876000000000002</c:v>
                </c:pt>
                <c:pt idx="16705" formatCode="General">
                  <c:v>0.28876000000000002</c:v>
                </c:pt>
                <c:pt idx="16706" formatCode="General">
                  <c:v>0.28876000000000002</c:v>
                </c:pt>
                <c:pt idx="16707" formatCode="General">
                  <c:v>0.28876000000000002</c:v>
                </c:pt>
                <c:pt idx="16708" formatCode="General">
                  <c:v>0.28876000000000002</c:v>
                </c:pt>
                <c:pt idx="16709" formatCode="General">
                  <c:v>0.28876000000000002</c:v>
                </c:pt>
                <c:pt idx="16710" formatCode="General">
                  <c:v>0.28876000000000002</c:v>
                </c:pt>
                <c:pt idx="16711" formatCode="General">
                  <c:v>0.28877000000000003</c:v>
                </c:pt>
                <c:pt idx="16712" formatCode="General">
                  <c:v>0.28877000000000003</c:v>
                </c:pt>
                <c:pt idx="16713" formatCode="General">
                  <c:v>0.28877000000000003</c:v>
                </c:pt>
                <c:pt idx="16714" formatCode="General">
                  <c:v>0.28877000000000003</c:v>
                </c:pt>
                <c:pt idx="16715" formatCode="General">
                  <c:v>0.28877000000000003</c:v>
                </c:pt>
                <c:pt idx="16716" formatCode="General">
                  <c:v>0.28877000000000003</c:v>
                </c:pt>
                <c:pt idx="16717" formatCode="General">
                  <c:v>0.28877000000000003</c:v>
                </c:pt>
                <c:pt idx="16718" formatCode="General">
                  <c:v>0.28877000000000003</c:v>
                </c:pt>
                <c:pt idx="16719" formatCode="General">
                  <c:v>0.28877999999999998</c:v>
                </c:pt>
                <c:pt idx="16720" formatCode="General">
                  <c:v>0.28877999999999998</c:v>
                </c:pt>
                <c:pt idx="16721" formatCode="General">
                  <c:v>0.28877999999999998</c:v>
                </c:pt>
                <c:pt idx="16722" formatCode="General">
                  <c:v>0.28877999999999998</c:v>
                </c:pt>
                <c:pt idx="16723" formatCode="General">
                  <c:v>0.28877999999999998</c:v>
                </c:pt>
                <c:pt idx="16724" formatCode="General">
                  <c:v>0.28877999999999998</c:v>
                </c:pt>
                <c:pt idx="16725" formatCode="General">
                  <c:v>0.28877999999999998</c:v>
                </c:pt>
                <c:pt idx="16726" formatCode="General">
                  <c:v>0.28877999999999998</c:v>
                </c:pt>
                <c:pt idx="16727" formatCode="General">
                  <c:v>0.28878999999999999</c:v>
                </c:pt>
                <c:pt idx="16728" formatCode="General">
                  <c:v>0.28878999999999999</c:v>
                </c:pt>
                <c:pt idx="16729" formatCode="General">
                  <c:v>0.28878999999999999</c:v>
                </c:pt>
                <c:pt idx="16730" formatCode="General">
                  <c:v>0.28878999999999999</c:v>
                </c:pt>
                <c:pt idx="16731" formatCode="General">
                  <c:v>0.28878999999999999</c:v>
                </c:pt>
                <c:pt idx="16732" formatCode="General">
                  <c:v>0.28878999999999999</c:v>
                </c:pt>
                <c:pt idx="16733" formatCode="General">
                  <c:v>0.28878999999999999</c:v>
                </c:pt>
                <c:pt idx="16734" formatCode="General">
                  <c:v>0.2888</c:v>
                </c:pt>
                <c:pt idx="16735" formatCode="General">
                  <c:v>0.2888</c:v>
                </c:pt>
                <c:pt idx="16736" formatCode="General">
                  <c:v>0.2888</c:v>
                </c:pt>
                <c:pt idx="16737" formatCode="General">
                  <c:v>0.2888</c:v>
                </c:pt>
                <c:pt idx="16738" formatCode="General">
                  <c:v>0.2888</c:v>
                </c:pt>
                <c:pt idx="16739" formatCode="General">
                  <c:v>0.2888</c:v>
                </c:pt>
                <c:pt idx="16740" formatCode="General">
                  <c:v>0.2888</c:v>
                </c:pt>
                <c:pt idx="16741" formatCode="General">
                  <c:v>0.2888</c:v>
                </c:pt>
                <c:pt idx="16742" formatCode="General">
                  <c:v>0.28881000000000001</c:v>
                </c:pt>
                <c:pt idx="16743" formatCode="General">
                  <c:v>0.28881000000000001</c:v>
                </c:pt>
                <c:pt idx="16744" formatCode="General">
                  <c:v>0.28881000000000001</c:v>
                </c:pt>
                <c:pt idx="16745" formatCode="General">
                  <c:v>0.28881000000000001</c:v>
                </c:pt>
                <c:pt idx="16746" formatCode="General">
                  <c:v>0.28881000000000001</c:v>
                </c:pt>
                <c:pt idx="16747" formatCode="General">
                  <c:v>0.28881000000000001</c:v>
                </c:pt>
                <c:pt idx="16748" formatCode="General">
                  <c:v>0.28881000000000001</c:v>
                </c:pt>
                <c:pt idx="16749" formatCode="General">
                  <c:v>0.28881000000000001</c:v>
                </c:pt>
                <c:pt idx="16750" formatCode="General">
                  <c:v>0.28882000000000002</c:v>
                </c:pt>
                <c:pt idx="16751" formatCode="General">
                  <c:v>0.28882000000000002</c:v>
                </c:pt>
                <c:pt idx="16752" formatCode="General">
                  <c:v>0.28882000000000002</c:v>
                </c:pt>
                <c:pt idx="16753" formatCode="General">
                  <c:v>0.28882000000000002</c:v>
                </c:pt>
                <c:pt idx="16754" formatCode="General">
                  <c:v>0.28882000000000002</c:v>
                </c:pt>
                <c:pt idx="16755" formatCode="General">
                  <c:v>0.28882000000000002</c:v>
                </c:pt>
                <c:pt idx="16756" formatCode="General">
                  <c:v>0.28882000000000002</c:v>
                </c:pt>
                <c:pt idx="16757" formatCode="General">
                  <c:v>0.28882999999999998</c:v>
                </c:pt>
                <c:pt idx="16758" formatCode="General">
                  <c:v>0.28882999999999998</c:v>
                </c:pt>
                <c:pt idx="16759" formatCode="General">
                  <c:v>0.28882999999999998</c:v>
                </c:pt>
                <c:pt idx="16760" formatCode="General">
                  <c:v>0.28882999999999998</c:v>
                </c:pt>
                <c:pt idx="16761" formatCode="General">
                  <c:v>0.28882999999999998</c:v>
                </c:pt>
                <c:pt idx="16762" formatCode="General">
                  <c:v>0.28882999999999998</c:v>
                </c:pt>
                <c:pt idx="16763" formatCode="General">
                  <c:v>0.28882999999999998</c:v>
                </c:pt>
                <c:pt idx="16764" formatCode="General">
                  <c:v>0.28882999999999998</c:v>
                </c:pt>
                <c:pt idx="16765" formatCode="General">
                  <c:v>0.28883999999999999</c:v>
                </c:pt>
                <c:pt idx="16766" formatCode="General">
                  <c:v>0.28883999999999999</c:v>
                </c:pt>
                <c:pt idx="16767" formatCode="General">
                  <c:v>0.28883999999999999</c:v>
                </c:pt>
                <c:pt idx="16768" formatCode="General">
                  <c:v>0.28883999999999999</c:v>
                </c:pt>
                <c:pt idx="16769" formatCode="General">
                  <c:v>0.28883999999999999</c:v>
                </c:pt>
                <c:pt idx="16770" formatCode="General">
                  <c:v>0.28883999999999999</c:v>
                </c:pt>
                <c:pt idx="16771" formatCode="General">
                  <c:v>0.28883999999999999</c:v>
                </c:pt>
                <c:pt idx="16772" formatCode="General">
                  <c:v>0.28885</c:v>
                </c:pt>
                <c:pt idx="16773" formatCode="General">
                  <c:v>0.28885</c:v>
                </c:pt>
                <c:pt idx="16774" formatCode="General">
                  <c:v>0.28885</c:v>
                </c:pt>
                <c:pt idx="16775" formatCode="General">
                  <c:v>0.28885</c:v>
                </c:pt>
                <c:pt idx="16776" formatCode="General">
                  <c:v>0.28885</c:v>
                </c:pt>
                <c:pt idx="16777" formatCode="General">
                  <c:v>0.28885</c:v>
                </c:pt>
                <c:pt idx="16778" formatCode="General">
                  <c:v>0.28885</c:v>
                </c:pt>
                <c:pt idx="16779" formatCode="General">
                  <c:v>0.28885</c:v>
                </c:pt>
                <c:pt idx="16780" formatCode="General">
                  <c:v>0.28886000000000001</c:v>
                </c:pt>
                <c:pt idx="16781" formatCode="General">
                  <c:v>0.28886000000000001</c:v>
                </c:pt>
                <c:pt idx="16782" formatCode="General">
                  <c:v>0.28886000000000001</c:v>
                </c:pt>
                <c:pt idx="16783" formatCode="General">
                  <c:v>0.28886000000000001</c:v>
                </c:pt>
                <c:pt idx="16784" formatCode="General">
                  <c:v>0.28886000000000001</c:v>
                </c:pt>
                <c:pt idx="16785" formatCode="General">
                  <c:v>0.28886000000000001</c:v>
                </c:pt>
                <c:pt idx="16786" formatCode="General">
                  <c:v>0.28886000000000001</c:v>
                </c:pt>
                <c:pt idx="16787" formatCode="General">
                  <c:v>0.28887000000000002</c:v>
                </c:pt>
                <c:pt idx="16788" formatCode="General">
                  <c:v>0.28887000000000002</c:v>
                </c:pt>
                <c:pt idx="16789" formatCode="General">
                  <c:v>0.28887000000000002</c:v>
                </c:pt>
                <c:pt idx="16790" formatCode="General">
                  <c:v>0.28887000000000002</c:v>
                </c:pt>
                <c:pt idx="16791" formatCode="General">
                  <c:v>0.28887000000000002</c:v>
                </c:pt>
                <c:pt idx="16792" formatCode="General">
                  <c:v>0.28887000000000002</c:v>
                </c:pt>
                <c:pt idx="16793" formatCode="General">
                  <c:v>0.28887000000000002</c:v>
                </c:pt>
                <c:pt idx="16794" formatCode="General">
                  <c:v>0.28888000000000003</c:v>
                </c:pt>
                <c:pt idx="16795" formatCode="General">
                  <c:v>0.28888000000000003</c:v>
                </c:pt>
                <c:pt idx="16796" formatCode="General">
                  <c:v>0.28888000000000003</c:v>
                </c:pt>
                <c:pt idx="16797" formatCode="General">
                  <c:v>0.28888000000000003</c:v>
                </c:pt>
                <c:pt idx="16798" formatCode="General">
                  <c:v>0.28888000000000003</c:v>
                </c:pt>
                <c:pt idx="16799" formatCode="General">
                  <c:v>0.28888000000000003</c:v>
                </c:pt>
                <c:pt idx="16800" formatCode="General">
                  <c:v>0.28888000000000003</c:v>
                </c:pt>
                <c:pt idx="16801" formatCode="General">
                  <c:v>0.28888999999999998</c:v>
                </c:pt>
                <c:pt idx="16802" formatCode="General">
                  <c:v>0.28888999999999998</c:v>
                </c:pt>
                <c:pt idx="16803" formatCode="General">
                  <c:v>0.28888999999999998</c:v>
                </c:pt>
                <c:pt idx="16804" formatCode="General">
                  <c:v>0.28888999999999998</c:v>
                </c:pt>
                <c:pt idx="16805" formatCode="General">
                  <c:v>0.28888999999999998</c:v>
                </c:pt>
                <c:pt idx="16806" formatCode="General">
                  <c:v>0.28888999999999998</c:v>
                </c:pt>
                <c:pt idx="16807" formatCode="General">
                  <c:v>0.28888999999999998</c:v>
                </c:pt>
                <c:pt idx="16808" formatCode="General">
                  <c:v>0.28889999999999999</c:v>
                </c:pt>
                <c:pt idx="16809" formatCode="General">
                  <c:v>0.28889999999999999</c:v>
                </c:pt>
                <c:pt idx="16810" formatCode="General">
                  <c:v>0.28889999999999999</c:v>
                </c:pt>
                <c:pt idx="16811" formatCode="General">
                  <c:v>0.28889999999999999</c:v>
                </c:pt>
                <c:pt idx="16812" formatCode="General">
                  <c:v>0.28889999999999999</c:v>
                </c:pt>
                <c:pt idx="16813" formatCode="General">
                  <c:v>0.28889999999999999</c:v>
                </c:pt>
                <c:pt idx="16814" formatCode="General">
                  <c:v>0.28889999999999999</c:v>
                </c:pt>
                <c:pt idx="16815" formatCode="General">
                  <c:v>0.28891</c:v>
                </c:pt>
                <c:pt idx="16816" formatCode="General">
                  <c:v>0.28891</c:v>
                </c:pt>
                <c:pt idx="16817" formatCode="General">
                  <c:v>0.28891</c:v>
                </c:pt>
                <c:pt idx="16818" formatCode="General">
                  <c:v>0.28891</c:v>
                </c:pt>
                <c:pt idx="16819" formatCode="General">
                  <c:v>0.28891</c:v>
                </c:pt>
                <c:pt idx="16820" formatCode="General">
                  <c:v>0.28891</c:v>
                </c:pt>
                <c:pt idx="16821" formatCode="General">
                  <c:v>0.28892000000000001</c:v>
                </c:pt>
                <c:pt idx="16822" formatCode="General">
                  <c:v>0.28892000000000001</c:v>
                </c:pt>
                <c:pt idx="16823" formatCode="General">
                  <c:v>0.28892000000000001</c:v>
                </c:pt>
                <c:pt idx="16824" formatCode="General">
                  <c:v>0.28892000000000001</c:v>
                </c:pt>
                <c:pt idx="16825" formatCode="General">
                  <c:v>0.28892000000000001</c:v>
                </c:pt>
                <c:pt idx="16826" formatCode="General">
                  <c:v>0.28892000000000001</c:v>
                </c:pt>
                <c:pt idx="16827" formatCode="General">
                  <c:v>0.28892000000000001</c:v>
                </c:pt>
                <c:pt idx="16828" formatCode="General">
                  <c:v>0.28893000000000002</c:v>
                </c:pt>
                <c:pt idx="16829" formatCode="General">
                  <c:v>0.28893000000000002</c:v>
                </c:pt>
                <c:pt idx="16830" formatCode="General">
                  <c:v>0.28893000000000002</c:v>
                </c:pt>
                <c:pt idx="16831" formatCode="General">
                  <c:v>0.28893000000000002</c:v>
                </c:pt>
                <c:pt idx="16832" formatCode="General">
                  <c:v>0.28893000000000002</c:v>
                </c:pt>
                <c:pt idx="16833" formatCode="General">
                  <c:v>0.28893000000000002</c:v>
                </c:pt>
                <c:pt idx="16834" formatCode="General">
                  <c:v>0.28893000000000002</c:v>
                </c:pt>
                <c:pt idx="16835" formatCode="General">
                  <c:v>0.28893999999999997</c:v>
                </c:pt>
                <c:pt idx="16836" formatCode="General">
                  <c:v>0.28893999999999997</c:v>
                </c:pt>
                <c:pt idx="16837" formatCode="General">
                  <c:v>0.28893999999999997</c:v>
                </c:pt>
                <c:pt idx="16838" formatCode="General">
                  <c:v>0.28893999999999997</c:v>
                </c:pt>
                <c:pt idx="16839" formatCode="General">
                  <c:v>0.28893999999999997</c:v>
                </c:pt>
                <c:pt idx="16840" formatCode="General">
                  <c:v>0.28893999999999997</c:v>
                </c:pt>
                <c:pt idx="16841" formatCode="General">
                  <c:v>0.28894999999999998</c:v>
                </c:pt>
                <c:pt idx="16842" formatCode="General">
                  <c:v>0.28894999999999998</c:v>
                </c:pt>
                <c:pt idx="16843" formatCode="General">
                  <c:v>0.28894999999999998</c:v>
                </c:pt>
                <c:pt idx="16844" formatCode="General">
                  <c:v>0.28894999999999998</c:v>
                </c:pt>
                <c:pt idx="16845" formatCode="General">
                  <c:v>0.28894999999999998</c:v>
                </c:pt>
                <c:pt idx="16846" formatCode="General">
                  <c:v>0.28894999999999998</c:v>
                </c:pt>
                <c:pt idx="16847" formatCode="General">
                  <c:v>0.28894999999999998</c:v>
                </c:pt>
                <c:pt idx="16848" formatCode="General">
                  <c:v>0.28895999999999999</c:v>
                </c:pt>
                <c:pt idx="16849" formatCode="General">
                  <c:v>0.28895999999999999</c:v>
                </c:pt>
                <c:pt idx="16850" formatCode="General">
                  <c:v>0.28895999999999999</c:v>
                </c:pt>
                <c:pt idx="16851" formatCode="General">
                  <c:v>0.28895999999999999</c:v>
                </c:pt>
                <c:pt idx="16852" formatCode="General">
                  <c:v>0.28895999999999999</c:v>
                </c:pt>
                <c:pt idx="16853" formatCode="General">
                  <c:v>0.28895999999999999</c:v>
                </c:pt>
                <c:pt idx="16854" formatCode="General">
                  <c:v>0.28897</c:v>
                </c:pt>
                <c:pt idx="16855" formatCode="General">
                  <c:v>0.28897</c:v>
                </c:pt>
                <c:pt idx="16856" formatCode="General">
                  <c:v>0.28897</c:v>
                </c:pt>
                <c:pt idx="16857" formatCode="General">
                  <c:v>0.28897</c:v>
                </c:pt>
                <c:pt idx="16858" formatCode="General">
                  <c:v>0.28897</c:v>
                </c:pt>
                <c:pt idx="16859" formatCode="General">
                  <c:v>0.28897</c:v>
                </c:pt>
                <c:pt idx="16860" formatCode="General">
                  <c:v>0.28898000000000001</c:v>
                </c:pt>
                <c:pt idx="16861" formatCode="General">
                  <c:v>0.28898000000000001</c:v>
                </c:pt>
                <c:pt idx="16862" formatCode="General">
                  <c:v>0.28898000000000001</c:v>
                </c:pt>
                <c:pt idx="16863" formatCode="General">
                  <c:v>0.28898000000000001</c:v>
                </c:pt>
                <c:pt idx="16864" formatCode="General">
                  <c:v>0.28898000000000001</c:v>
                </c:pt>
                <c:pt idx="16865" formatCode="General">
                  <c:v>0.28898000000000001</c:v>
                </c:pt>
                <c:pt idx="16866" formatCode="General">
                  <c:v>0.28898000000000001</c:v>
                </c:pt>
                <c:pt idx="16867" formatCode="General">
                  <c:v>0.28899000000000002</c:v>
                </c:pt>
                <c:pt idx="16868" formatCode="General">
                  <c:v>0.28899000000000002</c:v>
                </c:pt>
                <c:pt idx="16869" formatCode="General">
                  <c:v>0.28899000000000002</c:v>
                </c:pt>
                <c:pt idx="16870" formatCode="General">
                  <c:v>0.28899000000000002</c:v>
                </c:pt>
                <c:pt idx="16871" formatCode="General">
                  <c:v>0.28899000000000002</c:v>
                </c:pt>
                <c:pt idx="16872" formatCode="General">
                  <c:v>0.28899000000000002</c:v>
                </c:pt>
                <c:pt idx="16873" formatCode="General">
                  <c:v>0.28899999999999998</c:v>
                </c:pt>
                <c:pt idx="16874" formatCode="General">
                  <c:v>0.28899999999999998</c:v>
                </c:pt>
                <c:pt idx="16875" formatCode="General">
                  <c:v>0.28899999999999998</c:v>
                </c:pt>
                <c:pt idx="16876" formatCode="General">
                  <c:v>0.28899999999999998</c:v>
                </c:pt>
                <c:pt idx="16877" formatCode="General">
                  <c:v>0.28899999999999998</c:v>
                </c:pt>
                <c:pt idx="16878" formatCode="General">
                  <c:v>0.28899999999999998</c:v>
                </c:pt>
                <c:pt idx="16879" formatCode="General">
                  <c:v>0.28900999999999999</c:v>
                </c:pt>
                <c:pt idx="16880" formatCode="General">
                  <c:v>0.28900999999999999</c:v>
                </c:pt>
                <c:pt idx="16881" formatCode="General">
                  <c:v>0.28900999999999999</c:v>
                </c:pt>
                <c:pt idx="16882" formatCode="General">
                  <c:v>0.28900999999999999</c:v>
                </c:pt>
                <c:pt idx="16883" formatCode="General">
                  <c:v>0.28900999999999999</c:v>
                </c:pt>
                <c:pt idx="16884" formatCode="General">
                  <c:v>0.28900999999999999</c:v>
                </c:pt>
                <c:pt idx="16885" formatCode="General">
                  <c:v>0.28900999999999999</c:v>
                </c:pt>
                <c:pt idx="16886" formatCode="General">
                  <c:v>0.28902</c:v>
                </c:pt>
                <c:pt idx="16887" formatCode="General">
                  <c:v>0.28902</c:v>
                </c:pt>
                <c:pt idx="16888" formatCode="General">
                  <c:v>0.28902</c:v>
                </c:pt>
                <c:pt idx="16889" formatCode="General">
                  <c:v>0.28902</c:v>
                </c:pt>
                <c:pt idx="16890" formatCode="General">
                  <c:v>0.28902</c:v>
                </c:pt>
                <c:pt idx="16891" formatCode="General">
                  <c:v>0.28902</c:v>
                </c:pt>
                <c:pt idx="16892" formatCode="General">
                  <c:v>0.28903000000000001</c:v>
                </c:pt>
                <c:pt idx="16893" formatCode="General">
                  <c:v>0.28903000000000001</c:v>
                </c:pt>
                <c:pt idx="16894" formatCode="General">
                  <c:v>0.28903000000000001</c:v>
                </c:pt>
                <c:pt idx="16895" formatCode="General">
                  <c:v>0.28903000000000001</c:v>
                </c:pt>
                <c:pt idx="16896" formatCode="General">
                  <c:v>0.28903000000000001</c:v>
                </c:pt>
                <c:pt idx="16897" formatCode="General">
                  <c:v>0.28903000000000001</c:v>
                </c:pt>
                <c:pt idx="16898" formatCode="General">
                  <c:v>0.28904000000000002</c:v>
                </c:pt>
                <c:pt idx="16899" formatCode="General">
                  <c:v>0.28904000000000002</c:v>
                </c:pt>
                <c:pt idx="16900" formatCode="General">
                  <c:v>0.28904000000000002</c:v>
                </c:pt>
                <c:pt idx="16901" formatCode="General">
                  <c:v>0.28904000000000002</c:v>
                </c:pt>
                <c:pt idx="16902" formatCode="General">
                  <c:v>0.28904000000000002</c:v>
                </c:pt>
                <c:pt idx="16903" formatCode="General">
                  <c:v>0.28904000000000002</c:v>
                </c:pt>
                <c:pt idx="16904" formatCode="General">
                  <c:v>0.28904999999999997</c:v>
                </c:pt>
                <c:pt idx="16905" formatCode="General">
                  <c:v>0.28904999999999997</c:v>
                </c:pt>
                <c:pt idx="16906" formatCode="General">
                  <c:v>0.28904999999999997</c:v>
                </c:pt>
                <c:pt idx="16907" formatCode="General">
                  <c:v>0.28904999999999997</c:v>
                </c:pt>
                <c:pt idx="16908" formatCode="General">
                  <c:v>0.28904999999999997</c:v>
                </c:pt>
                <c:pt idx="16909" formatCode="General">
                  <c:v>0.28904999999999997</c:v>
                </c:pt>
                <c:pt idx="16910" formatCode="General">
                  <c:v>0.28905999999999998</c:v>
                </c:pt>
                <c:pt idx="16911" formatCode="General">
                  <c:v>0.28905999999999998</c:v>
                </c:pt>
                <c:pt idx="16912" formatCode="General">
                  <c:v>0.28905999999999998</c:v>
                </c:pt>
                <c:pt idx="16913" formatCode="General">
                  <c:v>0.28905999999999998</c:v>
                </c:pt>
                <c:pt idx="16914" formatCode="General">
                  <c:v>0.28905999999999998</c:v>
                </c:pt>
                <c:pt idx="16915" formatCode="General">
                  <c:v>0.28905999999999998</c:v>
                </c:pt>
                <c:pt idx="16916" formatCode="General">
                  <c:v>0.28906999999999999</c:v>
                </c:pt>
                <c:pt idx="16917" formatCode="General">
                  <c:v>0.28906999999999999</c:v>
                </c:pt>
                <c:pt idx="16918" formatCode="General">
                  <c:v>0.28906999999999999</c:v>
                </c:pt>
                <c:pt idx="16919" formatCode="General">
                  <c:v>0.28906999999999999</c:v>
                </c:pt>
                <c:pt idx="16920" formatCode="General">
                  <c:v>0.28906999999999999</c:v>
                </c:pt>
                <c:pt idx="16921" formatCode="General">
                  <c:v>0.28908</c:v>
                </c:pt>
                <c:pt idx="16922" formatCode="General">
                  <c:v>0.28908</c:v>
                </c:pt>
                <c:pt idx="16923" formatCode="General">
                  <c:v>0.28908</c:v>
                </c:pt>
                <c:pt idx="16924" formatCode="General">
                  <c:v>0.28908</c:v>
                </c:pt>
                <c:pt idx="16925" formatCode="General">
                  <c:v>0.28908</c:v>
                </c:pt>
                <c:pt idx="16926" formatCode="General">
                  <c:v>0.28908</c:v>
                </c:pt>
                <c:pt idx="16927" formatCode="General">
                  <c:v>0.28909000000000001</c:v>
                </c:pt>
                <c:pt idx="16928" formatCode="General">
                  <c:v>0.28909000000000001</c:v>
                </c:pt>
                <c:pt idx="16929" formatCode="General">
                  <c:v>0.28909000000000001</c:v>
                </c:pt>
                <c:pt idx="16930" formatCode="General">
                  <c:v>0.28909000000000001</c:v>
                </c:pt>
                <c:pt idx="16931" formatCode="General">
                  <c:v>0.28909000000000001</c:v>
                </c:pt>
                <c:pt idx="16932" formatCode="General">
                  <c:v>0.28909000000000001</c:v>
                </c:pt>
                <c:pt idx="16933" formatCode="General">
                  <c:v>0.28910000000000002</c:v>
                </c:pt>
                <c:pt idx="16934" formatCode="General">
                  <c:v>0.28910000000000002</c:v>
                </c:pt>
                <c:pt idx="16935" formatCode="General">
                  <c:v>0.28910000000000002</c:v>
                </c:pt>
                <c:pt idx="16936" formatCode="General">
                  <c:v>0.28910000000000002</c:v>
                </c:pt>
                <c:pt idx="16937" formatCode="General">
                  <c:v>0.28910000000000002</c:v>
                </c:pt>
                <c:pt idx="16938" formatCode="General">
                  <c:v>0.28910999999999998</c:v>
                </c:pt>
                <c:pt idx="16939" formatCode="General">
                  <c:v>0.28910999999999998</c:v>
                </c:pt>
                <c:pt idx="16940" formatCode="General">
                  <c:v>0.28910999999999998</c:v>
                </c:pt>
                <c:pt idx="16941" formatCode="General">
                  <c:v>0.28910999999999998</c:v>
                </c:pt>
                <c:pt idx="16942" formatCode="General">
                  <c:v>0.28910999999999998</c:v>
                </c:pt>
                <c:pt idx="16943" formatCode="General">
                  <c:v>0.28910999999999998</c:v>
                </c:pt>
                <c:pt idx="16944" formatCode="General">
                  <c:v>0.28911999999999999</c:v>
                </c:pt>
                <c:pt idx="16945" formatCode="General">
                  <c:v>0.28911999999999999</c:v>
                </c:pt>
                <c:pt idx="16946" formatCode="General">
                  <c:v>0.28911999999999999</c:v>
                </c:pt>
                <c:pt idx="16947" formatCode="General">
                  <c:v>0.28911999999999999</c:v>
                </c:pt>
                <c:pt idx="16948" formatCode="General">
                  <c:v>0.28911999999999999</c:v>
                </c:pt>
                <c:pt idx="16949" formatCode="General">
                  <c:v>0.28913</c:v>
                </c:pt>
                <c:pt idx="16950" formatCode="General">
                  <c:v>0.28913</c:v>
                </c:pt>
                <c:pt idx="16951" formatCode="General">
                  <c:v>0.28913</c:v>
                </c:pt>
                <c:pt idx="16952" formatCode="General">
                  <c:v>0.28913</c:v>
                </c:pt>
                <c:pt idx="16953" formatCode="General">
                  <c:v>0.28913</c:v>
                </c:pt>
                <c:pt idx="16954" formatCode="General">
                  <c:v>0.28913</c:v>
                </c:pt>
                <c:pt idx="16955" formatCode="General">
                  <c:v>0.28914000000000001</c:v>
                </c:pt>
                <c:pt idx="16956" formatCode="General">
                  <c:v>0.28914000000000001</c:v>
                </c:pt>
                <c:pt idx="16957" formatCode="General">
                  <c:v>0.28914000000000001</c:v>
                </c:pt>
                <c:pt idx="16958" formatCode="General">
                  <c:v>0.28914000000000001</c:v>
                </c:pt>
                <c:pt idx="16959" formatCode="General">
                  <c:v>0.28914000000000001</c:v>
                </c:pt>
                <c:pt idx="16960" formatCode="General">
                  <c:v>0.28915000000000002</c:v>
                </c:pt>
                <c:pt idx="16961" formatCode="General">
                  <c:v>0.28915000000000002</c:v>
                </c:pt>
                <c:pt idx="16962" formatCode="General">
                  <c:v>0.28915000000000002</c:v>
                </c:pt>
                <c:pt idx="16963" formatCode="General">
                  <c:v>0.28915000000000002</c:v>
                </c:pt>
                <c:pt idx="16964" formatCode="General">
                  <c:v>0.28915000000000002</c:v>
                </c:pt>
                <c:pt idx="16965" formatCode="General">
                  <c:v>0.28915000000000002</c:v>
                </c:pt>
                <c:pt idx="16966" formatCode="General">
                  <c:v>0.28915999999999997</c:v>
                </c:pt>
                <c:pt idx="16967" formatCode="General">
                  <c:v>0.28915999999999997</c:v>
                </c:pt>
                <c:pt idx="16968" formatCode="General">
                  <c:v>0.28915999999999997</c:v>
                </c:pt>
                <c:pt idx="16969" formatCode="General">
                  <c:v>0.28915999999999997</c:v>
                </c:pt>
                <c:pt idx="16970" formatCode="General">
                  <c:v>0.28915999999999997</c:v>
                </c:pt>
                <c:pt idx="16971" formatCode="General">
                  <c:v>0.28916999999999998</c:v>
                </c:pt>
                <c:pt idx="16972" formatCode="General">
                  <c:v>0.28916999999999998</c:v>
                </c:pt>
                <c:pt idx="16973" formatCode="General">
                  <c:v>0.28916999999999998</c:v>
                </c:pt>
                <c:pt idx="16974" formatCode="General">
                  <c:v>0.28916999999999998</c:v>
                </c:pt>
                <c:pt idx="16975" formatCode="General">
                  <c:v>0.28916999999999998</c:v>
                </c:pt>
                <c:pt idx="16976" formatCode="General">
                  <c:v>0.28916999999999998</c:v>
                </c:pt>
                <c:pt idx="16977" formatCode="General">
                  <c:v>0.28917999999999999</c:v>
                </c:pt>
                <c:pt idx="16978" formatCode="General">
                  <c:v>0.28917999999999999</c:v>
                </c:pt>
                <c:pt idx="16979" formatCode="General">
                  <c:v>0.28917999999999999</c:v>
                </c:pt>
                <c:pt idx="16980" formatCode="General">
                  <c:v>0.28917999999999999</c:v>
                </c:pt>
                <c:pt idx="16981" formatCode="General">
                  <c:v>0.28917999999999999</c:v>
                </c:pt>
                <c:pt idx="16982" formatCode="General">
                  <c:v>0.28919</c:v>
                </c:pt>
                <c:pt idx="16983" formatCode="General">
                  <c:v>0.28919</c:v>
                </c:pt>
                <c:pt idx="16984" formatCode="General">
                  <c:v>0.28919</c:v>
                </c:pt>
                <c:pt idx="16985" formatCode="General">
                  <c:v>0.28919</c:v>
                </c:pt>
                <c:pt idx="16986" formatCode="General">
                  <c:v>0.28919</c:v>
                </c:pt>
                <c:pt idx="16987" formatCode="General">
                  <c:v>0.28920000000000001</c:v>
                </c:pt>
                <c:pt idx="16988" formatCode="General">
                  <c:v>0.28920000000000001</c:v>
                </c:pt>
                <c:pt idx="16989" formatCode="General">
                  <c:v>0.28920000000000001</c:v>
                </c:pt>
                <c:pt idx="16990" formatCode="General">
                  <c:v>0.28920000000000001</c:v>
                </c:pt>
                <c:pt idx="16991" formatCode="General">
                  <c:v>0.28920000000000001</c:v>
                </c:pt>
                <c:pt idx="16992" formatCode="General">
                  <c:v>0.28920000000000001</c:v>
                </c:pt>
                <c:pt idx="16993" formatCode="General">
                  <c:v>0.28921000000000002</c:v>
                </c:pt>
                <c:pt idx="16994" formatCode="General">
                  <c:v>0.28921000000000002</c:v>
                </c:pt>
                <c:pt idx="16995" formatCode="General">
                  <c:v>0.28921000000000002</c:v>
                </c:pt>
                <c:pt idx="16996" formatCode="General">
                  <c:v>0.28921000000000002</c:v>
                </c:pt>
                <c:pt idx="16997" formatCode="General">
                  <c:v>0.28921000000000002</c:v>
                </c:pt>
                <c:pt idx="16998" formatCode="General">
                  <c:v>0.28921999999999998</c:v>
                </c:pt>
                <c:pt idx="16999" formatCode="General">
                  <c:v>0.28921999999999998</c:v>
                </c:pt>
                <c:pt idx="17000" formatCode="General">
                  <c:v>0.28921999999999998</c:v>
                </c:pt>
                <c:pt idx="17001" formatCode="General">
                  <c:v>0.28921999999999998</c:v>
                </c:pt>
                <c:pt idx="17002" formatCode="General">
                  <c:v>0.28921999999999998</c:v>
                </c:pt>
                <c:pt idx="17003" formatCode="General">
                  <c:v>0.28922999999999999</c:v>
                </c:pt>
                <c:pt idx="17004" formatCode="General">
                  <c:v>0.28922999999999999</c:v>
                </c:pt>
                <c:pt idx="17005" formatCode="General">
                  <c:v>0.28922999999999999</c:v>
                </c:pt>
                <c:pt idx="17006" formatCode="General">
                  <c:v>0.28922999999999999</c:v>
                </c:pt>
                <c:pt idx="17007" formatCode="General">
                  <c:v>0.28922999999999999</c:v>
                </c:pt>
                <c:pt idx="17008" formatCode="General">
                  <c:v>0.28924</c:v>
                </c:pt>
                <c:pt idx="17009" formatCode="General">
                  <c:v>0.28924</c:v>
                </c:pt>
                <c:pt idx="17010" formatCode="General">
                  <c:v>0.28924</c:v>
                </c:pt>
                <c:pt idx="17011" formatCode="General">
                  <c:v>0.28924</c:v>
                </c:pt>
                <c:pt idx="17012" formatCode="General">
                  <c:v>0.28924</c:v>
                </c:pt>
                <c:pt idx="17013" formatCode="General">
                  <c:v>0.28924</c:v>
                </c:pt>
                <c:pt idx="17014" formatCode="General">
                  <c:v>0.28925000000000001</c:v>
                </c:pt>
                <c:pt idx="17015" formatCode="General">
                  <c:v>0.28925000000000001</c:v>
                </c:pt>
                <c:pt idx="17016" formatCode="General">
                  <c:v>0.28925000000000001</c:v>
                </c:pt>
                <c:pt idx="17017" formatCode="General">
                  <c:v>0.28925000000000001</c:v>
                </c:pt>
                <c:pt idx="17018" formatCode="General">
                  <c:v>0.28925000000000001</c:v>
                </c:pt>
                <c:pt idx="17019" formatCode="General">
                  <c:v>0.28926000000000002</c:v>
                </c:pt>
                <c:pt idx="17020" formatCode="General">
                  <c:v>0.28926000000000002</c:v>
                </c:pt>
                <c:pt idx="17021" formatCode="General">
                  <c:v>0.28926000000000002</c:v>
                </c:pt>
                <c:pt idx="17022" formatCode="General">
                  <c:v>0.28926000000000002</c:v>
                </c:pt>
                <c:pt idx="17023" formatCode="General">
                  <c:v>0.28926000000000002</c:v>
                </c:pt>
                <c:pt idx="17024" formatCode="General">
                  <c:v>0.28927000000000003</c:v>
                </c:pt>
                <c:pt idx="17025" formatCode="General">
                  <c:v>0.28927000000000003</c:v>
                </c:pt>
                <c:pt idx="17026" formatCode="General">
                  <c:v>0.28927000000000003</c:v>
                </c:pt>
                <c:pt idx="17027" formatCode="General">
                  <c:v>0.28927000000000003</c:v>
                </c:pt>
                <c:pt idx="17028" formatCode="General">
                  <c:v>0.28927000000000003</c:v>
                </c:pt>
                <c:pt idx="17029" formatCode="General">
                  <c:v>0.28927999999999998</c:v>
                </c:pt>
                <c:pt idx="17030" formatCode="General">
                  <c:v>0.28927999999999998</c:v>
                </c:pt>
                <c:pt idx="17031" formatCode="General">
                  <c:v>0.28927999999999998</c:v>
                </c:pt>
                <c:pt idx="17032" formatCode="General">
                  <c:v>0.28927999999999998</c:v>
                </c:pt>
                <c:pt idx="17033" formatCode="General">
                  <c:v>0.28927999999999998</c:v>
                </c:pt>
                <c:pt idx="17034" formatCode="General">
                  <c:v>0.28928999999999999</c:v>
                </c:pt>
                <c:pt idx="17035" formatCode="General">
                  <c:v>0.28928999999999999</c:v>
                </c:pt>
                <c:pt idx="17036" formatCode="General">
                  <c:v>0.28928999999999999</c:v>
                </c:pt>
                <c:pt idx="17037" formatCode="General">
                  <c:v>0.28928999999999999</c:v>
                </c:pt>
                <c:pt idx="17038" formatCode="General">
                  <c:v>0.28928999999999999</c:v>
                </c:pt>
                <c:pt idx="17039" formatCode="General">
                  <c:v>0.2893</c:v>
                </c:pt>
                <c:pt idx="17040" formatCode="General">
                  <c:v>0.2893</c:v>
                </c:pt>
                <c:pt idx="17041" formatCode="General">
                  <c:v>0.2893</c:v>
                </c:pt>
                <c:pt idx="17042" formatCode="General">
                  <c:v>0.2893</c:v>
                </c:pt>
                <c:pt idx="17043" formatCode="General">
                  <c:v>0.2893</c:v>
                </c:pt>
                <c:pt idx="17044" formatCode="General">
                  <c:v>0.28931000000000001</c:v>
                </c:pt>
                <c:pt idx="17045" formatCode="General">
                  <c:v>0.28931000000000001</c:v>
                </c:pt>
                <c:pt idx="17046" formatCode="General">
                  <c:v>0.28931000000000001</c:v>
                </c:pt>
                <c:pt idx="17047" formatCode="General">
                  <c:v>0.28931000000000001</c:v>
                </c:pt>
                <c:pt idx="17048" formatCode="General">
                  <c:v>0.28931000000000001</c:v>
                </c:pt>
                <c:pt idx="17049" formatCode="General">
                  <c:v>0.28932000000000002</c:v>
                </c:pt>
                <c:pt idx="17050" formatCode="General">
                  <c:v>0.28932000000000002</c:v>
                </c:pt>
                <c:pt idx="17051" formatCode="General">
                  <c:v>0.28932000000000002</c:v>
                </c:pt>
                <c:pt idx="17052" formatCode="General">
                  <c:v>0.28932000000000002</c:v>
                </c:pt>
                <c:pt idx="17053" formatCode="General">
                  <c:v>0.28932000000000002</c:v>
                </c:pt>
                <c:pt idx="17054" formatCode="General">
                  <c:v>0.28932999999999998</c:v>
                </c:pt>
                <c:pt idx="17055" formatCode="General">
                  <c:v>0.28932999999999998</c:v>
                </c:pt>
                <c:pt idx="17056" formatCode="General">
                  <c:v>0.28932999999999998</c:v>
                </c:pt>
                <c:pt idx="17057" formatCode="General">
                  <c:v>0.28932999999999998</c:v>
                </c:pt>
                <c:pt idx="17058" formatCode="General">
                  <c:v>0.28933999999999999</c:v>
                </c:pt>
                <c:pt idx="17059" formatCode="General">
                  <c:v>0.28933999999999999</c:v>
                </c:pt>
                <c:pt idx="17060" formatCode="General">
                  <c:v>0.28933999999999999</c:v>
                </c:pt>
                <c:pt idx="17061" formatCode="General">
                  <c:v>0.28933999999999999</c:v>
                </c:pt>
                <c:pt idx="17062" formatCode="General">
                  <c:v>0.28933999999999999</c:v>
                </c:pt>
                <c:pt idx="17063" formatCode="General">
                  <c:v>0.28935</c:v>
                </c:pt>
                <c:pt idx="17064" formatCode="General">
                  <c:v>0.28935</c:v>
                </c:pt>
                <c:pt idx="17065" formatCode="General">
                  <c:v>0.28935</c:v>
                </c:pt>
                <c:pt idx="17066" formatCode="General">
                  <c:v>0.28935</c:v>
                </c:pt>
                <c:pt idx="17067" formatCode="General">
                  <c:v>0.28935</c:v>
                </c:pt>
                <c:pt idx="17068" formatCode="General">
                  <c:v>0.28936000000000001</c:v>
                </c:pt>
                <c:pt idx="17069" formatCode="General">
                  <c:v>0.28936000000000001</c:v>
                </c:pt>
                <c:pt idx="17070" formatCode="General">
                  <c:v>0.28936000000000001</c:v>
                </c:pt>
                <c:pt idx="17071" formatCode="General">
                  <c:v>0.28936000000000001</c:v>
                </c:pt>
                <c:pt idx="17072" formatCode="General">
                  <c:v>0.28936000000000001</c:v>
                </c:pt>
                <c:pt idx="17073" formatCode="General">
                  <c:v>0.28937000000000002</c:v>
                </c:pt>
                <c:pt idx="17074" formatCode="General">
                  <c:v>0.28937000000000002</c:v>
                </c:pt>
                <c:pt idx="17075" formatCode="General">
                  <c:v>0.28937000000000002</c:v>
                </c:pt>
                <c:pt idx="17076" formatCode="General">
                  <c:v>0.28937000000000002</c:v>
                </c:pt>
                <c:pt idx="17077" formatCode="General">
                  <c:v>0.28938000000000003</c:v>
                </c:pt>
                <c:pt idx="17078" formatCode="General">
                  <c:v>0.28938000000000003</c:v>
                </c:pt>
                <c:pt idx="17079" formatCode="General">
                  <c:v>0.28938000000000003</c:v>
                </c:pt>
                <c:pt idx="17080" formatCode="General">
                  <c:v>0.28938000000000003</c:v>
                </c:pt>
                <c:pt idx="17081" formatCode="General">
                  <c:v>0.28938000000000003</c:v>
                </c:pt>
                <c:pt idx="17082" formatCode="General">
                  <c:v>0.28938999999999998</c:v>
                </c:pt>
                <c:pt idx="17083" formatCode="General">
                  <c:v>0.28938999999999998</c:v>
                </c:pt>
                <c:pt idx="17084" formatCode="General">
                  <c:v>0.28938999999999998</c:v>
                </c:pt>
                <c:pt idx="17085" formatCode="General">
                  <c:v>0.28938999999999998</c:v>
                </c:pt>
                <c:pt idx="17086" formatCode="General">
                  <c:v>0.28939999999999999</c:v>
                </c:pt>
                <c:pt idx="17087" formatCode="General">
                  <c:v>0.28939999999999999</c:v>
                </c:pt>
                <c:pt idx="17088" formatCode="General">
                  <c:v>0.28939999999999999</c:v>
                </c:pt>
                <c:pt idx="17089" formatCode="General">
                  <c:v>0.28939999999999999</c:v>
                </c:pt>
                <c:pt idx="17090" formatCode="General">
                  <c:v>0.28939999999999999</c:v>
                </c:pt>
                <c:pt idx="17091" formatCode="General">
                  <c:v>0.28941</c:v>
                </c:pt>
                <c:pt idx="17092" formatCode="General">
                  <c:v>0.28941</c:v>
                </c:pt>
                <c:pt idx="17093" formatCode="General">
                  <c:v>0.28941</c:v>
                </c:pt>
                <c:pt idx="17094" formatCode="General">
                  <c:v>0.28941</c:v>
                </c:pt>
                <c:pt idx="17095" formatCode="General">
                  <c:v>0.28942000000000001</c:v>
                </c:pt>
                <c:pt idx="17096" formatCode="General">
                  <c:v>0.28942000000000001</c:v>
                </c:pt>
                <c:pt idx="17097" formatCode="General">
                  <c:v>0.28942000000000001</c:v>
                </c:pt>
                <c:pt idx="17098" formatCode="General">
                  <c:v>0.28942000000000001</c:v>
                </c:pt>
                <c:pt idx="17099" formatCode="General">
                  <c:v>0.28942000000000001</c:v>
                </c:pt>
                <c:pt idx="17100" formatCode="General">
                  <c:v>0.28943000000000002</c:v>
                </c:pt>
                <c:pt idx="17101" formatCode="General">
                  <c:v>0.28943000000000002</c:v>
                </c:pt>
                <c:pt idx="17102" formatCode="General">
                  <c:v>0.28943000000000002</c:v>
                </c:pt>
                <c:pt idx="17103" formatCode="General">
                  <c:v>0.28943000000000002</c:v>
                </c:pt>
                <c:pt idx="17104" formatCode="General">
                  <c:v>0.28943999999999998</c:v>
                </c:pt>
                <c:pt idx="17105" formatCode="General">
                  <c:v>0.28943999999999998</c:v>
                </c:pt>
                <c:pt idx="17106" formatCode="General">
                  <c:v>0.28943999999999998</c:v>
                </c:pt>
                <c:pt idx="17107" formatCode="General">
                  <c:v>0.28943999999999998</c:v>
                </c:pt>
                <c:pt idx="17108" formatCode="General">
                  <c:v>0.28943999999999998</c:v>
                </c:pt>
                <c:pt idx="17109" formatCode="General">
                  <c:v>0.28944999999999999</c:v>
                </c:pt>
                <c:pt idx="17110" formatCode="General">
                  <c:v>0.28944999999999999</c:v>
                </c:pt>
                <c:pt idx="17111" formatCode="General">
                  <c:v>0.28944999999999999</c:v>
                </c:pt>
                <c:pt idx="17112" formatCode="General">
                  <c:v>0.28944999999999999</c:v>
                </c:pt>
                <c:pt idx="17113" formatCode="General">
                  <c:v>0.28946</c:v>
                </c:pt>
                <c:pt idx="17114" formatCode="General">
                  <c:v>0.28946</c:v>
                </c:pt>
                <c:pt idx="17115" formatCode="General">
                  <c:v>0.28946</c:v>
                </c:pt>
                <c:pt idx="17116" formatCode="General">
                  <c:v>0.28946</c:v>
                </c:pt>
                <c:pt idx="17117" formatCode="General">
                  <c:v>0.28946</c:v>
                </c:pt>
                <c:pt idx="17118" formatCode="General">
                  <c:v>0.28947000000000001</c:v>
                </c:pt>
                <c:pt idx="17119" formatCode="General">
                  <c:v>0.28947000000000001</c:v>
                </c:pt>
                <c:pt idx="17120" formatCode="General">
                  <c:v>0.28947000000000001</c:v>
                </c:pt>
                <c:pt idx="17121" formatCode="General">
                  <c:v>0.28947000000000001</c:v>
                </c:pt>
                <c:pt idx="17122" formatCode="General">
                  <c:v>0.28948000000000002</c:v>
                </c:pt>
                <c:pt idx="17123" formatCode="General">
                  <c:v>0.28948000000000002</c:v>
                </c:pt>
                <c:pt idx="17124" formatCode="General">
                  <c:v>0.28948000000000002</c:v>
                </c:pt>
                <c:pt idx="17125" formatCode="General">
                  <c:v>0.28948000000000002</c:v>
                </c:pt>
                <c:pt idx="17126" formatCode="General">
                  <c:v>0.28949000000000003</c:v>
                </c:pt>
                <c:pt idx="17127" formatCode="General">
                  <c:v>0.28949000000000003</c:v>
                </c:pt>
                <c:pt idx="17128" formatCode="General">
                  <c:v>0.28949000000000003</c:v>
                </c:pt>
                <c:pt idx="17129" formatCode="General">
                  <c:v>0.28949000000000003</c:v>
                </c:pt>
                <c:pt idx="17130" formatCode="General">
                  <c:v>0.28949000000000003</c:v>
                </c:pt>
                <c:pt idx="17131" formatCode="General">
                  <c:v>0.28949999999999998</c:v>
                </c:pt>
                <c:pt idx="17132" formatCode="General">
                  <c:v>0.28949999999999998</c:v>
                </c:pt>
                <c:pt idx="17133" formatCode="General">
                  <c:v>0.28949999999999998</c:v>
                </c:pt>
                <c:pt idx="17134" formatCode="General">
                  <c:v>0.28949999999999998</c:v>
                </c:pt>
                <c:pt idx="17135" formatCode="General">
                  <c:v>0.28950999999999999</c:v>
                </c:pt>
                <c:pt idx="17136" formatCode="General">
                  <c:v>0.28950999999999999</c:v>
                </c:pt>
                <c:pt idx="17137" formatCode="General">
                  <c:v>0.28950999999999999</c:v>
                </c:pt>
                <c:pt idx="17138" formatCode="General">
                  <c:v>0.28950999999999999</c:v>
                </c:pt>
                <c:pt idx="17139" formatCode="General">
                  <c:v>0.28952</c:v>
                </c:pt>
                <c:pt idx="17140" formatCode="General">
                  <c:v>0.28952</c:v>
                </c:pt>
                <c:pt idx="17141" formatCode="General">
                  <c:v>0.28952</c:v>
                </c:pt>
                <c:pt idx="17142" formatCode="General">
                  <c:v>0.28952</c:v>
                </c:pt>
                <c:pt idx="17143" formatCode="General">
                  <c:v>0.28953000000000001</c:v>
                </c:pt>
                <c:pt idx="17144" formatCode="General">
                  <c:v>0.28953000000000001</c:v>
                </c:pt>
                <c:pt idx="17145" formatCode="General">
                  <c:v>0.28953000000000001</c:v>
                </c:pt>
                <c:pt idx="17146" formatCode="General">
                  <c:v>0.28953000000000001</c:v>
                </c:pt>
                <c:pt idx="17147" formatCode="General">
                  <c:v>0.28954000000000002</c:v>
                </c:pt>
                <c:pt idx="17148" formatCode="General">
                  <c:v>0.28954000000000002</c:v>
                </c:pt>
                <c:pt idx="17149" formatCode="General">
                  <c:v>0.28954000000000002</c:v>
                </c:pt>
                <c:pt idx="17150" formatCode="General">
                  <c:v>0.28954000000000002</c:v>
                </c:pt>
                <c:pt idx="17151" formatCode="General">
                  <c:v>0.28954000000000002</c:v>
                </c:pt>
                <c:pt idx="17152" formatCode="General">
                  <c:v>0.28954999999999997</c:v>
                </c:pt>
                <c:pt idx="17153" formatCode="General">
                  <c:v>0.28954999999999997</c:v>
                </c:pt>
                <c:pt idx="17154" formatCode="General">
                  <c:v>0.28954999999999997</c:v>
                </c:pt>
                <c:pt idx="17155" formatCode="General">
                  <c:v>0.28954999999999997</c:v>
                </c:pt>
                <c:pt idx="17156" formatCode="General">
                  <c:v>0.28955999999999998</c:v>
                </c:pt>
                <c:pt idx="17157" formatCode="General">
                  <c:v>0.28955999999999998</c:v>
                </c:pt>
                <c:pt idx="17158" formatCode="General">
                  <c:v>0.28955999999999998</c:v>
                </c:pt>
                <c:pt idx="17159" formatCode="General">
                  <c:v>0.28955999999999998</c:v>
                </c:pt>
                <c:pt idx="17160" formatCode="General">
                  <c:v>0.28956999999999999</c:v>
                </c:pt>
                <c:pt idx="17161" formatCode="General">
                  <c:v>0.28956999999999999</c:v>
                </c:pt>
                <c:pt idx="17162" formatCode="General">
                  <c:v>0.28956999999999999</c:v>
                </c:pt>
                <c:pt idx="17163" formatCode="General">
                  <c:v>0.28956999999999999</c:v>
                </c:pt>
                <c:pt idx="17164" formatCode="General">
                  <c:v>0.28958</c:v>
                </c:pt>
                <c:pt idx="17165" formatCode="General">
                  <c:v>0.28958</c:v>
                </c:pt>
                <c:pt idx="17166" formatCode="General">
                  <c:v>0.28958</c:v>
                </c:pt>
                <c:pt idx="17167" formatCode="General">
                  <c:v>0.28958</c:v>
                </c:pt>
                <c:pt idx="17168" formatCode="General">
                  <c:v>0.28959000000000001</c:v>
                </c:pt>
                <c:pt idx="17169" formatCode="General">
                  <c:v>0.28959000000000001</c:v>
                </c:pt>
                <c:pt idx="17170" formatCode="General">
                  <c:v>0.28959000000000001</c:v>
                </c:pt>
                <c:pt idx="17171" formatCode="General">
                  <c:v>0.28959000000000001</c:v>
                </c:pt>
                <c:pt idx="17172" formatCode="General">
                  <c:v>0.28960000000000002</c:v>
                </c:pt>
                <c:pt idx="17173" formatCode="General">
                  <c:v>0.28960000000000002</c:v>
                </c:pt>
                <c:pt idx="17174" formatCode="General">
                  <c:v>0.28960000000000002</c:v>
                </c:pt>
                <c:pt idx="17175" formatCode="General">
                  <c:v>0.28960000000000002</c:v>
                </c:pt>
                <c:pt idx="17176" formatCode="General">
                  <c:v>0.28960999999999998</c:v>
                </c:pt>
                <c:pt idx="17177" formatCode="General">
                  <c:v>0.28960999999999998</c:v>
                </c:pt>
                <c:pt idx="17178" formatCode="General">
                  <c:v>0.28960999999999998</c:v>
                </c:pt>
                <c:pt idx="17179" formatCode="General">
                  <c:v>0.28960999999999998</c:v>
                </c:pt>
                <c:pt idx="17180" formatCode="General">
                  <c:v>0.28961999999999999</c:v>
                </c:pt>
                <c:pt idx="17181" formatCode="General">
                  <c:v>0.28961999999999999</c:v>
                </c:pt>
                <c:pt idx="17182" formatCode="General">
                  <c:v>0.28961999999999999</c:v>
                </c:pt>
                <c:pt idx="17183" formatCode="General">
                  <c:v>0.28961999999999999</c:v>
                </c:pt>
                <c:pt idx="17184" formatCode="General">
                  <c:v>0.28963</c:v>
                </c:pt>
                <c:pt idx="17185" formatCode="General">
                  <c:v>0.28963</c:v>
                </c:pt>
                <c:pt idx="17186" formatCode="General">
                  <c:v>0.28963</c:v>
                </c:pt>
                <c:pt idx="17187" formatCode="General">
                  <c:v>0.28963</c:v>
                </c:pt>
                <c:pt idx="17188" formatCode="General">
                  <c:v>0.28964000000000001</c:v>
                </c:pt>
                <c:pt idx="17189" formatCode="General">
                  <c:v>0.28964000000000001</c:v>
                </c:pt>
                <c:pt idx="17190" formatCode="General">
                  <c:v>0.28964000000000001</c:v>
                </c:pt>
                <c:pt idx="17191" formatCode="General">
                  <c:v>0.28964000000000001</c:v>
                </c:pt>
                <c:pt idx="17192" formatCode="General">
                  <c:v>0.28964000000000001</c:v>
                </c:pt>
                <c:pt idx="17193" formatCode="General">
                  <c:v>0.28965000000000002</c:v>
                </c:pt>
                <c:pt idx="17194" formatCode="General">
                  <c:v>0.28965000000000002</c:v>
                </c:pt>
                <c:pt idx="17195" formatCode="General">
                  <c:v>0.28965000000000002</c:v>
                </c:pt>
                <c:pt idx="17196" formatCode="General">
                  <c:v>0.28965000000000002</c:v>
                </c:pt>
                <c:pt idx="17197" formatCode="General">
                  <c:v>0.28965999999999997</c:v>
                </c:pt>
                <c:pt idx="17198" formatCode="General">
                  <c:v>0.28965999999999997</c:v>
                </c:pt>
                <c:pt idx="17199" formatCode="General">
                  <c:v>0.28965999999999997</c:v>
                </c:pt>
                <c:pt idx="17200" formatCode="General">
                  <c:v>0.28965999999999997</c:v>
                </c:pt>
                <c:pt idx="17201" formatCode="General">
                  <c:v>0.28966999999999998</c:v>
                </c:pt>
                <c:pt idx="17202" formatCode="General">
                  <c:v>0.28966999999999998</c:v>
                </c:pt>
                <c:pt idx="17203" formatCode="General">
                  <c:v>0.28966999999999998</c:v>
                </c:pt>
                <c:pt idx="17204" formatCode="General">
                  <c:v>0.28966999999999998</c:v>
                </c:pt>
                <c:pt idx="17205" formatCode="General">
                  <c:v>0.28967999999999999</c:v>
                </c:pt>
                <c:pt idx="17206" formatCode="General">
                  <c:v>0.28967999999999999</c:v>
                </c:pt>
                <c:pt idx="17207" formatCode="General">
                  <c:v>0.28967999999999999</c:v>
                </c:pt>
                <c:pt idx="17208" formatCode="General">
                  <c:v>0.28967999999999999</c:v>
                </c:pt>
                <c:pt idx="17209" formatCode="General">
                  <c:v>0.28969</c:v>
                </c:pt>
                <c:pt idx="17210" formatCode="General">
                  <c:v>0.28969</c:v>
                </c:pt>
                <c:pt idx="17211" formatCode="General">
                  <c:v>0.28969</c:v>
                </c:pt>
                <c:pt idx="17212" formatCode="General">
                  <c:v>0.28969</c:v>
                </c:pt>
                <c:pt idx="17213" formatCode="General">
                  <c:v>0.28970000000000001</c:v>
                </c:pt>
                <c:pt idx="17214" formatCode="General">
                  <c:v>0.28970000000000001</c:v>
                </c:pt>
                <c:pt idx="17215" formatCode="General">
                  <c:v>0.28970000000000001</c:v>
                </c:pt>
                <c:pt idx="17216" formatCode="General">
                  <c:v>0.28970000000000001</c:v>
                </c:pt>
                <c:pt idx="17217" formatCode="General">
                  <c:v>0.28971000000000002</c:v>
                </c:pt>
                <c:pt idx="17218" formatCode="General">
                  <c:v>0.28971000000000002</c:v>
                </c:pt>
                <c:pt idx="17219" formatCode="General">
                  <c:v>0.28971000000000002</c:v>
                </c:pt>
                <c:pt idx="17220" formatCode="General">
                  <c:v>0.28971000000000002</c:v>
                </c:pt>
                <c:pt idx="17221" formatCode="General">
                  <c:v>0.28971999999999998</c:v>
                </c:pt>
                <c:pt idx="17222" formatCode="General">
                  <c:v>0.28971999999999998</c:v>
                </c:pt>
                <c:pt idx="17223" formatCode="General">
                  <c:v>0.28971999999999998</c:v>
                </c:pt>
                <c:pt idx="17224" formatCode="General">
                  <c:v>0.28971999999999998</c:v>
                </c:pt>
                <c:pt idx="17225" formatCode="General">
                  <c:v>0.28972999999999999</c:v>
                </c:pt>
                <c:pt idx="17226" formatCode="General">
                  <c:v>0.28972999999999999</c:v>
                </c:pt>
                <c:pt idx="17227" formatCode="General">
                  <c:v>0.28972999999999999</c:v>
                </c:pt>
                <c:pt idx="17228" formatCode="General">
                  <c:v>0.28972999999999999</c:v>
                </c:pt>
                <c:pt idx="17229" formatCode="General">
                  <c:v>0.28974</c:v>
                </c:pt>
                <c:pt idx="17230" formatCode="General">
                  <c:v>0.28974</c:v>
                </c:pt>
                <c:pt idx="17231" formatCode="General">
                  <c:v>0.28974</c:v>
                </c:pt>
                <c:pt idx="17232" formatCode="General">
                  <c:v>0.28974</c:v>
                </c:pt>
                <c:pt idx="17233" formatCode="General">
                  <c:v>0.28974</c:v>
                </c:pt>
                <c:pt idx="17234" formatCode="General">
                  <c:v>0.28975000000000001</c:v>
                </c:pt>
                <c:pt idx="17235" formatCode="General">
                  <c:v>0.28975000000000001</c:v>
                </c:pt>
                <c:pt idx="17236" formatCode="General">
                  <c:v>0.28975000000000001</c:v>
                </c:pt>
                <c:pt idx="17237" formatCode="General">
                  <c:v>0.28975000000000001</c:v>
                </c:pt>
                <c:pt idx="17238" formatCode="General">
                  <c:v>0.28976000000000002</c:v>
                </c:pt>
                <c:pt idx="17239" formatCode="General">
                  <c:v>0.28976000000000002</c:v>
                </c:pt>
                <c:pt idx="17240" formatCode="General">
                  <c:v>0.28976000000000002</c:v>
                </c:pt>
                <c:pt idx="17241" formatCode="General">
                  <c:v>0.28976000000000002</c:v>
                </c:pt>
                <c:pt idx="17242" formatCode="General">
                  <c:v>0.28977000000000003</c:v>
                </c:pt>
                <c:pt idx="17243" formatCode="General">
                  <c:v>0.28977000000000003</c:v>
                </c:pt>
                <c:pt idx="17244" formatCode="General">
                  <c:v>0.28977000000000003</c:v>
                </c:pt>
                <c:pt idx="17245" formatCode="General">
                  <c:v>0.28977000000000003</c:v>
                </c:pt>
                <c:pt idx="17246" formatCode="General">
                  <c:v>0.28977000000000003</c:v>
                </c:pt>
                <c:pt idx="17247" formatCode="General">
                  <c:v>0.28977999999999998</c:v>
                </c:pt>
                <c:pt idx="17248" formatCode="General">
                  <c:v>0.28977999999999998</c:v>
                </c:pt>
                <c:pt idx="17249" formatCode="General">
                  <c:v>0.28977999999999998</c:v>
                </c:pt>
                <c:pt idx="17250" formatCode="General">
                  <c:v>0.28977999999999998</c:v>
                </c:pt>
                <c:pt idx="17251" formatCode="General">
                  <c:v>0.28978999999999999</c:v>
                </c:pt>
                <c:pt idx="17252" formatCode="General">
                  <c:v>0.28978999999999999</c:v>
                </c:pt>
                <c:pt idx="17253" formatCode="General">
                  <c:v>0.28978999999999999</c:v>
                </c:pt>
                <c:pt idx="17254" formatCode="General">
                  <c:v>0.28978999999999999</c:v>
                </c:pt>
                <c:pt idx="17255" formatCode="General">
                  <c:v>0.28978999999999999</c:v>
                </c:pt>
                <c:pt idx="17256" formatCode="General">
                  <c:v>0.2898</c:v>
                </c:pt>
                <c:pt idx="17257" formatCode="General">
                  <c:v>0.2898</c:v>
                </c:pt>
                <c:pt idx="17258" formatCode="General">
                  <c:v>0.2898</c:v>
                </c:pt>
                <c:pt idx="17259" formatCode="General">
                  <c:v>0.2898</c:v>
                </c:pt>
                <c:pt idx="17260" formatCode="General">
                  <c:v>0.2898</c:v>
                </c:pt>
                <c:pt idx="17261" formatCode="General">
                  <c:v>0.28981000000000001</c:v>
                </c:pt>
                <c:pt idx="17262" formatCode="General">
                  <c:v>0.28981000000000001</c:v>
                </c:pt>
                <c:pt idx="17263" formatCode="General">
                  <c:v>0.28981000000000001</c:v>
                </c:pt>
                <c:pt idx="17264" formatCode="General">
                  <c:v>0.28981000000000001</c:v>
                </c:pt>
                <c:pt idx="17265" formatCode="General">
                  <c:v>0.28981000000000001</c:v>
                </c:pt>
                <c:pt idx="17266" formatCode="General">
                  <c:v>0.28982000000000002</c:v>
                </c:pt>
                <c:pt idx="17267" formatCode="General">
                  <c:v>0.28982000000000002</c:v>
                </c:pt>
                <c:pt idx="17268" formatCode="General">
                  <c:v>0.28982000000000002</c:v>
                </c:pt>
                <c:pt idx="17269" formatCode="General">
                  <c:v>0.28982000000000002</c:v>
                </c:pt>
                <c:pt idx="17270" formatCode="General">
                  <c:v>0.28982000000000002</c:v>
                </c:pt>
                <c:pt idx="17271" formatCode="General">
                  <c:v>0.28982999999999998</c:v>
                </c:pt>
                <c:pt idx="17272" formatCode="General">
                  <c:v>0.28982999999999998</c:v>
                </c:pt>
                <c:pt idx="17273" formatCode="General">
                  <c:v>0.28982999999999998</c:v>
                </c:pt>
                <c:pt idx="17274" formatCode="General">
                  <c:v>0.28982999999999998</c:v>
                </c:pt>
                <c:pt idx="17275" formatCode="General">
                  <c:v>0.28982999999999998</c:v>
                </c:pt>
                <c:pt idx="17276" formatCode="General">
                  <c:v>0.28983999999999999</c:v>
                </c:pt>
                <c:pt idx="17277" formatCode="General">
                  <c:v>0.28983999999999999</c:v>
                </c:pt>
                <c:pt idx="17278" formatCode="General">
                  <c:v>0.28983999999999999</c:v>
                </c:pt>
                <c:pt idx="17279" formatCode="General">
                  <c:v>0.28983999999999999</c:v>
                </c:pt>
                <c:pt idx="17280" formatCode="General">
                  <c:v>0.28983999999999999</c:v>
                </c:pt>
                <c:pt idx="17281" formatCode="General">
                  <c:v>0.28983999999999999</c:v>
                </c:pt>
                <c:pt idx="17282" formatCode="General">
                  <c:v>0.28985</c:v>
                </c:pt>
                <c:pt idx="17283" formatCode="General">
                  <c:v>0.28985</c:v>
                </c:pt>
                <c:pt idx="17284" formatCode="General">
                  <c:v>0.28985</c:v>
                </c:pt>
                <c:pt idx="17285" formatCode="General">
                  <c:v>0.28985</c:v>
                </c:pt>
                <c:pt idx="17286" formatCode="General">
                  <c:v>0.28985</c:v>
                </c:pt>
                <c:pt idx="17287" formatCode="General">
                  <c:v>0.28986000000000001</c:v>
                </c:pt>
                <c:pt idx="17288" formatCode="General">
                  <c:v>0.28986000000000001</c:v>
                </c:pt>
                <c:pt idx="17289" formatCode="General">
                  <c:v>0.28986000000000001</c:v>
                </c:pt>
                <c:pt idx="17290" formatCode="General">
                  <c:v>0.28986000000000001</c:v>
                </c:pt>
                <c:pt idx="17291" formatCode="General">
                  <c:v>0.28986000000000001</c:v>
                </c:pt>
                <c:pt idx="17292" formatCode="General">
                  <c:v>0.28986000000000001</c:v>
                </c:pt>
                <c:pt idx="17293" formatCode="General">
                  <c:v>0.28987000000000002</c:v>
                </c:pt>
                <c:pt idx="17294" formatCode="General">
                  <c:v>0.28987000000000002</c:v>
                </c:pt>
                <c:pt idx="17295" formatCode="General">
                  <c:v>0.28987000000000002</c:v>
                </c:pt>
                <c:pt idx="17296" formatCode="General">
                  <c:v>0.28987000000000002</c:v>
                </c:pt>
                <c:pt idx="17297" formatCode="General">
                  <c:v>0.28987000000000002</c:v>
                </c:pt>
                <c:pt idx="17298" formatCode="General">
                  <c:v>0.28987000000000002</c:v>
                </c:pt>
                <c:pt idx="17299" formatCode="General">
                  <c:v>0.28987000000000002</c:v>
                </c:pt>
                <c:pt idx="17300" formatCode="General">
                  <c:v>0.28988000000000003</c:v>
                </c:pt>
                <c:pt idx="17301" formatCode="General">
                  <c:v>0.28988000000000003</c:v>
                </c:pt>
                <c:pt idx="17302" formatCode="General">
                  <c:v>0.28988000000000003</c:v>
                </c:pt>
                <c:pt idx="17303" formatCode="General">
                  <c:v>0.28988000000000003</c:v>
                </c:pt>
                <c:pt idx="17304" formatCode="General">
                  <c:v>0.28988000000000003</c:v>
                </c:pt>
                <c:pt idx="17305" formatCode="General">
                  <c:v>0.28988000000000003</c:v>
                </c:pt>
                <c:pt idx="17306" formatCode="General">
                  <c:v>0.28988999999999998</c:v>
                </c:pt>
                <c:pt idx="17307" formatCode="General">
                  <c:v>0.28988999999999998</c:v>
                </c:pt>
                <c:pt idx="17308" formatCode="General">
                  <c:v>0.28988999999999998</c:v>
                </c:pt>
                <c:pt idx="17309" formatCode="General">
                  <c:v>0.28988999999999998</c:v>
                </c:pt>
                <c:pt idx="17310" formatCode="General">
                  <c:v>0.28988999999999998</c:v>
                </c:pt>
                <c:pt idx="17311" formatCode="General">
                  <c:v>0.28988999999999998</c:v>
                </c:pt>
                <c:pt idx="17312" formatCode="General">
                  <c:v>0.28988999999999998</c:v>
                </c:pt>
                <c:pt idx="17313" formatCode="General">
                  <c:v>0.28988999999999998</c:v>
                </c:pt>
                <c:pt idx="17314" formatCode="General">
                  <c:v>0.28989999999999999</c:v>
                </c:pt>
                <c:pt idx="17315" formatCode="General">
                  <c:v>0.28989999999999999</c:v>
                </c:pt>
                <c:pt idx="17316" formatCode="General">
                  <c:v>0.28989999999999999</c:v>
                </c:pt>
                <c:pt idx="17317" formatCode="General">
                  <c:v>0.28989999999999999</c:v>
                </c:pt>
                <c:pt idx="17318" formatCode="General">
                  <c:v>0.28989999999999999</c:v>
                </c:pt>
                <c:pt idx="17319" formatCode="General">
                  <c:v>0.28989999999999999</c:v>
                </c:pt>
                <c:pt idx="17320" formatCode="General">
                  <c:v>0.28989999999999999</c:v>
                </c:pt>
                <c:pt idx="17321" formatCode="General">
                  <c:v>0.28989999999999999</c:v>
                </c:pt>
                <c:pt idx="17322" formatCode="General">
                  <c:v>0.28989999999999999</c:v>
                </c:pt>
                <c:pt idx="17323" formatCode="General">
                  <c:v>0.28991</c:v>
                </c:pt>
                <c:pt idx="17324" formatCode="General">
                  <c:v>0.28991</c:v>
                </c:pt>
                <c:pt idx="17325" formatCode="General">
                  <c:v>0.28991</c:v>
                </c:pt>
                <c:pt idx="17326" formatCode="General">
                  <c:v>0.28991</c:v>
                </c:pt>
                <c:pt idx="17327" formatCode="General">
                  <c:v>0.28991</c:v>
                </c:pt>
                <c:pt idx="17328" formatCode="General">
                  <c:v>0.28991</c:v>
                </c:pt>
                <c:pt idx="17329" formatCode="General">
                  <c:v>0.28991</c:v>
                </c:pt>
                <c:pt idx="17330" formatCode="General">
                  <c:v>0.28991</c:v>
                </c:pt>
                <c:pt idx="17331" formatCode="General">
                  <c:v>0.28991</c:v>
                </c:pt>
                <c:pt idx="17332" formatCode="General">
                  <c:v>0.28991</c:v>
                </c:pt>
                <c:pt idx="17333" formatCode="General">
                  <c:v>0.28991</c:v>
                </c:pt>
                <c:pt idx="17334" formatCode="General">
                  <c:v>0.28992000000000001</c:v>
                </c:pt>
                <c:pt idx="17335" formatCode="General">
                  <c:v>0.28992000000000001</c:v>
                </c:pt>
                <c:pt idx="17336" formatCode="General">
                  <c:v>0.28992000000000001</c:v>
                </c:pt>
                <c:pt idx="17337" formatCode="General">
                  <c:v>0.28992000000000001</c:v>
                </c:pt>
                <c:pt idx="17338" formatCode="General">
                  <c:v>0.28992000000000001</c:v>
                </c:pt>
                <c:pt idx="17339" formatCode="General">
                  <c:v>0.28992000000000001</c:v>
                </c:pt>
                <c:pt idx="17340" formatCode="General">
                  <c:v>0.28992000000000001</c:v>
                </c:pt>
                <c:pt idx="17341" formatCode="General">
                  <c:v>0.28992000000000001</c:v>
                </c:pt>
                <c:pt idx="17342" formatCode="General">
                  <c:v>0.28992000000000001</c:v>
                </c:pt>
                <c:pt idx="17343" formatCode="General">
                  <c:v>0.28992000000000001</c:v>
                </c:pt>
                <c:pt idx="17344" formatCode="General">
                  <c:v>0.28992000000000001</c:v>
                </c:pt>
                <c:pt idx="17345" formatCode="General">
                  <c:v>0.28992000000000001</c:v>
                </c:pt>
                <c:pt idx="17346" formatCode="General">
                  <c:v>0.28992000000000001</c:v>
                </c:pt>
                <c:pt idx="17347" formatCode="General">
                  <c:v>0.28992000000000001</c:v>
                </c:pt>
                <c:pt idx="17348" formatCode="General">
                  <c:v>0.28992000000000001</c:v>
                </c:pt>
                <c:pt idx="17349" formatCode="General">
                  <c:v>0.28992000000000001</c:v>
                </c:pt>
                <c:pt idx="17350" formatCode="General">
                  <c:v>0.28992000000000001</c:v>
                </c:pt>
                <c:pt idx="17351" formatCode="General">
                  <c:v>0.28992000000000001</c:v>
                </c:pt>
                <c:pt idx="17352" formatCode="General">
                  <c:v>0.28992000000000001</c:v>
                </c:pt>
                <c:pt idx="17353" formatCode="General">
                  <c:v>0.28992000000000001</c:v>
                </c:pt>
                <c:pt idx="17354" formatCode="General">
                  <c:v>0.28992000000000001</c:v>
                </c:pt>
                <c:pt idx="17355" formatCode="General">
                  <c:v>0.28992000000000001</c:v>
                </c:pt>
                <c:pt idx="17356" formatCode="General">
                  <c:v>0.28992000000000001</c:v>
                </c:pt>
                <c:pt idx="17357" formatCode="General">
                  <c:v>0.28992000000000001</c:v>
                </c:pt>
                <c:pt idx="17358" formatCode="General">
                  <c:v>0.28992000000000001</c:v>
                </c:pt>
                <c:pt idx="17359" formatCode="General">
                  <c:v>0.28992000000000001</c:v>
                </c:pt>
                <c:pt idx="17360" formatCode="General">
                  <c:v>0.28992000000000001</c:v>
                </c:pt>
                <c:pt idx="17361" formatCode="General">
                  <c:v>0.28992000000000001</c:v>
                </c:pt>
                <c:pt idx="17362" formatCode="General">
                  <c:v>0.28992000000000001</c:v>
                </c:pt>
                <c:pt idx="17363" formatCode="General">
                  <c:v>0.28992000000000001</c:v>
                </c:pt>
                <c:pt idx="17364" formatCode="General">
                  <c:v>0.28992000000000001</c:v>
                </c:pt>
                <c:pt idx="17365" formatCode="General">
                  <c:v>0.28992000000000001</c:v>
                </c:pt>
                <c:pt idx="17366" formatCode="General">
                  <c:v>0.28992000000000001</c:v>
                </c:pt>
                <c:pt idx="17367" formatCode="General">
                  <c:v>0.28992000000000001</c:v>
                </c:pt>
                <c:pt idx="17368" formatCode="General">
                  <c:v>0.28992000000000001</c:v>
                </c:pt>
                <c:pt idx="17369" formatCode="General">
                  <c:v>0.28992000000000001</c:v>
                </c:pt>
                <c:pt idx="17370" formatCode="General">
                  <c:v>0.28992000000000001</c:v>
                </c:pt>
                <c:pt idx="17371" formatCode="General">
                  <c:v>0.28992000000000001</c:v>
                </c:pt>
                <c:pt idx="17372" formatCode="General">
                  <c:v>0.28992000000000001</c:v>
                </c:pt>
                <c:pt idx="17373" formatCode="General">
                  <c:v>0.28992000000000001</c:v>
                </c:pt>
                <c:pt idx="17374" formatCode="General">
                  <c:v>0.28992000000000001</c:v>
                </c:pt>
                <c:pt idx="17375" formatCode="General">
                  <c:v>0.28992000000000001</c:v>
                </c:pt>
                <c:pt idx="17376" formatCode="General">
                  <c:v>0.28992000000000001</c:v>
                </c:pt>
                <c:pt idx="17377" formatCode="General">
                  <c:v>0.28992000000000001</c:v>
                </c:pt>
                <c:pt idx="17378" formatCode="General">
                  <c:v>0.28992000000000001</c:v>
                </c:pt>
                <c:pt idx="17379" formatCode="General">
                  <c:v>0.28992000000000001</c:v>
                </c:pt>
                <c:pt idx="17380" formatCode="General">
                  <c:v>0.28992000000000001</c:v>
                </c:pt>
                <c:pt idx="17381" formatCode="General">
                  <c:v>0.28992000000000001</c:v>
                </c:pt>
                <c:pt idx="17382" formatCode="General">
                  <c:v>0.28992000000000001</c:v>
                </c:pt>
                <c:pt idx="17383" formatCode="General">
                  <c:v>0.28992000000000001</c:v>
                </c:pt>
                <c:pt idx="17384" formatCode="General">
                  <c:v>0.28992000000000001</c:v>
                </c:pt>
                <c:pt idx="17385" formatCode="General">
                  <c:v>0.28991</c:v>
                </c:pt>
                <c:pt idx="17386" formatCode="General">
                  <c:v>0.28991</c:v>
                </c:pt>
                <c:pt idx="17387" formatCode="General">
                  <c:v>0.28991</c:v>
                </c:pt>
                <c:pt idx="17388" formatCode="General">
                  <c:v>0.28991</c:v>
                </c:pt>
                <c:pt idx="17389" formatCode="General">
                  <c:v>0.28991</c:v>
                </c:pt>
                <c:pt idx="17390" formatCode="General">
                  <c:v>0.28991</c:v>
                </c:pt>
                <c:pt idx="17391" formatCode="General">
                  <c:v>0.28991</c:v>
                </c:pt>
                <c:pt idx="17392" formatCode="General">
                  <c:v>0.28991</c:v>
                </c:pt>
                <c:pt idx="17393" formatCode="General">
                  <c:v>0.28991</c:v>
                </c:pt>
                <c:pt idx="17394" formatCode="General">
                  <c:v>0.28991</c:v>
                </c:pt>
                <c:pt idx="17395" formatCode="General">
                  <c:v>0.28991</c:v>
                </c:pt>
                <c:pt idx="17396" formatCode="General">
                  <c:v>0.28989999999999999</c:v>
                </c:pt>
                <c:pt idx="17397" formatCode="General">
                  <c:v>0.28989999999999999</c:v>
                </c:pt>
                <c:pt idx="17398" formatCode="General">
                  <c:v>0.28989999999999999</c:v>
                </c:pt>
                <c:pt idx="17399" formatCode="General">
                  <c:v>0.28989999999999999</c:v>
                </c:pt>
                <c:pt idx="17400" formatCode="General">
                  <c:v>0.28989999999999999</c:v>
                </c:pt>
                <c:pt idx="17401" formatCode="General">
                  <c:v>0.28989999999999999</c:v>
                </c:pt>
                <c:pt idx="17402" formatCode="General">
                  <c:v>0.28989999999999999</c:v>
                </c:pt>
                <c:pt idx="17403" formatCode="General">
                  <c:v>0.28989999999999999</c:v>
                </c:pt>
                <c:pt idx="17404" formatCode="General">
                  <c:v>0.28988999999999998</c:v>
                </c:pt>
                <c:pt idx="17405" formatCode="General">
                  <c:v>0.28988999999999998</c:v>
                </c:pt>
                <c:pt idx="17406" formatCode="General">
                  <c:v>0.28988999999999998</c:v>
                </c:pt>
                <c:pt idx="17407" formatCode="General">
                  <c:v>0.28988999999999998</c:v>
                </c:pt>
                <c:pt idx="17408" formatCode="General">
                  <c:v>0.28988999999999998</c:v>
                </c:pt>
                <c:pt idx="17409" formatCode="General">
                  <c:v>0.28988999999999998</c:v>
                </c:pt>
                <c:pt idx="17410" formatCode="General">
                  <c:v>0.28988000000000003</c:v>
                </c:pt>
                <c:pt idx="17411" formatCode="General">
                  <c:v>0.28988000000000003</c:v>
                </c:pt>
                <c:pt idx="17412" formatCode="General">
                  <c:v>0.28988000000000003</c:v>
                </c:pt>
                <c:pt idx="17413" formatCode="General">
                  <c:v>0.28988000000000003</c:v>
                </c:pt>
                <c:pt idx="17414" formatCode="General">
                  <c:v>0.28988000000000003</c:v>
                </c:pt>
                <c:pt idx="17415" formatCode="General">
                  <c:v>0.28988000000000003</c:v>
                </c:pt>
                <c:pt idx="17416" formatCode="General">
                  <c:v>0.28987000000000002</c:v>
                </c:pt>
                <c:pt idx="17417" formatCode="General">
                  <c:v>0.28987000000000002</c:v>
                </c:pt>
                <c:pt idx="17418" formatCode="General">
                  <c:v>0.28987000000000002</c:v>
                </c:pt>
                <c:pt idx="17419" formatCode="General">
                  <c:v>0.28987000000000002</c:v>
                </c:pt>
                <c:pt idx="17420" formatCode="General">
                  <c:v>0.28987000000000002</c:v>
                </c:pt>
                <c:pt idx="17421" formatCode="General">
                  <c:v>0.28986000000000001</c:v>
                </c:pt>
                <c:pt idx="17422" formatCode="General">
                  <c:v>0.28986000000000001</c:v>
                </c:pt>
                <c:pt idx="17423" formatCode="General">
                  <c:v>0.28986000000000001</c:v>
                </c:pt>
                <c:pt idx="17424" formatCode="General">
                  <c:v>0.28986000000000001</c:v>
                </c:pt>
                <c:pt idx="17425" formatCode="General">
                  <c:v>0.28986000000000001</c:v>
                </c:pt>
                <c:pt idx="17426" formatCode="General">
                  <c:v>0.28985</c:v>
                </c:pt>
                <c:pt idx="17427" formatCode="General">
                  <c:v>0.28985</c:v>
                </c:pt>
                <c:pt idx="17428" formatCode="General">
                  <c:v>0.28985</c:v>
                </c:pt>
                <c:pt idx="17429" formatCode="General">
                  <c:v>0.28985</c:v>
                </c:pt>
                <c:pt idx="17430" formatCode="General">
                  <c:v>0.28983999999999999</c:v>
                </c:pt>
                <c:pt idx="17431" formatCode="General">
                  <c:v>0.28983999999999999</c:v>
                </c:pt>
                <c:pt idx="17432" formatCode="General">
                  <c:v>0.28983999999999999</c:v>
                </c:pt>
                <c:pt idx="17433" formatCode="General">
                  <c:v>0.28983999999999999</c:v>
                </c:pt>
                <c:pt idx="17434" formatCode="General">
                  <c:v>0.28982999999999998</c:v>
                </c:pt>
                <c:pt idx="17435" formatCode="General">
                  <c:v>0.28982999999999998</c:v>
                </c:pt>
                <c:pt idx="17436" formatCode="General">
                  <c:v>0.28982999999999998</c:v>
                </c:pt>
                <c:pt idx="17437" formatCode="General">
                  <c:v>0.28982999999999998</c:v>
                </c:pt>
                <c:pt idx="17438" formatCode="General">
                  <c:v>0.28982000000000002</c:v>
                </c:pt>
                <c:pt idx="17439" formatCode="General">
                  <c:v>0.28982000000000002</c:v>
                </c:pt>
                <c:pt idx="17440" formatCode="General">
                  <c:v>0.28982000000000002</c:v>
                </c:pt>
                <c:pt idx="17441" formatCode="General">
                  <c:v>0.28981000000000001</c:v>
                </c:pt>
                <c:pt idx="17442" formatCode="General">
                  <c:v>0.28981000000000001</c:v>
                </c:pt>
                <c:pt idx="17443" formatCode="General">
                  <c:v>0.28981000000000001</c:v>
                </c:pt>
                <c:pt idx="17444" formatCode="General">
                  <c:v>0.28981000000000001</c:v>
                </c:pt>
                <c:pt idx="17445" formatCode="General">
                  <c:v>0.2898</c:v>
                </c:pt>
                <c:pt idx="17446" formatCode="General">
                  <c:v>0.2898</c:v>
                </c:pt>
                <c:pt idx="17447" formatCode="General">
                  <c:v>0.2898</c:v>
                </c:pt>
                <c:pt idx="17448" formatCode="General">
                  <c:v>0.28978999999999999</c:v>
                </c:pt>
                <c:pt idx="17449" formatCode="General">
                  <c:v>0.28978999999999999</c:v>
                </c:pt>
                <c:pt idx="17450" formatCode="General">
                  <c:v>0.28978999999999999</c:v>
                </c:pt>
                <c:pt idx="17451" formatCode="General">
                  <c:v>0.28977999999999998</c:v>
                </c:pt>
                <c:pt idx="17452" formatCode="General">
                  <c:v>0.28977999999999998</c:v>
                </c:pt>
                <c:pt idx="17453" formatCode="General">
                  <c:v>0.28977999999999998</c:v>
                </c:pt>
                <c:pt idx="17454" formatCode="General">
                  <c:v>0.28977000000000003</c:v>
                </c:pt>
                <c:pt idx="17455" formatCode="General">
                  <c:v>0.28977000000000003</c:v>
                </c:pt>
                <c:pt idx="17456" formatCode="General">
                  <c:v>0.28976000000000002</c:v>
                </c:pt>
                <c:pt idx="17457" formatCode="General">
                  <c:v>0.28976000000000002</c:v>
                </c:pt>
                <c:pt idx="17458" formatCode="General">
                  <c:v>0.28976000000000002</c:v>
                </c:pt>
                <c:pt idx="17459" formatCode="General">
                  <c:v>0.28975000000000001</c:v>
                </c:pt>
                <c:pt idx="17460" formatCode="General">
                  <c:v>0.28975000000000001</c:v>
                </c:pt>
                <c:pt idx="17461" formatCode="General">
                  <c:v>0.28975000000000001</c:v>
                </c:pt>
                <c:pt idx="17462" formatCode="General">
                  <c:v>0.28974</c:v>
                </c:pt>
                <c:pt idx="17463" formatCode="General">
                  <c:v>0.28974</c:v>
                </c:pt>
                <c:pt idx="17464" formatCode="General">
                  <c:v>0.28972999999999999</c:v>
                </c:pt>
                <c:pt idx="17465" formatCode="General">
                  <c:v>0.28972999999999999</c:v>
                </c:pt>
                <c:pt idx="17466" formatCode="General">
                  <c:v>0.28971999999999998</c:v>
                </c:pt>
                <c:pt idx="17467" formatCode="General">
                  <c:v>0.28971999999999998</c:v>
                </c:pt>
                <c:pt idx="17468" formatCode="General">
                  <c:v>0.28971999999999998</c:v>
                </c:pt>
                <c:pt idx="17469" formatCode="General">
                  <c:v>0.28971000000000002</c:v>
                </c:pt>
                <c:pt idx="17470" formatCode="General">
                  <c:v>0.28971000000000002</c:v>
                </c:pt>
                <c:pt idx="17471" formatCode="General">
                  <c:v>0.28970000000000001</c:v>
                </c:pt>
                <c:pt idx="17472" formatCode="General">
                  <c:v>0.28970000000000001</c:v>
                </c:pt>
                <c:pt idx="17473" formatCode="General">
                  <c:v>0.28969</c:v>
                </c:pt>
                <c:pt idx="17474" formatCode="General">
                  <c:v>0.28969</c:v>
                </c:pt>
                <c:pt idx="17475" formatCode="General">
                  <c:v>0.28967999999999999</c:v>
                </c:pt>
                <c:pt idx="17476" formatCode="General">
                  <c:v>0.28967999999999999</c:v>
                </c:pt>
                <c:pt idx="17477" formatCode="General">
                  <c:v>0.28967999999999999</c:v>
                </c:pt>
                <c:pt idx="17478" formatCode="General">
                  <c:v>0.28966999999999998</c:v>
                </c:pt>
                <c:pt idx="17479" formatCode="General">
                  <c:v>0.28966999999999998</c:v>
                </c:pt>
                <c:pt idx="17480" formatCode="General">
                  <c:v>0.28965999999999997</c:v>
                </c:pt>
                <c:pt idx="17481" formatCode="General">
                  <c:v>0.28965999999999997</c:v>
                </c:pt>
                <c:pt idx="17482" formatCode="General">
                  <c:v>0.28965000000000002</c:v>
                </c:pt>
                <c:pt idx="17483" formatCode="General">
                  <c:v>0.28965000000000002</c:v>
                </c:pt>
                <c:pt idx="17484" formatCode="General">
                  <c:v>0.28964000000000001</c:v>
                </c:pt>
                <c:pt idx="17485" formatCode="General">
                  <c:v>0.28964000000000001</c:v>
                </c:pt>
                <c:pt idx="17486" formatCode="General">
                  <c:v>0.28963</c:v>
                </c:pt>
                <c:pt idx="17487" formatCode="General">
                  <c:v>0.28961999999999999</c:v>
                </c:pt>
                <c:pt idx="17488" formatCode="General">
                  <c:v>0.28961999999999999</c:v>
                </c:pt>
                <c:pt idx="17489" formatCode="General">
                  <c:v>0.28960999999999998</c:v>
                </c:pt>
                <c:pt idx="17490" formatCode="General">
                  <c:v>0.28960999999999998</c:v>
                </c:pt>
                <c:pt idx="17491" formatCode="General">
                  <c:v>0.28960000000000002</c:v>
                </c:pt>
                <c:pt idx="17492" formatCode="General">
                  <c:v>0.28960000000000002</c:v>
                </c:pt>
                <c:pt idx="17493" formatCode="General">
                  <c:v>0.28959000000000001</c:v>
                </c:pt>
                <c:pt idx="17494" formatCode="General">
                  <c:v>0.28959000000000001</c:v>
                </c:pt>
                <c:pt idx="17495" formatCode="General">
                  <c:v>0.28958</c:v>
                </c:pt>
                <c:pt idx="17496" formatCode="General">
                  <c:v>0.28956999999999999</c:v>
                </c:pt>
                <c:pt idx="17497" formatCode="General">
                  <c:v>0.28956999999999999</c:v>
                </c:pt>
                <c:pt idx="17498" formatCode="General">
                  <c:v>0.28955999999999998</c:v>
                </c:pt>
                <c:pt idx="17499" formatCode="General">
                  <c:v>0.28955999999999998</c:v>
                </c:pt>
                <c:pt idx="17500" formatCode="General">
                  <c:v>0.28954999999999997</c:v>
                </c:pt>
                <c:pt idx="17501" formatCode="General">
                  <c:v>0.28954999999999997</c:v>
                </c:pt>
                <c:pt idx="17502" formatCode="General">
                  <c:v>0.28954000000000002</c:v>
                </c:pt>
                <c:pt idx="17503" formatCode="General">
                  <c:v>0.28953000000000001</c:v>
                </c:pt>
                <c:pt idx="17504" formatCode="General">
                  <c:v>0.28953000000000001</c:v>
                </c:pt>
                <c:pt idx="17505" formatCode="General">
                  <c:v>0.28952</c:v>
                </c:pt>
                <c:pt idx="17506" formatCode="General">
                  <c:v>0.28950999999999999</c:v>
                </c:pt>
                <c:pt idx="17507" formatCode="General">
                  <c:v>0.28950999999999999</c:v>
                </c:pt>
                <c:pt idx="17508" formatCode="General">
                  <c:v>0.28949999999999998</c:v>
                </c:pt>
                <c:pt idx="17509" formatCode="General">
                  <c:v>0.28949999999999998</c:v>
                </c:pt>
                <c:pt idx="17510" formatCode="General">
                  <c:v>0.28949000000000003</c:v>
                </c:pt>
                <c:pt idx="17511" formatCode="General">
                  <c:v>0.28948000000000002</c:v>
                </c:pt>
                <c:pt idx="17512" formatCode="General">
                  <c:v>0.28948000000000002</c:v>
                </c:pt>
                <c:pt idx="17513" formatCode="General">
                  <c:v>0.28947000000000001</c:v>
                </c:pt>
                <c:pt idx="17514" formatCode="General">
                  <c:v>0.28946</c:v>
                </c:pt>
                <c:pt idx="17515" formatCode="General">
                  <c:v>0.28946</c:v>
                </c:pt>
                <c:pt idx="17516" formatCode="General">
                  <c:v>0.28944999999999999</c:v>
                </c:pt>
                <c:pt idx="17517" formatCode="General">
                  <c:v>0.28943999999999998</c:v>
                </c:pt>
                <c:pt idx="17518" formatCode="General">
                  <c:v>0.28943999999999998</c:v>
                </c:pt>
                <c:pt idx="17519" formatCode="General">
                  <c:v>0.28943000000000002</c:v>
                </c:pt>
                <c:pt idx="17520" formatCode="General">
                  <c:v>0.28942000000000001</c:v>
                </c:pt>
                <c:pt idx="17521" formatCode="General">
                  <c:v>0.28942000000000001</c:v>
                </c:pt>
                <c:pt idx="17522" formatCode="General">
                  <c:v>0.28941</c:v>
                </c:pt>
                <c:pt idx="17523" formatCode="General">
                  <c:v>0.28939999999999999</c:v>
                </c:pt>
                <c:pt idx="17524" formatCode="General">
                  <c:v>0.28939999999999999</c:v>
                </c:pt>
                <c:pt idx="17525" formatCode="General">
                  <c:v>0.28938999999999998</c:v>
                </c:pt>
                <c:pt idx="17526" formatCode="General">
                  <c:v>0.28938000000000003</c:v>
                </c:pt>
                <c:pt idx="17527" formatCode="General">
                  <c:v>0.28937000000000002</c:v>
                </c:pt>
                <c:pt idx="17528" formatCode="General">
                  <c:v>0.28937000000000002</c:v>
                </c:pt>
                <c:pt idx="17529" formatCode="General">
                  <c:v>0.28936000000000001</c:v>
                </c:pt>
                <c:pt idx="17530" formatCode="General">
                  <c:v>0.28935</c:v>
                </c:pt>
                <c:pt idx="17531" formatCode="General">
                  <c:v>0.28935</c:v>
                </c:pt>
                <c:pt idx="17532" formatCode="General">
                  <c:v>0.28933999999999999</c:v>
                </c:pt>
                <c:pt idx="17533" formatCode="General">
                  <c:v>0.28932999999999998</c:v>
                </c:pt>
                <c:pt idx="17534" formatCode="General">
                  <c:v>0.28932000000000002</c:v>
                </c:pt>
                <c:pt idx="17535" formatCode="General">
                  <c:v>0.28932000000000002</c:v>
                </c:pt>
                <c:pt idx="17536" formatCode="General">
                  <c:v>0.28931000000000001</c:v>
                </c:pt>
                <c:pt idx="17537" formatCode="General">
                  <c:v>0.2893</c:v>
                </c:pt>
                <c:pt idx="17538" formatCode="General">
                  <c:v>0.28928999999999999</c:v>
                </c:pt>
                <c:pt idx="17539" formatCode="General">
                  <c:v>0.28928999999999999</c:v>
                </c:pt>
                <c:pt idx="17540" formatCode="General">
                  <c:v>0.28927999999999998</c:v>
                </c:pt>
                <c:pt idx="17541" formatCode="General">
                  <c:v>0.28927000000000003</c:v>
                </c:pt>
                <c:pt idx="17542" formatCode="General">
                  <c:v>0.28926000000000002</c:v>
                </c:pt>
                <c:pt idx="17543" formatCode="General">
                  <c:v>0.28925000000000001</c:v>
                </c:pt>
                <c:pt idx="17544" formatCode="General">
                  <c:v>0.28925000000000001</c:v>
                </c:pt>
                <c:pt idx="17545" formatCode="General">
                  <c:v>0.28924</c:v>
                </c:pt>
                <c:pt idx="17546" formatCode="General">
                  <c:v>0.28922999999999999</c:v>
                </c:pt>
                <c:pt idx="17547" formatCode="General">
                  <c:v>0.28921999999999998</c:v>
                </c:pt>
                <c:pt idx="17548" formatCode="General">
                  <c:v>0.28921999999999998</c:v>
                </c:pt>
                <c:pt idx="17549" formatCode="General">
                  <c:v>0.28921000000000002</c:v>
                </c:pt>
                <c:pt idx="17550" formatCode="General">
                  <c:v>0.28920000000000001</c:v>
                </c:pt>
                <c:pt idx="17551" formatCode="General">
                  <c:v>0.28919</c:v>
                </c:pt>
                <c:pt idx="17552" formatCode="General">
                  <c:v>0.28917999999999999</c:v>
                </c:pt>
                <c:pt idx="17553" formatCode="General">
                  <c:v>0.28917999999999999</c:v>
                </c:pt>
                <c:pt idx="17554" formatCode="General">
                  <c:v>0.28916999999999998</c:v>
                </c:pt>
                <c:pt idx="17555" formatCode="General">
                  <c:v>0.28915999999999997</c:v>
                </c:pt>
                <c:pt idx="17556" formatCode="General">
                  <c:v>0.28915000000000002</c:v>
                </c:pt>
                <c:pt idx="17557" formatCode="General">
                  <c:v>0.28914000000000001</c:v>
                </c:pt>
                <c:pt idx="17558" formatCode="General">
                  <c:v>0.28913</c:v>
                </c:pt>
                <c:pt idx="17559" formatCode="General">
                  <c:v>0.28913</c:v>
                </c:pt>
                <c:pt idx="17560" formatCode="General">
                  <c:v>0.28911999999999999</c:v>
                </c:pt>
                <c:pt idx="17561" formatCode="General">
                  <c:v>0.28910999999999998</c:v>
                </c:pt>
                <c:pt idx="17562" formatCode="General">
                  <c:v>0.28910000000000002</c:v>
                </c:pt>
                <c:pt idx="17563" formatCode="General">
                  <c:v>0.28909000000000001</c:v>
                </c:pt>
                <c:pt idx="17564" formatCode="General">
                  <c:v>0.28908</c:v>
                </c:pt>
                <c:pt idx="17565" formatCode="General">
                  <c:v>0.28908</c:v>
                </c:pt>
                <c:pt idx="17566" formatCode="General">
                  <c:v>0.28906999999999999</c:v>
                </c:pt>
                <c:pt idx="17567" formatCode="General">
                  <c:v>0.28905999999999998</c:v>
                </c:pt>
                <c:pt idx="17568" formatCode="General">
                  <c:v>0.28904999999999997</c:v>
                </c:pt>
                <c:pt idx="17569" formatCode="General">
                  <c:v>0.28904000000000002</c:v>
                </c:pt>
                <c:pt idx="17570" formatCode="General">
                  <c:v>0.28903000000000001</c:v>
                </c:pt>
                <c:pt idx="17571" formatCode="General">
                  <c:v>0.28902</c:v>
                </c:pt>
                <c:pt idx="17572" formatCode="General">
                  <c:v>0.28902</c:v>
                </c:pt>
                <c:pt idx="17573" formatCode="General">
                  <c:v>0.28900999999999999</c:v>
                </c:pt>
                <c:pt idx="17574" formatCode="General">
                  <c:v>0.28899999999999998</c:v>
                </c:pt>
                <c:pt idx="17575" formatCode="General">
                  <c:v>0.28899000000000002</c:v>
                </c:pt>
                <c:pt idx="17576" formatCode="General">
                  <c:v>0.28898000000000001</c:v>
                </c:pt>
                <c:pt idx="17577" formatCode="General">
                  <c:v>0.28897</c:v>
                </c:pt>
                <c:pt idx="17578" formatCode="General">
                  <c:v>0.28895999999999999</c:v>
                </c:pt>
                <c:pt idx="17579" formatCode="General">
                  <c:v>0.28894999999999998</c:v>
                </c:pt>
                <c:pt idx="17580" formatCode="General">
                  <c:v>0.28894999999999998</c:v>
                </c:pt>
                <c:pt idx="17581" formatCode="General">
                  <c:v>0.28893999999999997</c:v>
                </c:pt>
                <c:pt idx="17582" formatCode="General">
                  <c:v>0.28893000000000002</c:v>
                </c:pt>
                <c:pt idx="17583" formatCode="General">
                  <c:v>0.28892000000000001</c:v>
                </c:pt>
                <c:pt idx="17584" formatCode="General">
                  <c:v>0.28891</c:v>
                </c:pt>
                <c:pt idx="17585" formatCode="General">
                  <c:v>0.28889999999999999</c:v>
                </c:pt>
                <c:pt idx="17586" formatCode="General">
                  <c:v>0.28888999999999998</c:v>
                </c:pt>
                <c:pt idx="17587" formatCode="General">
                  <c:v>0.28888000000000003</c:v>
                </c:pt>
                <c:pt idx="17588" formatCode="General">
                  <c:v>0.28887000000000002</c:v>
                </c:pt>
                <c:pt idx="17589" formatCode="General">
                  <c:v>0.28886000000000001</c:v>
                </c:pt>
                <c:pt idx="17590" formatCode="General">
                  <c:v>0.28886000000000001</c:v>
                </c:pt>
                <c:pt idx="17591" formatCode="General">
                  <c:v>0.28885</c:v>
                </c:pt>
                <c:pt idx="17592" formatCode="General">
                  <c:v>0.28883999999999999</c:v>
                </c:pt>
                <c:pt idx="17593" formatCode="General">
                  <c:v>0.28882999999999998</c:v>
                </c:pt>
                <c:pt idx="17594" formatCode="General">
                  <c:v>0.28882000000000002</c:v>
                </c:pt>
                <c:pt idx="17595" formatCode="General">
                  <c:v>0.28881000000000001</c:v>
                </c:pt>
                <c:pt idx="17596" formatCode="General">
                  <c:v>0.2888</c:v>
                </c:pt>
                <c:pt idx="17597" formatCode="General">
                  <c:v>0.28878999999999999</c:v>
                </c:pt>
                <c:pt idx="17598" formatCode="General">
                  <c:v>0.28877999999999998</c:v>
                </c:pt>
                <c:pt idx="17599" formatCode="General">
                  <c:v>0.28877000000000003</c:v>
                </c:pt>
                <c:pt idx="17600" formatCode="General">
                  <c:v>0.28876000000000002</c:v>
                </c:pt>
                <c:pt idx="17601" formatCode="General">
                  <c:v>0.28876000000000002</c:v>
                </c:pt>
                <c:pt idx="17602" formatCode="General">
                  <c:v>0.28875000000000001</c:v>
                </c:pt>
                <c:pt idx="17603" formatCode="General">
                  <c:v>0.28874</c:v>
                </c:pt>
                <c:pt idx="17604" formatCode="General">
                  <c:v>0.28872999999999999</c:v>
                </c:pt>
                <c:pt idx="17605" formatCode="General">
                  <c:v>0.28871999999999998</c:v>
                </c:pt>
                <c:pt idx="17606" formatCode="General">
                  <c:v>0.28871000000000002</c:v>
                </c:pt>
                <c:pt idx="17607" formatCode="General">
                  <c:v>0.28870000000000001</c:v>
                </c:pt>
                <c:pt idx="17608" formatCode="General">
                  <c:v>0.28869</c:v>
                </c:pt>
                <c:pt idx="17609" formatCode="General">
                  <c:v>0.28867999999999999</c:v>
                </c:pt>
                <c:pt idx="17610" formatCode="General">
                  <c:v>0.28866999999999998</c:v>
                </c:pt>
                <c:pt idx="17611" formatCode="General">
                  <c:v>0.28866000000000003</c:v>
                </c:pt>
                <c:pt idx="17612" formatCode="General">
                  <c:v>0.28865000000000002</c:v>
                </c:pt>
                <c:pt idx="17613" formatCode="General">
                  <c:v>0.28864000000000001</c:v>
                </c:pt>
                <c:pt idx="17614" formatCode="General">
                  <c:v>0.28864000000000001</c:v>
                </c:pt>
                <c:pt idx="17615" formatCode="General">
                  <c:v>0.28863</c:v>
                </c:pt>
                <c:pt idx="17616" formatCode="General">
                  <c:v>0.28861999999999999</c:v>
                </c:pt>
                <c:pt idx="17617" formatCode="General">
                  <c:v>0.28860999999999998</c:v>
                </c:pt>
                <c:pt idx="17618" formatCode="General">
                  <c:v>0.28860000000000002</c:v>
                </c:pt>
                <c:pt idx="17619" formatCode="General">
                  <c:v>0.28859000000000001</c:v>
                </c:pt>
                <c:pt idx="17620" formatCode="General">
                  <c:v>0.28858</c:v>
                </c:pt>
                <c:pt idx="17621" formatCode="General">
                  <c:v>0.28856999999999999</c:v>
                </c:pt>
                <c:pt idx="17622" formatCode="General">
                  <c:v>0.28855999999999998</c:v>
                </c:pt>
                <c:pt idx="17623" formatCode="General">
                  <c:v>0.28854999999999997</c:v>
                </c:pt>
                <c:pt idx="17624" formatCode="General">
                  <c:v>0.28854000000000002</c:v>
                </c:pt>
                <c:pt idx="17625" formatCode="General">
                  <c:v>0.28853000000000001</c:v>
                </c:pt>
                <c:pt idx="17626" formatCode="General">
                  <c:v>0.28852</c:v>
                </c:pt>
                <c:pt idx="17627" formatCode="General">
                  <c:v>0.28850999999999999</c:v>
                </c:pt>
                <c:pt idx="17628" formatCode="General">
                  <c:v>0.28849999999999998</c:v>
                </c:pt>
                <c:pt idx="17629" formatCode="General">
                  <c:v>0.28849999999999998</c:v>
                </c:pt>
                <c:pt idx="17630" formatCode="General">
                  <c:v>0.28849000000000002</c:v>
                </c:pt>
                <c:pt idx="17631" formatCode="General">
                  <c:v>0.28848000000000001</c:v>
                </c:pt>
                <c:pt idx="17632" formatCode="General">
                  <c:v>0.28847</c:v>
                </c:pt>
                <c:pt idx="17633" formatCode="General">
                  <c:v>0.28845999999999999</c:v>
                </c:pt>
                <c:pt idx="17634" formatCode="General">
                  <c:v>0.28844999999999998</c:v>
                </c:pt>
                <c:pt idx="17635" formatCode="General">
                  <c:v>0.28843999999999997</c:v>
                </c:pt>
                <c:pt idx="17636" formatCode="General">
                  <c:v>0.28843000000000002</c:v>
                </c:pt>
                <c:pt idx="17637" formatCode="General">
                  <c:v>0.28842000000000001</c:v>
                </c:pt>
                <c:pt idx="17638" formatCode="General">
                  <c:v>0.28841</c:v>
                </c:pt>
                <c:pt idx="17639" formatCode="General">
                  <c:v>0.28839999999999999</c:v>
                </c:pt>
                <c:pt idx="17640" formatCode="General">
                  <c:v>0.28838999999999998</c:v>
                </c:pt>
                <c:pt idx="17641" formatCode="General">
                  <c:v>0.28838000000000003</c:v>
                </c:pt>
                <c:pt idx="17642" formatCode="General">
                  <c:v>0.28837000000000002</c:v>
                </c:pt>
                <c:pt idx="17643" formatCode="General">
                  <c:v>0.28837000000000002</c:v>
                </c:pt>
                <c:pt idx="17644" formatCode="General">
                  <c:v>0.28836000000000001</c:v>
                </c:pt>
                <c:pt idx="17645" formatCode="General">
                  <c:v>0.28835</c:v>
                </c:pt>
                <c:pt idx="17646" formatCode="General">
                  <c:v>0.28833999999999999</c:v>
                </c:pt>
                <c:pt idx="17647" formatCode="General">
                  <c:v>0.28832999999999998</c:v>
                </c:pt>
                <c:pt idx="17648" formatCode="General">
                  <c:v>0.28832000000000002</c:v>
                </c:pt>
                <c:pt idx="17649" formatCode="General">
                  <c:v>0.28831000000000001</c:v>
                </c:pt>
                <c:pt idx="17650" formatCode="General">
                  <c:v>0.2883</c:v>
                </c:pt>
                <c:pt idx="17651" formatCode="General">
                  <c:v>0.28828999999999999</c:v>
                </c:pt>
                <c:pt idx="17652" formatCode="General">
                  <c:v>0.28827999999999998</c:v>
                </c:pt>
                <c:pt idx="17653" formatCode="General">
                  <c:v>0.28827000000000003</c:v>
                </c:pt>
                <c:pt idx="17654" formatCode="General">
                  <c:v>0.28826000000000002</c:v>
                </c:pt>
                <c:pt idx="17655" formatCode="General">
                  <c:v>0.28826000000000002</c:v>
                </c:pt>
                <c:pt idx="17656" formatCode="General">
                  <c:v>0.28825000000000001</c:v>
                </c:pt>
                <c:pt idx="17657" formatCode="General">
                  <c:v>0.28824</c:v>
                </c:pt>
                <c:pt idx="17658" formatCode="General">
                  <c:v>0.28822999999999999</c:v>
                </c:pt>
                <c:pt idx="17659" formatCode="General">
                  <c:v>0.28821999999999998</c:v>
                </c:pt>
                <c:pt idx="17660" formatCode="General">
                  <c:v>0.28821000000000002</c:v>
                </c:pt>
                <c:pt idx="17661" formatCode="General">
                  <c:v>0.28820000000000001</c:v>
                </c:pt>
                <c:pt idx="17662" formatCode="General">
                  <c:v>0.28819</c:v>
                </c:pt>
                <c:pt idx="17663" formatCode="General">
                  <c:v>0.28817999999999999</c:v>
                </c:pt>
                <c:pt idx="17664" formatCode="General">
                  <c:v>0.28816999999999998</c:v>
                </c:pt>
                <c:pt idx="17665" formatCode="General">
                  <c:v>0.28816999999999998</c:v>
                </c:pt>
                <c:pt idx="17666" formatCode="General">
                  <c:v>0.28816000000000003</c:v>
                </c:pt>
                <c:pt idx="17667" formatCode="General">
                  <c:v>0.28815000000000002</c:v>
                </c:pt>
                <c:pt idx="17668" formatCode="General">
                  <c:v>0.28814000000000001</c:v>
                </c:pt>
                <c:pt idx="17669" formatCode="General">
                  <c:v>0.28813</c:v>
                </c:pt>
                <c:pt idx="17670" formatCode="General">
                  <c:v>0.28811999999999999</c:v>
                </c:pt>
                <c:pt idx="17671" formatCode="General">
                  <c:v>0.28810999999999998</c:v>
                </c:pt>
                <c:pt idx="17672" formatCode="General">
                  <c:v>0.28810000000000002</c:v>
                </c:pt>
                <c:pt idx="17673" formatCode="General">
                  <c:v>0.28810000000000002</c:v>
                </c:pt>
                <c:pt idx="17674" formatCode="General">
                  <c:v>0.28809000000000001</c:v>
                </c:pt>
                <c:pt idx="17675" formatCode="General">
                  <c:v>0.28808</c:v>
                </c:pt>
                <c:pt idx="17676" formatCode="General">
                  <c:v>0.28806999999999999</c:v>
                </c:pt>
                <c:pt idx="17677" formatCode="General">
                  <c:v>0.28805999999999998</c:v>
                </c:pt>
                <c:pt idx="17678" formatCode="General">
                  <c:v>0.28804999999999997</c:v>
                </c:pt>
                <c:pt idx="17679" formatCode="General">
                  <c:v>0.28804000000000002</c:v>
                </c:pt>
                <c:pt idx="17680" formatCode="General">
                  <c:v>0.28804000000000002</c:v>
                </c:pt>
                <c:pt idx="17681" formatCode="General">
                  <c:v>0.28803000000000001</c:v>
                </c:pt>
                <c:pt idx="17682" formatCode="General">
                  <c:v>0.28802</c:v>
                </c:pt>
                <c:pt idx="17683" formatCode="General">
                  <c:v>0.28800999999999999</c:v>
                </c:pt>
                <c:pt idx="17684" formatCode="General">
                  <c:v>0.28799999999999998</c:v>
                </c:pt>
                <c:pt idx="17685" formatCode="General">
                  <c:v>0.28799000000000002</c:v>
                </c:pt>
                <c:pt idx="17686" formatCode="General">
                  <c:v>0.28799000000000002</c:v>
                </c:pt>
                <c:pt idx="17687" formatCode="General">
                  <c:v>0.28798000000000001</c:v>
                </c:pt>
                <c:pt idx="17688" formatCode="General">
                  <c:v>0.28797</c:v>
                </c:pt>
                <c:pt idx="17689" formatCode="General">
                  <c:v>0.28795999999999999</c:v>
                </c:pt>
                <c:pt idx="17690" formatCode="General">
                  <c:v>0.28794999999999998</c:v>
                </c:pt>
                <c:pt idx="17691" formatCode="General">
                  <c:v>0.28793999999999997</c:v>
                </c:pt>
                <c:pt idx="17692" formatCode="General">
                  <c:v>0.28793999999999997</c:v>
                </c:pt>
                <c:pt idx="17693" formatCode="General">
                  <c:v>0.28793000000000002</c:v>
                </c:pt>
                <c:pt idx="17694" formatCode="General">
                  <c:v>0.28792000000000001</c:v>
                </c:pt>
                <c:pt idx="17695" formatCode="General">
                  <c:v>0.28791</c:v>
                </c:pt>
                <c:pt idx="17696" formatCode="General">
                  <c:v>0.28789999999999999</c:v>
                </c:pt>
                <c:pt idx="17697" formatCode="General">
                  <c:v>0.28789999999999999</c:v>
                </c:pt>
                <c:pt idx="17698" formatCode="General">
                  <c:v>0.28788999999999998</c:v>
                </c:pt>
                <c:pt idx="17699" formatCode="General">
                  <c:v>0.28788000000000002</c:v>
                </c:pt>
                <c:pt idx="17700" formatCode="General">
                  <c:v>0.28787000000000001</c:v>
                </c:pt>
                <c:pt idx="17701" formatCode="General">
                  <c:v>0.28786</c:v>
                </c:pt>
                <c:pt idx="17702" formatCode="General">
                  <c:v>0.28786</c:v>
                </c:pt>
                <c:pt idx="17703" formatCode="General">
                  <c:v>0.28784999999999999</c:v>
                </c:pt>
                <c:pt idx="17704" formatCode="General">
                  <c:v>0.28783999999999998</c:v>
                </c:pt>
                <c:pt idx="17705" formatCode="General">
                  <c:v>0.28782999999999997</c:v>
                </c:pt>
                <c:pt idx="17706" formatCode="General">
                  <c:v>0.28782999999999997</c:v>
                </c:pt>
                <c:pt idx="17707" formatCode="General">
                  <c:v>0.28782000000000002</c:v>
                </c:pt>
                <c:pt idx="17708" formatCode="General">
                  <c:v>0.28781000000000001</c:v>
                </c:pt>
                <c:pt idx="17709" formatCode="General">
                  <c:v>0.2878</c:v>
                </c:pt>
                <c:pt idx="17710" formatCode="General">
                  <c:v>0.2878</c:v>
                </c:pt>
                <c:pt idx="17711" formatCode="General">
                  <c:v>0.28778999999999999</c:v>
                </c:pt>
                <c:pt idx="17712" formatCode="General">
                  <c:v>0.28777999999999998</c:v>
                </c:pt>
                <c:pt idx="17713" formatCode="General">
                  <c:v>0.28777000000000003</c:v>
                </c:pt>
                <c:pt idx="17714" formatCode="General">
                  <c:v>0.28777000000000003</c:v>
                </c:pt>
                <c:pt idx="17715" formatCode="General">
                  <c:v>0.28776000000000002</c:v>
                </c:pt>
                <c:pt idx="17716" formatCode="General">
                  <c:v>0.28775000000000001</c:v>
                </c:pt>
                <c:pt idx="17717" formatCode="General">
                  <c:v>0.28774</c:v>
                </c:pt>
                <c:pt idx="17718" formatCode="General">
                  <c:v>0.28774</c:v>
                </c:pt>
                <c:pt idx="17719" formatCode="General">
                  <c:v>0.28772999999999999</c:v>
                </c:pt>
                <c:pt idx="17720" formatCode="General">
                  <c:v>0.28771999999999998</c:v>
                </c:pt>
                <c:pt idx="17721" formatCode="General">
                  <c:v>0.28771999999999998</c:v>
                </c:pt>
                <c:pt idx="17722" formatCode="General">
                  <c:v>0.28771000000000002</c:v>
                </c:pt>
                <c:pt idx="17723" formatCode="General">
                  <c:v>0.28770000000000001</c:v>
                </c:pt>
                <c:pt idx="17724" formatCode="General">
                  <c:v>0.28770000000000001</c:v>
                </c:pt>
                <c:pt idx="17725" formatCode="General">
                  <c:v>0.28769</c:v>
                </c:pt>
                <c:pt idx="17726" formatCode="General">
                  <c:v>0.28767999999999999</c:v>
                </c:pt>
                <c:pt idx="17727" formatCode="General">
                  <c:v>0.28767999999999999</c:v>
                </c:pt>
                <c:pt idx="17728" formatCode="General">
                  <c:v>0.28766999999999998</c:v>
                </c:pt>
                <c:pt idx="17729" formatCode="General">
                  <c:v>0.28766000000000003</c:v>
                </c:pt>
                <c:pt idx="17730" formatCode="General">
                  <c:v>0.28766000000000003</c:v>
                </c:pt>
                <c:pt idx="17731" formatCode="General">
                  <c:v>0.28765000000000002</c:v>
                </c:pt>
                <c:pt idx="17732" formatCode="General">
                  <c:v>0.28764000000000001</c:v>
                </c:pt>
                <c:pt idx="17733" formatCode="General">
                  <c:v>0.28764000000000001</c:v>
                </c:pt>
                <c:pt idx="17734" formatCode="General">
                  <c:v>0.28763</c:v>
                </c:pt>
                <c:pt idx="17735" formatCode="General">
                  <c:v>0.28761999999999999</c:v>
                </c:pt>
                <c:pt idx="17736" formatCode="General">
                  <c:v>0.28761999999999999</c:v>
                </c:pt>
                <c:pt idx="17737" formatCode="General">
                  <c:v>0.28760999999999998</c:v>
                </c:pt>
                <c:pt idx="17738" formatCode="General">
                  <c:v>0.28760000000000002</c:v>
                </c:pt>
                <c:pt idx="17739" formatCode="General">
                  <c:v>0.28760000000000002</c:v>
                </c:pt>
                <c:pt idx="17740" formatCode="General">
                  <c:v>0.28759000000000001</c:v>
                </c:pt>
                <c:pt idx="17741" formatCode="General">
                  <c:v>0.28759000000000001</c:v>
                </c:pt>
                <c:pt idx="17742" formatCode="General">
                  <c:v>0.28758</c:v>
                </c:pt>
                <c:pt idx="17743" formatCode="General">
                  <c:v>0.28756999999999999</c:v>
                </c:pt>
                <c:pt idx="17744" formatCode="General">
                  <c:v>0.28756999999999999</c:v>
                </c:pt>
                <c:pt idx="17745" formatCode="General">
                  <c:v>0.28755999999999998</c:v>
                </c:pt>
                <c:pt idx="17746" formatCode="General">
                  <c:v>0.28755999999999998</c:v>
                </c:pt>
                <c:pt idx="17747" formatCode="General">
                  <c:v>0.28754999999999997</c:v>
                </c:pt>
                <c:pt idx="17748" formatCode="General">
                  <c:v>0.28754999999999997</c:v>
                </c:pt>
                <c:pt idx="17749" formatCode="General">
                  <c:v>0.28754000000000002</c:v>
                </c:pt>
                <c:pt idx="17750" formatCode="General">
                  <c:v>0.28753000000000001</c:v>
                </c:pt>
                <c:pt idx="17751" formatCode="General">
                  <c:v>0.28753000000000001</c:v>
                </c:pt>
                <c:pt idx="17752" formatCode="General">
                  <c:v>0.28752</c:v>
                </c:pt>
                <c:pt idx="17753" formatCode="General">
                  <c:v>0.28752</c:v>
                </c:pt>
                <c:pt idx="17754" formatCode="General">
                  <c:v>0.28750999999999999</c:v>
                </c:pt>
                <c:pt idx="17755" formatCode="General">
                  <c:v>0.28750999999999999</c:v>
                </c:pt>
                <c:pt idx="17756" formatCode="General">
                  <c:v>0.28749999999999998</c:v>
                </c:pt>
                <c:pt idx="17757" formatCode="General">
                  <c:v>0.28749999999999998</c:v>
                </c:pt>
                <c:pt idx="17758" formatCode="General">
                  <c:v>0.28749000000000002</c:v>
                </c:pt>
                <c:pt idx="17759" formatCode="General">
                  <c:v>0.28749000000000002</c:v>
                </c:pt>
                <c:pt idx="17760" formatCode="General">
                  <c:v>0.28748000000000001</c:v>
                </c:pt>
                <c:pt idx="17761" formatCode="General">
                  <c:v>0.28748000000000001</c:v>
                </c:pt>
                <c:pt idx="17762" formatCode="General">
                  <c:v>0.28747</c:v>
                </c:pt>
                <c:pt idx="17763" formatCode="General">
                  <c:v>0.28747</c:v>
                </c:pt>
                <c:pt idx="17764" formatCode="General">
                  <c:v>0.28745999999999999</c:v>
                </c:pt>
                <c:pt idx="17765" formatCode="General">
                  <c:v>0.28745999999999999</c:v>
                </c:pt>
                <c:pt idx="17766" formatCode="General">
                  <c:v>0.28744999999999998</c:v>
                </c:pt>
                <c:pt idx="17767" formatCode="General">
                  <c:v>0.28744999999999998</c:v>
                </c:pt>
                <c:pt idx="17768" formatCode="General">
                  <c:v>0.28743999999999997</c:v>
                </c:pt>
                <c:pt idx="17769" formatCode="General">
                  <c:v>0.28743999999999997</c:v>
                </c:pt>
                <c:pt idx="17770" formatCode="General">
                  <c:v>0.28743000000000002</c:v>
                </c:pt>
                <c:pt idx="17771" formatCode="General">
                  <c:v>0.28743000000000002</c:v>
                </c:pt>
                <c:pt idx="17772" formatCode="General">
                  <c:v>0.28743000000000002</c:v>
                </c:pt>
                <c:pt idx="17773" formatCode="General">
                  <c:v>0.28742000000000001</c:v>
                </c:pt>
                <c:pt idx="17774" formatCode="General">
                  <c:v>0.28742000000000001</c:v>
                </c:pt>
                <c:pt idx="17775" formatCode="General">
                  <c:v>0.28741</c:v>
                </c:pt>
                <c:pt idx="17776" formatCode="General">
                  <c:v>0.28741</c:v>
                </c:pt>
                <c:pt idx="17777" formatCode="General">
                  <c:v>0.28739999999999999</c:v>
                </c:pt>
                <c:pt idx="17778" formatCode="General">
                  <c:v>0.28739999999999999</c:v>
                </c:pt>
                <c:pt idx="17779" formatCode="General">
                  <c:v>0.28739999999999999</c:v>
                </c:pt>
                <c:pt idx="17780" formatCode="General">
                  <c:v>0.28738999999999998</c:v>
                </c:pt>
                <c:pt idx="17781" formatCode="General">
                  <c:v>0.28738999999999998</c:v>
                </c:pt>
                <c:pt idx="17782" formatCode="General">
                  <c:v>0.28738000000000002</c:v>
                </c:pt>
                <c:pt idx="17783" formatCode="General">
                  <c:v>0.28738000000000002</c:v>
                </c:pt>
                <c:pt idx="17784" formatCode="General">
                  <c:v>0.28738000000000002</c:v>
                </c:pt>
                <c:pt idx="17785" formatCode="General">
                  <c:v>0.28737000000000001</c:v>
                </c:pt>
                <c:pt idx="17786" formatCode="General">
                  <c:v>0.28737000000000001</c:v>
                </c:pt>
                <c:pt idx="17787" formatCode="General">
                  <c:v>0.28737000000000001</c:v>
                </c:pt>
                <c:pt idx="17788" formatCode="General">
                  <c:v>0.28736</c:v>
                </c:pt>
                <c:pt idx="17789" formatCode="General">
                  <c:v>0.28736</c:v>
                </c:pt>
                <c:pt idx="17790" formatCode="General">
                  <c:v>0.28736</c:v>
                </c:pt>
                <c:pt idx="17791" formatCode="General">
                  <c:v>0.28734999999999999</c:v>
                </c:pt>
                <c:pt idx="17792" formatCode="General">
                  <c:v>0.28734999999999999</c:v>
                </c:pt>
                <c:pt idx="17793" formatCode="General">
                  <c:v>0.28734999999999999</c:v>
                </c:pt>
                <c:pt idx="17794" formatCode="General">
                  <c:v>0.28733999999999998</c:v>
                </c:pt>
                <c:pt idx="17795" formatCode="General">
                  <c:v>0.28733999999999998</c:v>
                </c:pt>
                <c:pt idx="17796" formatCode="General">
                  <c:v>0.28733999999999998</c:v>
                </c:pt>
                <c:pt idx="17797" formatCode="General">
                  <c:v>0.28732999999999997</c:v>
                </c:pt>
                <c:pt idx="17798" formatCode="General">
                  <c:v>0.28732999999999997</c:v>
                </c:pt>
                <c:pt idx="17799" formatCode="General">
                  <c:v>0.28732999999999997</c:v>
                </c:pt>
                <c:pt idx="17800" formatCode="General">
                  <c:v>0.28732000000000002</c:v>
                </c:pt>
                <c:pt idx="17801" formatCode="General">
                  <c:v>0.28732000000000002</c:v>
                </c:pt>
                <c:pt idx="17802" formatCode="General">
                  <c:v>0.28732000000000002</c:v>
                </c:pt>
                <c:pt idx="17803" formatCode="General">
                  <c:v>0.28731000000000001</c:v>
                </c:pt>
                <c:pt idx="17804" formatCode="General">
                  <c:v>0.28731000000000001</c:v>
                </c:pt>
                <c:pt idx="17805" formatCode="General">
                  <c:v>0.28731000000000001</c:v>
                </c:pt>
                <c:pt idx="17806" formatCode="General">
                  <c:v>0.28731000000000001</c:v>
                </c:pt>
                <c:pt idx="17807" formatCode="General">
                  <c:v>0.2873</c:v>
                </c:pt>
                <c:pt idx="17808" formatCode="General">
                  <c:v>0.2873</c:v>
                </c:pt>
                <c:pt idx="17809" formatCode="General">
                  <c:v>0.2873</c:v>
                </c:pt>
                <c:pt idx="17810" formatCode="General">
                  <c:v>0.2873</c:v>
                </c:pt>
                <c:pt idx="17811" formatCode="General">
                  <c:v>0.28728999999999999</c:v>
                </c:pt>
                <c:pt idx="17812" formatCode="General">
                  <c:v>0.28728999999999999</c:v>
                </c:pt>
                <c:pt idx="17813" formatCode="General">
                  <c:v>0.28728999999999999</c:v>
                </c:pt>
                <c:pt idx="17814" formatCode="General">
                  <c:v>0.28728999999999999</c:v>
                </c:pt>
                <c:pt idx="17815" formatCode="General">
                  <c:v>0.28727999999999998</c:v>
                </c:pt>
                <c:pt idx="17816" formatCode="General">
                  <c:v>0.28727999999999998</c:v>
                </c:pt>
                <c:pt idx="17817" formatCode="General">
                  <c:v>0.28727999999999998</c:v>
                </c:pt>
                <c:pt idx="17818" formatCode="General">
                  <c:v>0.28727999999999998</c:v>
                </c:pt>
                <c:pt idx="17819" formatCode="General">
                  <c:v>0.28727999999999998</c:v>
                </c:pt>
                <c:pt idx="17820" formatCode="General">
                  <c:v>0.28727000000000003</c:v>
                </c:pt>
                <c:pt idx="17821" formatCode="General">
                  <c:v>0.28727000000000003</c:v>
                </c:pt>
                <c:pt idx="17822" formatCode="General">
                  <c:v>0.28727000000000003</c:v>
                </c:pt>
                <c:pt idx="17823" formatCode="General">
                  <c:v>0.28727000000000003</c:v>
                </c:pt>
                <c:pt idx="17824" formatCode="General">
                  <c:v>0.28727000000000003</c:v>
                </c:pt>
                <c:pt idx="17825" formatCode="General">
                  <c:v>0.28726000000000002</c:v>
                </c:pt>
                <c:pt idx="17826" formatCode="General">
                  <c:v>0.28726000000000002</c:v>
                </c:pt>
                <c:pt idx="17827" formatCode="General">
                  <c:v>0.28726000000000002</c:v>
                </c:pt>
                <c:pt idx="17828" formatCode="General">
                  <c:v>0.28726000000000002</c:v>
                </c:pt>
                <c:pt idx="17829" formatCode="General">
                  <c:v>0.28726000000000002</c:v>
                </c:pt>
                <c:pt idx="17830" formatCode="General">
                  <c:v>0.28726000000000002</c:v>
                </c:pt>
                <c:pt idx="17831" formatCode="General">
                  <c:v>0.28725000000000001</c:v>
                </c:pt>
                <c:pt idx="17832" formatCode="General">
                  <c:v>0.28725000000000001</c:v>
                </c:pt>
                <c:pt idx="17833" formatCode="General">
                  <c:v>0.28725000000000001</c:v>
                </c:pt>
                <c:pt idx="17834" formatCode="General">
                  <c:v>0.28725000000000001</c:v>
                </c:pt>
                <c:pt idx="17835" formatCode="General">
                  <c:v>0.28725000000000001</c:v>
                </c:pt>
                <c:pt idx="17836" formatCode="General">
                  <c:v>0.28725000000000001</c:v>
                </c:pt>
                <c:pt idx="17837" formatCode="General">
                  <c:v>0.28725000000000001</c:v>
                </c:pt>
                <c:pt idx="17838" formatCode="General">
                  <c:v>0.28724</c:v>
                </c:pt>
                <c:pt idx="17839" formatCode="General">
                  <c:v>0.28724</c:v>
                </c:pt>
                <c:pt idx="17840" formatCode="General">
                  <c:v>0.28724</c:v>
                </c:pt>
                <c:pt idx="17841" formatCode="General">
                  <c:v>0.28724</c:v>
                </c:pt>
                <c:pt idx="17842" formatCode="General">
                  <c:v>0.28724</c:v>
                </c:pt>
                <c:pt idx="17843" formatCode="General">
                  <c:v>0.28724</c:v>
                </c:pt>
                <c:pt idx="17844" formatCode="General">
                  <c:v>0.28724</c:v>
                </c:pt>
                <c:pt idx="17845" formatCode="General">
                  <c:v>0.28724</c:v>
                </c:pt>
                <c:pt idx="17846" formatCode="General">
                  <c:v>0.28724</c:v>
                </c:pt>
                <c:pt idx="17847" formatCode="General">
                  <c:v>0.28722999999999999</c:v>
                </c:pt>
                <c:pt idx="17848" formatCode="General">
                  <c:v>0.28722999999999999</c:v>
                </c:pt>
                <c:pt idx="17849" formatCode="General">
                  <c:v>0.28722999999999999</c:v>
                </c:pt>
                <c:pt idx="17850" formatCode="General">
                  <c:v>0.28722999999999999</c:v>
                </c:pt>
                <c:pt idx="17851" formatCode="General">
                  <c:v>0.28722999999999999</c:v>
                </c:pt>
                <c:pt idx="17852" formatCode="General">
                  <c:v>0.28722999999999999</c:v>
                </c:pt>
                <c:pt idx="17853" formatCode="General">
                  <c:v>0.28722999999999999</c:v>
                </c:pt>
                <c:pt idx="17854" formatCode="General">
                  <c:v>0.28722999999999999</c:v>
                </c:pt>
                <c:pt idx="17855" formatCode="General">
                  <c:v>0.28722999999999999</c:v>
                </c:pt>
                <c:pt idx="17856" formatCode="General">
                  <c:v>0.28722999999999999</c:v>
                </c:pt>
                <c:pt idx="17857" formatCode="General">
                  <c:v>0.28722999999999999</c:v>
                </c:pt>
                <c:pt idx="17858" formatCode="General">
                  <c:v>0.28722999999999999</c:v>
                </c:pt>
                <c:pt idx="17859" formatCode="General">
                  <c:v>0.28722999999999999</c:v>
                </c:pt>
                <c:pt idx="17860" formatCode="General">
                  <c:v>0.28722999999999999</c:v>
                </c:pt>
                <c:pt idx="17861" formatCode="General">
                  <c:v>0.28721999999999998</c:v>
                </c:pt>
                <c:pt idx="17862" formatCode="General">
                  <c:v>0.28721999999999998</c:v>
                </c:pt>
                <c:pt idx="17863" formatCode="General">
                  <c:v>0.28721999999999998</c:v>
                </c:pt>
                <c:pt idx="17864" formatCode="General">
                  <c:v>0.28721999999999998</c:v>
                </c:pt>
                <c:pt idx="17865" formatCode="General">
                  <c:v>0.28721999999999998</c:v>
                </c:pt>
                <c:pt idx="17866" formatCode="General">
                  <c:v>0.28721999999999998</c:v>
                </c:pt>
                <c:pt idx="17867" formatCode="General">
                  <c:v>0.28721999999999998</c:v>
                </c:pt>
                <c:pt idx="17868" formatCode="General">
                  <c:v>0.28721999999999998</c:v>
                </c:pt>
                <c:pt idx="17869" formatCode="General">
                  <c:v>0.28721999999999998</c:v>
                </c:pt>
                <c:pt idx="17870" formatCode="General">
                  <c:v>0.28721999999999998</c:v>
                </c:pt>
                <c:pt idx="17871" formatCode="General">
                  <c:v>0.28721999999999998</c:v>
                </c:pt>
                <c:pt idx="17872" formatCode="General">
                  <c:v>0.28721999999999998</c:v>
                </c:pt>
                <c:pt idx="17873" formatCode="General">
                  <c:v>0.28721999999999998</c:v>
                </c:pt>
                <c:pt idx="17874" formatCode="General">
                  <c:v>0.28721999999999998</c:v>
                </c:pt>
                <c:pt idx="17875" formatCode="General">
                  <c:v>0.28721999999999998</c:v>
                </c:pt>
                <c:pt idx="17876" formatCode="General">
                  <c:v>0.28721999999999998</c:v>
                </c:pt>
                <c:pt idx="17877" formatCode="General">
                  <c:v>0.28721999999999998</c:v>
                </c:pt>
                <c:pt idx="17878" formatCode="General">
                  <c:v>0.28721999999999998</c:v>
                </c:pt>
                <c:pt idx="17879" formatCode="General">
                  <c:v>0.28721999999999998</c:v>
                </c:pt>
                <c:pt idx="17880" formatCode="General">
                  <c:v>0.28721999999999998</c:v>
                </c:pt>
                <c:pt idx="17881" formatCode="General">
                  <c:v>0.28721999999999998</c:v>
                </c:pt>
                <c:pt idx="17882" formatCode="General">
                  <c:v>0.28721999999999998</c:v>
                </c:pt>
                <c:pt idx="17883" formatCode="General">
                  <c:v>0.28721999999999998</c:v>
                </c:pt>
                <c:pt idx="17884" formatCode="General">
                  <c:v>0.28721999999999998</c:v>
                </c:pt>
                <c:pt idx="17885" formatCode="General">
                  <c:v>0.28721999999999998</c:v>
                </c:pt>
                <c:pt idx="17886" formatCode="General">
                  <c:v>0.28721999999999998</c:v>
                </c:pt>
                <c:pt idx="17887" formatCode="General">
                  <c:v>0.28721999999999998</c:v>
                </c:pt>
                <c:pt idx="17888" formatCode="General">
                  <c:v>0.28722999999999999</c:v>
                </c:pt>
                <c:pt idx="17889" formatCode="General">
                  <c:v>0.28722999999999999</c:v>
                </c:pt>
                <c:pt idx="17890" formatCode="General">
                  <c:v>0.28722999999999999</c:v>
                </c:pt>
                <c:pt idx="17891" formatCode="General">
                  <c:v>0.28722999999999999</c:v>
                </c:pt>
                <c:pt idx="17892" formatCode="General">
                  <c:v>0.28722999999999999</c:v>
                </c:pt>
                <c:pt idx="17893" formatCode="General">
                  <c:v>0.28722999999999999</c:v>
                </c:pt>
                <c:pt idx="17894" formatCode="General">
                  <c:v>0.28722999999999999</c:v>
                </c:pt>
                <c:pt idx="17895" formatCode="General">
                  <c:v>0.28722999999999999</c:v>
                </c:pt>
                <c:pt idx="17896" formatCode="General">
                  <c:v>0.28722999999999999</c:v>
                </c:pt>
                <c:pt idx="17897" formatCode="General">
                  <c:v>0.28722999999999999</c:v>
                </c:pt>
                <c:pt idx="17898" formatCode="General">
                  <c:v>0.28722999999999999</c:v>
                </c:pt>
                <c:pt idx="17899" formatCode="General">
                  <c:v>0.28722999999999999</c:v>
                </c:pt>
                <c:pt idx="17900" formatCode="General">
                  <c:v>0.28722999999999999</c:v>
                </c:pt>
                <c:pt idx="17901" formatCode="General">
                  <c:v>0.28722999999999999</c:v>
                </c:pt>
                <c:pt idx="17902" formatCode="General">
                  <c:v>0.28722999999999999</c:v>
                </c:pt>
                <c:pt idx="17903" formatCode="General">
                  <c:v>0.28722999999999999</c:v>
                </c:pt>
                <c:pt idx="17904" formatCode="General">
                  <c:v>0.28724</c:v>
                </c:pt>
                <c:pt idx="17905" formatCode="General">
                  <c:v>0.28724</c:v>
                </c:pt>
                <c:pt idx="17906" formatCode="General">
                  <c:v>0.28724</c:v>
                </c:pt>
                <c:pt idx="17907" formatCode="General">
                  <c:v>0.28724</c:v>
                </c:pt>
                <c:pt idx="17908" formatCode="General">
                  <c:v>0.28724</c:v>
                </c:pt>
                <c:pt idx="17909" formatCode="General">
                  <c:v>0.28724</c:v>
                </c:pt>
                <c:pt idx="17910" formatCode="General">
                  <c:v>0.28724</c:v>
                </c:pt>
                <c:pt idx="17911" formatCode="General">
                  <c:v>0.28724</c:v>
                </c:pt>
                <c:pt idx="17912" formatCode="General">
                  <c:v>0.28724</c:v>
                </c:pt>
                <c:pt idx="17913" formatCode="General">
                  <c:v>0.28724</c:v>
                </c:pt>
                <c:pt idx="17914" formatCode="General">
                  <c:v>0.28724</c:v>
                </c:pt>
                <c:pt idx="17915" formatCode="General">
                  <c:v>0.28725000000000001</c:v>
                </c:pt>
                <c:pt idx="17916" formatCode="General">
                  <c:v>0.28725000000000001</c:v>
                </c:pt>
                <c:pt idx="17917" formatCode="General">
                  <c:v>0.28725000000000001</c:v>
                </c:pt>
                <c:pt idx="17918" formatCode="General">
                  <c:v>0.28725000000000001</c:v>
                </c:pt>
                <c:pt idx="17919" formatCode="General">
                  <c:v>0.28725000000000001</c:v>
                </c:pt>
                <c:pt idx="17920" formatCode="General">
                  <c:v>0.28725000000000001</c:v>
                </c:pt>
                <c:pt idx="17921" formatCode="General">
                  <c:v>0.28725000000000001</c:v>
                </c:pt>
                <c:pt idx="17922" formatCode="General">
                  <c:v>0.28725000000000001</c:v>
                </c:pt>
                <c:pt idx="17923" formatCode="General">
                  <c:v>0.28725000000000001</c:v>
                </c:pt>
                <c:pt idx="17924" formatCode="General">
                  <c:v>0.28726000000000002</c:v>
                </c:pt>
                <c:pt idx="17925" formatCode="General">
                  <c:v>0.28726000000000002</c:v>
                </c:pt>
                <c:pt idx="17926" formatCode="General">
                  <c:v>0.28726000000000002</c:v>
                </c:pt>
                <c:pt idx="17927" formatCode="General">
                  <c:v>0.28726000000000002</c:v>
                </c:pt>
                <c:pt idx="17928" formatCode="General">
                  <c:v>0.28726000000000002</c:v>
                </c:pt>
                <c:pt idx="17929" formatCode="General">
                  <c:v>0.28726000000000002</c:v>
                </c:pt>
                <c:pt idx="17930" formatCode="General">
                  <c:v>0.28726000000000002</c:v>
                </c:pt>
                <c:pt idx="17931" formatCode="General">
                  <c:v>0.28726000000000002</c:v>
                </c:pt>
                <c:pt idx="17932" formatCode="General">
                  <c:v>0.28727000000000003</c:v>
                </c:pt>
                <c:pt idx="17933" formatCode="General">
                  <c:v>0.28727000000000003</c:v>
                </c:pt>
                <c:pt idx="17934" formatCode="General">
                  <c:v>0.28727000000000003</c:v>
                </c:pt>
                <c:pt idx="17935" formatCode="General">
                  <c:v>0.28727000000000003</c:v>
                </c:pt>
                <c:pt idx="17936" formatCode="General">
                  <c:v>0.28727000000000003</c:v>
                </c:pt>
                <c:pt idx="17937" formatCode="General">
                  <c:v>0.28727000000000003</c:v>
                </c:pt>
                <c:pt idx="17938" formatCode="General">
                  <c:v>0.28727000000000003</c:v>
                </c:pt>
                <c:pt idx="17939" formatCode="General">
                  <c:v>0.28727999999999998</c:v>
                </c:pt>
                <c:pt idx="17940" formatCode="General">
                  <c:v>0.28727999999999998</c:v>
                </c:pt>
                <c:pt idx="17941" formatCode="General">
                  <c:v>0.28727999999999998</c:v>
                </c:pt>
                <c:pt idx="17942" formatCode="General">
                  <c:v>0.28727999999999998</c:v>
                </c:pt>
                <c:pt idx="17943" formatCode="General">
                  <c:v>0.28727999999999998</c:v>
                </c:pt>
                <c:pt idx="17944" formatCode="General">
                  <c:v>0.28727999999999998</c:v>
                </c:pt>
                <c:pt idx="17945" formatCode="General">
                  <c:v>0.28727999999999998</c:v>
                </c:pt>
                <c:pt idx="17946" formatCode="General">
                  <c:v>0.28728999999999999</c:v>
                </c:pt>
                <c:pt idx="17947" formatCode="General">
                  <c:v>0.28728999999999999</c:v>
                </c:pt>
                <c:pt idx="17948" formatCode="General">
                  <c:v>0.28728999999999999</c:v>
                </c:pt>
                <c:pt idx="17949" formatCode="General">
                  <c:v>0.28728999999999999</c:v>
                </c:pt>
                <c:pt idx="17950" formatCode="General">
                  <c:v>0.28728999999999999</c:v>
                </c:pt>
                <c:pt idx="17951" formatCode="General">
                  <c:v>0.28728999999999999</c:v>
                </c:pt>
                <c:pt idx="17952" formatCode="General">
                  <c:v>0.2873</c:v>
                </c:pt>
                <c:pt idx="17953" formatCode="General">
                  <c:v>0.2873</c:v>
                </c:pt>
                <c:pt idx="17954" formatCode="General">
                  <c:v>0.2873</c:v>
                </c:pt>
                <c:pt idx="17955" formatCode="General">
                  <c:v>0.2873</c:v>
                </c:pt>
                <c:pt idx="17956" formatCode="General">
                  <c:v>0.2873</c:v>
                </c:pt>
                <c:pt idx="17957" formatCode="General">
                  <c:v>0.2873</c:v>
                </c:pt>
                <c:pt idx="17958" formatCode="General">
                  <c:v>0.28731000000000001</c:v>
                </c:pt>
                <c:pt idx="17959" formatCode="General">
                  <c:v>0.28731000000000001</c:v>
                </c:pt>
                <c:pt idx="17960" formatCode="General">
                  <c:v>0.28731000000000001</c:v>
                </c:pt>
                <c:pt idx="17961" formatCode="General">
                  <c:v>0.28731000000000001</c:v>
                </c:pt>
                <c:pt idx="17962" formatCode="General">
                  <c:v>0.28731000000000001</c:v>
                </c:pt>
                <c:pt idx="17963" formatCode="General">
                  <c:v>0.28731000000000001</c:v>
                </c:pt>
                <c:pt idx="17964" formatCode="General">
                  <c:v>0.28732000000000002</c:v>
                </c:pt>
                <c:pt idx="17965" formatCode="General">
                  <c:v>0.28732000000000002</c:v>
                </c:pt>
                <c:pt idx="17966" formatCode="General">
                  <c:v>0.28732000000000002</c:v>
                </c:pt>
                <c:pt idx="17967" formatCode="General">
                  <c:v>0.28732000000000002</c:v>
                </c:pt>
                <c:pt idx="17968" formatCode="General">
                  <c:v>0.28732000000000002</c:v>
                </c:pt>
                <c:pt idx="17969" formatCode="General">
                  <c:v>0.28732000000000002</c:v>
                </c:pt>
                <c:pt idx="17970" formatCode="General">
                  <c:v>0.28732999999999997</c:v>
                </c:pt>
                <c:pt idx="17971" formatCode="General">
                  <c:v>0.28732999999999997</c:v>
                </c:pt>
                <c:pt idx="17972" formatCode="General">
                  <c:v>0.28732999999999997</c:v>
                </c:pt>
                <c:pt idx="17973" formatCode="General">
                  <c:v>0.28732999999999997</c:v>
                </c:pt>
                <c:pt idx="17974" formatCode="General">
                  <c:v>0.28732999999999997</c:v>
                </c:pt>
                <c:pt idx="17975" formatCode="General">
                  <c:v>0.28733999999999998</c:v>
                </c:pt>
                <c:pt idx="17976" formatCode="General">
                  <c:v>0.28733999999999998</c:v>
                </c:pt>
                <c:pt idx="17977" formatCode="General">
                  <c:v>0.28733999999999998</c:v>
                </c:pt>
                <c:pt idx="17978" formatCode="General">
                  <c:v>0.28733999999999998</c:v>
                </c:pt>
                <c:pt idx="17979" formatCode="General">
                  <c:v>0.28733999999999998</c:v>
                </c:pt>
                <c:pt idx="17980" formatCode="General">
                  <c:v>0.28733999999999998</c:v>
                </c:pt>
                <c:pt idx="17981" formatCode="General">
                  <c:v>0.28734999999999999</c:v>
                </c:pt>
                <c:pt idx="17982" formatCode="General">
                  <c:v>0.28734999999999999</c:v>
                </c:pt>
                <c:pt idx="17983" formatCode="General">
                  <c:v>0.28734999999999999</c:v>
                </c:pt>
                <c:pt idx="17984" formatCode="General">
                  <c:v>0.28734999999999999</c:v>
                </c:pt>
                <c:pt idx="17985" formatCode="General">
                  <c:v>0.28734999999999999</c:v>
                </c:pt>
                <c:pt idx="17986" formatCode="General">
                  <c:v>0.28736</c:v>
                </c:pt>
                <c:pt idx="17987" formatCode="General">
                  <c:v>0.28736</c:v>
                </c:pt>
                <c:pt idx="17988" formatCode="General">
                  <c:v>0.28736</c:v>
                </c:pt>
                <c:pt idx="17989" formatCode="General">
                  <c:v>0.28736</c:v>
                </c:pt>
                <c:pt idx="17990" formatCode="General">
                  <c:v>0.28736</c:v>
                </c:pt>
                <c:pt idx="17991" formatCode="General">
                  <c:v>0.28737000000000001</c:v>
                </c:pt>
                <c:pt idx="17992" formatCode="General">
                  <c:v>0.28737000000000001</c:v>
                </c:pt>
                <c:pt idx="17993" formatCode="General">
                  <c:v>0.28737000000000001</c:v>
                </c:pt>
                <c:pt idx="17994" formatCode="General">
                  <c:v>0.28737000000000001</c:v>
                </c:pt>
                <c:pt idx="17995" formatCode="General">
                  <c:v>0.28737000000000001</c:v>
                </c:pt>
                <c:pt idx="17996" formatCode="General">
                  <c:v>0.28738000000000002</c:v>
                </c:pt>
                <c:pt idx="17997" formatCode="General">
                  <c:v>0.28738000000000002</c:v>
                </c:pt>
                <c:pt idx="17998" formatCode="General">
                  <c:v>0.28738000000000002</c:v>
                </c:pt>
                <c:pt idx="17999" formatCode="General">
                  <c:v>0.28738000000000002</c:v>
                </c:pt>
                <c:pt idx="18000" formatCode="General">
                  <c:v>0.28738000000000002</c:v>
                </c:pt>
                <c:pt idx="18001" formatCode="General">
                  <c:v>0.28738999999999998</c:v>
                </c:pt>
                <c:pt idx="18002" formatCode="General">
                  <c:v>0.28738999999999998</c:v>
                </c:pt>
                <c:pt idx="18003" formatCode="General">
                  <c:v>0.28738999999999998</c:v>
                </c:pt>
                <c:pt idx="18004" formatCode="General">
                  <c:v>0.28738999999999998</c:v>
                </c:pt>
                <c:pt idx="18005" formatCode="General">
                  <c:v>0.28738999999999998</c:v>
                </c:pt>
                <c:pt idx="18006" formatCode="General">
                  <c:v>0.28738999999999998</c:v>
                </c:pt>
                <c:pt idx="18007" formatCode="General">
                  <c:v>0.28739999999999999</c:v>
                </c:pt>
                <c:pt idx="18008" formatCode="General">
                  <c:v>0.28739999999999999</c:v>
                </c:pt>
                <c:pt idx="18009" formatCode="General">
                  <c:v>0.28739999999999999</c:v>
                </c:pt>
                <c:pt idx="18010" formatCode="General">
                  <c:v>0.28739999999999999</c:v>
                </c:pt>
                <c:pt idx="18011" formatCode="General">
                  <c:v>0.28739999999999999</c:v>
                </c:pt>
                <c:pt idx="18012" formatCode="General">
                  <c:v>0.28741</c:v>
                </c:pt>
                <c:pt idx="18013" formatCode="General">
                  <c:v>0.28741</c:v>
                </c:pt>
                <c:pt idx="18014" formatCode="General">
                  <c:v>0.28741</c:v>
                </c:pt>
                <c:pt idx="18015" formatCode="General">
                  <c:v>0.28741</c:v>
                </c:pt>
                <c:pt idx="18016" formatCode="General">
                  <c:v>0.28741</c:v>
                </c:pt>
                <c:pt idx="18017" formatCode="General">
                  <c:v>0.28742000000000001</c:v>
                </c:pt>
                <c:pt idx="18018" formatCode="General">
                  <c:v>0.28742000000000001</c:v>
                </c:pt>
                <c:pt idx="18019" formatCode="General">
                  <c:v>0.28742000000000001</c:v>
                </c:pt>
                <c:pt idx="18020" formatCode="General">
                  <c:v>0.28742000000000001</c:v>
                </c:pt>
                <c:pt idx="18021" formatCode="General">
                  <c:v>0.28742000000000001</c:v>
                </c:pt>
                <c:pt idx="18022" formatCode="General">
                  <c:v>0.28743000000000002</c:v>
                </c:pt>
                <c:pt idx="18023" formatCode="General">
                  <c:v>0.28743000000000002</c:v>
                </c:pt>
                <c:pt idx="18024" formatCode="General">
                  <c:v>0.28743000000000002</c:v>
                </c:pt>
                <c:pt idx="18025" formatCode="General">
                  <c:v>0.28743000000000002</c:v>
                </c:pt>
                <c:pt idx="18026" formatCode="General">
                  <c:v>0.28743000000000002</c:v>
                </c:pt>
                <c:pt idx="18027" formatCode="General">
                  <c:v>0.28743999999999997</c:v>
                </c:pt>
                <c:pt idx="18028" formatCode="General">
                  <c:v>0.28743999999999997</c:v>
                </c:pt>
                <c:pt idx="18029" formatCode="General">
                  <c:v>0.28743999999999997</c:v>
                </c:pt>
                <c:pt idx="18030" formatCode="General">
                  <c:v>0.28743999999999997</c:v>
                </c:pt>
                <c:pt idx="18031" formatCode="General">
                  <c:v>0.28743999999999997</c:v>
                </c:pt>
                <c:pt idx="18032" formatCode="General">
                  <c:v>0.28744999999999998</c:v>
                </c:pt>
                <c:pt idx="18033" formatCode="General">
                  <c:v>0.28744999999999998</c:v>
                </c:pt>
                <c:pt idx="18034" formatCode="General">
                  <c:v>0.28744999999999998</c:v>
                </c:pt>
                <c:pt idx="18035" formatCode="General">
                  <c:v>0.28744999999999998</c:v>
                </c:pt>
                <c:pt idx="18036" formatCode="General">
                  <c:v>0.28744999999999998</c:v>
                </c:pt>
                <c:pt idx="18037" formatCode="General">
                  <c:v>0.28745999999999999</c:v>
                </c:pt>
                <c:pt idx="18038" formatCode="General">
                  <c:v>0.28745999999999999</c:v>
                </c:pt>
                <c:pt idx="18039" formatCode="General">
                  <c:v>0.28745999999999999</c:v>
                </c:pt>
                <c:pt idx="18040" formatCode="General">
                  <c:v>0.28745999999999999</c:v>
                </c:pt>
                <c:pt idx="18041" formatCode="General">
                  <c:v>0.28745999999999999</c:v>
                </c:pt>
                <c:pt idx="18042" formatCode="General">
                  <c:v>0.28747</c:v>
                </c:pt>
                <c:pt idx="18043" formatCode="General">
                  <c:v>0.28747</c:v>
                </c:pt>
                <c:pt idx="18044" formatCode="General">
                  <c:v>0.28747</c:v>
                </c:pt>
                <c:pt idx="18045" formatCode="General">
                  <c:v>0.28747</c:v>
                </c:pt>
                <c:pt idx="18046" formatCode="General">
                  <c:v>0.28747</c:v>
                </c:pt>
                <c:pt idx="18047" formatCode="General">
                  <c:v>0.28748000000000001</c:v>
                </c:pt>
                <c:pt idx="18048" formatCode="General">
                  <c:v>0.28748000000000001</c:v>
                </c:pt>
                <c:pt idx="18049" formatCode="General">
                  <c:v>0.28748000000000001</c:v>
                </c:pt>
                <c:pt idx="18050" formatCode="General">
                  <c:v>0.28748000000000001</c:v>
                </c:pt>
                <c:pt idx="18051" formatCode="General">
                  <c:v>0.28748000000000001</c:v>
                </c:pt>
                <c:pt idx="18052" formatCode="General">
                  <c:v>0.28749000000000002</c:v>
                </c:pt>
                <c:pt idx="18053" formatCode="General">
                  <c:v>0.28749000000000002</c:v>
                </c:pt>
                <c:pt idx="18054" formatCode="General">
                  <c:v>0.28749000000000002</c:v>
                </c:pt>
                <c:pt idx="18055" formatCode="General">
                  <c:v>0.28749000000000002</c:v>
                </c:pt>
                <c:pt idx="18056" formatCode="General">
                  <c:v>0.28749000000000002</c:v>
                </c:pt>
                <c:pt idx="18057" formatCode="General">
                  <c:v>0.28749999999999998</c:v>
                </c:pt>
                <c:pt idx="18058" formatCode="General">
                  <c:v>0.28749999999999998</c:v>
                </c:pt>
                <c:pt idx="18059" formatCode="General">
                  <c:v>0.28749999999999998</c:v>
                </c:pt>
                <c:pt idx="18060" formatCode="General">
                  <c:v>0.28749999999999998</c:v>
                </c:pt>
                <c:pt idx="18061" formatCode="General">
                  <c:v>0.28749999999999998</c:v>
                </c:pt>
                <c:pt idx="18062" formatCode="General">
                  <c:v>0.28750999999999999</c:v>
                </c:pt>
                <c:pt idx="18063" formatCode="General">
                  <c:v>0.28750999999999999</c:v>
                </c:pt>
                <c:pt idx="18064" formatCode="General">
                  <c:v>0.28750999999999999</c:v>
                </c:pt>
                <c:pt idx="18065" formatCode="General">
                  <c:v>0.28750999999999999</c:v>
                </c:pt>
                <c:pt idx="18066" formatCode="General">
                  <c:v>0.28750999999999999</c:v>
                </c:pt>
                <c:pt idx="18067" formatCode="General">
                  <c:v>0.28752</c:v>
                </c:pt>
                <c:pt idx="18068" formatCode="General">
                  <c:v>0.28752</c:v>
                </c:pt>
                <c:pt idx="18069" formatCode="General">
                  <c:v>0.28752</c:v>
                </c:pt>
                <c:pt idx="18070" formatCode="General">
                  <c:v>0.28752</c:v>
                </c:pt>
                <c:pt idx="18071" formatCode="General">
                  <c:v>0.28752</c:v>
                </c:pt>
                <c:pt idx="18072" formatCode="General">
                  <c:v>0.28753000000000001</c:v>
                </c:pt>
                <c:pt idx="18073" formatCode="General">
                  <c:v>0.28753000000000001</c:v>
                </c:pt>
                <c:pt idx="18074" formatCode="General">
                  <c:v>0.28753000000000001</c:v>
                </c:pt>
                <c:pt idx="18075" formatCode="General">
                  <c:v>0.28753000000000001</c:v>
                </c:pt>
                <c:pt idx="18076" formatCode="General">
                  <c:v>0.28753000000000001</c:v>
                </c:pt>
                <c:pt idx="18077" formatCode="General">
                  <c:v>0.28754000000000002</c:v>
                </c:pt>
                <c:pt idx="18078" formatCode="General">
                  <c:v>0.28754000000000002</c:v>
                </c:pt>
                <c:pt idx="18079" formatCode="General">
                  <c:v>0.28754000000000002</c:v>
                </c:pt>
                <c:pt idx="18080" formatCode="General">
                  <c:v>0.28754000000000002</c:v>
                </c:pt>
                <c:pt idx="18081" formatCode="General">
                  <c:v>0.28754000000000002</c:v>
                </c:pt>
                <c:pt idx="18082" formatCode="General">
                  <c:v>0.28754000000000002</c:v>
                </c:pt>
                <c:pt idx="18083" formatCode="General">
                  <c:v>0.28754999999999997</c:v>
                </c:pt>
                <c:pt idx="18084" formatCode="General">
                  <c:v>0.28754999999999997</c:v>
                </c:pt>
                <c:pt idx="18085" formatCode="General">
                  <c:v>0.28754999999999997</c:v>
                </c:pt>
                <c:pt idx="18086" formatCode="General">
                  <c:v>0.28754999999999997</c:v>
                </c:pt>
                <c:pt idx="18087" formatCode="General">
                  <c:v>0.28754999999999997</c:v>
                </c:pt>
                <c:pt idx="18088" formatCode="General">
                  <c:v>0.28755999999999998</c:v>
                </c:pt>
                <c:pt idx="18089" formatCode="General">
                  <c:v>0.28755999999999998</c:v>
                </c:pt>
                <c:pt idx="18090" formatCode="General">
                  <c:v>0.28755999999999998</c:v>
                </c:pt>
                <c:pt idx="18091" formatCode="General">
                  <c:v>0.28755999999999998</c:v>
                </c:pt>
                <c:pt idx="18092" formatCode="General">
                  <c:v>0.28755999999999998</c:v>
                </c:pt>
                <c:pt idx="18093" formatCode="General">
                  <c:v>0.28755999999999998</c:v>
                </c:pt>
                <c:pt idx="18094" formatCode="General">
                  <c:v>0.28756999999999999</c:v>
                </c:pt>
                <c:pt idx="18095" formatCode="General">
                  <c:v>0.28756999999999999</c:v>
                </c:pt>
                <c:pt idx="18096" formatCode="General">
                  <c:v>0.28756999999999999</c:v>
                </c:pt>
                <c:pt idx="18097" formatCode="General">
                  <c:v>0.28756999999999999</c:v>
                </c:pt>
                <c:pt idx="18098" formatCode="General">
                  <c:v>0.28756999999999999</c:v>
                </c:pt>
                <c:pt idx="18099" formatCode="General">
                  <c:v>0.28758</c:v>
                </c:pt>
                <c:pt idx="18100" formatCode="General">
                  <c:v>0.28758</c:v>
                </c:pt>
                <c:pt idx="18101" formatCode="General">
                  <c:v>0.28758</c:v>
                </c:pt>
                <c:pt idx="18102" formatCode="General">
                  <c:v>0.28758</c:v>
                </c:pt>
                <c:pt idx="18103" formatCode="General">
                  <c:v>0.28758</c:v>
                </c:pt>
                <c:pt idx="18104" formatCode="General">
                  <c:v>0.28758</c:v>
                </c:pt>
                <c:pt idx="18105" formatCode="General">
                  <c:v>0.28759000000000001</c:v>
                </c:pt>
                <c:pt idx="18106" formatCode="General">
                  <c:v>0.28759000000000001</c:v>
                </c:pt>
                <c:pt idx="18107" formatCode="General">
                  <c:v>0.28759000000000001</c:v>
                </c:pt>
                <c:pt idx="18108" formatCode="General">
                  <c:v>0.28759000000000001</c:v>
                </c:pt>
                <c:pt idx="18109" formatCode="General">
                  <c:v>0.28759000000000001</c:v>
                </c:pt>
                <c:pt idx="18110" formatCode="General">
                  <c:v>0.28760000000000002</c:v>
                </c:pt>
                <c:pt idx="18111" formatCode="General">
                  <c:v>0.28760000000000002</c:v>
                </c:pt>
                <c:pt idx="18112" formatCode="General">
                  <c:v>0.28760000000000002</c:v>
                </c:pt>
                <c:pt idx="18113" formatCode="General">
                  <c:v>0.28760000000000002</c:v>
                </c:pt>
                <c:pt idx="18114" formatCode="General">
                  <c:v>0.28760000000000002</c:v>
                </c:pt>
                <c:pt idx="18115" formatCode="General">
                  <c:v>0.28760000000000002</c:v>
                </c:pt>
                <c:pt idx="18116" formatCode="General">
                  <c:v>0.28760999999999998</c:v>
                </c:pt>
                <c:pt idx="18117" formatCode="General">
                  <c:v>0.28760999999999998</c:v>
                </c:pt>
                <c:pt idx="18118" formatCode="General">
                  <c:v>0.28760999999999998</c:v>
                </c:pt>
                <c:pt idx="18119" formatCode="General">
                  <c:v>0.28760999999999998</c:v>
                </c:pt>
                <c:pt idx="18120" formatCode="General">
                  <c:v>0.28760999999999998</c:v>
                </c:pt>
                <c:pt idx="18121" formatCode="General">
                  <c:v>0.28760999999999998</c:v>
                </c:pt>
                <c:pt idx="18122" formatCode="General">
                  <c:v>0.28761999999999999</c:v>
                </c:pt>
                <c:pt idx="18123" formatCode="General">
                  <c:v>0.28761999999999999</c:v>
                </c:pt>
                <c:pt idx="18124" formatCode="General">
                  <c:v>0.28761999999999999</c:v>
                </c:pt>
                <c:pt idx="18125" formatCode="General">
                  <c:v>0.28761999999999999</c:v>
                </c:pt>
                <c:pt idx="18126" formatCode="General">
                  <c:v>0.28761999999999999</c:v>
                </c:pt>
                <c:pt idx="18127" formatCode="General">
                  <c:v>0.28761999999999999</c:v>
                </c:pt>
                <c:pt idx="18128" formatCode="General">
                  <c:v>0.28763</c:v>
                </c:pt>
                <c:pt idx="18129" formatCode="General">
                  <c:v>0.28763</c:v>
                </c:pt>
                <c:pt idx="18130" formatCode="General">
                  <c:v>0.28763</c:v>
                </c:pt>
                <c:pt idx="18131" formatCode="General">
                  <c:v>0.28763</c:v>
                </c:pt>
                <c:pt idx="18132" formatCode="General">
                  <c:v>0.28763</c:v>
                </c:pt>
                <c:pt idx="18133" formatCode="General">
                  <c:v>0.28763</c:v>
                </c:pt>
                <c:pt idx="18134" formatCode="General">
                  <c:v>0.28764000000000001</c:v>
                </c:pt>
                <c:pt idx="18135" formatCode="General">
                  <c:v>0.28764000000000001</c:v>
                </c:pt>
                <c:pt idx="18136" formatCode="General">
                  <c:v>0.28764000000000001</c:v>
                </c:pt>
                <c:pt idx="18137" formatCode="General">
                  <c:v>0.28764000000000001</c:v>
                </c:pt>
                <c:pt idx="18138" formatCode="General">
                  <c:v>0.28764000000000001</c:v>
                </c:pt>
                <c:pt idx="18139" formatCode="General">
                  <c:v>0.28764000000000001</c:v>
                </c:pt>
                <c:pt idx="18140" formatCode="General">
                  <c:v>0.28764000000000001</c:v>
                </c:pt>
                <c:pt idx="18141" formatCode="General">
                  <c:v>0.28765000000000002</c:v>
                </c:pt>
                <c:pt idx="18142" formatCode="General">
                  <c:v>0.28765000000000002</c:v>
                </c:pt>
                <c:pt idx="18143" formatCode="General">
                  <c:v>0.28765000000000002</c:v>
                </c:pt>
                <c:pt idx="18144" formatCode="General">
                  <c:v>0.28765000000000002</c:v>
                </c:pt>
                <c:pt idx="18145" formatCode="General">
                  <c:v>0.28765000000000002</c:v>
                </c:pt>
                <c:pt idx="18146" formatCode="General">
                  <c:v>0.28765000000000002</c:v>
                </c:pt>
                <c:pt idx="18147" formatCode="General">
                  <c:v>0.28766000000000003</c:v>
                </c:pt>
                <c:pt idx="18148" formatCode="General">
                  <c:v>0.28766000000000003</c:v>
                </c:pt>
                <c:pt idx="18149" formatCode="General">
                  <c:v>0.28766000000000003</c:v>
                </c:pt>
                <c:pt idx="18150" formatCode="General">
                  <c:v>0.28766000000000003</c:v>
                </c:pt>
                <c:pt idx="18151" formatCode="General">
                  <c:v>0.28766000000000003</c:v>
                </c:pt>
                <c:pt idx="18152" formatCode="General">
                  <c:v>0.28766000000000003</c:v>
                </c:pt>
                <c:pt idx="18153" formatCode="General">
                  <c:v>0.28766000000000003</c:v>
                </c:pt>
                <c:pt idx="18154" formatCode="General">
                  <c:v>0.28766999999999998</c:v>
                </c:pt>
                <c:pt idx="18155" formatCode="General">
                  <c:v>0.28766999999999998</c:v>
                </c:pt>
                <c:pt idx="18156" formatCode="General">
                  <c:v>0.28766999999999998</c:v>
                </c:pt>
                <c:pt idx="18157" formatCode="General">
                  <c:v>0.28766999999999998</c:v>
                </c:pt>
                <c:pt idx="18158" formatCode="General">
                  <c:v>0.28766999999999998</c:v>
                </c:pt>
                <c:pt idx="18159" formatCode="General">
                  <c:v>0.28766999999999998</c:v>
                </c:pt>
                <c:pt idx="18160" formatCode="General">
                  <c:v>0.28766999999999998</c:v>
                </c:pt>
                <c:pt idx="18161" formatCode="General">
                  <c:v>0.28767999999999999</c:v>
                </c:pt>
                <c:pt idx="18162" formatCode="General">
                  <c:v>0.28767999999999999</c:v>
                </c:pt>
                <c:pt idx="18163" formatCode="General">
                  <c:v>0.28767999999999999</c:v>
                </c:pt>
                <c:pt idx="18164" formatCode="General">
                  <c:v>0.28767999999999999</c:v>
                </c:pt>
                <c:pt idx="18165" formatCode="General">
                  <c:v>0.28767999999999999</c:v>
                </c:pt>
                <c:pt idx="18166" formatCode="General">
                  <c:v>0.28767999999999999</c:v>
                </c:pt>
                <c:pt idx="18167" formatCode="General">
                  <c:v>0.28767999999999999</c:v>
                </c:pt>
                <c:pt idx="18168" formatCode="General">
                  <c:v>0.28767999999999999</c:v>
                </c:pt>
                <c:pt idx="18169" formatCode="General">
                  <c:v>0.28769</c:v>
                </c:pt>
                <c:pt idx="18170" formatCode="General">
                  <c:v>0.28769</c:v>
                </c:pt>
                <c:pt idx="18171" formatCode="General">
                  <c:v>0.28769</c:v>
                </c:pt>
                <c:pt idx="18172" formatCode="General">
                  <c:v>0.28769</c:v>
                </c:pt>
                <c:pt idx="18173" formatCode="General">
                  <c:v>0.28769</c:v>
                </c:pt>
                <c:pt idx="18174" formatCode="General">
                  <c:v>0.28769</c:v>
                </c:pt>
                <c:pt idx="18175" formatCode="General">
                  <c:v>0.28769</c:v>
                </c:pt>
                <c:pt idx="18176" formatCode="General">
                  <c:v>0.28770000000000001</c:v>
                </c:pt>
                <c:pt idx="18177" formatCode="General">
                  <c:v>0.28770000000000001</c:v>
                </c:pt>
                <c:pt idx="18178" formatCode="General">
                  <c:v>0.28770000000000001</c:v>
                </c:pt>
                <c:pt idx="18179" formatCode="General">
                  <c:v>0.28770000000000001</c:v>
                </c:pt>
                <c:pt idx="18180" formatCode="General">
                  <c:v>0.28770000000000001</c:v>
                </c:pt>
                <c:pt idx="18181" formatCode="General">
                  <c:v>0.28770000000000001</c:v>
                </c:pt>
                <c:pt idx="18182" formatCode="General">
                  <c:v>0.28770000000000001</c:v>
                </c:pt>
                <c:pt idx="18183" formatCode="General">
                  <c:v>0.28770000000000001</c:v>
                </c:pt>
                <c:pt idx="18184" formatCode="General">
                  <c:v>0.28771000000000002</c:v>
                </c:pt>
                <c:pt idx="18185" formatCode="General">
                  <c:v>0.28771000000000002</c:v>
                </c:pt>
                <c:pt idx="18186" formatCode="General">
                  <c:v>0.28771000000000002</c:v>
                </c:pt>
                <c:pt idx="18187" formatCode="General">
                  <c:v>0.28771000000000002</c:v>
                </c:pt>
                <c:pt idx="18188" formatCode="General">
                  <c:v>0.28771000000000002</c:v>
                </c:pt>
                <c:pt idx="18189" formatCode="General">
                  <c:v>0.28771000000000002</c:v>
                </c:pt>
                <c:pt idx="18190" formatCode="General">
                  <c:v>0.28771000000000002</c:v>
                </c:pt>
                <c:pt idx="18191" formatCode="General">
                  <c:v>0.28771000000000002</c:v>
                </c:pt>
                <c:pt idx="18192" formatCode="General">
                  <c:v>0.28771000000000002</c:v>
                </c:pt>
                <c:pt idx="18193" formatCode="General">
                  <c:v>0.28771999999999998</c:v>
                </c:pt>
                <c:pt idx="18194" formatCode="General">
                  <c:v>0.28771999999999998</c:v>
                </c:pt>
                <c:pt idx="18195" formatCode="General">
                  <c:v>0.28771999999999998</c:v>
                </c:pt>
                <c:pt idx="18196" formatCode="General">
                  <c:v>0.28771999999999998</c:v>
                </c:pt>
                <c:pt idx="18197" formatCode="General">
                  <c:v>0.28771999999999998</c:v>
                </c:pt>
                <c:pt idx="18198" formatCode="General">
                  <c:v>0.28771999999999998</c:v>
                </c:pt>
                <c:pt idx="18199" formatCode="General">
                  <c:v>0.28771999999999998</c:v>
                </c:pt>
                <c:pt idx="18200" formatCode="General">
                  <c:v>0.28771999999999998</c:v>
                </c:pt>
                <c:pt idx="18201" formatCode="General">
                  <c:v>0.28771999999999998</c:v>
                </c:pt>
                <c:pt idx="18202" formatCode="General">
                  <c:v>0.28772999999999999</c:v>
                </c:pt>
                <c:pt idx="18203" formatCode="General">
                  <c:v>0.28772999999999999</c:v>
                </c:pt>
                <c:pt idx="18204" formatCode="General">
                  <c:v>0.28772999999999999</c:v>
                </c:pt>
                <c:pt idx="18205" formatCode="General">
                  <c:v>0.28772999999999999</c:v>
                </c:pt>
                <c:pt idx="18206" formatCode="General">
                  <c:v>0.28772999999999999</c:v>
                </c:pt>
                <c:pt idx="18207" formatCode="General">
                  <c:v>0.28772999999999999</c:v>
                </c:pt>
                <c:pt idx="18208" formatCode="General">
                  <c:v>0.28772999999999999</c:v>
                </c:pt>
                <c:pt idx="18209" formatCode="General">
                  <c:v>0.28772999999999999</c:v>
                </c:pt>
                <c:pt idx="18210" formatCode="General">
                  <c:v>0.28772999999999999</c:v>
                </c:pt>
                <c:pt idx="18211" formatCode="General">
                  <c:v>0.28772999999999999</c:v>
                </c:pt>
                <c:pt idx="18212" formatCode="General">
                  <c:v>0.28774</c:v>
                </c:pt>
                <c:pt idx="18213" formatCode="General">
                  <c:v>0.28774</c:v>
                </c:pt>
                <c:pt idx="18214" formatCode="General">
                  <c:v>0.28774</c:v>
                </c:pt>
                <c:pt idx="18215" formatCode="General">
                  <c:v>0.28774</c:v>
                </c:pt>
                <c:pt idx="18216" formatCode="General">
                  <c:v>0.28774</c:v>
                </c:pt>
                <c:pt idx="18217" formatCode="General">
                  <c:v>0.28774</c:v>
                </c:pt>
                <c:pt idx="18218" formatCode="General">
                  <c:v>0.28774</c:v>
                </c:pt>
                <c:pt idx="18219" formatCode="General">
                  <c:v>0.28774</c:v>
                </c:pt>
                <c:pt idx="18220" formatCode="General">
                  <c:v>0.28774</c:v>
                </c:pt>
                <c:pt idx="18221" formatCode="General">
                  <c:v>0.28774</c:v>
                </c:pt>
                <c:pt idx="18222" formatCode="General">
                  <c:v>0.28775000000000001</c:v>
                </c:pt>
                <c:pt idx="18223" formatCode="General">
                  <c:v>0.28775000000000001</c:v>
                </c:pt>
                <c:pt idx="18224" formatCode="General">
                  <c:v>0.28775000000000001</c:v>
                </c:pt>
                <c:pt idx="18225" formatCode="General">
                  <c:v>0.28775000000000001</c:v>
                </c:pt>
                <c:pt idx="18226" formatCode="General">
                  <c:v>0.28775000000000001</c:v>
                </c:pt>
                <c:pt idx="18227" formatCode="General">
                  <c:v>0.28775000000000001</c:v>
                </c:pt>
                <c:pt idx="18228" formatCode="General">
                  <c:v>0.28775000000000001</c:v>
                </c:pt>
                <c:pt idx="18229" formatCode="General">
                  <c:v>0.28775000000000001</c:v>
                </c:pt>
                <c:pt idx="18230" formatCode="General">
                  <c:v>0.28775000000000001</c:v>
                </c:pt>
                <c:pt idx="18231" formatCode="General">
                  <c:v>0.28775000000000001</c:v>
                </c:pt>
                <c:pt idx="18232" formatCode="General">
                  <c:v>0.28775000000000001</c:v>
                </c:pt>
                <c:pt idx="18233" formatCode="General">
                  <c:v>0.28776000000000002</c:v>
                </c:pt>
                <c:pt idx="18234" formatCode="General">
                  <c:v>0.28776000000000002</c:v>
                </c:pt>
                <c:pt idx="18235" formatCode="General">
                  <c:v>0.28776000000000002</c:v>
                </c:pt>
                <c:pt idx="18236" formatCode="General">
                  <c:v>0.28776000000000002</c:v>
                </c:pt>
                <c:pt idx="18237" formatCode="General">
                  <c:v>0.28776000000000002</c:v>
                </c:pt>
                <c:pt idx="18238" formatCode="General">
                  <c:v>0.28776000000000002</c:v>
                </c:pt>
                <c:pt idx="18239" formatCode="General">
                  <c:v>0.28776000000000002</c:v>
                </c:pt>
                <c:pt idx="18240" formatCode="General">
                  <c:v>0.28776000000000002</c:v>
                </c:pt>
                <c:pt idx="18241" formatCode="General">
                  <c:v>0.28776000000000002</c:v>
                </c:pt>
                <c:pt idx="18242" formatCode="General">
                  <c:v>0.28776000000000002</c:v>
                </c:pt>
                <c:pt idx="18243" formatCode="General">
                  <c:v>0.28776000000000002</c:v>
                </c:pt>
                <c:pt idx="18244" formatCode="General">
                  <c:v>0.28776000000000002</c:v>
                </c:pt>
                <c:pt idx="18245" formatCode="General">
                  <c:v>0.28777000000000003</c:v>
                </c:pt>
                <c:pt idx="18246" formatCode="General">
                  <c:v>0.28777000000000003</c:v>
                </c:pt>
                <c:pt idx="18247" formatCode="General">
                  <c:v>0.28777000000000003</c:v>
                </c:pt>
                <c:pt idx="18248" formatCode="General">
                  <c:v>0.28777000000000003</c:v>
                </c:pt>
                <c:pt idx="18249" formatCode="General">
                  <c:v>0.28777000000000003</c:v>
                </c:pt>
                <c:pt idx="18250" formatCode="General">
                  <c:v>0.28777000000000003</c:v>
                </c:pt>
                <c:pt idx="18251" formatCode="General">
                  <c:v>0.28777000000000003</c:v>
                </c:pt>
                <c:pt idx="18252" formatCode="General">
                  <c:v>0.28777000000000003</c:v>
                </c:pt>
                <c:pt idx="18253" formatCode="General">
                  <c:v>0.28777000000000003</c:v>
                </c:pt>
                <c:pt idx="18254" formatCode="General">
                  <c:v>0.28777000000000003</c:v>
                </c:pt>
                <c:pt idx="18255" formatCode="General">
                  <c:v>0.28777000000000003</c:v>
                </c:pt>
                <c:pt idx="18256" formatCode="General">
                  <c:v>0.28777000000000003</c:v>
                </c:pt>
                <c:pt idx="18257" formatCode="General">
                  <c:v>0.28777999999999998</c:v>
                </c:pt>
                <c:pt idx="18258" formatCode="General">
                  <c:v>0.28777999999999998</c:v>
                </c:pt>
                <c:pt idx="18259" formatCode="General">
                  <c:v>0.28777999999999998</c:v>
                </c:pt>
                <c:pt idx="18260" formatCode="General">
                  <c:v>0.28777999999999998</c:v>
                </c:pt>
                <c:pt idx="18261" formatCode="General">
                  <c:v>0.28777999999999998</c:v>
                </c:pt>
                <c:pt idx="18262" formatCode="General">
                  <c:v>0.28777999999999998</c:v>
                </c:pt>
                <c:pt idx="18263" formatCode="General">
                  <c:v>0.28777999999999998</c:v>
                </c:pt>
                <c:pt idx="18264" formatCode="General">
                  <c:v>0.28777999999999998</c:v>
                </c:pt>
                <c:pt idx="18265" formatCode="General">
                  <c:v>0.28777999999999998</c:v>
                </c:pt>
                <c:pt idx="18266" formatCode="General">
                  <c:v>0.28777999999999998</c:v>
                </c:pt>
                <c:pt idx="18267" formatCode="General">
                  <c:v>0.28777999999999998</c:v>
                </c:pt>
                <c:pt idx="18268" formatCode="General">
                  <c:v>0.28777999999999998</c:v>
                </c:pt>
                <c:pt idx="18269" formatCode="General">
                  <c:v>0.28777999999999998</c:v>
                </c:pt>
                <c:pt idx="18270" formatCode="General">
                  <c:v>0.28778999999999999</c:v>
                </c:pt>
                <c:pt idx="18271" formatCode="General">
                  <c:v>0.28778999999999999</c:v>
                </c:pt>
                <c:pt idx="18272" formatCode="General">
                  <c:v>0.28778999999999999</c:v>
                </c:pt>
                <c:pt idx="18273" formatCode="General">
                  <c:v>0.28778999999999999</c:v>
                </c:pt>
                <c:pt idx="18274" formatCode="General">
                  <c:v>0.28778999999999999</c:v>
                </c:pt>
                <c:pt idx="18275" formatCode="General">
                  <c:v>0.28778999999999999</c:v>
                </c:pt>
                <c:pt idx="18276" formatCode="General">
                  <c:v>0.28778999999999999</c:v>
                </c:pt>
                <c:pt idx="18277" formatCode="General">
                  <c:v>0.28778999999999999</c:v>
                </c:pt>
                <c:pt idx="18278" formatCode="General">
                  <c:v>0.28778999999999999</c:v>
                </c:pt>
                <c:pt idx="18279" formatCode="General">
                  <c:v>0.28778999999999999</c:v>
                </c:pt>
                <c:pt idx="18280" formatCode="General">
                  <c:v>0.28778999999999999</c:v>
                </c:pt>
                <c:pt idx="18281" formatCode="General">
                  <c:v>0.28778999999999999</c:v>
                </c:pt>
                <c:pt idx="18282" formatCode="General">
                  <c:v>0.28778999999999999</c:v>
                </c:pt>
                <c:pt idx="18283" formatCode="General">
                  <c:v>0.2878</c:v>
                </c:pt>
                <c:pt idx="18284" formatCode="General">
                  <c:v>0.2878</c:v>
                </c:pt>
                <c:pt idx="18285" formatCode="General">
                  <c:v>0.2878</c:v>
                </c:pt>
                <c:pt idx="18286" formatCode="General">
                  <c:v>0.2878</c:v>
                </c:pt>
                <c:pt idx="18287" formatCode="General">
                  <c:v>0.2878</c:v>
                </c:pt>
                <c:pt idx="18288" formatCode="General">
                  <c:v>0.2878</c:v>
                </c:pt>
                <c:pt idx="18289" formatCode="General">
                  <c:v>0.2878</c:v>
                </c:pt>
                <c:pt idx="18290" formatCode="General">
                  <c:v>0.2878</c:v>
                </c:pt>
                <c:pt idx="18291" formatCode="General">
                  <c:v>0.2878</c:v>
                </c:pt>
                <c:pt idx="18292" formatCode="General">
                  <c:v>0.2878</c:v>
                </c:pt>
                <c:pt idx="18293" formatCode="General">
                  <c:v>0.2878</c:v>
                </c:pt>
                <c:pt idx="18294" formatCode="General">
                  <c:v>0.2878</c:v>
                </c:pt>
                <c:pt idx="18295" formatCode="General">
                  <c:v>0.2878</c:v>
                </c:pt>
                <c:pt idx="18296" formatCode="General">
                  <c:v>0.2878</c:v>
                </c:pt>
                <c:pt idx="18297" formatCode="General">
                  <c:v>0.28781000000000001</c:v>
                </c:pt>
                <c:pt idx="18298" formatCode="General">
                  <c:v>0.28781000000000001</c:v>
                </c:pt>
                <c:pt idx="18299" formatCode="General">
                  <c:v>0.28781000000000001</c:v>
                </c:pt>
                <c:pt idx="18300" formatCode="General">
                  <c:v>0.28781000000000001</c:v>
                </c:pt>
                <c:pt idx="18301" formatCode="General">
                  <c:v>0.28781000000000001</c:v>
                </c:pt>
                <c:pt idx="18302" formatCode="General">
                  <c:v>0.28781000000000001</c:v>
                </c:pt>
                <c:pt idx="18303" formatCode="General">
                  <c:v>0.28781000000000001</c:v>
                </c:pt>
                <c:pt idx="18304" formatCode="General">
                  <c:v>0.28781000000000001</c:v>
                </c:pt>
                <c:pt idx="18305" formatCode="General">
                  <c:v>0.28781000000000001</c:v>
                </c:pt>
                <c:pt idx="18306" formatCode="General">
                  <c:v>0.28781000000000001</c:v>
                </c:pt>
                <c:pt idx="18307" formatCode="General">
                  <c:v>0.28781000000000001</c:v>
                </c:pt>
                <c:pt idx="18308" formatCode="General">
                  <c:v>0.28781000000000001</c:v>
                </c:pt>
                <c:pt idx="18309" formatCode="General">
                  <c:v>0.28781000000000001</c:v>
                </c:pt>
                <c:pt idx="18310" formatCode="General">
                  <c:v>0.28782000000000002</c:v>
                </c:pt>
                <c:pt idx="18311" formatCode="General">
                  <c:v>0.28782000000000002</c:v>
                </c:pt>
                <c:pt idx="18312" formatCode="General">
                  <c:v>0.28782000000000002</c:v>
                </c:pt>
                <c:pt idx="18313" formatCode="General">
                  <c:v>0.28782000000000002</c:v>
                </c:pt>
                <c:pt idx="18314" formatCode="General">
                  <c:v>0.28782000000000002</c:v>
                </c:pt>
                <c:pt idx="18315" formatCode="General">
                  <c:v>0.28782000000000002</c:v>
                </c:pt>
                <c:pt idx="18316" formatCode="General">
                  <c:v>0.28782000000000002</c:v>
                </c:pt>
                <c:pt idx="18317" formatCode="General">
                  <c:v>0.28782000000000002</c:v>
                </c:pt>
                <c:pt idx="18318" formatCode="General">
                  <c:v>0.28782000000000002</c:v>
                </c:pt>
                <c:pt idx="18319" formatCode="General">
                  <c:v>0.28782000000000002</c:v>
                </c:pt>
                <c:pt idx="18320" formatCode="General">
                  <c:v>0.28782000000000002</c:v>
                </c:pt>
                <c:pt idx="18321" formatCode="General">
                  <c:v>0.28782000000000002</c:v>
                </c:pt>
                <c:pt idx="18322" formatCode="General">
                  <c:v>0.28782000000000002</c:v>
                </c:pt>
                <c:pt idx="18323" formatCode="General">
                  <c:v>0.28782000000000002</c:v>
                </c:pt>
                <c:pt idx="18324" formatCode="General">
                  <c:v>0.28782999999999997</c:v>
                </c:pt>
                <c:pt idx="18325" formatCode="General">
                  <c:v>0.28782999999999997</c:v>
                </c:pt>
                <c:pt idx="18326" formatCode="General">
                  <c:v>0.28782999999999997</c:v>
                </c:pt>
                <c:pt idx="18327" formatCode="General">
                  <c:v>0.28782999999999997</c:v>
                </c:pt>
                <c:pt idx="18328" formatCode="General">
                  <c:v>0.28782999999999997</c:v>
                </c:pt>
                <c:pt idx="18329" formatCode="General">
                  <c:v>0.28782999999999997</c:v>
                </c:pt>
                <c:pt idx="18330" formatCode="General">
                  <c:v>0.28782999999999997</c:v>
                </c:pt>
                <c:pt idx="18331" formatCode="General">
                  <c:v>0.28782999999999997</c:v>
                </c:pt>
                <c:pt idx="18332" formatCode="General">
                  <c:v>0.28782999999999997</c:v>
                </c:pt>
                <c:pt idx="18333" formatCode="General">
                  <c:v>0.28782999999999997</c:v>
                </c:pt>
                <c:pt idx="18334" formatCode="General">
                  <c:v>0.28782999999999997</c:v>
                </c:pt>
                <c:pt idx="18335" formatCode="General">
                  <c:v>0.28782999999999997</c:v>
                </c:pt>
                <c:pt idx="18336" formatCode="General">
                  <c:v>0.28782999999999997</c:v>
                </c:pt>
                <c:pt idx="18337" formatCode="General">
                  <c:v>0.28782999999999997</c:v>
                </c:pt>
                <c:pt idx="18338" formatCode="General">
                  <c:v>0.28783999999999998</c:v>
                </c:pt>
                <c:pt idx="18339" formatCode="General">
                  <c:v>0.28783999999999998</c:v>
                </c:pt>
                <c:pt idx="18340" formatCode="General">
                  <c:v>0.28783999999999998</c:v>
                </c:pt>
                <c:pt idx="18341" formatCode="General">
                  <c:v>0.28783999999999998</c:v>
                </c:pt>
                <c:pt idx="18342" formatCode="General">
                  <c:v>0.28783999999999998</c:v>
                </c:pt>
                <c:pt idx="18343" formatCode="General">
                  <c:v>0.28783999999999998</c:v>
                </c:pt>
                <c:pt idx="18344" formatCode="General">
                  <c:v>0.28783999999999998</c:v>
                </c:pt>
                <c:pt idx="18345" formatCode="General">
                  <c:v>0.28783999999999998</c:v>
                </c:pt>
                <c:pt idx="18346" formatCode="General">
                  <c:v>0.28783999999999998</c:v>
                </c:pt>
                <c:pt idx="18347" formatCode="General">
                  <c:v>0.28783999999999998</c:v>
                </c:pt>
                <c:pt idx="18348" formatCode="General">
                  <c:v>0.28783999999999998</c:v>
                </c:pt>
                <c:pt idx="18349" formatCode="General">
                  <c:v>0.28783999999999998</c:v>
                </c:pt>
                <c:pt idx="18350" formatCode="General">
                  <c:v>0.28783999999999998</c:v>
                </c:pt>
                <c:pt idx="18351" formatCode="General">
                  <c:v>0.28783999999999998</c:v>
                </c:pt>
                <c:pt idx="18352" formatCode="General">
                  <c:v>0.28783999999999998</c:v>
                </c:pt>
                <c:pt idx="18353" formatCode="General">
                  <c:v>0.28784999999999999</c:v>
                </c:pt>
                <c:pt idx="18354" formatCode="General">
                  <c:v>0.28784999999999999</c:v>
                </c:pt>
                <c:pt idx="18355" formatCode="General">
                  <c:v>0.28784999999999999</c:v>
                </c:pt>
                <c:pt idx="18356" formatCode="General">
                  <c:v>0.28784999999999999</c:v>
                </c:pt>
                <c:pt idx="18357" formatCode="General">
                  <c:v>0.28784999999999999</c:v>
                </c:pt>
                <c:pt idx="18358" formatCode="General">
                  <c:v>0.28784999999999999</c:v>
                </c:pt>
                <c:pt idx="18359" formatCode="General">
                  <c:v>0.28784999999999999</c:v>
                </c:pt>
                <c:pt idx="18360" formatCode="General">
                  <c:v>0.28784999999999999</c:v>
                </c:pt>
                <c:pt idx="18361" formatCode="General">
                  <c:v>0.28784999999999999</c:v>
                </c:pt>
                <c:pt idx="18362" formatCode="General">
                  <c:v>0.28784999999999999</c:v>
                </c:pt>
                <c:pt idx="18363" formatCode="General">
                  <c:v>0.28784999999999999</c:v>
                </c:pt>
                <c:pt idx="18364" formatCode="General">
                  <c:v>0.28784999999999999</c:v>
                </c:pt>
                <c:pt idx="18365" formatCode="General">
                  <c:v>0.28784999999999999</c:v>
                </c:pt>
                <c:pt idx="18366" formatCode="General">
                  <c:v>0.28784999999999999</c:v>
                </c:pt>
                <c:pt idx="18367" formatCode="General">
                  <c:v>0.28784999999999999</c:v>
                </c:pt>
                <c:pt idx="18368" formatCode="General">
                  <c:v>0.28786</c:v>
                </c:pt>
                <c:pt idx="18369" formatCode="General">
                  <c:v>0.28786</c:v>
                </c:pt>
                <c:pt idx="18370" formatCode="General">
                  <c:v>0.28786</c:v>
                </c:pt>
                <c:pt idx="18371" formatCode="General">
                  <c:v>0.28786</c:v>
                </c:pt>
                <c:pt idx="18372" formatCode="General">
                  <c:v>0.28786</c:v>
                </c:pt>
                <c:pt idx="18373" formatCode="General">
                  <c:v>0.28786</c:v>
                </c:pt>
                <c:pt idx="18374" formatCode="General">
                  <c:v>0.28786</c:v>
                </c:pt>
                <c:pt idx="18375" formatCode="General">
                  <c:v>0.28786</c:v>
                </c:pt>
                <c:pt idx="18376" formatCode="General">
                  <c:v>0.28786</c:v>
                </c:pt>
                <c:pt idx="18377" formatCode="General">
                  <c:v>0.28786</c:v>
                </c:pt>
                <c:pt idx="18378" formatCode="General">
                  <c:v>0.28786</c:v>
                </c:pt>
                <c:pt idx="18379" formatCode="General">
                  <c:v>0.28786</c:v>
                </c:pt>
                <c:pt idx="18380" formatCode="General">
                  <c:v>0.28786</c:v>
                </c:pt>
                <c:pt idx="18381" formatCode="General">
                  <c:v>0.28786</c:v>
                </c:pt>
                <c:pt idx="18382" formatCode="General">
                  <c:v>0.28786</c:v>
                </c:pt>
                <c:pt idx="18383" formatCode="General">
                  <c:v>0.28786</c:v>
                </c:pt>
                <c:pt idx="18384" formatCode="General">
                  <c:v>0.28787000000000001</c:v>
                </c:pt>
                <c:pt idx="18385" formatCode="General">
                  <c:v>0.28787000000000001</c:v>
                </c:pt>
                <c:pt idx="18386" formatCode="General">
                  <c:v>0.28787000000000001</c:v>
                </c:pt>
                <c:pt idx="18387" formatCode="General">
                  <c:v>0.28787000000000001</c:v>
                </c:pt>
                <c:pt idx="18388" formatCode="General">
                  <c:v>0.28787000000000001</c:v>
                </c:pt>
                <c:pt idx="18389" formatCode="General">
                  <c:v>0.28787000000000001</c:v>
                </c:pt>
                <c:pt idx="18390" formatCode="General">
                  <c:v>0.28787000000000001</c:v>
                </c:pt>
                <c:pt idx="18391" formatCode="General">
                  <c:v>0.28787000000000001</c:v>
                </c:pt>
                <c:pt idx="18392" formatCode="General">
                  <c:v>0.28787000000000001</c:v>
                </c:pt>
                <c:pt idx="18393" formatCode="General">
                  <c:v>0.28787000000000001</c:v>
                </c:pt>
                <c:pt idx="18394" formatCode="General">
                  <c:v>0.28787000000000001</c:v>
                </c:pt>
                <c:pt idx="18395" formatCode="General">
                  <c:v>0.28787000000000001</c:v>
                </c:pt>
                <c:pt idx="18396" formatCode="General">
                  <c:v>0.28787000000000001</c:v>
                </c:pt>
                <c:pt idx="18397" formatCode="General">
                  <c:v>0.28787000000000001</c:v>
                </c:pt>
                <c:pt idx="18398" formatCode="General">
                  <c:v>0.28787000000000001</c:v>
                </c:pt>
                <c:pt idx="18399" formatCode="General">
                  <c:v>0.28787000000000001</c:v>
                </c:pt>
                <c:pt idx="18400" formatCode="General">
                  <c:v>0.28787000000000001</c:v>
                </c:pt>
                <c:pt idx="18401" formatCode="General">
                  <c:v>0.28788000000000002</c:v>
                </c:pt>
                <c:pt idx="18402" formatCode="General">
                  <c:v>0.28788000000000002</c:v>
                </c:pt>
                <c:pt idx="18403" formatCode="General">
                  <c:v>0.28788000000000002</c:v>
                </c:pt>
                <c:pt idx="18404" formatCode="General">
                  <c:v>0.28788000000000002</c:v>
                </c:pt>
                <c:pt idx="18405" formatCode="General">
                  <c:v>0.28788000000000002</c:v>
                </c:pt>
                <c:pt idx="18406" formatCode="General">
                  <c:v>0.28788000000000002</c:v>
                </c:pt>
                <c:pt idx="18407" formatCode="General">
                  <c:v>0.28788000000000002</c:v>
                </c:pt>
                <c:pt idx="18408" formatCode="General">
                  <c:v>0.28788000000000002</c:v>
                </c:pt>
                <c:pt idx="18409" formatCode="General">
                  <c:v>0.28788000000000002</c:v>
                </c:pt>
                <c:pt idx="18410" formatCode="General">
                  <c:v>0.28788000000000002</c:v>
                </c:pt>
                <c:pt idx="18411" formatCode="General">
                  <c:v>0.28788000000000002</c:v>
                </c:pt>
                <c:pt idx="18412" formatCode="General">
                  <c:v>0.28788000000000002</c:v>
                </c:pt>
                <c:pt idx="18413" formatCode="General">
                  <c:v>0.28788000000000002</c:v>
                </c:pt>
                <c:pt idx="18414" formatCode="General">
                  <c:v>0.28788000000000002</c:v>
                </c:pt>
                <c:pt idx="18415" formatCode="General">
                  <c:v>0.28788000000000002</c:v>
                </c:pt>
                <c:pt idx="18416" formatCode="General">
                  <c:v>0.28788000000000002</c:v>
                </c:pt>
                <c:pt idx="18417" formatCode="General">
                  <c:v>0.28788000000000002</c:v>
                </c:pt>
                <c:pt idx="18418" formatCode="General">
                  <c:v>0.28788000000000002</c:v>
                </c:pt>
                <c:pt idx="18419" formatCode="General">
                  <c:v>0.28788000000000002</c:v>
                </c:pt>
                <c:pt idx="18420" formatCode="General">
                  <c:v>0.28788999999999998</c:v>
                </c:pt>
                <c:pt idx="18421" formatCode="General">
                  <c:v>0.28788999999999998</c:v>
                </c:pt>
                <c:pt idx="18422" formatCode="General">
                  <c:v>0.28788999999999998</c:v>
                </c:pt>
                <c:pt idx="18423" formatCode="General">
                  <c:v>0.28788999999999998</c:v>
                </c:pt>
                <c:pt idx="18424" formatCode="General">
                  <c:v>0.28788999999999998</c:v>
                </c:pt>
                <c:pt idx="18425" formatCode="General">
                  <c:v>0.28788999999999998</c:v>
                </c:pt>
                <c:pt idx="18426" formatCode="General">
                  <c:v>0.28788999999999998</c:v>
                </c:pt>
                <c:pt idx="18427" formatCode="General">
                  <c:v>0.28788999999999998</c:v>
                </c:pt>
                <c:pt idx="18428" formatCode="General">
                  <c:v>0.28788999999999998</c:v>
                </c:pt>
                <c:pt idx="18429" formatCode="General">
                  <c:v>0.28788999999999998</c:v>
                </c:pt>
                <c:pt idx="18430" formatCode="General">
                  <c:v>0.28788999999999998</c:v>
                </c:pt>
                <c:pt idx="18431" formatCode="General">
                  <c:v>0.28788999999999998</c:v>
                </c:pt>
                <c:pt idx="18432" formatCode="General">
                  <c:v>0.28788999999999998</c:v>
                </c:pt>
                <c:pt idx="18433" formatCode="General">
                  <c:v>0.28788999999999998</c:v>
                </c:pt>
                <c:pt idx="18434" formatCode="General">
                  <c:v>0.28788999999999998</c:v>
                </c:pt>
                <c:pt idx="18435" formatCode="General">
                  <c:v>0.28788999999999998</c:v>
                </c:pt>
                <c:pt idx="18436" formatCode="General">
                  <c:v>0.28788999999999998</c:v>
                </c:pt>
                <c:pt idx="18437" formatCode="General">
                  <c:v>0.28788999999999998</c:v>
                </c:pt>
                <c:pt idx="18438" formatCode="General">
                  <c:v>0.28788999999999998</c:v>
                </c:pt>
                <c:pt idx="18439" formatCode="General">
                  <c:v>0.28788999999999998</c:v>
                </c:pt>
                <c:pt idx="18440" formatCode="General">
                  <c:v>0.28789999999999999</c:v>
                </c:pt>
                <c:pt idx="18441" formatCode="General">
                  <c:v>0.28789999999999999</c:v>
                </c:pt>
                <c:pt idx="18442" formatCode="General">
                  <c:v>0.28789999999999999</c:v>
                </c:pt>
                <c:pt idx="18443" formatCode="General">
                  <c:v>0.28789999999999999</c:v>
                </c:pt>
                <c:pt idx="18444" formatCode="General">
                  <c:v>0.28789999999999999</c:v>
                </c:pt>
                <c:pt idx="18445" formatCode="General">
                  <c:v>0.28789999999999999</c:v>
                </c:pt>
                <c:pt idx="18446" formatCode="General">
                  <c:v>0.28789999999999999</c:v>
                </c:pt>
                <c:pt idx="18447" formatCode="General">
                  <c:v>0.28789999999999999</c:v>
                </c:pt>
                <c:pt idx="18448" formatCode="General">
                  <c:v>0.28789999999999999</c:v>
                </c:pt>
                <c:pt idx="18449" formatCode="General">
                  <c:v>0.28789999999999999</c:v>
                </c:pt>
                <c:pt idx="18450" formatCode="General">
                  <c:v>0.28789999999999999</c:v>
                </c:pt>
                <c:pt idx="18451" formatCode="General">
                  <c:v>0.28789999999999999</c:v>
                </c:pt>
                <c:pt idx="18452" formatCode="General">
                  <c:v>0.28789999999999999</c:v>
                </c:pt>
                <c:pt idx="18453" formatCode="General">
                  <c:v>0.28789999999999999</c:v>
                </c:pt>
                <c:pt idx="18454" formatCode="General">
                  <c:v>0.28789999999999999</c:v>
                </c:pt>
                <c:pt idx="18455" formatCode="General">
                  <c:v>0.28789999999999999</c:v>
                </c:pt>
                <c:pt idx="18456" formatCode="General">
                  <c:v>0.28789999999999999</c:v>
                </c:pt>
                <c:pt idx="18457" formatCode="General">
                  <c:v>0.28789999999999999</c:v>
                </c:pt>
                <c:pt idx="18458" formatCode="General">
                  <c:v>0.28789999999999999</c:v>
                </c:pt>
                <c:pt idx="18459" formatCode="General">
                  <c:v>0.28789999999999999</c:v>
                </c:pt>
                <c:pt idx="18460" formatCode="General">
                  <c:v>0.28789999999999999</c:v>
                </c:pt>
                <c:pt idx="18461" formatCode="General">
                  <c:v>0.28791</c:v>
                </c:pt>
                <c:pt idx="18462" formatCode="General">
                  <c:v>0.28791</c:v>
                </c:pt>
                <c:pt idx="18463" formatCode="General">
                  <c:v>0.28791</c:v>
                </c:pt>
                <c:pt idx="18464" formatCode="General">
                  <c:v>0.28791</c:v>
                </c:pt>
                <c:pt idx="18465" formatCode="General">
                  <c:v>0.28791</c:v>
                </c:pt>
                <c:pt idx="18466" formatCode="General">
                  <c:v>0.28791</c:v>
                </c:pt>
                <c:pt idx="18467" formatCode="General">
                  <c:v>0.28791</c:v>
                </c:pt>
                <c:pt idx="18468" formatCode="General">
                  <c:v>0.28791</c:v>
                </c:pt>
                <c:pt idx="18469" formatCode="General">
                  <c:v>0.28791</c:v>
                </c:pt>
                <c:pt idx="18470" formatCode="General">
                  <c:v>0.28791</c:v>
                </c:pt>
                <c:pt idx="18471" formatCode="General">
                  <c:v>0.28791</c:v>
                </c:pt>
                <c:pt idx="18472" formatCode="General">
                  <c:v>0.28791</c:v>
                </c:pt>
                <c:pt idx="18473" formatCode="General">
                  <c:v>0.28791</c:v>
                </c:pt>
                <c:pt idx="18474" formatCode="General">
                  <c:v>0.28791</c:v>
                </c:pt>
                <c:pt idx="18475" formatCode="General">
                  <c:v>0.28791</c:v>
                </c:pt>
                <c:pt idx="18476" formatCode="General">
                  <c:v>0.28791</c:v>
                </c:pt>
                <c:pt idx="18477" formatCode="General">
                  <c:v>0.28791</c:v>
                </c:pt>
                <c:pt idx="18478" formatCode="General">
                  <c:v>0.28791</c:v>
                </c:pt>
                <c:pt idx="18479" formatCode="General">
                  <c:v>0.28791</c:v>
                </c:pt>
                <c:pt idx="18480" formatCode="General">
                  <c:v>0.28791</c:v>
                </c:pt>
                <c:pt idx="18481" formatCode="General">
                  <c:v>0.28791</c:v>
                </c:pt>
                <c:pt idx="18482" formatCode="General">
                  <c:v>0.28791</c:v>
                </c:pt>
                <c:pt idx="18483" formatCode="General">
                  <c:v>0.28791</c:v>
                </c:pt>
                <c:pt idx="18484" formatCode="General">
                  <c:v>0.28791</c:v>
                </c:pt>
                <c:pt idx="18485" formatCode="General">
                  <c:v>0.28792000000000001</c:v>
                </c:pt>
                <c:pt idx="18486" formatCode="General">
                  <c:v>0.28792000000000001</c:v>
                </c:pt>
                <c:pt idx="18487" formatCode="General">
                  <c:v>0.28792000000000001</c:v>
                </c:pt>
                <c:pt idx="18488" formatCode="General">
                  <c:v>0.28792000000000001</c:v>
                </c:pt>
                <c:pt idx="18489" formatCode="General">
                  <c:v>0.28792000000000001</c:v>
                </c:pt>
                <c:pt idx="18490" formatCode="General">
                  <c:v>0.28792000000000001</c:v>
                </c:pt>
                <c:pt idx="18491" formatCode="General">
                  <c:v>0.28792000000000001</c:v>
                </c:pt>
                <c:pt idx="18492" formatCode="General">
                  <c:v>0.28792000000000001</c:v>
                </c:pt>
                <c:pt idx="18493" formatCode="General">
                  <c:v>0.28792000000000001</c:v>
                </c:pt>
                <c:pt idx="18494" formatCode="General">
                  <c:v>0.28792000000000001</c:v>
                </c:pt>
                <c:pt idx="18495" formatCode="General">
                  <c:v>0.28792000000000001</c:v>
                </c:pt>
                <c:pt idx="18496" formatCode="General">
                  <c:v>0.28792000000000001</c:v>
                </c:pt>
                <c:pt idx="18497" formatCode="General">
                  <c:v>0.28792000000000001</c:v>
                </c:pt>
                <c:pt idx="18498" formatCode="General">
                  <c:v>0.28792000000000001</c:v>
                </c:pt>
                <c:pt idx="18499" formatCode="General">
                  <c:v>0.28792000000000001</c:v>
                </c:pt>
                <c:pt idx="18500" formatCode="General">
                  <c:v>0.28792000000000001</c:v>
                </c:pt>
                <c:pt idx="18501" formatCode="General">
                  <c:v>0.28792000000000001</c:v>
                </c:pt>
                <c:pt idx="18502" formatCode="General">
                  <c:v>0.28792000000000001</c:v>
                </c:pt>
                <c:pt idx="18503" formatCode="General">
                  <c:v>0.28792000000000001</c:v>
                </c:pt>
                <c:pt idx="18504" formatCode="General">
                  <c:v>0.28792000000000001</c:v>
                </c:pt>
                <c:pt idx="18505" formatCode="General">
                  <c:v>0.28792000000000001</c:v>
                </c:pt>
                <c:pt idx="18506" formatCode="General">
                  <c:v>0.28792000000000001</c:v>
                </c:pt>
                <c:pt idx="18507" formatCode="General">
                  <c:v>0.28792000000000001</c:v>
                </c:pt>
                <c:pt idx="18508" formatCode="General">
                  <c:v>0.28792000000000001</c:v>
                </c:pt>
                <c:pt idx="18509" formatCode="General">
                  <c:v>0.28792000000000001</c:v>
                </c:pt>
                <c:pt idx="18510" formatCode="General">
                  <c:v>0.28792000000000001</c:v>
                </c:pt>
                <c:pt idx="18511" formatCode="General">
                  <c:v>0.28793000000000002</c:v>
                </c:pt>
                <c:pt idx="18512" formatCode="General">
                  <c:v>0.28793000000000002</c:v>
                </c:pt>
                <c:pt idx="18513" formatCode="General">
                  <c:v>0.28793000000000002</c:v>
                </c:pt>
                <c:pt idx="18514" formatCode="General">
                  <c:v>0.28793000000000002</c:v>
                </c:pt>
                <c:pt idx="18515" formatCode="General">
                  <c:v>0.28793000000000002</c:v>
                </c:pt>
                <c:pt idx="18516" formatCode="General">
                  <c:v>0.28793000000000002</c:v>
                </c:pt>
                <c:pt idx="18517" formatCode="General">
                  <c:v>0.28793000000000002</c:v>
                </c:pt>
                <c:pt idx="18518" formatCode="General">
                  <c:v>0.28793000000000002</c:v>
                </c:pt>
                <c:pt idx="18519" formatCode="General">
                  <c:v>0.28793000000000002</c:v>
                </c:pt>
                <c:pt idx="18520" formatCode="General">
                  <c:v>0.28793000000000002</c:v>
                </c:pt>
                <c:pt idx="18521" formatCode="General">
                  <c:v>0.28793000000000002</c:v>
                </c:pt>
                <c:pt idx="18522" formatCode="General">
                  <c:v>0.28793000000000002</c:v>
                </c:pt>
                <c:pt idx="18523" formatCode="General">
                  <c:v>0.28793000000000002</c:v>
                </c:pt>
                <c:pt idx="18524" formatCode="General">
                  <c:v>0.28793000000000002</c:v>
                </c:pt>
                <c:pt idx="18525" formatCode="General">
                  <c:v>0.28793000000000002</c:v>
                </c:pt>
                <c:pt idx="18526" formatCode="General">
                  <c:v>0.28793000000000002</c:v>
                </c:pt>
                <c:pt idx="18527" formatCode="General">
                  <c:v>0.28793000000000002</c:v>
                </c:pt>
                <c:pt idx="18528" formatCode="General">
                  <c:v>0.28793000000000002</c:v>
                </c:pt>
                <c:pt idx="18529" formatCode="General">
                  <c:v>0.28793000000000002</c:v>
                </c:pt>
                <c:pt idx="18530" formatCode="General">
                  <c:v>0.28793000000000002</c:v>
                </c:pt>
                <c:pt idx="18531" formatCode="General">
                  <c:v>0.28793000000000002</c:v>
                </c:pt>
                <c:pt idx="18532" formatCode="General">
                  <c:v>0.28793000000000002</c:v>
                </c:pt>
                <c:pt idx="18533" formatCode="General">
                  <c:v>0.28793000000000002</c:v>
                </c:pt>
                <c:pt idx="18534" formatCode="General">
                  <c:v>0.28793000000000002</c:v>
                </c:pt>
                <c:pt idx="18535" formatCode="General">
                  <c:v>0.28793000000000002</c:v>
                </c:pt>
                <c:pt idx="18536" formatCode="General">
                  <c:v>0.28793000000000002</c:v>
                </c:pt>
                <c:pt idx="18537" formatCode="General">
                  <c:v>0.28793999999999997</c:v>
                </c:pt>
                <c:pt idx="18538" formatCode="General">
                  <c:v>0.28793999999999997</c:v>
                </c:pt>
                <c:pt idx="18539" formatCode="General">
                  <c:v>0.28793999999999997</c:v>
                </c:pt>
                <c:pt idx="18540" formatCode="General">
                  <c:v>0.28793999999999997</c:v>
                </c:pt>
                <c:pt idx="18541" formatCode="General">
                  <c:v>0.28793999999999997</c:v>
                </c:pt>
                <c:pt idx="18542" formatCode="General">
                  <c:v>0.28793999999999997</c:v>
                </c:pt>
                <c:pt idx="18543" formatCode="General">
                  <c:v>0.28793999999999997</c:v>
                </c:pt>
                <c:pt idx="18544" formatCode="General">
                  <c:v>0.28793999999999997</c:v>
                </c:pt>
                <c:pt idx="18545" formatCode="General">
                  <c:v>0.28793999999999997</c:v>
                </c:pt>
                <c:pt idx="18546" formatCode="General">
                  <c:v>0.28793999999999997</c:v>
                </c:pt>
                <c:pt idx="18547" formatCode="General">
                  <c:v>0.28793999999999997</c:v>
                </c:pt>
                <c:pt idx="18548" formatCode="General">
                  <c:v>0.28793999999999997</c:v>
                </c:pt>
                <c:pt idx="18549" formatCode="General">
                  <c:v>0.28793999999999997</c:v>
                </c:pt>
                <c:pt idx="18550" formatCode="General">
                  <c:v>0.28793999999999997</c:v>
                </c:pt>
                <c:pt idx="18551" formatCode="General">
                  <c:v>0.28793999999999997</c:v>
                </c:pt>
                <c:pt idx="18552" formatCode="General">
                  <c:v>0.28793999999999997</c:v>
                </c:pt>
                <c:pt idx="18553" formatCode="General">
                  <c:v>0.28793999999999997</c:v>
                </c:pt>
                <c:pt idx="18554" formatCode="General">
                  <c:v>0.28793999999999997</c:v>
                </c:pt>
                <c:pt idx="18555" formatCode="General">
                  <c:v>0.28793999999999997</c:v>
                </c:pt>
                <c:pt idx="18556" formatCode="General">
                  <c:v>0.28793999999999997</c:v>
                </c:pt>
                <c:pt idx="18557" formatCode="General">
                  <c:v>0.28793999999999997</c:v>
                </c:pt>
                <c:pt idx="18558" formatCode="General">
                  <c:v>0.28793999999999997</c:v>
                </c:pt>
                <c:pt idx="18559" formatCode="General">
                  <c:v>0.28793999999999997</c:v>
                </c:pt>
                <c:pt idx="18560" formatCode="General">
                  <c:v>0.28793999999999997</c:v>
                </c:pt>
                <c:pt idx="18561" formatCode="General">
                  <c:v>0.28793999999999997</c:v>
                </c:pt>
                <c:pt idx="18562" formatCode="General">
                  <c:v>0.28793999999999997</c:v>
                </c:pt>
                <c:pt idx="18563" formatCode="General">
                  <c:v>0.28793999999999997</c:v>
                </c:pt>
                <c:pt idx="18564" formatCode="General">
                  <c:v>0.28793999999999997</c:v>
                </c:pt>
                <c:pt idx="18565" formatCode="General">
                  <c:v>0.28794999999999998</c:v>
                </c:pt>
                <c:pt idx="18566" formatCode="General">
                  <c:v>0.28794999999999998</c:v>
                </c:pt>
                <c:pt idx="18567" formatCode="General">
                  <c:v>0.28794999999999998</c:v>
                </c:pt>
                <c:pt idx="18568" formatCode="General">
                  <c:v>0.28794999999999998</c:v>
                </c:pt>
                <c:pt idx="18569" formatCode="General">
                  <c:v>0.28794999999999998</c:v>
                </c:pt>
                <c:pt idx="18570" formatCode="General">
                  <c:v>0.28794999999999998</c:v>
                </c:pt>
                <c:pt idx="18571" formatCode="General">
                  <c:v>0.28794999999999998</c:v>
                </c:pt>
                <c:pt idx="18572" formatCode="General">
                  <c:v>0.28794999999999998</c:v>
                </c:pt>
                <c:pt idx="18573" formatCode="General">
                  <c:v>0.28794999999999998</c:v>
                </c:pt>
                <c:pt idx="18574" formatCode="General">
                  <c:v>0.28794999999999998</c:v>
                </c:pt>
                <c:pt idx="18575" formatCode="General">
                  <c:v>0.28794999999999998</c:v>
                </c:pt>
                <c:pt idx="18576" formatCode="General">
                  <c:v>0.28794999999999998</c:v>
                </c:pt>
                <c:pt idx="18577" formatCode="General">
                  <c:v>0.28794999999999998</c:v>
                </c:pt>
                <c:pt idx="18578" formatCode="General">
                  <c:v>0.28794999999999998</c:v>
                </c:pt>
                <c:pt idx="18579" formatCode="General">
                  <c:v>0.28794999999999998</c:v>
                </c:pt>
                <c:pt idx="18580" formatCode="General">
                  <c:v>0.28794999999999998</c:v>
                </c:pt>
                <c:pt idx="18581" formatCode="General">
                  <c:v>0.28794999999999998</c:v>
                </c:pt>
                <c:pt idx="18582" formatCode="General">
                  <c:v>0.28794999999999998</c:v>
                </c:pt>
                <c:pt idx="18583" formatCode="General">
                  <c:v>0.28794999999999998</c:v>
                </c:pt>
                <c:pt idx="18584" formatCode="General">
                  <c:v>0.28794999999999998</c:v>
                </c:pt>
                <c:pt idx="18585" formatCode="General">
                  <c:v>0.28794999999999998</c:v>
                </c:pt>
                <c:pt idx="18586" formatCode="General">
                  <c:v>0.28794999999999998</c:v>
                </c:pt>
                <c:pt idx="18587" formatCode="General">
                  <c:v>0.28794999999999998</c:v>
                </c:pt>
                <c:pt idx="18588" formatCode="General">
                  <c:v>0.28794999999999998</c:v>
                </c:pt>
                <c:pt idx="18589" formatCode="General">
                  <c:v>0.28794999999999998</c:v>
                </c:pt>
                <c:pt idx="18590" formatCode="General">
                  <c:v>0.28794999999999998</c:v>
                </c:pt>
                <c:pt idx="18591" formatCode="General">
                  <c:v>0.28794999999999998</c:v>
                </c:pt>
                <c:pt idx="18592" formatCode="General">
                  <c:v>0.28794999999999998</c:v>
                </c:pt>
                <c:pt idx="18593" formatCode="General">
                  <c:v>0.28795999999999999</c:v>
                </c:pt>
                <c:pt idx="18594" formatCode="General">
                  <c:v>0.28795999999999999</c:v>
                </c:pt>
                <c:pt idx="18595" formatCode="General">
                  <c:v>0.28795999999999999</c:v>
                </c:pt>
                <c:pt idx="18596" formatCode="General">
                  <c:v>0.28795999999999999</c:v>
                </c:pt>
                <c:pt idx="18597" formatCode="General">
                  <c:v>0.28795999999999999</c:v>
                </c:pt>
                <c:pt idx="18598" formatCode="General">
                  <c:v>0.28795999999999999</c:v>
                </c:pt>
                <c:pt idx="18599" formatCode="General">
                  <c:v>0.28795999999999999</c:v>
                </c:pt>
                <c:pt idx="18600" formatCode="General">
                  <c:v>0.28795999999999999</c:v>
                </c:pt>
                <c:pt idx="18601" formatCode="General">
                  <c:v>0.28795999999999999</c:v>
                </c:pt>
                <c:pt idx="18602" formatCode="General">
                  <c:v>0.28795999999999999</c:v>
                </c:pt>
                <c:pt idx="18603" formatCode="General">
                  <c:v>0.28795999999999999</c:v>
                </c:pt>
                <c:pt idx="18604" formatCode="General">
                  <c:v>0.28795999999999999</c:v>
                </c:pt>
                <c:pt idx="18605" formatCode="General">
                  <c:v>0.28795999999999999</c:v>
                </c:pt>
                <c:pt idx="18606" formatCode="General">
                  <c:v>0.28795999999999999</c:v>
                </c:pt>
                <c:pt idx="18607" formatCode="General">
                  <c:v>0.28795999999999999</c:v>
                </c:pt>
                <c:pt idx="18608" formatCode="General">
                  <c:v>0.28795999999999999</c:v>
                </c:pt>
                <c:pt idx="18609" formatCode="General">
                  <c:v>0.28795999999999999</c:v>
                </c:pt>
                <c:pt idx="18610" formatCode="General">
                  <c:v>0.28795999999999999</c:v>
                </c:pt>
                <c:pt idx="18611" formatCode="General">
                  <c:v>0.28795999999999999</c:v>
                </c:pt>
                <c:pt idx="18612" formatCode="General">
                  <c:v>0.28795999999999999</c:v>
                </c:pt>
                <c:pt idx="18613" formatCode="General">
                  <c:v>0.28795999999999999</c:v>
                </c:pt>
                <c:pt idx="18614" formatCode="General">
                  <c:v>0.28795999999999999</c:v>
                </c:pt>
                <c:pt idx="18615" formatCode="General">
                  <c:v>0.28795999999999999</c:v>
                </c:pt>
                <c:pt idx="18616" formatCode="General">
                  <c:v>0.28795999999999999</c:v>
                </c:pt>
                <c:pt idx="18617" formatCode="General">
                  <c:v>0.28795999999999999</c:v>
                </c:pt>
                <c:pt idx="18618" formatCode="General">
                  <c:v>0.28795999999999999</c:v>
                </c:pt>
                <c:pt idx="18619" formatCode="General">
                  <c:v>0.28795999999999999</c:v>
                </c:pt>
                <c:pt idx="18620" formatCode="General">
                  <c:v>0.28795999999999999</c:v>
                </c:pt>
                <c:pt idx="18621" formatCode="General">
                  <c:v>0.28795999999999999</c:v>
                </c:pt>
                <c:pt idx="18622" formatCode="General">
                  <c:v>0.28795999999999999</c:v>
                </c:pt>
                <c:pt idx="18623" formatCode="General">
                  <c:v>0.28797</c:v>
                </c:pt>
                <c:pt idx="18624" formatCode="General">
                  <c:v>0.28797</c:v>
                </c:pt>
                <c:pt idx="18625" formatCode="General">
                  <c:v>0.28797</c:v>
                </c:pt>
                <c:pt idx="18626" formatCode="General">
                  <c:v>0.28797</c:v>
                </c:pt>
                <c:pt idx="18627" formatCode="General">
                  <c:v>0.28797</c:v>
                </c:pt>
                <c:pt idx="18628" formatCode="General">
                  <c:v>0.28797</c:v>
                </c:pt>
                <c:pt idx="18629" formatCode="General">
                  <c:v>0.28797</c:v>
                </c:pt>
                <c:pt idx="18630" formatCode="General">
                  <c:v>0.28797</c:v>
                </c:pt>
                <c:pt idx="18631" formatCode="General">
                  <c:v>0.28797</c:v>
                </c:pt>
                <c:pt idx="18632" formatCode="General">
                  <c:v>0.28797</c:v>
                </c:pt>
                <c:pt idx="18633" formatCode="General">
                  <c:v>0.28797</c:v>
                </c:pt>
                <c:pt idx="18634" formatCode="General">
                  <c:v>0.28797</c:v>
                </c:pt>
                <c:pt idx="18635" formatCode="General">
                  <c:v>0.28797</c:v>
                </c:pt>
                <c:pt idx="18636" formatCode="General">
                  <c:v>0.28797</c:v>
                </c:pt>
                <c:pt idx="18637" formatCode="General">
                  <c:v>0.28797</c:v>
                </c:pt>
                <c:pt idx="18638" formatCode="General">
                  <c:v>0.28797</c:v>
                </c:pt>
                <c:pt idx="18639" formatCode="General">
                  <c:v>0.28797</c:v>
                </c:pt>
                <c:pt idx="18640" formatCode="General">
                  <c:v>0.28797</c:v>
                </c:pt>
                <c:pt idx="18641" formatCode="General">
                  <c:v>0.28797</c:v>
                </c:pt>
                <c:pt idx="18642" formatCode="General">
                  <c:v>0.28797</c:v>
                </c:pt>
                <c:pt idx="18643" formatCode="General">
                  <c:v>0.28797</c:v>
                </c:pt>
                <c:pt idx="18644" formatCode="General">
                  <c:v>0.28797</c:v>
                </c:pt>
                <c:pt idx="18645" formatCode="General">
                  <c:v>0.28797</c:v>
                </c:pt>
                <c:pt idx="18646" formatCode="General">
                  <c:v>0.28797</c:v>
                </c:pt>
                <c:pt idx="18647" formatCode="General">
                  <c:v>0.28797</c:v>
                </c:pt>
                <c:pt idx="18648" formatCode="General">
                  <c:v>0.28797</c:v>
                </c:pt>
                <c:pt idx="18649" formatCode="General">
                  <c:v>0.28797</c:v>
                </c:pt>
                <c:pt idx="18650" formatCode="General">
                  <c:v>0.28797</c:v>
                </c:pt>
                <c:pt idx="18651" formatCode="General">
                  <c:v>0.28797</c:v>
                </c:pt>
                <c:pt idx="18652" formatCode="General">
                  <c:v>0.28797</c:v>
                </c:pt>
                <c:pt idx="18653" formatCode="General">
                  <c:v>0.28797</c:v>
                </c:pt>
                <c:pt idx="18654" formatCode="General">
                  <c:v>0.28797</c:v>
                </c:pt>
                <c:pt idx="18655" formatCode="General">
                  <c:v>0.28797</c:v>
                </c:pt>
                <c:pt idx="18656" formatCode="General">
                  <c:v>0.28798000000000001</c:v>
                </c:pt>
                <c:pt idx="18657" formatCode="General">
                  <c:v>0.28798000000000001</c:v>
                </c:pt>
                <c:pt idx="18658" formatCode="General">
                  <c:v>0.28798000000000001</c:v>
                </c:pt>
                <c:pt idx="18659" formatCode="General">
                  <c:v>0.28798000000000001</c:v>
                </c:pt>
                <c:pt idx="18660" formatCode="General">
                  <c:v>0.28798000000000001</c:v>
                </c:pt>
                <c:pt idx="18661" formatCode="General">
                  <c:v>0.28798000000000001</c:v>
                </c:pt>
                <c:pt idx="18662" formatCode="General">
                  <c:v>0.28798000000000001</c:v>
                </c:pt>
                <c:pt idx="18663" formatCode="General">
                  <c:v>0.28798000000000001</c:v>
                </c:pt>
                <c:pt idx="18664" formatCode="General">
                  <c:v>0.28798000000000001</c:v>
                </c:pt>
                <c:pt idx="18665" formatCode="General">
                  <c:v>0.28798000000000001</c:v>
                </c:pt>
                <c:pt idx="18666" formatCode="General">
                  <c:v>0.28798000000000001</c:v>
                </c:pt>
                <c:pt idx="18667" formatCode="General">
                  <c:v>0.28798000000000001</c:v>
                </c:pt>
                <c:pt idx="18668" formatCode="General">
                  <c:v>0.28798000000000001</c:v>
                </c:pt>
                <c:pt idx="18669" formatCode="General">
                  <c:v>0.28798000000000001</c:v>
                </c:pt>
                <c:pt idx="18670" formatCode="General">
                  <c:v>0.28798000000000001</c:v>
                </c:pt>
                <c:pt idx="18671" formatCode="General">
                  <c:v>0.28798000000000001</c:v>
                </c:pt>
                <c:pt idx="18672" formatCode="General">
                  <c:v>0.28798000000000001</c:v>
                </c:pt>
                <c:pt idx="18673" formatCode="General">
                  <c:v>0.28798000000000001</c:v>
                </c:pt>
                <c:pt idx="18674" formatCode="General">
                  <c:v>0.28798000000000001</c:v>
                </c:pt>
                <c:pt idx="18675" formatCode="General">
                  <c:v>0.28798000000000001</c:v>
                </c:pt>
                <c:pt idx="18676" formatCode="General">
                  <c:v>0.28798000000000001</c:v>
                </c:pt>
                <c:pt idx="18677" formatCode="General">
                  <c:v>0.28798000000000001</c:v>
                </c:pt>
                <c:pt idx="18678" formatCode="General">
                  <c:v>0.28798000000000001</c:v>
                </c:pt>
                <c:pt idx="18679" formatCode="General">
                  <c:v>0.28798000000000001</c:v>
                </c:pt>
                <c:pt idx="18680" formatCode="General">
                  <c:v>0.28798000000000001</c:v>
                </c:pt>
                <c:pt idx="18681" formatCode="General">
                  <c:v>0.28798000000000001</c:v>
                </c:pt>
                <c:pt idx="18682" formatCode="General">
                  <c:v>0.28798000000000001</c:v>
                </c:pt>
                <c:pt idx="18683" formatCode="General">
                  <c:v>0.28798000000000001</c:v>
                </c:pt>
                <c:pt idx="18684" formatCode="General">
                  <c:v>0.28798000000000001</c:v>
                </c:pt>
                <c:pt idx="18685" formatCode="General">
                  <c:v>0.28798000000000001</c:v>
                </c:pt>
                <c:pt idx="18686" formatCode="General">
                  <c:v>0.28798000000000001</c:v>
                </c:pt>
                <c:pt idx="18687" formatCode="General">
                  <c:v>0.28798000000000001</c:v>
                </c:pt>
                <c:pt idx="18688" formatCode="General">
                  <c:v>0.28798000000000001</c:v>
                </c:pt>
                <c:pt idx="18689" formatCode="General">
                  <c:v>0.28798000000000001</c:v>
                </c:pt>
                <c:pt idx="18690" formatCode="General">
                  <c:v>0.28798000000000001</c:v>
                </c:pt>
                <c:pt idx="18691" formatCode="General">
                  <c:v>0.28798000000000001</c:v>
                </c:pt>
                <c:pt idx="18692" formatCode="General">
                  <c:v>0.28798000000000001</c:v>
                </c:pt>
                <c:pt idx="18693" formatCode="General">
                  <c:v>0.28798000000000001</c:v>
                </c:pt>
                <c:pt idx="18694" formatCode="General">
                  <c:v>0.28798000000000001</c:v>
                </c:pt>
                <c:pt idx="18695" formatCode="General">
                  <c:v>0.28798000000000001</c:v>
                </c:pt>
                <c:pt idx="18696" formatCode="General">
                  <c:v>0.28798000000000001</c:v>
                </c:pt>
                <c:pt idx="18697" formatCode="General">
                  <c:v>0.28798000000000001</c:v>
                </c:pt>
                <c:pt idx="18698" formatCode="General">
                  <c:v>0.28798000000000001</c:v>
                </c:pt>
                <c:pt idx="18699" formatCode="General">
                  <c:v>0.28798000000000001</c:v>
                </c:pt>
                <c:pt idx="18700" formatCode="General">
                  <c:v>0.28798000000000001</c:v>
                </c:pt>
                <c:pt idx="18701" formatCode="General">
                  <c:v>0.28798000000000001</c:v>
                </c:pt>
                <c:pt idx="18702" formatCode="General">
                  <c:v>0.28798000000000001</c:v>
                </c:pt>
                <c:pt idx="18703" formatCode="General">
                  <c:v>0.28798000000000001</c:v>
                </c:pt>
                <c:pt idx="18704" formatCode="General">
                  <c:v>0.28798000000000001</c:v>
                </c:pt>
                <c:pt idx="18705" formatCode="General">
                  <c:v>0.28799000000000002</c:v>
                </c:pt>
                <c:pt idx="18706" formatCode="General">
                  <c:v>0.28799000000000002</c:v>
                </c:pt>
                <c:pt idx="18707" formatCode="General">
                  <c:v>0.28799000000000002</c:v>
                </c:pt>
                <c:pt idx="18708" formatCode="General">
                  <c:v>0.28799000000000002</c:v>
                </c:pt>
                <c:pt idx="18709" formatCode="General">
                  <c:v>0.28799000000000002</c:v>
                </c:pt>
                <c:pt idx="18710" formatCode="General">
                  <c:v>0.28799000000000002</c:v>
                </c:pt>
                <c:pt idx="18711" formatCode="General">
                  <c:v>0.28799000000000002</c:v>
                </c:pt>
                <c:pt idx="18712" formatCode="General">
                  <c:v>0.28799000000000002</c:v>
                </c:pt>
                <c:pt idx="18713" formatCode="General">
                  <c:v>0.28799000000000002</c:v>
                </c:pt>
                <c:pt idx="18714" formatCode="General">
                  <c:v>0.28799000000000002</c:v>
                </c:pt>
                <c:pt idx="18715" formatCode="General">
                  <c:v>0.28799000000000002</c:v>
                </c:pt>
                <c:pt idx="18716" formatCode="General">
                  <c:v>0.28799000000000002</c:v>
                </c:pt>
                <c:pt idx="18717" formatCode="General">
                  <c:v>0.28799000000000002</c:v>
                </c:pt>
                <c:pt idx="18718" formatCode="General">
                  <c:v>0.28799000000000002</c:v>
                </c:pt>
                <c:pt idx="18719" formatCode="General">
                  <c:v>0.28799000000000002</c:v>
                </c:pt>
                <c:pt idx="18720" formatCode="General">
                  <c:v>0.28799000000000002</c:v>
                </c:pt>
                <c:pt idx="18721" formatCode="General">
                  <c:v>0.28799000000000002</c:v>
                </c:pt>
                <c:pt idx="18722" formatCode="General">
                  <c:v>0.28799000000000002</c:v>
                </c:pt>
                <c:pt idx="18723" formatCode="General">
                  <c:v>0.28799000000000002</c:v>
                </c:pt>
                <c:pt idx="18724" formatCode="General">
                  <c:v>0.28799000000000002</c:v>
                </c:pt>
                <c:pt idx="18725" formatCode="General">
                  <c:v>0.28799000000000002</c:v>
                </c:pt>
                <c:pt idx="18726" formatCode="General">
                  <c:v>0.28799000000000002</c:v>
                </c:pt>
                <c:pt idx="18727" formatCode="General">
                  <c:v>0.28799000000000002</c:v>
                </c:pt>
                <c:pt idx="18728" formatCode="General">
                  <c:v>0.28799000000000002</c:v>
                </c:pt>
                <c:pt idx="18729" formatCode="General">
                  <c:v>0.28799000000000002</c:v>
                </c:pt>
                <c:pt idx="18730" formatCode="General">
                  <c:v>0.28799000000000002</c:v>
                </c:pt>
                <c:pt idx="18731" formatCode="General">
                  <c:v>0.28799000000000002</c:v>
                </c:pt>
                <c:pt idx="18732" formatCode="General">
                  <c:v>0.28799000000000002</c:v>
                </c:pt>
                <c:pt idx="18733" formatCode="General">
                  <c:v>0.28799000000000002</c:v>
                </c:pt>
                <c:pt idx="18734" formatCode="General">
                  <c:v>0.28799000000000002</c:v>
                </c:pt>
                <c:pt idx="18735" formatCode="General">
                  <c:v>0.28799000000000002</c:v>
                </c:pt>
                <c:pt idx="18736" formatCode="General">
                  <c:v>0.28799000000000002</c:v>
                </c:pt>
                <c:pt idx="18737" formatCode="General">
                  <c:v>0.28799000000000002</c:v>
                </c:pt>
                <c:pt idx="18738" formatCode="General">
                  <c:v>0.28799000000000002</c:v>
                </c:pt>
                <c:pt idx="18739" formatCode="General">
                  <c:v>0.28799000000000002</c:v>
                </c:pt>
                <c:pt idx="18740" formatCode="General">
                  <c:v>0.28799000000000002</c:v>
                </c:pt>
                <c:pt idx="18741" formatCode="General">
                  <c:v>0.28799000000000002</c:v>
                </c:pt>
                <c:pt idx="18742" formatCode="General">
                  <c:v>0.28799000000000002</c:v>
                </c:pt>
                <c:pt idx="18743" formatCode="General">
                  <c:v>0.28799000000000002</c:v>
                </c:pt>
                <c:pt idx="18744" formatCode="General">
                  <c:v>0.28799000000000002</c:v>
                </c:pt>
                <c:pt idx="18745" formatCode="General">
                  <c:v>0.28799000000000002</c:v>
                </c:pt>
                <c:pt idx="18746" formatCode="General">
                  <c:v>0.28799000000000002</c:v>
                </c:pt>
                <c:pt idx="18747" formatCode="General">
                  <c:v>0.28799000000000002</c:v>
                </c:pt>
                <c:pt idx="18748" formatCode="General">
                  <c:v>0.28799000000000002</c:v>
                </c:pt>
                <c:pt idx="18749" formatCode="General">
                  <c:v>0.28799000000000002</c:v>
                </c:pt>
                <c:pt idx="18750" formatCode="General">
                  <c:v>0.28799000000000002</c:v>
                </c:pt>
                <c:pt idx="18751" formatCode="General">
                  <c:v>0.28799000000000002</c:v>
                </c:pt>
                <c:pt idx="18752" formatCode="General">
                  <c:v>0.28799000000000002</c:v>
                </c:pt>
                <c:pt idx="18753" formatCode="General">
                  <c:v>0.28799000000000002</c:v>
                </c:pt>
                <c:pt idx="18754" formatCode="General">
                  <c:v>0.28799000000000002</c:v>
                </c:pt>
                <c:pt idx="18755" formatCode="General">
                  <c:v>0.28799000000000002</c:v>
                </c:pt>
                <c:pt idx="18756" formatCode="General">
                  <c:v>0.28799000000000002</c:v>
                </c:pt>
                <c:pt idx="18757" formatCode="General">
                  <c:v>0.28799000000000002</c:v>
                </c:pt>
                <c:pt idx="18758" formatCode="General">
                  <c:v>0.28799000000000002</c:v>
                </c:pt>
                <c:pt idx="18759" formatCode="General">
                  <c:v>0.28799000000000002</c:v>
                </c:pt>
                <c:pt idx="18760" formatCode="General">
                  <c:v>0.28799000000000002</c:v>
                </c:pt>
                <c:pt idx="18761" formatCode="General">
                  <c:v>0.28799000000000002</c:v>
                </c:pt>
                <c:pt idx="18762" formatCode="General">
                  <c:v>0.28799000000000002</c:v>
                </c:pt>
                <c:pt idx="18763" formatCode="General">
                  <c:v>0.28799000000000002</c:v>
                </c:pt>
                <c:pt idx="18764" formatCode="General">
                  <c:v>0.28799000000000002</c:v>
                </c:pt>
                <c:pt idx="18765" formatCode="General">
                  <c:v>0.28799000000000002</c:v>
                </c:pt>
                <c:pt idx="18766" formatCode="General">
                  <c:v>0.28799000000000002</c:v>
                </c:pt>
                <c:pt idx="18767" formatCode="General">
                  <c:v>0.28799000000000002</c:v>
                </c:pt>
                <c:pt idx="18768" formatCode="General">
                  <c:v>0.28799000000000002</c:v>
                </c:pt>
                <c:pt idx="18769" formatCode="General">
                  <c:v>0.28799000000000002</c:v>
                </c:pt>
                <c:pt idx="18770" formatCode="General">
                  <c:v>0.28799000000000002</c:v>
                </c:pt>
                <c:pt idx="18771" formatCode="General">
                  <c:v>0.28799000000000002</c:v>
                </c:pt>
                <c:pt idx="18772" formatCode="General">
                  <c:v>0.28799000000000002</c:v>
                </c:pt>
                <c:pt idx="18773" formatCode="General">
                  <c:v>0.28799000000000002</c:v>
                </c:pt>
                <c:pt idx="18774" formatCode="General">
                  <c:v>0.28799000000000002</c:v>
                </c:pt>
                <c:pt idx="18775" formatCode="General">
                  <c:v>0.28799000000000002</c:v>
                </c:pt>
                <c:pt idx="18776" formatCode="General">
                  <c:v>0.28799000000000002</c:v>
                </c:pt>
                <c:pt idx="18777" formatCode="General">
                  <c:v>0.28799000000000002</c:v>
                </c:pt>
                <c:pt idx="18778" formatCode="General">
                  <c:v>0.28799000000000002</c:v>
                </c:pt>
                <c:pt idx="18779" formatCode="General">
                  <c:v>0.28799000000000002</c:v>
                </c:pt>
                <c:pt idx="18780" formatCode="General">
                  <c:v>0.28799000000000002</c:v>
                </c:pt>
                <c:pt idx="18781" formatCode="General">
                  <c:v>0.28799000000000002</c:v>
                </c:pt>
                <c:pt idx="18782" formatCode="General">
                  <c:v>0.28799000000000002</c:v>
                </c:pt>
                <c:pt idx="18783" formatCode="General">
                  <c:v>0.28799000000000002</c:v>
                </c:pt>
                <c:pt idx="18784" formatCode="General">
                  <c:v>0.28799000000000002</c:v>
                </c:pt>
                <c:pt idx="18785" formatCode="General">
                  <c:v>0.28799000000000002</c:v>
                </c:pt>
                <c:pt idx="18786" formatCode="General">
                  <c:v>0.28799000000000002</c:v>
                </c:pt>
                <c:pt idx="18787" formatCode="General">
                  <c:v>0.28799000000000002</c:v>
                </c:pt>
                <c:pt idx="18788" formatCode="General">
                  <c:v>0.28799000000000002</c:v>
                </c:pt>
                <c:pt idx="18789" formatCode="General">
                  <c:v>0.28799000000000002</c:v>
                </c:pt>
                <c:pt idx="18790" formatCode="General">
                  <c:v>0.28799000000000002</c:v>
                </c:pt>
                <c:pt idx="18791" formatCode="General">
                  <c:v>0.28799000000000002</c:v>
                </c:pt>
                <c:pt idx="18792" formatCode="General">
                  <c:v>0.28799000000000002</c:v>
                </c:pt>
                <c:pt idx="18793" formatCode="General">
                  <c:v>0.28799000000000002</c:v>
                </c:pt>
                <c:pt idx="18794" formatCode="General">
                  <c:v>0.28799000000000002</c:v>
                </c:pt>
                <c:pt idx="18795" formatCode="General">
                  <c:v>0.28799000000000002</c:v>
                </c:pt>
                <c:pt idx="18796" formatCode="General">
                  <c:v>0.28799000000000002</c:v>
                </c:pt>
                <c:pt idx="18797" formatCode="General">
                  <c:v>0.28799000000000002</c:v>
                </c:pt>
                <c:pt idx="18798" formatCode="General">
                  <c:v>0.28799000000000002</c:v>
                </c:pt>
                <c:pt idx="18799" formatCode="General">
                  <c:v>0.28799000000000002</c:v>
                </c:pt>
                <c:pt idx="18800" formatCode="General">
                  <c:v>0.28799000000000002</c:v>
                </c:pt>
                <c:pt idx="18801" formatCode="General">
                  <c:v>0.28799000000000002</c:v>
                </c:pt>
                <c:pt idx="18802" formatCode="General">
                  <c:v>0.28799000000000002</c:v>
                </c:pt>
                <c:pt idx="18803" formatCode="General">
                  <c:v>0.28799000000000002</c:v>
                </c:pt>
                <c:pt idx="18804" formatCode="General">
                  <c:v>0.28799000000000002</c:v>
                </c:pt>
                <c:pt idx="18805" formatCode="General">
                  <c:v>0.28799000000000002</c:v>
                </c:pt>
                <c:pt idx="18806" formatCode="General">
                  <c:v>0.28799000000000002</c:v>
                </c:pt>
                <c:pt idx="18807" formatCode="General">
                  <c:v>0.28799000000000002</c:v>
                </c:pt>
                <c:pt idx="18808" formatCode="General">
                  <c:v>0.28799000000000002</c:v>
                </c:pt>
                <c:pt idx="18809" formatCode="General">
                  <c:v>0.28799000000000002</c:v>
                </c:pt>
                <c:pt idx="18810" formatCode="General">
                  <c:v>0.28799000000000002</c:v>
                </c:pt>
                <c:pt idx="18811" formatCode="General">
                  <c:v>0.28799000000000002</c:v>
                </c:pt>
                <c:pt idx="18812" formatCode="General">
                  <c:v>0.28799000000000002</c:v>
                </c:pt>
                <c:pt idx="18813" formatCode="General">
                  <c:v>0.28799000000000002</c:v>
                </c:pt>
                <c:pt idx="18814" formatCode="General">
                  <c:v>0.28799000000000002</c:v>
                </c:pt>
                <c:pt idx="18815" formatCode="General">
                  <c:v>0.28799000000000002</c:v>
                </c:pt>
                <c:pt idx="18816" formatCode="General">
                  <c:v>0.28799000000000002</c:v>
                </c:pt>
                <c:pt idx="18817" formatCode="General">
                  <c:v>0.28799000000000002</c:v>
                </c:pt>
                <c:pt idx="18818" formatCode="General">
                  <c:v>0.28799000000000002</c:v>
                </c:pt>
                <c:pt idx="18819" formatCode="General">
                  <c:v>0.28799000000000002</c:v>
                </c:pt>
                <c:pt idx="18820" formatCode="General">
                  <c:v>0.28799000000000002</c:v>
                </c:pt>
                <c:pt idx="18821" formatCode="General">
                  <c:v>0.28799000000000002</c:v>
                </c:pt>
                <c:pt idx="18822" formatCode="General">
                  <c:v>0.28799000000000002</c:v>
                </c:pt>
                <c:pt idx="18823" formatCode="General">
                  <c:v>0.28799000000000002</c:v>
                </c:pt>
                <c:pt idx="18824" formatCode="General">
                  <c:v>0.28799000000000002</c:v>
                </c:pt>
                <c:pt idx="18825" formatCode="General">
                  <c:v>0.28799000000000002</c:v>
                </c:pt>
                <c:pt idx="18826" formatCode="General">
                  <c:v>0.28799000000000002</c:v>
                </c:pt>
                <c:pt idx="18827" formatCode="General">
                  <c:v>0.28799000000000002</c:v>
                </c:pt>
                <c:pt idx="18828" formatCode="General">
                  <c:v>0.28799000000000002</c:v>
                </c:pt>
                <c:pt idx="18829" formatCode="General">
                  <c:v>0.28799000000000002</c:v>
                </c:pt>
                <c:pt idx="18830" formatCode="General">
                  <c:v>0.28799000000000002</c:v>
                </c:pt>
                <c:pt idx="18831" formatCode="General">
                  <c:v>0.28799000000000002</c:v>
                </c:pt>
                <c:pt idx="18832" formatCode="General">
                  <c:v>0.28799000000000002</c:v>
                </c:pt>
                <c:pt idx="18833" formatCode="General">
                  <c:v>0.28799000000000002</c:v>
                </c:pt>
                <c:pt idx="18834" formatCode="General">
                  <c:v>0.28799000000000002</c:v>
                </c:pt>
                <c:pt idx="18835" formatCode="General">
                  <c:v>0.28799000000000002</c:v>
                </c:pt>
                <c:pt idx="18836" formatCode="General">
                  <c:v>0.28799000000000002</c:v>
                </c:pt>
                <c:pt idx="18837" formatCode="General">
                  <c:v>0.28799000000000002</c:v>
                </c:pt>
                <c:pt idx="18838" formatCode="General">
                  <c:v>0.28799000000000002</c:v>
                </c:pt>
                <c:pt idx="18839" formatCode="General">
                  <c:v>0.28799000000000002</c:v>
                </c:pt>
                <c:pt idx="18840" formatCode="General">
                  <c:v>0.28799000000000002</c:v>
                </c:pt>
                <c:pt idx="18841" formatCode="General">
                  <c:v>0.28799000000000002</c:v>
                </c:pt>
                <c:pt idx="18842" formatCode="General">
                  <c:v>0.28799000000000002</c:v>
                </c:pt>
                <c:pt idx="18843" formatCode="General">
                  <c:v>0.28799000000000002</c:v>
                </c:pt>
                <c:pt idx="18844" formatCode="General">
                  <c:v>0.28799000000000002</c:v>
                </c:pt>
                <c:pt idx="18845" formatCode="General">
                  <c:v>0.28799000000000002</c:v>
                </c:pt>
                <c:pt idx="18846" formatCode="General">
                  <c:v>0.28799000000000002</c:v>
                </c:pt>
                <c:pt idx="18847" formatCode="General">
                  <c:v>0.28799000000000002</c:v>
                </c:pt>
                <c:pt idx="18848" formatCode="General">
                  <c:v>0.28799000000000002</c:v>
                </c:pt>
                <c:pt idx="18849" formatCode="General">
                  <c:v>0.28799000000000002</c:v>
                </c:pt>
                <c:pt idx="18850" formatCode="General">
                  <c:v>0.28799000000000002</c:v>
                </c:pt>
                <c:pt idx="18851" formatCode="General">
                  <c:v>0.28799000000000002</c:v>
                </c:pt>
                <c:pt idx="18852" formatCode="General">
                  <c:v>0.28799000000000002</c:v>
                </c:pt>
                <c:pt idx="18853" formatCode="General">
                  <c:v>0.28799000000000002</c:v>
                </c:pt>
                <c:pt idx="18854" formatCode="General">
                  <c:v>0.28799000000000002</c:v>
                </c:pt>
                <c:pt idx="18855" formatCode="General">
                  <c:v>0.28799000000000002</c:v>
                </c:pt>
                <c:pt idx="18856" formatCode="General">
                  <c:v>0.28799000000000002</c:v>
                </c:pt>
                <c:pt idx="18857" formatCode="General">
                  <c:v>0.28799000000000002</c:v>
                </c:pt>
                <c:pt idx="18858" formatCode="General">
                  <c:v>0.28799000000000002</c:v>
                </c:pt>
                <c:pt idx="18859" formatCode="General">
                  <c:v>0.28799000000000002</c:v>
                </c:pt>
                <c:pt idx="18860" formatCode="General">
                  <c:v>0.28799000000000002</c:v>
                </c:pt>
                <c:pt idx="18861" formatCode="General">
                  <c:v>0.28799000000000002</c:v>
                </c:pt>
                <c:pt idx="18862" formatCode="General">
                  <c:v>0.28799000000000002</c:v>
                </c:pt>
                <c:pt idx="18863" formatCode="General">
                  <c:v>0.28799000000000002</c:v>
                </c:pt>
                <c:pt idx="18864" formatCode="General">
                  <c:v>0.28799000000000002</c:v>
                </c:pt>
                <c:pt idx="18865" formatCode="General">
                  <c:v>0.28799000000000002</c:v>
                </c:pt>
                <c:pt idx="18866" formatCode="General">
                  <c:v>0.28799000000000002</c:v>
                </c:pt>
                <c:pt idx="18867" formatCode="General">
                  <c:v>0.28799000000000002</c:v>
                </c:pt>
                <c:pt idx="18868" formatCode="General">
                  <c:v>0.28799000000000002</c:v>
                </c:pt>
                <c:pt idx="18869" formatCode="General">
                  <c:v>0.28799000000000002</c:v>
                </c:pt>
                <c:pt idx="18870" formatCode="General">
                  <c:v>0.28799000000000002</c:v>
                </c:pt>
                <c:pt idx="18871" formatCode="General">
                  <c:v>0.28799000000000002</c:v>
                </c:pt>
                <c:pt idx="18872" formatCode="General">
                  <c:v>0.28799000000000002</c:v>
                </c:pt>
                <c:pt idx="18873" formatCode="General">
                  <c:v>0.28799000000000002</c:v>
                </c:pt>
                <c:pt idx="18874" formatCode="General">
                  <c:v>0.28799000000000002</c:v>
                </c:pt>
                <c:pt idx="18875" formatCode="General">
                  <c:v>0.28799000000000002</c:v>
                </c:pt>
                <c:pt idx="18876" formatCode="General">
                  <c:v>0.28799000000000002</c:v>
                </c:pt>
                <c:pt idx="18877" formatCode="General">
                  <c:v>0.28799000000000002</c:v>
                </c:pt>
                <c:pt idx="18878" formatCode="General">
                  <c:v>0.28799000000000002</c:v>
                </c:pt>
                <c:pt idx="18879" formatCode="General">
                  <c:v>0.28799000000000002</c:v>
                </c:pt>
                <c:pt idx="18880" formatCode="General">
                  <c:v>0.28799000000000002</c:v>
                </c:pt>
                <c:pt idx="18881" formatCode="General">
                  <c:v>0.28799000000000002</c:v>
                </c:pt>
                <c:pt idx="18882" formatCode="General">
                  <c:v>0.28799000000000002</c:v>
                </c:pt>
                <c:pt idx="18883" formatCode="General">
                  <c:v>0.28799000000000002</c:v>
                </c:pt>
                <c:pt idx="18884" formatCode="General">
                  <c:v>0.28799000000000002</c:v>
                </c:pt>
                <c:pt idx="18885" formatCode="General">
                  <c:v>0.28799000000000002</c:v>
                </c:pt>
                <c:pt idx="18886" formatCode="General">
                  <c:v>0.28799000000000002</c:v>
                </c:pt>
                <c:pt idx="18887" formatCode="General">
                  <c:v>0.28799000000000002</c:v>
                </c:pt>
                <c:pt idx="18888" formatCode="General">
                  <c:v>0.28799000000000002</c:v>
                </c:pt>
                <c:pt idx="18889" formatCode="General">
                  <c:v>0.28799000000000002</c:v>
                </c:pt>
                <c:pt idx="18890" formatCode="General">
                  <c:v>0.28799000000000002</c:v>
                </c:pt>
                <c:pt idx="18891" formatCode="General">
                  <c:v>0.28799000000000002</c:v>
                </c:pt>
                <c:pt idx="18892" formatCode="General">
                  <c:v>0.28799000000000002</c:v>
                </c:pt>
                <c:pt idx="18893" formatCode="General">
                  <c:v>0.28799000000000002</c:v>
                </c:pt>
                <c:pt idx="18894" formatCode="General">
                  <c:v>0.28799000000000002</c:v>
                </c:pt>
                <c:pt idx="18895" formatCode="General">
                  <c:v>0.28799000000000002</c:v>
                </c:pt>
                <c:pt idx="18896" formatCode="General">
                  <c:v>0.28799000000000002</c:v>
                </c:pt>
                <c:pt idx="18897" formatCode="General">
                  <c:v>0.28799000000000002</c:v>
                </c:pt>
                <c:pt idx="18898" formatCode="General">
                  <c:v>0.28799000000000002</c:v>
                </c:pt>
                <c:pt idx="18899" formatCode="General">
                  <c:v>0.28799000000000002</c:v>
                </c:pt>
                <c:pt idx="18900" formatCode="General">
                  <c:v>0.28799000000000002</c:v>
                </c:pt>
                <c:pt idx="18901" formatCode="General">
                  <c:v>0.28799000000000002</c:v>
                </c:pt>
                <c:pt idx="18902" formatCode="General">
                  <c:v>0.28799000000000002</c:v>
                </c:pt>
                <c:pt idx="18903" formatCode="General">
                  <c:v>0.28799000000000002</c:v>
                </c:pt>
                <c:pt idx="18904" formatCode="General">
                  <c:v>0.28799000000000002</c:v>
                </c:pt>
                <c:pt idx="18905" formatCode="General">
                  <c:v>0.28799000000000002</c:v>
                </c:pt>
                <c:pt idx="18906" formatCode="General">
                  <c:v>0.28799000000000002</c:v>
                </c:pt>
                <c:pt idx="18907" formatCode="General">
                  <c:v>0.28799000000000002</c:v>
                </c:pt>
                <c:pt idx="18908" formatCode="General">
                  <c:v>0.28799000000000002</c:v>
                </c:pt>
                <c:pt idx="18909" formatCode="General">
                  <c:v>0.28799000000000002</c:v>
                </c:pt>
                <c:pt idx="18910" formatCode="General">
                  <c:v>0.28799000000000002</c:v>
                </c:pt>
                <c:pt idx="18911" formatCode="General">
                  <c:v>0.28799000000000002</c:v>
                </c:pt>
                <c:pt idx="18912" formatCode="General">
                  <c:v>0.28799000000000002</c:v>
                </c:pt>
                <c:pt idx="18913" formatCode="General">
                  <c:v>0.28799000000000002</c:v>
                </c:pt>
                <c:pt idx="18914" formatCode="General">
                  <c:v>0.28799000000000002</c:v>
                </c:pt>
                <c:pt idx="18915" formatCode="General">
                  <c:v>0.28799000000000002</c:v>
                </c:pt>
                <c:pt idx="18916" formatCode="General">
                  <c:v>0.28799000000000002</c:v>
                </c:pt>
                <c:pt idx="18917" formatCode="General">
                  <c:v>0.28799000000000002</c:v>
                </c:pt>
                <c:pt idx="18918" formatCode="General">
                  <c:v>0.28799000000000002</c:v>
                </c:pt>
                <c:pt idx="18919" formatCode="General">
                  <c:v>0.28799000000000002</c:v>
                </c:pt>
                <c:pt idx="18920" formatCode="General">
                  <c:v>0.28799000000000002</c:v>
                </c:pt>
                <c:pt idx="18921" formatCode="General">
                  <c:v>0.28799000000000002</c:v>
                </c:pt>
                <c:pt idx="18922" formatCode="General">
                  <c:v>0.28799000000000002</c:v>
                </c:pt>
                <c:pt idx="18923" formatCode="General">
                  <c:v>0.28799000000000002</c:v>
                </c:pt>
                <c:pt idx="18924" formatCode="General">
                  <c:v>0.28799000000000002</c:v>
                </c:pt>
                <c:pt idx="18925" formatCode="General">
                  <c:v>0.28799000000000002</c:v>
                </c:pt>
                <c:pt idx="18926" formatCode="General">
                  <c:v>0.28799000000000002</c:v>
                </c:pt>
                <c:pt idx="18927" formatCode="General">
                  <c:v>0.28799000000000002</c:v>
                </c:pt>
                <c:pt idx="18928" formatCode="General">
                  <c:v>0.28799000000000002</c:v>
                </c:pt>
                <c:pt idx="18929" formatCode="General">
                  <c:v>0.28799000000000002</c:v>
                </c:pt>
                <c:pt idx="18930" formatCode="General">
                  <c:v>0.28799000000000002</c:v>
                </c:pt>
                <c:pt idx="18931" formatCode="General">
                  <c:v>0.28799000000000002</c:v>
                </c:pt>
                <c:pt idx="18932" formatCode="General">
                  <c:v>0.28799000000000002</c:v>
                </c:pt>
                <c:pt idx="18933" formatCode="General">
                  <c:v>0.28799000000000002</c:v>
                </c:pt>
                <c:pt idx="18934" formatCode="General">
                  <c:v>0.28799000000000002</c:v>
                </c:pt>
                <c:pt idx="18935" formatCode="General">
                  <c:v>0.28799000000000002</c:v>
                </c:pt>
                <c:pt idx="18936" formatCode="General">
                  <c:v>0.28799000000000002</c:v>
                </c:pt>
                <c:pt idx="18937" formatCode="General">
                  <c:v>0.28799000000000002</c:v>
                </c:pt>
                <c:pt idx="18938" formatCode="General">
                  <c:v>0.28799000000000002</c:v>
                </c:pt>
                <c:pt idx="18939" formatCode="General">
                  <c:v>0.28799000000000002</c:v>
                </c:pt>
                <c:pt idx="18940" formatCode="General">
                  <c:v>0.28799000000000002</c:v>
                </c:pt>
                <c:pt idx="18941" formatCode="General">
                  <c:v>0.28799000000000002</c:v>
                </c:pt>
                <c:pt idx="18942" formatCode="General">
                  <c:v>0.28799000000000002</c:v>
                </c:pt>
                <c:pt idx="18943" formatCode="General">
                  <c:v>0.28799000000000002</c:v>
                </c:pt>
                <c:pt idx="18944" formatCode="General">
                  <c:v>0.28799000000000002</c:v>
                </c:pt>
                <c:pt idx="18945" formatCode="General">
                  <c:v>0.28799000000000002</c:v>
                </c:pt>
                <c:pt idx="18946" formatCode="General">
                  <c:v>0.28799000000000002</c:v>
                </c:pt>
                <c:pt idx="18947" formatCode="General">
                  <c:v>0.28799000000000002</c:v>
                </c:pt>
                <c:pt idx="18948" formatCode="General">
                  <c:v>0.28799000000000002</c:v>
                </c:pt>
                <c:pt idx="18949" formatCode="General">
                  <c:v>0.28799000000000002</c:v>
                </c:pt>
                <c:pt idx="18950" formatCode="General">
                  <c:v>0.28799000000000002</c:v>
                </c:pt>
                <c:pt idx="18951" formatCode="General">
                  <c:v>0.28799000000000002</c:v>
                </c:pt>
                <c:pt idx="18952" formatCode="General">
                  <c:v>0.28799000000000002</c:v>
                </c:pt>
                <c:pt idx="18953" formatCode="General">
                  <c:v>0.28799000000000002</c:v>
                </c:pt>
                <c:pt idx="18954" formatCode="General">
                  <c:v>0.28799000000000002</c:v>
                </c:pt>
                <c:pt idx="18955" formatCode="General">
                  <c:v>0.28799000000000002</c:v>
                </c:pt>
                <c:pt idx="18956" formatCode="General">
                  <c:v>0.28799000000000002</c:v>
                </c:pt>
                <c:pt idx="18957" formatCode="General">
                  <c:v>0.28799000000000002</c:v>
                </c:pt>
                <c:pt idx="18958" formatCode="General">
                  <c:v>0.28799000000000002</c:v>
                </c:pt>
                <c:pt idx="18959" formatCode="General">
                  <c:v>0.28799000000000002</c:v>
                </c:pt>
                <c:pt idx="18960" formatCode="General">
                  <c:v>0.28799000000000002</c:v>
                </c:pt>
                <c:pt idx="18961" formatCode="General">
                  <c:v>0.28798000000000001</c:v>
                </c:pt>
                <c:pt idx="18962" formatCode="General">
                  <c:v>0.28798000000000001</c:v>
                </c:pt>
                <c:pt idx="18963" formatCode="General">
                  <c:v>0.28798000000000001</c:v>
                </c:pt>
                <c:pt idx="18964" formatCode="General">
                  <c:v>0.28798000000000001</c:v>
                </c:pt>
                <c:pt idx="18965" formatCode="General">
                  <c:v>0.28798000000000001</c:v>
                </c:pt>
                <c:pt idx="18966" formatCode="General">
                  <c:v>0.28798000000000001</c:v>
                </c:pt>
                <c:pt idx="18967" formatCode="General">
                  <c:v>0.28798000000000001</c:v>
                </c:pt>
                <c:pt idx="18968" formatCode="General">
                  <c:v>0.28798000000000001</c:v>
                </c:pt>
                <c:pt idx="18969" formatCode="General">
                  <c:v>0.28798000000000001</c:v>
                </c:pt>
                <c:pt idx="18970" formatCode="General">
                  <c:v>0.28798000000000001</c:v>
                </c:pt>
                <c:pt idx="18971" formatCode="General">
                  <c:v>0.28798000000000001</c:v>
                </c:pt>
                <c:pt idx="18972" formatCode="General">
                  <c:v>0.28798000000000001</c:v>
                </c:pt>
                <c:pt idx="18973" formatCode="General">
                  <c:v>0.28798000000000001</c:v>
                </c:pt>
                <c:pt idx="18974" formatCode="General">
                  <c:v>0.28798000000000001</c:v>
                </c:pt>
                <c:pt idx="18975" formatCode="General">
                  <c:v>0.28798000000000001</c:v>
                </c:pt>
                <c:pt idx="18976" formatCode="General">
                  <c:v>0.28798000000000001</c:v>
                </c:pt>
                <c:pt idx="18977" formatCode="General">
                  <c:v>0.28798000000000001</c:v>
                </c:pt>
                <c:pt idx="18978" formatCode="General">
                  <c:v>0.28798000000000001</c:v>
                </c:pt>
                <c:pt idx="18979" formatCode="General">
                  <c:v>0.28798000000000001</c:v>
                </c:pt>
                <c:pt idx="18980" formatCode="General">
                  <c:v>0.28798000000000001</c:v>
                </c:pt>
                <c:pt idx="18981" formatCode="General">
                  <c:v>0.28798000000000001</c:v>
                </c:pt>
                <c:pt idx="18982" formatCode="General">
                  <c:v>0.28798000000000001</c:v>
                </c:pt>
                <c:pt idx="18983" formatCode="General">
                  <c:v>0.28798000000000001</c:v>
                </c:pt>
                <c:pt idx="18984" formatCode="General">
                  <c:v>0.28798000000000001</c:v>
                </c:pt>
                <c:pt idx="18985" formatCode="General">
                  <c:v>0.28798000000000001</c:v>
                </c:pt>
                <c:pt idx="18986" formatCode="General">
                  <c:v>0.28798000000000001</c:v>
                </c:pt>
                <c:pt idx="18987" formatCode="General">
                  <c:v>0.28798000000000001</c:v>
                </c:pt>
                <c:pt idx="18988" formatCode="General">
                  <c:v>0.28798000000000001</c:v>
                </c:pt>
                <c:pt idx="18989" formatCode="General">
                  <c:v>0.28798000000000001</c:v>
                </c:pt>
                <c:pt idx="18990" formatCode="General">
                  <c:v>0.28798000000000001</c:v>
                </c:pt>
                <c:pt idx="18991" formatCode="General">
                  <c:v>0.28798000000000001</c:v>
                </c:pt>
                <c:pt idx="18992" formatCode="General">
                  <c:v>0.28798000000000001</c:v>
                </c:pt>
                <c:pt idx="18993" formatCode="General">
                  <c:v>0.28798000000000001</c:v>
                </c:pt>
                <c:pt idx="18994" formatCode="General">
                  <c:v>0.28798000000000001</c:v>
                </c:pt>
                <c:pt idx="18995" formatCode="General">
                  <c:v>0.28798000000000001</c:v>
                </c:pt>
                <c:pt idx="18996" formatCode="General">
                  <c:v>0.28798000000000001</c:v>
                </c:pt>
                <c:pt idx="18997" formatCode="General">
                  <c:v>0.28798000000000001</c:v>
                </c:pt>
                <c:pt idx="18998" formatCode="General">
                  <c:v>0.28798000000000001</c:v>
                </c:pt>
                <c:pt idx="18999" formatCode="General">
                  <c:v>0.28798000000000001</c:v>
                </c:pt>
                <c:pt idx="19000" formatCode="General">
                  <c:v>0.28798000000000001</c:v>
                </c:pt>
                <c:pt idx="19001" formatCode="General">
                  <c:v>0.28797</c:v>
                </c:pt>
                <c:pt idx="19002" formatCode="General">
                  <c:v>0.28797</c:v>
                </c:pt>
                <c:pt idx="19003" formatCode="General">
                  <c:v>0.28797</c:v>
                </c:pt>
                <c:pt idx="19004" formatCode="General">
                  <c:v>0.28797</c:v>
                </c:pt>
                <c:pt idx="19005" formatCode="General">
                  <c:v>0.28797</c:v>
                </c:pt>
                <c:pt idx="19006" formatCode="General">
                  <c:v>0.28797</c:v>
                </c:pt>
                <c:pt idx="19007" formatCode="General">
                  <c:v>0.28797</c:v>
                </c:pt>
                <c:pt idx="19008" formatCode="General">
                  <c:v>0.28797</c:v>
                </c:pt>
                <c:pt idx="19009" formatCode="General">
                  <c:v>0.28797</c:v>
                </c:pt>
                <c:pt idx="19010" formatCode="General">
                  <c:v>0.28797</c:v>
                </c:pt>
                <c:pt idx="19011" formatCode="General">
                  <c:v>0.28797</c:v>
                </c:pt>
                <c:pt idx="19012" formatCode="General">
                  <c:v>0.28797</c:v>
                </c:pt>
                <c:pt idx="19013" formatCode="General">
                  <c:v>0.28797</c:v>
                </c:pt>
                <c:pt idx="19014" formatCode="General">
                  <c:v>0.28797</c:v>
                </c:pt>
                <c:pt idx="19015" formatCode="General">
                  <c:v>0.28797</c:v>
                </c:pt>
                <c:pt idx="19016" formatCode="General">
                  <c:v>0.28797</c:v>
                </c:pt>
                <c:pt idx="19017" formatCode="General">
                  <c:v>0.28797</c:v>
                </c:pt>
                <c:pt idx="19018" formatCode="General">
                  <c:v>0.28797</c:v>
                </c:pt>
                <c:pt idx="19019" formatCode="General">
                  <c:v>0.28797</c:v>
                </c:pt>
                <c:pt idx="19020" formatCode="General">
                  <c:v>0.28797</c:v>
                </c:pt>
                <c:pt idx="19021" formatCode="General">
                  <c:v>0.28797</c:v>
                </c:pt>
                <c:pt idx="19022" formatCode="General">
                  <c:v>0.28797</c:v>
                </c:pt>
                <c:pt idx="19023" formatCode="General">
                  <c:v>0.28797</c:v>
                </c:pt>
                <c:pt idx="19024" formatCode="General">
                  <c:v>0.28797</c:v>
                </c:pt>
                <c:pt idx="19025" formatCode="General">
                  <c:v>0.28797</c:v>
                </c:pt>
                <c:pt idx="19026" formatCode="General">
                  <c:v>0.28797</c:v>
                </c:pt>
                <c:pt idx="19027" formatCode="General">
                  <c:v>0.28797</c:v>
                </c:pt>
                <c:pt idx="19028" formatCode="General">
                  <c:v>0.28797</c:v>
                </c:pt>
                <c:pt idx="19029" formatCode="General">
                  <c:v>0.28797</c:v>
                </c:pt>
                <c:pt idx="19030" formatCode="General">
                  <c:v>0.28797</c:v>
                </c:pt>
                <c:pt idx="19031" formatCode="General">
                  <c:v>0.28795999999999999</c:v>
                </c:pt>
                <c:pt idx="19032" formatCode="General">
                  <c:v>0.28795999999999999</c:v>
                </c:pt>
                <c:pt idx="19033" formatCode="General">
                  <c:v>0.28795999999999999</c:v>
                </c:pt>
                <c:pt idx="19034" formatCode="General">
                  <c:v>0.28795999999999999</c:v>
                </c:pt>
                <c:pt idx="19035" formatCode="General">
                  <c:v>0.28795999999999999</c:v>
                </c:pt>
                <c:pt idx="19036" formatCode="General">
                  <c:v>0.28795999999999999</c:v>
                </c:pt>
                <c:pt idx="19037" formatCode="General">
                  <c:v>0.28795999999999999</c:v>
                </c:pt>
                <c:pt idx="19038" formatCode="General">
                  <c:v>0.28795999999999999</c:v>
                </c:pt>
                <c:pt idx="19039" formatCode="General">
                  <c:v>0.28795999999999999</c:v>
                </c:pt>
                <c:pt idx="19040" formatCode="General">
                  <c:v>0.28795999999999999</c:v>
                </c:pt>
                <c:pt idx="19041" formatCode="General">
                  <c:v>0.28795999999999999</c:v>
                </c:pt>
                <c:pt idx="19042" formatCode="General">
                  <c:v>0.28795999999999999</c:v>
                </c:pt>
                <c:pt idx="19043" formatCode="General">
                  <c:v>0.28795999999999999</c:v>
                </c:pt>
                <c:pt idx="19044" formatCode="General">
                  <c:v>0.28795999999999999</c:v>
                </c:pt>
                <c:pt idx="19045" formatCode="General">
                  <c:v>0.28795999999999999</c:v>
                </c:pt>
                <c:pt idx="19046" formatCode="General">
                  <c:v>0.28795999999999999</c:v>
                </c:pt>
                <c:pt idx="19047" formatCode="General">
                  <c:v>0.28795999999999999</c:v>
                </c:pt>
                <c:pt idx="19048" formatCode="General">
                  <c:v>0.28795999999999999</c:v>
                </c:pt>
                <c:pt idx="19049" formatCode="General">
                  <c:v>0.28795999999999999</c:v>
                </c:pt>
                <c:pt idx="19050" formatCode="General">
                  <c:v>0.28795999999999999</c:v>
                </c:pt>
                <c:pt idx="19051" formatCode="General">
                  <c:v>0.28795999999999999</c:v>
                </c:pt>
                <c:pt idx="19052" formatCode="General">
                  <c:v>0.28795999999999999</c:v>
                </c:pt>
                <c:pt idx="19053" formatCode="General">
                  <c:v>0.28795999999999999</c:v>
                </c:pt>
                <c:pt idx="19054" formatCode="General">
                  <c:v>0.28795999999999999</c:v>
                </c:pt>
                <c:pt idx="19055" formatCode="General">
                  <c:v>0.28795999999999999</c:v>
                </c:pt>
                <c:pt idx="19056" formatCode="General">
                  <c:v>0.28795999999999999</c:v>
                </c:pt>
                <c:pt idx="19057" formatCode="General">
                  <c:v>0.28795999999999999</c:v>
                </c:pt>
                <c:pt idx="19058" formatCode="General">
                  <c:v>0.28794999999999998</c:v>
                </c:pt>
                <c:pt idx="19059" formatCode="General">
                  <c:v>0.28794999999999998</c:v>
                </c:pt>
                <c:pt idx="19060" formatCode="General">
                  <c:v>0.28794999999999998</c:v>
                </c:pt>
                <c:pt idx="19061" formatCode="General">
                  <c:v>0.28794999999999998</c:v>
                </c:pt>
                <c:pt idx="19062" formatCode="General">
                  <c:v>0.28794999999999998</c:v>
                </c:pt>
                <c:pt idx="19063" formatCode="General">
                  <c:v>0.28794999999999998</c:v>
                </c:pt>
                <c:pt idx="19064" formatCode="General">
                  <c:v>0.28794999999999998</c:v>
                </c:pt>
                <c:pt idx="19065" formatCode="General">
                  <c:v>0.28794999999999998</c:v>
                </c:pt>
                <c:pt idx="19066" formatCode="General">
                  <c:v>0.28794999999999998</c:v>
                </c:pt>
                <c:pt idx="19067" formatCode="General">
                  <c:v>0.28794999999999998</c:v>
                </c:pt>
                <c:pt idx="19068" formatCode="General">
                  <c:v>0.28794999999999998</c:v>
                </c:pt>
                <c:pt idx="19069" formatCode="General">
                  <c:v>0.28794999999999998</c:v>
                </c:pt>
                <c:pt idx="19070" formatCode="General">
                  <c:v>0.28794999999999998</c:v>
                </c:pt>
                <c:pt idx="19071" formatCode="General">
                  <c:v>0.28794999999999998</c:v>
                </c:pt>
                <c:pt idx="19072" formatCode="General">
                  <c:v>0.28794999999999998</c:v>
                </c:pt>
                <c:pt idx="19073" formatCode="General">
                  <c:v>0.28794999999999998</c:v>
                </c:pt>
                <c:pt idx="19074" formatCode="General">
                  <c:v>0.28794999999999998</c:v>
                </c:pt>
                <c:pt idx="19075" formatCode="General">
                  <c:v>0.28794999999999998</c:v>
                </c:pt>
                <c:pt idx="19076" formatCode="General">
                  <c:v>0.28794999999999998</c:v>
                </c:pt>
                <c:pt idx="19077" formatCode="General">
                  <c:v>0.28794999999999998</c:v>
                </c:pt>
                <c:pt idx="19078" formatCode="General">
                  <c:v>0.28794999999999998</c:v>
                </c:pt>
                <c:pt idx="19079" formatCode="General">
                  <c:v>0.28794999999999998</c:v>
                </c:pt>
                <c:pt idx="19080" formatCode="General">
                  <c:v>0.28794999999999998</c:v>
                </c:pt>
                <c:pt idx="19081" formatCode="General">
                  <c:v>0.28794999999999998</c:v>
                </c:pt>
                <c:pt idx="19082" formatCode="General">
                  <c:v>0.28794999999999998</c:v>
                </c:pt>
                <c:pt idx="19083" formatCode="General">
                  <c:v>0.28793999999999997</c:v>
                </c:pt>
                <c:pt idx="19084" formatCode="General">
                  <c:v>0.28793999999999997</c:v>
                </c:pt>
                <c:pt idx="19085" formatCode="General">
                  <c:v>0.28793999999999997</c:v>
                </c:pt>
                <c:pt idx="19086" formatCode="General">
                  <c:v>0.28793999999999997</c:v>
                </c:pt>
                <c:pt idx="19087" formatCode="General">
                  <c:v>0.28793999999999997</c:v>
                </c:pt>
                <c:pt idx="19088" formatCode="General">
                  <c:v>0.28793999999999997</c:v>
                </c:pt>
                <c:pt idx="19089" formatCode="General">
                  <c:v>0.28793999999999997</c:v>
                </c:pt>
                <c:pt idx="19090" formatCode="General">
                  <c:v>0.28793999999999997</c:v>
                </c:pt>
                <c:pt idx="19091" formatCode="General">
                  <c:v>0.28793999999999997</c:v>
                </c:pt>
                <c:pt idx="19092" formatCode="General">
                  <c:v>0.28793999999999997</c:v>
                </c:pt>
                <c:pt idx="19093" formatCode="General">
                  <c:v>0.28793999999999997</c:v>
                </c:pt>
                <c:pt idx="19094" formatCode="General">
                  <c:v>0.28793999999999997</c:v>
                </c:pt>
                <c:pt idx="19095" formatCode="General">
                  <c:v>0.28793999999999997</c:v>
                </c:pt>
                <c:pt idx="19096" formatCode="General">
                  <c:v>0.28793999999999997</c:v>
                </c:pt>
                <c:pt idx="19097" formatCode="General">
                  <c:v>0.28793999999999997</c:v>
                </c:pt>
                <c:pt idx="19098" formatCode="General">
                  <c:v>0.28793999999999997</c:v>
                </c:pt>
                <c:pt idx="19099" formatCode="General">
                  <c:v>0.28793999999999997</c:v>
                </c:pt>
                <c:pt idx="19100" formatCode="General">
                  <c:v>0.28793999999999997</c:v>
                </c:pt>
                <c:pt idx="19101" formatCode="General">
                  <c:v>0.28793999999999997</c:v>
                </c:pt>
                <c:pt idx="19102" formatCode="General">
                  <c:v>0.28793999999999997</c:v>
                </c:pt>
                <c:pt idx="19103" formatCode="General">
                  <c:v>0.28793999999999997</c:v>
                </c:pt>
                <c:pt idx="19104" formatCode="General">
                  <c:v>0.28793999999999997</c:v>
                </c:pt>
                <c:pt idx="19105" formatCode="General">
                  <c:v>0.28793999999999997</c:v>
                </c:pt>
                <c:pt idx="19106" formatCode="General">
                  <c:v>0.28793000000000002</c:v>
                </c:pt>
                <c:pt idx="19107" formatCode="General">
                  <c:v>0.28793000000000002</c:v>
                </c:pt>
                <c:pt idx="19108" formatCode="General">
                  <c:v>0.28793000000000002</c:v>
                </c:pt>
                <c:pt idx="19109" formatCode="General">
                  <c:v>0.28793000000000002</c:v>
                </c:pt>
                <c:pt idx="19110" formatCode="General">
                  <c:v>0.28793000000000002</c:v>
                </c:pt>
                <c:pt idx="19111" formatCode="General">
                  <c:v>0.28793000000000002</c:v>
                </c:pt>
                <c:pt idx="19112" formatCode="General">
                  <c:v>0.28793000000000002</c:v>
                </c:pt>
                <c:pt idx="19113" formatCode="General">
                  <c:v>0.28793000000000002</c:v>
                </c:pt>
                <c:pt idx="19114" formatCode="General">
                  <c:v>0.28793000000000002</c:v>
                </c:pt>
                <c:pt idx="19115" formatCode="General">
                  <c:v>0.28793000000000002</c:v>
                </c:pt>
                <c:pt idx="19116" formatCode="General">
                  <c:v>0.28793000000000002</c:v>
                </c:pt>
                <c:pt idx="19117" formatCode="General">
                  <c:v>0.28793000000000002</c:v>
                </c:pt>
                <c:pt idx="19118" formatCode="General">
                  <c:v>0.28793000000000002</c:v>
                </c:pt>
                <c:pt idx="19119" formatCode="General">
                  <c:v>0.28793000000000002</c:v>
                </c:pt>
                <c:pt idx="19120" formatCode="General">
                  <c:v>0.28793000000000002</c:v>
                </c:pt>
                <c:pt idx="19121" formatCode="General">
                  <c:v>0.28793000000000002</c:v>
                </c:pt>
                <c:pt idx="19122" formatCode="General">
                  <c:v>0.28793000000000002</c:v>
                </c:pt>
                <c:pt idx="19123" formatCode="General">
                  <c:v>0.28793000000000002</c:v>
                </c:pt>
                <c:pt idx="19124" formatCode="General">
                  <c:v>0.28793000000000002</c:v>
                </c:pt>
                <c:pt idx="19125" formatCode="General">
                  <c:v>0.28793000000000002</c:v>
                </c:pt>
                <c:pt idx="19126" formatCode="General">
                  <c:v>0.28793000000000002</c:v>
                </c:pt>
                <c:pt idx="19127" formatCode="General">
                  <c:v>0.28792000000000001</c:v>
                </c:pt>
                <c:pt idx="19128" formatCode="General">
                  <c:v>0.28792000000000001</c:v>
                </c:pt>
                <c:pt idx="19129" formatCode="General">
                  <c:v>0.28792000000000001</c:v>
                </c:pt>
                <c:pt idx="19130" formatCode="General">
                  <c:v>0.28792000000000001</c:v>
                </c:pt>
                <c:pt idx="19131" formatCode="General">
                  <c:v>0.28792000000000001</c:v>
                </c:pt>
                <c:pt idx="19132" formatCode="General">
                  <c:v>0.28792000000000001</c:v>
                </c:pt>
                <c:pt idx="19133" formatCode="General">
                  <c:v>0.28792000000000001</c:v>
                </c:pt>
                <c:pt idx="19134" formatCode="General">
                  <c:v>0.28792000000000001</c:v>
                </c:pt>
                <c:pt idx="19135" formatCode="General">
                  <c:v>0.28792000000000001</c:v>
                </c:pt>
                <c:pt idx="19136" formatCode="General">
                  <c:v>0.28792000000000001</c:v>
                </c:pt>
                <c:pt idx="19137" formatCode="General">
                  <c:v>0.28792000000000001</c:v>
                </c:pt>
                <c:pt idx="19138" formatCode="General">
                  <c:v>0.28792000000000001</c:v>
                </c:pt>
                <c:pt idx="19139" formatCode="General">
                  <c:v>0.28792000000000001</c:v>
                </c:pt>
                <c:pt idx="19140" formatCode="General">
                  <c:v>0.28792000000000001</c:v>
                </c:pt>
                <c:pt idx="19141" formatCode="General">
                  <c:v>0.28792000000000001</c:v>
                </c:pt>
                <c:pt idx="19142" formatCode="General">
                  <c:v>0.28792000000000001</c:v>
                </c:pt>
                <c:pt idx="19143" formatCode="General">
                  <c:v>0.28792000000000001</c:v>
                </c:pt>
                <c:pt idx="19144" formatCode="General">
                  <c:v>0.28792000000000001</c:v>
                </c:pt>
                <c:pt idx="19145" formatCode="General">
                  <c:v>0.28792000000000001</c:v>
                </c:pt>
                <c:pt idx="19146" formatCode="General">
                  <c:v>0.28792000000000001</c:v>
                </c:pt>
                <c:pt idx="19147" formatCode="General">
                  <c:v>0.28791</c:v>
                </c:pt>
                <c:pt idx="19148" formatCode="General">
                  <c:v>0.28791</c:v>
                </c:pt>
                <c:pt idx="19149" formatCode="General">
                  <c:v>0.28791</c:v>
                </c:pt>
                <c:pt idx="19150" formatCode="General">
                  <c:v>0.28791</c:v>
                </c:pt>
                <c:pt idx="19151" formatCode="General">
                  <c:v>0.28791</c:v>
                </c:pt>
                <c:pt idx="19152" formatCode="General">
                  <c:v>0.28791</c:v>
                </c:pt>
                <c:pt idx="19153" formatCode="General">
                  <c:v>0.28791</c:v>
                </c:pt>
                <c:pt idx="19154" formatCode="General">
                  <c:v>0.28791</c:v>
                </c:pt>
                <c:pt idx="19155" formatCode="General">
                  <c:v>0.28791</c:v>
                </c:pt>
                <c:pt idx="19156" formatCode="General">
                  <c:v>0.28791</c:v>
                </c:pt>
                <c:pt idx="19157" formatCode="General">
                  <c:v>0.28791</c:v>
                </c:pt>
                <c:pt idx="19158" formatCode="General">
                  <c:v>0.28791</c:v>
                </c:pt>
                <c:pt idx="19159" formatCode="General">
                  <c:v>0.28791</c:v>
                </c:pt>
                <c:pt idx="19160" formatCode="General">
                  <c:v>0.28791</c:v>
                </c:pt>
                <c:pt idx="19161" formatCode="General">
                  <c:v>0.28791</c:v>
                </c:pt>
                <c:pt idx="19162" formatCode="General">
                  <c:v>0.28791</c:v>
                </c:pt>
                <c:pt idx="19163" formatCode="General">
                  <c:v>0.28791</c:v>
                </c:pt>
                <c:pt idx="19164" formatCode="General">
                  <c:v>0.28789999999999999</c:v>
                </c:pt>
                <c:pt idx="19165" formatCode="General">
                  <c:v>0.28789999999999999</c:v>
                </c:pt>
                <c:pt idx="19166" formatCode="General">
                  <c:v>0.28789999999999999</c:v>
                </c:pt>
                <c:pt idx="19167" formatCode="General">
                  <c:v>0.28789999999999999</c:v>
                </c:pt>
                <c:pt idx="19168" formatCode="General">
                  <c:v>0.28789999999999999</c:v>
                </c:pt>
                <c:pt idx="19169" formatCode="General">
                  <c:v>0.28789999999999999</c:v>
                </c:pt>
                <c:pt idx="19170" formatCode="General">
                  <c:v>0.28789999999999999</c:v>
                </c:pt>
                <c:pt idx="19171" formatCode="General">
                  <c:v>0.28789999999999999</c:v>
                </c:pt>
                <c:pt idx="19172" formatCode="General">
                  <c:v>0.28789999999999999</c:v>
                </c:pt>
                <c:pt idx="19173" formatCode="General">
                  <c:v>0.28789999999999999</c:v>
                </c:pt>
                <c:pt idx="19174" formatCode="General">
                  <c:v>0.28789999999999999</c:v>
                </c:pt>
                <c:pt idx="19175" formatCode="General">
                  <c:v>0.28789999999999999</c:v>
                </c:pt>
                <c:pt idx="19176" formatCode="General">
                  <c:v>0.28789999999999999</c:v>
                </c:pt>
                <c:pt idx="19177" formatCode="General">
                  <c:v>0.28789999999999999</c:v>
                </c:pt>
                <c:pt idx="19178" formatCode="General">
                  <c:v>0.28789999999999999</c:v>
                </c:pt>
                <c:pt idx="19179" formatCode="General">
                  <c:v>0.28789999999999999</c:v>
                </c:pt>
                <c:pt idx="19180" formatCode="General">
                  <c:v>0.28788999999999998</c:v>
                </c:pt>
                <c:pt idx="19181" formatCode="General">
                  <c:v>0.28788999999999998</c:v>
                </c:pt>
                <c:pt idx="19182" formatCode="General">
                  <c:v>0.28788999999999998</c:v>
                </c:pt>
                <c:pt idx="19183" formatCode="General">
                  <c:v>0.28788999999999998</c:v>
                </c:pt>
                <c:pt idx="19184" formatCode="General">
                  <c:v>0.28788999999999998</c:v>
                </c:pt>
                <c:pt idx="19185" formatCode="General">
                  <c:v>0.28788999999999998</c:v>
                </c:pt>
                <c:pt idx="19186" formatCode="General">
                  <c:v>0.28788999999999998</c:v>
                </c:pt>
                <c:pt idx="19187" formatCode="General">
                  <c:v>0.28788999999999998</c:v>
                </c:pt>
                <c:pt idx="19188" formatCode="General">
                  <c:v>0.28788999999999998</c:v>
                </c:pt>
                <c:pt idx="19189" formatCode="General">
                  <c:v>0.28788999999999998</c:v>
                </c:pt>
                <c:pt idx="19190" formatCode="General">
                  <c:v>0.28788999999999998</c:v>
                </c:pt>
                <c:pt idx="19191" formatCode="General">
                  <c:v>0.28788999999999998</c:v>
                </c:pt>
                <c:pt idx="19192" formatCode="General">
                  <c:v>0.28788999999999998</c:v>
                </c:pt>
                <c:pt idx="19193" formatCode="General">
                  <c:v>0.28788999999999998</c:v>
                </c:pt>
                <c:pt idx="19194" formatCode="General">
                  <c:v>0.28788000000000002</c:v>
                </c:pt>
                <c:pt idx="19195" formatCode="General">
                  <c:v>0.28788000000000002</c:v>
                </c:pt>
                <c:pt idx="19196" formatCode="General">
                  <c:v>0.28788000000000002</c:v>
                </c:pt>
                <c:pt idx="19197" formatCode="General">
                  <c:v>0.28788000000000002</c:v>
                </c:pt>
                <c:pt idx="19198" formatCode="General">
                  <c:v>0.28788000000000002</c:v>
                </c:pt>
                <c:pt idx="19199" formatCode="General">
                  <c:v>0.28788000000000002</c:v>
                </c:pt>
                <c:pt idx="19200" formatCode="General">
                  <c:v>0.28788000000000002</c:v>
                </c:pt>
                <c:pt idx="19201" formatCode="General">
                  <c:v>0.28788000000000002</c:v>
                </c:pt>
                <c:pt idx="19202" formatCode="General">
                  <c:v>0.28788000000000002</c:v>
                </c:pt>
                <c:pt idx="19203" formatCode="General">
                  <c:v>0.28788000000000002</c:v>
                </c:pt>
                <c:pt idx="19204" formatCode="General">
                  <c:v>0.28788000000000002</c:v>
                </c:pt>
                <c:pt idx="19205" formatCode="General">
                  <c:v>0.28788000000000002</c:v>
                </c:pt>
                <c:pt idx="19206" formatCode="General">
                  <c:v>0.28788000000000002</c:v>
                </c:pt>
                <c:pt idx="19207" formatCode="General">
                  <c:v>0.28788000000000002</c:v>
                </c:pt>
                <c:pt idx="19208" formatCode="General">
                  <c:v>0.28787000000000001</c:v>
                </c:pt>
                <c:pt idx="19209" formatCode="General">
                  <c:v>0.28787000000000001</c:v>
                </c:pt>
                <c:pt idx="19210" formatCode="General">
                  <c:v>0.28787000000000001</c:v>
                </c:pt>
                <c:pt idx="19211" formatCode="General">
                  <c:v>0.28787000000000001</c:v>
                </c:pt>
                <c:pt idx="19212" formatCode="General">
                  <c:v>0.28787000000000001</c:v>
                </c:pt>
                <c:pt idx="19213" formatCode="General">
                  <c:v>0.28787000000000001</c:v>
                </c:pt>
                <c:pt idx="19214" formatCode="General">
                  <c:v>0.28787000000000001</c:v>
                </c:pt>
                <c:pt idx="19215" formatCode="General">
                  <c:v>0.28787000000000001</c:v>
                </c:pt>
                <c:pt idx="19216" formatCode="General">
                  <c:v>0.28787000000000001</c:v>
                </c:pt>
                <c:pt idx="19217" formatCode="General">
                  <c:v>0.28787000000000001</c:v>
                </c:pt>
                <c:pt idx="19218" formatCode="General">
                  <c:v>0.28787000000000001</c:v>
                </c:pt>
                <c:pt idx="19219" formatCode="General">
                  <c:v>0.28787000000000001</c:v>
                </c:pt>
                <c:pt idx="19220" formatCode="General">
                  <c:v>0.28787000000000001</c:v>
                </c:pt>
                <c:pt idx="19221" formatCode="General">
                  <c:v>0.28786</c:v>
                </c:pt>
                <c:pt idx="19222" formatCode="General">
                  <c:v>0.28786</c:v>
                </c:pt>
                <c:pt idx="19223" formatCode="General">
                  <c:v>0.28786</c:v>
                </c:pt>
                <c:pt idx="19224" formatCode="General">
                  <c:v>0.28786</c:v>
                </c:pt>
                <c:pt idx="19225" formatCode="General">
                  <c:v>0.28786</c:v>
                </c:pt>
                <c:pt idx="19226" formatCode="General">
                  <c:v>0.28786</c:v>
                </c:pt>
                <c:pt idx="19227" formatCode="General">
                  <c:v>0.28786</c:v>
                </c:pt>
                <c:pt idx="19228" formatCode="General">
                  <c:v>0.28786</c:v>
                </c:pt>
                <c:pt idx="19229" formatCode="General">
                  <c:v>0.28786</c:v>
                </c:pt>
                <c:pt idx="19230" formatCode="General">
                  <c:v>0.28786</c:v>
                </c:pt>
                <c:pt idx="19231" formatCode="General">
                  <c:v>0.28786</c:v>
                </c:pt>
                <c:pt idx="19232" formatCode="General">
                  <c:v>0.28786</c:v>
                </c:pt>
                <c:pt idx="19233" formatCode="General">
                  <c:v>0.28784999999999999</c:v>
                </c:pt>
                <c:pt idx="19234" formatCode="General">
                  <c:v>0.28784999999999999</c:v>
                </c:pt>
                <c:pt idx="19235" formatCode="General">
                  <c:v>0.28784999999999999</c:v>
                </c:pt>
                <c:pt idx="19236" formatCode="General">
                  <c:v>0.28784999999999999</c:v>
                </c:pt>
                <c:pt idx="19237" formatCode="General">
                  <c:v>0.28784999999999999</c:v>
                </c:pt>
                <c:pt idx="19238" formatCode="General">
                  <c:v>0.28784999999999999</c:v>
                </c:pt>
                <c:pt idx="19239" formatCode="General">
                  <c:v>0.28784999999999999</c:v>
                </c:pt>
                <c:pt idx="19240" formatCode="General">
                  <c:v>0.28784999999999999</c:v>
                </c:pt>
                <c:pt idx="19241" formatCode="General">
                  <c:v>0.28784999999999999</c:v>
                </c:pt>
                <c:pt idx="19242" formatCode="General">
                  <c:v>0.28784999999999999</c:v>
                </c:pt>
                <c:pt idx="19243" formatCode="General">
                  <c:v>0.28784999999999999</c:v>
                </c:pt>
                <c:pt idx="19244" formatCode="General">
                  <c:v>0.28784999999999999</c:v>
                </c:pt>
                <c:pt idx="19245" formatCode="General">
                  <c:v>0.28783999999999998</c:v>
                </c:pt>
                <c:pt idx="19246" formatCode="General">
                  <c:v>0.28783999999999998</c:v>
                </c:pt>
                <c:pt idx="19247" formatCode="General">
                  <c:v>0.28783999999999998</c:v>
                </c:pt>
                <c:pt idx="19248" formatCode="General">
                  <c:v>0.28783999999999998</c:v>
                </c:pt>
                <c:pt idx="19249" formatCode="General">
                  <c:v>0.28783999999999998</c:v>
                </c:pt>
                <c:pt idx="19250" formatCode="General">
                  <c:v>0.28783999999999998</c:v>
                </c:pt>
                <c:pt idx="19251" formatCode="General">
                  <c:v>0.28783999999999998</c:v>
                </c:pt>
                <c:pt idx="19252" formatCode="General">
                  <c:v>0.28783999999999998</c:v>
                </c:pt>
                <c:pt idx="19253" formatCode="General">
                  <c:v>0.28783999999999998</c:v>
                </c:pt>
                <c:pt idx="19254" formatCode="General">
                  <c:v>0.28783999999999998</c:v>
                </c:pt>
                <c:pt idx="19255" formatCode="General">
                  <c:v>0.28783999999999998</c:v>
                </c:pt>
                <c:pt idx="19256" formatCode="General">
                  <c:v>0.28782999999999997</c:v>
                </c:pt>
                <c:pt idx="19257" formatCode="General">
                  <c:v>0.28782999999999997</c:v>
                </c:pt>
                <c:pt idx="19258" formatCode="General">
                  <c:v>0.28782999999999997</c:v>
                </c:pt>
                <c:pt idx="19259" formatCode="General">
                  <c:v>0.28782999999999997</c:v>
                </c:pt>
                <c:pt idx="19260" formatCode="General">
                  <c:v>0.28782999999999997</c:v>
                </c:pt>
                <c:pt idx="19261" formatCode="General">
                  <c:v>0.28782999999999997</c:v>
                </c:pt>
                <c:pt idx="19262" formatCode="General">
                  <c:v>0.28782999999999997</c:v>
                </c:pt>
                <c:pt idx="19263" formatCode="General">
                  <c:v>0.28782999999999997</c:v>
                </c:pt>
                <c:pt idx="19264" formatCode="General">
                  <c:v>0.28782999999999997</c:v>
                </c:pt>
                <c:pt idx="19265" formatCode="General">
                  <c:v>0.28782999999999997</c:v>
                </c:pt>
                <c:pt idx="19266" formatCode="General">
                  <c:v>0.28782999999999997</c:v>
                </c:pt>
                <c:pt idx="19267" formatCode="General">
                  <c:v>0.28782000000000002</c:v>
                </c:pt>
                <c:pt idx="19268" formatCode="General">
                  <c:v>0.28782000000000002</c:v>
                </c:pt>
                <c:pt idx="19269" formatCode="General">
                  <c:v>0.28782000000000002</c:v>
                </c:pt>
                <c:pt idx="19270" formatCode="General">
                  <c:v>0.28782000000000002</c:v>
                </c:pt>
                <c:pt idx="19271" formatCode="General">
                  <c:v>0.28782000000000002</c:v>
                </c:pt>
                <c:pt idx="19272" formatCode="General">
                  <c:v>0.28782000000000002</c:v>
                </c:pt>
                <c:pt idx="19273" formatCode="General">
                  <c:v>0.28782000000000002</c:v>
                </c:pt>
                <c:pt idx="19274" formatCode="General">
                  <c:v>0.28782000000000002</c:v>
                </c:pt>
                <c:pt idx="19275" formatCode="General">
                  <c:v>0.28782000000000002</c:v>
                </c:pt>
                <c:pt idx="19276" formatCode="General">
                  <c:v>0.28782000000000002</c:v>
                </c:pt>
                <c:pt idx="19277" formatCode="General">
                  <c:v>0.28782000000000002</c:v>
                </c:pt>
                <c:pt idx="19278" formatCode="General">
                  <c:v>0.28781000000000001</c:v>
                </c:pt>
                <c:pt idx="19279" formatCode="General">
                  <c:v>0.28781000000000001</c:v>
                </c:pt>
                <c:pt idx="19280" formatCode="General">
                  <c:v>0.28781000000000001</c:v>
                </c:pt>
                <c:pt idx="19281" formatCode="General">
                  <c:v>0.28781000000000001</c:v>
                </c:pt>
                <c:pt idx="19282" formatCode="General">
                  <c:v>0.28781000000000001</c:v>
                </c:pt>
                <c:pt idx="19283" formatCode="General">
                  <c:v>0.28781000000000001</c:v>
                </c:pt>
                <c:pt idx="19284" formatCode="General">
                  <c:v>0.28781000000000001</c:v>
                </c:pt>
                <c:pt idx="19285" formatCode="General">
                  <c:v>0.28781000000000001</c:v>
                </c:pt>
                <c:pt idx="19286" formatCode="General">
                  <c:v>0.28781000000000001</c:v>
                </c:pt>
                <c:pt idx="19287" formatCode="General">
                  <c:v>0.28781000000000001</c:v>
                </c:pt>
                <c:pt idx="19288" formatCode="General">
                  <c:v>0.2878</c:v>
                </c:pt>
                <c:pt idx="19289" formatCode="General">
                  <c:v>0.2878</c:v>
                </c:pt>
                <c:pt idx="19290" formatCode="General">
                  <c:v>0.2878</c:v>
                </c:pt>
                <c:pt idx="19291" formatCode="General">
                  <c:v>0.2878</c:v>
                </c:pt>
                <c:pt idx="19292" formatCode="General">
                  <c:v>0.2878</c:v>
                </c:pt>
                <c:pt idx="19293" formatCode="General">
                  <c:v>0.2878</c:v>
                </c:pt>
                <c:pt idx="19294" formatCode="General">
                  <c:v>0.2878</c:v>
                </c:pt>
                <c:pt idx="19295" formatCode="General">
                  <c:v>0.2878</c:v>
                </c:pt>
                <c:pt idx="19296" formatCode="General">
                  <c:v>0.2878</c:v>
                </c:pt>
                <c:pt idx="19297" formatCode="General">
                  <c:v>0.2878</c:v>
                </c:pt>
                <c:pt idx="19298" formatCode="General">
                  <c:v>0.2878</c:v>
                </c:pt>
                <c:pt idx="19299" formatCode="General">
                  <c:v>0.28778999999999999</c:v>
                </c:pt>
                <c:pt idx="19300" formatCode="General">
                  <c:v>0.28778999999999999</c:v>
                </c:pt>
                <c:pt idx="19301" formatCode="General">
                  <c:v>0.28778999999999999</c:v>
                </c:pt>
                <c:pt idx="19302" formatCode="General">
                  <c:v>0.28778999999999999</c:v>
                </c:pt>
                <c:pt idx="19303" formatCode="General">
                  <c:v>0.28778999999999999</c:v>
                </c:pt>
                <c:pt idx="19304" formatCode="General">
                  <c:v>0.28778999999999999</c:v>
                </c:pt>
                <c:pt idx="19305" formatCode="General">
                  <c:v>0.28778999999999999</c:v>
                </c:pt>
                <c:pt idx="19306" formatCode="General">
                  <c:v>0.28778999999999999</c:v>
                </c:pt>
                <c:pt idx="19307" formatCode="General">
                  <c:v>0.28778999999999999</c:v>
                </c:pt>
                <c:pt idx="19308" formatCode="General">
                  <c:v>0.28778999999999999</c:v>
                </c:pt>
                <c:pt idx="19309" formatCode="General">
                  <c:v>0.28777999999999998</c:v>
                </c:pt>
                <c:pt idx="19310" formatCode="General">
                  <c:v>0.28777999999999998</c:v>
                </c:pt>
                <c:pt idx="19311" formatCode="General">
                  <c:v>0.28777999999999998</c:v>
                </c:pt>
                <c:pt idx="19312" formatCode="General">
                  <c:v>0.28777999999999998</c:v>
                </c:pt>
                <c:pt idx="19313" formatCode="General">
                  <c:v>0.28777999999999998</c:v>
                </c:pt>
                <c:pt idx="19314" formatCode="General">
                  <c:v>0.28777999999999998</c:v>
                </c:pt>
                <c:pt idx="19315" formatCode="General">
                  <c:v>0.28777999999999998</c:v>
                </c:pt>
                <c:pt idx="19316" formatCode="General">
                  <c:v>0.28777999999999998</c:v>
                </c:pt>
                <c:pt idx="19317" formatCode="General">
                  <c:v>0.28777999999999998</c:v>
                </c:pt>
                <c:pt idx="19318" formatCode="General">
                  <c:v>0.28777999999999998</c:v>
                </c:pt>
                <c:pt idx="19319" formatCode="General">
                  <c:v>0.28777000000000003</c:v>
                </c:pt>
                <c:pt idx="19320" formatCode="General">
                  <c:v>0.28777000000000003</c:v>
                </c:pt>
                <c:pt idx="19321" formatCode="General">
                  <c:v>0.28777000000000003</c:v>
                </c:pt>
                <c:pt idx="19322" formatCode="General">
                  <c:v>0.28777000000000003</c:v>
                </c:pt>
                <c:pt idx="19323" formatCode="General">
                  <c:v>0.28777000000000003</c:v>
                </c:pt>
                <c:pt idx="19324" formatCode="General">
                  <c:v>0.28777000000000003</c:v>
                </c:pt>
                <c:pt idx="19325" formatCode="General">
                  <c:v>0.28777000000000003</c:v>
                </c:pt>
                <c:pt idx="19326" formatCode="General">
                  <c:v>0.28777000000000003</c:v>
                </c:pt>
                <c:pt idx="19327" formatCode="General">
                  <c:v>0.28777000000000003</c:v>
                </c:pt>
                <c:pt idx="19328" formatCode="General">
                  <c:v>0.28777000000000003</c:v>
                </c:pt>
                <c:pt idx="19329" formatCode="General">
                  <c:v>0.28776000000000002</c:v>
                </c:pt>
                <c:pt idx="19330" formatCode="General">
                  <c:v>0.28776000000000002</c:v>
                </c:pt>
                <c:pt idx="19331" formatCode="General">
                  <c:v>0.28776000000000002</c:v>
                </c:pt>
                <c:pt idx="19332" formatCode="General">
                  <c:v>0.28776000000000002</c:v>
                </c:pt>
                <c:pt idx="19333" formatCode="General">
                  <c:v>0.28776000000000002</c:v>
                </c:pt>
                <c:pt idx="19334" formatCode="General">
                  <c:v>0.28776000000000002</c:v>
                </c:pt>
                <c:pt idx="19335" formatCode="General">
                  <c:v>0.28776000000000002</c:v>
                </c:pt>
                <c:pt idx="19336" formatCode="General">
                  <c:v>0.28776000000000002</c:v>
                </c:pt>
                <c:pt idx="19337" formatCode="General">
                  <c:v>0.28776000000000002</c:v>
                </c:pt>
                <c:pt idx="19338" formatCode="General">
                  <c:v>0.28775000000000001</c:v>
                </c:pt>
                <c:pt idx="19339" formatCode="General">
                  <c:v>0.28775000000000001</c:v>
                </c:pt>
                <c:pt idx="19340" formatCode="General">
                  <c:v>0.28775000000000001</c:v>
                </c:pt>
                <c:pt idx="19341" formatCode="General">
                  <c:v>0.28775000000000001</c:v>
                </c:pt>
                <c:pt idx="19342" formatCode="General">
                  <c:v>0.28775000000000001</c:v>
                </c:pt>
                <c:pt idx="19343" formatCode="General">
                  <c:v>0.28775000000000001</c:v>
                </c:pt>
                <c:pt idx="19344" formatCode="General">
                  <c:v>0.28775000000000001</c:v>
                </c:pt>
                <c:pt idx="19345" formatCode="General">
                  <c:v>0.28775000000000001</c:v>
                </c:pt>
                <c:pt idx="19346" formatCode="General">
                  <c:v>0.28775000000000001</c:v>
                </c:pt>
                <c:pt idx="19347" formatCode="General">
                  <c:v>0.28775000000000001</c:v>
                </c:pt>
                <c:pt idx="19348" formatCode="General">
                  <c:v>0.28774</c:v>
                </c:pt>
                <c:pt idx="19349" formatCode="General">
                  <c:v>0.28774</c:v>
                </c:pt>
                <c:pt idx="19350" formatCode="General">
                  <c:v>0.28774</c:v>
                </c:pt>
                <c:pt idx="19351" formatCode="General">
                  <c:v>0.28774</c:v>
                </c:pt>
                <c:pt idx="19352" formatCode="General">
                  <c:v>0.28774</c:v>
                </c:pt>
                <c:pt idx="19353" formatCode="General">
                  <c:v>0.28774</c:v>
                </c:pt>
                <c:pt idx="19354" formatCode="General">
                  <c:v>0.28774</c:v>
                </c:pt>
                <c:pt idx="19355" formatCode="General">
                  <c:v>0.28774</c:v>
                </c:pt>
                <c:pt idx="19356" formatCode="General">
                  <c:v>0.28774</c:v>
                </c:pt>
                <c:pt idx="19357" formatCode="General">
                  <c:v>0.28774</c:v>
                </c:pt>
                <c:pt idx="19358" formatCode="General">
                  <c:v>0.28772999999999999</c:v>
                </c:pt>
                <c:pt idx="19359" formatCode="General">
                  <c:v>0.28772999999999999</c:v>
                </c:pt>
                <c:pt idx="19360" formatCode="General">
                  <c:v>0.28772999999999999</c:v>
                </c:pt>
                <c:pt idx="19361" formatCode="General">
                  <c:v>0.28772999999999999</c:v>
                </c:pt>
                <c:pt idx="19362" formatCode="General">
                  <c:v>0.28772999999999999</c:v>
                </c:pt>
                <c:pt idx="19363" formatCode="General">
                  <c:v>0.28772999999999999</c:v>
                </c:pt>
                <c:pt idx="19364" formatCode="General">
                  <c:v>0.28772999999999999</c:v>
                </c:pt>
                <c:pt idx="19365" formatCode="General">
                  <c:v>0.28772999999999999</c:v>
                </c:pt>
                <c:pt idx="19366" formatCode="General">
                  <c:v>0.28772999999999999</c:v>
                </c:pt>
                <c:pt idx="19367" formatCode="General">
                  <c:v>0.28771999999999998</c:v>
                </c:pt>
                <c:pt idx="19368" formatCode="General">
                  <c:v>0.28771999999999998</c:v>
                </c:pt>
                <c:pt idx="19369" formatCode="General">
                  <c:v>0.28771999999999998</c:v>
                </c:pt>
                <c:pt idx="19370" formatCode="General">
                  <c:v>0.28771999999999998</c:v>
                </c:pt>
                <c:pt idx="19371" formatCode="General">
                  <c:v>0.28771999999999998</c:v>
                </c:pt>
                <c:pt idx="19372" formatCode="General">
                  <c:v>0.28771999999999998</c:v>
                </c:pt>
                <c:pt idx="19373" formatCode="General">
                  <c:v>0.28771999999999998</c:v>
                </c:pt>
                <c:pt idx="19374" formatCode="General">
                  <c:v>0.28771999999999998</c:v>
                </c:pt>
                <c:pt idx="19375" formatCode="General">
                  <c:v>0.28771999999999998</c:v>
                </c:pt>
                <c:pt idx="19376" formatCode="General">
                  <c:v>0.28771000000000002</c:v>
                </c:pt>
                <c:pt idx="19377" formatCode="General">
                  <c:v>0.28771000000000002</c:v>
                </c:pt>
                <c:pt idx="19378" formatCode="General">
                  <c:v>0.28771000000000002</c:v>
                </c:pt>
                <c:pt idx="19379" formatCode="General">
                  <c:v>0.28771000000000002</c:v>
                </c:pt>
                <c:pt idx="19380" formatCode="General">
                  <c:v>0.28771000000000002</c:v>
                </c:pt>
                <c:pt idx="19381" formatCode="General">
                  <c:v>0.28771000000000002</c:v>
                </c:pt>
                <c:pt idx="19382" formatCode="General">
                  <c:v>0.28771000000000002</c:v>
                </c:pt>
                <c:pt idx="19383" formatCode="General">
                  <c:v>0.28771000000000002</c:v>
                </c:pt>
                <c:pt idx="19384" formatCode="General">
                  <c:v>0.28771000000000002</c:v>
                </c:pt>
                <c:pt idx="19385" formatCode="General">
                  <c:v>0.28771000000000002</c:v>
                </c:pt>
                <c:pt idx="19386" formatCode="General">
                  <c:v>0.28770000000000001</c:v>
                </c:pt>
                <c:pt idx="19387" formatCode="General">
                  <c:v>0.28770000000000001</c:v>
                </c:pt>
                <c:pt idx="19388" formatCode="General">
                  <c:v>0.28770000000000001</c:v>
                </c:pt>
                <c:pt idx="19389" formatCode="General">
                  <c:v>0.28770000000000001</c:v>
                </c:pt>
                <c:pt idx="19390" formatCode="General">
                  <c:v>0.28770000000000001</c:v>
                </c:pt>
                <c:pt idx="19391" formatCode="General">
                  <c:v>0.28770000000000001</c:v>
                </c:pt>
                <c:pt idx="19392" formatCode="General">
                  <c:v>0.28770000000000001</c:v>
                </c:pt>
                <c:pt idx="19393" formatCode="General">
                  <c:v>0.28770000000000001</c:v>
                </c:pt>
                <c:pt idx="19394" formatCode="General">
                  <c:v>0.28770000000000001</c:v>
                </c:pt>
                <c:pt idx="19395" formatCode="General">
                  <c:v>0.28769</c:v>
                </c:pt>
                <c:pt idx="19396" formatCode="General">
                  <c:v>0.28769</c:v>
                </c:pt>
                <c:pt idx="19397" formatCode="General">
                  <c:v>0.28769</c:v>
                </c:pt>
                <c:pt idx="19398" formatCode="General">
                  <c:v>0.28769</c:v>
                </c:pt>
                <c:pt idx="19399" formatCode="General">
                  <c:v>0.28769</c:v>
                </c:pt>
                <c:pt idx="19400" formatCode="General">
                  <c:v>0.28769</c:v>
                </c:pt>
                <c:pt idx="19401" formatCode="General">
                  <c:v>0.28769</c:v>
                </c:pt>
                <c:pt idx="19402" formatCode="General">
                  <c:v>0.28769</c:v>
                </c:pt>
                <c:pt idx="19403" formatCode="General">
                  <c:v>0.28769</c:v>
                </c:pt>
                <c:pt idx="19404" formatCode="General">
                  <c:v>0.28767999999999999</c:v>
                </c:pt>
                <c:pt idx="19405" formatCode="General">
                  <c:v>0.28767999999999999</c:v>
                </c:pt>
                <c:pt idx="19406" formatCode="General">
                  <c:v>0.28767999999999999</c:v>
                </c:pt>
                <c:pt idx="19407" formatCode="General">
                  <c:v>0.28767999999999999</c:v>
                </c:pt>
                <c:pt idx="19408" formatCode="General">
                  <c:v>0.28767999999999999</c:v>
                </c:pt>
                <c:pt idx="19409" formatCode="General">
                  <c:v>0.28767999999999999</c:v>
                </c:pt>
                <c:pt idx="19410" formatCode="General">
                  <c:v>0.28767999999999999</c:v>
                </c:pt>
                <c:pt idx="19411" formatCode="General">
                  <c:v>0.28767999999999999</c:v>
                </c:pt>
                <c:pt idx="19412" formatCode="General">
                  <c:v>0.28767999999999999</c:v>
                </c:pt>
                <c:pt idx="19413" formatCode="General">
                  <c:v>0.28766999999999998</c:v>
                </c:pt>
                <c:pt idx="19414" formatCode="General">
                  <c:v>0.28766999999999998</c:v>
                </c:pt>
                <c:pt idx="19415" formatCode="General">
                  <c:v>0.28766999999999998</c:v>
                </c:pt>
                <c:pt idx="19416" formatCode="General">
                  <c:v>0.28766999999999998</c:v>
                </c:pt>
                <c:pt idx="19417" formatCode="General">
                  <c:v>0.28766999999999998</c:v>
                </c:pt>
                <c:pt idx="19418" formatCode="General">
                  <c:v>0.28766999999999998</c:v>
                </c:pt>
                <c:pt idx="19419" formatCode="General">
                  <c:v>0.28766999999999998</c:v>
                </c:pt>
                <c:pt idx="19420" formatCode="General">
                  <c:v>0.28766999999999998</c:v>
                </c:pt>
                <c:pt idx="19421" formatCode="General">
                  <c:v>0.28766000000000003</c:v>
                </c:pt>
                <c:pt idx="19422" formatCode="General">
                  <c:v>0.28766000000000003</c:v>
                </c:pt>
                <c:pt idx="19423" formatCode="General">
                  <c:v>0.28766000000000003</c:v>
                </c:pt>
                <c:pt idx="19424" formatCode="General">
                  <c:v>0.28766000000000003</c:v>
                </c:pt>
                <c:pt idx="19425" formatCode="General">
                  <c:v>0.28766000000000003</c:v>
                </c:pt>
                <c:pt idx="19426" formatCode="General">
                  <c:v>0.28766000000000003</c:v>
                </c:pt>
                <c:pt idx="19427" formatCode="General">
                  <c:v>0.28766000000000003</c:v>
                </c:pt>
                <c:pt idx="19428" formatCode="General">
                  <c:v>0.28766000000000003</c:v>
                </c:pt>
                <c:pt idx="19429" formatCode="General">
                  <c:v>0.28766000000000003</c:v>
                </c:pt>
                <c:pt idx="19430" formatCode="General">
                  <c:v>0.28765000000000002</c:v>
                </c:pt>
                <c:pt idx="19431" formatCode="General">
                  <c:v>0.28765000000000002</c:v>
                </c:pt>
                <c:pt idx="19432" formatCode="General">
                  <c:v>0.28765000000000002</c:v>
                </c:pt>
                <c:pt idx="19433" formatCode="General">
                  <c:v>0.28765000000000002</c:v>
                </c:pt>
                <c:pt idx="19434" formatCode="General">
                  <c:v>0.28765000000000002</c:v>
                </c:pt>
                <c:pt idx="19435" formatCode="General">
                  <c:v>0.28765000000000002</c:v>
                </c:pt>
                <c:pt idx="19436" formatCode="General">
                  <c:v>0.28765000000000002</c:v>
                </c:pt>
                <c:pt idx="19437" formatCode="General">
                  <c:v>0.28765000000000002</c:v>
                </c:pt>
                <c:pt idx="19438" formatCode="General">
                  <c:v>0.28764000000000001</c:v>
                </c:pt>
                <c:pt idx="19439" formatCode="General">
                  <c:v>0.28764000000000001</c:v>
                </c:pt>
                <c:pt idx="19440" formatCode="General">
                  <c:v>0.28764000000000001</c:v>
                </c:pt>
                <c:pt idx="19441" formatCode="General">
                  <c:v>0.28764000000000001</c:v>
                </c:pt>
                <c:pt idx="19442" formatCode="General">
                  <c:v>0.28764000000000001</c:v>
                </c:pt>
                <c:pt idx="19443" formatCode="General">
                  <c:v>0.28764000000000001</c:v>
                </c:pt>
                <c:pt idx="19444" formatCode="General">
                  <c:v>0.28764000000000001</c:v>
                </c:pt>
                <c:pt idx="19445" formatCode="General">
                  <c:v>0.28764000000000001</c:v>
                </c:pt>
                <c:pt idx="19446" formatCode="General">
                  <c:v>0.28764000000000001</c:v>
                </c:pt>
                <c:pt idx="19447" formatCode="General">
                  <c:v>0.28763</c:v>
                </c:pt>
                <c:pt idx="19448" formatCode="General">
                  <c:v>0.28763</c:v>
                </c:pt>
                <c:pt idx="19449" formatCode="General">
                  <c:v>0.28763</c:v>
                </c:pt>
                <c:pt idx="19450" formatCode="General">
                  <c:v>0.28763</c:v>
                </c:pt>
                <c:pt idx="19451" formatCode="General">
                  <c:v>0.28763</c:v>
                </c:pt>
                <c:pt idx="19452" formatCode="General">
                  <c:v>0.28763</c:v>
                </c:pt>
                <c:pt idx="19453" formatCode="General">
                  <c:v>0.28763</c:v>
                </c:pt>
                <c:pt idx="19454" formatCode="General">
                  <c:v>0.28763</c:v>
                </c:pt>
                <c:pt idx="19455" formatCode="General">
                  <c:v>0.28761999999999999</c:v>
                </c:pt>
                <c:pt idx="19456" formatCode="General">
                  <c:v>0.28761999999999999</c:v>
                </c:pt>
                <c:pt idx="19457" formatCode="General">
                  <c:v>0.28761999999999999</c:v>
                </c:pt>
                <c:pt idx="19458" formatCode="General">
                  <c:v>0.28761999999999999</c:v>
                </c:pt>
                <c:pt idx="19459" formatCode="General">
                  <c:v>0.28761999999999999</c:v>
                </c:pt>
                <c:pt idx="19460" formatCode="General">
                  <c:v>0.28761999999999999</c:v>
                </c:pt>
                <c:pt idx="19461" formatCode="General">
                  <c:v>0.28761999999999999</c:v>
                </c:pt>
                <c:pt idx="19462" formatCode="General">
                  <c:v>0.28761999999999999</c:v>
                </c:pt>
                <c:pt idx="19463" formatCode="General">
                  <c:v>0.28760999999999998</c:v>
                </c:pt>
                <c:pt idx="19464" formatCode="General">
                  <c:v>0.28760999999999998</c:v>
                </c:pt>
                <c:pt idx="19465" formatCode="General">
                  <c:v>0.28760999999999998</c:v>
                </c:pt>
                <c:pt idx="19466" formatCode="General">
                  <c:v>0.28760999999999998</c:v>
                </c:pt>
                <c:pt idx="19467" formatCode="General">
                  <c:v>0.28760999999999998</c:v>
                </c:pt>
                <c:pt idx="19468" formatCode="General">
                  <c:v>0.28760999999999998</c:v>
                </c:pt>
                <c:pt idx="19469" formatCode="General">
                  <c:v>0.28760999999999998</c:v>
                </c:pt>
                <c:pt idx="19470" formatCode="General">
                  <c:v>0.28760000000000002</c:v>
                </c:pt>
                <c:pt idx="19471" formatCode="General">
                  <c:v>0.28760000000000002</c:v>
                </c:pt>
                <c:pt idx="19472" formatCode="General">
                  <c:v>0.28760000000000002</c:v>
                </c:pt>
                <c:pt idx="19473" formatCode="General">
                  <c:v>0.28760000000000002</c:v>
                </c:pt>
                <c:pt idx="19474" formatCode="General">
                  <c:v>0.28760000000000002</c:v>
                </c:pt>
                <c:pt idx="19475" formatCode="General">
                  <c:v>0.28760000000000002</c:v>
                </c:pt>
                <c:pt idx="19476" formatCode="General">
                  <c:v>0.28760000000000002</c:v>
                </c:pt>
                <c:pt idx="19477" formatCode="General">
                  <c:v>0.28760000000000002</c:v>
                </c:pt>
                <c:pt idx="19478" formatCode="General">
                  <c:v>0.28759000000000001</c:v>
                </c:pt>
                <c:pt idx="19479" formatCode="General">
                  <c:v>0.28759000000000001</c:v>
                </c:pt>
                <c:pt idx="19480" formatCode="General">
                  <c:v>0.28759000000000001</c:v>
                </c:pt>
                <c:pt idx="19481" formatCode="General">
                  <c:v>0.28759000000000001</c:v>
                </c:pt>
                <c:pt idx="19482" formatCode="General">
                  <c:v>0.28759000000000001</c:v>
                </c:pt>
                <c:pt idx="19483" formatCode="General">
                  <c:v>0.28759000000000001</c:v>
                </c:pt>
                <c:pt idx="19484" formatCode="General">
                  <c:v>0.28759000000000001</c:v>
                </c:pt>
                <c:pt idx="19485" formatCode="General">
                  <c:v>0.28758</c:v>
                </c:pt>
                <c:pt idx="19486" formatCode="General">
                  <c:v>0.28758</c:v>
                </c:pt>
                <c:pt idx="19487" formatCode="General">
                  <c:v>0.28758</c:v>
                </c:pt>
                <c:pt idx="19488" formatCode="General">
                  <c:v>0.28758</c:v>
                </c:pt>
                <c:pt idx="19489" formatCode="General">
                  <c:v>0.28758</c:v>
                </c:pt>
                <c:pt idx="19490" formatCode="General">
                  <c:v>0.28758</c:v>
                </c:pt>
                <c:pt idx="19491" formatCode="General">
                  <c:v>0.28758</c:v>
                </c:pt>
                <c:pt idx="19492" formatCode="General">
                  <c:v>0.28758</c:v>
                </c:pt>
                <c:pt idx="19493" formatCode="General">
                  <c:v>0.28756999999999999</c:v>
                </c:pt>
                <c:pt idx="19494" formatCode="General">
                  <c:v>0.28756999999999999</c:v>
                </c:pt>
                <c:pt idx="19495" formatCode="General">
                  <c:v>0.28756999999999999</c:v>
                </c:pt>
                <c:pt idx="19496" formatCode="General">
                  <c:v>0.28756999999999999</c:v>
                </c:pt>
                <c:pt idx="19497" formatCode="General">
                  <c:v>0.28756999999999999</c:v>
                </c:pt>
                <c:pt idx="19498" formatCode="General">
                  <c:v>0.28756999999999999</c:v>
                </c:pt>
                <c:pt idx="19499" formatCode="General">
                  <c:v>0.28756999999999999</c:v>
                </c:pt>
                <c:pt idx="19500" formatCode="General">
                  <c:v>0.28755999999999998</c:v>
                </c:pt>
                <c:pt idx="19501" formatCode="General">
                  <c:v>0.28755999999999998</c:v>
                </c:pt>
                <c:pt idx="19502" formatCode="General">
                  <c:v>0.28755999999999998</c:v>
                </c:pt>
                <c:pt idx="19503" formatCode="General">
                  <c:v>0.28755999999999998</c:v>
                </c:pt>
                <c:pt idx="19504" formatCode="General">
                  <c:v>0.28755999999999998</c:v>
                </c:pt>
                <c:pt idx="19505" formatCode="General">
                  <c:v>0.28755999999999998</c:v>
                </c:pt>
                <c:pt idx="19506" formatCode="General">
                  <c:v>0.28755999999999998</c:v>
                </c:pt>
                <c:pt idx="19507" formatCode="General">
                  <c:v>0.28754999999999997</c:v>
                </c:pt>
                <c:pt idx="19508" formatCode="General">
                  <c:v>0.28754999999999997</c:v>
                </c:pt>
                <c:pt idx="19509" formatCode="General">
                  <c:v>0.28754999999999997</c:v>
                </c:pt>
                <c:pt idx="19510" formatCode="General">
                  <c:v>0.28754999999999997</c:v>
                </c:pt>
                <c:pt idx="19511" formatCode="General">
                  <c:v>0.28754999999999997</c:v>
                </c:pt>
                <c:pt idx="19512" formatCode="General">
                  <c:v>0.28754999999999997</c:v>
                </c:pt>
                <c:pt idx="19513" formatCode="General">
                  <c:v>0.28754999999999997</c:v>
                </c:pt>
                <c:pt idx="19514" formatCode="General">
                  <c:v>0.28754000000000002</c:v>
                </c:pt>
                <c:pt idx="19515" formatCode="General">
                  <c:v>0.28754000000000002</c:v>
                </c:pt>
                <c:pt idx="19516" formatCode="General">
                  <c:v>0.28754000000000002</c:v>
                </c:pt>
                <c:pt idx="19517" formatCode="General">
                  <c:v>0.28754000000000002</c:v>
                </c:pt>
                <c:pt idx="19518" formatCode="General">
                  <c:v>0.28754000000000002</c:v>
                </c:pt>
                <c:pt idx="19519" formatCode="General">
                  <c:v>0.28754000000000002</c:v>
                </c:pt>
                <c:pt idx="19520" formatCode="General">
                  <c:v>0.28754000000000002</c:v>
                </c:pt>
                <c:pt idx="19521" formatCode="General">
                  <c:v>0.28753000000000001</c:v>
                </c:pt>
                <c:pt idx="19522" formatCode="General">
                  <c:v>0.28753000000000001</c:v>
                </c:pt>
                <c:pt idx="19523" formatCode="General">
                  <c:v>0.28753000000000001</c:v>
                </c:pt>
                <c:pt idx="19524" formatCode="General">
                  <c:v>0.28753000000000001</c:v>
                </c:pt>
                <c:pt idx="19525" formatCode="General">
                  <c:v>0.28753000000000001</c:v>
                </c:pt>
                <c:pt idx="19526" formatCode="General">
                  <c:v>0.28753000000000001</c:v>
                </c:pt>
                <c:pt idx="19527" formatCode="General">
                  <c:v>0.28752</c:v>
                </c:pt>
                <c:pt idx="19528" formatCode="General">
                  <c:v>0.28752</c:v>
                </c:pt>
                <c:pt idx="19529" formatCode="General">
                  <c:v>0.28752</c:v>
                </c:pt>
                <c:pt idx="19530" formatCode="General">
                  <c:v>0.28752</c:v>
                </c:pt>
                <c:pt idx="19531" formatCode="General">
                  <c:v>0.28752</c:v>
                </c:pt>
                <c:pt idx="19532" formatCode="General">
                  <c:v>0.28752</c:v>
                </c:pt>
                <c:pt idx="19533" formatCode="General">
                  <c:v>0.28752</c:v>
                </c:pt>
                <c:pt idx="19534" formatCode="General">
                  <c:v>0.28750999999999999</c:v>
                </c:pt>
                <c:pt idx="19535" formatCode="General">
                  <c:v>0.28750999999999999</c:v>
                </c:pt>
                <c:pt idx="19536" formatCode="General">
                  <c:v>0.28750999999999999</c:v>
                </c:pt>
                <c:pt idx="19537" formatCode="General">
                  <c:v>0.28750999999999999</c:v>
                </c:pt>
                <c:pt idx="19538" formatCode="General">
                  <c:v>0.28750999999999999</c:v>
                </c:pt>
                <c:pt idx="19539" formatCode="General">
                  <c:v>0.28750999999999999</c:v>
                </c:pt>
                <c:pt idx="19540" formatCode="General">
                  <c:v>0.28749999999999998</c:v>
                </c:pt>
                <c:pt idx="19541" formatCode="General">
                  <c:v>0.28749999999999998</c:v>
                </c:pt>
                <c:pt idx="19542" formatCode="General">
                  <c:v>0.28749999999999998</c:v>
                </c:pt>
                <c:pt idx="19543" formatCode="General">
                  <c:v>0.28749999999999998</c:v>
                </c:pt>
                <c:pt idx="19544" formatCode="General">
                  <c:v>0.28749999999999998</c:v>
                </c:pt>
                <c:pt idx="19545" formatCode="General">
                  <c:v>0.28749999999999998</c:v>
                </c:pt>
                <c:pt idx="19546" formatCode="General">
                  <c:v>0.28749999999999998</c:v>
                </c:pt>
                <c:pt idx="19547" formatCode="General">
                  <c:v>0.28749000000000002</c:v>
                </c:pt>
                <c:pt idx="19548" formatCode="General">
                  <c:v>0.28749000000000002</c:v>
                </c:pt>
                <c:pt idx="19549" formatCode="General">
                  <c:v>0.28749000000000002</c:v>
                </c:pt>
                <c:pt idx="19550" formatCode="General">
                  <c:v>0.28749000000000002</c:v>
                </c:pt>
                <c:pt idx="19551" formatCode="General">
                  <c:v>0.28749000000000002</c:v>
                </c:pt>
                <c:pt idx="19552" formatCode="General">
                  <c:v>0.28749000000000002</c:v>
                </c:pt>
                <c:pt idx="19553" formatCode="General">
                  <c:v>0.28748000000000001</c:v>
                </c:pt>
                <c:pt idx="19554" formatCode="General">
                  <c:v>0.28748000000000001</c:v>
                </c:pt>
                <c:pt idx="19555" formatCode="General">
                  <c:v>0.28748000000000001</c:v>
                </c:pt>
                <c:pt idx="19556" formatCode="General">
                  <c:v>0.28748000000000001</c:v>
                </c:pt>
                <c:pt idx="19557" formatCode="General">
                  <c:v>0.28748000000000001</c:v>
                </c:pt>
                <c:pt idx="19558" formatCode="General">
                  <c:v>0.28748000000000001</c:v>
                </c:pt>
                <c:pt idx="19559" formatCode="General">
                  <c:v>0.28747</c:v>
                </c:pt>
                <c:pt idx="19560" formatCode="General">
                  <c:v>0.28747</c:v>
                </c:pt>
                <c:pt idx="19561" formatCode="General">
                  <c:v>0.28747</c:v>
                </c:pt>
                <c:pt idx="19562" formatCode="General">
                  <c:v>0.28747</c:v>
                </c:pt>
                <c:pt idx="19563" formatCode="General">
                  <c:v>0.28747</c:v>
                </c:pt>
                <c:pt idx="19564" formatCode="General">
                  <c:v>0.28747</c:v>
                </c:pt>
                <c:pt idx="19565" formatCode="General">
                  <c:v>0.28747</c:v>
                </c:pt>
                <c:pt idx="19566" formatCode="General">
                  <c:v>0.28745999999999999</c:v>
                </c:pt>
                <c:pt idx="19567" formatCode="General">
                  <c:v>0.28745999999999999</c:v>
                </c:pt>
                <c:pt idx="19568" formatCode="General">
                  <c:v>0.28745999999999999</c:v>
                </c:pt>
                <c:pt idx="19569" formatCode="General">
                  <c:v>0.28745999999999999</c:v>
                </c:pt>
                <c:pt idx="19570" formatCode="General">
                  <c:v>0.28745999999999999</c:v>
                </c:pt>
                <c:pt idx="19571" formatCode="General">
                  <c:v>0.28745999999999999</c:v>
                </c:pt>
                <c:pt idx="19572" formatCode="General">
                  <c:v>0.28744999999999998</c:v>
                </c:pt>
                <c:pt idx="19573" formatCode="General">
                  <c:v>0.28744999999999998</c:v>
                </c:pt>
                <c:pt idx="19574" formatCode="General">
                  <c:v>0.28744999999999998</c:v>
                </c:pt>
                <c:pt idx="19575" formatCode="General">
                  <c:v>0.28744999999999998</c:v>
                </c:pt>
                <c:pt idx="19576" formatCode="General">
                  <c:v>0.28744999999999998</c:v>
                </c:pt>
                <c:pt idx="19577" formatCode="General">
                  <c:v>0.28744999999999998</c:v>
                </c:pt>
                <c:pt idx="19578" formatCode="General">
                  <c:v>0.28743999999999997</c:v>
                </c:pt>
                <c:pt idx="19579" formatCode="General">
                  <c:v>0.28743999999999997</c:v>
                </c:pt>
                <c:pt idx="19580" formatCode="General">
                  <c:v>0.28743999999999997</c:v>
                </c:pt>
                <c:pt idx="19581" formatCode="General">
                  <c:v>0.28743999999999997</c:v>
                </c:pt>
                <c:pt idx="19582" formatCode="General">
                  <c:v>0.28743999999999997</c:v>
                </c:pt>
                <c:pt idx="19583" formatCode="General">
                  <c:v>0.28743999999999997</c:v>
                </c:pt>
                <c:pt idx="19584" formatCode="General">
                  <c:v>0.28743000000000002</c:v>
                </c:pt>
                <c:pt idx="19585" formatCode="General">
                  <c:v>0.28743000000000002</c:v>
                </c:pt>
                <c:pt idx="19586" formatCode="General">
                  <c:v>0.28743000000000002</c:v>
                </c:pt>
                <c:pt idx="19587" formatCode="General">
                  <c:v>0.28743000000000002</c:v>
                </c:pt>
                <c:pt idx="19588" formatCode="General">
                  <c:v>0.28743000000000002</c:v>
                </c:pt>
                <c:pt idx="19589" formatCode="General">
                  <c:v>0.28743000000000002</c:v>
                </c:pt>
                <c:pt idx="19590" formatCode="General">
                  <c:v>0.28742000000000001</c:v>
                </c:pt>
                <c:pt idx="19591" formatCode="General">
                  <c:v>0.28742000000000001</c:v>
                </c:pt>
                <c:pt idx="19592" formatCode="General">
                  <c:v>0.28742000000000001</c:v>
                </c:pt>
                <c:pt idx="19593" formatCode="General">
                  <c:v>0.28742000000000001</c:v>
                </c:pt>
                <c:pt idx="19594" formatCode="General">
                  <c:v>0.28742000000000001</c:v>
                </c:pt>
                <c:pt idx="19595" formatCode="General">
                  <c:v>0.28742000000000001</c:v>
                </c:pt>
                <c:pt idx="19596" formatCode="General">
                  <c:v>0.28741</c:v>
                </c:pt>
                <c:pt idx="19597" formatCode="General">
                  <c:v>0.28741</c:v>
                </c:pt>
                <c:pt idx="19598" formatCode="General">
                  <c:v>0.28741</c:v>
                </c:pt>
                <c:pt idx="19599" formatCode="General">
                  <c:v>0.28741</c:v>
                </c:pt>
                <c:pt idx="19600" formatCode="General">
                  <c:v>0.28741</c:v>
                </c:pt>
                <c:pt idx="19601" formatCode="General">
                  <c:v>0.28741</c:v>
                </c:pt>
                <c:pt idx="19602" formatCode="General">
                  <c:v>0.28741</c:v>
                </c:pt>
                <c:pt idx="19603" formatCode="General">
                  <c:v>0.28739999999999999</c:v>
                </c:pt>
                <c:pt idx="19604" formatCode="General">
                  <c:v>0.28739999999999999</c:v>
                </c:pt>
                <c:pt idx="19605" formatCode="General">
                  <c:v>0.28739999999999999</c:v>
                </c:pt>
                <c:pt idx="19606" formatCode="General">
                  <c:v>0.28739999999999999</c:v>
                </c:pt>
                <c:pt idx="19607" formatCode="General">
                  <c:v>0.28739999999999999</c:v>
                </c:pt>
                <c:pt idx="19608" formatCode="General">
                  <c:v>0.28739999999999999</c:v>
                </c:pt>
                <c:pt idx="19609" formatCode="General">
                  <c:v>0.28738999999999998</c:v>
                </c:pt>
                <c:pt idx="19610" formatCode="General">
                  <c:v>0.28738999999999998</c:v>
                </c:pt>
                <c:pt idx="19611" formatCode="General">
                  <c:v>0.28738999999999998</c:v>
                </c:pt>
                <c:pt idx="19612" formatCode="General">
                  <c:v>0.28738999999999998</c:v>
                </c:pt>
                <c:pt idx="19613" formatCode="General">
                  <c:v>0.28738999999999998</c:v>
                </c:pt>
                <c:pt idx="19614" formatCode="General">
                  <c:v>0.28738999999999998</c:v>
                </c:pt>
                <c:pt idx="19615" formatCode="General">
                  <c:v>0.28738000000000002</c:v>
                </c:pt>
                <c:pt idx="19616" formatCode="General">
                  <c:v>0.28738000000000002</c:v>
                </c:pt>
                <c:pt idx="19617" formatCode="General">
                  <c:v>0.28738000000000002</c:v>
                </c:pt>
                <c:pt idx="19618" formatCode="General">
                  <c:v>0.28738000000000002</c:v>
                </c:pt>
                <c:pt idx="19619" formatCode="General">
                  <c:v>0.28738000000000002</c:v>
                </c:pt>
                <c:pt idx="19620" formatCode="General">
                  <c:v>0.28738000000000002</c:v>
                </c:pt>
                <c:pt idx="19621" formatCode="General">
                  <c:v>0.28737000000000001</c:v>
                </c:pt>
                <c:pt idx="19622" formatCode="General">
                  <c:v>0.28737000000000001</c:v>
                </c:pt>
                <c:pt idx="19623" formatCode="General">
                  <c:v>0.28737000000000001</c:v>
                </c:pt>
                <c:pt idx="19624" formatCode="General">
                  <c:v>0.28737000000000001</c:v>
                </c:pt>
                <c:pt idx="19625" formatCode="General">
                  <c:v>0.28737000000000001</c:v>
                </c:pt>
                <c:pt idx="19626" formatCode="General">
                  <c:v>0.28737000000000001</c:v>
                </c:pt>
                <c:pt idx="19627" formatCode="General">
                  <c:v>0.28736</c:v>
                </c:pt>
                <c:pt idx="19628" formatCode="General">
                  <c:v>0.28736</c:v>
                </c:pt>
                <c:pt idx="19629" formatCode="General">
                  <c:v>0.28736</c:v>
                </c:pt>
                <c:pt idx="19630" formatCode="General">
                  <c:v>0.28736</c:v>
                </c:pt>
                <c:pt idx="19631" formatCode="General">
                  <c:v>0.28736</c:v>
                </c:pt>
                <c:pt idx="19632" formatCode="General">
                  <c:v>0.28736</c:v>
                </c:pt>
                <c:pt idx="19633" formatCode="General">
                  <c:v>0.28734999999999999</c:v>
                </c:pt>
                <c:pt idx="19634" formatCode="General">
                  <c:v>0.28734999999999999</c:v>
                </c:pt>
                <c:pt idx="19635" formatCode="General">
                  <c:v>0.28734999999999999</c:v>
                </c:pt>
                <c:pt idx="19636" formatCode="General">
                  <c:v>0.28734999999999999</c:v>
                </c:pt>
                <c:pt idx="19637" formatCode="General">
                  <c:v>0.28734999999999999</c:v>
                </c:pt>
                <c:pt idx="19638" formatCode="General">
                  <c:v>0.28734999999999999</c:v>
                </c:pt>
                <c:pt idx="19639" formatCode="General">
                  <c:v>0.28733999999999998</c:v>
                </c:pt>
                <c:pt idx="19640" formatCode="General">
                  <c:v>0.28733999999999998</c:v>
                </c:pt>
                <c:pt idx="19641" formatCode="General">
                  <c:v>0.28733999999999998</c:v>
                </c:pt>
                <c:pt idx="19642" formatCode="General">
                  <c:v>0.28733999999999998</c:v>
                </c:pt>
                <c:pt idx="19643" formatCode="General">
                  <c:v>0.28733999999999998</c:v>
                </c:pt>
                <c:pt idx="19644" formatCode="General">
                  <c:v>0.28733999999999998</c:v>
                </c:pt>
                <c:pt idx="19645" formatCode="General">
                  <c:v>0.28732999999999997</c:v>
                </c:pt>
                <c:pt idx="19646" formatCode="General">
                  <c:v>0.28732999999999997</c:v>
                </c:pt>
                <c:pt idx="19647" formatCode="General">
                  <c:v>0.28732999999999997</c:v>
                </c:pt>
                <c:pt idx="19648" formatCode="General">
                  <c:v>0.28732999999999997</c:v>
                </c:pt>
                <c:pt idx="19649" formatCode="General">
                  <c:v>0.28732999999999997</c:v>
                </c:pt>
                <c:pt idx="19650" formatCode="General">
                  <c:v>0.28732999999999997</c:v>
                </c:pt>
                <c:pt idx="19651" formatCode="General">
                  <c:v>0.28732000000000002</c:v>
                </c:pt>
                <c:pt idx="19652" formatCode="General">
                  <c:v>0.28732000000000002</c:v>
                </c:pt>
                <c:pt idx="19653" formatCode="General">
                  <c:v>0.28732000000000002</c:v>
                </c:pt>
                <c:pt idx="19654" formatCode="General">
                  <c:v>0.28732000000000002</c:v>
                </c:pt>
                <c:pt idx="19655" formatCode="General">
                  <c:v>0.28732000000000002</c:v>
                </c:pt>
                <c:pt idx="19656" formatCode="General">
                  <c:v>0.28732000000000002</c:v>
                </c:pt>
                <c:pt idx="19657" formatCode="General">
                  <c:v>0.28731000000000001</c:v>
                </c:pt>
                <c:pt idx="19658" formatCode="General">
                  <c:v>0.28731000000000001</c:v>
                </c:pt>
                <c:pt idx="19659" formatCode="General">
                  <c:v>0.28731000000000001</c:v>
                </c:pt>
                <c:pt idx="19660" formatCode="General">
                  <c:v>0.28731000000000001</c:v>
                </c:pt>
                <c:pt idx="19661" formatCode="General">
                  <c:v>0.28731000000000001</c:v>
                </c:pt>
                <c:pt idx="19662" formatCode="General">
                  <c:v>0.28731000000000001</c:v>
                </c:pt>
                <c:pt idx="19663" formatCode="General">
                  <c:v>0.2873</c:v>
                </c:pt>
                <c:pt idx="19664" formatCode="General">
                  <c:v>0.2873</c:v>
                </c:pt>
                <c:pt idx="19665" formatCode="General">
                  <c:v>0.2873</c:v>
                </c:pt>
                <c:pt idx="19666" formatCode="General">
                  <c:v>0.2873</c:v>
                </c:pt>
                <c:pt idx="19667" formatCode="General">
                  <c:v>0.2873</c:v>
                </c:pt>
                <c:pt idx="19668" formatCode="General">
                  <c:v>0.28728999999999999</c:v>
                </c:pt>
                <c:pt idx="19669" formatCode="General">
                  <c:v>0.28728999999999999</c:v>
                </c:pt>
                <c:pt idx="19670" formatCode="General">
                  <c:v>0.28728999999999999</c:v>
                </c:pt>
                <c:pt idx="19671" formatCode="General">
                  <c:v>0.28728999999999999</c:v>
                </c:pt>
                <c:pt idx="19672" formatCode="General">
                  <c:v>0.28728999999999999</c:v>
                </c:pt>
                <c:pt idx="19673" formatCode="General">
                  <c:v>0.28728999999999999</c:v>
                </c:pt>
                <c:pt idx="19674" formatCode="General">
                  <c:v>0.28727999999999998</c:v>
                </c:pt>
                <c:pt idx="19675" formatCode="General">
                  <c:v>0.28727999999999998</c:v>
                </c:pt>
                <c:pt idx="19676" formatCode="General">
                  <c:v>0.28727999999999998</c:v>
                </c:pt>
                <c:pt idx="19677" formatCode="General">
                  <c:v>0.28727999999999998</c:v>
                </c:pt>
                <c:pt idx="19678" formatCode="General">
                  <c:v>0.28727999999999998</c:v>
                </c:pt>
                <c:pt idx="19679" formatCode="General">
                  <c:v>0.28727999999999998</c:v>
                </c:pt>
                <c:pt idx="19680" formatCode="General">
                  <c:v>0.28727000000000003</c:v>
                </c:pt>
                <c:pt idx="19681" formatCode="General">
                  <c:v>0.28727000000000003</c:v>
                </c:pt>
                <c:pt idx="19682" formatCode="General">
                  <c:v>0.28727000000000003</c:v>
                </c:pt>
                <c:pt idx="19683" formatCode="General">
                  <c:v>0.28727000000000003</c:v>
                </c:pt>
                <c:pt idx="19684" formatCode="General">
                  <c:v>0.28727000000000003</c:v>
                </c:pt>
                <c:pt idx="19685" formatCode="General">
                  <c:v>0.28727000000000003</c:v>
                </c:pt>
                <c:pt idx="19686" formatCode="General">
                  <c:v>0.28726000000000002</c:v>
                </c:pt>
                <c:pt idx="19687" formatCode="General">
                  <c:v>0.28726000000000002</c:v>
                </c:pt>
                <c:pt idx="19688" formatCode="General">
                  <c:v>0.28726000000000002</c:v>
                </c:pt>
                <c:pt idx="19689" formatCode="General">
                  <c:v>0.28726000000000002</c:v>
                </c:pt>
                <c:pt idx="19690" formatCode="General">
                  <c:v>0.28726000000000002</c:v>
                </c:pt>
                <c:pt idx="19691" formatCode="General">
                  <c:v>0.28725000000000001</c:v>
                </c:pt>
                <c:pt idx="19692" formatCode="General">
                  <c:v>0.28725000000000001</c:v>
                </c:pt>
                <c:pt idx="19693" formatCode="General">
                  <c:v>0.28725000000000001</c:v>
                </c:pt>
                <c:pt idx="19694" formatCode="General">
                  <c:v>0.28725000000000001</c:v>
                </c:pt>
                <c:pt idx="19695" formatCode="General">
                  <c:v>0.28725000000000001</c:v>
                </c:pt>
                <c:pt idx="19696" formatCode="General">
                  <c:v>0.28725000000000001</c:v>
                </c:pt>
                <c:pt idx="19697" formatCode="General">
                  <c:v>0.28724</c:v>
                </c:pt>
                <c:pt idx="19698" formatCode="General">
                  <c:v>0.28724</c:v>
                </c:pt>
                <c:pt idx="19699" formatCode="General">
                  <c:v>0.28724</c:v>
                </c:pt>
                <c:pt idx="19700" formatCode="General">
                  <c:v>0.28724</c:v>
                </c:pt>
                <c:pt idx="19701" formatCode="General">
                  <c:v>0.28724</c:v>
                </c:pt>
                <c:pt idx="19702" formatCode="General">
                  <c:v>0.28722999999999999</c:v>
                </c:pt>
                <c:pt idx="19703" formatCode="General">
                  <c:v>0.28722999999999999</c:v>
                </c:pt>
                <c:pt idx="19704" formatCode="General">
                  <c:v>0.28722999999999999</c:v>
                </c:pt>
                <c:pt idx="19705" formatCode="General">
                  <c:v>0.28722999999999999</c:v>
                </c:pt>
                <c:pt idx="19706" formatCode="General">
                  <c:v>0.28722999999999999</c:v>
                </c:pt>
                <c:pt idx="19707" formatCode="General">
                  <c:v>0.28722999999999999</c:v>
                </c:pt>
                <c:pt idx="19708" formatCode="General">
                  <c:v>0.28721999999999998</c:v>
                </c:pt>
                <c:pt idx="19709" formatCode="General">
                  <c:v>0.28721999999999998</c:v>
                </c:pt>
                <c:pt idx="19710" formatCode="General">
                  <c:v>0.28721999999999998</c:v>
                </c:pt>
                <c:pt idx="19711" formatCode="General">
                  <c:v>0.28721999999999998</c:v>
                </c:pt>
                <c:pt idx="19712" formatCode="General">
                  <c:v>0.28721999999999998</c:v>
                </c:pt>
                <c:pt idx="19713" formatCode="General">
                  <c:v>0.28721000000000002</c:v>
                </c:pt>
                <c:pt idx="19714" formatCode="General">
                  <c:v>0.28721000000000002</c:v>
                </c:pt>
                <c:pt idx="19715" formatCode="General">
                  <c:v>0.28721000000000002</c:v>
                </c:pt>
                <c:pt idx="19716" formatCode="General">
                  <c:v>0.28721000000000002</c:v>
                </c:pt>
                <c:pt idx="19717" formatCode="General">
                  <c:v>0.28721000000000002</c:v>
                </c:pt>
                <c:pt idx="19718" formatCode="General">
                  <c:v>0.28720000000000001</c:v>
                </c:pt>
                <c:pt idx="19719" formatCode="General">
                  <c:v>0.28720000000000001</c:v>
                </c:pt>
                <c:pt idx="19720" formatCode="General">
                  <c:v>0.28720000000000001</c:v>
                </c:pt>
                <c:pt idx="19721" formatCode="General">
                  <c:v>0.28720000000000001</c:v>
                </c:pt>
                <c:pt idx="19722" formatCode="General">
                  <c:v>0.28720000000000001</c:v>
                </c:pt>
                <c:pt idx="19723" formatCode="General">
                  <c:v>0.28719</c:v>
                </c:pt>
                <c:pt idx="19724" formatCode="General">
                  <c:v>0.28719</c:v>
                </c:pt>
                <c:pt idx="19725" formatCode="General">
                  <c:v>0.28719</c:v>
                </c:pt>
                <c:pt idx="19726" formatCode="General">
                  <c:v>0.28719</c:v>
                </c:pt>
                <c:pt idx="19727" formatCode="General">
                  <c:v>0.28719</c:v>
                </c:pt>
                <c:pt idx="19728" formatCode="General">
                  <c:v>0.28719</c:v>
                </c:pt>
                <c:pt idx="19729" formatCode="General">
                  <c:v>0.28717999999999999</c:v>
                </c:pt>
                <c:pt idx="19730" formatCode="General">
                  <c:v>0.28717999999999999</c:v>
                </c:pt>
                <c:pt idx="19731" formatCode="General">
                  <c:v>0.28717999999999999</c:v>
                </c:pt>
                <c:pt idx="19732" formatCode="General">
                  <c:v>0.28717999999999999</c:v>
                </c:pt>
                <c:pt idx="19733" formatCode="General">
                  <c:v>0.28717999999999999</c:v>
                </c:pt>
                <c:pt idx="19734" formatCode="General">
                  <c:v>0.28716999999999998</c:v>
                </c:pt>
                <c:pt idx="19735" formatCode="General">
                  <c:v>0.28716999999999998</c:v>
                </c:pt>
                <c:pt idx="19736" formatCode="General">
                  <c:v>0.28716999999999998</c:v>
                </c:pt>
                <c:pt idx="19737" formatCode="General">
                  <c:v>0.28716999999999998</c:v>
                </c:pt>
                <c:pt idx="19738" formatCode="General">
                  <c:v>0.28716999999999998</c:v>
                </c:pt>
                <c:pt idx="19739" formatCode="General">
                  <c:v>0.28716000000000003</c:v>
                </c:pt>
                <c:pt idx="19740" formatCode="General">
                  <c:v>0.28716000000000003</c:v>
                </c:pt>
                <c:pt idx="19741" formatCode="General">
                  <c:v>0.28716000000000003</c:v>
                </c:pt>
                <c:pt idx="19742" formatCode="General">
                  <c:v>0.28716000000000003</c:v>
                </c:pt>
                <c:pt idx="19743" formatCode="General">
                  <c:v>0.28716000000000003</c:v>
                </c:pt>
                <c:pt idx="19744" formatCode="General">
                  <c:v>0.28715000000000002</c:v>
                </c:pt>
                <c:pt idx="19745" formatCode="General">
                  <c:v>0.28715000000000002</c:v>
                </c:pt>
                <c:pt idx="19746" formatCode="General">
                  <c:v>0.28715000000000002</c:v>
                </c:pt>
                <c:pt idx="19747" formatCode="General">
                  <c:v>0.28715000000000002</c:v>
                </c:pt>
                <c:pt idx="19748" formatCode="General">
                  <c:v>0.28714000000000001</c:v>
                </c:pt>
                <c:pt idx="19749" formatCode="General">
                  <c:v>0.28714000000000001</c:v>
                </c:pt>
                <c:pt idx="19750" formatCode="General">
                  <c:v>0.28714000000000001</c:v>
                </c:pt>
                <c:pt idx="19751" formatCode="General">
                  <c:v>0.28714000000000001</c:v>
                </c:pt>
                <c:pt idx="19752" formatCode="General">
                  <c:v>0.28714000000000001</c:v>
                </c:pt>
                <c:pt idx="19753" formatCode="General">
                  <c:v>0.28713</c:v>
                </c:pt>
                <c:pt idx="19754" formatCode="General">
                  <c:v>0.28713</c:v>
                </c:pt>
                <c:pt idx="19755" formatCode="General">
                  <c:v>0.28713</c:v>
                </c:pt>
                <c:pt idx="19756" formatCode="General">
                  <c:v>0.28713</c:v>
                </c:pt>
                <c:pt idx="19757" formatCode="General">
                  <c:v>0.28713</c:v>
                </c:pt>
                <c:pt idx="19758" formatCode="General">
                  <c:v>0.28711999999999999</c:v>
                </c:pt>
                <c:pt idx="19759" formatCode="General">
                  <c:v>0.28711999999999999</c:v>
                </c:pt>
                <c:pt idx="19760" formatCode="General">
                  <c:v>0.28711999999999999</c:v>
                </c:pt>
                <c:pt idx="19761" formatCode="General">
                  <c:v>0.28711999999999999</c:v>
                </c:pt>
                <c:pt idx="19762" formatCode="General">
                  <c:v>0.28711999999999999</c:v>
                </c:pt>
                <c:pt idx="19763" formatCode="General">
                  <c:v>0.28710999999999998</c:v>
                </c:pt>
                <c:pt idx="19764" formatCode="General">
                  <c:v>0.28710999999999998</c:v>
                </c:pt>
                <c:pt idx="19765" formatCode="General">
                  <c:v>0.28710999999999998</c:v>
                </c:pt>
                <c:pt idx="19766" formatCode="General">
                  <c:v>0.28710999999999998</c:v>
                </c:pt>
                <c:pt idx="19767" formatCode="General">
                  <c:v>0.28710000000000002</c:v>
                </c:pt>
                <c:pt idx="19768" formatCode="General">
                  <c:v>0.28710000000000002</c:v>
                </c:pt>
                <c:pt idx="19769" formatCode="General">
                  <c:v>0.28710000000000002</c:v>
                </c:pt>
                <c:pt idx="19770" formatCode="General">
                  <c:v>0.28710000000000002</c:v>
                </c:pt>
                <c:pt idx="19771" formatCode="General">
                  <c:v>0.28710000000000002</c:v>
                </c:pt>
                <c:pt idx="19772" formatCode="General">
                  <c:v>0.28709000000000001</c:v>
                </c:pt>
                <c:pt idx="19773" formatCode="General">
                  <c:v>0.28709000000000001</c:v>
                </c:pt>
                <c:pt idx="19774" formatCode="General">
                  <c:v>0.28709000000000001</c:v>
                </c:pt>
                <c:pt idx="19775" formatCode="General">
                  <c:v>0.28709000000000001</c:v>
                </c:pt>
                <c:pt idx="19776" formatCode="General">
                  <c:v>0.28708</c:v>
                </c:pt>
                <c:pt idx="19777" formatCode="General">
                  <c:v>0.28708</c:v>
                </c:pt>
                <c:pt idx="19778" formatCode="General">
                  <c:v>0.28708</c:v>
                </c:pt>
                <c:pt idx="19779" formatCode="General">
                  <c:v>0.28708</c:v>
                </c:pt>
                <c:pt idx="19780" formatCode="General">
                  <c:v>0.28708</c:v>
                </c:pt>
                <c:pt idx="19781" formatCode="General">
                  <c:v>0.28706999999999999</c:v>
                </c:pt>
                <c:pt idx="19782" formatCode="General">
                  <c:v>0.28706999999999999</c:v>
                </c:pt>
                <c:pt idx="19783" formatCode="General">
                  <c:v>0.28706999999999999</c:v>
                </c:pt>
                <c:pt idx="19784" formatCode="General">
                  <c:v>0.28706999999999999</c:v>
                </c:pt>
                <c:pt idx="19785" formatCode="General">
                  <c:v>0.28705999999999998</c:v>
                </c:pt>
                <c:pt idx="19786" formatCode="General">
                  <c:v>0.28705999999999998</c:v>
                </c:pt>
                <c:pt idx="19787" formatCode="General">
                  <c:v>0.28705999999999998</c:v>
                </c:pt>
                <c:pt idx="19788" formatCode="General">
                  <c:v>0.28705999999999998</c:v>
                </c:pt>
                <c:pt idx="19789" formatCode="General">
                  <c:v>0.28705999999999998</c:v>
                </c:pt>
                <c:pt idx="19790" formatCode="General">
                  <c:v>0.28705000000000003</c:v>
                </c:pt>
                <c:pt idx="19791" formatCode="General">
                  <c:v>0.28705000000000003</c:v>
                </c:pt>
                <c:pt idx="19792" formatCode="General">
                  <c:v>0.28705000000000003</c:v>
                </c:pt>
                <c:pt idx="19793" formatCode="General">
                  <c:v>0.28705000000000003</c:v>
                </c:pt>
                <c:pt idx="19794" formatCode="General">
                  <c:v>0.28704000000000002</c:v>
                </c:pt>
                <c:pt idx="19795" formatCode="General">
                  <c:v>0.28704000000000002</c:v>
                </c:pt>
                <c:pt idx="19796" formatCode="General">
                  <c:v>0.28704000000000002</c:v>
                </c:pt>
                <c:pt idx="19797" formatCode="General">
                  <c:v>0.28704000000000002</c:v>
                </c:pt>
                <c:pt idx="19798" formatCode="General">
                  <c:v>0.28703000000000001</c:v>
                </c:pt>
                <c:pt idx="19799" formatCode="General">
                  <c:v>0.28703000000000001</c:v>
                </c:pt>
                <c:pt idx="19800" formatCode="General">
                  <c:v>0.28703000000000001</c:v>
                </c:pt>
                <c:pt idx="19801" formatCode="General">
                  <c:v>0.28703000000000001</c:v>
                </c:pt>
                <c:pt idx="19802" formatCode="General">
                  <c:v>0.28703000000000001</c:v>
                </c:pt>
                <c:pt idx="19803" formatCode="General">
                  <c:v>0.28702</c:v>
                </c:pt>
                <c:pt idx="19804" formatCode="General">
                  <c:v>0.28702</c:v>
                </c:pt>
                <c:pt idx="19805" formatCode="General">
                  <c:v>0.28702</c:v>
                </c:pt>
                <c:pt idx="19806" formatCode="General">
                  <c:v>0.28702</c:v>
                </c:pt>
                <c:pt idx="19807" formatCode="General">
                  <c:v>0.28700999999999999</c:v>
                </c:pt>
                <c:pt idx="19808" formatCode="General">
                  <c:v>0.28700999999999999</c:v>
                </c:pt>
                <c:pt idx="19809" formatCode="General">
                  <c:v>0.28700999999999999</c:v>
                </c:pt>
                <c:pt idx="19810" formatCode="General">
                  <c:v>0.28700999999999999</c:v>
                </c:pt>
                <c:pt idx="19811" formatCode="General">
                  <c:v>0.28699999999999998</c:v>
                </c:pt>
                <c:pt idx="19812" formatCode="General">
                  <c:v>0.28699999999999998</c:v>
                </c:pt>
                <c:pt idx="19813" formatCode="General">
                  <c:v>0.28699999999999998</c:v>
                </c:pt>
                <c:pt idx="19814" formatCode="General">
                  <c:v>0.28699999999999998</c:v>
                </c:pt>
                <c:pt idx="19815" formatCode="General">
                  <c:v>0.28699000000000002</c:v>
                </c:pt>
                <c:pt idx="19816" formatCode="General">
                  <c:v>0.28699000000000002</c:v>
                </c:pt>
                <c:pt idx="19817" formatCode="General">
                  <c:v>0.28699000000000002</c:v>
                </c:pt>
                <c:pt idx="19818" formatCode="General">
                  <c:v>0.28699000000000002</c:v>
                </c:pt>
                <c:pt idx="19819" formatCode="General">
                  <c:v>0.28698000000000001</c:v>
                </c:pt>
                <c:pt idx="19820" formatCode="General">
                  <c:v>0.28698000000000001</c:v>
                </c:pt>
                <c:pt idx="19821" formatCode="General">
                  <c:v>0.28698000000000001</c:v>
                </c:pt>
                <c:pt idx="19822" formatCode="General">
                  <c:v>0.28698000000000001</c:v>
                </c:pt>
                <c:pt idx="19823" formatCode="General">
                  <c:v>0.28697</c:v>
                </c:pt>
                <c:pt idx="19824" formatCode="General">
                  <c:v>0.28697</c:v>
                </c:pt>
                <c:pt idx="19825" formatCode="General">
                  <c:v>0.28697</c:v>
                </c:pt>
                <c:pt idx="19826" formatCode="General">
                  <c:v>0.28697</c:v>
                </c:pt>
                <c:pt idx="19827" formatCode="General">
                  <c:v>0.28695999999999999</c:v>
                </c:pt>
                <c:pt idx="19828" formatCode="General">
                  <c:v>0.28695999999999999</c:v>
                </c:pt>
                <c:pt idx="19829" formatCode="General">
                  <c:v>0.28695999999999999</c:v>
                </c:pt>
                <c:pt idx="19830" formatCode="General">
                  <c:v>0.28695999999999999</c:v>
                </c:pt>
                <c:pt idx="19831" formatCode="General">
                  <c:v>0.28694999999999998</c:v>
                </c:pt>
                <c:pt idx="19832" formatCode="General">
                  <c:v>0.28694999999999998</c:v>
                </c:pt>
                <c:pt idx="19833" formatCode="General">
                  <c:v>0.28694999999999998</c:v>
                </c:pt>
                <c:pt idx="19834" formatCode="General">
                  <c:v>0.28694999999999998</c:v>
                </c:pt>
                <c:pt idx="19835" formatCode="General">
                  <c:v>0.28693999999999997</c:v>
                </c:pt>
                <c:pt idx="19836" formatCode="General">
                  <c:v>0.28693999999999997</c:v>
                </c:pt>
                <c:pt idx="19837" formatCode="General">
                  <c:v>0.28693999999999997</c:v>
                </c:pt>
                <c:pt idx="19838" formatCode="General">
                  <c:v>0.28693999999999997</c:v>
                </c:pt>
                <c:pt idx="19839" formatCode="General">
                  <c:v>0.28693000000000002</c:v>
                </c:pt>
                <c:pt idx="19840" formatCode="General">
                  <c:v>0.28693000000000002</c:v>
                </c:pt>
                <c:pt idx="19841" formatCode="General">
                  <c:v>0.28693000000000002</c:v>
                </c:pt>
                <c:pt idx="19842" formatCode="General">
                  <c:v>0.28693000000000002</c:v>
                </c:pt>
                <c:pt idx="19843" formatCode="General">
                  <c:v>0.28692000000000001</c:v>
                </c:pt>
                <c:pt idx="19844" formatCode="General">
                  <c:v>0.28692000000000001</c:v>
                </c:pt>
                <c:pt idx="19845" formatCode="General">
                  <c:v>0.28692000000000001</c:v>
                </c:pt>
                <c:pt idx="19846" formatCode="General">
                  <c:v>0.28692000000000001</c:v>
                </c:pt>
                <c:pt idx="19847" formatCode="General">
                  <c:v>0.28691</c:v>
                </c:pt>
                <c:pt idx="19848" formatCode="General">
                  <c:v>0.28691</c:v>
                </c:pt>
                <c:pt idx="19849" formatCode="General">
                  <c:v>0.28691</c:v>
                </c:pt>
                <c:pt idx="19850" formatCode="General">
                  <c:v>0.28689999999999999</c:v>
                </c:pt>
                <c:pt idx="19851" formatCode="General">
                  <c:v>0.28689999999999999</c:v>
                </c:pt>
                <c:pt idx="19852" formatCode="General">
                  <c:v>0.28689999999999999</c:v>
                </c:pt>
                <c:pt idx="19853" formatCode="General">
                  <c:v>0.28689999999999999</c:v>
                </c:pt>
                <c:pt idx="19854" formatCode="General">
                  <c:v>0.28688999999999998</c:v>
                </c:pt>
                <c:pt idx="19855" formatCode="General">
                  <c:v>0.28688999999999998</c:v>
                </c:pt>
                <c:pt idx="19856" formatCode="General">
                  <c:v>0.28688999999999998</c:v>
                </c:pt>
                <c:pt idx="19857" formatCode="General">
                  <c:v>0.28688999999999998</c:v>
                </c:pt>
                <c:pt idx="19858" formatCode="General">
                  <c:v>0.28688000000000002</c:v>
                </c:pt>
                <c:pt idx="19859" formatCode="General">
                  <c:v>0.28688000000000002</c:v>
                </c:pt>
                <c:pt idx="19860" formatCode="General">
                  <c:v>0.28688000000000002</c:v>
                </c:pt>
                <c:pt idx="19861" formatCode="General">
                  <c:v>0.28687000000000001</c:v>
                </c:pt>
                <c:pt idx="19862" formatCode="General">
                  <c:v>0.28687000000000001</c:v>
                </c:pt>
                <c:pt idx="19863" formatCode="General">
                  <c:v>0.28687000000000001</c:v>
                </c:pt>
                <c:pt idx="19864" formatCode="General">
                  <c:v>0.28687000000000001</c:v>
                </c:pt>
                <c:pt idx="19865" formatCode="General">
                  <c:v>0.28686</c:v>
                </c:pt>
                <c:pt idx="19866" formatCode="General">
                  <c:v>0.28686</c:v>
                </c:pt>
                <c:pt idx="19867" formatCode="General">
                  <c:v>0.28686</c:v>
                </c:pt>
                <c:pt idx="19868" formatCode="General">
                  <c:v>0.28686</c:v>
                </c:pt>
                <c:pt idx="19869" formatCode="General">
                  <c:v>0.28684999999999999</c:v>
                </c:pt>
                <c:pt idx="19870" formatCode="General">
                  <c:v>0.28684999999999999</c:v>
                </c:pt>
                <c:pt idx="19871" formatCode="General">
                  <c:v>0.28684999999999999</c:v>
                </c:pt>
                <c:pt idx="19872" formatCode="General">
                  <c:v>0.28683999999999998</c:v>
                </c:pt>
                <c:pt idx="19873" formatCode="General">
                  <c:v>0.28683999999999998</c:v>
                </c:pt>
                <c:pt idx="19874" formatCode="General">
                  <c:v>0.28683999999999998</c:v>
                </c:pt>
                <c:pt idx="19875" formatCode="General">
                  <c:v>0.28683999999999998</c:v>
                </c:pt>
                <c:pt idx="19876" formatCode="General">
                  <c:v>0.28682999999999997</c:v>
                </c:pt>
                <c:pt idx="19877" formatCode="General">
                  <c:v>0.28682999999999997</c:v>
                </c:pt>
                <c:pt idx="19878" formatCode="General">
                  <c:v>0.28682999999999997</c:v>
                </c:pt>
                <c:pt idx="19879" formatCode="General">
                  <c:v>0.28682000000000002</c:v>
                </c:pt>
                <c:pt idx="19880" formatCode="General">
                  <c:v>0.28682000000000002</c:v>
                </c:pt>
                <c:pt idx="19881" formatCode="General">
                  <c:v>0.28682000000000002</c:v>
                </c:pt>
                <c:pt idx="19882" formatCode="General">
                  <c:v>0.28682000000000002</c:v>
                </c:pt>
                <c:pt idx="19883" formatCode="General">
                  <c:v>0.28681000000000001</c:v>
                </c:pt>
                <c:pt idx="19884" formatCode="General">
                  <c:v>0.28681000000000001</c:v>
                </c:pt>
                <c:pt idx="19885" formatCode="General">
                  <c:v>0.28681000000000001</c:v>
                </c:pt>
                <c:pt idx="19886" formatCode="General">
                  <c:v>0.28681000000000001</c:v>
                </c:pt>
                <c:pt idx="19887" formatCode="General">
                  <c:v>0.2868</c:v>
                </c:pt>
                <c:pt idx="19888" formatCode="General">
                  <c:v>0.2868</c:v>
                </c:pt>
                <c:pt idx="19889" formatCode="General">
                  <c:v>0.2868</c:v>
                </c:pt>
                <c:pt idx="19890" formatCode="General">
                  <c:v>0.28678999999999999</c:v>
                </c:pt>
                <c:pt idx="19891" formatCode="General">
                  <c:v>0.28678999999999999</c:v>
                </c:pt>
                <c:pt idx="19892" formatCode="General">
                  <c:v>0.28678999999999999</c:v>
                </c:pt>
                <c:pt idx="19893" formatCode="General">
                  <c:v>0.28678999999999999</c:v>
                </c:pt>
                <c:pt idx="19894" formatCode="General">
                  <c:v>0.28677999999999998</c:v>
                </c:pt>
                <c:pt idx="19895" formatCode="General">
                  <c:v>0.28677999999999998</c:v>
                </c:pt>
                <c:pt idx="19896" formatCode="General">
                  <c:v>0.28677999999999998</c:v>
                </c:pt>
                <c:pt idx="19897" formatCode="General">
                  <c:v>0.28677000000000002</c:v>
                </c:pt>
                <c:pt idx="19898" formatCode="General">
                  <c:v>0.28677000000000002</c:v>
                </c:pt>
                <c:pt idx="19899" formatCode="General">
                  <c:v>0.28677000000000002</c:v>
                </c:pt>
                <c:pt idx="19900" formatCode="General">
                  <c:v>0.28677000000000002</c:v>
                </c:pt>
                <c:pt idx="19901" formatCode="General">
                  <c:v>0.28676000000000001</c:v>
                </c:pt>
                <c:pt idx="19902" formatCode="General">
                  <c:v>0.28676000000000001</c:v>
                </c:pt>
                <c:pt idx="19903" formatCode="General">
                  <c:v>0.28676000000000001</c:v>
                </c:pt>
                <c:pt idx="19904" formatCode="General">
                  <c:v>0.28675</c:v>
                </c:pt>
                <c:pt idx="19905" formatCode="General">
                  <c:v>0.28675</c:v>
                </c:pt>
                <c:pt idx="19906" formatCode="General">
                  <c:v>0.28675</c:v>
                </c:pt>
                <c:pt idx="19907" formatCode="General">
                  <c:v>0.28675</c:v>
                </c:pt>
                <c:pt idx="19908" formatCode="General">
                  <c:v>0.28673999999999999</c:v>
                </c:pt>
                <c:pt idx="19909" formatCode="General">
                  <c:v>0.28673999999999999</c:v>
                </c:pt>
                <c:pt idx="19910" formatCode="General">
                  <c:v>0.28673999999999999</c:v>
                </c:pt>
                <c:pt idx="19911" formatCode="General">
                  <c:v>0.28672999999999998</c:v>
                </c:pt>
                <c:pt idx="19912" formatCode="General">
                  <c:v>0.28672999999999998</c:v>
                </c:pt>
                <c:pt idx="19913" formatCode="General">
                  <c:v>0.28672999999999998</c:v>
                </c:pt>
                <c:pt idx="19914" formatCode="General">
                  <c:v>0.28672999999999998</c:v>
                </c:pt>
                <c:pt idx="19915" formatCode="General">
                  <c:v>0.28671999999999997</c:v>
                </c:pt>
                <c:pt idx="19916" formatCode="General">
                  <c:v>0.28671999999999997</c:v>
                </c:pt>
                <c:pt idx="19917" formatCode="General">
                  <c:v>0.28671999999999997</c:v>
                </c:pt>
                <c:pt idx="19918" formatCode="General">
                  <c:v>0.28671000000000002</c:v>
                </c:pt>
                <c:pt idx="19919" formatCode="General">
                  <c:v>0.28671000000000002</c:v>
                </c:pt>
                <c:pt idx="19920" formatCode="General">
                  <c:v>0.28671000000000002</c:v>
                </c:pt>
                <c:pt idx="19921" formatCode="General">
                  <c:v>0.28671000000000002</c:v>
                </c:pt>
                <c:pt idx="19922" formatCode="General">
                  <c:v>0.28670000000000001</c:v>
                </c:pt>
                <c:pt idx="19923" formatCode="General">
                  <c:v>0.28670000000000001</c:v>
                </c:pt>
                <c:pt idx="19924" formatCode="General">
                  <c:v>0.28670000000000001</c:v>
                </c:pt>
                <c:pt idx="19925" formatCode="General">
                  <c:v>0.28669</c:v>
                </c:pt>
                <c:pt idx="19926" formatCode="General">
                  <c:v>0.28669</c:v>
                </c:pt>
                <c:pt idx="19927" formatCode="General">
                  <c:v>0.28669</c:v>
                </c:pt>
                <c:pt idx="19928" formatCode="General">
                  <c:v>0.28669</c:v>
                </c:pt>
                <c:pt idx="19929" formatCode="General">
                  <c:v>0.28667999999999999</c:v>
                </c:pt>
                <c:pt idx="19930" formatCode="General">
                  <c:v>0.28667999999999999</c:v>
                </c:pt>
                <c:pt idx="19931" formatCode="General">
                  <c:v>0.28667999999999999</c:v>
                </c:pt>
                <c:pt idx="19932" formatCode="General">
                  <c:v>0.28666999999999998</c:v>
                </c:pt>
                <c:pt idx="19933" formatCode="General">
                  <c:v>0.28666999999999998</c:v>
                </c:pt>
                <c:pt idx="19934" formatCode="General">
                  <c:v>0.28666999999999998</c:v>
                </c:pt>
                <c:pt idx="19935" formatCode="General">
                  <c:v>0.28666999999999998</c:v>
                </c:pt>
                <c:pt idx="19936" formatCode="General">
                  <c:v>0.28666000000000003</c:v>
                </c:pt>
                <c:pt idx="19937" formatCode="General">
                  <c:v>0.28666000000000003</c:v>
                </c:pt>
                <c:pt idx="19938" formatCode="General">
                  <c:v>0.28666000000000003</c:v>
                </c:pt>
                <c:pt idx="19939" formatCode="General">
                  <c:v>0.28666000000000003</c:v>
                </c:pt>
                <c:pt idx="19940" formatCode="General">
                  <c:v>0.28665000000000002</c:v>
                </c:pt>
                <c:pt idx="19941" formatCode="General">
                  <c:v>0.28665000000000002</c:v>
                </c:pt>
                <c:pt idx="19942" formatCode="General">
                  <c:v>0.28665000000000002</c:v>
                </c:pt>
                <c:pt idx="19943" formatCode="General">
                  <c:v>0.28665000000000002</c:v>
                </c:pt>
                <c:pt idx="19944" formatCode="General">
                  <c:v>0.28664000000000001</c:v>
                </c:pt>
                <c:pt idx="19945" formatCode="General">
                  <c:v>0.28664000000000001</c:v>
                </c:pt>
                <c:pt idx="19946" formatCode="General">
                  <c:v>0.28664000000000001</c:v>
                </c:pt>
                <c:pt idx="19947" formatCode="General">
                  <c:v>0.28664000000000001</c:v>
                </c:pt>
                <c:pt idx="19948" formatCode="General">
                  <c:v>0.28663</c:v>
                </c:pt>
                <c:pt idx="19949" formatCode="General">
                  <c:v>0.28663</c:v>
                </c:pt>
                <c:pt idx="19950" formatCode="General">
                  <c:v>0.28663</c:v>
                </c:pt>
                <c:pt idx="19951" formatCode="General">
                  <c:v>0.28663</c:v>
                </c:pt>
                <c:pt idx="19952" formatCode="General">
                  <c:v>0.28661999999999999</c:v>
                </c:pt>
                <c:pt idx="19953" formatCode="General">
                  <c:v>0.28661999999999999</c:v>
                </c:pt>
                <c:pt idx="19954" formatCode="General">
                  <c:v>0.28661999999999999</c:v>
                </c:pt>
                <c:pt idx="19955" formatCode="General">
                  <c:v>0.28661999999999999</c:v>
                </c:pt>
                <c:pt idx="19956" formatCode="General">
                  <c:v>0.28660999999999998</c:v>
                </c:pt>
                <c:pt idx="19957" formatCode="General">
                  <c:v>0.28660999999999998</c:v>
                </c:pt>
                <c:pt idx="19958" formatCode="General">
                  <c:v>0.28660999999999998</c:v>
                </c:pt>
                <c:pt idx="19959" formatCode="General">
                  <c:v>0.28660999999999998</c:v>
                </c:pt>
                <c:pt idx="19960" formatCode="General">
                  <c:v>0.28660999999999998</c:v>
                </c:pt>
                <c:pt idx="19961" formatCode="General">
                  <c:v>0.28660000000000002</c:v>
                </c:pt>
                <c:pt idx="19962" formatCode="General">
                  <c:v>0.28660000000000002</c:v>
                </c:pt>
                <c:pt idx="19963" formatCode="General">
                  <c:v>0.28660000000000002</c:v>
                </c:pt>
                <c:pt idx="19964" formatCode="General">
                  <c:v>0.28660000000000002</c:v>
                </c:pt>
                <c:pt idx="19965" formatCode="General">
                  <c:v>0.28660000000000002</c:v>
                </c:pt>
                <c:pt idx="19966" formatCode="General">
                  <c:v>0.28659000000000001</c:v>
                </c:pt>
                <c:pt idx="19967" formatCode="General">
                  <c:v>0.28659000000000001</c:v>
                </c:pt>
                <c:pt idx="19968" formatCode="General">
                  <c:v>0.28659000000000001</c:v>
                </c:pt>
                <c:pt idx="19969" formatCode="General">
                  <c:v>0.28659000000000001</c:v>
                </c:pt>
                <c:pt idx="19970" formatCode="General">
                  <c:v>0.28659000000000001</c:v>
                </c:pt>
                <c:pt idx="19971" formatCode="General">
                  <c:v>0.28658</c:v>
                </c:pt>
                <c:pt idx="19972" formatCode="General">
                  <c:v>0.28658</c:v>
                </c:pt>
                <c:pt idx="19973" formatCode="General">
                  <c:v>0.28658</c:v>
                </c:pt>
                <c:pt idx="19974" formatCode="General">
                  <c:v>0.28658</c:v>
                </c:pt>
                <c:pt idx="19975" formatCode="General">
                  <c:v>0.28658</c:v>
                </c:pt>
                <c:pt idx="19976" formatCode="General">
                  <c:v>0.28658</c:v>
                </c:pt>
                <c:pt idx="19977" formatCode="General">
                  <c:v>0.28656999999999999</c:v>
                </c:pt>
                <c:pt idx="19978" formatCode="General">
                  <c:v>0.28656999999999999</c:v>
                </c:pt>
                <c:pt idx="19979" formatCode="General">
                  <c:v>0.28656999999999999</c:v>
                </c:pt>
                <c:pt idx="19980" formatCode="General">
                  <c:v>0.28656999999999999</c:v>
                </c:pt>
                <c:pt idx="19981" formatCode="General">
                  <c:v>0.28656999999999999</c:v>
                </c:pt>
                <c:pt idx="19982" formatCode="General">
                  <c:v>0.28656999999999999</c:v>
                </c:pt>
                <c:pt idx="19983" formatCode="General">
                  <c:v>0.28655999999999998</c:v>
                </c:pt>
                <c:pt idx="19984" formatCode="General">
                  <c:v>0.28655999999999998</c:v>
                </c:pt>
                <c:pt idx="19985" formatCode="General">
                  <c:v>0.28655999999999998</c:v>
                </c:pt>
                <c:pt idx="19986" formatCode="General">
                  <c:v>0.28655999999999998</c:v>
                </c:pt>
                <c:pt idx="19987" formatCode="General">
                  <c:v>0.28655999999999998</c:v>
                </c:pt>
                <c:pt idx="19988" formatCode="General">
                  <c:v>0.28655999999999998</c:v>
                </c:pt>
                <c:pt idx="19989" formatCode="General">
                  <c:v>0.28655999999999998</c:v>
                </c:pt>
                <c:pt idx="19990" formatCode="General">
                  <c:v>0.28655999999999998</c:v>
                </c:pt>
                <c:pt idx="19991" formatCode="General">
                  <c:v>0.28655999999999998</c:v>
                </c:pt>
                <c:pt idx="19992" formatCode="General">
                  <c:v>0.28655000000000003</c:v>
                </c:pt>
                <c:pt idx="19993" formatCode="General">
                  <c:v>0.28655000000000003</c:v>
                </c:pt>
                <c:pt idx="19994" formatCode="General">
                  <c:v>0.28655000000000003</c:v>
                </c:pt>
                <c:pt idx="19995" formatCode="General">
                  <c:v>0.28655000000000003</c:v>
                </c:pt>
                <c:pt idx="19996" formatCode="General">
                  <c:v>0.28655000000000003</c:v>
                </c:pt>
                <c:pt idx="19997" formatCode="General">
                  <c:v>0.28655000000000003</c:v>
                </c:pt>
                <c:pt idx="19998" formatCode="General">
                  <c:v>0.28655000000000003</c:v>
                </c:pt>
                <c:pt idx="19999" formatCode="General">
                  <c:v>0.28655000000000003</c:v>
                </c:pt>
                <c:pt idx="20000" formatCode="General">
                  <c:v>0.28655000000000003</c:v>
                </c:pt>
                <c:pt idx="20001" formatCode="General">
                  <c:v>0.28655000000000003</c:v>
                </c:pt>
                <c:pt idx="20002" formatCode="General">
                  <c:v>0.28655000000000003</c:v>
                </c:pt>
                <c:pt idx="20003" formatCode="General">
                  <c:v>0.28655000000000003</c:v>
                </c:pt>
                <c:pt idx="20004" formatCode="General">
                  <c:v>0.28655000000000003</c:v>
                </c:pt>
                <c:pt idx="20005" formatCode="General">
                  <c:v>0.28655000000000003</c:v>
                </c:pt>
                <c:pt idx="20006" formatCode="General">
                  <c:v>0.28655000000000003</c:v>
                </c:pt>
                <c:pt idx="20007" formatCode="General">
                  <c:v>0.28655000000000003</c:v>
                </c:pt>
                <c:pt idx="20008" formatCode="General">
                  <c:v>0.28655000000000003</c:v>
                </c:pt>
                <c:pt idx="20009" formatCode="General">
                  <c:v>0.28655000000000003</c:v>
                </c:pt>
                <c:pt idx="20010" formatCode="General">
                  <c:v>0.28655000000000003</c:v>
                </c:pt>
                <c:pt idx="20011" formatCode="General">
                  <c:v>0.28655000000000003</c:v>
                </c:pt>
                <c:pt idx="20012" formatCode="General">
                  <c:v>0.28655000000000003</c:v>
                </c:pt>
                <c:pt idx="20013" formatCode="General">
                  <c:v>0.28655000000000003</c:v>
                </c:pt>
                <c:pt idx="20014" formatCode="General">
                  <c:v>0.28655000000000003</c:v>
                </c:pt>
                <c:pt idx="20015" formatCode="General">
                  <c:v>0.28655000000000003</c:v>
                </c:pt>
                <c:pt idx="20016" formatCode="General">
                  <c:v>0.28655000000000003</c:v>
                </c:pt>
                <c:pt idx="20017" formatCode="General">
                  <c:v>0.28655000000000003</c:v>
                </c:pt>
                <c:pt idx="20018" formatCode="General">
                  <c:v>0.28655000000000003</c:v>
                </c:pt>
                <c:pt idx="20019" formatCode="General">
                  <c:v>0.28655000000000003</c:v>
                </c:pt>
                <c:pt idx="20020" formatCode="General">
                  <c:v>0.28655000000000003</c:v>
                </c:pt>
                <c:pt idx="20021" formatCode="General">
                  <c:v>0.28655000000000003</c:v>
                </c:pt>
                <c:pt idx="20022" formatCode="General">
                  <c:v>0.28655000000000003</c:v>
                </c:pt>
                <c:pt idx="20023" formatCode="General">
                  <c:v>0.28655999999999998</c:v>
                </c:pt>
                <c:pt idx="20024" formatCode="General">
                  <c:v>0.28655999999999998</c:v>
                </c:pt>
                <c:pt idx="20025" formatCode="General">
                  <c:v>0.28655999999999998</c:v>
                </c:pt>
                <c:pt idx="20026" formatCode="General">
                  <c:v>0.28655999999999998</c:v>
                </c:pt>
                <c:pt idx="20027" formatCode="General">
                  <c:v>0.28655999999999998</c:v>
                </c:pt>
                <c:pt idx="20028" formatCode="General">
                  <c:v>0.28655999999999998</c:v>
                </c:pt>
                <c:pt idx="20029" formatCode="General">
                  <c:v>0.28655999999999998</c:v>
                </c:pt>
                <c:pt idx="20030" formatCode="General">
                  <c:v>0.28656999999999999</c:v>
                </c:pt>
                <c:pt idx="20031" formatCode="General">
                  <c:v>0.28656999999999999</c:v>
                </c:pt>
                <c:pt idx="20032" formatCode="General">
                  <c:v>0.28656999999999999</c:v>
                </c:pt>
                <c:pt idx="20033" formatCode="General">
                  <c:v>0.28656999999999999</c:v>
                </c:pt>
                <c:pt idx="20034" formatCode="General">
                  <c:v>0.28656999999999999</c:v>
                </c:pt>
                <c:pt idx="20035" formatCode="General">
                  <c:v>0.28656999999999999</c:v>
                </c:pt>
                <c:pt idx="20036" formatCode="General">
                  <c:v>0.28658</c:v>
                </c:pt>
                <c:pt idx="20037" formatCode="General">
                  <c:v>0.28658</c:v>
                </c:pt>
                <c:pt idx="20038" formatCode="General">
                  <c:v>0.28658</c:v>
                </c:pt>
                <c:pt idx="20039" formatCode="General">
                  <c:v>0.28658</c:v>
                </c:pt>
                <c:pt idx="20040" formatCode="General">
                  <c:v>0.28659000000000001</c:v>
                </c:pt>
                <c:pt idx="20041" formatCode="General">
                  <c:v>0.28659000000000001</c:v>
                </c:pt>
                <c:pt idx="20042" formatCode="General">
                  <c:v>0.28659000000000001</c:v>
                </c:pt>
                <c:pt idx="20043" formatCode="General">
                  <c:v>0.28659000000000001</c:v>
                </c:pt>
                <c:pt idx="20044" formatCode="General">
                  <c:v>0.28660000000000002</c:v>
                </c:pt>
                <c:pt idx="20045" formatCode="General">
                  <c:v>0.28660000000000002</c:v>
                </c:pt>
                <c:pt idx="20046" formatCode="General">
                  <c:v>0.28660000000000002</c:v>
                </c:pt>
                <c:pt idx="20047" formatCode="General">
                  <c:v>0.28660999999999998</c:v>
                </c:pt>
                <c:pt idx="20048" formatCode="General">
                  <c:v>0.28660999999999998</c:v>
                </c:pt>
                <c:pt idx="20049" formatCode="General">
                  <c:v>0.28660999999999998</c:v>
                </c:pt>
                <c:pt idx="20050" formatCode="General">
                  <c:v>0.28661999999999999</c:v>
                </c:pt>
                <c:pt idx="20051" formatCode="General">
                  <c:v>0.28661999999999999</c:v>
                </c:pt>
                <c:pt idx="20052" formatCode="General">
                  <c:v>0.28661999999999999</c:v>
                </c:pt>
                <c:pt idx="20053" formatCode="General">
                  <c:v>0.28663</c:v>
                </c:pt>
                <c:pt idx="20054" formatCode="General">
                  <c:v>0.28663</c:v>
                </c:pt>
                <c:pt idx="20055" formatCode="General">
                  <c:v>0.28663</c:v>
                </c:pt>
                <c:pt idx="20056" formatCode="General">
                  <c:v>0.28664000000000001</c:v>
                </c:pt>
                <c:pt idx="20057" formatCode="General">
                  <c:v>0.28664000000000001</c:v>
                </c:pt>
                <c:pt idx="20058" formatCode="General">
                  <c:v>0.28665000000000002</c:v>
                </c:pt>
                <c:pt idx="20059" formatCode="General">
                  <c:v>0.28665000000000002</c:v>
                </c:pt>
                <c:pt idx="20060" formatCode="General">
                  <c:v>0.28665000000000002</c:v>
                </c:pt>
                <c:pt idx="20061" formatCode="General">
                  <c:v>0.28666000000000003</c:v>
                </c:pt>
                <c:pt idx="20062" formatCode="General">
                  <c:v>0.28666000000000003</c:v>
                </c:pt>
                <c:pt idx="20063" formatCode="General">
                  <c:v>0.28666999999999998</c:v>
                </c:pt>
                <c:pt idx="20064" formatCode="General">
                  <c:v>0.28666999999999998</c:v>
                </c:pt>
                <c:pt idx="20065" formatCode="General">
                  <c:v>0.28667999999999999</c:v>
                </c:pt>
                <c:pt idx="20066" formatCode="General">
                  <c:v>0.28667999999999999</c:v>
                </c:pt>
                <c:pt idx="20067" formatCode="General">
                  <c:v>0.28669</c:v>
                </c:pt>
                <c:pt idx="20068" formatCode="General">
                  <c:v>0.28669</c:v>
                </c:pt>
                <c:pt idx="20069" formatCode="General">
                  <c:v>0.28670000000000001</c:v>
                </c:pt>
                <c:pt idx="20070" formatCode="General">
                  <c:v>0.28670000000000001</c:v>
                </c:pt>
                <c:pt idx="20071" formatCode="General">
                  <c:v>0.28671000000000002</c:v>
                </c:pt>
                <c:pt idx="20072" formatCode="General">
                  <c:v>0.28671000000000002</c:v>
                </c:pt>
                <c:pt idx="20073" formatCode="General">
                  <c:v>0.28671999999999997</c:v>
                </c:pt>
                <c:pt idx="20074" formatCode="General">
                  <c:v>0.28671999999999997</c:v>
                </c:pt>
                <c:pt idx="20075" formatCode="General">
                  <c:v>0.28672999999999998</c:v>
                </c:pt>
                <c:pt idx="20076" formatCode="General">
                  <c:v>0.28673999999999999</c:v>
                </c:pt>
                <c:pt idx="20077" formatCode="General">
                  <c:v>0.28673999999999999</c:v>
                </c:pt>
                <c:pt idx="20078" formatCode="General">
                  <c:v>0.28675</c:v>
                </c:pt>
                <c:pt idx="20079" formatCode="General">
                  <c:v>0.28675</c:v>
                </c:pt>
                <c:pt idx="20080" formatCode="General">
                  <c:v>0.28676000000000001</c:v>
                </c:pt>
                <c:pt idx="20081" formatCode="General">
                  <c:v>0.28677000000000002</c:v>
                </c:pt>
                <c:pt idx="20082" formatCode="General">
                  <c:v>0.28677000000000002</c:v>
                </c:pt>
                <c:pt idx="20083" formatCode="General">
                  <c:v>0.28677999999999998</c:v>
                </c:pt>
                <c:pt idx="20084" formatCode="General">
                  <c:v>0.28678999999999999</c:v>
                </c:pt>
                <c:pt idx="20085" formatCode="General">
                  <c:v>0.28678999999999999</c:v>
                </c:pt>
                <c:pt idx="20086" formatCode="General">
                  <c:v>0.2868</c:v>
                </c:pt>
                <c:pt idx="20087" formatCode="General">
                  <c:v>0.28681000000000001</c:v>
                </c:pt>
                <c:pt idx="20088" formatCode="General">
                  <c:v>0.28681000000000001</c:v>
                </c:pt>
                <c:pt idx="20089" formatCode="General">
                  <c:v>0.28682000000000002</c:v>
                </c:pt>
                <c:pt idx="20090" formatCode="General">
                  <c:v>0.28682999999999997</c:v>
                </c:pt>
                <c:pt idx="20091" formatCode="General">
                  <c:v>0.28682999999999997</c:v>
                </c:pt>
                <c:pt idx="20092" formatCode="General">
                  <c:v>0.28683999999999998</c:v>
                </c:pt>
                <c:pt idx="20093" formatCode="General">
                  <c:v>0.28684999999999999</c:v>
                </c:pt>
                <c:pt idx="20094" formatCode="General">
                  <c:v>0.28686</c:v>
                </c:pt>
                <c:pt idx="20095" formatCode="General">
                  <c:v>0.28686</c:v>
                </c:pt>
                <c:pt idx="20096" formatCode="General">
                  <c:v>0.28687000000000001</c:v>
                </c:pt>
                <c:pt idx="20097" formatCode="General">
                  <c:v>0.28688000000000002</c:v>
                </c:pt>
                <c:pt idx="20098" formatCode="General">
                  <c:v>0.28688999999999998</c:v>
                </c:pt>
                <c:pt idx="20099" formatCode="General">
                  <c:v>0.28689999999999999</c:v>
                </c:pt>
                <c:pt idx="20100" formatCode="General">
                  <c:v>0.28689999999999999</c:v>
                </c:pt>
                <c:pt idx="20101" formatCode="General">
                  <c:v>0.28691</c:v>
                </c:pt>
                <c:pt idx="20102" formatCode="General">
                  <c:v>0.28692000000000001</c:v>
                </c:pt>
                <c:pt idx="20103" formatCode="General">
                  <c:v>0.28693000000000002</c:v>
                </c:pt>
                <c:pt idx="20104" formatCode="General">
                  <c:v>0.28693999999999997</c:v>
                </c:pt>
                <c:pt idx="20105" formatCode="General">
                  <c:v>0.28694999999999998</c:v>
                </c:pt>
                <c:pt idx="20106" formatCode="General">
                  <c:v>0.28694999999999998</c:v>
                </c:pt>
                <c:pt idx="20107" formatCode="General">
                  <c:v>0.28695999999999999</c:v>
                </c:pt>
                <c:pt idx="20108" formatCode="General">
                  <c:v>0.28697</c:v>
                </c:pt>
                <c:pt idx="20109" formatCode="General">
                  <c:v>0.28698000000000001</c:v>
                </c:pt>
                <c:pt idx="20110" formatCode="General">
                  <c:v>0.28699000000000002</c:v>
                </c:pt>
                <c:pt idx="20111" formatCode="General">
                  <c:v>0.28699999999999998</c:v>
                </c:pt>
                <c:pt idx="20112" formatCode="General">
                  <c:v>0.28700999999999999</c:v>
                </c:pt>
                <c:pt idx="20113" formatCode="General">
                  <c:v>0.28702</c:v>
                </c:pt>
                <c:pt idx="20114" formatCode="General">
                  <c:v>0.28703000000000001</c:v>
                </c:pt>
                <c:pt idx="20115" formatCode="General">
                  <c:v>0.28703000000000001</c:v>
                </c:pt>
                <c:pt idx="20116" formatCode="General">
                  <c:v>0.28704000000000002</c:v>
                </c:pt>
                <c:pt idx="20117" formatCode="General">
                  <c:v>0.28705000000000003</c:v>
                </c:pt>
                <c:pt idx="20118" formatCode="General">
                  <c:v>0.28705999999999998</c:v>
                </c:pt>
                <c:pt idx="20119" formatCode="General">
                  <c:v>0.28706999999999999</c:v>
                </c:pt>
                <c:pt idx="20120" formatCode="General">
                  <c:v>0.28708</c:v>
                </c:pt>
                <c:pt idx="20121" formatCode="General">
                  <c:v>0.28709000000000001</c:v>
                </c:pt>
                <c:pt idx="20122" formatCode="General">
                  <c:v>0.28710000000000002</c:v>
                </c:pt>
                <c:pt idx="20123" formatCode="General">
                  <c:v>0.28710999999999998</c:v>
                </c:pt>
                <c:pt idx="20124" formatCode="General">
                  <c:v>0.28711999999999999</c:v>
                </c:pt>
                <c:pt idx="20125" formatCode="General">
                  <c:v>0.28713</c:v>
                </c:pt>
                <c:pt idx="20126" formatCode="General">
                  <c:v>0.28714000000000001</c:v>
                </c:pt>
                <c:pt idx="20127" formatCode="General">
                  <c:v>0.28715000000000002</c:v>
                </c:pt>
                <c:pt idx="20128" formatCode="General">
                  <c:v>0.28716000000000003</c:v>
                </c:pt>
                <c:pt idx="20129" formatCode="General">
                  <c:v>0.28716999999999998</c:v>
                </c:pt>
                <c:pt idx="20130" formatCode="General">
                  <c:v>0.28717999999999999</c:v>
                </c:pt>
                <c:pt idx="20131" formatCode="General">
                  <c:v>0.28719</c:v>
                </c:pt>
                <c:pt idx="20132" formatCode="General">
                  <c:v>0.28720000000000001</c:v>
                </c:pt>
                <c:pt idx="20133" formatCode="General">
                  <c:v>0.28721000000000002</c:v>
                </c:pt>
                <c:pt idx="20134" formatCode="General">
                  <c:v>0.28721999999999998</c:v>
                </c:pt>
                <c:pt idx="20135" formatCode="General">
                  <c:v>0.28722999999999999</c:v>
                </c:pt>
                <c:pt idx="20136" formatCode="General">
                  <c:v>0.28724</c:v>
                </c:pt>
                <c:pt idx="20137" formatCode="General">
                  <c:v>0.28725000000000001</c:v>
                </c:pt>
                <c:pt idx="20138" formatCode="General">
                  <c:v>0.28726000000000002</c:v>
                </c:pt>
                <c:pt idx="20139" formatCode="General">
                  <c:v>0.28727999999999998</c:v>
                </c:pt>
                <c:pt idx="20140" formatCode="General">
                  <c:v>0.28728999999999999</c:v>
                </c:pt>
                <c:pt idx="20141" formatCode="General">
                  <c:v>0.2873</c:v>
                </c:pt>
                <c:pt idx="20142" formatCode="General">
                  <c:v>0.28731000000000001</c:v>
                </c:pt>
                <c:pt idx="20143" formatCode="General">
                  <c:v>0.28732000000000002</c:v>
                </c:pt>
                <c:pt idx="20144" formatCode="General">
                  <c:v>0.28732999999999997</c:v>
                </c:pt>
                <c:pt idx="20145" formatCode="General">
                  <c:v>0.28733999999999998</c:v>
                </c:pt>
                <c:pt idx="20146" formatCode="General">
                  <c:v>0.28734999999999999</c:v>
                </c:pt>
                <c:pt idx="20147" formatCode="General">
                  <c:v>0.28736</c:v>
                </c:pt>
                <c:pt idx="20148" formatCode="General">
                  <c:v>0.28737000000000001</c:v>
                </c:pt>
                <c:pt idx="20149" formatCode="General">
                  <c:v>0.28738000000000002</c:v>
                </c:pt>
                <c:pt idx="20150" formatCode="General">
                  <c:v>0.28738999999999998</c:v>
                </c:pt>
                <c:pt idx="20151" formatCode="General">
                  <c:v>0.28739999999999999</c:v>
                </c:pt>
                <c:pt idx="20152" formatCode="General">
                  <c:v>0.28742000000000001</c:v>
                </c:pt>
                <c:pt idx="20153" formatCode="General">
                  <c:v>0.28743000000000002</c:v>
                </c:pt>
                <c:pt idx="20154" formatCode="General">
                  <c:v>0.28743999999999997</c:v>
                </c:pt>
                <c:pt idx="20155" formatCode="General">
                  <c:v>0.28744999999999998</c:v>
                </c:pt>
                <c:pt idx="20156" formatCode="General">
                  <c:v>0.28745999999999999</c:v>
                </c:pt>
                <c:pt idx="20157" formatCode="General">
                  <c:v>0.28747</c:v>
                </c:pt>
                <c:pt idx="20158" formatCode="General">
                  <c:v>0.28748000000000001</c:v>
                </c:pt>
                <c:pt idx="20159" formatCode="General">
                  <c:v>0.28749000000000002</c:v>
                </c:pt>
                <c:pt idx="20160" formatCode="General">
                  <c:v>0.28749999999999998</c:v>
                </c:pt>
                <c:pt idx="20161" formatCode="General">
                  <c:v>0.28752</c:v>
                </c:pt>
                <c:pt idx="20162" formatCode="General">
                  <c:v>0.28753000000000001</c:v>
                </c:pt>
                <c:pt idx="20163" formatCode="General">
                  <c:v>0.28754000000000002</c:v>
                </c:pt>
                <c:pt idx="20164" formatCode="General">
                  <c:v>0.28754999999999997</c:v>
                </c:pt>
                <c:pt idx="20165" formatCode="General">
                  <c:v>0.28755999999999998</c:v>
                </c:pt>
                <c:pt idx="20166" formatCode="General">
                  <c:v>0.28756999999999999</c:v>
                </c:pt>
                <c:pt idx="20167" formatCode="General">
                  <c:v>0.28758</c:v>
                </c:pt>
                <c:pt idx="20168" formatCode="General">
                  <c:v>0.28759000000000001</c:v>
                </c:pt>
                <c:pt idx="20169" formatCode="General">
                  <c:v>0.28760000000000002</c:v>
                </c:pt>
                <c:pt idx="20170" formatCode="General">
                  <c:v>0.28760999999999998</c:v>
                </c:pt>
                <c:pt idx="20171" formatCode="General">
                  <c:v>0.28763</c:v>
                </c:pt>
                <c:pt idx="20172" formatCode="General">
                  <c:v>0.28764000000000001</c:v>
                </c:pt>
                <c:pt idx="20173" formatCode="General">
                  <c:v>0.28765000000000002</c:v>
                </c:pt>
                <c:pt idx="20174" formatCode="General">
                  <c:v>0.28766000000000003</c:v>
                </c:pt>
                <c:pt idx="20175" formatCode="General">
                  <c:v>0.28766999999999998</c:v>
                </c:pt>
                <c:pt idx="20176" formatCode="General">
                  <c:v>0.28767999999999999</c:v>
                </c:pt>
                <c:pt idx="20177" formatCode="General">
                  <c:v>0.28769</c:v>
                </c:pt>
                <c:pt idx="20178" formatCode="General">
                  <c:v>0.28770000000000001</c:v>
                </c:pt>
                <c:pt idx="20179" formatCode="General">
                  <c:v>0.28771000000000002</c:v>
                </c:pt>
                <c:pt idx="20180" formatCode="General">
                  <c:v>0.28771999999999998</c:v>
                </c:pt>
                <c:pt idx="20181" formatCode="General">
                  <c:v>0.28774</c:v>
                </c:pt>
                <c:pt idx="20182" formatCode="General">
                  <c:v>0.28775000000000001</c:v>
                </c:pt>
                <c:pt idx="20183" formatCode="General">
                  <c:v>0.28776000000000002</c:v>
                </c:pt>
                <c:pt idx="20184" formatCode="General">
                  <c:v>0.28777000000000003</c:v>
                </c:pt>
                <c:pt idx="20185" formatCode="General">
                  <c:v>0.28777999999999998</c:v>
                </c:pt>
                <c:pt idx="20186" formatCode="General">
                  <c:v>0.28778999999999999</c:v>
                </c:pt>
                <c:pt idx="20187" formatCode="General">
                  <c:v>0.2878</c:v>
                </c:pt>
                <c:pt idx="20188" formatCode="General">
                  <c:v>0.28781000000000001</c:v>
                </c:pt>
                <c:pt idx="20189" formatCode="General">
                  <c:v>0.28782000000000002</c:v>
                </c:pt>
                <c:pt idx="20190" formatCode="General">
                  <c:v>0.28782999999999997</c:v>
                </c:pt>
                <c:pt idx="20191" formatCode="General">
                  <c:v>0.28783999999999998</c:v>
                </c:pt>
                <c:pt idx="20192" formatCode="General">
                  <c:v>0.28784999999999999</c:v>
                </c:pt>
                <c:pt idx="20193" formatCode="General">
                  <c:v>0.28786</c:v>
                </c:pt>
                <c:pt idx="20194" formatCode="General">
                  <c:v>0.28787000000000001</c:v>
                </c:pt>
                <c:pt idx="20195" formatCode="General">
                  <c:v>0.28788000000000002</c:v>
                </c:pt>
                <c:pt idx="20196" formatCode="General">
                  <c:v>0.28788999999999998</c:v>
                </c:pt>
                <c:pt idx="20197" formatCode="General">
                  <c:v>0.28789999999999999</c:v>
                </c:pt>
                <c:pt idx="20198" formatCode="General">
                  <c:v>0.28791</c:v>
                </c:pt>
                <c:pt idx="20199" formatCode="General">
                  <c:v>0.28792000000000001</c:v>
                </c:pt>
                <c:pt idx="20200" formatCode="General">
                  <c:v>0.28793000000000002</c:v>
                </c:pt>
                <c:pt idx="20201" formatCode="General">
                  <c:v>0.28793999999999997</c:v>
                </c:pt>
                <c:pt idx="20202" formatCode="General">
                  <c:v>0.28794999999999998</c:v>
                </c:pt>
                <c:pt idx="20203" formatCode="General">
                  <c:v>0.28795999999999999</c:v>
                </c:pt>
                <c:pt idx="20204" formatCode="General">
                  <c:v>0.28797</c:v>
                </c:pt>
                <c:pt idx="20205" formatCode="General">
                  <c:v>0.28798000000000001</c:v>
                </c:pt>
                <c:pt idx="20206" formatCode="General">
                  <c:v>0.28799000000000002</c:v>
                </c:pt>
                <c:pt idx="20207" formatCode="General">
                  <c:v>0.28799999999999998</c:v>
                </c:pt>
                <c:pt idx="20208" formatCode="General">
                  <c:v>0.28800999999999999</c:v>
                </c:pt>
                <c:pt idx="20209" formatCode="General">
                  <c:v>0.28802</c:v>
                </c:pt>
                <c:pt idx="20210" formatCode="General">
                  <c:v>0.28803000000000001</c:v>
                </c:pt>
                <c:pt idx="20211" formatCode="General">
                  <c:v>0.28804000000000002</c:v>
                </c:pt>
                <c:pt idx="20212" formatCode="General">
                  <c:v>0.28804999999999997</c:v>
                </c:pt>
                <c:pt idx="20213" formatCode="General">
                  <c:v>0.28805999999999998</c:v>
                </c:pt>
                <c:pt idx="20214" formatCode="General">
                  <c:v>0.28806999999999999</c:v>
                </c:pt>
                <c:pt idx="20215" formatCode="General">
                  <c:v>0.28808</c:v>
                </c:pt>
                <c:pt idx="20216" formatCode="General">
                  <c:v>0.28809000000000001</c:v>
                </c:pt>
                <c:pt idx="20217" formatCode="General">
                  <c:v>0.28810000000000002</c:v>
                </c:pt>
                <c:pt idx="20218" formatCode="General">
                  <c:v>0.28810000000000002</c:v>
                </c:pt>
                <c:pt idx="20219" formatCode="General">
                  <c:v>0.28810999999999998</c:v>
                </c:pt>
                <c:pt idx="20220" formatCode="General">
                  <c:v>0.28811999999999999</c:v>
                </c:pt>
                <c:pt idx="20221" formatCode="General">
                  <c:v>0.28813</c:v>
                </c:pt>
                <c:pt idx="20222" formatCode="General">
                  <c:v>0.28814000000000001</c:v>
                </c:pt>
                <c:pt idx="20223" formatCode="General">
                  <c:v>0.28815000000000002</c:v>
                </c:pt>
                <c:pt idx="20224" formatCode="General">
                  <c:v>0.28816000000000003</c:v>
                </c:pt>
                <c:pt idx="20225" formatCode="General">
                  <c:v>0.28816000000000003</c:v>
                </c:pt>
                <c:pt idx="20226" formatCode="General">
                  <c:v>0.28816999999999998</c:v>
                </c:pt>
                <c:pt idx="20227" formatCode="General">
                  <c:v>0.28817999999999999</c:v>
                </c:pt>
                <c:pt idx="20228" formatCode="General">
                  <c:v>0.28819</c:v>
                </c:pt>
                <c:pt idx="20229" formatCode="General">
                  <c:v>0.28820000000000001</c:v>
                </c:pt>
                <c:pt idx="20230" formatCode="General">
                  <c:v>0.28821000000000002</c:v>
                </c:pt>
                <c:pt idx="20231" formatCode="General">
                  <c:v>0.28821000000000002</c:v>
                </c:pt>
                <c:pt idx="20232" formatCode="General">
                  <c:v>0.28821999999999998</c:v>
                </c:pt>
                <c:pt idx="20233" formatCode="General">
                  <c:v>0.28822999999999999</c:v>
                </c:pt>
                <c:pt idx="20234" formatCode="General">
                  <c:v>0.28824</c:v>
                </c:pt>
                <c:pt idx="20235" formatCode="General">
                  <c:v>0.28824</c:v>
                </c:pt>
                <c:pt idx="20236" formatCode="General">
                  <c:v>0.28825000000000001</c:v>
                </c:pt>
                <c:pt idx="20237" formatCode="General">
                  <c:v>0.28826000000000002</c:v>
                </c:pt>
                <c:pt idx="20238" formatCode="General">
                  <c:v>0.28827000000000003</c:v>
                </c:pt>
                <c:pt idx="20239" formatCode="General">
                  <c:v>0.28827000000000003</c:v>
                </c:pt>
                <c:pt idx="20240" formatCode="General">
                  <c:v>0.28827999999999998</c:v>
                </c:pt>
                <c:pt idx="20241" formatCode="General">
                  <c:v>0.28828999999999999</c:v>
                </c:pt>
                <c:pt idx="20242" formatCode="General">
                  <c:v>0.28828999999999999</c:v>
                </c:pt>
                <c:pt idx="20243" formatCode="General">
                  <c:v>0.2883</c:v>
                </c:pt>
                <c:pt idx="20244" formatCode="General">
                  <c:v>0.28831000000000001</c:v>
                </c:pt>
                <c:pt idx="20245" formatCode="General">
                  <c:v>0.28832000000000002</c:v>
                </c:pt>
                <c:pt idx="20246" formatCode="General">
                  <c:v>0.28832000000000002</c:v>
                </c:pt>
                <c:pt idx="20247" formatCode="General">
                  <c:v>0.28832999999999998</c:v>
                </c:pt>
                <c:pt idx="20248" formatCode="General">
                  <c:v>0.28832999999999998</c:v>
                </c:pt>
                <c:pt idx="20249" formatCode="General">
                  <c:v>0.28833999999999999</c:v>
                </c:pt>
                <c:pt idx="20250" formatCode="General">
                  <c:v>0.28835</c:v>
                </c:pt>
                <c:pt idx="20251" formatCode="General">
                  <c:v>0.28835</c:v>
                </c:pt>
                <c:pt idx="20252" formatCode="General">
                  <c:v>0.28836000000000001</c:v>
                </c:pt>
                <c:pt idx="20253" formatCode="General">
                  <c:v>0.28837000000000002</c:v>
                </c:pt>
                <c:pt idx="20254" formatCode="General">
                  <c:v>0.28837000000000002</c:v>
                </c:pt>
                <c:pt idx="20255" formatCode="General">
                  <c:v>0.28838000000000003</c:v>
                </c:pt>
                <c:pt idx="20256" formatCode="General">
                  <c:v>0.28838000000000003</c:v>
                </c:pt>
                <c:pt idx="20257" formatCode="General">
                  <c:v>0.28838999999999998</c:v>
                </c:pt>
                <c:pt idx="20258" formatCode="General">
                  <c:v>0.28839999999999999</c:v>
                </c:pt>
                <c:pt idx="20259" formatCode="General">
                  <c:v>0.28839999999999999</c:v>
                </c:pt>
                <c:pt idx="20260" formatCode="General">
                  <c:v>0.28841</c:v>
                </c:pt>
                <c:pt idx="20261" formatCode="General">
                  <c:v>0.28841</c:v>
                </c:pt>
                <c:pt idx="20262" formatCode="General">
                  <c:v>0.28842000000000001</c:v>
                </c:pt>
                <c:pt idx="20263" formatCode="General">
                  <c:v>0.28842000000000001</c:v>
                </c:pt>
                <c:pt idx="20264" formatCode="General">
                  <c:v>0.28843000000000002</c:v>
                </c:pt>
                <c:pt idx="20265" formatCode="General">
                  <c:v>0.28843000000000002</c:v>
                </c:pt>
                <c:pt idx="20266" formatCode="General">
                  <c:v>0.28843999999999997</c:v>
                </c:pt>
                <c:pt idx="20267" formatCode="General">
                  <c:v>0.28843999999999997</c:v>
                </c:pt>
                <c:pt idx="20268" formatCode="General">
                  <c:v>0.28844999999999998</c:v>
                </c:pt>
                <c:pt idx="20269" formatCode="General">
                  <c:v>0.28844999999999998</c:v>
                </c:pt>
                <c:pt idx="20270" formatCode="General">
                  <c:v>0.28845999999999999</c:v>
                </c:pt>
                <c:pt idx="20271" formatCode="General">
                  <c:v>0.28845999999999999</c:v>
                </c:pt>
                <c:pt idx="20272" formatCode="General">
                  <c:v>0.28847</c:v>
                </c:pt>
                <c:pt idx="20273" formatCode="General">
                  <c:v>0.28847</c:v>
                </c:pt>
                <c:pt idx="20274" formatCode="General">
                  <c:v>0.28847</c:v>
                </c:pt>
                <c:pt idx="20275" formatCode="General">
                  <c:v>0.28848000000000001</c:v>
                </c:pt>
                <c:pt idx="20276" formatCode="General">
                  <c:v>0.28848000000000001</c:v>
                </c:pt>
                <c:pt idx="20277" formatCode="General">
                  <c:v>0.28849000000000002</c:v>
                </c:pt>
                <c:pt idx="20278" formatCode="General">
                  <c:v>0.28849000000000002</c:v>
                </c:pt>
                <c:pt idx="20279" formatCode="General">
                  <c:v>0.28849000000000002</c:v>
                </c:pt>
                <c:pt idx="20280" formatCode="General">
                  <c:v>0.28849999999999998</c:v>
                </c:pt>
                <c:pt idx="20281" formatCode="General">
                  <c:v>0.28849999999999998</c:v>
                </c:pt>
                <c:pt idx="20282" formatCode="General">
                  <c:v>0.28850999999999999</c:v>
                </c:pt>
                <c:pt idx="20283" formatCode="General">
                  <c:v>0.28850999999999999</c:v>
                </c:pt>
                <c:pt idx="20284" formatCode="General">
                  <c:v>0.28850999999999999</c:v>
                </c:pt>
                <c:pt idx="20285" formatCode="General">
                  <c:v>0.28852</c:v>
                </c:pt>
                <c:pt idx="20286" formatCode="General">
                  <c:v>0.28852</c:v>
                </c:pt>
                <c:pt idx="20287" formatCode="General">
                  <c:v>0.28852</c:v>
                </c:pt>
                <c:pt idx="20288" formatCode="General">
                  <c:v>0.28853000000000001</c:v>
                </c:pt>
                <c:pt idx="20289" formatCode="General">
                  <c:v>0.28853000000000001</c:v>
                </c:pt>
                <c:pt idx="20290" formatCode="General">
                  <c:v>0.28853000000000001</c:v>
                </c:pt>
                <c:pt idx="20291" formatCode="General">
                  <c:v>0.28854000000000002</c:v>
                </c:pt>
                <c:pt idx="20292" formatCode="General">
                  <c:v>0.28854000000000002</c:v>
                </c:pt>
                <c:pt idx="20293" formatCode="General">
                  <c:v>0.28854000000000002</c:v>
                </c:pt>
                <c:pt idx="20294" formatCode="General">
                  <c:v>0.28854000000000002</c:v>
                </c:pt>
                <c:pt idx="20295" formatCode="General">
                  <c:v>0.28854999999999997</c:v>
                </c:pt>
                <c:pt idx="20296" formatCode="General">
                  <c:v>0.28854999999999997</c:v>
                </c:pt>
                <c:pt idx="20297" formatCode="General">
                  <c:v>0.28854999999999997</c:v>
                </c:pt>
                <c:pt idx="20298" formatCode="General">
                  <c:v>0.28854999999999997</c:v>
                </c:pt>
                <c:pt idx="20299" formatCode="General">
                  <c:v>0.28855999999999998</c:v>
                </c:pt>
                <c:pt idx="20300" formatCode="General">
                  <c:v>0.28855999999999998</c:v>
                </c:pt>
                <c:pt idx="20301" formatCode="General">
                  <c:v>0.28855999999999998</c:v>
                </c:pt>
                <c:pt idx="20302" formatCode="General">
                  <c:v>0.28855999999999998</c:v>
                </c:pt>
                <c:pt idx="20303" formatCode="General">
                  <c:v>0.28856999999999999</c:v>
                </c:pt>
                <c:pt idx="20304" formatCode="General">
                  <c:v>0.28856999999999999</c:v>
                </c:pt>
                <c:pt idx="20305" formatCode="General">
                  <c:v>0.28856999999999999</c:v>
                </c:pt>
                <c:pt idx="20306" formatCode="General">
                  <c:v>0.28856999999999999</c:v>
                </c:pt>
                <c:pt idx="20307" formatCode="General">
                  <c:v>0.28856999999999999</c:v>
                </c:pt>
                <c:pt idx="20308" formatCode="General">
                  <c:v>0.28858</c:v>
                </c:pt>
                <c:pt idx="20309" formatCode="General">
                  <c:v>0.28858</c:v>
                </c:pt>
                <c:pt idx="20310" formatCode="General">
                  <c:v>0.28858</c:v>
                </c:pt>
                <c:pt idx="20311" formatCode="General">
                  <c:v>0.28858</c:v>
                </c:pt>
                <c:pt idx="20312" formatCode="General">
                  <c:v>0.28858</c:v>
                </c:pt>
                <c:pt idx="20313" formatCode="General">
                  <c:v>0.28858</c:v>
                </c:pt>
                <c:pt idx="20314" formatCode="General">
                  <c:v>0.28859000000000001</c:v>
                </c:pt>
                <c:pt idx="20315" formatCode="General">
                  <c:v>0.28859000000000001</c:v>
                </c:pt>
                <c:pt idx="20316" formatCode="General">
                  <c:v>0.28859000000000001</c:v>
                </c:pt>
                <c:pt idx="20317" formatCode="General">
                  <c:v>0.28859000000000001</c:v>
                </c:pt>
                <c:pt idx="20318" formatCode="General">
                  <c:v>0.28859000000000001</c:v>
                </c:pt>
                <c:pt idx="20319" formatCode="General">
                  <c:v>0.28859000000000001</c:v>
                </c:pt>
                <c:pt idx="20320" formatCode="General">
                  <c:v>0.28859000000000001</c:v>
                </c:pt>
                <c:pt idx="20321" formatCode="General">
                  <c:v>0.28859000000000001</c:v>
                </c:pt>
                <c:pt idx="20322" formatCode="General">
                  <c:v>0.28859000000000001</c:v>
                </c:pt>
                <c:pt idx="20323" formatCode="General">
                  <c:v>0.28860000000000002</c:v>
                </c:pt>
                <c:pt idx="20324" formatCode="General">
                  <c:v>0.28860000000000002</c:v>
                </c:pt>
                <c:pt idx="20325" formatCode="General">
                  <c:v>0.28860000000000002</c:v>
                </c:pt>
                <c:pt idx="20326" formatCode="General">
                  <c:v>0.28860000000000002</c:v>
                </c:pt>
                <c:pt idx="20327" formatCode="General">
                  <c:v>0.28860000000000002</c:v>
                </c:pt>
                <c:pt idx="20328" formatCode="General">
                  <c:v>0.28860000000000002</c:v>
                </c:pt>
                <c:pt idx="20329" formatCode="General">
                  <c:v>0.28860000000000002</c:v>
                </c:pt>
                <c:pt idx="20330" formatCode="General">
                  <c:v>0.28860000000000002</c:v>
                </c:pt>
                <c:pt idx="20331" formatCode="General">
                  <c:v>0.28860000000000002</c:v>
                </c:pt>
                <c:pt idx="20332" formatCode="General">
                  <c:v>0.28860000000000002</c:v>
                </c:pt>
                <c:pt idx="20333" formatCode="General">
                  <c:v>0.28860000000000002</c:v>
                </c:pt>
                <c:pt idx="20334" formatCode="General">
                  <c:v>0.28860000000000002</c:v>
                </c:pt>
                <c:pt idx="20335" formatCode="General">
                  <c:v>0.28860000000000002</c:v>
                </c:pt>
                <c:pt idx="20336" formatCode="General">
                  <c:v>0.28860000000000002</c:v>
                </c:pt>
                <c:pt idx="20337" formatCode="General">
                  <c:v>0.28860000000000002</c:v>
                </c:pt>
                <c:pt idx="20338" formatCode="General">
                  <c:v>0.28860000000000002</c:v>
                </c:pt>
                <c:pt idx="20339" formatCode="General">
                  <c:v>0.28860000000000002</c:v>
                </c:pt>
                <c:pt idx="20340" formatCode="General">
                  <c:v>0.28860000000000002</c:v>
                </c:pt>
                <c:pt idx="20341" formatCode="General">
                  <c:v>0.28860000000000002</c:v>
                </c:pt>
                <c:pt idx="20342" formatCode="General">
                  <c:v>0.28860000000000002</c:v>
                </c:pt>
                <c:pt idx="20343" formatCode="General">
                  <c:v>0.28860000000000002</c:v>
                </c:pt>
                <c:pt idx="20344" formatCode="General">
                  <c:v>0.28860000000000002</c:v>
                </c:pt>
                <c:pt idx="20345" formatCode="General">
                  <c:v>0.28860000000000002</c:v>
                </c:pt>
                <c:pt idx="20346" formatCode="General">
                  <c:v>0.28860000000000002</c:v>
                </c:pt>
                <c:pt idx="20347" formatCode="General">
                  <c:v>0.28860000000000002</c:v>
                </c:pt>
                <c:pt idx="20348" formatCode="General">
                  <c:v>0.28860000000000002</c:v>
                </c:pt>
                <c:pt idx="20349" formatCode="General">
                  <c:v>0.28860000000000002</c:v>
                </c:pt>
                <c:pt idx="20350" formatCode="General">
                  <c:v>0.28860000000000002</c:v>
                </c:pt>
                <c:pt idx="20351" formatCode="General">
                  <c:v>0.28860000000000002</c:v>
                </c:pt>
                <c:pt idx="20352" formatCode="General">
                  <c:v>0.28860000000000002</c:v>
                </c:pt>
                <c:pt idx="20353" formatCode="General">
                  <c:v>0.28860000000000002</c:v>
                </c:pt>
                <c:pt idx="20354" formatCode="General">
                  <c:v>0.28860000000000002</c:v>
                </c:pt>
                <c:pt idx="20355" formatCode="General">
                  <c:v>0.28860000000000002</c:v>
                </c:pt>
                <c:pt idx="20356" formatCode="General">
                  <c:v>0.28860000000000002</c:v>
                </c:pt>
                <c:pt idx="20357" formatCode="General">
                  <c:v>0.28860000000000002</c:v>
                </c:pt>
                <c:pt idx="20358" formatCode="General">
                  <c:v>0.28860000000000002</c:v>
                </c:pt>
                <c:pt idx="20359" formatCode="General">
                  <c:v>0.28860000000000002</c:v>
                </c:pt>
                <c:pt idx="20360" formatCode="General">
                  <c:v>0.28860000000000002</c:v>
                </c:pt>
                <c:pt idx="20361" formatCode="General">
                  <c:v>0.28860000000000002</c:v>
                </c:pt>
                <c:pt idx="20362" formatCode="General">
                  <c:v>0.28860000000000002</c:v>
                </c:pt>
                <c:pt idx="20363" formatCode="General">
                  <c:v>0.28860000000000002</c:v>
                </c:pt>
                <c:pt idx="20364" formatCode="General">
                  <c:v>0.28860000000000002</c:v>
                </c:pt>
                <c:pt idx="20365" formatCode="General">
                  <c:v>0.28860000000000002</c:v>
                </c:pt>
                <c:pt idx="20366" formatCode="General">
                  <c:v>0.28859000000000001</c:v>
                </c:pt>
                <c:pt idx="20367" formatCode="General">
                  <c:v>0.28859000000000001</c:v>
                </c:pt>
                <c:pt idx="20368" formatCode="General">
                  <c:v>0.28859000000000001</c:v>
                </c:pt>
                <c:pt idx="20369" formatCode="General">
                  <c:v>0.28859000000000001</c:v>
                </c:pt>
                <c:pt idx="20370" formatCode="General">
                  <c:v>0.28859000000000001</c:v>
                </c:pt>
                <c:pt idx="20371" formatCode="General">
                  <c:v>0.28859000000000001</c:v>
                </c:pt>
                <c:pt idx="20372" formatCode="General">
                  <c:v>0.28859000000000001</c:v>
                </c:pt>
                <c:pt idx="20373" formatCode="General">
                  <c:v>0.28859000000000001</c:v>
                </c:pt>
                <c:pt idx="20374" formatCode="General">
                  <c:v>0.28859000000000001</c:v>
                </c:pt>
                <c:pt idx="20375" formatCode="General">
                  <c:v>0.28859000000000001</c:v>
                </c:pt>
                <c:pt idx="20376" formatCode="General">
                  <c:v>0.28859000000000001</c:v>
                </c:pt>
                <c:pt idx="20377" formatCode="General">
                  <c:v>0.28858</c:v>
                </c:pt>
                <c:pt idx="20378" formatCode="General">
                  <c:v>0.28858</c:v>
                </c:pt>
                <c:pt idx="20379" formatCode="General">
                  <c:v>0.28858</c:v>
                </c:pt>
                <c:pt idx="20380" formatCode="General">
                  <c:v>0.28858</c:v>
                </c:pt>
                <c:pt idx="20381" formatCode="General">
                  <c:v>0.28858</c:v>
                </c:pt>
                <c:pt idx="20382" formatCode="General">
                  <c:v>0.28858</c:v>
                </c:pt>
                <c:pt idx="20383" formatCode="General">
                  <c:v>0.28858</c:v>
                </c:pt>
                <c:pt idx="20384" formatCode="General">
                  <c:v>0.28858</c:v>
                </c:pt>
                <c:pt idx="20385" formatCode="General">
                  <c:v>0.28858</c:v>
                </c:pt>
                <c:pt idx="20386" formatCode="General">
                  <c:v>0.28856999999999999</c:v>
                </c:pt>
                <c:pt idx="20387" formatCode="General">
                  <c:v>0.28856999999999999</c:v>
                </c:pt>
                <c:pt idx="20388" formatCode="General">
                  <c:v>0.28856999999999999</c:v>
                </c:pt>
                <c:pt idx="20389" formatCode="General">
                  <c:v>0.28856999999999999</c:v>
                </c:pt>
                <c:pt idx="20390" formatCode="General">
                  <c:v>0.28856999999999999</c:v>
                </c:pt>
                <c:pt idx="20391" formatCode="General">
                  <c:v>0.28856999999999999</c:v>
                </c:pt>
                <c:pt idx="20392" formatCode="General">
                  <c:v>0.28856999999999999</c:v>
                </c:pt>
                <c:pt idx="20393" formatCode="General">
                  <c:v>0.28856999999999999</c:v>
                </c:pt>
                <c:pt idx="20394" formatCode="General">
                  <c:v>0.28856999999999999</c:v>
                </c:pt>
                <c:pt idx="20395" formatCode="General">
                  <c:v>0.28855999999999998</c:v>
                </c:pt>
                <c:pt idx="20396" formatCode="General">
                  <c:v>0.28855999999999998</c:v>
                </c:pt>
                <c:pt idx="20397" formatCode="General">
                  <c:v>0.28855999999999998</c:v>
                </c:pt>
                <c:pt idx="20398" formatCode="General">
                  <c:v>0.28855999999999998</c:v>
                </c:pt>
                <c:pt idx="20399" formatCode="General">
                  <c:v>0.28855999999999998</c:v>
                </c:pt>
                <c:pt idx="20400" formatCode="General">
                  <c:v>0.28855999999999998</c:v>
                </c:pt>
                <c:pt idx="20401" formatCode="General">
                  <c:v>0.28855999999999998</c:v>
                </c:pt>
                <c:pt idx="20402" formatCode="General">
                  <c:v>0.28854999999999997</c:v>
                </c:pt>
                <c:pt idx="20403" formatCode="General">
                  <c:v>0.28854999999999997</c:v>
                </c:pt>
                <c:pt idx="20404" formatCode="General">
                  <c:v>0.28854999999999997</c:v>
                </c:pt>
                <c:pt idx="20405" formatCode="General">
                  <c:v>0.28854999999999997</c:v>
                </c:pt>
                <c:pt idx="20406" formatCode="General">
                  <c:v>0.28854999999999997</c:v>
                </c:pt>
                <c:pt idx="20407" formatCode="General">
                  <c:v>0.28854999999999997</c:v>
                </c:pt>
                <c:pt idx="20408" formatCode="General">
                  <c:v>0.28854999999999997</c:v>
                </c:pt>
                <c:pt idx="20409" formatCode="General">
                  <c:v>0.28854999999999997</c:v>
                </c:pt>
                <c:pt idx="20410" formatCode="General">
                  <c:v>0.28854000000000002</c:v>
                </c:pt>
                <c:pt idx="20411" formatCode="General">
                  <c:v>0.28854000000000002</c:v>
                </c:pt>
                <c:pt idx="20412" formatCode="General">
                  <c:v>0.28854000000000002</c:v>
                </c:pt>
                <c:pt idx="20413" formatCode="General">
                  <c:v>0.28854000000000002</c:v>
                </c:pt>
                <c:pt idx="20414" formatCode="General">
                  <c:v>0.28854000000000002</c:v>
                </c:pt>
                <c:pt idx="20415" formatCode="General">
                  <c:v>0.28854000000000002</c:v>
                </c:pt>
                <c:pt idx="20416" formatCode="General">
                  <c:v>0.28854000000000002</c:v>
                </c:pt>
                <c:pt idx="20417" formatCode="General">
                  <c:v>0.28853000000000001</c:v>
                </c:pt>
                <c:pt idx="20418" formatCode="General">
                  <c:v>0.28853000000000001</c:v>
                </c:pt>
                <c:pt idx="20419" formatCode="General">
                  <c:v>0.28853000000000001</c:v>
                </c:pt>
                <c:pt idx="20420" formatCode="General">
                  <c:v>0.28853000000000001</c:v>
                </c:pt>
                <c:pt idx="20421" formatCode="General">
                  <c:v>0.28853000000000001</c:v>
                </c:pt>
                <c:pt idx="20422" formatCode="General">
                  <c:v>0.28853000000000001</c:v>
                </c:pt>
                <c:pt idx="20423" formatCode="General">
                  <c:v>0.28853000000000001</c:v>
                </c:pt>
                <c:pt idx="20424" formatCode="General">
                  <c:v>0.28852</c:v>
                </c:pt>
                <c:pt idx="20425" formatCode="General">
                  <c:v>0.28852</c:v>
                </c:pt>
                <c:pt idx="20426" formatCode="General">
                  <c:v>0.28852</c:v>
                </c:pt>
                <c:pt idx="20427" formatCode="General">
                  <c:v>0.28852</c:v>
                </c:pt>
                <c:pt idx="20428" formatCode="General">
                  <c:v>0.28852</c:v>
                </c:pt>
                <c:pt idx="20429" formatCode="General">
                  <c:v>0.28852</c:v>
                </c:pt>
                <c:pt idx="20430" formatCode="General">
                  <c:v>0.28852</c:v>
                </c:pt>
                <c:pt idx="20431" formatCode="General">
                  <c:v>0.28852</c:v>
                </c:pt>
                <c:pt idx="20432" formatCode="General">
                  <c:v>0.28850999999999999</c:v>
                </c:pt>
                <c:pt idx="20433" formatCode="General">
                  <c:v>0.28850999999999999</c:v>
                </c:pt>
                <c:pt idx="20434" formatCode="General">
                  <c:v>0.28850999999999999</c:v>
                </c:pt>
                <c:pt idx="20435" formatCode="General">
                  <c:v>0.28850999999999999</c:v>
                </c:pt>
                <c:pt idx="20436" formatCode="General">
                  <c:v>0.28850999999999999</c:v>
                </c:pt>
                <c:pt idx="20437" formatCode="General">
                  <c:v>0.28850999999999999</c:v>
                </c:pt>
                <c:pt idx="20438" formatCode="General">
                  <c:v>0.28850999999999999</c:v>
                </c:pt>
                <c:pt idx="20439" formatCode="General">
                  <c:v>0.28849999999999998</c:v>
                </c:pt>
                <c:pt idx="20440" formatCode="General">
                  <c:v>0.28849999999999998</c:v>
                </c:pt>
                <c:pt idx="20441" formatCode="General">
                  <c:v>0.28849999999999998</c:v>
                </c:pt>
                <c:pt idx="20442" formatCode="General">
                  <c:v>0.28849999999999998</c:v>
                </c:pt>
                <c:pt idx="20443" formatCode="General">
                  <c:v>0.28849999999999998</c:v>
                </c:pt>
                <c:pt idx="20444" formatCode="General">
                  <c:v>0.28849999999999998</c:v>
                </c:pt>
                <c:pt idx="20445" formatCode="General">
                  <c:v>0.28849999999999998</c:v>
                </c:pt>
                <c:pt idx="20446" formatCode="General">
                  <c:v>0.28849000000000002</c:v>
                </c:pt>
                <c:pt idx="20447" formatCode="General">
                  <c:v>0.28849000000000002</c:v>
                </c:pt>
                <c:pt idx="20448" formatCode="General">
                  <c:v>0.28849000000000002</c:v>
                </c:pt>
                <c:pt idx="20449" formatCode="General">
                  <c:v>0.28849000000000002</c:v>
                </c:pt>
                <c:pt idx="20450" formatCode="General">
                  <c:v>0.28849000000000002</c:v>
                </c:pt>
                <c:pt idx="20451" formatCode="General">
                  <c:v>0.28849000000000002</c:v>
                </c:pt>
                <c:pt idx="20452" formatCode="General">
                  <c:v>0.28849000000000002</c:v>
                </c:pt>
                <c:pt idx="20453" formatCode="General">
                  <c:v>0.28849000000000002</c:v>
                </c:pt>
                <c:pt idx="20454" formatCode="General">
                  <c:v>0.28848000000000001</c:v>
                </c:pt>
                <c:pt idx="20455" formatCode="General">
                  <c:v>0.28848000000000001</c:v>
                </c:pt>
                <c:pt idx="20456" formatCode="General">
                  <c:v>0.28848000000000001</c:v>
                </c:pt>
                <c:pt idx="20457" formatCode="General">
                  <c:v>0.28848000000000001</c:v>
                </c:pt>
                <c:pt idx="20458" formatCode="General">
                  <c:v>0.28848000000000001</c:v>
                </c:pt>
                <c:pt idx="20459" formatCode="General">
                  <c:v>0.28848000000000001</c:v>
                </c:pt>
                <c:pt idx="20460" formatCode="General">
                  <c:v>0.28848000000000001</c:v>
                </c:pt>
                <c:pt idx="20461" formatCode="General">
                  <c:v>0.28848000000000001</c:v>
                </c:pt>
                <c:pt idx="20462" formatCode="General">
                  <c:v>0.28848000000000001</c:v>
                </c:pt>
                <c:pt idx="20463" formatCode="General">
                  <c:v>0.28847</c:v>
                </c:pt>
                <c:pt idx="20464" formatCode="General">
                  <c:v>0.28847</c:v>
                </c:pt>
                <c:pt idx="20465" formatCode="General">
                  <c:v>0.28847</c:v>
                </c:pt>
                <c:pt idx="20466" formatCode="General">
                  <c:v>0.28847</c:v>
                </c:pt>
                <c:pt idx="20467" formatCode="General">
                  <c:v>0.28847</c:v>
                </c:pt>
                <c:pt idx="20468" formatCode="General">
                  <c:v>0.28847</c:v>
                </c:pt>
                <c:pt idx="20469" formatCode="General">
                  <c:v>0.28847</c:v>
                </c:pt>
                <c:pt idx="20470" formatCode="General">
                  <c:v>0.28847</c:v>
                </c:pt>
                <c:pt idx="20471" formatCode="General">
                  <c:v>0.28845999999999999</c:v>
                </c:pt>
                <c:pt idx="20472" formatCode="General">
                  <c:v>0.28845999999999999</c:v>
                </c:pt>
                <c:pt idx="20473" formatCode="General">
                  <c:v>0.28845999999999999</c:v>
                </c:pt>
                <c:pt idx="20474" formatCode="General">
                  <c:v>0.28845999999999999</c:v>
                </c:pt>
                <c:pt idx="20475" formatCode="General">
                  <c:v>0.28845999999999999</c:v>
                </c:pt>
                <c:pt idx="20476" formatCode="General">
                  <c:v>0.28845999999999999</c:v>
                </c:pt>
                <c:pt idx="20477" formatCode="General">
                  <c:v>0.28845999999999999</c:v>
                </c:pt>
                <c:pt idx="20478" formatCode="General">
                  <c:v>0.28845999999999999</c:v>
                </c:pt>
                <c:pt idx="20479" formatCode="General">
                  <c:v>0.28845999999999999</c:v>
                </c:pt>
                <c:pt idx="20480" formatCode="General">
                  <c:v>0.28845999999999999</c:v>
                </c:pt>
                <c:pt idx="20481" formatCode="General">
                  <c:v>0.28844999999999998</c:v>
                </c:pt>
                <c:pt idx="20482" formatCode="General">
                  <c:v>0.28844999999999998</c:v>
                </c:pt>
                <c:pt idx="20483" formatCode="General">
                  <c:v>0.28844999999999998</c:v>
                </c:pt>
                <c:pt idx="20484" formatCode="General">
                  <c:v>0.28844999999999998</c:v>
                </c:pt>
                <c:pt idx="20485" formatCode="General">
                  <c:v>0.28844999999999998</c:v>
                </c:pt>
                <c:pt idx="20486" formatCode="General">
                  <c:v>0.28844999999999998</c:v>
                </c:pt>
                <c:pt idx="20487" formatCode="General">
                  <c:v>0.28844999999999998</c:v>
                </c:pt>
                <c:pt idx="20488" formatCode="General">
                  <c:v>0.28844999999999998</c:v>
                </c:pt>
                <c:pt idx="20489" formatCode="General">
                  <c:v>0.28844999999999998</c:v>
                </c:pt>
                <c:pt idx="20490" formatCode="General">
                  <c:v>0.28844999999999998</c:v>
                </c:pt>
                <c:pt idx="20491" formatCode="General">
                  <c:v>0.28843999999999997</c:v>
                </c:pt>
                <c:pt idx="20492" formatCode="General">
                  <c:v>0.28843999999999997</c:v>
                </c:pt>
                <c:pt idx="20493" formatCode="General">
                  <c:v>0.28843999999999997</c:v>
                </c:pt>
                <c:pt idx="20494" formatCode="General">
                  <c:v>0.28843999999999997</c:v>
                </c:pt>
                <c:pt idx="20495" formatCode="General">
                  <c:v>0.28843999999999997</c:v>
                </c:pt>
                <c:pt idx="20496" formatCode="General">
                  <c:v>0.28843999999999997</c:v>
                </c:pt>
                <c:pt idx="20497" formatCode="General">
                  <c:v>0.28843999999999997</c:v>
                </c:pt>
                <c:pt idx="20498" formatCode="General">
                  <c:v>0.28843999999999997</c:v>
                </c:pt>
                <c:pt idx="20499" formatCode="General">
                  <c:v>0.28843999999999997</c:v>
                </c:pt>
                <c:pt idx="20500" formatCode="General">
                  <c:v>0.28843999999999997</c:v>
                </c:pt>
                <c:pt idx="20501" formatCode="General">
                  <c:v>0.28843999999999997</c:v>
                </c:pt>
                <c:pt idx="20502" formatCode="General">
                  <c:v>0.28843000000000002</c:v>
                </c:pt>
                <c:pt idx="20503" formatCode="General">
                  <c:v>0.28843000000000002</c:v>
                </c:pt>
                <c:pt idx="20504" formatCode="General">
                  <c:v>0.28843000000000002</c:v>
                </c:pt>
                <c:pt idx="20505" formatCode="General">
                  <c:v>0.28843000000000002</c:v>
                </c:pt>
                <c:pt idx="20506" formatCode="General">
                  <c:v>0.28843000000000002</c:v>
                </c:pt>
                <c:pt idx="20507" formatCode="General">
                  <c:v>0.28843000000000002</c:v>
                </c:pt>
                <c:pt idx="20508" formatCode="General">
                  <c:v>0.28843000000000002</c:v>
                </c:pt>
                <c:pt idx="20509" formatCode="General">
                  <c:v>0.28843000000000002</c:v>
                </c:pt>
                <c:pt idx="20510" formatCode="General">
                  <c:v>0.28843000000000002</c:v>
                </c:pt>
                <c:pt idx="20511" formatCode="General">
                  <c:v>0.28843000000000002</c:v>
                </c:pt>
                <c:pt idx="20512" formatCode="General">
                  <c:v>0.28843000000000002</c:v>
                </c:pt>
                <c:pt idx="20513" formatCode="General">
                  <c:v>0.28843000000000002</c:v>
                </c:pt>
                <c:pt idx="20514" formatCode="General">
                  <c:v>0.28843000000000002</c:v>
                </c:pt>
                <c:pt idx="20515" formatCode="General">
                  <c:v>0.28842000000000001</c:v>
                </c:pt>
                <c:pt idx="20516" formatCode="General">
                  <c:v>0.28842000000000001</c:v>
                </c:pt>
                <c:pt idx="20517" formatCode="General">
                  <c:v>0.28842000000000001</c:v>
                </c:pt>
                <c:pt idx="20518" formatCode="General">
                  <c:v>0.28842000000000001</c:v>
                </c:pt>
                <c:pt idx="20519" formatCode="General">
                  <c:v>0.28842000000000001</c:v>
                </c:pt>
                <c:pt idx="20520" formatCode="General">
                  <c:v>0.28842000000000001</c:v>
                </c:pt>
                <c:pt idx="20521" formatCode="General">
                  <c:v>0.28842000000000001</c:v>
                </c:pt>
                <c:pt idx="20522" formatCode="General">
                  <c:v>0.28842000000000001</c:v>
                </c:pt>
                <c:pt idx="20523" formatCode="General">
                  <c:v>0.28842000000000001</c:v>
                </c:pt>
                <c:pt idx="20524" formatCode="General">
                  <c:v>0.28842000000000001</c:v>
                </c:pt>
                <c:pt idx="20525" formatCode="General">
                  <c:v>0.28842000000000001</c:v>
                </c:pt>
                <c:pt idx="20526" formatCode="General">
                  <c:v>0.28842000000000001</c:v>
                </c:pt>
                <c:pt idx="20527" formatCode="General">
                  <c:v>0.28842000000000001</c:v>
                </c:pt>
                <c:pt idx="20528" formatCode="General">
                  <c:v>0.28842000000000001</c:v>
                </c:pt>
                <c:pt idx="20529" formatCode="General">
                  <c:v>0.28842000000000001</c:v>
                </c:pt>
                <c:pt idx="20530" formatCode="General">
                  <c:v>0.28841</c:v>
                </c:pt>
                <c:pt idx="20531" formatCode="General">
                  <c:v>0.28841</c:v>
                </c:pt>
                <c:pt idx="20532" formatCode="General">
                  <c:v>0.28841</c:v>
                </c:pt>
                <c:pt idx="20533" formatCode="General">
                  <c:v>0.28841</c:v>
                </c:pt>
                <c:pt idx="20534" formatCode="General">
                  <c:v>0.28841</c:v>
                </c:pt>
                <c:pt idx="20535" formatCode="General">
                  <c:v>0.28841</c:v>
                </c:pt>
                <c:pt idx="20536" formatCode="General">
                  <c:v>0.28841</c:v>
                </c:pt>
                <c:pt idx="20537" formatCode="General">
                  <c:v>0.28841</c:v>
                </c:pt>
                <c:pt idx="20538" formatCode="General">
                  <c:v>0.28841</c:v>
                </c:pt>
                <c:pt idx="20539" formatCode="General">
                  <c:v>0.28841</c:v>
                </c:pt>
                <c:pt idx="20540" formatCode="General">
                  <c:v>0.28841</c:v>
                </c:pt>
                <c:pt idx="20541" formatCode="General">
                  <c:v>0.28841</c:v>
                </c:pt>
                <c:pt idx="20542" formatCode="General">
                  <c:v>0.28841</c:v>
                </c:pt>
                <c:pt idx="20543" formatCode="General">
                  <c:v>0.28841</c:v>
                </c:pt>
                <c:pt idx="20544" formatCode="General">
                  <c:v>0.28841</c:v>
                </c:pt>
                <c:pt idx="20545" formatCode="General">
                  <c:v>0.28841</c:v>
                </c:pt>
                <c:pt idx="20546" formatCode="General">
                  <c:v>0.28841</c:v>
                </c:pt>
                <c:pt idx="20547" formatCode="General">
                  <c:v>0.28841</c:v>
                </c:pt>
                <c:pt idx="20548" formatCode="General">
                  <c:v>0.28839999999999999</c:v>
                </c:pt>
                <c:pt idx="20549" formatCode="General">
                  <c:v>0.28839999999999999</c:v>
                </c:pt>
                <c:pt idx="20550" formatCode="General">
                  <c:v>0.28839999999999999</c:v>
                </c:pt>
                <c:pt idx="20551" formatCode="General">
                  <c:v>0.28839999999999999</c:v>
                </c:pt>
                <c:pt idx="20552" formatCode="General">
                  <c:v>0.28839999999999999</c:v>
                </c:pt>
                <c:pt idx="20553" formatCode="General">
                  <c:v>0.28839999999999999</c:v>
                </c:pt>
                <c:pt idx="20554" formatCode="General">
                  <c:v>0.28839999999999999</c:v>
                </c:pt>
                <c:pt idx="20555" formatCode="General">
                  <c:v>0.28839999999999999</c:v>
                </c:pt>
                <c:pt idx="20556" formatCode="General">
                  <c:v>0.28839999999999999</c:v>
                </c:pt>
                <c:pt idx="20557" formatCode="General">
                  <c:v>0.28839999999999999</c:v>
                </c:pt>
                <c:pt idx="20558" formatCode="General">
                  <c:v>0.28839999999999999</c:v>
                </c:pt>
                <c:pt idx="20559" formatCode="General">
                  <c:v>0.28839999999999999</c:v>
                </c:pt>
                <c:pt idx="20560" formatCode="General">
                  <c:v>0.28839999999999999</c:v>
                </c:pt>
                <c:pt idx="20561" formatCode="General">
                  <c:v>0.28839999999999999</c:v>
                </c:pt>
                <c:pt idx="20562" formatCode="General">
                  <c:v>0.28839999999999999</c:v>
                </c:pt>
                <c:pt idx="20563" formatCode="General">
                  <c:v>0.28839999999999999</c:v>
                </c:pt>
                <c:pt idx="20564" formatCode="General">
                  <c:v>0.28839999999999999</c:v>
                </c:pt>
                <c:pt idx="20565" formatCode="General">
                  <c:v>0.28839999999999999</c:v>
                </c:pt>
                <c:pt idx="20566" formatCode="General">
                  <c:v>0.28839999999999999</c:v>
                </c:pt>
                <c:pt idx="20567" formatCode="General">
                  <c:v>0.28839999999999999</c:v>
                </c:pt>
                <c:pt idx="20568" formatCode="General">
                  <c:v>0.28839999999999999</c:v>
                </c:pt>
                <c:pt idx="20569" formatCode="General">
                  <c:v>0.28839999999999999</c:v>
                </c:pt>
                <c:pt idx="20570" formatCode="General">
                  <c:v>0.28838999999999998</c:v>
                </c:pt>
                <c:pt idx="20571" formatCode="General">
                  <c:v>0.28838999999999998</c:v>
                </c:pt>
                <c:pt idx="20572" formatCode="General">
                  <c:v>0.28838999999999998</c:v>
                </c:pt>
                <c:pt idx="20573" formatCode="General">
                  <c:v>0.28838999999999998</c:v>
                </c:pt>
                <c:pt idx="20574" formatCode="General">
                  <c:v>0.28838999999999998</c:v>
                </c:pt>
                <c:pt idx="20575" formatCode="General">
                  <c:v>0.28838999999999998</c:v>
                </c:pt>
                <c:pt idx="20576" formatCode="General">
                  <c:v>0.28838999999999998</c:v>
                </c:pt>
                <c:pt idx="20577" formatCode="General">
                  <c:v>0.28838999999999998</c:v>
                </c:pt>
                <c:pt idx="20578" formatCode="General">
                  <c:v>0.28838999999999998</c:v>
                </c:pt>
                <c:pt idx="20579" formatCode="General">
                  <c:v>0.28838999999999998</c:v>
                </c:pt>
                <c:pt idx="20580" formatCode="General">
                  <c:v>0.28838999999999998</c:v>
                </c:pt>
                <c:pt idx="20581" formatCode="General">
                  <c:v>0.28838999999999998</c:v>
                </c:pt>
                <c:pt idx="20582" formatCode="General">
                  <c:v>0.28838999999999998</c:v>
                </c:pt>
                <c:pt idx="20583" formatCode="General">
                  <c:v>0.28838999999999998</c:v>
                </c:pt>
                <c:pt idx="20584" formatCode="General">
                  <c:v>0.28838999999999998</c:v>
                </c:pt>
                <c:pt idx="20585" formatCode="General">
                  <c:v>0.28838999999999998</c:v>
                </c:pt>
                <c:pt idx="20586" formatCode="General">
                  <c:v>0.28838999999999998</c:v>
                </c:pt>
                <c:pt idx="20587" formatCode="General">
                  <c:v>0.28838999999999998</c:v>
                </c:pt>
                <c:pt idx="20588" formatCode="General">
                  <c:v>0.28838999999999998</c:v>
                </c:pt>
                <c:pt idx="20589" formatCode="General">
                  <c:v>0.28838999999999998</c:v>
                </c:pt>
                <c:pt idx="20590" formatCode="General">
                  <c:v>0.28838999999999998</c:v>
                </c:pt>
                <c:pt idx="20591" formatCode="General">
                  <c:v>0.28838999999999998</c:v>
                </c:pt>
                <c:pt idx="20592" formatCode="General">
                  <c:v>0.28838999999999998</c:v>
                </c:pt>
                <c:pt idx="20593" formatCode="General">
                  <c:v>0.28838999999999998</c:v>
                </c:pt>
                <c:pt idx="20594" formatCode="General">
                  <c:v>0.28838999999999998</c:v>
                </c:pt>
                <c:pt idx="20595" formatCode="General">
                  <c:v>0.28838999999999998</c:v>
                </c:pt>
                <c:pt idx="20596" formatCode="General">
                  <c:v>0.28838999999999998</c:v>
                </c:pt>
                <c:pt idx="20597" formatCode="General">
                  <c:v>0.28838999999999998</c:v>
                </c:pt>
                <c:pt idx="20598" formatCode="General">
                  <c:v>0.28838999999999998</c:v>
                </c:pt>
                <c:pt idx="20599" formatCode="General">
                  <c:v>0.28838000000000003</c:v>
                </c:pt>
                <c:pt idx="20600" formatCode="General">
                  <c:v>0.28838000000000003</c:v>
                </c:pt>
                <c:pt idx="20601" formatCode="General">
                  <c:v>0.28838000000000003</c:v>
                </c:pt>
                <c:pt idx="20602" formatCode="General">
                  <c:v>0.28838000000000003</c:v>
                </c:pt>
                <c:pt idx="20603" formatCode="General">
                  <c:v>0.28838000000000003</c:v>
                </c:pt>
                <c:pt idx="20604" formatCode="General">
                  <c:v>0.28838000000000003</c:v>
                </c:pt>
                <c:pt idx="20605" formatCode="General">
                  <c:v>0.28838000000000003</c:v>
                </c:pt>
                <c:pt idx="20606" formatCode="General">
                  <c:v>0.28838000000000003</c:v>
                </c:pt>
                <c:pt idx="20607" formatCode="General">
                  <c:v>0.28838000000000003</c:v>
                </c:pt>
                <c:pt idx="20608" formatCode="General">
                  <c:v>0.28838000000000003</c:v>
                </c:pt>
                <c:pt idx="20609" formatCode="General">
                  <c:v>0.28838000000000003</c:v>
                </c:pt>
                <c:pt idx="20610" formatCode="General">
                  <c:v>0.28838000000000003</c:v>
                </c:pt>
                <c:pt idx="20611" formatCode="General">
                  <c:v>0.28838000000000003</c:v>
                </c:pt>
                <c:pt idx="20612" formatCode="General">
                  <c:v>0.28838000000000003</c:v>
                </c:pt>
                <c:pt idx="20613" formatCode="General">
                  <c:v>0.28838000000000003</c:v>
                </c:pt>
                <c:pt idx="20614" formatCode="General">
                  <c:v>0.28838000000000003</c:v>
                </c:pt>
                <c:pt idx="20615" formatCode="General">
                  <c:v>0.28838000000000003</c:v>
                </c:pt>
                <c:pt idx="20616" formatCode="General">
                  <c:v>0.28838000000000003</c:v>
                </c:pt>
                <c:pt idx="20617" formatCode="General">
                  <c:v>0.28838000000000003</c:v>
                </c:pt>
                <c:pt idx="20618" formatCode="General">
                  <c:v>0.28838000000000003</c:v>
                </c:pt>
                <c:pt idx="20619" formatCode="General">
                  <c:v>0.28838000000000003</c:v>
                </c:pt>
                <c:pt idx="20620" formatCode="General">
                  <c:v>0.28838000000000003</c:v>
                </c:pt>
                <c:pt idx="20621" formatCode="General">
                  <c:v>0.28838000000000003</c:v>
                </c:pt>
                <c:pt idx="20622" formatCode="General">
                  <c:v>0.28838000000000003</c:v>
                </c:pt>
                <c:pt idx="20623" formatCode="General">
                  <c:v>0.28838000000000003</c:v>
                </c:pt>
                <c:pt idx="20624" formatCode="General">
                  <c:v>0.28838000000000003</c:v>
                </c:pt>
                <c:pt idx="20625" formatCode="General">
                  <c:v>0.28838000000000003</c:v>
                </c:pt>
                <c:pt idx="20626" formatCode="General">
                  <c:v>0.28838000000000003</c:v>
                </c:pt>
                <c:pt idx="20627" formatCode="General">
                  <c:v>0.28838000000000003</c:v>
                </c:pt>
                <c:pt idx="20628" formatCode="General">
                  <c:v>0.28838000000000003</c:v>
                </c:pt>
                <c:pt idx="20629" formatCode="General">
                  <c:v>0.28838000000000003</c:v>
                </c:pt>
                <c:pt idx="20630" formatCode="General">
                  <c:v>0.28838000000000003</c:v>
                </c:pt>
                <c:pt idx="20631" formatCode="General">
                  <c:v>0.28838000000000003</c:v>
                </c:pt>
                <c:pt idx="20632" formatCode="General">
                  <c:v>0.28838000000000003</c:v>
                </c:pt>
                <c:pt idx="20633" formatCode="General">
                  <c:v>0.28838000000000003</c:v>
                </c:pt>
                <c:pt idx="20634" formatCode="General">
                  <c:v>0.28838000000000003</c:v>
                </c:pt>
                <c:pt idx="20635" formatCode="General">
                  <c:v>0.28838000000000003</c:v>
                </c:pt>
                <c:pt idx="20636" formatCode="General">
                  <c:v>0.28837000000000002</c:v>
                </c:pt>
                <c:pt idx="20637" formatCode="General">
                  <c:v>0.28837000000000002</c:v>
                </c:pt>
                <c:pt idx="20638" formatCode="General">
                  <c:v>0.28837000000000002</c:v>
                </c:pt>
                <c:pt idx="20639" formatCode="General">
                  <c:v>0.28837000000000002</c:v>
                </c:pt>
                <c:pt idx="20640" formatCode="General">
                  <c:v>0.28837000000000002</c:v>
                </c:pt>
                <c:pt idx="20641" formatCode="General">
                  <c:v>0.28837000000000002</c:v>
                </c:pt>
                <c:pt idx="20642" formatCode="General">
                  <c:v>0.28837000000000002</c:v>
                </c:pt>
                <c:pt idx="20643" formatCode="General">
                  <c:v>0.28837000000000002</c:v>
                </c:pt>
                <c:pt idx="20644" formatCode="General">
                  <c:v>0.28837000000000002</c:v>
                </c:pt>
                <c:pt idx="20645" formatCode="General">
                  <c:v>0.28837000000000002</c:v>
                </c:pt>
                <c:pt idx="20646" formatCode="General">
                  <c:v>0.28837000000000002</c:v>
                </c:pt>
                <c:pt idx="20647" formatCode="General">
                  <c:v>0.28837000000000002</c:v>
                </c:pt>
                <c:pt idx="20648" formatCode="General">
                  <c:v>0.28837000000000002</c:v>
                </c:pt>
                <c:pt idx="20649" formatCode="General">
                  <c:v>0.28837000000000002</c:v>
                </c:pt>
                <c:pt idx="20650" formatCode="General">
                  <c:v>0.28837000000000002</c:v>
                </c:pt>
                <c:pt idx="20651" formatCode="General">
                  <c:v>0.28837000000000002</c:v>
                </c:pt>
                <c:pt idx="20652" formatCode="General">
                  <c:v>0.28837000000000002</c:v>
                </c:pt>
                <c:pt idx="20653" formatCode="General">
                  <c:v>0.28837000000000002</c:v>
                </c:pt>
                <c:pt idx="20654" formatCode="General">
                  <c:v>0.28837000000000002</c:v>
                </c:pt>
                <c:pt idx="20655" formatCode="General">
                  <c:v>0.28837000000000002</c:v>
                </c:pt>
                <c:pt idx="20656" formatCode="General">
                  <c:v>0.28837000000000002</c:v>
                </c:pt>
                <c:pt idx="20657" formatCode="General">
                  <c:v>0.28837000000000002</c:v>
                </c:pt>
                <c:pt idx="20658" formatCode="General">
                  <c:v>0.28837000000000002</c:v>
                </c:pt>
                <c:pt idx="20659" formatCode="General">
                  <c:v>0.28837000000000002</c:v>
                </c:pt>
                <c:pt idx="20660" formatCode="General">
                  <c:v>0.28837000000000002</c:v>
                </c:pt>
                <c:pt idx="20661" formatCode="General">
                  <c:v>0.28837000000000002</c:v>
                </c:pt>
                <c:pt idx="20662" formatCode="General">
                  <c:v>0.28837000000000002</c:v>
                </c:pt>
                <c:pt idx="20663" formatCode="General">
                  <c:v>0.28837000000000002</c:v>
                </c:pt>
                <c:pt idx="20664" formatCode="General">
                  <c:v>0.28837000000000002</c:v>
                </c:pt>
                <c:pt idx="20665" formatCode="General">
                  <c:v>0.28837000000000002</c:v>
                </c:pt>
                <c:pt idx="20666" formatCode="General">
                  <c:v>0.28837000000000002</c:v>
                </c:pt>
                <c:pt idx="20667" formatCode="General">
                  <c:v>0.28837000000000002</c:v>
                </c:pt>
                <c:pt idx="20668" formatCode="General">
                  <c:v>0.28837000000000002</c:v>
                </c:pt>
                <c:pt idx="20669" formatCode="General">
                  <c:v>0.28837000000000002</c:v>
                </c:pt>
                <c:pt idx="20670" formatCode="General">
                  <c:v>0.28837000000000002</c:v>
                </c:pt>
                <c:pt idx="20671" formatCode="General">
                  <c:v>0.28837000000000002</c:v>
                </c:pt>
                <c:pt idx="20672" formatCode="General">
                  <c:v>0.28837000000000002</c:v>
                </c:pt>
                <c:pt idx="20673" formatCode="General">
                  <c:v>0.28837000000000002</c:v>
                </c:pt>
                <c:pt idx="20674" formatCode="General">
                  <c:v>0.28837000000000002</c:v>
                </c:pt>
                <c:pt idx="20675" formatCode="General">
                  <c:v>0.28837000000000002</c:v>
                </c:pt>
                <c:pt idx="20676" formatCode="General">
                  <c:v>0.28837000000000002</c:v>
                </c:pt>
                <c:pt idx="20677" formatCode="General">
                  <c:v>0.28837000000000002</c:v>
                </c:pt>
                <c:pt idx="20678" formatCode="General">
                  <c:v>0.28837000000000002</c:v>
                </c:pt>
                <c:pt idx="20679" formatCode="General">
                  <c:v>0.28837000000000002</c:v>
                </c:pt>
                <c:pt idx="20680" formatCode="General">
                  <c:v>0.28837000000000002</c:v>
                </c:pt>
                <c:pt idx="20681" formatCode="General">
                  <c:v>0.28837000000000002</c:v>
                </c:pt>
                <c:pt idx="20682" formatCode="General">
                  <c:v>0.28837000000000002</c:v>
                </c:pt>
                <c:pt idx="20683" formatCode="General">
                  <c:v>0.28836000000000001</c:v>
                </c:pt>
                <c:pt idx="20684" formatCode="General">
                  <c:v>0.28836000000000001</c:v>
                </c:pt>
                <c:pt idx="20685" formatCode="General">
                  <c:v>0.28836000000000001</c:v>
                </c:pt>
                <c:pt idx="20686" formatCode="General">
                  <c:v>0.28836000000000001</c:v>
                </c:pt>
                <c:pt idx="20687" formatCode="General">
                  <c:v>0.28836000000000001</c:v>
                </c:pt>
                <c:pt idx="20688" formatCode="General">
                  <c:v>0.28836000000000001</c:v>
                </c:pt>
                <c:pt idx="20689" formatCode="General">
                  <c:v>0.28836000000000001</c:v>
                </c:pt>
                <c:pt idx="20690" formatCode="General">
                  <c:v>0.28836000000000001</c:v>
                </c:pt>
                <c:pt idx="20691" formatCode="General">
                  <c:v>0.28836000000000001</c:v>
                </c:pt>
                <c:pt idx="20692" formatCode="General">
                  <c:v>0.28836000000000001</c:v>
                </c:pt>
                <c:pt idx="20693" formatCode="General">
                  <c:v>0.28836000000000001</c:v>
                </c:pt>
                <c:pt idx="20694" formatCode="General">
                  <c:v>0.28836000000000001</c:v>
                </c:pt>
                <c:pt idx="20695" formatCode="General">
                  <c:v>0.28836000000000001</c:v>
                </c:pt>
                <c:pt idx="20696" formatCode="General">
                  <c:v>0.28836000000000001</c:v>
                </c:pt>
                <c:pt idx="20697" formatCode="General">
                  <c:v>0.28836000000000001</c:v>
                </c:pt>
                <c:pt idx="20698" formatCode="General">
                  <c:v>0.28836000000000001</c:v>
                </c:pt>
                <c:pt idx="20699" formatCode="General">
                  <c:v>0.28836000000000001</c:v>
                </c:pt>
                <c:pt idx="20700" formatCode="General">
                  <c:v>0.28836000000000001</c:v>
                </c:pt>
                <c:pt idx="20701" formatCode="General">
                  <c:v>0.28836000000000001</c:v>
                </c:pt>
                <c:pt idx="20702" formatCode="General">
                  <c:v>0.28836000000000001</c:v>
                </c:pt>
                <c:pt idx="20703" formatCode="General">
                  <c:v>0.28836000000000001</c:v>
                </c:pt>
                <c:pt idx="20704" formatCode="General">
                  <c:v>0.28836000000000001</c:v>
                </c:pt>
                <c:pt idx="20705" formatCode="General">
                  <c:v>0.28836000000000001</c:v>
                </c:pt>
                <c:pt idx="20706" formatCode="General">
                  <c:v>0.28836000000000001</c:v>
                </c:pt>
                <c:pt idx="20707" formatCode="General">
                  <c:v>0.28836000000000001</c:v>
                </c:pt>
                <c:pt idx="20708" formatCode="General">
                  <c:v>0.28836000000000001</c:v>
                </c:pt>
                <c:pt idx="20709" formatCode="General">
                  <c:v>0.28836000000000001</c:v>
                </c:pt>
                <c:pt idx="20710" formatCode="General">
                  <c:v>0.28836000000000001</c:v>
                </c:pt>
                <c:pt idx="20711" formatCode="General">
                  <c:v>0.28836000000000001</c:v>
                </c:pt>
                <c:pt idx="20712" formatCode="General">
                  <c:v>0.28836000000000001</c:v>
                </c:pt>
                <c:pt idx="20713" formatCode="General">
                  <c:v>0.28836000000000001</c:v>
                </c:pt>
                <c:pt idx="20714" formatCode="General">
                  <c:v>0.28836000000000001</c:v>
                </c:pt>
                <c:pt idx="20715" formatCode="General">
                  <c:v>0.28836000000000001</c:v>
                </c:pt>
                <c:pt idx="20716" formatCode="General">
                  <c:v>0.28836000000000001</c:v>
                </c:pt>
                <c:pt idx="20717" formatCode="General">
                  <c:v>0.28836000000000001</c:v>
                </c:pt>
                <c:pt idx="20718" formatCode="General">
                  <c:v>0.28836000000000001</c:v>
                </c:pt>
                <c:pt idx="20719" formatCode="General">
                  <c:v>0.28836000000000001</c:v>
                </c:pt>
                <c:pt idx="20720" formatCode="General">
                  <c:v>0.28836000000000001</c:v>
                </c:pt>
                <c:pt idx="20721" formatCode="General">
                  <c:v>0.28836000000000001</c:v>
                </c:pt>
                <c:pt idx="20722" formatCode="General">
                  <c:v>0.28836000000000001</c:v>
                </c:pt>
                <c:pt idx="20723" formatCode="General">
                  <c:v>0.28836000000000001</c:v>
                </c:pt>
                <c:pt idx="20724" formatCode="General">
                  <c:v>0.28836000000000001</c:v>
                </c:pt>
                <c:pt idx="20725" formatCode="General">
                  <c:v>0.28836000000000001</c:v>
                </c:pt>
                <c:pt idx="20726" formatCode="General">
                  <c:v>0.28836000000000001</c:v>
                </c:pt>
                <c:pt idx="20727" formatCode="General">
                  <c:v>0.28836000000000001</c:v>
                </c:pt>
                <c:pt idx="20728" formatCode="General">
                  <c:v>0.28836000000000001</c:v>
                </c:pt>
                <c:pt idx="20729" formatCode="General">
                  <c:v>0.28836000000000001</c:v>
                </c:pt>
                <c:pt idx="20730" formatCode="General">
                  <c:v>0.28835</c:v>
                </c:pt>
                <c:pt idx="20731" formatCode="General">
                  <c:v>0.28835</c:v>
                </c:pt>
                <c:pt idx="20732" formatCode="General">
                  <c:v>0.28835</c:v>
                </c:pt>
                <c:pt idx="20733" formatCode="General">
                  <c:v>0.28835</c:v>
                </c:pt>
                <c:pt idx="20734" formatCode="General">
                  <c:v>0.28835</c:v>
                </c:pt>
                <c:pt idx="20735" formatCode="General">
                  <c:v>0.28835</c:v>
                </c:pt>
                <c:pt idx="20736" formatCode="General">
                  <c:v>0.28835</c:v>
                </c:pt>
                <c:pt idx="20737" formatCode="General">
                  <c:v>0.28835</c:v>
                </c:pt>
                <c:pt idx="20738" formatCode="General">
                  <c:v>0.28835</c:v>
                </c:pt>
                <c:pt idx="20739" formatCode="General">
                  <c:v>0.28835</c:v>
                </c:pt>
                <c:pt idx="20740" formatCode="General">
                  <c:v>0.28835</c:v>
                </c:pt>
                <c:pt idx="20741" formatCode="General">
                  <c:v>0.28835</c:v>
                </c:pt>
                <c:pt idx="20742" formatCode="General">
                  <c:v>0.28835</c:v>
                </c:pt>
                <c:pt idx="20743" formatCode="General">
                  <c:v>0.28835</c:v>
                </c:pt>
                <c:pt idx="20744" formatCode="General">
                  <c:v>0.28835</c:v>
                </c:pt>
                <c:pt idx="20745" formatCode="General">
                  <c:v>0.28835</c:v>
                </c:pt>
                <c:pt idx="20746" formatCode="General">
                  <c:v>0.28835</c:v>
                </c:pt>
                <c:pt idx="20747" formatCode="General">
                  <c:v>0.28835</c:v>
                </c:pt>
                <c:pt idx="20748" formatCode="General">
                  <c:v>0.28835</c:v>
                </c:pt>
                <c:pt idx="20749" formatCode="General">
                  <c:v>0.28835</c:v>
                </c:pt>
                <c:pt idx="20750" formatCode="General">
                  <c:v>0.28835</c:v>
                </c:pt>
                <c:pt idx="20751" formatCode="General">
                  <c:v>0.28835</c:v>
                </c:pt>
                <c:pt idx="20752" formatCode="General">
                  <c:v>0.28835</c:v>
                </c:pt>
                <c:pt idx="20753" formatCode="General">
                  <c:v>0.28835</c:v>
                </c:pt>
                <c:pt idx="20754" formatCode="General">
                  <c:v>0.28835</c:v>
                </c:pt>
                <c:pt idx="20755" formatCode="General">
                  <c:v>0.28835</c:v>
                </c:pt>
                <c:pt idx="20756" formatCode="General">
                  <c:v>0.28835</c:v>
                </c:pt>
                <c:pt idx="20757" formatCode="General">
                  <c:v>0.28835</c:v>
                </c:pt>
                <c:pt idx="20758" formatCode="General">
                  <c:v>0.28835</c:v>
                </c:pt>
                <c:pt idx="20759" formatCode="General">
                  <c:v>0.28835</c:v>
                </c:pt>
                <c:pt idx="20760" formatCode="General">
                  <c:v>0.28835</c:v>
                </c:pt>
                <c:pt idx="20761" formatCode="General">
                  <c:v>0.28835</c:v>
                </c:pt>
                <c:pt idx="20762" formatCode="General">
                  <c:v>0.28835</c:v>
                </c:pt>
                <c:pt idx="20763" formatCode="General">
                  <c:v>0.28835</c:v>
                </c:pt>
                <c:pt idx="20764" formatCode="General">
                  <c:v>0.28835</c:v>
                </c:pt>
                <c:pt idx="20765" formatCode="General">
                  <c:v>0.28835</c:v>
                </c:pt>
                <c:pt idx="20766" formatCode="General">
                  <c:v>0.28835</c:v>
                </c:pt>
                <c:pt idx="20767" formatCode="General">
                  <c:v>0.28835</c:v>
                </c:pt>
                <c:pt idx="20768" formatCode="General">
                  <c:v>0.28835</c:v>
                </c:pt>
                <c:pt idx="20769" formatCode="General">
                  <c:v>0.28835</c:v>
                </c:pt>
                <c:pt idx="20770" formatCode="General">
                  <c:v>0.28835</c:v>
                </c:pt>
                <c:pt idx="20771" formatCode="General">
                  <c:v>0.28833999999999999</c:v>
                </c:pt>
                <c:pt idx="20772" formatCode="General">
                  <c:v>0.28833999999999999</c:v>
                </c:pt>
                <c:pt idx="20773" formatCode="General">
                  <c:v>0.28833999999999999</c:v>
                </c:pt>
                <c:pt idx="20774" formatCode="General">
                  <c:v>0.28833999999999999</c:v>
                </c:pt>
                <c:pt idx="20775" formatCode="General">
                  <c:v>0.28833999999999999</c:v>
                </c:pt>
                <c:pt idx="20776" formatCode="General">
                  <c:v>0.28833999999999999</c:v>
                </c:pt>
                <c:pt idx="20777" formatCode="General">
                  <c:v>0.28833999999999999</c:v>
                </c:pt>
                <c:pt idx="20778" formatCode="General">
                  <c:v>0.28833999999999999</c:v>
                </c:pt>
                <c:pt idx="20779" formatCode="General">
                  <c:v>0.28833999999999999</c:v>
                </c:pt>
                <c:pt idx="20780" formatCode="General">
                  <c:v>0.28833999999999999</c:v>
                </c:pt>
                <c:pt idx="20781" formatCode="General">
                  <c:v>0.28833999999999999</c:v>
                </c:pt>
                <c:pt idx="20782" formatCode="General">
                  <c:v>0.28833999999999999</c:v>
                </c:pt>
                <c:pt idx="20783" formatCode="General">
                  <c:v>0.28833999999999999</c:v>
                </c:pt>
                <c:pt idx="20784" formatCode="General">
                  <c:v>0.28833999999999999</c:v>
                </c:pt>
                <c:pt idx="20785" formatCode="General">
                  <c:v>0.28833999999999999</c:v>
                </c:pt>
                <c:pt idx="20786" formatCode="General">
                  <c:v>0.28833999999999999</c:v>
                </c:pt>
                <c:pt idx="20787" formatCode="General">
                  <c:v>0.28833999999999999</c:v>
                </c:pt>
                <c:pt idx="20788" formatCode="General">
                  <c:v>0.28833999999999999</c:v>
                </c:pt>
                <c:pt idx="20789" formatCode="General">
                  <c:v>0.28833999999999999</c:v>
                </c:pt>
                <c:pt idx="20790" formatCode="General">
                  <c:v>0.28833999999999999</c:v>
                </c:pt>
                <c:pt idx="20791" formatCode="General">
                  <c:v>0.28833999999999999</c:v>
                </c:pt>
                <c:pt idx="20792" formatCode="General">
                  <c:v>0.28833999999999999</c:v>
                </c:pt>
                <c:pt idx="20793" formatCode="General">
                  <c:v>0.28833999999999999</c:v>
                </c:pt>
                <c:pt idx="20794" formatCode="General">
                  <c:v>0.28833999999999999</c:v>
                </c:pt>
                <c:pt idx="20795" formatCode="General">
                  <c:v>0.28833999999999999</c:v>
                </c:pt>
                <c:pt idx="20796" formatCode="General">
                  <c:v>0.28833999999999999</c:v>
                </c:pt>
                <c:pt idx="20797" formatCode="General">
                  <c:v>0.28833999999999999</c:v>
                </c:pt>
                <c:pt idx="20798" formatCode="General">
                  <c:v>0.28833999999999999</c:v>
                </c:pt>
                <c:pt idx="20799" formatCode="General">
                  <c:v>0.28833999999999999</c:v>
                </c:pt>
                <c:pt idx="20800" formatCode="General">
                  <c:v>0.28833999999999999</c:v>
                </c:pt>
                <c:pt idx="20801" formatCode="General">
                  <c:v>0.28833999999999999</c:v>
                </c:pt>
                <c:pt idx="20802" formatCode="General">
                  <c:v>0.28833999999999999</c:v>
                </c:pt>
                <c:pt idx="20803" formatCode="General">
                  <c:v>0.28833999999999999</c:v>
                </c:pt>
                <c:pt idx="20804" formatCode="General">
                  <c:v>0.28833999999999999</c:v>
                </c:pt>
                <c:pt idx="20805" formatCode="General">
                  <c:v>0.28833999999999999</c:v>
                </c:pt>
                <c:pt idx="20806" formatCode="General">
                  <c:v>0.28833999999999999</c:v>
                </c:pt>
                <c:pt idx="20807" formatCode="General">
                  <c:v>0.28833999999999999</c:v>
                </c:pt>
                <c:pt idx="20808" formatCode="General">
                  <c:v>0.28833999999999999</c:v>
                </c:pt>
                <c:pt idx="20809" formatCode="General">
                  <c:v>0.28833999999999999</c:v>
                </c:pt>
                <c:pt idx="20810" formatCode="General">
                  <c:v>0.28833999999999999</c:v>
                </c:pt>
                <c:pt idx="20811" formatCode="General">
                  <c:v>0.28832999999999998</c:v>
                </c:pt>
                <c:pt idx="20812" formatCode="General">
                  <c:v>0.28832999999999998</c:v>
                </c:pt>
                <c:pt idx="20813" formatCode="General">
                  <c:v>0.28832999999999998</c:v>
                </c:pt>
                <c:pt idx="20814" formatCode="General">
                  <c:v>0.28832999999999998</c:v>
                </c:pt>
                <c:pt idx="20815" formatCode="General">
                  <c:v>0.28832999999999998</c:v>
                </c:pt>
                <c:pt idx="20816" formatCode="General">
                  <c:v>0.28832999999999998</c:v>
                </c:pt>
                <c:pt idx="20817" formatCode="General">
                  <c:v>0.28832999999999998</c:v>
                </c:pt>
                <c:pt idx="20818" formatCode="General">
                  <c:v>0.28832999999999998</c:v>
                </c:pt>
                <c:pt idx="20819" formatCode="General">
                  <c:v>0.28832999999999998</c:v>
                </c:pt>
                <c:pt idx="20820" formatCode="General">
                  <c:v>0.28832999999999998</c:v>
                </c:pt>
                <c:pt idx="20821" formatCode="General">
                  <c:v>0.28832999999999998</c:v>
                </c:pt>
                <c:pt idx="20822" formatCode="General">
                  <c:v>0.28832999999999998</c:v>
                </c:pt>
                <c:pt idx="20823" formatCode="General">
                  <c:v>0.28832999999999998</c:v>
                </c:pt>
                <c:pt idx="20824" formatCode="General">
                  <c:v>0.28832999999999998</c:v>
                </c:pt>
                <c:pt idx="20825" formatCode="General">
                  <c:v>0.28832999999999998</c:v>
                </c:pt>
                <c:pt idx="20826" formatCode="General">
                  <c:v>0.28832999999999998</c:v>
                </c:pt>
                <c:pt idx="20827" formatCode="General">
                  <c:v>0.28832999999999998</c:v>
                </c:pt>
                <c:pt idx="20828" formatCode="General">
                  <c:v>0.28832999999999998</c:v>
                </c:pt>
                <c:pt idx="20829" formatCode="General">
                  <c:v>0.28832999999999998</c:v>
                </c:pt>
                <c:pt idx="20830" formatCode="General">
                  <c:v>0.28832999999999998</c:v>
                </c:pt>
                <c:pt idx="20831" formatCode="General">
                  <c:v>0.28832999999999998</c:v>
                </c:pt>
                <c:pt idx="20832" formatCode="General">
                  <c:v>0.28832999999999998</c:v>
                </c:pt>
                <c:pt idx="20833" formatCode="General">
                  <c:v>0.28832999999999998</c:v>
                </c:pt>
                <c:pt idx="20834" formatCode="General">
                  <c:v>0.28832999999999998</c:v>
                </c:pt>
                <c:pt idx="20835" formatCode="General">
                  <c:v>0.28832999999999998</c:v>
                </c:pt>
                <c:pt idx="20836" formatCode="General">
                  <c:v>0.28832999999999998</c:v>
                </c:pt>
                <c:pt idx="20837" formatCode="General">
                  <c:v>0.28832999999999998</c:v>
                </c:pt>
                <c:pt idx="20838" formatCode="General">
                  <c:v>0.28832999999999998</c:v>
                </c:pt>
                <c:pt idx="20839" formatCode="General">
                  <c:v>0.28832999999999998</c:v>
                </c:pt>
                <c:pt idx="20840" formatCode="General">
                  <c:v>0.28832999999999998</c:v>
                </c:pt>
                <c:pt idx="20841" formatCode="General">
                  <c:v>0.28832999999999998</c:v>
                </c:pt>
                <c:pt idx="20842" formatCode="General">
                  <c:v>0.28832999999999998</c:v>
                </c:pt>
                <c:pt idx="20843" formatCode="General">
                  <c:v>0.28832999999999998</c:v>
                </c:pt>
                <c:pt idx="20844" formatCode="General">
                  <c:v>0.28832999999999998</c:v>
                </c:pt>
                <c:pt idx="20845" formatCode="General">
                  <c:v>0.28832999999999998</c:v>
                </c:pt>
                <c:pt idx="20846" formatCode="General">
                  <c:v>0.28832999999999998</c:v>
                </c:pt>
                <c:pt idx="20847" formatCode="General">
                  <c:v>0.28832999999999998</c:v>
                </c:pt>
                <c:pt idx="20848" formatCode="General">
                  <c:v>0.28832999999999998</c:v>
                </c:pt>
                <c:pt idx="20849" formatCode="General">
                  <c:v>0.28832999999999998</c:v>
                </c:pt>
                <c:pt idx="20850" formatCode="General">
                  <c:v>0.28832999999999998</c:v>
                </c:pt>
                <c:pt idx="20851" formatCode="General">
                  <c:v>0.28832999999999998</c:v>
                </c:pt>
                <c:pt idx="20852" formatCode="General">
                  <c:v>0.28832999999999998</c:v>
                </c:pt>
                <c:pt idx="20853" formatCode="General">
                  <c:v>0.28832999999999998</c:v>
                </c:pt>
                <c:pt idx="20854" formatCode="General">
                  <c:v>0.28832999999999998</c:v>
                </c:pt>
                <c:pt idx="20855" formatCode="General">
                  <c:v>0.28832999999999998</c:v>
                </c:pt>
                <c:pt idx="20856" formatCode="General">
                  <c:v>0.28832000000000002</c:v>
                </c:pt>
                <c:pt idx="20857" formatCode="General">
                  <c:v>0.28832000000000002</c:v>
                </c:pt>
                <c:pt idx="20858" formatCode="General">
                  <c:v>0.28832000000000002</c:v>
                </c:pt>
                <c:pt idx="20859" formatCode="General">
                  <c:v>0.28832000000000002</c:v>
                </c:pt>
                <c:pt idx="20860" formatCode="General">
                  <c:v>0.28832000000000002</c:v>
                </c:pt>
                <c:pt idx="20861" formatCode="General">
                  <c:v>0.28832000000000002</c:v>
                </c:pt>
                <c:pt idx="20862" formatCode="General">
                  <c:v>0.28832000000000002</c:v>
                </c:pt>
                <c:pt idx="20863" formatCode="General">
                  <c:v>0.28832000000000002</c:v>
                </c:pt>
                <c:pt idx="20864" formatCode="General">
                  <c:v>0.28832000000000002</c:v>
                </c:pt>
                <c:pt idx="20865" formatCode="General">
                  <c:v>0.28832000000000002</c:v>
                </c:pt>
                <c:pt idx="20866" formatCode="General">
                  <c:v>0.28832000000000002</c:v>
                </c:pt>
                <c:pt idx="20867" formatCode="General">
                  <c:v>0.28832000000000002</c:v>
                </c:pt>
                <c:pt idx="20868" formatCode="General">
                  <c:v>0.28832000000000002</c:v>
                </c:pt>
                <c:pt idx="20869" formatCode="General">
                  <c:v>0.28832000000000002</c:v>
                </c:pt>
                <c:pt idx="20870" formatCode="General">
                  <c:v>0.28832000000000002</c:v>
                </c:pt>
                <c:pt idx="20871" formatCode="General">
                  <c:v>0.28832000000000002</c:v>
                </c:pt>
                <c:pt idx="20872" formatCode="General">
                  <c:v>0.28832000000000002</c:v>
                </c:pt>
                <c:pt idx="20873" formatCode="General">
                  <c:v>0.28832000000000002</c:v>
                </c:pt>
                <c:pt idx="20874" formatCode="General">
                  <c:v>0.28832000000000002</c:v>
                </c:pt>
                <c:pt idx="20875" formatCode="General">
                  <c:v>0.28832000000000002</c:v>
                </c:pt>
                <c:pt idx="20876" formatCode="General">
                  <c:v>0.28832000000000002</c:v>
                </c:pt>
                <c:pt idx="20877" formatCode="General">
                  <c:v>0.28832000000000002</c:v>
                </c:pt>
                <c:pt idx="20878" formatCode="General">
                  <c:v>0.28832000000000002</c:v>
                </c:pt>
                <c:pt idx="20879" formatCode="General">
                  <c:v>0.28832000000000002</c:v>
                </c:pt>
                <c:pt idx="20880" formatCode="General">
                  <c:v>0.28832000000000002</c:v>
                </c:pt>
                <c:pt idx="20881" formatCode="General">
                  <c:v>0.28832000000000002</c:v>
                </c:pt>
                <c:pt idx="20882" formatCode="General">
                  <c:v>0.28832000000000002</c:v>
                </c:pt>
                <c:pt idx="20883" formatCode="General">
                  <c:v>0.28832000000000002</c:v>
                </c:pt>
                <c:pt idx="20884" formatCode="General">
                  <c:v>0.28832000000000002</c:v>
                </c:pt>
                <c:pt idx="20885" formatCode="General">
                  <c:v>0.28832000000000002</c:v>
                </c:pt>
                <c:pt idx="20886" formatCode="General">
                  <c:v>0.28832000000000002</c:v>
                </c:pt>
                <c:pt idx="20887" formatCode="General">
                  <c:v>0.28832000000000002</c:v>
                </c:pt>
                <c:pt idx="20888" formatCode="General">
                  <c:v>0.28832000000000002</c:v>
                </c:pt>
                <c:pt idx="20889" formatCode="General">
                  <c:v>0.28832000000000002</c:v>
                </c:pt>
                <c:pt idx="20890" formatCode="General">
                  <c:v>0.28832000000000002</c:v>
                </c:pt>
                <c:pt idx="20891" formatCode="General">
                  <c:v>0.28832000000000002</c:v>
                </c:pt>
                <c:pt idx="20892" formatCode="General">
                  <c:v>0.28832000000000002</c:v>
                </c:pt>
                <c:pt idx="20893" formatCode="General">
                  <c:v>0.28832000000000002</c:v>
                </c:pt>
                <c:pt idx="20894" formatCode="General">
                  <c:v>0.28832000000000002</c:v>
                </c:pt>
                <c:pt idx="20895" formatCode="General">
                  <c:v>0.28832000000000002</c:v>
                </c:pt>
                <c:pt idx="20896" formatCode="General">
                  <c:v>0.28832000000000002</c:v>
                </c:pt>
                <c:pt idx="20897" formatCode="General">
                  <c:v>0.28832000000000002</c:v>
                </c:pt>
                <c:pt idx="20898" formatCode="General">
                  <c:v>0.28832000000000002</c:v>
                </c:pt>
                <c:pt idx="20899" formatCode="General">
                  <c:v>0.28832000000000002</c:v>
                </c:pt>
                <c:pt idx="20900" formatCode="General">
                  <c:v>0.28832000000000002</c:v>
                </c:pt>
                <c:pt idx="20901" formatCode="General">
                  <c:v>0.28832000000000002</c:v>
                </c:pt>
                <c:pt idx="20902" formatCode="General">
                  <c:v>0.28832000000000002</c:v>
                </c:pt>
                <c:pt idx="20903" formatCode="General">
                  <c:v>0.28832000000000002</c:v>
                </c:pt>
                <c:pt idx="20904" formatCode="General">
                  <c:v>0.28832000000000002</c:v>
                </c:pt>
                <c:pt idx="20905" formatCode="General">
                  <c:v>0.28832000000000002</c:v>
                </c:pt>
                <c:pt idx="20906" formatCode="General">
                  <c:v>0.28832000000000002</c:v>
                </c:pt>
                <c:pt idx="20907" formatCode="General">
                  <c:v>0.28832000000000002</c:v>
                </c:pt>
                <c:pt idx="20908" formatCode="General">
                  <c:v>0.28832000000000002</c:v>
                </c:pt>
                <c:pt idx="20909" formatCode="General">
                  <c:v>0.28832000000000002</c:v>
                </c:pt>
                <c:pt idx="20910" formatCode="General">
                  <c:v>0.28832000000000002</c:v>
                </c:pt>
                <c:pt idx="20911" formatCode="General">
                  <c:v>0.28832000000000002</c:v>
                </c:pt>
                <c:pt idx="20912" formatCode="General">
                  <c:v>0.28832000000000002</c:v>
                </c:pt>
                <c:pt idx="20913" formatCode="General">
                  <c:v>0.28832000000000002</c:v>
                </c:pt>
                <c:pt idx="20914" formatCode="General">
                  <c:v>0.28832000000000002</c:v>
                </c:pt>
                <c:pt idx="20915" formatCode="General">
                  <c:v>0.28832000000000002</c:v>
                </c:pt>
                <c:pt idx="20916" formatCode="General">
                  <c:v>0.28832000000000002</c:v>
                </c:pt>
                <c:pt idx="20917" formatCode="General">
                  <c:v>0.28832000000000002</c:v>
                </c:pt>
                <c:pt idx="20918" formatCode="General">
                  <c:v>0.28832000000000002</c:v>
                </c:pt>
                <c:pt idx="20919" formatCode="General">
                  <c:v>0.28832000000000002</c:v>
                </c:pt>
                <c:pt idx="20920" formatCode="General">
                  <c:v>0.28832000000000002</c:v>
                </c:pt>
                <c:pt idx="20921" formatCode="General">
                  <c:v>0.28832000000000002</c:v>
                </c:pt>
                <c:pt idx="20922" formatCode="General">
                  <c:v>0.28832000000000002</c:v>
                </c:pt>
                <c:pt idx="20923" formatCode="General">
                  <c:v>0.28832000000000002</c:v>
                </c:pt>
                <c:pt idx="20924" formatCode="General">
                  <c:v>0.28832000000000002</c:v>
                </c:pt>
                <c:pt idx="20925" formatCode="General">
                  <c:v>0.28832000000000002</c:v>
                </c:pt>
                <c:pt idx="20926" formatCode="General">
                  <c:v>0.28832000000000002</c:v>
                </c:pt>
                <c:pt idx="20927" formatCode="General">
                  <c:v>0.28832000000000002</c:v>
                </c:pt>
                <c:pt idx="20928" formatCode="General">
                  <c:v>0.28832000000000002</c:v>
                </c:pt>
                <c:pt idx="20929" formatCode="General">
                  <c:v>0.28832000000000002</c:v>
                </c:pt>
                <c:pt idx="20930" formatCode="General">
                  <c:v>0.28832000000000002</c:v>
                </c:pt>
                <c:pt idx="20931" formatCode="General">
                  <c:v>0.28832000000000002</c:v>
                </c:pt>
                <c:pt idx="20932" formatCode="General">
                  <c:v>0.28832000000000002</c:v>
                </c:pt>
                <c:pt idx="20933" formatCode="General">
                  <c:v>0.28832000000000002</c:v>
                </c:pt>
                <c:pt idx="20934" formatCode="General">
                  <c:v>0.28832000000000002</c:v>
                </c:pt>
                <c:pt idx="20935" formatCode="General">
                  <c:v>0.28832000000000002</c:v>
                </c:pt>
                <c:pt idx="20936" formatCode="General">
                  <c:v>0.28832000000000002</c:v>
                </c:pt>
                <c:pt idx="20937" formatCode="General">
                  <c:v>0.28832000000000002</c:v>
                </c:pt>
                <c:pt idx="20938" formatCode="General">
                  <c:v>0.28832000000000002</c:v>
                </c:pt>
                <c:pt idx="20939" formatCode="General">
                  <c:v>0.28832000000000002</c:v>
                </c:pt>
                <c:pt idx="20940" formatCode="General">
                  <c:v>0.28832000000000002</c:v>
                </c:pt>
                <c:pt idx="20941" formatCode="General">
                  <c:v>0.28832000000000002</c:v>
                </c:pt>
                <c:pt idx="20942" formatCode="General">
                  <c:v>0.28832000000000002</c:v>
                </c:pt>
                <c:pt idx="20943" formatCode="General">
                  <c:v>0.28832000000000002</c:v>
                </c:pt>
                <c:pt idx="20944" formatCode="General">
                  <c:v>0.28832000000000002</c:v>
                </c:pt>
                <c:pt idx="20945" formatCode="General">
                  <c:v>0.28832000000000002</c:v>
                </c:pt>
                <c:pt idx="20946" formatCode="General">
                  <c:v>0.28832000000000002</c:v>
                </c:pt>
                <c:pt idx="20947" formatCode="General">
                  <c:v>0.28832000000000002</c:v>
                </c:pt>
                <c:pt idx="20948" formatCode="General">
                  <c:v>0.28832000000000002</c:v>
                </c:pt>
                <c:pt idx="20949" formatCode="General">
                  <c:v>0.28832000000000002</c:v>
                </c:pt>
                <c:pt idx="20950" formatCode="General">
                  <c:v>0.28832000000000002</c:v>
                </c:pt>
                <c:pt idx="20951" formatCode="General">
                  <c:v>0.28832000000000002</c:v>
                </c:pt>
                <c:pt idx="20952" formatCode="General">
                  <c:v>0.28832000000000002</c:v>
                </c:pt>
                <c:pt idx="20953" formatCode="General">
                  <c:v>0.28832000000000002</c:v>
                </c:pt>
                <c:pt idx="20954" formatCode="General">
                  <c:v>0.28832000000000002</c:v>
                </c:pt>
                <c:pt idx="20955" formatCode="General">
                  <c:v>0.28832000000000002</c:v>
                </c:pt>
                <c:pt idx="20956" formatCode="General">
                  <c:v>0.28832000000000002</c:v>
                </c:pt>
                <c:pt idx="20957" formatCode="General">
                  <c:v>0.28832000000000002</c:v>
                </c:pt>
                <c:pt idx="20958" formatCode="General">
                  <c:v>0.28832000000000002</c:v>
                </c:pt>
                <c:pt idx="20959" formatCode="General">
                  <c:v>0.28832000000000002</c:v>
                </c:pt>
                <c:pt idx="20960" formatCode="General">
                  <c:v>0.28832000000000002</c:v>
                </c:pt>
                <c:pt idx="20961" formatCode="General">
                  <c:v>0.28832000000000002</c:v>
                </c:pt>
                <c:pt idx="20962" formatCode="General">
                  <c:v>0.28832000000000002</c:v>
                </c:pt>
                <c:pt idx="20963" formatCode="General">
                  <c:v>0.28832000000000002</c:v>
                </c:pt>
                <c:pt idx="20964" formatCode="General">
                  <c:v>0.28832000000000002</c:v>
                </c:pt>
                <c:pt idx="20965" formatCode="General">
                  <c:v>0.28832000000000002</c:v>
                </c:pt>
                <c:pt idx="20966" formatCode="General">
                  <c:v>0.28832000000000002</c:v>
                </c:pt>
                <c:pt idx="20967" formatCode="General">
                  <c:v>0.28832000000000002</c:v>
                </c:pt>
                <c:pt idx="20968" formatCode="General">
                  <c:v>0.28832000000000002</c:v>
                </c:pt>
                <c:pt idx="20969" formatCode="General">
                  <c:v>0.28832000000000002</c:v>
                </c:pt>
                <c:pt idx="20970" formatCode="General">
                  <c:v>0.28832000000000002</c:v>
                </c:pt>
                <c:pt idx="20971" formatCode="General">
                  <c:v>0.28832000000000002</c:v>
                </c:pt>
                <c:pt idx="20972" formatCode="General">
                  <c:v>0.28832000000000002</c:v>
                </c:pt>
                <c:pt idx="20973" formatCode="General">
                  <c:v>0.28832000000000002</c:v>
                </c:pt>
                <c:pt idx="20974" formatCode="General">
                  <c:v>0.28832000000000002</c:v>
                </c:pt>
                <c:pt idx="20975" formatCode="General">
                  <c:v>0.28832000000000002</c:v>
                </c:pt>
                <c:pt idx="20976" formatCode="General">
                  <c:v>0.28832000000000002</c:v>
                </c:pt>
                <c:pt idx="20977" formatCode="General">
                  <c:v>0.28832000000000002</c:v>
                </c:pt>
                <c:pt idx="20978" formatCode="General">
                  <c:v>0.28832000000000002</c:v>
                </c:pt>
                <c:pt idx="20979" formatCode="General">
                  <c:v>0.28832000000000002</c:v>
                </c:pt>
                <c:pt idx="20980" formatCode="General">
                  <c:v>0.28832000000000002</c:v>
                </c:pt>
                <c:pt idx="20981" formatCode="General">
                  <c:v>0.28832000000000002</c:v>
                </c:pt>
                <c:pt idx="20982" formatCode="General">
                  <c:v>0.28832000000000002</c:v>
                </c:pt>
                <c:pt idx="20983" formatCode="General">
                  <c:v>0.28832000000000002</c:v>
                </c:pt>
                <c:pt idx="20984" formatCode="General">
                  <c:v>0.28832000000000002</c:v>
                </c:pt>
                <c:pt idx="20985" formatCode="General">
                  <c:v>0.28832000000000002</c:v>
                </c:pt>
                <c:pt idx="20986" formatCode="General">
                  <c:v>0.28832000000000002</c:v>
                </c:pt>
                <c:pt idx="20987" formatCode="General">
                  <c:v>0.28832000000000002</c:v>
                </c:pt>
                <c:pt idx="20988" formatCode="General">
                  <c:v>0.28832000000000002</c:v>
                </c:pt>
                <c:pt idx="20989" formatCode="General">
                  <c:v>0.28832000000000002</c:v>
                </c:pt>
                <c:pt idx="20990" formatCode="General">
                  <c:v>0.28832000000000002</c:v>
                </c:pt>
                <c:pt idx="20991" formatCode="General">
                  <c:v>0.28832000000000002</c:v>
                </c:pt>
                <c:pt idx="20992" formatCode="General">
                  <c:v>0.28832000000000002</c:v>
                </c:pt>
                <c:pt idx="20993" formatCode="General">
                  <c:v>0.28832000000000002</c:v>
                </c:pt>
                <c:pt idx="20994" formatCode="General">
                  <c:v>0.28832000000000002</c:v>
                </c:pt>
                <c:pt idx="20995" formatCode="General">
                  <c:v>0.28832000000000002</c:v>
                </c:pt>
                <c:pt idx="20996" formatCode="General">
                  <c:v>0.28832000000000002</c:v>
                </c:pt>
                <c:pt idx="20997" formatCode="General">
                  <c:v>0.28832000000000002</c:v>
                </c:pt>
                <c:pt idx="20998" formatCode="General">
                  <c:v>0.28832000000000002</c:v>
                </c:pt>
                <c:pt idx="20999" formatCode="General">
                  <c:v>0.28832000000000002</c:v>
                </c:pt>
                <c:pt idx="21000" formatCode="General">
                  <c:v>0.28832000000000002</c:v>
                </c:pt>
                <c:pt idx="21001" formatCode="General">
                  <c:v>0.28832000000000002</c:v>
                </c:pt>
                <c:pt idx="21002" formatCode="General">
                  <c:v>0.28832000000000002</c:v>
                </c:pt>
                <c:pt idx="21003" formatCode="General">
                  <c:v>0.28832000000000002</c:v>
                </c:pt>
                <c:pt idx="21004" formatCode="General">
                  <c:v>0.28832000000000002</c:v>
                </c:pt>
                <c:pt idx="21005" formatCode="General">
                  <c:v>0.28832000000000002</c:v>
                </c:pt>
                <c:pt idx="21006" formatCode="General">
                  <c:v>0.28832000000000002</c:v>
                </c:pt>
                <c:pt idx="21007" formatCode="General">
                  <c:v>0.28832000000000002</c:v>
                </c:pt>
                <c:pt idx="21008" formatCode="General">
                  <c:v>0.28832000000000002</c:v>
                </c:pt>
                <c:pt idx="21009" formatCode="General">
                  <c:v>0.28832000000000002</c:v>
                </c:pt>
                <c:pt idx="21010" formatCode="General">
                  <c:v>0.28832000000000002</c:v>
                </c:pt>
                <c:pt idx="21011" formatCode="General">
                  <c:v>0.28832000000000002</c:v>
                </c:pt>
                <c:pt idx="21012" formatCode="General">
                  <c:v>0.28832000000000002</c:v>
                </c:pt>
                <c:pt idx="21013" formatCode="General">
                  <c:v>0.28832000000000002</c:v>
                </c:pt>
                <c:pt idx="21014" formatCode="General">
                  <c:v>0.28832000000000002</c:v>
                </c:pt>
                <c:pt idx="21015" formatCode="General">
                  <c:v>0.28832000000000002</c:v>
                </c:pt>
                <c:pt idx="21016" formatCode="General">
                  <c:v>0.28832000000000002</c:v>
                </c:pt>
                <c:pt idx="21017" formatCode="General">
                  <c:v>0.28832000000000002</c:v>
                </c:pt>
                <c:pt idx="21018" formatCode="General">
                  <c:v>0.28832000000000002</c:v>
                </c:pt>
                <c:pt idx="21019" formatCode="General">
                  <c:v>0.28832000000000002</c:v>
                </c:pt>
                <c:pt idx="21020" formatCode="General">
                  <c:v>0.28832000000000002</c:v>
                </c:pt>
                <c:pt idx="21021" formatCode="General">
                  <c:v>0.28832000000000002</c:v>
                </c:pt>
                <c:pt idx="21022" formatCode="General">
                  <c:v>0.28832000000000002</c:v>
                </c:pt>
                <c:pt idx="21023" formatCode="General">
                  <c:v>0.28832000000000002</c:v>
                </c:pt>
                <c:pt idx="21024" formatCode="General">
                  <c:v>0.28832000000000002</c:v>
                </c:pt>
                <c:pt idx="21025" formatCode="General">
                  <c:v>0.28832000000000002</c:v>
                </c:pt>
                <c:pt idx="21026" formatCode="General">
                  <c:v>0.28832000000000002</c:v>
                </c:pt>
                <c:pt idx="21027" formatCode="General">
                  <c:v>0.28832000000000002</c:v>
                </c:pt>
                <c:pt idx="21028" formatCode="General">
                  <c:v>0.28832000000000002</c:v>
                </c:pt>
                <c:pt idx="21029" formatCode="General">
                  <c:v>0.28832000000000002</c:v>
                </c:pt>
                <c:pt idx="21030" formatCode="General">
                  <c:v>0.28832000000000002</c:v>
                </c:pt>
                <c:pt idx="21031" formatCode="General">
                  <c:v>0.28832000000000002</c:v>
                </c:pt>
                <c:pt idx="21032" formatCode="General">
                  <c:v>0.28832000000000002</c:v>
                </c:pt>
                <c:pt idx="21033" formatCode="General">
                  <c:v>0.28832000000000002</c:v>
                </c:pt>
                <c:pt idx="21034" formatCode="General">
                  <c:v>0.28832000000000002</c:v>
                </c:pt>
                <c:pt idx="21035" formatCode="General">
                  <c:v>0.28832000000000002</c:v>
                </c:pt>
                <c:pt idx="21036" formatCode="General">
                  <c:v>0.28832000000000002</c:v>
                </c:pt>
                <c:pt idx="21037" formatCode="General">
                  <c:v>0.28832000000000002</c:v>
                </c:pt>
                <c:pt idx="21038" formatCode="General">
                  <c:v>0.28832000000000002</c:v>
                </c:pt>
                <c:pt idx="21039" formatCode="General">
                  <c:v>0.28832999999999998</c:v>
                </c:pt>
                <c:pt idx="21040" formatCode="General">
                  <c:v>0.28832999999999998</c:v>
                </c:pt>
                <c:pt idx="21041" formatCode="General">
                  <c:v>0.28832999999999998</c:v>
                </c:pt>
                <c:pt idx="21042" formatCode="General">
                  <c:v>0.28832999999999998</c:v>
                </c:pt>
                <c:pt idx="21043" formatCode="General">
                  <c:v>0.28832999999999998</c:v>
                </c:pt>
                <c:pt idx="21044" formatCode="General">
                  <c:v>0.28832999999999998</c:v>
                </c:pt>
                <c:pt idx="21045" formatCode="General">
                  <c:v>0.28832999999999998</c:v>
                </c:pt>
                <c:pt idx="21046" formatCode="General">
                  <c:v>0.28832999999999998</c:v>
                </c:pt>
                <c:pt idx="21047" formatCode="General">
                  <c:v>0.28832999999999998</c:v>
                </c:pt>
                <c:pt idx="21048" formatCode="General">
                  <c:v>0.28832999999999998</c:v>
                </c:pt>
                <c:pt idx="21049" formatCode="General">
                  <c:v>0.28832999999999998</c:v>
                </c:pt>
                <c:pt idx="21050" formatCode="General">
                  <c:v>0.28832999999999998</c:v>
                </c:pt>
                <c:pt idx="21051" formatCode="General">
                  <c:v>0.28832999999999998</c:v>
                </c:pt>
                <c:pt idx="21052" formatCode="General">
                  <c:v>0.28832999999999998</c:v>
                </c:pt>
                <c:pt idx="21053" formatCode="General">
                  <c:v>0.28832999999999998</c:v>
                </c:pt>
                <c:pt idx="21054" formatCode="General">
                  <c:v>0.28832999999999998</c:v>
                </c:pt>
                <c:pt idx="21055" formatCode="General">
                  <c:v>0.28832999999999998</c:v>
                </c:pt>
                <c:pt idx="21056" formatCode="General">
                  <c:v>0.28832999999999998</c:v>
                </c:pt>
                <c:pt idx="21057" formatCode="General">
                  <c:v>0.28832999999999998</c:v>
                </c:pt>
                <c:pt idx="21058" formatCode="General">
                  <c:v>0.28832999999999998</c:v>
                </c:pt>
                <c:pt idx="21059" formatCode="General">
                  <c:v>0.28832999999999998</c:v>
                </c:pt>
                <c:pt idx="21060" formatCode="General">
                  <c:v>0.28832999999999998</c:v>
                </c:pt>
                <c:pt idx="21061" formatCode="General">
                  <c:v>0.28832999999999998</c:v>
                </c:pt>
                <c:pt idx="21062" formatCode="General">
                  <c:v>0.28832999999999998</c:v>
                </c:pt>
                <c:pt idx="21063" formatCode="General">
                  <c:v>0.28832999999999998</c:v>
                </c:pt>
                <c:pt idx="21064" formatCode="General">
                  <c:v>0.28832999999999998</c:v>
                </c:pt>
                <c:pt idx="21065" formatCode="General">
                  <c:v>0.28832999999999998</c:v>
                </c:pt>
                <c:pt idx="21066" formatCode="General">
                  <c:v>0.28832999999999998</c:v>
                </c:pt>
                <c:pt idx="21067" formatCode="General">
                  <c:v>0.28832999999999998</c:v>
                </c:pt>
                <c:pt idx="21068" formatCode="General">
                  <c:v>0.28832999999999998</c:v>
                </c:pt>
                <c:pt idx="21069" formatCode="General">
                  <c:v>0.28832999999999998</c:v>
                </c:pt>
                <c:pt idx="21070" formatCode="General">
                  <c:v>0.28832999999999998</c:v>
                </c:pt>
                <c:pt idx="21071" formatCode="General">
                  <c:v>0.28832999999999998</c:v>
                </c:pt>
                <c:pt idx="21072" formatCode="General">
                  <c:v>0.28832999999999998</c:v>
                </c:pt>
                <c:pt idx="21073" formatCode="General">
                  <c:v>0.28832999999999998</c:v>
                </c:pt>
                <c:pt idx="21074" formatCode="General">
                  <c:v>0.28832999999999998</c:v>
                </c:pt>
                <c:pt idx="21075" formatCode="General">
                  <c:v>0.28832999999999998</c:v>
                </c:pt>
                <c:pt idx="21076" formatCode="General">
                  <c:v>0.28832999999999998</c:v>
                </c:pt>
                <c:pt idx="21077" formatCode="General">
                  <c:v>0.28832999999999998</c:v>
                </c:pt>
                <c:pt idx="21078" formatCode="General">
                  <c:v>0.28832999999999998</c:v>
                </c:pt>
                <c:pt idx="21079" formatCode="General">
                  <c:v>0.28832999999999998</c:v>
                </c:pt>
                <c:pt idx="21080" formatCode="General">
                  <c:v>0.28832999999999998</c:v>
                </c:pt>
                <c:pt idx="21081" formatCode="General">
                  <c:v>0.28832999999999998</c:v>
                </c:pt>
                <c:pt idx="21082" formatCode="General">
                  <c:v>0.28832999999999998</c:v>
                </c:pt>
                <c:pt idx="21083" formatCode="General">
                  <c:v>0.28832999999999998</c:v>
                </c:pt>
                <c:pt idx="21084" formatCode="General">
                  <c:v>0.28832999999999998</c:v>
                </c:pt>
                <c:pt idx="21085" formatCode="General">
                  <c:v>0.28832999999999998</c:v>
                </c:pt>
                <c:pt idx="21086" formatCode="General">
                  <c:v>0.28832999999999998</c:v>
                </c:pt>
                <c:pt idx="21087" formatCode="General">
                  <c:v>0.28832999999999998</c:v>
                </c:pt>
                <c:pt idx="21088" formatCode="General">
                  <c:v>0.28832999999999998</c:v>
                </c:pt>
                <c:pt idx="21089" formatCode="General">
                  <c:v>0.28833999999999999</c:v>
                </c:pt>
                <c:pt idx="21090" formatCode="General">
                  <c:v>0.28833999999999999</c:v>
                </c:pt>
                <c:pt idx="21091" formatCode="General">
                  <c:v>0.28833999999999999</c:v>
                </c:pt>
                <c:pt idx="21092" formatCode="General">
                  <c:v>0.28833999999999999</c:v>
                </c:pt>
                <c:pt idx="21093" formatCode="General">
                  <c:v>0.28833999999999999</c:v>
                </c:pt>
                <c:pt idx="21094" formatCode="General">
                  <c:v>0.28833999999999999</c:v>
                </c:pt>
                <c:pt idx="21095" formatCode="General">
                  <c:v>0.28833999999999999</c:v>
                </c:pt>
                <c:pt idx="21096" formatCode="General">
                  <c:v>0.28833999999999999</c:v>
                </c:pt>
                <c:pt idx="21097" formatCode="General">
                  <c:v>0.28833999999999999</c:v>
                </c:pt>
                <c:pt idx="21098" formatCode="General">
                  <c:v>0.28833999999999999</c:v>
                </c:pt>
                <c:pt idx="21099" formatCode="General">
                  <c:v>0.28833999999999999</c:v>
                </c:pt>
                <c:pt idx="21100" formatCode="General">
                  <c:v>0.28833999999999999</c:v>
                </c:pt>
                <c:pt idx="21101" formatCode="General">
                  <c:v>0.28833999999999999</c:v>
                </c:pt>
                <c:pt idx="21102" formatCode="General">
                  <c:v>0.28833999999999999</c:v>
                </c:pt>
                <c:pt idx="21103" formatCode="General">
                  <c:v>0.28833999999999999</c:v>
                </c:pt>
                <c:pt idx="21104" formatCode="General">
                  <c:v>0.28833999999999999</c:v>
                </c:pt>
                <c:pt idx="21105" formatCode="General">
                  <c:v>0.28833999999999999</c:v>
                </c:pt>
                <c:pt idx="21106" formatCode="General">
                  <c:v>0.28833999999999999</c:v>
                </c:pt>
                <c:pt idx="21107" formatCode="General">
                  <c:v>0.28833999999999999</c:v>
                </c:pt>
                <c:pt idx="21108" formatCode="General">
                  <c:v>0.28833999999999999</c:v>
                </c:pt>
                <c:pt idx="21109" formatCode="General">
                  <c:v>0.28833999999999999</c:v>
                </c:pt>
                <c:pt idx="21110" formatCode="General">
                  <c:v>0.28833999999999999</c:v>
                </c:pt>
                <c:pt idx="21111" formatCode="General">
                  <c:v>0.28833999999999999</c:v>
                </c:pt>
                <c:pt idx="21112" formatCode="General">
                  <c:v>0.28833999999999999</c:v>
                </c:pt>
                <c:pt idx="21113" formatCode="General">
                  <c:v>0.28833999999999999</c:v>
                </c:pt>
                <c:pt idx="21114" formatCode="General">
                  <c:v>0.28833999999999999</c:v>
                </c:pt>
                <c:pt idx="21115" formatCode="General">
                  <c:v>0.28833999999999999</c:v>
                </c:pt>
                <c:pt idx="21116" formatCode="General">
                  <c:v>0.28833999999999999</c:v>
                </c:pt>
                <c:pt idx="21117" formatCode="General">
                  <c:v>0.28833999999999999</c:v>
                </c:pt>
                <c:pt idx="21118" formatCode="General">
                  <c:v>0.28833999999999999</c:v>
                </c:pt>
                <c:pt idx="21119" formatCode="General">
                  <c:v>0.28833999999999999</c:v>
                </c:pt>
                <c:pt idx="21120" formatCode="General">
                  <c:v>0.28833999999999999</c:v>
                </c:pt>
                <c:pt idx="21121" formatCode="General">
                  <c:v>0.28833999999999999</c:v>
                </c:pt>
                <c:pt idx="21122" formatCode="General">
                  <c:v>0.28833999999999999</c:v>
                </c:pt>
                <c:pt idx="21123" formatCode="General">
                  <c:v>0.28833999999999999</c:v>
                </c:pt>
                <c:pt idx="21124" formatCode="General">
                  <c:v>0.28833999999999999</c:v>
                </c:pt>
                <c:pt idx="21125" formatCode="General">
                  <c:v>0.28833999999999999</c:v>
                </c:pt>
                <c:pt idx="21126" formatCode="General">
                  <c:v>0.28833999999999999</c:v>
                </c:pt>
                <c:pt idx="21127" formatCode="General">
                  <c:v>0.28833999999999999</c:v>
                </c:pt>
                <c:pt idx="21128" formatCode="General">
                  <c:v>0.28833999999999999</c:v>
                </c:pt>
                <c:pt idx="21129" formatCode="General">
                  <c:v>0.28833999999999999</c:v>
                </c:pt>
                <c:pt idx="21130" formatCode="General">
                  <c:v>0.28833999999999999</c:v>
                </c:pt>
                <c:pt idx="21131" formatCode="General">
                  <c:v>0.28833999999999999</c:v>
                </c:pt>
                <c:pt idx="21132" formatCode="General">
                  <c:v>0.28833999999999999</c:v>
                </c:pt>
                <c:pt idx="21133" formatCode="General">
                  <c:v>0.28833999999999999</c:v>
                </c:pt>
                <c:pt idx="21134" formatCode="General">
                  <c:v>0.28833999999999999</c:v>
                </c:pt>
                <c:pt idx="21135" formatCode="General">
                  <c:v>0.28833999999999999</c:v>
                </c:pt>
                <c:pt idx="21136" formatCode="General">
                  <c:v>0.28833999999999999</c:v>
                </c:pt>
                <c:pt idx="21137" formatCode="General">
                  <c:v>0.28833999999999999</c:v>
                </c:pt>
                <c:pt idx="21138" formatCode="General">
                  <c:v>0.28833999999999999</c:v>
                </c:pt>
                <c:pt idx="21139" formatCode="General">
                  <c:v>0.28833999999999999</c:v>
                </c:pt>
                <c:pt idx="21140" formatCode="General">
                  <c:v>0.28833999999999999</c:v>
                </c:pt>
                <c:pt idx="21141" formatCode="General">
                  <c:v>0.28833999999999999</c:v>
                </c:pt>
                <c:pt idx="21142" formatCode="General">
                  <c:v>0.28833999999999999</c:v>
                </c:pt>
                <c:pt idx="21143" formatCode="General">
                  <c:v>0.28833999999999999</c:v>
                </c:pt>
                <c:pt idx="21144" formatCode="General">
                  <c:v>0.28833999999999999</c:v>
                </c:pt>
                <c:pt idx="21145" formatCode="General">
                  <c:v>0.28833999999999999</c:v>
                </c:pt>
                <c:pt idx="21146" formatCode="General">
                  <c:v>0.28833999999999999</c:v>
                </c:pt>
                <c:pt idx="21147" formatCode="General">
                  <c:v>0.28833999999999999</c:v>
                </c:pt>
                <c:pt idx="21148" formatCode="General">
                  <c:v>0.28833999999999999</c:v>
                </c:pt>
                <c:pt idx="21149" formatCode="General">
                  <c:v>0.28833999999999999</c:v>
                </c:pt>
                <c:pt idx="21150" formatCode="General">
                  <c:v>0.28833999999999999</c:v>
                </c:pt>
                <c:pt idx="21151" formatCode="General">
                  <c:v>0.28833999999999999</c:v>
                </c:pt>
                <c:pt idx="21152" formatCode="General">
                  <c:v>0.28833999999999999</c:v>
                </c:pt>
                <c:pt idx="21153" formatCode="General">
                  <c:v>0.28833999999999999</c:v>
                </c:pt>
                <c:pt idx="21154" formatCode="General">
                  <c:v>0.28833999999999999</c:v>
                </c:pt>
                <c:pt idx="21155" formatCode="General">
                  <c:v>0.28833999999999999</c:v>
                </c:pt>
                <c:pt idx="21156" formatCode="General">
                  <c:v>0.28833999999999999</c:v>
                </c:pt>
                <c:pt idx="21157" formatCode="General">
                  <c:v>0.28833999999999999</c:v>
                </c:pt>
                <c:pt idx="21158" formatCode="General">
                  <c:v>0.28833999999999999</c:v>
                </c:pt>
                <c:pt idx="21159" formatCode="General">
                  <c:v>0.28833999999999999</c:v>
                </c:pt>
                <c:pt idx="21160" formatCode="General">
                  <c:v>0.28833999999999999</c:v>
                </c:pt>
                <c:pt idx="21161" formatCode="General">
                  <c:v>0.28833999999999999</c:v>
                </c:pt>
                <c:pt idx="21162" formatCode="General">
                  <c:v>0.28833999999999999</c:v>
                </c:pt>
                <c:pt idx="21163" formatCode="General">
                  <c:v>0.28833999999999999</c:v>
                </c:pt>
                <c:pt idx="21164" formatCode="General">
                  <c:v>0.28833999999999999</c:v>
                </c:pt>
                <c:pt idx="21165" formatCode="General">
                  <c:v>0.28833999999999999</c:v>
                </c:pt>
                <c:pt idx="21166" formatCode="General">
                  <c:v>0.28833999999999999</c:v>
                </c:pt>
                <c:pt idx="21167" formatCode="General">
                  <c:v>0.28833999999999999</c:v>
                </c:pt>
                <c:pt idx="21168" formatCode="General">
                  <c:v>0.28833999999999999</c:v>
                </c:pt>
                <c:pt idx="21169" formatCode="General">
                  <c:v>0.28833999999999999</c:v>
                </c:pt>
                <c:pt idx="21170" formatCode="General">
                  <c:v>0.28833999999999999</c:v>
                </c:pt>
                <c:pt idx="21171" formatCode="General">
                  <c:v>0.28833999999999999</c:v>
                </c:pt>
                <c:pt idx="21172" formatCode="General">
                  <c:v>0.28833999999999999</c:v>
                </c:pt>
                <c:pt idx="21173" formatCode="General">
                  <c:v>0.28833999999999999</c:v>
                </c:pt>
                <c:pt idx="21174" formatCode="General">
                  <c:v>0.28833999999999999</c:v>
                </c:pt>
                <c:pt idx="21175" formatCode="General">
                  <c:v>0.28833999999999999</c:v>
                </c:pt>
                <c:pt idx="21176" formatCode="General">
                  <c:v>0.28833999999999999</c:v>
                </c:pt>
                <c:pt idx="21177" formatCode="General">
                  <c:v>0.28833999999999999</c:v>
                </c:pt>
                <c:pt idx="21178" formatCode="General">
                  <c:v>0.28833999999999999</c:v>
                </c:pt>
                <c:pt idx="21179" formatCode="General">
                  <c:v>0.28833999999999999</c:v>
                </c:pt>
                <c:pt idx="21180" formatCode="General">
                  <c:v>0.28833999999999999</c:v>
                </c:pt>
                <c:pt idx="21181" formatCode="General">
                  <c:v>0.28833999999999999</c:v>
                </c:pt>
                <c:pt idx="21182" formatCode="General">
                  <c:v>0.28833999999999999</c:v>
                </c:pt>
                <c:pt idx="21183" formatCode="General">
                  <c:v>0.28833999999999999</c:v>
                </c:pt>
                <c:pt idx="21184" formatCode="General">
                  <c:v>0.28833999999999999</c:v>
                </c:pt>
                <c:pt idx="21185" formatCode="General">
                  <c:v>0.28833999999999999</c:v>
                </c:pt>
                <c:pt idx="21186" formatCode="General">
                  <c:v>0.28833999999999999</c:v>
                </c:pt>
                <c:pt idx="21187" formatCode="General">
                  <c:v>0.28833999999999999</c:v>
                </c:pt>
                <c:pt idx="21188" formatCode="General">
                  <c:v>0.28833999999999999</c:v>
                </c:pt>
                <c:pt idx="21189" formatCode="General">
                  <c:v>0.28833999999999999</c:v>
                </c:pt>
                <c:pt idx="21190" formatCode="General">
                  <c:v>0.28833999999999999</c:v>
                </c:pt>
                <c:pt idx="21191" formatCode="General">
                  <c:v>0.28833999999999999</c:v>
                </c:pt>
                <c:pt idx="21192" formatCode="General">
                  <c:v>0.28833999999999999</c:v>
                </c:pt>
                <c:pt idx="21193" formatCode="General">
                  <c:v>0.28833999999999999</c:v>
                </c:pt>
                <c:pt idx="21194" formatCode="General">
                  <c:v>0.28833999999999999</c:v>
                </c:pt>
                <c:pt idx="21195" formatCode="General">
                  <c:v>0.28833999999999999</c:v>
                </c:pt>
                <c:pt idx="21196" formatCode="General">
                  <c:v>0.28833999999999999</c:v>
                </c:pt>
                <c:pt idx="21197" formatCode="General">
                  <c:v>0.28833999999999999</c:v>
                </c:pt>
                <c:pt idx="21198" formatCode="General">
                  <c:v>0.28833999999999999</c:v>
                </c:pt>
                <c:pt idx="21199" formatCode="General">
                  <c:v>0.28833999999999999</c:v>
                </c:pt>
                <c:pt idx="21200" formatCode="General">
                  <c:v>0.28833999999999999</c:v>
                </c:pt>
                <c:pt idx="21201" formatCode="General">
                  <c:v>0.28833999999999999</c:v>
                </c:pt>
                <c:pt idx="21202" formatCode="General">
                  <c:v>0.28833999999999999</c:v>
                </c:pt>
                <c:pt idx="21203" formatCode="General">
                  <c:v>0.28833999999999999</c:v>
                </c:pt>
                <c:pt idx="21204" formatCode="General">
                  <c:v>0.28833999999999999</c:v>
                </c:pt>
                <c:pt idx="21205" formatCode="General">
                  <c:v>0.28833999999999999</c:v>
                </c:pt>
                <c:pt idx="21206" formatCode="General">
                  <c:v>0.28833999999999999</c:v>
                </c:pt>
                <c:pt idx="21207" formatCode="General">
                  <c:v>0.28833999999999999</c:v>
                </c:pt>
                <c:pt idx="21208" formatCode="General">
                  <c:v>0.28833999999999999</c:v>
                </c:pt>
                <c:pt idx="21209" formatCode="General">
                  <c:v>0.28833999999999999</c:v>
                </c:pt>
                <c:pt idx="21210" formatCode="General">
                  <c:v>0.28833999999999999</c:v>
                </c:pt>
                <c:pt idx="21211" formatCode="General">
                  <c:v>0.28833999999999999</c:v>
                </c:pt>
                <c:pt idx="21212" formatCode="General">
                  <c:v>0.28833999999999999</c:v>
                </c:pt>
                <c:pt idx="21213" formatCode="General">
                  <c:v>0.28833999999999999</c:v>
                </c:pt>
                <c:pt idx="21214" formatCode="General">
                  <c:v>0.28833999999999999</c:v>
                </c:pt>
                <c:pt idx="21215" formatCode="General">
                  <c:v>0.28833999999999999</c:v>
                </c:pt>
                <c:pt idx="21216" formatCode="General">
                  <c:v>0.28833999999999999</c:v>
                </c:pt>
                <c:pt idx="21217" formatCode="General">
                  <c:v>0.28833999999999999</c:v>
                </c:pt>
                <c:pt idx="21218" formatCode="General">
                  <c:v>0.28833999999999999</c:v>
                </c:pt>
                <c:pt idx="21219" formatCode="General">
                  <c:v>0.28833999999999999</c:v>
                </c:pt>
                <c:pt idx="21220" formatCode="General">
                  <c:v>0.28833999999999999</c:v>
                </c:pt>
                <c:pt idx="21221" formatCode="General">
                  <c:v>0.28833999999999999</c:v>
                </c:pt>
                <c:pt idx="21222" formatCode="General">
                  <c:v>0.28833999999999999</c:v>
                </c:pt>
                <c:pt idx="21223" formatCode="General">
                  <c:v>0.28833999999999999</c:v>
                </c:pt>
                <c:pt idx="21224" formatCode="General">
                  <c:v>0.28833999999999999</c:v>
                </c:pt>
                <c:pt idx="21225" formatCode="General">
                  <c:v>0.28833999999999999</c:v>
                </c:pt>
                <c:pt idx="21226" formatCode="General">
                  <c:v>0.28833999999999999</c:v>
                </c:pt>
                <c:pt idx="21227" formatCode="General">
                  <c:v>0.28833999999999999</c:v>
                </c:pt>
                <c:pt idx="21228" formatCode="General">
                  <c:v>0.28833999999999999</c:v>
                </c:pt>
                <c:pt idx="21229" formatCode="General">
                  <c:v>0.28833999999999999</c:v>
                </c:pt>
                <c:pt idx="21230" formatCode="General">
                  <c:v>0.28833999999999999</c:v>
                </c:pt>
                <c:pt idx="21231" formatCode="General">
                  <c:v>0.28833999999999999</c:v>
                </c:pt>
                <c:pt idx="21232" formatCode="General">
                  <c:v>0.28833999999999999</c:v>
                </c:pt>
                <c:pt idx="21233" formatCode="General">
                  <c:v>0.28833999999999999</c:v>
                </c:pt>
                <c:pt idx="21234" formatCode="General">
                  <c:v>0.28833999999999999</c:v>
                </c:pt>
                <c:pt idx="21235" formatCode="General">
                  <c:v>0.28833999999999999</c:v>
                </c:pt>
                <c:pt idx="21236" formatCode="General">
                  <c:v>0.28833999999999999</c:v>
                </c:pt>
                <c:pt idx="21237" formatCode="General">
                  <c:v>0.28833999999999999</c:v>
                </c:pt>
                <c:pt idx="21238" formatCode="General">
                  <c:v>0.28833999999999999</c:v>
                </c:pt>
                <c:pt idx="21239" formatCode="General">
                  <c:v>0.28833999999999999</c:v>
                </c:pt>
                <c:pt idx="21240" formatCode="General">
                  <c:v>0.28833999999999999</c:v>
                </c:pt>
                <c:pt idx="21241" formatCode="General">
                  <c:v>0.28833999999999999</c:v>
                </c:pt>
                <c:pt idx="21242" formatCode="General">
                  <c:v>0.28833999999999999</c:v>
                </c:pt>
                <c:pt idx="21243" formatCode="General">
                  <c:v>0.28833999999999999</c:v>
                </c:pt>
                <c:pt idx="21244" formatCode="General">
                  <c:v>0.28833999999999999</c:v>
                </c:pt>
                <c:pt idx="21245" formatCode="General">
                  <c:v>0.28833999999999999</c:v>
                </c:pt>
                <c:pt idx="21246" formatCode="General">
                  <c:v>0.28833999999999999</c:v>
                </c:pt>
                <c:pt idx="21247" formatCode="General">
                  <c:v>0.28833999999999999</c:v>
                </c:pt>
                <c:pt idx="21248" formatCode="General">
                  <c:v>0.28833999999999999</c:v>
                </c:pt>
                <c:pt idx="21249" formatCode="General">
                  <c:v>0.28833999999999999</c:v>
                </c:pt>
                <c:pt idx="21250" formatCode="General">
                  <c:v>0.28833999999999999</c:v>
                </c:pt>
                <c:pt idx="21251" formatCode="General">
                  <c:v>0.28833999999999999</c:v>
                </c:pt>
                <c:pt idx="21252" formatCode="General">
                  <c:v>0.28833999999999999</c:v>
                </c:pt>
                <c:pt idx="21253" formatCode="General">
                  <c:v>0.28833999999999999</c:v>
                </c:pt>
                <c:pt idx="21254" formatCode="General">
                  <c:v>0.28833999999999999</c:v>
                </c:pt>
                <c:pt idx="21255" formatCode="General">
                  <c:v>0.28833999999999999</c:v>
                </c:pt>
                <c:pt idx="21256" formatCode="General">
                  <c:v>0.28833999999999999</c:v>
                </c:pt>
                <c:pt idx="21257" formatCode="General">
                  <c:v>0.28833999999999999</c:v>
                </c:pt>
                <c:pt idx="21258" formatCode="General">
                  <c:v>0.28833999999999999</c:v>
                </c:pt>
                <c:pt idx="21259" formatCode="General">
                  <c:v>0.28833999999999999</c:v>
                </c:pt>
                <c:pt idx="21260" formatCode="General">
                  <c:v>0.28833999999999999</c:v>
                </c:pt>
                <c:pt idx="21261" formatCode="General">
                  <c:v>0.28833999999999999</c:v>
                </c:pt>
                <c:pt idx="21262" formatCode="General">
                  <c:v>0.28833999999999999</c:v>
                </c:pt>
                <c:pt idx="21263" formatCode="General">
                  <c:v>0.28833999999999999</c:v>
                </c:pt>
                <c:pt idx="21264" formatCode="General">
                  <c:v>0.28833999999999999</c:v>
                </c:pt>
                <c:pt idx="21265" formatCode="General">
                  <c:v>0.28833999999999999</c:v>
                </c:pt>
                <c:pt idx="21266" formatCode="General">
                  <c:v>0.28833999999999999</c:v>
                </c:pt>
                <c:pt idx="21267" formatCode="General">
                  <c:v>0.28833999999999999</c:v>
                </c:pt>
                <c:pt idx="21268" formatCode="General">
                  <c:v>0.28833999999999999</c:v>
                </c:pt>
                <c:pt idx="21269" formatCode="General">
                  <c:v>0.28832999999999998</c:v>
                </c:pt>
                <c:pt idx="21270" formatCode="General">
                  <c:v>0.28832999999999998</c:v>
                </c:pt>
                <c:pt idx="21271" formatCode="General">
                  <c:v>0.28832999999999998</c:v>
                </c:pt>
                <c:pt idx="21272" formatCode="General">
                  <c:v>0.28832999999999998</c:v>
                </c:pt>
                <c:pt idx="21273" formatCode="General">
                  <c:v>0.28832999999999998</c:v>
                </c:pt>
                <c:pt idx="21274" formatCode="General">
                  <c:v>0.28832999999999998</c:v>
                </c:pt>
                <c:pt idx="21275" formatCode="General">
                  <c:v>0.28832999999999998</c:v>
                </c:pt>
                <c:pt idx="21276" formatCode="General">
                  <c:v>0.28832999999999998</c:v>
                </c:pt>
                <c:pt idx="21277" formatCode="General">
                  <c:v>0.28832999999999998</c:v>
                </c:pt>
                <c:pt idx="21278" formatCode="General">
                  <c:v>0.28832999999999998</c:v>
                </c:pt>
                <c:pt idx="21279" formatCode="General">
                  <c:v>0.28832999999999998</c:v>
                </c:pt>
                <c:pt idx="21280" formatCode="General">
                  <c:v>0.28832999999999998</c:v>
                </c:pt>
                <c:pt idx="21281" formatCode="General">
                  <c:v>0.28832999999999998</c:v>
                </c:pt>
                <c:pt idx="21282" formatCode="General">
                  <c:v>0.28832999999999998</c:v>
                </c:pt>
                <c:pt idx="21283" formatCode="General">
                  <c:v>0.28832999999999998</c:v>
                </c:pt>
                <c:pt idx="21284" formatCode="General">
                  <c:v>0.28832999999999998</c:v>
                </c:pt>
                <c:pt idx="21285" formatCode="General">
                  <c:v>0.28832999999999998</c:v>
                </c:pt>
                <c:pt idx="21286" formatCode="General">
                  <c:v>0.28832999999999998</c:v>
                </c:pt>
                <c:pt idx="21287" formatCode="General">
                  <c:v>0.28832999999999998</c:v>
                </c:pt>
                <c:pt idx="21288" formatCode="General">
                  <c:v>0.28832999999999998</c:v>
                </c:pt>
                <c:pt idx="21289" formatCode="General">
                  <c:v>0.28832999999999998</c:v>
                </c:pt>
                <c:pt idx="21290" formatCode="General">
                  <c:v>0.28832999999999998</c:v>
                </c:pt>
                <c:pt idx="21291" formatCode="General">
                  <c:v>0.28832999999999998</c:v>
                </c:pt>
                <c:pt idx="21292" formatCode="General">
                  <c:v>0.28832999999999998</c:v>
                </c:pt>
                <c:pt idx="21293" formatCode="General">
                  <c:v>0.28832999999999998</c:v>
                </c:pt>
                <c:pt idx="21294" formatCode="General">
                  <c:v>0.28832999999999998</c:v>
                </c:pt>
                <c:pt idx="21295" formatCode="General">
                  <c:v>0.28832999999999998</c:v>
                </c:pt>
                <c:pt idx="21296" formatCode="General">
                  <c:v>0.28832999999999998</c:v>
                </c:pt>
                <c:pt idx="21297" formatCode="General">
                  <c:v>0.28832999999999998</c:v>
                </c:pt>
                <c:pt idx="21298" formatCode="General">
                  <c:v>0.28832999999999998</c:v>
                </c:pt>
                <c:pt idx="21299" formatCode="General">
                  <c:v>0.28832999999999998</c:v>
                </c:pt>
                <c:pt idx="21300" formatCode="General">
                  <c:v>0.28832999999999998</c:v>
                </c:pt>
                <c:pt idx="21301" formatCode="General">
                  <c:v>0.28832999999999998</c:v>
                </c:pt>
                <c:pt idx="21302" formatCode="General">
                  <c:v>0.28832999999999998</c:v>
                </c:pt>
                <c:pt idx="21303" formatCode="General">
                  <c:v>0.28832999999999998</c:v>
                </c:pt>
                <c:pt idx="21304" formatCode="General">
                  <c:v>0.28832999999999998</c:v>
                </c:pt>
                <c:pt idx="21305" formatCode="General">
                  <c:v>0.28832999999999998</c:v>
                </c:pt>
                <c:pt idx="21306" formatCode="General">
                  <c:v>0.28832999999999998</c:v>
                </c:pt>
                <c:pt idx="21307" formatCode="General">
                  <c:v>0.28832999999999998</c:v>
                </c:pt>
                <c:pt idx="21308" formatCode="General">
                  <c:v>0.28832999999999998</c:v>
                </c:pt>
                <c:pt idx="21309" formatCode="General">
                  <c:v>0.28832999999999998</c:v>
                </c:pt>
                <c:pt idx="21310" formatCode="General">
                  <c:v>0.28832999999999998</c:v>
                </c:pt>
                <c:pt idx="21311" formatCode="General">
                  <c:v>0.28832999999999998</c:v>
                </c:pt>
                <c:pt idx="21312" formatCode="General">
                  <c:v>0.28832999999999998</c:v>
                </c:pt>
                <c:pt idx="21313" formatCode="General">
                  <c:v>0.28832999999999998</c:v>
                </c:pt>
                <c:pt idx="21314" formatCode="General">
                  <c:v>0.28832999999999998</c:v>
                </c:pt>
                <c:pt idx="21315" formatCode="General">
                  <c:v>0.28832999999999998</c:v>
                </c:pt>
                <c:pt idx="21316" formatCode="General">
                  <c:v>0.28832999999999998</c:v>
                </c:pt>
                <c:pt idx="21317" formatCode="General">
                  <c:v>0.28832999999999998</c:v>
                </c:pt>
                <c:pt idx="21318" formatCode="General">
                  <c:v>0.28832999999999998</c:v>
                </c:pt>
                <c:pt idx="21319" formatCode="General">
                  <c:v>0.28832999999999998</c:v>
                </c:pt>
                <c:pt idx="21320" formatCode="General">
                  <c:v>0.28832999999999998</c:v>
                </c:pt>
                <c:pt idx="21321" formatCode="General">
                  <c:v>0.28832999999999998</c:v>
                </c:pt>
                <c:pt idx="21322" formatCode="General">
                  <c:v>0.28832999999999998</c:v>
                </c:pt>
                <c:pt idx="21323" formatCode="General">
                  <c:v>0.28832999999999998</c:v>
                </c:pt>
                <c:pt idx="21324" formatCode="General">
                  <c:v>0.28832999999999998</c:v>
                </c:pt>
                <c:pt idx="21325" formatCode="General">
                  <c:v>0.28832999999999998</c:v>
                </c:pt>
                <c:pt idx="21326" formatCode="General">
                  <c:v>0.28832999999999998</c:v>
                </c:pt>
                <c:pt idx="21327" formatCode="General">
                  <c:v>0.28832999999999998</c:v>
                </c:pt>
                <c:pt idx="21328" formatCode="General">
                  <c:v>0.28832999999999998</c:v>
                </c:pt>
                <c:pt idx="21329" formatCode="General">
                  <c:v>0.28832999999999998</c:v>
                </c:pt>
                <c:pt idx="21330" formatCode="General">
                  <c:v>0.28832999999999998</c:v>
                </c:pt>
                <c:pt idx="21331" formatCode="General">
                  <c:v>0.28832999999999998</c:v>
                </c:pt>
                <c:pt idx="21332" formatCode="General">
                  <c:v>0.28832999999999998</c:v>
                </c:pt>
                <c:pt idx="21333" formatCode="General">
                  <c:v>0.28832999999999998</c:v>
                </c:pt>
                <c:pt idx="21334" formatCode="General">
                  <c:v>0.28832999999999998</c:v>
                </c:pt>
                <c:pt idx="21335" formatCode="General">
                  <c:v>0.28832999999999998</c:v>
                </c:pt>
                <c:pt idx="21336" formatCode="General">
                  <c:v>0.28832999999999998</c:v>
                </c:pt>
                <c:pt idx="21337" formatCode="General">
                  <c:v>0.28832999999999998</c:v>
                </c:pt>
                <c:pt idx="21338" formatCode="General">
                  <c:v>0.28832999999999998</c:v>
                </c:pt>
                <c:pt idx="21339" formatCode="General">
                  <c:v>0.28832999999999998</c:v>
                </c:pt>
                <c:pt idx="21340" formatCode="General">
                  <c:v>0.28832999999999998</c:v>
                </c:pt>
                <c:pt idx="21341" formatCode="General">
                  <c:v>0.28832999999999998</c:v>
                </c:pt>
                <c:pt idx="21342" formatCode="General">
                  <c:v>0.28832999999999998</c:v>
                </c:pt>
                <c:pt idx="21343" formatCode="General">
                  <c:v>0.28832999999999998</c:v>
                </c:pt>
                <c:pt idx="21344" formatCode="General">
                  <c:v>0.28832999999999998</c:v>
                </c:pt>
                <c:pt idx="21345" formatCode="General">
                  <c:v>0.28832999999999998</c:v>
                </c:pt>
                <c:pt idx="21346" formatCode="General">
                  <c:v>0.28832999999999998</c:v>
                </c:pt>
                <c:pt idx="21347" formatCode="General">
                  <c:v>0.28832999999999998</c:v>
                </c:pt>
                <c:pt idx="21348" formatCode="General">
                  <c:v>0.28832999999999998</c:v>
                </c:pt>
                <c:pt idx="21349" formatCode="General">
                  <c:v>0.28832999999999998</c:v>
                </c:pt>
                <c:pt idx="21350" formatCode="General">
                  <c:v>0.28832999999999998</c:v>
                </c:pt>
                <c:pt idx="21351" formatCode="General">
                  <c:v>0.28832999999999998</c:v>
                </c:pt>
                <c:pt idx="21352" formatCode="General">
                  <c:v>0.28832999999999998</c:v>
                </c:pt>
                <c:pt idx="21353" formatCode="General">
                  <c:v>0.28832999999999998</c:v>
                </c:pt>
                <c:pt idx="21354" formatCode="General">
                  <c:v>0.28832999999999998</c:v>
                </c:pt>
                <c:pt idx="21355" formatCode="General">
                  <c:v>0.28832999999999998</c:v>
                </c:pt>
                <c:pt idx="21356" formatCode="General">
                  <c:v>0.28832999999999998</c:v>
                </c:pt>
                <c:pt idx="21357" formatCode="General">
                  <c:v>0.28832999999999998</c:v>
                </c:pt>
                <c:pt idx="21358" formatCode="General">
                  <c:v>0.28832999999999998</c:v>
                </c:pt>
                <c:pt idx="21359" formatCode="General">
                  <c:v>0.28832999999999998</c:v>
                </c:pt>
                <c:pt idx="21360" formatCode="General">
                  <c:v>0.28832999999999998</c:v>
                </c:pt>
                <c:pt idx="21361" formatCode="General">
                  <c:v>0.28832999999999998</c:v>
                </c:pt>
                <c:pt idx="21362" formatCode="General">
                  <c:v>0.28832999999999998</c:v>
                </c:pt>
                <c:pt idx="21363" formatCode="General">
                  <c:v>0.28832999999999998</c:v>
                </c:pt>
                <c:pt idx="21364" formatCode="General">
                  <c:v>0.28832999999999998</c:v>
                </c:pt>
                <c:pt idx="21365" formatCode="General">
                  <c:v>0.28832999999999998</c:v>
                </c:pt>
                <c:pt idx="21366" formatCode="General">
                  <c:v>0.28832999999999998</c:v>
                </c:pt>
                <c:pt idx="21367" formatCode="General">
                  <c:v>0.28832999999999998</c:v>
                </c:pt>
                <c:pt idx="21368" formatCode="General">
                  <c:v>0.28832999999999998</c:v>
                </c:pt>
                <c:pt idx="21369" formatCode="General">
                  <c:v>0.28832999999999998</c:v>
                </c:pt>
                <c:pt idx="21370" formatCode="General">
                  <c:v>0.28832999999999998</c:v>
                </c:pt>
                <c:pt idx="21371" formatCode="General">
                  <c:v>0.28832999999999998</c:v>
                </c:pt>
                <c:pt idx="21372" formatCode="General">
                  <c:v>0.28832999999999998</c:v>
                </c:pt>
                <c:pt idx="21373" formatCode="General">
                  <c:v>0.28832999999999998</c:v>
                </c:pt>
                <c:pt idx="21374" formatCode="General">
                  <c:v>0.28832999999999998</c:v>
                </c:pt>
                <c:pt idx="21375" formatCode="General">
                  <c:v>0.28832999999999998</c:v>
                </c:pt>
                <c:pt idx="21376" formatCode="General">
                  <c:v>0.28832999999999998</c:v>
                </c:pt>
                <c:pt idx="21377" formatCode="General">
                  <c:v>0.28832999999999998</c:v>
                </c:pt>
                <c:pt idx="21378" formatCode="General">
                  <c:v>0.28832999999999998</c:v>
                </c:pt>
                <c:pt idx="21379" formatCode="General">
                  <c:v>0.28832999999999998</c:v>
                </c:pt>
                <c:pt idx="21380" formatCode="General">
                  <c:v>0.28832999999999998</c:v>
                </c:pt>
                <c:pt idx="21381" formatCode="General">
                  <c:v>0.28832999999999998</c:v>
                </c:pt>
                <c:pt idx="21382" formatCode="General">
                  <c:v>0.28832999999999998</c:v>
                </c:pt>
                <c:pt idx="21383" formatCode="General">
                  <c:v>0.28832999999999998</c:v>
                </c:pt>
                <c:pt idx="21384" formatCode="General">
                  <c:v>0.28832999999999998</c:v>
                </c:pt>
                <c:pt idx="21385" formatCode="General">
                  <c:v>0.28832999999999998</c:v>
                </c:pt>
                <c:pt idx="21386" formatCode="General">
                  <c:v>0.28832999999999998</c:v>
                </c:pt>
                <c:pt idx="21387" formatCode="General">
                  <c:v>0.28832999999999998</c:v>
                </c:pt>
                <c:pt idx="21388" formatCode="General">
                  <c:v>0.28832999999999998</c:v>
                </c:pt>
                <c:pt idx="21389" formatCode="General">
                  <c:v>0.28832999999999998</c:v>
                </c:pt>
                <c:pt idx="21390" formatCode="General">
                  <c:v>0.28832999999999998</c:v>
                </c:pt>
                <c:pt idx="21391" formatCode="General">
                  <c:v>0.28832999999999998</c:v>
                </c:pt>
                <c:pt idx="21392" formatCode="General">
                  <c:v>0.28832999999999998</c:v>
                </c:pt>
                <c:pt idx="21393" formatCode="General">
                  <c:v>0.28832999999999998</c:v>
                </c:pt>
                <c:pt idx="21394" formatCode="General">
                  <c:v>0.28832999999999998</c:v>
                </c:pt>
                <c:pt idx="21395" formatCode="General">
                  <c:v>0.28832999999999998</c:v>
                </c:pt>
                <c:pt idx="21396" formatCode="General">
                  <c:v>0.28832999999999998</c:v>
                </c:pt>
                <c:pt idx="21397" formatCode="General">
                  <c:v>0.28832999999999998</c:v>
                </c:pt>
                <c:pt idx="21398" formatCode="General">
                  <c:v>0.28832999999999998</c:v>
                </c:pt>
                <c:pt idx="21399" formatCode="General">
                  <c:v>0.28832999999999998</c:v>
                </c:pt>
                <c:pt idx="21400" formatCode="General">
                  <c:v>0.28832999999999998</c:v>
                </c:pt>
                <c:pt idx="21401" formatCode="General">
                  <c:v>0.28832999999999998</c:v>
                </c:pt>
                <c:pt idx="21402" formatCode="General">
                  <c:v>0.28832999999999998</c:v>
                </c:pt>
                <c:pt idx="21403" formatCode="General">
                  <c:v>0.28832999999999998</c:v>
                </c:pt>
                <c:pt idx="21404" formatCode="General">
                  <c:v>0.28832999999999998</c:v>
                </c:pt>
                <c:pt idx="21405" formatCode="General">
                  <c:v>0.28832999999999998</c:v>
                </c:pt>
                <c:pt idx="21406" formatCode="General">
                  <c:v>0.28832999999999998</c:v>
                </c:pt>
                <c:pt idx="21407" formatCode="General">
                  <c:v>0.28832999999999998</c:v>
                </c:pt>
                <c:pt idx="21408" formatCode="General">
                  <c:v>0.28832999999999998</c:v>
                </c:pt>
                <c:pt idx="21409" formatCode="General">
                  <c:v>0.28832999999999998</c:v>
                </c:pt>
                <c:pt idx="21410" formatCode="General">
                  <c:v>0.28832999999999998</c:v>
                </c:pt>
                <c:pt idx="21411" formatCode="General">
                  <c:v>0.28832999999999998</c:v>
                </c:pt>
                <c:pt idx="21412" formatCode="General">
                  <c:v>0.28832999999999998</c:v>
                </c:pt>
                <c:pt idx="21413" formatCode="General">
                  <c:v>0.28832999999999998</c:v>
                </c:pt>
                <c:pt idx="21414" formatCode="General">
                  <c:v>0.28832999999999998</c:v>
                </c:pt>
                <c:pt idx="21415" formatCode="General">
                  <c:v>0.28832999999999998</c:v>
                </c:pt>
                <c:pt idx="21416" formatCode="General">
                  <c:v>0.28832999999999998</c:v>
                </c:pt>
                <c:pt idx="21417" formatCode="General">
                  <c:v>0.28832999999999998</c:v>
                </c:pt>
                <c:pt idx="21418" formatCode="General">
                  <c:v>0.28833999999999999</c:v>
                </c:pt>
                <c:pt idx="21419" formatCode="General">
                  <c:v>0.28833999999999999</c:v>
                </c:pt>
                <c:pt idx="21420" formatCode="General">
                  <c:v>0.28833999999999999</c:v>
                </c:pt>
                <c:pt idx="21421" formatCode="General">
                  <c:v>0.28833999999999999</c:v>
                </c:pt>
                <c:pt idx="21422" formatCode="General">
                  <c:v>0.28833999999999999</c:v>
                </c:pt>
                <c:pt idx="21423" formatCode="General">
                  <c:v>0.28833999999999999</c:v>
                </c:pt>
                <c:pt idx="21424" formatCode="General">
                  <c:v>0.28833999999999999</c:v>
                </c:pt>
                <c:pt idx="21425" formatCode="General">
                  <c:v>0.28833999999999999</c:v>
                </c:pt>
                <c:pt idx="21426" formatCode="General">
                  <c:v>0.28833999999999999</c:v>
                </c:pt>
                <c:pt idx="21427" formatCode="General">
                  <c:v>0.28833999999999999</c:v>
                </c:pt>
                <c:pt idx="21428" formatCode="General">
                  <c:v>0.28833999999999999</c:v>
                </c:pt>
                <c:pt idx="21429" formatCode="General">
                  <c:v>0.28833999999999999</c:v>
                </c:pt>
                <c:pt idx="21430" formatCode="General">
                  <c:v>0.28833999999999999</c:v>
                </c:pt>
                <c:pt idx="21431" formatCode="General">
                  <c:v>0.28833999999999999</c:v>
                </c:pt>
                <c:pt idx="21432" formatCode="General">
                  <c:v>0.28833999999999999</c:v>
                </c:pt>
                <c:pt idx="21433" formatCode="General">
                  <c:v>0.28833999999999999</c:v>
                </c:pt>
                <c:pt idx="21434" formatCode="General">
                  <c:v>0.28833999999999999</c:v>
                </c:pt>
                <c:pt idx="21435" formatCode="General">
                  <c:v>0.28833999999999999</c:v>
                </c:pt>
                <c:pt idx="21436" formatCode="General">
                  <c:v>0.28833999999999999</c:v>
                </c:pt>
                <c:pt idx="21437" formatCode="General">
                  <c:v>0.28833999999999999</c:v>
                </c:pt>
                <c:pt idx="21438" formatCode="General">
                  <c:v>0.28833999999999999</c:v>
                </c:pt>
                <c:pt idx="21439" formatCode="General">
                  <c:v>0.28833999999999999</c:v>
                </c:pt>
                <c:pt idx="21440" formatCode="General">
                  <c:v>0.28833999999999999</c:v>
                </c:pt>
                <c:pt idx="21441" formatCode="General">
                  <c:v>0.28833999999999999</c:v>
                </c:pt>
                <c:pt idx="21442" formatCode="General">
                  <c:v>0.28833999999999999</c:v>
                </c:pt>
                <c:pt idx="21443" formatCode="General">
                  <c:v>0.28833999999999999</c:v>
                </c:pt>
                <c:pt idx="21444" formatCode="General">
                  <c:v>0.28833999999999999</c:v>
                </c:pt>
                <c:pt idx="21445" formatCode="General">
                  <c:v>0.28833999999999999</c:v>
                </c:pt>
                <c:pt idx="21446" formatCode="General">
                  <c:v>0.28833999999999999</c:v>
                </c:pt>
                <c:pt idx="21447" formatCode="General">
                  <c:v>0.28833999999999999</c:v>
                </c:pt>
                <c:pt idx="21448" formatCode="General">
                  <c:v>0.28833999999999999</c:v>
                </c:pt>
                <c:pt idx="21449" formatCode="General">
                  <c:v>0.28833999999999999</c:v>
                </c:pt>
                <c:pt idx="21450" formatCode="General">
                  <c:v>0.28833999999999999</c:v>
                </c:pt>
                <c:pt idx="21451" formatCode="General">
                  <c:v>0.28833999999999999</c:v>
                </c:pt>
                <c:pt idx="21452" formatCode="General">
                  <c:v>0.28833999999999999</c:v>
                </c:pt>
                <c:pt idx="21453" formatCode="General">
                  <c:v>0.28833999999999999</c:v>
                </c:pt>
                <c:pt idx="21454" formatCode="General">
                  <c:v>0.28833999999999999</c:v>
                </c:pt>
                <c:pt idx="21455" formatCode="General">
                  <c:v>0.28833999999999999</c:v>
                </c:pt>
                <c:pt idx="21456" formatCode="General">
                  <c:v>0.28833999999999999</c:v>
                </c:pt>
                <c:pt idx="21457" formatCode="General">
                  <c:v>0.28833999999999999</c:v>
                </c:pt>
                <c:pt idx="21458" formatCode="General">
                  <c:v>0.28833999999999999</c:v>
                </c:pt>
                <c:pt idx="21459" formatCode="General">
                  <c:v>0.28833999999999999</c:v>
                </c:pt>
                <c:pt idx="21460" formatCode="General">
                  <c:v>0.28833999999999999</c:v>
                </c:pt>
                <c:pt idx="21461" formatCode="General">
                  <c:v>0.28833999999999999</c:v>
                </c:pt>
                <c:pt idx="21462" formatCode="General">
                  <c:v>0.28833999999999999</c:v>
                </c:pt>
                <c:pt idx="21463" formatCode="General">
                  <c:v>0.28833999999999999</c:v>
                </c:pt>
                <c:pt idx="21464" formatCode="General">
                  <c:v>0.28833999999999999</c:v>
                </c:pt>
                <c:pt idx="21465" formatCode="General">
                  <c:v>0.28833999999999999</c:v>
                </c:pt>
                <c:pt idx="21466" formatCode="General">
                  <c:v>0.28833999999999999</c:v>
                </c:pt>
                <c:pt idx="21467" formatCode="General">
                  <c:v>0.28833999999999999</c:v>
                </c:pt>
                <c:pt idx="21468" formatCode="General">
                  <c:v>0.28833999999999999</c:v>
                </c:pt>
                <c:pt idx="21469" formatCode="General">
                  <c:v>0.28833999999999999</c:v>
                </c:pt>
                <c:pt idx="21470" formatCode="General">
                  <c:v>0.28833999999999999</c:v>
                </c:pt>
                <c:pt idx="21471" formatCode="General">
                  <c:v>0.28833999999999999</c:v>
                </c:pt>
                <c:pt idx="21472" formatCode="General">
                  <c:v>0.28833999999999999</c:v>
                </c:pt>
                <c:pt idx="21473" formatCode="General">
                  <c:v>0.28833999999999999</c:v>
                </c:pt>
                <c:pt idx="21474" formatCode="General">
                  <c:v>0.28833999999999999</c:v>
                </c:pt>
                <c:pt idx="21475" formatCode="General">
                  <c:v>0.28833999999999999</c:v>
                </c:pt>
                <c:pt idx="21476" formatCode="General">
                  <c:v>0.28833999999999999</c:v>
                </c:pt>
                <c:pt idx="21477" formatCode="General">
                  <c:v>0.28833999999999999</c:v>
                </c:pt>
                <c:pt idx="21478" formatCode="General">
                  <c:v>0.28833999999999999</c:v>
                </c:pt>
                <c:pt idx="21479" formatCode="General">
                  <c:v>0.28833999999999999</c:v>
                </c:pt>
                <c:pt idx="21480" formatCode="General">
                  <c:v>0.28833999999999999</c:v>
                </c:pt>
                <c:pt idx="21481" formatCode="General">
                  <c:v>0.28833999999999999</c:v>
                </c:pt>
                <c:pt idx="21482" formatCode="General">
                  <c:v>0.28833999999999999</c:v>
                </c:pt>
                <c:pt idx="21483" formatCode="General">
                  <c:v>0.28833999999999999</c:v>
                </c:pt>
                <c:pt idx="21484" formatCode="General">
                  <c:v>0.28833999999999999</c:v>
                </c:pt>
                <c:pt idx="21485" formatCode="General">
                  <c:v>0.28833999999999999</c:v>
                </c:pt>
                <c:pt idx="21486" formatCode="General">
                  <c:v>0.28833999999999999</c:v>
                </c:pt>
                <c:pt idx="21487" formatCode="General">
                  <c:v>0.28833999999999999</c:v>
                </c:pt>
                <c:pt idx="21488" formatCode="General">
                  <c:v>0.28833999999999999</c:v>
                </c:pt>
                <c:pt idx="21489" formatCode="General">
                  <c:v>0.28833999999999999</c:v>
                </c:pt>
                <c:pt idx="21490" formatCode="General">
                  <c:v>0.28833999999999999</c:v>
                </c:pt>
                <c:pt idx="21491" formatCode="General">
                  <c:v>0.28833999999999999</c:v>
                </c:pt>
                <c:pt idx="21492" formatCode="General">
                  <c:v>0.28833999999999999</c:v>
                </c:pt>
                <c:pt idx="21493" formatCode="General">
                  <c:v>0.28833999999999999</c:v>
                </c:pt>
                <c:pt idx="21494" formatCode="General">
                  <c:v>0.28833999999999999</c:v>
                </c:pt>
                <c:pt idx="21495" formatCode="General">
                  <c:v>0.28835</c:v>
                </c:pt>
                <c:pt idx="21496" formatCode="General">
                  <c:v>0.28835</c:v>
                </c:pt>
                <c:pt idx="21497" formatCode="General">
                  <c:v>0.28835</c:v>
                </c:pt>
                <c:pt idx="21498" formatCode="General">
                  <c:v>0.28835</c:v>
                </c:pt>
                <c:pt idx="21499" formatCode="General">
                  <c:v>0.28835</c:v>
                </c:pt>
                <c:pt idx="21500" formatCode="General">
                  <c:v>0.28835</c:v>
                </c:pt>
                <c:pt idx="21501" formatCode="General">
                  <c:v>0.28835</c:v>
                </c:pt>
                <c:pt idx="21502" formatCode="General">
                  <c:v>0.28835</c:v>
                </c:pt>
                <c:pt idx="21503" formatCode="General">
                  <c:v>0.28835</c:v>
                </c:pt>
                <c:pt idx="21504" formatCode="General">
                  <c:v>0.28835</c:v>
                </c:pt>
                <c:pt idx="21505" formatCode="General">
                  <c:v>0.28835</c:v>
                </c:pt>
                <c:pt idx="21506" formatCode="General">
                  <c:v>0.28835</c:v>
                </c:pt>
                <c:pt idx="21507" formatCode="General">
                  <c:v>0.28835</c:v>
                </c:pt>
                <c:pt idx="21508" formatCode="General">
                  <c:v>0.28835</c:v>
                </c:pt>
                <c:pt idx="21509" formatCode="General">
                  <c:v>0.28835</c:v>
                </c:pt>
                <c:pt idx="21510" formatCode="General">
                  <c:v>0.28835</c:v>
                </c:pt>
                <c:pt idx="21511" formatCode="General">
                  <c:v>0.28835</c:v>
                </c:pt>
                <c:pt idx="21512" formatCode="General">
                  <c:v>0.28835</c:v>
                </c:pt>
                <c:pt idx="21513" formatCode="General">
                  <c:v>0.28835</c:v>
                </c:pt>
                <c:pt idx="21514" formatCode="General">
                  <c:v>0.28835</c:v>
                </c:pt>
                <c:pt idx="21515" formatCode="General">
                  <c:v>0.28835</c:v>
                </c:pt>
                <c:pt idx="21516" formatCode="General">
                  <c:v>0.28835</c:v>
                </c:pt>
                <c:pt idx="21517" formatCode="General">
                  <c:v>0.28835</c:v>
                </c:pt>
                <c:pt idx="21518" formatCode="General">
                  <c:v>0.28835</c:v>
                </c:pt>
                <c:pt idx="21519" formatCode="General">
                  <c:v>0.28835</c:v>
                </c:pt>
                <c:pt idx="21520" formatCode="General">
                  <c:v>0.28835</c:v>
                </c:pt>
                <c:pt idx="21521" formatCode="General">
                  <c:v>0.28835</c:v>
                </c:pt>
                <c:pt idx="21522" formatCode="General">
                  <c:v>0.28835</c:v>
                </c:pt>
                <c:pt idx="21523" formatCode="General">
                  <c:v>0.28835</c:v>
                </c:pt>
                <c:pt idx="21524" formatCode="General">
                  <c:v>0.28835</c:v>
                </c:pt>
                <c:pt idx="21525" formatCode="General">
                  <c:v>0.28835</c:v>
                </c:pt>
                <c:pt idx="21526" formatCode="General">
                  <c:v>0.28835</c:v>
                </c:pt>
                <c:pt idx="21527" formatCode="General">
                  <c:v>0.28835</c:v>
                </c:pt>
                <c:pt idx="21528" formatCode="General">
                  <c:v>0.28835</c:v>
                </c:pt>
                <c:pt idx="21529" formatCode="General">
                  <c:v>0.28835</c:v>
                </c:pt>
                <c:pt idx="21530" formatCode="General">
                  <c:v>0.28835</c:v>
                </c:pt>
                <c:pt idx="21531" formatCode="General">
                  <c:v>0.28835</c:v>
                </c:pt>
                <c:pt idx="21532" formatCode="General">
                  <c:v>0.28835</c:v>
                </c:pt>
                <c:pt idx="21533" formatCode="General">
                  <c:v>0.28835</c:v>
                </c:pt>
                <c:pt idx="21534" formatCode="General">
                  <c:v>0.28835</c:v>
                </c:pt>
                <c:pt idx="21535" formatCode="General">
                  <c:v>0.28835</c:v>
                </c:pt>
                <c:pt idx="21536" formatCode="General">
                  <c:v>0.28835</c:v>
                </c:pt>
                <c:pt idx="21537" formatCode="General">
                  <c:v>0.28835</c:v>
                </c:pt>
                <c:pt idx="21538" formatCode="General">
                  <c:v>0.28835</c:v>
                </c:pt>
                <c:pt idx="21539" formatCode="General">
                  <c:v>0.28835</c:v>
                </c:pt>
                <c:pt idx="21540" formatCode="General">
                  <c:v>0.28835</c:v>
                </c:pt>
                <c:pt idx="21541" formatCode="General">
                  <c:v>0.28835</c:v>
                </c:pt>
                <c:pt idx="21542" formatCode="General">
                  <c:v>0.28835</c:v>
                </c:pt>
                <c:pt idx="21543" formatCode="General">
                  <c:v>0.28835</c:v>
                </c:pt>
                <c:pt idx="21544" formatCode="General">
                  <c:v>0.28835</c:v>
                </c:pt>
                <c:pt idx="21545" formatCode="General">
                  <c:v>0.28835</c:v>
                </c:pt>
                <c:pt idx="21546" formatCode="General">
                  <c:v>0.28835</c:v>
                </c:pt>
                <c:pt idx="21547" formatCode="General">
                  <c:v>0.28835</c:v>
                </c:pt>
                <c:pt idx="21548" formatCode="General">
                  <c:v>0.28835</c:v>
                </c:pt>
                <c:pt idx="21549" formatCode="General">
                  <c:v>0.28835</c:v>
                </c:pt>
                <c:pt idx="21550" formatCode="General">
                  <c:v>0.28835</c:v>
                </c:pt>
                <c:pt idx="21551" formatCode="General">
                  <c:v>0.28835</c:v>
                </c:pt>
                <c:pt idx="21552" formatCode="General">
                  <c:v>0.28835</c:v>
                </c:pt>
                <c:pt idx="21553" formatCode="General">
                  <c:v>0.28835</c:v>
                </c:pt>
                <c:pt idx="21554" formatCode="General">
                  <c:v>0.28835</c:v>
                </c:pt>
                <c:pt idx="21555" formatCode="General">
                  <c:v>0.28835</c:v>
                </c:pt>
                <c:pt idx="21556" formatCode="General">
                  <c:v>0.28835</c:v>
                </c:pt>
                <c:pt idx="21557" formatCode="General">
                  <c:v>0.28835</c:v>
                </c:pt>
                <c:pt idx="21558" formatCode="General">
                  <c:v>0.28835</c:v>
                </c:pt>
                <c:pt idx="21559" formatCode="General">
                  <c:v>0.28835</c:v>
                </c:pt>
                <c:pt idx="21560" formatCode="General">
                  <c:v>0.28835</c:v>
                </c:pt>
                <c:pt idx="21561" formatCode="General">
                  <c:v>0.28835</c:v>
                </c:pt>
                <c:pt idx="21562" formatCode="General">
                  <c:v>0.28835</c:v>
                </c:pt>
                <c:pt idx="21563" formatCode="General">
                  <c:v>0.28835</c:v>
                </c:pt>
                <c:pt idx="21564" formatCode="General">
                  <c:v>0.28835</c:v>
                </c:pt>
                <c:pt idx="21565" formatCode="General">
                  <c:v>0.28835</c:v>
                </c:pt>
                <c:pt idx="21566" formatCode="General">
                  <c:v>0.28835</c:v>
                </c:pt>
                <c:pt idx="21567" formatCode="General">
                  <c:v>0.28835</c:v>
                </c:pt>
                <c:pt idx="21568" formatCode="General">
                  <c:v>0.28835</c:v>
                </c:pt>
                <c:pt idx="21569" formatCode="General">
                  <c:v>0.28835</c:v>
                </c:pt>
                <c:pt idx="21570" formatCode="General">
                  <c:v>0.28835</c:v>
                </c:pt>
                <c:pt idx="21571" formatCode="General">
                  <c:v>0.28835</c:v>
                </c:pt>
                <c:pt idx="21572" formatCode="General">
                  <c:v>0.28835</c:v>
                </c:pt>
                <c:pt idx="21573" formatCode="General">
                  <c:v>0.28835</c:v>
                </c:pt>
                <c:pt idx="21574" formatCode="General">
                  <c:v>0.28835</c:v>
                </c:pt>
                <c:pt idx="21575" formatCode="General">
                  <c:v>0.28835</c:v>
                </c:pt>
                <c:pt idx="21576" formatCode="General">
                  <c:v>0.28835</c:v>
                </c:pt>
                <c:pt idx="21577" formatCode="General">
                  <c:v>0.28835</c:v>
                </c:pt>
                <c:pt idx="21578" formatCode="General">
                  <c:v>0.28835</c:v>
                </c:pt>
                <c:pt idx="21579" formatCode="General">
                  <c:v>0.28835</c:v>
                </c:pt>
                <c:pt idx="21580" formatCode="General">
                  <c:v>0.28835</c:v>
                </c:pt>
                <c:pt idx="21581" formatCode="General">
                  <c:v>0.28835</c:v>
                </c:pt>
                <c:pt idx="21582" formatCode="General">
                  <c:v>0.28835</c:v>
                </c:pt>
                <c:pt idx="21583" formatCode="General">
                  <c:v>0.28835</c:v>
                </c:pt>
                <c:pt idx="21584" formatCode="General">
                  <c:v>0.28835</c:v>
                </c:pt>
                <c:pt idx="21585" formatCode="General">
                  <c:v>0.28835</c:v>
                </c:pt>
                <c:pt idx="21586" formatCode="General">
                  <c:v>0.28835</c:v>
                </c:pt>
                <c:pt idx="21587" formatCode="General">
                  <c:v>0.28835</c:v>
                </c:pt>
                <c:pt idx="21588" formatCode="General">
                  <c:v>0.28835</c:v>
                </c:pt>
                <c:pt idx="21589" formatCode="General">
                  <c:v>0.28835</c:v>
                </c:pt>
                <c:pt idx="21590" formatCode="General">
                  <c:v>0.28835</c:v>
                </c:pt>
                <c:pt idx="21591" formatCode="General">
                  <c:v>0.28835</c:v>
                </c:pt>
                <c:pt idx="21592" formatCode="General">
                  <c:v>0.28835</c:v>
                </c:pt>
                <c:pt idx="21593" formatCode="General">
                  <c:v>0.28835</c:v>
                </c:pt>
                <c:pt idx="21594" formatCode="General">
                  <c:v>0.28835</c:v>
                </c:pt>
                <c:pt idx="21595" formatCode="General">
                  <c:v>0.28835</c:v>
                </c:pt>
                <c:pt idx="21596" formatCode="General">
                  <c:v>0.28835</c:v>
                </c:pt>
                <c:pt idx="21597" formatCode="General">
                  <c:v>0.28835</c:v>
                </c:pt>
                <c:pt idx="21598" formatCode="General">
                  <c:v>0.28836000000000001</c:v>
                </c:pt>
                <c:pt idx="21599" formatCode="General">
                  <c:v>0.28836000000000001</c:v>
                </c:pt>
                <c:pt idx="21600" formatCode="General">
                  <c:v>0.28836000000000001</c:v>
                </c:pt>
                <c:pt idx="21601" formatCode="General">
                  <c:v>0.28836000000000001</c:v>
                </c:pt>
                <c:pt idx="21602" formatCode="General">
                  <c:v>0.28836000000000001</c:v>
                </c:pt>
                <c:pt idx="21603" formatCode="General">
                  <c:v>0.28836000000000001</c:v>
                </c:pt>
                <c:pt idx="21604" formatCode="General">
                  <c:v>0.28836000000000001</c:v>
                </c:pt>
                <c:pt idx="21605" formatCode="General">
                  <c:v>0.28836000000000001</c:v>
                </c:pt>
                <c:pt idx="21606" formatCode="General">
                  <c:v>0.28836000000000001</c:v>
                </c:pt>
                <c:pt idx="21607" formatCode="General">
                  <c:v>0.28836000000000001</c:v>
                </c:pt>
                <c:pt idx="21608" formatCode="General">
                  <c:v>0.28836000000000001</c:v>
                </c:pt>
                <c:pt idx="21609" formatCode="General">
                  <c:v>0.28836000000000001</c:v>
                </c:pt>
                <c:pt idx="21610" formatCode="General">
                  <c:v>0.28836000000000001</c:v>
                </c:pt>
                <c:pt idx="21611" formatCode="General">
                  <c:v>0.28836000000000001</c:v>
                </c:pt>
                <c:pt idx="21612" formatCode="General">
                  <c:v>0.28836000000000001</c:v>
                </c:pt>
                <c:pt idx="21613" formatCode="General">
                  <c:v>0.28836000000000001</c:v>
                </c:pt>
                <c:pt idx="21614" formatCode="General">
                  <c:v>0.28836000000000001</c:v>
                </c:pt>
                <c:pt idx="21615" formatCode="General">
                  <c:v>0.28836000000000001</c:v>
                </c:pt>
                <c:pt idx="21616" formatCode="General">
                  <c:v>0.28836000000000001</c:v>
                </c:pt>
                <c:pt idx="21617" formatCode="General">
                  <c:v>0.28836000000000001</c:v>
                </c:pt>
                <c:pt idx="21618" formatCode="General">
                  <c:v>0.28836000000000001</c:v>
                </c:pt>
                <c:pt idx="21619" formatCode="General">
                  <c:v>0.28836000000000001</c:v>
                </c:pt>
                <c:pt idx="21620" formatCode="General">
                  <c:v>0.28836000000000001</c:v>
                </c:pt>
                <c:pt idx="21621" formatCode="General">
                  <c:v>0.28836000000000001</c:v>
                </c:pt>
                <c:pt idx="21622" formatCode="General">
                  <c:v>0.28836000000000001</c:v>
                </c:pt>
                <c:pt idx="21623" formatCode="General">
                  <c:v>0.28836000000000001</c:v>
                </c:pt>
                <c:pt idx="21624" formatCode="General">
                  <c:v>0.28836000000000001</c:v>
                </c:pt>
                <c:pt idx="21625" formatCode="General">
                  <c:v>0.28836000000000001</c:v>
                </c:pt>
                <c:pt idx="21626" formatCode="General">
                  <c:v>0.28836000000000001</c:v>
                </c:pt>
                <c:pt idx="21627" formatCode="General">
                  <c:v>0.28836000000000001</c:v>
                </c:pt>
                <c:pt idx="21628" formatCode="General">
                  <c:v>0.28836000000000001</c:v>
                </c:pt>
                <c:pt idx="21629" formatCode="General">
                  <c:v>0.28836000000000001</c:v>
                </c:pt>
                <c:pt idx="21630" formatCode="General">
                  <c:v>0.28836000000000001</c:v>
                </c:pt>
                <c:pt idx="21631" formatCode="General">
                  <c:v>0.28836000000000001</c:v>
                </c:pt>
                <c:pt idx="21632" formatCode="General">
                  <c:v>0.28836000000000001</c:v>
                </c:pt>
                <c:pt idx="21633" formatCode="General">
                  <c:v>0.28836000000000001</c:v>
                </c:pt>
                <c:pt idx="21634" formatCode="General">
                  <c:v>0.28836000000000001</c:v>
                </c:pt>
                <c:pt idx="21635" formatCode="General">
                  <c:v>0.28836000000000001</c:v>
                </c:pt>
                <c:pt idx="21636" formatCode="General">
                  <c:v>0.28836000000000001</c:v>
                </c:pt>
                <c:pt idx="21637" formatCode="General">
                  <c:v>0.28836000000000001</c:v>
                </c:pt>
                <c:pt idx="21638" formatCode="General">
                  <c:v>0.28836000000000001</c:v>
                </c:pt>
                <c:pt idx="21639" formatCode="General">
                  <c:v>0.28836000000000001</c:v>
                </c:pt>
                <c:pt idx="21640" formatCode="General">
                  <c:v>0.28836000000000001</c:v>
                </c:pt>
                <c:pt idx="21641" formatCode="General">
                  <c:v>0.28836000000000001</c:v>
                </c:pt>
                <c:pt idx="21642" formatCode="General">
                  <c:v>0.28836000000000001</c:v>
                </c:pt>
                <c:pt idx="21643" formatCode="General">
                  <c:v>0.28836000000000001</c:v>
                </c:pt>
                <c:pt idx="21644" formatCode="General">
                  <c:v>0.28836000000000001</c:v>
                </c:pt>
                <c:pt idx="21645" formatCode="General">
                  <c:v>0.28836000000000001</c:v>
                </c:pt>
                <c:pt idx="21646" formatCode="General">
                  <c:v>0.28836000000000001</c:v>
                </c:pt>
                <c:pt idx="21647" formatCode="General">
                  <c:v>0.28836000000000001</c:v>
                </c:pt>
                <c:pt idx="21648" formatCode="General">
                  <c:v>0.28836000000000001</c:v>
                </c:pt>
                <c:pt idx="21649" formatCode="General">
                  <c:v>0.28836000000000001</c:v>
                </c:pt>
                <c:pt idx="21650" formatCode="General">
                  <c:v>0.28837000000000002</c:v>
                </c:pt>
                <c:pt idx="21651" formatCode="General">
                  <c:v>0.28837000000000002</c:v>
                </c:pt>
                <c:pt idx="21652" formatCode="General">
                  <c:v>0.28837000000000002</c:v>
                </c:pt>
                <c:pt idx="21653" formatCode="General">
                  <c:v>0.28837000000000002</c:v>
                </c:pt>
                <c:pt idx="21654" formatCode="General">
                  <c:v>0.28837000000000002</c:v>
                </c:pt>
                <c:pt idx="21655" formatCode="General">
                  <c:v>0.28837000000000002</c:v>
                </c:pt>
                <c:pt idx="21656" formatCode="General">
                  <c:v>0.28837000000000002</c:v>
                </c:pt>
                <c:pt idx="21657" formatCode="General">
                  <c:v>0.28837000000000002</c:v>
                </c:pt>
                <c:pt idx="21658" formatCode="General">
                  <c:v>0.28837000000000002</c:v>
                </c:pt>
                <c:pt idx="21659" formatCode="General">
                  <c:v>0.28837000000000002</c:v>
                </c:pt>
                <c:pt idx="21660" formatCode="General">
                  <c:v>0.28837000000000002</c:v>
                </c:pt>
                <c:pt idx="21661" formatCode="General">
                  <c:v>0.28837000000000002</c:v>
                </c:pt>
                <c:pt idx="21662" formatCode="General">
                  <c:v>0.28837000000000002</c:v>
                </c:pt>
                <c:pt idx="21663" formatCode="General">
                  <c:v>0.28837000000000002</c:v>
                </c:pt>
                <c:pt idx="21664" formatCode="General">
                  <c:v>0.28837000000000002</c:v>
                </c:pt>
                <c:pt idx="21665" formatCode="General">
                  <c:v>0.28837000000000002</c:v>
                </c:pt>
                <c:pt idx="21666" formatCode="General">
                  <c:v>0.28837000000000002</c:v>
                </c:pt>
                <c:pt idx="21667" formatCode="General">
                  <c:v>0.28837000000000002</c:v>
                </c:pt>
                <c:pt idx="21668" formatCode="General">
                  <c:v>0.28837000000000002</c:v>
                </c:pt>
                <c:pt idx="21669" formatCode="General">
                  <c:v>0.28837000000000002</c:v>
                </c:pt>
                <c:pt idx="21670" formatCode="General">
                  <c:v>0.28837000000000002</c:v>
                </c:pt>
                <c:pt idx="21671" formatCode="General">
                  <c:v>0.28837000000000002</c:v>
                </c:pt>
                <c:pt idx="21672" formatCode="General">
                  <c:v>0.28837000000000002</c:v>
                </c:pt>
                <c:pt idx="21673" formatCode="General">
                  <c:v>0.28837000000000002</c:v>
                </c:pt>
                <c:pt idx="21674" formatCode="General">
                  <c:v>0.28837000000000002</c:v>
                </c:pt>
                <c:pt idx="21675" formatCode="General">
                  <c:v>0.28837000000000002</c:v>
                </c:pt>
                <c:pt idx="21676" formatCode="General">
                  <c:v>0.28837000000000002</c:v>
                </c:pt>
                <c:pt idx="21677" formatCode="General">
                  <c:v>0.28837000000000002</c:v>
                </c:pt>
                <c:pt idx="21678" formatCode="General">
                  <c:v>0.28837000000000002</c:v>
                </c:pt>
                <c:pt idx="21679" formatCode="General">
                  <c:v>0.28837000000000002</c:v>
                </c:pt>
                <c:pt idx="21680" formatCode="General">
                  <c:v>0.28837000000000002</c:v>
                </c:pt>
                <c:pt idx="21681" formatCode="General">
                  <c:v>0.28837000000000002</c:v>
                </c:pt>
                <c:pt idx="21682" formatCode="General">
                  <c:v>0.28837000000000002</c:v>
                </c:pt>
                <c:pt idx="21683" formatCode="General">
                  <c:v>0.28837000000000002</c:v>
                </c:pt>
                <c:pt idx="21684" formatCode="General">
                  <c:v>0.28837000000000002</c:v>
                </c:pt>
                <c:pt idx="21685" formatCode="General">
                  <c:v>0.28837000000000002</c:v>
                </c:pt>
                <c:pt idx="21686" formatCode="General">
                  <c:v>0.28837000000000002</c:v>
                </c:pt>
                <c:pt idx="21687" formatCode="General">
                  <c:v>0.28837000000000002</c:v>
                </c:pt>
                <c:pt idx="21688" formatCode="General">
                  <c:v>0.28837000000000002</c:v>
                </c:pt>
                <c:pt idx="21689" formatCode="General">
                  <c:v>0.28837000000000002</c:v>
                </c:pt>
                <c:pt idx="21690" formatCode="General">
                  <c:v>0.28837000000000002</c:v>
                </c:pt>
                <c:pt idx="21691" formatCode="General">
                  <c:v>0.28837000000000002</c:v>
                </c:pt>
                <c:pt idx="21692" formatCode="General">
                  <c:v>0.28837000000000002</c:v>
                </c:pt>
                <c:pt idx="21693" formatCode="General">
                  <c:v>0.28837000000000002</c:v>
                </c:pt>
                <c:pt idx="21694" formatCode="General">
                  <c:v>0.28837000000000002</c:v>
                </c:pt>
                <c:pt idx="21695" formatCode="General">
                  <c:v>0.28837000000000002</c:v>
                </c:pt>
                <c:pt idx="21696" formatCode="General">
                  <c:v>0.28837000000000002</c:v>
                </c:pt>
                <c:pt idx="21697" formatCode="General">
                  <c:v>0.28838000000000003</c:v>
                </c:pt>
                <c:pt idx="21698" formatCode="General">
                  <c:v>0.28838000000000003</c:v>
                </c:pt>
                <c:pt idx="21699" formatCode="General">
                  <c:v>0.28838000000000003</c:v>
                </c:pt>
                <c:pt idx="21700" formatCode="General">
                  <c:v>0.28838000000000003</c:v>
                </c:pt>
                <c:pt idx="21701" formatCode="General">
                  <c:v>0.28838000000000003</c:v>
                </c:pt>
                <c:pt idx="21702" formatCode="General">
                  <c:v>0.28838000000000003</c:v>
                </c:pt>
                <c:pt idx="21703" formatCode="General">
                  <c:v>0.28838000000000003</c:v>
                </c:pt>
                <c:pt idx="21704" formatCode="General">
                  <c:v>0.28838000000000003</c:v>
                </c:pt>
                <c:pt idx="21705" formatCode="General">
                  <c:v>0.28838000000000003</c:v>
                </c:pt>
                <c:pt idx="21706" formatCode="General">
                  <c:v>0.28838000000000003</c:v>
                </c:pt>
                <c:pt idx="21707" formatCode="General">
                  <c:v>0.28838000000000003</c:v>
                </c:pt>
                <c:pt idx="21708" formatCode="General">
                  <c:v>0.28838000000000003</c:v>
                </c:pt>
                <c:pt idx="21709" formatCode="General">
                  <c:v>0.28838000000000003</c:v>
                </c:pt>
                <c:pt idx="21710" formatCode="General">
                  <c:v>0.28838000000000003</c:v>
                </c:pt>
                <c:pt idx="21711" formatCode="General">
                  <c:v>0.28838000000000003</c:v>
                </c:pt>
                <c:pt idx="21712" formatCode="General">
                  <c:v>0.28838000000000003</c:v>
                </c:pt>
                <c:pt idx="21713" formatCode="General">
                  <c:v>0.28838000000000003</c:v>
                </c:pt>
                <c:pt idx="21714" formatCode="General">
                  <c:v>0.28838000000000003</c:v>
                </c:pt>
                <c:pt idx="21715" formatCode="General">
                  <c:v>0.28838000000000003</c:v>
                </c:pt>
                <c:pt idx="21716" formatCode="General">
                  <c:v>0.28838000000000003</c:v>
                </c:pt>
                <c:pt idx="21717" formatCode="General">
                  <c:v>0.28838000000000003</c:v>
                </c:pt>
                <c:pt idx="21718" formatCode="General">
                  <c:v>0.28838000000000003</c:v>
                </c:pt>
                <c:pt idx="21719" formatCode="General">
                  <c:v>0.28838000000000003</c:v>
                </c:pt>
                <c:pt idx="21720" formatCode="General">
                  <c:v>0.28838000000000003</c:v>
                </c:pt>
                <c:pt idx="21721" formatCode="General">
                  <c:v>0.28838000000000003</c:v>
                </c:pt>
                <c:pt idx="21722" formatCode="General">
                  <c:v>0.28838000000000003</c:v>
                </c:pt>
                <c:pt idx="21723" formatCode="General">
                  <c:v>0.28838000000000003</c:v>
                </c:pt>
                <c:pt idx="21724" formatCode="General">
                  <c:v>0.28838000000000003</c:v>
                </c:pt>
                <c:pt idx="21725" formatCode="General">
                  <c:v>0.28838000000000003</c:v>
                </c:pt>
                <c:pt idx="21726" formatCode="General">
                  <c:v>0.28838000000000003</c:v>
                </c:pt>
                <c:pt idx="21727" formatCode="General">
                  <c:v>0.28838000000000003</c:v>
                </c:pt>
                <c:pt idx="21728" formatCode="General">
                  <c:v>0.28838000000000003</c:v>
                </c:pt>
                <c:pt idx="21729" formatCode="General">
                  <c:v>0.28838000000000003</c:v>
                </c:pt>
                <c:pt idx="21730" formatCode="General">
                  <c:v>0.28838000000000003</c:v>
                </c:pt>
                <c:pt idx="21731" formatCode="General">
                  <c:v>0.28838000000000003</c:v>
                </c:pt>
                <c:pt idx="21732" formatCode="General">
                  <c:v>0.28838000000000003</c:v>
                </c:pt>
                <c:pt idx="21733" formatCode="General">
                  <c:v>0.28838000000000003</c:v>
                </c:pt>
                <c:pt idx="21734" formatCode="General">
                  <c:v>0.28838000000000003</c:v>
                </c:pt>
                <c:pt idx="21735" formatCode="General">
                  <c:v>0.28838000000000003</c:v>
                </c:pt>
                <c:pt idx="21736" formatCode="General">
                  <c:v>0.28838000000000003</c:v>
                </c:pt>
                <c:pt idx="21737" formatCode="General">
                  <c:v>0.28838000000000003</c:v>
                </c:pt>
                <c:pt idx="21738" formatCode="General">
                  <c:v>0.28838000000000003</c:v>
                </c:pt>
                <c:pt idx="21739" formatCode="General">
                  <c:v>0.28838000000000003</c:v>
                </c:pt>
                <c:pt idx="21740" formatCode="General">
                  <c:v>0.28838000000000003</c:v>
                </c:pt>
                <c:pt idx="21741" formatCode="General">
                  <c:v>0.28838000000000003</c:v>
                </c:pt>
                <c:pt idx="21742" formatCode="General">
                  <c:v>0.28838000000000003</c:v>
                </c:pt>
                <c:pt idx="21743" formatCode="General">
                  <c:v>0.28838000000000003</c:v>
                </c:pt>
                <c:pt idx="21744" formatCode="General">
                  <c:v>0.28838000000000003</c:v>
                </c:pt>
                <c:pt idx="21745" formatCode="General">
                  <c:v>0.28838000000000003</c:v>
                </c:pt>
                <c:pt idx="21746" formatCode="General">
                  <c:v>0.28838000000000003</c:v>
                </c:pt>
                <c:pt idx="21747" formatCode="General">
                  <c:v>0.28838000000000003</c:v>
                </c:pt>
                <c:pt idx="21748" formatCode="General">
                  <c:v>0.28838000000000003</c:v>
                </c:pt>
                <c:pt idx="21749" formatCode="General">
                  <c:v>0.28838000000000003</c:v>
                </c:pt>
                <c:pt idx="21750" formatCode="General">
                  <c:v>0.28838000000000003</c:v>
                </c:pt>
                <c:pt idx="21751" formatCode="General">
                  <c:v>0.28838000000000003</c:v>
                </c:pt>
                <c:pt idx="21752" formatCode="General">
                  <c:v>0.28838000000000003</c:v>
                </c:pt>
                <c:pt idx="21753" formatCode="General">
                  <c:v>0.28838000000000003</c:v>
                </c:pt>
                <c:pt idx="21754" formatCode="General">
                  <c:v>0.28838000000000003</c:v>
                </c:pt>
                <c:pt idx="21755" formatCode="General">
                  <c:v>0.28838000000000003</c:v>
                </c:pt>
                <c:pt idx="21756" formatCode="General">
                  <c:v>0.28838000000000003</c:v>
                </c:pt>
                <c:pt idx="21757" formatCode="General">
                  <c:v>0.28838000000000003</c:v>
                </c:pt>
                <c:pt idx="21758" formatCode="General">
                  <c:v>0.28838000000000003</c:v>
                </c:pt>
                <c:pt idx="21759" formatCode="General">
                  <c:v>0.28838000000000003</c:v>
                </c:pt>
                <c:pt idx="21760" formatCode="General">
                  <c:v>0.28838000000000003</c:v>
                </c:pt>
                <c:pt idx="21761" formatCode="General">
                  <c:v>0.28838000000000003</c:v>
                </c:pt>
                <c:pt idx="21762" formatCode="General">
                  <c:v>0.28838000000000003</c:v>
                </c:pt>
                <c:pt idx="21763" formatCode="General">
                  <c:v>0.28838000000000003</c:v>
                </c:pt>
                <c:pt idx="21764" formatCode="General">
                  <c:v>0.28838000000000003</c:v>
                </c:pt>
                <c:pt idx="21765" formatCode="General">
                  <c:v>0.28838000000000003</c:v>
                </c:pt>
                <c:pt idx="21766" formatCode="General">
                  <c:v>0.28838000000000003</c:v>
                </c:pt>
                <c:pt idx="21767" formatCode="General">
                  <c:v>0.28838000000000003</c:v>
                </c:pt>
                <c:pt idx="21768" formatCode="General">
                  <c:v>0.28838000000000003</c:v>
                </c:pt>
                <c:pt idx="21769" formatCode="General">
                  <c:v>0.28838000000000003</c:v>
                </c:pt>
                <c:pt idx="21770" formatCode="General">
                  <c:v>0.28838000000000003</c:v>
                </c:pt>
                <c:pt idx="21771" formatCode="General">
                  <c:v>0.28838000000000003</c:v>
                </c:pt>
                <c:pt idx="21772" formatCode="General">
                  <c:v>0.28838000000000003</c:v>
                </c:pt>
                <c:pt idx="21773" formatCode="General">
                  <c:v>0.28838000000000003</c:v>
                </c:pt>
                <c:pt idx="21774" formatCode="General">
                  <c:v>0.28838000000000003</c:v>
                </c:pt>
                <c:pt idx="21775" formatCode="General">
                  <c:v>0.28838000000000003</c:v>
                </c:pt>
                <c:pt idx="21776" formatCode="General">
                  <c:v>0.28838000000000003</c:v>
                </c:pt>
                <c:pt idx="21777" formatCode="General">
                  <c:v>0.28838000000000003</c:v>
                </c:pt>
                <c:pt idx="21778" formatCode="General">
                  <c:v>0.28838000000000003</c:v>
                </c:pt>
                <c:pt idx="21779" formatCode="General">
                  <c:v>0.28838000000000003</c:v>
                </c:pt>
                <c:pt idx="21780" formatCode="General">
                  <c:v>0.28838000000000003</c:v>
                </c:pt>
                <c:pt idx="21781" formatCode="General">
                  <c:v>0.28838000000000003</c:v>
                </c:pt>
                <c:pt idx="21782" formatCode="General">
                  <c:v>0.28838000000000003</c:v>
                </c:pt>
                <c:pt idx="21783" formatCode="General">
                  <c:v>0.28838000000000003</c:v>
                </c:pt>
                <c:pt idx="21784" formatCode="General">
                  <c:v>0.28838000000000003</c:v>
                </c:pt>
                <c:pt idx="21785" formatCode="General">
                  <c:v>0.28838000000000003</c:v>
                </c:pt>
                <c:pt idx="21786" formatCode="General">
                  <c:v>0.28838000000000003</c:v>
                </c:pt>
                <c:pt idx="21787" formatCode="General">
                  <c:v>0.28838000000000003</c:v>
                </c:pt>
                <c:pt idx="21788" formatCode="General">
                  <c:v>0.28838000000000003</c:v>
                </c:pt>
                <c:pt idx="21789" formatCode="General">
                  <c:v>0.28838000000000003</c:v>
                </c:pt>
                <c:pt idx="21790" formatCode="General">
                  <c:v>0.28838000000000003</c:v>
                </c:pt>
                <c:pt idx="21791" formatCode="General">
                  <c:v>0.28838000000000003</c:v>
                </c:pt>
                <c:pt idx="21792" formatCode="General">
                  <c:v>0.28838000000000003</c:v>
                </c:pt>
                <c:pt idx="21793" formatCode="General">
                  <c:v>0.28838000000000003</c:v>
                </c:pt>
                <c:pt idx="21794" formatCode="General">
                  <c:v>0.28838000000000003</c:v>
                </c:pt>
                <c:pt idx="21795" formatCode="General">
                  <c:v>0.28838000000000003</c:v>
                </c:pt>
                <c:pt idx="21796" formatCode="General">
                  <c:v>0.28838000000000003</c:v>
                </c:pt>
                <c:pt idx="21797" formatCode="General">
                  <c:v>0.28838000000000003</c:v>
                </c:pt>
                <c:pt idx="21798" formatCode="General">
                  <c:v>0.28838000000000003</c:v>
                </c:pt>
                <c:pt idx="21799" formatCode="General">
                  <c:v>0.28838000000000003</c:v>
                </c:pt>
                <c:pt idx="21800" formatCode="General">
                  <c:v>0.28838000000000003</c:v>
                </c:pt>
                <c:pt idx="21801" formatCode="General">
                  <c:v>0.28838000000000003</c:v>
                </c:pt>
                <c:pt idx="21802" formatCode="General">
                  <c:v>0.28838000000000003</c:v>
                </c:pt>
                <c:pt idx="21803" formatCode="General">
                  <c:v>0.28838000000000003</c:v>
                </c:pt>
                <c:pt idx="21804" formatCode="General">
                  <c:v>0.28838000000000003</c:v>
                </c:pt>
                <c:pt idx="21805" formatCode="General">
                  <c:v>0.28838000000000003</c:v>
                </c:pt>
                <c:pt idx="21806" formatCode="General">
                  <c:v>0.28838000000000003</c:v>
                </c:pt>
                <c:pt idx="21807" formatCode="General">
                  <c:v>0.28838000000000003</c:v>
                </c:pt>
                <c:pt idx="21808" formatCode="General">
                  <c:v>0.28838000000000003</c:v>
                </c:pt>
                <c:pt idx="21809" formatCode="General">
                  <c:v>0.28838000000000003</c:v>
                </c:pt>
                <c:pt idx="21810" formatCode="General">
                  <c:v>0.28838000000000003</c:v>
                </c:pt>
                <c:pt idx="21811" formatCode="General">
                  <c:v>0.28838000000000003</c:v>
                </c:pt>
                <c:pt idx="21812" formatCode="General">
                  <c:v>0.28838000000000003</c:v>
                </c:pt>
                <c:pt idx="21813" formatCode="General">
                  <c:v>0.28838000000000003</c:v>
                </c:pt>
                <c:pt idx="21814" formatCode="General">
                  <c:v>0.28838000000000003</c:v>
                </c:pt>
                <c:pt idx="21815" formatCode="General">
                  <c:v>0.28838000000000003</c:v>
                </c:pt>
                <c:pt idx="21816" formatCode="General">
                  <c:v>0.28838000000000003</c:v>
                </c:pt>
                <c:pt idx="21817" formatCode="General">
                  <c:v>0.28838000000000003</c:v>
                </c:pt>
                <c:pt idx="21818" formatCode="General">
                  <c:v>0.28838000000000003</c:v>
                </c:pt>
                <c:pt idx="21819" formatCode="General">
                  <c:v>0.28838000000000003</c:v>
                </c:pt>
                <c:pt idx="21820" formatCode="General">
                  <c:v>0.28838000000000003</c:v>
                </c:pt>
                <c:pt idx="21821" formatCode="General">
                  <c:v>0.28838000000000003</c:v>
                </c:pt>
                <c:pt idx="21822" formatCode="General">
                  <c:v>0.28838000000000003</c:v>
                </c:pt>
                <c:pt idx="21823" formatCode="General">
                  <c:v>0.28838000000000003</c:v>
                </c:pt>
                <c:pt idx="21824" formatCode="General">
                  <c:v>0.28838000000000003</c:v>
                </c:pt>
                <c:pt idx="21825" formatCode="General">
                  <c:v>0.28838000000000003</c:v>
                </c:pt>
                <c:pt idx="21826" formatCode="General">
                  <c:v>0.28838000000000003</c:v>
                </c:pt>
                <c:pt idx="21827" formatCode="General">
                  <c:v>0.28838000000000003</c:v>
                </c:pt>
                <c:pt idx="21828" formatCode="General">
                  <c:v>0.28838000000000003</c:v>
                </c:pt>
                <c:pt idx="21829" formatCode="General">
                  <c:v>0.28838000000000003</c:v>
                </c:pt>
                <c:pt idx="21830" formatCode="General">
                  <c:v>0.28838000000000003</c:v>
                </c:pt>
                <c:pt idx="21831" formatCode="General">
                  <c:v>0.28838000000000003</c:v>
                </c:pt>
                <c:pt idx="21832" formatCode="General">
                  <c:v>0.28838000000000003</c:v>
                </c:pt>
                <c:pt idx="21833" formatCode="General">
                  <c:v>0.28838000000000003</c:v>
                </c:pt>
                <c:pt idx="21834" formatCode="General">
                  <c:v>0.28838000000000003</c:v>
                </c:pt>
                <c:pt idx="21835" formatCode="General">
                  <c:v>0.28838000000000003</c:v>
                </c:pt>
                <c:pt idx="21836" formatCode="General">
                  <c:v>0.28838000000000003</c:v>
                </c:pt>
                <c:pt idx="21837" formatCode="General">
                  <c:v>0.28838000000000003</c:v>
                </c:pt>
                <c:pt idx="21838" formatCode="General">
                  <c:v>0.28838000000000003</c:v>
                </c:pt>
                <c:pt idx="21839" formatCode="General">
                  <c:v>0.28838000000000003</c:v>
                </c:pt>
                <c:pt idx="21840" formatCode="General">
                  <c:v>0.28838000000000003</c:v>
                </c:pt>
                <c:pt idx="21841" formatCode="General">
                  <c:v>0.28838000000000003</c:v>
                </c:pt>
                <c:pt idx="21842" formatCode="General">
                  <c:v>0.28838000000000003</c:v>
                </c:pt>
                <c:pt idx="21843" formatCode="General">
                  <c:v>0.28838000000000003</c:v>
                </c:pt>
                <c:pt idx="21844" formatCode="General">
                  <c:v>0.28838000000000003</c:v>
                </c:pt>
                <c:pt idx="21845" formatCode="General">
                  <c:v>0.28838000000000003</c:v>
                </c:pt>
                <c:pt idx="21846" formatCode="General">
                  <c:v>0.28838000000000003</c:v>
                </c:pt>
                <c:pt idx="21847" formatCode="General">
                  <c:v>0.28838000000000003</c:v>
                </c:pt>
                <c:pt idx="21848" formatCode="General">
                  <c:v>0.28838000000000003</c:v>
                </c:pt>
                <c:pt idx="21849" formatCode="General">
                  <c:v>0.28838000000000003</c:v>
                </c:pt>
                <c:pt idx="21850" formatCode="General">
                  <c:v>0.28837000000000002</c:v>
                </c:pt>
                <c:pt idx="21851" formatCode="General">
                  <c:v>0.28837000000000002</c:v>
                </c:pt>
                <c:pt idx="21852" formatCode="General">
                  <c:v>0.28837000000000002</c:v>
                </c:pt>
                <c:pt idx="21853" formatCode="General">
                  <c:v>0.28837000000000002</c:v>
                </c:pt>
                <c:pt idx="21854" formatCode="General">
                  <c:v>0.28837000000000002</c:v>
                </c:pt>
                <c:pt idx="21855" formatCode="General">
                  <c:v>0.28837000000000002</c:v>
                </c:pt>
                <c:pt idx="21856" formatCode="General">
                  <c:v>0.28837000000000002</c:v>
                </c:pt>
                <c:pt idx="21857" formatCode="General">
                  <c:v>0.28837000000000002</c:v>
                </c:pt>
                <c:pt idx="21858" formatCode="General">
                  <c:v>0.28837000000000002</c:v>
                </c:pt>
                <c:pt idx="21859" formatCode="General">
                  <c:v>0.28837000000000002</c:v>
                </c:pt>
                <c:pt idx="21860" formatCode="General">
                  <c:v>0.28837000000000002</c:v>
                </c:pt>
                <c:pt idx="21861" formatCode="General">
                  <c:v>0.28837000000000002</c:v>
                </c:pt>
                <c:pt idx="21862" formatCode="General">
                  <c:v>0.28837000000000002</c:v>
                </c:pt>
                <c:pt idx="21863" formatCode="General">
                  <c:v>0.28837000000000002</c:v>
                </c:pt>
                <c:pt idx="21864" formatCode="General">
                  <c:v>0.28837000000000002</c:v>
                </c:pt>
                <c:pt idx="21865" formatCode="General">
                  <c:v>0.28837000000000002</c:v>
                </c:pt>
                <c:pt idx="21866" formatCode="General">
                  <c:v>0.28837000000000002</c:v>
                </c:pt>
                <c:pt idx="21867" formatCode="General">
                  <c:v>0.28837000000000002</c:v>
                </c:pt>
                <c:pt idx="21868" formatCode="General">
                  <c:v>0.28837000000000002</c:v>
                </c:pt>
                <c:pt idx="21869" formatCode="General">
                  <c:v>0.28837000000000002</c:v>
                </c:pt>
                <c:pt idx="21870" formatCode="General">
                  <c:v>0.28837000000000002</c:v>
                </c:pt>
                <c:pt idx="21871" formatCode="General">
                  <c:v>0.28837000000000002</c:v>
                </c:pt>
                <c:pt idx="21872" formatCode="General">
                  <c:v>0.28837000000000002</c:v>
                </c:pt>
                <c:pt idx="21873" formatCode="General">
                  <c:v>0.28837000000000002</c:v>
                </c:pt>
                <c:pt idx="21874" formatCode="General">
                  <c:v>0.28837000000000002</c:v>
                </c:pt>
                <c:pt idx="21875" formatCode="General">
                  <c:v>0.28837000000000002</c:v>
                </c:pt>
                <c:pt idx="21876" formatCode="General">
                  <c:v>0.28837000000000002</c:v>
                </c:pt>
                <c:pt idx="21877" formatCode="General">
                  <c:v>0.28837000000000002</c:v>
                </c:pt>
                <c:pt idx="21878" formatCode="General">
                  <c:v>0.28837000000000002</c:v>
                </c:pt>
                <c:pt idx="21879" formatCode="General">
                  <c:v>0.28837000000000002</c:v>
                </c:pt>
                <c:pt idx="21880" formatCode="General">
                  <c:v>0.28837000000000002</c:v>
                </c:pt>
                <c:pt idx="21881" formatCode="General">
                  <c:v>0.28837000000000002</c:v>
                </c:pt>
                <c:pt idx="21882" formatCode="General">
                  <c:v>0.28837000000000002</c:v>
                </c:pt>
                <c:pt idx="21883" formatCode="General">
                  <c:v>0.28837000000000002</c:v>
                </c:pt>
                <c:pt idx="21884" formatCode="General">
                  <c:v>0.28837000000000002</c:v>
                </c:pt>
                <c:pt idx="21885" formatCode="General">
                  <c:v>0.28837000000000002</c:v>
                </c:pt>
                <c:pt idx="21886" formatCode="General">
                  <c:v>0.28837000000000002</c:v>
                </c:pt>
                <c:pt idx="21887" formatCode="General">
                  <c:v>0.28837000000000002</c:v>
                </c:pt>
                <c:pt idx="21888" formatCode="General">
                  <c:v>0.28837000000000002</c:v>
                </c:pt>
                <c:pt idx="21889" formatCode="General">
                  <c:v>0.28837000000000002</c:v>
                </c:pt>
                <c:pt idx="21890" formatCode="General">
                  <c:v>0.28837000000000002</c:v>
                </c:pt>
                <c:pt idx="21891" formatCode="General">
                  <c:v>0.28837000000000002</c:v>
                </c:pt>
                <c:pt idx="21892" formatCode="General">
                  <c:v>0.28837000000000002</c:v>
                </c:pt>
                <c:pt idx="21893" formatCode="General">
                  <c:v>0.28837000000000002</c:v>
                </c:pt>
                <c:pt idx="21894" formatCode="General">
                  <c:v>0.28837000000000002</c:v>
                </c:pt>
                <c:pt idx="21895" formatCode="General">
                  <c:v>0.28837000000000002</c:v>
                </c:pt>
                <c:pt idx="21896" formatCode="General">
                  <c:v>0.28837000000000002</c:v>
                </c:pt>
                <c:pt idx="21897" formatCode="General">
                  <c:v>0.28837000000000002</c:v>
                </c:pt>
                <c:pt idx="21898" formatCode="General">
                  <c:v>0.28837000000000002</c:v>
                </c:pt>
                <c:pt idx="21899" formatCode="General">
                  <c:v>0.28837000000000002</c:v>
                </c:pt>
                <c:pt idx="21900" formatCode="General">
                  <c:v>0.28837000000000002</c:v>
                </c:pt>
                <c:pt idx="21901" formatCode="General">
                  <c:v>0.28837000000000002</c:v>
                </c:pt>
                <c:pt idx="21902" formatCode="General">
                  <c:v>0.28837000000000002</c:v>
                </c:pt>
                <c:pt idx="21903" formatCode="General">
                  <c:v>0.28837000000000002</c:v>
                </c:pt>
                <c:pt idx="21904" formatCode="General">
                  <c:v>0.28837000000000002</c:v>
                </c:pt>
                <c:pt idx="21905" formatCode="General">
                  <c:v>0.28837000000000002</c:v>
                </c:pt>
                <c:pt idx="21906" formatCode="General">
                  <c:v>0.28837000000000002</c:v>
                </c:pt>
                <c:pt idx="21907" formatCode="General">
                  <c:v>0.28837000000000002</c:v>
                </c:pt>
                <c:pt idx="21908" formatCode="General">
                  <c:v>0.28837000000000002</c:v>
                </c:pt>
                <c:pt idx="21909" formatCode="General">
                  <c:v>0.28837000000000002</c:v>
                </c:pt>
                <c:pt idx="21910" formatCode="General">
                  <c:v>0.28837000000000002</c:v>
                </c:pt>
                <c:pt idx="21911" formatCode="General">
                  <c:v>0.28837000000000002</c:v>
                </c:pt>
                <c:pt idx="21912" formatCode="General">
                  <c:v>0.28837000000000002</c:v>
                </c:pt>
                <c:pt idx="21913" formatCode="General">
                  <c:v>0.28837000000000002</c:v>
                </c:pt>
                <c:pt idx="21914" formatCode="General">
                  <c:v>0.28837000000000002</c:v>
                </c:pt>
                <c:pt idx="21915" formatCode="General">
                  <c:v>0.28837000000000002</c:v>
                </c:pt>
                <c:pt idx="21916" formatCode="General">
                  <c:v>0.28837000000000002</c:v>
                </c:pt>
                <c:pt idx="21917" formatCode="General">
                  <c:v>0.28837000000000002</c:v>
                </c:pt>
                <c:pt idx="21918" formatCode="General">
                  <c:v>0.28837000000000002</c:v>
                </c:pt>
                <c:pt idx="21919" formatCode="General">
                  <c:v>0.28837000000000002</c:v>
                </c:pt>
                <c:pt idx="21920" formatCode="General">
                  <c:v>0.28837000000000002</c:v>
                </c:pt>
                <c:pt idx="21921" formatCode="General">
                  <c:v>0.28837000000000002</c:v>
                </c:pt>
                <c:pt idx="21922" formatCode="General">
                  <c:v>0.28837000000000002</c:v>
                </c:pt>
                <c:pt idx="21923" formatCode="General">
                  <c:v>0.28837000000000002</c:v>
                </c:pt>
                <c:pt idx="21924" formatCode="General">
                  <c:v>0.28837000000000002</c:v>
                </c:pt>
                <c:pt idx="21925" formatCode="General">
                  <c:v>0.28837000000000002</c:v>
                </c:pt>
                <c:pt idx="21926" formatCode="General">
                  <c:v>0.28837000000000002</c:v>
                </c:pt>
                <c:pt idx="21927" formatCode="General">
                  <c:v>0.28837000000000002</c:v>
                </c:pt>
                <c:pt idx="21928" formatCode="General">
                  <c:v>0.28837000000000002</c:v>
                </c:pt>
                <c:pt idx="21929" formatCode="General">
                  <c:v>0.28837000000000002</c:v>
                </c:pt>
                <c:pt idx="21930" formatCode="General">
                  <c:v>0.28837000000000002</c:v>
                </c:pt>
                <c:pt idx="21931" formatCode="General">
                  <c:v>0.28837000000000002</c:v>
                </c:pt>
                <c:pt idx="21932" formatCode="General">
                  <c:v>0.28837000000000002</c:v>
                </c:pt>
                <c:pt idx="21933" formatCode="General">
                  <c:v>0.28837000000000002</c:v>
                </c:pt>
                <c:pt idx="21934" formatCode="General">
                  <c:v>0.28837000000000002</c:v>
                </c:pt>
                <c:pt idx="21935" formatCode="General">
                  <c:v>0.28837000000000002</c:v>
                </c:pt>
                <c:pt idx="21936" formatCode="General">
                  <c:v>0.28837000000000002</c:v>
                </c:pt>
                <c:pt idx="21937" formatCode="General">
                  <c:v>0.28837000000000002</c:v>
                </c:pt>
                <c:pt idx="21938" formatCode="General">
                  <c:v>0.28837000000000002</c:v>
                </c:pt>
                <c:pt idx="21939" formatCode="General">
                  <c:v>0.28837000000000002</c:v>
                </c:pt>
                <c:pt idx="21940" formatCode="General">
                  <c:v>0.28838000000000003</c:v>
                </c:pt>
                <c:pt idx="21941" formatCode="General">
                  <c:v>0.28838000000000003</c:v>
                </c:pt>
                <c:pt idx="21942" formatCode="General">
                  <c:v>0.28838000000000003</c:v>
                </c:pt>
                <c:pt idx="21943" formatCode="General">
                  <c:v>0.28838000000000003</c:v>
                </c:pt>
                <c:pt idx="21944" formatCode="General">
                  <c:v>0.28838000000000003</c:v>
                </c:pt>
                <c:pt idx="21945" formatCode="General">
                  <c:v>0.28838000000000003</c:v>
                </c:pt>
                <c:pt idx="21946" formatCode="General">
                  <c:v>0.28838000000000003</c:v>
                </c:pt>
                <c:pt idx="21947" formatCode="General">
                  <c:v>0.28838000000000003</c:v>
                </c:pt>
                <c:pt idx="21948" formatCode="General">
                  <c:v>0.28838000000000003</c:v>
                </c:pt>
                <c:pt idx="21949" formatCode="General">
                  <c:v>0.28838000000000003</c:v>
                </c:pt>
                <c:pt idx="21950" formatCode="General">
                  <c:v>0.28838000000000003</c:v>
                </c:pt>
                <c:pt idx="21951" formatCode="General">
                  <c:v>0.28838000000000003</c:v>
                </c:pt>
                <c:pt idx="21952" formatCode="General">
                  <c:v>0.28838000000000003</c:v>
                </c:pt>
                <c:pt idx="21953" formatCode="General">
                  <c:v>0.28838000000000003</c:v>
                </c:pt>
                <c:pt idx="21954" formatCode="General">
                  <c:v>0.28838000000000003</c:v>
                </c:pt>
                <c:pt idx="21955" formatCode="General">
                  <c:v>0.28838000000000003</c:v>
                </c:pt>
                <c:pt idx="21956" formatCode="General">
                  <c:v>0.28838000000000003</c:v>
                </c:pt>
                <c:pt idx="21957" formatCode="General">
                  <c:v>0.28838000000000003</c:v>
                </c:pt>
                <c:pt idx="21958" formatCode="General">
                  <c:v>0.28838000000000003</c:v>
                </c:pt>
                <c:pt idx="21959" formatCode="General">
                  <c:v>0.28838000000000003</c:v>
                </c:pt>
                <c:pt idx="21960" formatCode="General">
                  <c:v>0.28838000000000003</c:v>
                </c:pt>
                <c:pt idx="21961" formatCode="General">
                  <c:v>0.28838000000000003</c:v>
                </c:pt>
                <c:pt idx="21962" formatCode="General">
                  <c:v>0.28838000000000003</c:v>
                </c:pt>
                <c:pt idx="21963" formatCode="General">
                  <c:v>0.28838000000000003</c:v>
                </c:pt>
                <c:pt idx="21964" formatCode="General">
                  <c:v>0.28838000000000003</c:v>
                </c:pt>
                <c:pt idx="21965" formatCode="General">
                  <c:v>0.28838000000000003</c:v>
                </c:pt>
                <c:pt idx="21966" formatCode="General">
                  <c:v>0.28838000000000003</c:v>
                </c:pt>
                <c:pt idx="21967" formatCode="General">
                  <c:v>0.28838000000000003</c:v>
                </c:pt>
                <c:pt idx="21968" formatCode="General">
                  <c:v>0.28838000000000003</c:v>
                </c:pt>
                <c:pt idx="21969" formatCode="General">
                  <c:v>0.28838000000000003</c:v>
                </c:pt>
                <c:pt idx="21970" formatCode="General">
                  <c:v>0.28838000000000003</c:v>
                </c:pt>
                <c:pt idx="21971" formatCode="General">
                  <c:v>0.28838000000000003</c:v>
                </c:pt>
                <c:pt idx="21972" formatCode="General">
                  <c:v>0.28838000000000003</c:v>
                </c:pt>
                <c:pt idx="21973" formatCode="General">
                  <c:v>0.28838000000000003</c:v>
                </c:pt>
                <c:pt idx="21974" formatCode="General">
                  <c:v>0.28838000000000003</c:v>
                </c:pt>
                <c:pt idx="21975" formatCode="General">
                  <c:v>0.28838000000000003</c:v>
                </c:pt>
                <c:pt idx="21976" formatCode="General">
                  <c:v>0.28838000000000003</c:v>
                </c:pt>
                <c:pt idx="21977" formatCode="General">
                  <c:v>0.28838000000000003</c:v>
                </c:pt>
                <c:pt idx="21978" formatCode="General">
                  <c:v>0.28838000000000003</c:v>
                </c:pt>
                <c:pt idx="21979" formatCode="General">
                  <c:v>0.28838000000000003</c:v>
                </c:pt>
                <c:pt idx="21980" formatCode="General">
                  <c:v>0.28838000000000003</c:v>
                </c:pt>
                <c:pt idx="21981" formatCode="General">
                  <c:v>0.28838000000000003</c:v>
                </c:pt>
                <c:pt idx="21982" formatCode="General">
                  <c:v>0.28838000000000003</c:v>
                </c:pt>
                <c:pt idx="21983" formatCode="General">
                  <c:v>0.28838000000000003</c:v>
                </c:pt>
                <c:pt idx="21984" formatCode="General">
                  <c:v>0.28838000000000003</c:v>
                </c:pt>
                <c:pt idx="21985" formatCode="General">
                  <c:v>0.28838000000000003</c:v>
                </c:pt>
                <c:pt idx="21986" formatCode="General">
                  <c:v>0.28838000000000003</c:v>
                </c:pt>
                <c:pt idx="21987" formatCode="General">
                  <c:v>0.28838000000000003</c:v>
                </c:pt>
                <c:pt idx="21988" formatCode="General">
                  <c:v>0.28838000000000003</c:v>
                </c:pt>
                <c:pt idx="21989" formatCode="General">
                  <c:v>0.28838000000000003</c:v>
                </c:pt>
                <c:pt idx="21990" formatCode="General">
                  <c:v>0.28838000000000003</c:v>
                </c:pt>
                <c:pt idx="21991" formatCode="General">
                  <c:v>0.28838000000000003</c:v>
                </c:pt>
                <c:pt idx="21992" formatCode="General">
                  <c:v>0.28838000000000003</c:v>
                </c:pt>
                <c:pt idx="21993" formatCode="General">
                  <c:v>0.28838000000000003</c:v>
                </c:pt>
                <c:pt idx="21994" formatCode="General">
                  <c:v>0.28838000000000003</c:v>
                </c:pt>
                <c:pt idx="21995" formatCode="General">
                  <c:v>0.28838000000000003</c:v>
                </c:pt>
                <c:pt idx="21996" formatCode="General">
                  <c:v>0.28838000000000003</c:v>
                </c:pt>
                <c:pt idx="21997" formatCode="General">
                  <c:v>0.28838000000000003</c:v>
                </c:pt>
                <c:pt idx="21998" formatCode="General">
                  <c:v>0.28838000000000003</c:v>
                </c:pt>
                <c:pt idx="21999" formatCode="General">
                  <c:v>0.28838000000000003</c:v>
                </c:pt>
                <c:pt idx="22000" formatCode="General">
                  <c:v>0.28838000000000003</c:v>
                </c:pt>
                <c:pt idx="22001" formatCode="General">
                  <c:v>0.28838000000000003</c:v>
                </c:pt>
                <c:pt idx="22002" formatCode="General">
                  <c:v>0.28838000000000003</c:v>
                </c:pt>
                <c:pt idx="22003" formatCode="General">
                  <c:v>0.28838000000000003</c:v>
                </c:pt>
                <c:pt idx="22004" formatCode="General">
                  <c:v>0.28838000000000003</c:v>
                </c:pt>
                <c:pt idx="22005" formatCode="General">
                  <c:v>0.28838000000000003</c:v>
                </c:pt>
                <c:pt idx="22006" formatCode="General">
                  <c:v>0.28838000000000003</c:v>
                </c:pt>
                <c:pt idx="22007" formatCode="General">
                  <c:v>0.28838000000000003</c:v>
                </c:pt>
                <c:pt idx="22008" formatCode="General">
                  <c:v>0.28838000000000003</c:v>
                </c:pt>
                <c:pt idx="22009" formatCode="General">
                  <c:v>0.28838000000000003</c:v>
                </c:pt>
                <c:pt idx="22010" formatCode="General">
                  <c:v>0.28838000000000003</c:v>
                </c:pt>
                <c:pt idx="22011" formatCode="General">
                  <c:v>0.28838000000000003</c:v>
                </c:pt>
                <c:pt idx="22012" formatCode="General">
                  <c:v>0.28838000000000003</c:v>
                </c:pt>
                <c:pt idx="22013" formatCode="General">
                  <c:v>0.28838000000000003</c:v>
                </c:pt>
                <c:pt idx="22014" formatCode="General">
                  <c:v>0.28838999999999998</c:v>
                </c:pt>
                <c:pt idx="22015" formatCode="General">
                  <c:v>0.28838999999999998</c:v>
                </c:pt>
                <c:pt idx="22016" formatCode="General">
                  <c:v>0.28838999999999998</c:v>
                </c:pt>
                <c:pt idx="22017" formatCode="General">
                  <c:v>0.28838999999999998</c:v>
                </c:pt>
                <c:pt idx="22018" formatCode="General">
                  <c:v>0.28838999999999998</c:v>
                </c:pt>
                <c:pt idx="22019" formatCode="General">
                  <c:v>0.28838999999999998</c:v>
                </c:pt>
                <c:pt idx="22020" formatCode="General">
                  <c:v>0.28838999999999998</c:v>
                </c:pt>
                <c:pt idx="22021" formatCode="General">
                  <c:v>0.28838999999999998</c:v>
                </c:pt>
                <c:pt idx="22022" formatCode="General">
                  <c:v>0.28838999999999998</c:v>
                </c:pt>
                <c:pt idx="22023" formatCode="General">
                  <c:v>0.28838999999999998</c:v>
                </c:pt>
                <c:pt idx="22024" formatCode="General">
                  <c:v>0.28838999999999998</c:v>
                </c:pt>
                <c:pt idx="22025" formatCode="General">
                  <c:v>0.28838999999999998</c:v>
                </c:pt>
                <c:pt idx="22026" formatCode="General">
                  <c:v>0.28838999999999998</c:v>
                </c:pt>
                <c:pt idx="22027" formatCode="General">
                  <c:v>0.28838999999999998</c:v>
                </c:pt>
                <c:pt idx="22028" formatCode="General">
                  <c:v>0.28838999999999998</c:v>
                </c:pt>
                <c:pt idx="22029" formatCode="General">
                  <c:v>0.28838999999999998</c:v>
                </c:pt>
                <c:pt idx="22030" formatCode="General">
                  <c:v>0.28838999999999998</c:v>
                </c:pt>
                <c:pt idx="22031" formatCode="General">
                  <c:v>0.28838999999999998</c:v>
                </c:pt>
                <c:pt idx="22032" formatCode="General">
                  <c:v>0.28838999999999998</c:v>
                </c:pt>
                <c:pt idx="22033" formatCode="General">
                  <c:v>0.28838999999999998</c:v>
                </c:pt>
                <c:pt idx="22034" formatCode="General">
                  <c:v>0.28838999999999998</c:v>
                </c:pt>
                <c:pt idx="22035" formatCode="General">
                  <c:v>0.28838999999999998</c:v>
                </c:pt>
                <c:pt idx="22036" formatCode="General">
                  <c:v>0.28838999999999998</c:v>
                </c:pt>
                <c:pt idx="22037" formatCode="General">
                  <c:v>0.28838999999999998</c:v>
                </c:pt>
                <c:pt idx="22038" formatCode="General">
                  <c:v>0.28838999999999998</c:v>
                </c:pt>
                <c:pt idx="22039" formatCode="General">
                  <c:v>0.28838999999999998</c:v>
                </c:pt>
                <c:pt idx="22040" formatCode="General">
                  <c:v>0.28838999999999998</c:v>
                </c:pt>
                <c:pt idx="22041" formatCode="General">
                  <c:v>0.28838999999999998</c:v>
                </c:pt>
                <c:pt idx="22042" formatCode="General">
                  <c:v>0.28838999999999998</c:v>
                </c:pt>
                <c:pt idx="22043" formatCode="General">
                  <c:v>0.28838999999999998</c:v>
                </c:pt>
                <c:pt idx="22044" formatCode="General">
                  <c:v>0.28838999999999998</c:v>
                </c:pt>
                <c:pt idx="22045" formatCode="General">
                  <c:v>0.28838999999999998</c:v>
                </c:pt>
                <c:pt idx="22046" formatCode="General">
                  <c:v>0.28838999999999998</c:v>
                </c:pt>
                <c:pt idx="22047" formatCode="General">
                  <c:v>0.28838999999999998</c:v>
                </c:pt>
                <c:pt idx="22048" formatCode="General">
                  <c:v>0.28838999999999998</c:v>
                </c:pt>
                <c:pt idx="22049" formatCode="General">
                  <c:v>0.28838999999999998</c:v>
                </c:pt>
                <c:pt idx="22050" formatCode="General">
                  <c:v>0.28838999999999998</c:v>
                </c:pt>
                <c:pt idx="22051" formatCode="General">
                  <c:v>0.28838999999999998</c:v>
                </c:pt>
                <c:pt idx="22052" formatCode="General">
                  <c:v>0.28838999999999998</c:v>
                </c:pt>
                <c:pt idx="22053" formatCode="General">
                  <c:v>0.28838999999999998</c:v>
                </c:pt>
                <c:pt idx="22054" formatCode="General">
                  <c:v>0.28838999999999998</c:v>
                </c:pt>
                <c:pt idx="22055" formatCode="General">
                  <c:v>0.28838999999999998</c:v>
                </c:pt>
                <c:pt idx="22056" formatCode="General">
                  <c:v>0.28838999999999998</c:v>
                </c:pt>
                <c:pt idx="22057" formatCode="General">
                  <c:v>0.28838999999999998</c:v>
                </c:pt>
                <c:pt idx="22058" formatCode="General">
                  <c:v>0.28838999999999998</c:v>
                </c:pt>
                <c:pt idx="22059" formatCode="General">
                  <c:v>0.28838999999999998</c:v>
                </c:pt>
                <c:pt idx="22060" formatCode="General">
                  <c:v>0.28838999999999998</c:v>
                </c:pt>
                <c:pt idx="22061" formatCode="General">
                  <c:v>0.28838999999999998</c:v>
                </c:pt>
                <c:pt idx="22062" formatCode="General">
                  <c:v>0.28838999999999998</c:v>
                </c:pt>
                <c:pt idx="22063" formatCode="General">
                  <c:v>0.28838999999999998</c:v>
                </c:pt>
                <c:pt idx="22064" formatCode="General">
                  <c:v>0.28838999999999998</c:v>
                </c:pt>
                <c:pt idx="22065" formatCode="General">
                  <c:v>0.28838999999999998</c:v>
                </c:pt>
                <c:pt idx="22066" formatCode="General">
                  <c:v>0.28838999999999998</c:v>
                </c:pt>
                <c:pt idx="22067" formatCode="General">
                  <c:v>0.28838999999999998</c:v>
                </c:pt>
                <c:pt idx="22068" formatCode="General">
                  <c:v>0.28838999999999998</c:v>
                </c:pt>
                <c:pt idx="22069" formatCode="General">
                  <c:v>0.28838999999999998</c:v>
                </c:pt>
                <c:pt idx="22070" formatCode="General">
                  <c:v>0.28838999999999998</c:v>
                </c:pt>
                <c:pt idx="22071" formatCode="General">
                  <c:v>0.28838999999999998</c:v>
                </c:pt>
                <c:pt idx="22072" formatCode="General">
                  <c:v>0.28838999999999998</c:v>
                </c:pt>
                <c:pt idx="22073" formatCode="General">
                  <c:v>0.28838999999999998</c:v>
                </c:pt>
                <c:pt idx="22074" formatCode="General">
                  <c:v>0.28838999999999998</c:v>
                </c:pt>
                <c:pt idx="22075" formatCode="General">
                  <c:v>0.28838999999999998</c:v>
                </c:pt>
                <c:pt idx="22076" formatCode="General">
                  <c:v>0.28838999999999998</c:v>
                </c:pt>
                <c:pt idx="22077" formatCode="General">
                  <c:v>0.28838999999999998</c:v>
                </c:pt>
                <c:pt idx="22078" formatCode="General">
                  <c:v>0.28838999999999998</c:v>
                </c:pt>
                <c:pt idx="22079" formatCode="General">
                  <c:v>0.28838999999999998</c:v>
                </c:pt>
                <c:pt idx="22080" formatCode="General">
                  <c:v>0.28838999999999998</c:v>
                </c:pt>
                <c:pt idx="22081" formatCode="General">
                  <c:v>0.28838999999999998</c:v>
                </c:pt>
                <c:pt idx="22082" formatCode="General">
                  <c:v>0.28838999999999998</c:v>
                </c:pt>
                <c:pt idx="22083" formatCode="General">
                  <c:v>0.28838999999999998</c:v>
                </c:pt>
                <c:pt idx="22084" formatCode="General">
                  <c:v>0.28838999999999998</c:v>
                </c:pt>
                <c:pt idx="22085" formatCode="General">
                  <c:v>0.28838999999999998</c:v>
                </c:pt>
                <c:pt idx="22086" formatCode="General">
                  <c:v>0.28838999999999998</c:v>
                </c:pt>
                <c:pt idx="22087" formatCode="General">
                  <c:v>0.28838999999999998</c:v>
                </c:pt>
                <c:pt idx="22088" formatCode="General">
                  <c:v>0.28838999999999998</c:v>
                </c:pt>
                <c:pt idx="22089" formatCode="General">
                  <c:v>0.28838999999999998</c:v>
                </c:pt>
                <c:pt idx="22090" formatCode="General">
                  <c:v>0.28838999999999998</c:v>
                </c:pt>
                <c:pt idx="22091" formatCode="General">
                  <c:v>0.28838999999999998</c:v>
                </c:pt>
                <c:pt idx="22092" formatCode="General">
                  <c:v>0.28838999999999998</c:v>
                </c:pt>
                <c:pt idx="22093" formatCode="General">
                  <c:v>0.28838999999999998</c:v>
                </c:pt>
                <c:pt idx="22094" formatCode="General">
                  <c:v>0.28838999999999998</c:v>
                </c:pt>
                <c:pt idx="22095" formatCode="General">
                  <c:v>0.28838999999999998</c:v>
                </c:pt>
                <c:pt idx="22096" formatCode="General">
                  <c:v>0.28838999999999998</c:v>
                </c:pt>
                <c:pt idx="22097" formatCode="General">
                  <c:v>0.28838999999999998</c:v>
                </c:pt>
                <c:pt idx="22098" formatCode="General">
                  <c:v>0.28838999999999998</c:v>
                </c:pt>
                <c:pt idx="22099" formatCode="General">
                  <c:v>0.28838999999999998</c:v>
                </c:pt>
                <c:pt idx="22100" formatCode="General">
                  <c:v>0.28838999999999998</c:v>
                </c:pt>
                <c:pt idx="22101" formatCode="General">
                  <c:v>0.28838999999999998</c:v>
                </c:pt>
                <c:pt idx="22102" formatCode="General">
                  <c:v>0.28838999999999998</c:v>
                </c:pt>
                <c:pt idx="22103" formatCode="General">
                  <c:v>0.28838999999999998</c:v>
                </c:pt>
                <c:pt idx="22104" formatCode="General">
                  <c:v>0.28838999999999998</c:v>
                </c:pt>
                <c:pt idx="22105" formatCode="General">
                  <c:v>0.28838999999999998</c:v>
                </c:pt>
                <c:pt idx="22106" formatCode="General">
                  <c:v>0.28838999999999998</c:v>
                </c:pt>
                <c:pt idx="22107" formatCode="General">
                  <c:v>0.28838999999999998</c:v>
                </c:pt>
                <c:pt idx="22108" formatCode="General">
                  <c:v>0.28838999999999998</c:v>
                </c:pt>
                <c:pt idx="22109" formatCode="General">
                  <c:v>0.28838999999999998</c:v>
                </c:pt>
                <c:pt idx="22110" formatCode="General">
                  <c:v>0.28838999999999998</c:v>
                </c:pt>
                <c:pt idx="22111" formatCode="General">
                  <c:v>0.28838999999999998</c:v>
                </c:pt>
                <c:pt idx="22112" formatCode="General">
                  <c:v>0.28838999999999998</c:v>
                </c:pt>
                <c:pt idx="22113" formatCode="General">
                  <c:v>0.28838999999999998</c:v>
                </c:pt>
                <c:pt idx="22114" formatCode="General">
                  <c:v>0.28838999999999998</c:v>
                </c:pt>
                <c:pt idx="22115" formatCode="General">
                  <c:v>0.28838999999999998</c:v>
                </c:pt>
                <c:pt idx="22116" formatCode="General">
                  <c:v>0.28838999999999998</c:v>
                </c:pt>
                <c:pt idx="22117" formatCode="General">
                  <c:v>0.28838999999999998</c:v>
                </c:pt>
                <c:pt idx="22118" formatCode="General">
                  <c:v>0.28838999999999998</c:v>
                </c:pt>
                <c:pt idx="22119" formatCode="General">
                  <c:v>0.28838999999999998</c:v>
                </c:pt>
                <c:pt idx="22120" formatCode="General">
                  <c:v>0.28838999999999998</c:v>
                </c:pt>
                <c:pt idx="22121" formatCode="General">
                  <c:v>0.28838999999999998</c:v>
                </c:pt>
                <c:pt idx="22122" formatCode="General">
                  <c:v>0.28838999999999998</c:v>
                </c:pt>
                <c:pt idx="22123" formatCode="General">
                  <c:v>0.28838999999999998</c:v>
                </c:pt>
                <c:pt idx="22124" formatCode="General">
                  <c:v>0.28838999999999998</c:v>
                </c:pt>
                <c:pt idx="22125" formatCode="General">
                  <c:v>0.28838999999999998</c:v>
                </c:pt>
                <c:pt idx="22126" formatCode="General">
                  <c:v>0.28838999999999998</c:v>
                </c:pt>
                <c:pt idx="22127" formatCode="General">
                  <c:v>0.28838999999999998</c:v>
                </c:pt>
                <c:pt idx="22128" formatCode="General">
                  <c:v>0.28838999999999998</c:v>
                </c:pt>
                <c:pt idx="22129" formatCode="General">
                  <c:v>0.28838999999999998</c:v>
                </c:pt>
                <c:pt idx="22130" formatCode="General">
                  <c:v>0.28838999999999998</c:v>
                </c:pt>
                <c:pt idx="22131" formatCode="General">
                  <c:v>0.28838999999999998</c:v>
                </c:pt>
                <c:pt idx="22132" formatCode="General">
                  <c:v>0.28838999999999998</c:v>
                </c:pt>
                <c:pt idx="22133" formatCode="General">
                  <c:v>0.28838999999999998</c:v>
                </c:pt>
                <c:pt idx="22134" formatCode="General">
                  <c:v>0.28838999999999998</c:v>
                </c:pt>
                <c:pt idx="22135" formatCode="General">
                  <c:v>0.28838999999999998</c:v>
                </c:pt>
                <c:pt idx="22136" formatCode="General">
                  <c:v>0.28838999999999998</c:v>
                </c:pt>
                <c:pt idx="22137" formatCode="General">
                  <c:v>0.28838999999999998</c:v>
                </c:pt>
                <c:pt idx="22138" formatCode="General">
                  <c:v>0.28838999999999998</c:v>
                </c:pt>
                <c:pt idx="22139" formatCode="General">
                  <c:v>0.28838999999999998</c:v>
                </c:pt>
                <c:pt idx="22140" formatCode="General">
                  <c:v>0.28838999999999998</c:v>
                </c:pt>
                <c:pt idx="22141" formatCode="General">
                  <c:v>0.28838999999999998</c:v>
                </c:pt>
                <c:pt idx="22142" formatCode="General">
                  <c:v>0.28838999999999998</c:v>
                </c:pt>
                <c:pt idx="22143" formatCode="General">
                  <c:v>0.28838999999999998</c:v>
                </c:pt>
                <c:pt idx="22144" formatCode="General">
                  <c:v>0.28838999999999998</c:v>
                </c:pt>
                <c:pt idx="22145" formatCode="General">
                  <c:v>0.28838999999999998</c:v>
                </c:pt>
                <c:pt idx="22146" formatCode="General">
                  <c:v>0.28838999999999998</c:v>
                </c:pt>
                <c:pt idx="22147" formatCode="General">
                  <c:v>0.28838999999999998</c:v>
                </c:pt>
                <c:pt idx="22148" formatCode="General">
                  <c:v>0.28838999999999998</c:v>
                </c:pt>
                <c:pt idx="22149" formatCode="General">
                  <c:v>0.28838999999999998</c:v>
                </c:pt>
                <c:pt idx="22150" formatCode="General">
                  <c:v>0.28838999999999998</c:v>
                </c:pt>
                <c:pt idx="22151" formatCode="General">
                  <c:v>0.28838999999999998</c:v>
                </c:pt>
                <c:pt idx="22152" formatCode="General">
                  <c:v>0.28838999999999998</c:v>
                </c:pt>
                <c:pt idx="22153" formatCode="General">
                  <c:v>0.28838999999999998</c:v>
                </c:pt>
                <c:pt idx="22154" formatCode="General">
                  <c:v>0.28838999999999998</c:v>
                </c:pt>
                <c:pt idx="22155" formatCode="General">
                  <c:v>0.28838999999999998</c:v>
                </c:pt>
                <c:pt idx="22156" formatCode="General">
                  <c:v>0.28838999999999998</c:v>
                </c:pt>
                <c:pt idx="22157" formatCode="General">
                  <c:v>0.28838999999999998</c:v>
                </c:pt>
                <c:pt idx="22158" formatCode="General">
                  <c:v>0.28838999999999998</c:v>
                </c:pt>
                <c:pt idx="22159" formatCode="General">
                  <c:v>0.28839999999999999</c:v>
                </c:pt>
                <c:pt idx="22160" formatCode="General">
                  <c:v>0.28839999999999999</c:v>
                </c:pt>
                <c:pt idx="22161" formatCode="General">
                  <c:v>0.28839999999999999</c:v>
                </c:pt>
                <c:pt idx="22162" formatCode="General">
                  <c:v>0.28839999999999999</c:v>
                </c:pt>
                <c:pt idx="22163" formatCode="General">
                  <c:v>0.28839999999999999</c:v>
                </c:pt>
                <c:pt idx="22164" formatCode="General">
                  <c:v>0.28839999999999999</c:v>
                </c:pt>
                <c:pt idx="22165" formatCode="General">
                  <c:v>0.28839999999999999</c:v>
                </c:pt>
                <c:pt idx="22166" formatCode="General">
                  <c:v>0.28839999999999999</c:v>
                </c:pt>
                <c:pt idx="22167" formatCode="General">
                  <c:v>0.28839999999999999</c:v>
                </c:pt>
                <c:pt idx="22168" formatCode="General">
                  <c:v>0.28839999999999999</c:v>
                </c:pt>
                <c:pt idx="22169" formatCode="General">
                  <c:v>0.28839999999999999</c:v>
                </c:pt>
                <c:pt idx="22170" formatCode="General">
                  <c:v>0.28839999999999999</c:v>
                </c:pt>
                <c:pt idx="22171" formatCode="General">
                  <c:v>0.28839999999999999</c:v>
                </c:pt>
                <c:pt idx="22172" formatCode="General">
                  <c:v>0.28839999999999999</c:v>
                </c:pt>
                <c:pt idx="22173" formatCode="General">
                  <c:v>0.28839999999999999</c:v>
                </c:pt>
                <c:pt idx="22174" formatCode="General">
                  <c:v>0.28839999999999999</c:v>
                </c:pt>
                <c:pt idx="22175" formatCode="General">
                  <c:v>0.28839999999999999</c:v>
                </c:pt>
                <c:pt idx="22176" formatCode="General">
                  <c:v>0.28839999999999999</c:v>
                </c:pt>
                <c:pt idx="22177" formatCode="General">
                  <c:v>0.28839999999999999</c:v>
                </c:pt>
                <c:pt idx="22178" formatCode="General">
                  <c:v>0.28839999999999999</c:v>
                </c:pt>
                <c:pt idx="22179" formatCode="General">
                  <c:v>0.28839999999999999</c:v>
                </c:pt>
                <c:pt idx="22180" formatCode="General">
                  <c:v>0.28839999999999999</c:v>
                </c:pt>
                <c:pt idx="22181" formatCode="General">
                  <c:v>0.28839999999999999</c:v>
                </c:pt>
                <c:pt idx="22182" formatCode="General">
                  <c:v>0.28839999999999999</c:v>
                </c:pt>
                <c:pt idx="22183" formatCode="General">
                  <c:v>0.28839999999999999</c:v>
                </c:pt>
                <c:pt idx="22184" formatCode="General">
                  <c:v>0.28839999999999999</c:v>
                </c:pt>
                <c:pt idx="22185" formatCode="General">
                  <c:v>0.28839999999999999</c:v>
                </c:pt>
                <c:pt idx="22186" formatCode="General">
                  <c:v>0.28839999999999999</c:v>
                </c:pt>
                <c:pt idx="22187" formatCode="General">
                  <c:v>0.28839999999999999</c:v>
                </c:pt>
                <c:pt idx="22188" formatCode="General">
                  <c:v>0.28839999999999999</c:v>
                </c:pt>
                <c:pt idx="22189" formatCode="General">
                  <c:v>0.28839999999999999</c:v>
                </c:pt>
                <c:pt idx="22190" formatCode="General">
                  <c:v>0.28839999999999999</c:v>
                </c:pt>
                <c:pt idx="22191" formatCode="General">
                  <c:v>0.28839999999999999</c:v>
                </c:pt>
                <c:pt idx="22192" formatCode="General">
                  <c:v>0.28839999999999999</c:v>
                </c:pt>
                <c:pt idx="22193" formatCode="General">
                  <c:v>0.28839999999999999</c:v>
                </c:pt>
                <c:pt idx="22194" formatCode="General">
                  <c:v>0.28839999999999999</c:v>
                </c:pt>
                <c:pt idx="22195" formatCode="General">
                  <c:v>0.28839999999999999</c:v>
                </c:pt>
                <c:pt idx="22196" formatCode="General">
                  <c:v>0.28839999999999999</c:v>
                </c:pt>
                <c:pt idx="22197" formatCode="General">
                  <c:v>0.28839999999999999</c:v>
                </c:pt>
                <c:pt idx="22198" formatCode="General">
                  <c:v>0.28839999999999999</c:v>
                </c:pt>
                <c:pt idx="22199" formatCode="General">
                  <c:v>0.28839999999999999</c:v>
                </c:pt>
                <c:pt idx="22200" formatCode="General">
                  <c:v>0.28839999999999999</c:v>
                </c:pt>
                <c:pt idx="22201" formatCode="General">
                  <c:v>0.28839999999999999</c:v>
                </c:pt>
                <c:pt idx="22202" formatCode="General">
                  <c:v>0.28839999999999999</c:v>
                </c:pt>
                <c:pt idx="22203" formatCode="General">
                  <c:v>0.28839999999999999</c:v>
                </c:pt>
                <c:pt idx="22204" formatCode="General">
                  <c:v>0.28839999999999999</c:v>
                </c:pt>
                <c:pt idx="22205" formatCode="General">
                  <c:v>0.28839999999999999</c:v>
                </c:pt>
                <c:pt idx="22206" formatCode="General">
                  <c:v>0.28839999999999999</c:v>
                </c:pt>
                <c:pt idx="22207" formatCode="General">
                  <c:v>0.28839999999999999</c:v>
                </c:pt>
                <c:pt idx="22208" formatCode="General">
                  <c:v>0.28839999999999999</c:v>
                </c:pt>
                <c:pt idx="22209" formatCode="General">
                  <c:v>0.28839999999999999</c:v>
                </c:pt>
                <c:pt idx="22210" formatCode="General">
                  <c:v>0.28839999999999999</c:v>
                </c:pt>
                <c:pt idx="22211" formatCode="General">
                  <c:v>0.28839999999999999</c:v>
                </c:pt>
                <c:pt idx="22212" formatCode="General">
                  <c:v>0.28839999999999999</c:v>
                </c:pt>
                <c:pt idx="22213" formatCode="General">
                  <c:v>0.28839999999999999</c:v>
                </c:pt>
                <c:pt idx="22214" formatCode="General">
                  <c:v>0.28839999999999999</c:v>
                </c:pt>
                <c:pt idx="22215" formatCode="General">
                  <c:v>0.28839999999999999</c:v>
                </c:pt>
                <c:pt idx="22216" formatCode="General">
                  <c:v>0.28839999999999999</c:v>
                </c:pt>
                <c:pt idx="22217" formatCode="General">
                  <c:v>0.28839999999999999</c:v>
                </c:pt>
                <c:pt idx="22218" formatCode="General">
                  <c:v>0.28839999999999999</c:v>
                </c:pt>
                <c:pt idx="22219" formatCode="General">
                  <c:v>0.28839999999999999</c:v>
                </c:pt>
                <c:pt idx="22220" formatCode="General">
                  <c:v>0.28839999999999999</c:v>
                </c:pt>
                <c:pt idx="22221" formatCode="General">
                  <c:v>0.28839999999999999</c:v>
                </c:pt>
                <c:pt idx="22222" formatCode="General">
                  <c:v>0.28839999999999999</c:v>
                </c:pt>
                <c:pt idx="22223" formatCode="General">
                  <c:v>0.28839999999999999</c:v>
                </c:pt>
                <c:pt idx="22224" formatCode="General">
                  <c:v>0.28839999999999999</c:v>
                </c:pt>
                <c:pt idx="22225" formatCode="General">
                  <c:v>0.28839999999999999</c:v>
                </c:pt>
                <c:pt idx="22226" formatCode="General">
                  <c:v>0.28839999999999999</c:v>
                </c:pt>
                <c:pt idx="22227" formatCode="General">
                  <c:v>0.28839999999999999</c:v>
                </c:pt>
                <c:pt idx="22228" formatCode="General">
                  <c:v>0.28839999999999999</c:v>
                </c:pt>
                <c:pt idx="22229" formatCode="General">
                  <c:v>0.28839999999999999</c:v>
                </c:pt>
                <c:pt idx="22230" formatCode="General">
                  <c:v>0.28839999999999999</c:v>
                </c:pt>
                <c:pt idx="22231" formatCode="General">
                  <c:v>0.28839999999999999</c:v>
                </c:pt>
                <c:pt idx="22232" formatCode="General">
                  <c:v>0.28839999999999999</c:v>
                </c:pt>
                <c:pt idx="22233" formatCode="General">
                  <c:v>0.28839999999999999</c:v>
                </c:pt>
                <c:pt idx="22234" formatCode="General">
                  <c:v>0.28839999999999999</c:v>
                </c:pt>
                <c:pt idx="22235" formatCode="General">
                  <c:v>0.28839999999999999</c:v>
                </c:pt>
                <c:pt idx="22236" formatCode="General">
                  <c:v>0.28839999999999999</c:v>
                </c:pt>
                <c:pt idx="22237" formatCode="General">
                  <c:v>0.28839999999999999</c:v>
                </c:pt>
                <c:pt idx="22238" formatCode="General">
                  <c:v>0.28839999999999999</c:v>
                </c:pt>
                <c:pt idx="22239" formatCode="General">
                  <c:v>0.28839999999999999</c:v>
                </c:pt>
                <c:pt idx="22240" formatCode="General">
                  <c:v>0.28839999999999999</c:v>
                </c:pt>
                <c:pt idx="22241" formatCode="General">
                  <c:v>0.28839999999999999</c:v>
                </c:pt>
                <c:pt idx="22242" formatCode="General">
                  <c:v>0.28839999999999999</c:v>
                </c:pt>
                <c:pt idx="22243" formatCode="General">
                  <c:v>0.28839999999999999</c:v>
                </c:pt>
                <c:pt idx="22244" formatCode="General">
                  <c:v>0.28841</c:v>
                </c:pt>
                <c:pt idx="22245" formatCode="General">
                  <c:v>0.28841</c:v>
                </c:pt>
                <c:pt idx="22246" formatCode="General">
                  <c:v>0.28841</c:v>
                </c:pt>
                <c:pt idx="22247" formatCode="General">
                  <c:v>0.28841</c:v>
                </c:pt>
                <c:pt idx="22248" formatCode="General">
                  <c:v>0.28841</c:v>
                </c:pt>
                <c:pt idx="22249" formatCode="General">
                  <c:v>0.28841</c:v>
                </c:pt>
                <c:pt idx="22250" formatCode="General">
                  <c:v>0.28841</c:v>
                </c:pt>
                <c:pt idx="22251" formatCode="General">
                  <c:v>0.28841</c:v>
                </c:pt>
                <c:pt idx="22252" formatCode="General">
                  <c:v>0.28841</c:v>
                </c:pt>
                <c:pt idx="22253" formatCode="General">
                  <c:v>0.28841</c:v>
                </c:pt>
                <c:pt idx="22254" formatCode="General">
                  <c:v>0.28841</c:v>
                </c:pt>
                <c:pt idx="22255" formatCode="General">
                  <c:v>0.28841</c:v>
                </c:pt>
                <c:pt idx="22256" formatCode="General">
                  <c:v>0.28841</c:v>
                </c:pt>
                <c:pt idx="22257" formatCode="General">
                  <c:v>0.28841</c:v>
                </c:pt>
                <c:pt idx="22258" formatCode="General">
                  <c:v>0.28841</c:v>
                </c:pt>
                <c:pt idx="22259" formatCode="General">
                  <c:v>0.28841</c:v>
                </c:pt>
                <c:pt idx="22260" formatCode="General">
                  <c:v>0.28841</c:v>
                </c:pt>
                <c:pt idx="22261" formatCode="General">
                  <c:v>0.28841</c:v>
                </c:pt>
                <c:pt idx="22262" formatCode="General">
                  <c:v>0.28841</c:v>
                </c:pt>
                <c:pt idx="22263" formatCode="General">
                  <c:v>0.28841</c:v>
                </c:pt>
                <c:pt idx="22264" formatCode="General">
                  <c:v>0.28841</c:v>
                </c:pt>
                <c:pt idx="22265" formatCode="General">
                  <c:v>0.28841</c:v>
                </c:pt>
                <c:pt idx="22266" formatCode="General">
                  <c:v>0.28841</c:v>
                </c:pt>
                <c:pt idx="22267" formatCode="General">
                  <c:v>0.28841</c:v>
                </c:pt>
                <c:pt idx="22268" formatCode="General">
                  <c:v>0.28841</c:v>
                </c:pt>
                <c:pt idx="22269" formatCode="General">
                  <c:v>0.28841</c:v>
                </c:pt>
                <c:pt idx="22270" formatCode="General">
                  <c:v>0.28841</c:v>
                </c:pt>
                <c:pt idx="22271" formatCode="General">
                  <c:v>0.28841</c:v>
                </c:pt>
                <c:pt idx="22272" formatCode="General">
                  <c:v>0.28841</c:v>
                </c:pt>
                <c:pt idx="22273" formatCode="General">
                  <c:v>0.28841</c:v>
                </c:pt>
                <c:pt idx="22274" formatCode="General">
                  <c:v>0.28841</c:v>
                </c:pt>
                <c:pt idx="22275" formatCode="General">
                  <c:v>0.28841</c:v>
                </c:pt>
                <c:pt idx="22276" formatCode="General">
                  <c:v>0.28841</c:v>
                </c:pt>
                <c:pt idx="22277" formatCode="General">
                  <c:v>0.28841</c:v>
                </c:pt>
                <c:pt idx="22278" formatCode="General">
                  <c:v>0.28841</c:v>
                </c:pt>
                <c:pt idx="22279" formatCode="General">
                  <c:v>0.28841</c:v>
                </c:pt>
                <c:pt idx="22280" formatCode="General">
                  <c:v>0.28841</c:v>
                </c:pt>
                <c:pt idx="22281" formatCode="General">
                  <c:v>0.28841</c:v>
                </c:pt>
                <c:pt idx="22282" formatCode="General">
                  <c:v>0.28841</c:v>
                </c:pt>
                <c:pt idx="22283" formatCode="General">
                  <c:v>0.28841</c:v>
                </c:pt>
                <c:pt idx="22284" formatCode="General">
                  <c:v>0.28841</c:v>
                </c:pt>
                <c:pt idx="22285" formatCode="General">
                  <c:v>0.28841</c:v>
                </c:pt>
                <c:pt idx="22286" formatCode="General">
                  <c:v>0.28841</c:v>
                </c:pt>
                <c:pt idx="22287" formatCode="General">
                  <c:v>0.28841</c:v>
                </c:pt>
                <c:pt idx="22288" formatCode="General">
                  <c:v>0.28841</c:v>
                </c:pt>
                <c:pt idx="22289" formatCode="General">
                  <c:v>0.28841</c:v>
                </c:pt>
                <c:pt idx="22290" formatCode="General">
                  <c:v>0.28841</c:v>
                </c:pt>
                <c:pt idx="22291" formatCode="General">
                  <c:v>0.28841</c:v>
                </c:pt>
                <c:pt idx="22292" formatCode="General">
                  <c:v>0.28841</c:v>
                </c:pt>
                <c:pt idx="22293" formatCode="General">
                  <c:v>0.28841</c:v>
                </c:pt>
                <c:pt idx="22294" formatCode="General">
                  <c:v>0.28841</c:v>
                </c:pt>
                <c:pt idx="22295" formatCode="General">
                  <c:v>0.28841</c:v>
                </c:pt>
                <c:pt idx="22296" formatCode="General">
                  <c:v>0.28841</c:v>
                </c:pt>
                <c:pt idx="22297" formatCode="General">
                  <c:v>0.28841</c:v>
                </c:pt>
                <c:pt idx="22298" formatCode="General">
                  <c:v>0.28841</c:v>
                </c:pt>
                <c:pt idx="22299" formatCode="General">
                  <c:v>0.28841</c:v>
                </c:pt>
                <c:pt idx="22300" formatCode="General">
                  <c:v>0.28841</c:v>
                </c:pt>
                <c:pt idx="22301" formatCode="General">
                  <c:v>0.28841</c:v>
                </c:pt>
                <c:pt idx="22302" formatCode="General">
                  <c:v>0.28841</c:v>
                </c:pt>
                <c:pt idx="22303" formatCode="General">
                  <c:v>0.28841</c:v>
                </c:pt>
                <c:pt idx="22304" formatCode="General">
                  <c:v>0.28841</c:v>
                </c:pt>
                <c:pt idx="22305" formatCode="General">
                  <c:v>0.28841</c:v>
                </c:pt>
                <c:pt idx="22306" formatCode="General">
                  <c:v>0.28841</c:v>
                </c:pt>
                <c:pt idx="22307" formatCode="General">
                  <c:v>0.28841</c:v>
                </c:pt>
                <c:pt idx="22308" formatCode="General">
                  <c:v>0.28841</c:v>
                </c:pt>
                <c:pt idx="22309" formatCode="General">
                  <c:v>0.28841</c:v>
                </c:pt>
                <c:pt idx="22310" formatCode="General">
                  <c:v>0.28841</c:v>
                </c:pt>
                <c:pt idx="22311" formatCode="General">
                  <c:v>0.28841</c:v>
                </c:pt>
                <c:pt idx="22312" formatCode="General">
                  <c:v>0.28841</c:v>
                </c:pt>
                <c:pt idx="22313" formatCode="General">
                  <c:v>0.28841</c:v>
                </c:pt>
                <c:pt idx="22314" formatCode="General">
                  <c:v>0.28841</c:v>
                </c:pt>
                <c:pt idx="22315" formatCode="General">
                  <c:v>0.28842000000000001</c:v>
                </c:pt>
                <c:pt idx="22316" formatCode="General">
                  <c:v>0.28842000000000001</c:v>
                </c:pt>
                <c:pt idx="22317" formatCode="General">
                  <c:v>0.28842000000000001</c:v>
                </c:pt>
                <c:pt idx="22318" formatCode="General">
                  <c:v>0.28842000000000001</c:v>
                </c:pt>
                <c:pt idx="22319" formatCode="General">
                  <c:v>0.28842000000000001</c:v>
                </c:pt>
                <c:pt idx="22320" formatCode="General">
                  <c:v>0.28842000000000001</c:v>
                </c:pt>
                <c:pt idx="22321" formatCode="General">
                  <c:v>0.28842000000000001</c:v>
                </c:pt>
                <c:pt idx="22322" formatCode="General">
                  <c:v>0.28842000000000001</c:v>
                </c:pt>
                <c:pt idx="22323" formatCode="General">
                  <c:v>0.28842000000000001</c:v>
                </c:pt>
                <c:pt idx="22324" formatCode="General">
                  <c:v>0.28842000000000001</c:v>
                </c:pt>
                <c:pt idx="22325" formatCode="General">
                  <c:v>0.28842000000000001</c:v>
                </c:pt>
                <c:pt idx="22326" formatCode="General">
                  <c:v>0.28842000000000001</c:v>
                </c:pt>
                <c:pt idx="22327" formatCode="General">
                  <c:v>0.28842000000000001</c:v>
                </c:pt>
                <c:pt idx="22328" formatCode="General">
                  <c:v>0.28842000000000001</c:v>
                </c:pt>
                <c:pt idx="22329" formatCode="General">
                  <c:v>0.28842000000000001</c:v>
                </c:pt>
                <c:pt idx="22330" formatCode="General">
                  <c:v>0.28842000000000001</c:v>
                </c:pt>
                <c:pt idx="22331" formatCode="General">
                  <c:v>0.28842000000000001</c:v>
                </c:pt>
                <c:pt idx="22332" formatCode="General">
                  <c:v>0.28842000000000001</c:v>
                </c:pt>
                <c:pt idx="22333" formatCode="General">
                  <c:v>0.28842000000000001</c:v>
                </c:pt>
                <c:pt idx="22334" formatCode="General">
                  <c:v>0.28842000000000001</c:v>
                </c:pt>
                <c:pt idx="22335" formatCode="General">
                  <c:v>0.28842000000000001</c:v>
                </c:pt>
                <c:pt idx="22336" formatCode="General">
                  <c:v>0.28842000000000001</c:v>
                </c:pt>
                <c:pt idx="22337" formatCode="General">
                  <c:v>0.28842000000000001</c:v>
                </c:pt>
                <c:pt idx="22338" formatCode="General">
                  <c:v>0.28842000000000001</c:v>
                </c:pt>
                <c:pt idx="22339" formatCode="General">
                  <c:v>0.28842000000000001</c:v>
                </c:pt>
                <c:pt idx="22340" formatCode="General">
                  <c:v>0.28842000000000001</c:v>
                </c:pt>
                <c:pt idx="22341" formatCode="General">
                  <c:v>0.28842000000000001</c:v>
                </c:pt>
                <c:pt idx="22342" formatCode="General">
                  <c:v>0.28842000000000001</c:v>
                </c:pt>
                <c:pt idx="22343" formatCode="General">
                  <c:v>0.28842000000000001</c:v>
                </c:pt>
                <c:pt idx="22344" formatCode="General">
                  <c:v>0.28842000000000001</c:v>
                </c:pt>
                <c:pt idx="22345" formatCode="General">
                  <c:v>0.28842000000000001</c:v>
                </c:pt>
                <c:pt idx="22346" formatCode="General">
                  <c:v>0.28842000000000001</c:v>
                </c:pt>
                <c:pt idx="22347" formatCode="General">
                  <c:v>0.28842000000000001</c:v>
                </c:pt>
                <c:pt idx="22348" formatCode="General">
                  <c:v>0.28842000000000001</c:v>
                </c:pt>
                <c:pt idx="22349" formatCode="General">
                  <c:v>0.28842000000000001</c:v>
                </c:pt>
                <c:pt idx="22350" formatCode="General">
                  <c:v>0.28842000000000001</c:v>
                </c:pt>
                <c:pt idx="22351" formatCode="General">
                  <c:v>0.28842000000000001</c:v>
                </c:pt>
                <c:pt idx="22352" formatCode="General">
                  <c:v>0.28842000000000001</c:v>
                </c:pt>
                <c:pt idx="22353" formatCode="General">
                  <c:v>0.28842000000000001</c:v>
                </c:pt>
                <c:pt idx="22354" formatCode="General">
                  <c:v>0.28842000000000001</c:v>
                </c:pt>
                <c:pt idx="22355" formatCode="General">
                  <c:v>0.28842000000000001</c:v>
                </c:pt>
                <c:pt idx="22356" formatCode="General">
                  <c:v>0.28842000000000001</c:v>
                </c:pt>
                <c:pt idx="22357" formatCode="General">
                  <c:v>0.28842000000000001</c:v>
                </c:pt>
                <c:pt idx="22358" formatCode="General">
                  <c:v>0.28842000000000001</c:v>
                </c:pt>
                <c:pt idx="22359" formatCode="General">
                  <c:v>0.28842000000000001</c:v>
                </c:pt>
                <c:pt idx="22360" formatCode="General">
                  <c:v>0.28842000000000001</c:v>
                </c:pt>
                <c:pt idx="22361" formatCode="General">
                  <c:v>0.28842000000000001</c:v>
                </c:pt>
                <c:pt idx="22362" formatCode="General">
                  <c:v>0.28842000000000001</c:v>
                </c:pt>
                <c:pt idx="22363" formatCode="General">
                  <c:v>0.28842000000000001</c:v>
                </c:pt>
                <c:pt idx="22364" formatCode="General">
                  <c:v>0.28842000000000001</c:v>
                </c:pt>
                <c:pt idx="22365" formatCode="General">
                  <c:v>0.28842000000000001</c:v>
                </c:pt>
                <c:pt idx="22366" formatCode="General">
                  <c:v>0.28842000000000001</c:v>
                </c:pt>
                <c:pt idx="22367" formatCode="General">
                  <c:v>0.28842000000000001</c:v>
                </c:pt>
                <c:pt idx="22368" formatCode="General">
                  <c:v>0.28842000000000001</c:v>
                </c:pt>
                <c:pt idx="22369" formatCode="General">
                  <c:v>0.28842000000000001</c:v>
                </c:pt>
                <c:pt idx="22370" formatCode="General">
                  <c:v>0.28842000000000001</c:v>
                </c:pt>
                <c:pt idx="22371" formatCode="General">
                  <c:v>0.28842000000000001</c:v>
                </c:pt>
                <c:pt idx="22372" formatCode="General">
                  <c:v>0.28842000000000001</c:v>
                </c:pt>
                <c:pt idx="22373" formatCode="General">
                  <c:v>0.28842000000000001</c:v>
                </c:pt>
                <c:pt idx="22374" formatCode="General">
                  <c:v>0.28842000000000001</c:v>
                </c:pt>
                <c:pt idx="22375" formatCode="General">
                  <c:v>0.28842000000000001</c:v>
                </c:pt>
                <c:pt idx="22376" formatCode="General">
                  <c:v>0.28842000000000001</c:v>
                </c:pt>
                <c:pt idx="22377" formatCode="General">
                  <c:v>0.28842000000000001</c:v>
                </c:pt>
                <c:pt idx="22378" formatCode="General">
                  <c:v>0.28842000000000001</c:v>
                </c:pt>
                <c:pt idx="22379" formatCode="General">
                  <c:v>0.28842000000000001</c:v>
                </c:pt>
                <c:pt idx="22380" formatCode="General">
                  <c:v>0.28842000000000001</c:v>
                </c:pt>
                <c:pt idx="22381" formatCode="General">
                  <c:v>0.28842000000000001</c:v>
                </c:pt>
                <c:pt idx="22382" formatCode="General">
                  <c:v>0.28842000000000001</c:v>
                </c:pt>
                <c:pt idx="22383" formatCode="General">
                  <c:v>0.28842000000000001</c:v>
                </c:pt>
                <c:pt idx="22384" formatCode="General">
                  <c:v>0.28842000000000001</c:v>
                </c:pt>
                <c:pt idx="22385" formatCode="General">
                  <c:v>0.28842000000000001</c:v>
                </c:pt>
                <c:pt idx="22386" formatCode="General">
                  <c:v>0.28842000000000001</c:v>
                </c:pt>
                <c:pt idx="22387" formatCode="General">
                  <c:v>0.28842000000000001</c:v>
                </c:pt>
                <c:pt idx="22388" formatCode="General">
                  <c:v>0.28842000000000001</c:v>
                </c:pt>
                <c:pt idx="22389" formatCode="General">
                  <c:v>0.28842000000000001</c:v>
                </c:pt>
                <c:pt idx="22390" formatCode="General">
                  <c:v>0.28842000000000001</c:v>
                </c:pt>
                <c:pt idx="22391" formatCode="General">
                  <c:v>0.28842000000000001</c:v>
                </c:pt>
                <c:pt idx="22392" formatCode="General">
                  <c:v>0.28842000000000001</c:v>
                </c:pt>
                <c:pt idx="22393" formatCode="General">
                  <c:v>0.28842000000000001</c:v>
                </c:pt>
                <c:pt idx="22394" formatCode="General">
                  <c:v>0.28842000000000001</c:v>
                </c:pt>
                <c:pt idx="22395" formatCode="General">
                  <c:v>0.28842000000000001</c:v>
                </c:pt>
                <c:pt idx="22396" formatCode="General">
                  <c:v>0.28842000000000001</c:v>
                </c:pt>
                <c:pt idx="22397" formatCode="General">
                  <c:v>0.28842000000000001</c:v>
                </c:pt>
                <c:pt idx="22398" formatCode="General">
                  <c:v>0.28842000000000001</c:v>
                </c:pt>
                <c:pt idx="22399" formatCode="General">
                  <c:v>0.28842000000000001</c:v>
                </c:pt>
                <c:pt idx="22400" formatCode="General">
                  <c:v>0.28842000000000001</c:v>
                </c:pt>
                <c:pt idx="22401" formatCode="General">
                  <c:v>0.28842000000000001</c:v>
                </c:pt>
                <c:pt idx="22402" formatCode="General">
                  <c:v>0.28842000000000001</c:v>
                </c:pt>
                <c:pt idx="22403" formatCode="General">
                  <c:v>0.28842000000000001</c:v>
                </c:pt>
                <c:pt idx="22404" formatCode="General">
                  <c:v>0.28842000000000001</c:v>
                </c:pt>
                <c:pt idx="22405" formatCode="General">
                  <c:v>0.28842000000000001</c:v>
                </c:pt>
                <c:pt idx="22406" formatCode="General">
                  <c:v>0.28842000000000001</c:v>
                </c:pt>
                <c:pt idx="22407" formatCode="General">
                  <c:v>0.28842000000000001</c:v>
                </c:pt>
                <c:pt idx="22408" formatCode="General">
                  <c:v>0.28842000000000001</c:v>
                </c:pt>
                <c:pt idx="22409" formatCode="General">
                  <c:v>0.28842000000000001</c:v>
                </c:pt>
                <c:pt idx="22410" formatCode="General">
                  <c:v>0.28842000000000001</c:v>
                </c:pt>
                <c:pt idx="22411" formatCode="General">
                  <c:v>0.28842000000000001</c:v>
                </c:pt>
                <c:pt idx="22412" formatCode="General">
                  <c:v>0.28842000000000001</c:v>
                </c:pt>
                <c:pt idx="22413" formatCode="General">
                  <c:v>0.28842000000000001</c:v>
                </c:pt>
                <c:pt idx="22414" formatCode="General">
                  <c:v>0.28842000000000001</c:v>
                </c:pt>
                <c:pt idx="22415" formatCode="General">
                  <c:v>0.28842000000000001</c:v>
                </c:pt>
                <c:pt idx="22416" formatCode="General">
                  <c:v>0.28842000000000001</c:v>
                </c:pt>
                <c:pt idx="22417" formatCode="General">
                  <c:v>0.28842000000000001</c:v>
                </c:pt>
                <c:pt idx="22418" formatCode="General">
                  <c:v>0.28842000000000001</c:v>
                </c:pt>
                <c:pt idx="22419" formatCode="General">
                  <c:v>0.28842000000000001</c:v>
                </c:pt>
                <c:pt idx="22420" formatCode="General">
                  <c:v>0.28842000000000001</c:v>
                </c:pt>
                <c:pt idx="22421" formatCode="General">
                  <c:v>0.28842000000000001</c:v>
                </c:pt>
                <c:pt idx="22422" formatCode="General">
                  <c:v>0.28842000000000001</c:v>
                </c:pt>
                <c:pt idx="22423" formatCode="General">
                  <c:v>0.28842000000000001</c:v>
                </c:pt>
                <c:pt idx="22424" formatCode="General">
                  <c:v>0.28842000000000001</c:v>
                </c:pt>
                <c:pt idx="22425" formatCode="General">
                  <c:v>0.28842000000000001</c:v>
                </c:pt>
                <c:pt idx="22426" formatCode="General">
                  <c:v>0.28842000000000001</c:v>
                </c:pt>
                <c:pt idx="22427" formatCode="General">
                  <c:v>0.28842000000000001</c:v>
                </c:pt>
                <c:pt idx="22428" formatCode="General">
                  <c:v>0.28842000000000001</c:v>
                </c:pt>
                <c:pt idx="22429" formatCode="General">
                  <c:v>0.28842000000000001</c:v>
                </c:pt>
                <c:pt idx="22430" formatCode="General">
                  <c:v>0.28842000000000001</c:v>
                </c:pt>
                <c:pt idx="22431" formatCode="General">
                  <c:v>0.28842000000000001</c:v>
                </c:pt>
                <c:pt idx="22432" formatCode="General">
                  <c:v>0.28842000000000001</c:v>
                </c:pt>
                <c:pt idx="22433" formatCode="General">
                  <c:v>0.28842000000000001</c:v>
                </c:pt>
                <c:pt idx="22434" formatCode="General">
                  <c:v>0.28842000000000001</c:v>
                </c:pt>
                <c:pt idx="22435" formatCode="General">
                  <c:v>0.28842000000000001</c:v>
                </c:pt>
                <c:pt idx="22436" formatCode="General">
                  <c:v>0.28842000000000001</c:v>
                </c:pt>
                <c:pt idx="22437" formatCode="General">
                  <c:v>0.28842000000000001</c:v>
                </c:pt>
                <c:pt idx="22438" formatCode="General">
                  <c:v>0.28842000000000001</c:v>
                </c:pt>
                <c:pt idx="22439" formatCode="General">
                  <c:v>0.28842000000000001</c:v>
                </c:pt>
                <c:pt idx="22440" formatCode="General">
                  <c:v>0.28842000000000001</c:v>
                </c:pt>
                <c:pt idx="22441" formatCode="General">
                  <c:v>0.28842000000000001</c:v>
                </c:pt>
                <c:pt idx="22442" formatCode="General">
                  <c:v>0.28842000000000001</c:v>
                </c:pt>
                <c:pt idx="22443" formatCode="General">
                  <c:v>0.28842000000000001</c:v>
                </c:pt>
                <c:pt idx="22444" formatCode="General">
                  <c:v>0.28842000000000001</c:v>
                </c:pt>
                <c:pt idx="22445" formatCode="General">
                  <c:v>0.28842000000000001</c:v>
                </c:pt>
                <c:pt idx="22446" formatCode="General">
                  <c:v>0.28842000000000001</c:v>
                </c:pt>
                <c:pt idx="22447" formatCode="General">
                  <c:v>0.28842000000000001</c:v>
                </c:pt>
                <c:pt idx="22448" formatCode="General">
                  <c:v>0.28842000000000001</c:v>
                </c:pt>
                <c:pt idx="22449" formatCode="General">
                  <c:v>0.28842000000000001</c:v>
                </c:pt>
                <c:pt idx="22450" formatCode="General">
                  <c:v>0.28842000000000001</c:v>
                </c:pt>
                <c:pt idx="22451" formatCode="General">
                  <c:v>0.28842000000000001</c:v>
                </c:pt>
                <c:pt idx="22452" formatCode="General">
                  <c:v>0.28842000000000001</c:v>
                </c:pt>
                <c:pt idx="22453" formatCode="General">
                  <c:v>0.28842000000000001</c:v>
                </c:pt>
                <c:pt idx="22454" formatCode="General">
                  <c:v>0.28842000000000001</c:v>
                </c:pt>
                <c:pt idx="22455" formatCode="General">
                  <c:v>0.28842000000000001</c:v>
                </c:pt>
                <c:pt idx="22456" formatCode="General">
                  <c:v>0.28842000000000001</c:v>
                </c:pt>
                <c:pt idx="22457" formatCode="General">
                  <c:v>0.28842000000000001</c:v>
                </c:pt>
                <c:pt idx="22458" formatCode="General">
                  <c:v>0.28842000000000001</c:v>
                </c:pt>
                <c:pt idx="22459" formatCode="General">
                  <c:v>0.28842000000000001</c:v>
                </c:pt>
                <c:pt idx="22460" formatCode="General">
                  <c:v>0.28842000000000001</c:v>
                </c:pt>
                <c:pt idx="22461" formatCode="General">
                  <c:v>0.28842000000000001</c:v>
                </c:pt>
                <c:pt idx="22462" formatCode="General">
                  <c:v>0.28842000000000001</c:v>
                </c:pt>
                <c:pt idx="22463" formatCode="General">
                  <c:v>0.28842000000000001</c:v>
                </c:pt>
                <c:pt idx="22464" formatCode="General">
                  <c:v>0.28842000000000001</c:v>
                </c:pt>
                <c:pt idx="22465" formatCode="General">
                  <c:v>0.28842000000000001</c:v>
                </c:pt>
                <c:pt idx="22466" formatCode="General">
                  <c:v>0.28842000000000001</c:v>
                </c:pt>
                <c:pt idx="22467" formatCode="General">
                  <c:v>0.28842000000000001</c:v>
                </c:pt>
                <c:pt idx="22468" formatCode="General">
                  <c:v>0.28842000000000001</c:v>
                </c:pt>
                <c:pt idx="22469" formatCode="General">
                  <c:v>0.28842000000000001</c:v>
                </c:pt>
                <c:pt idx="22470" formatCode="General">
                  <c:v>0.28842000000000001</c:v>
                </c:pt>
                <c:pt idx="22471" formatCode="General">
                  <c:v>0.28842000000000001</c:v>
                </c:pt>
                <c:pt idx="22472" formatCode="General">
                  <c:v>0.28842000000000001</c:v>
                </c:pt>
                <c:pt idx="22473" formatCode="General">
                  <c:v>0.28842000000000001</c:v>
                </c:pt>
                <c:pt idx="22474" formatCode="General">
                  <c:v>0.28842000000000001</c:v>
                </c:pt>
                <c:pt idx="22475" formatCode="General">
                  <c:v>0.28842000000000001</c:v>
                </c:pt>
                <c:pt idx="22476" formatCode="General">
                  <c:v>0.28842000000000001</c:v>
                </c:pt>
                <c:pt idx="22477" formatCode="General">
                  <c:v>0.28842000000000001</c:v>
                </c:pt>
                <c:pt idx="22478" formatCode="General">
                  <c:v>0.28842000000000001</c:v>
                </c:pt>
                <c:pt idx="22479" formatCode="General">
                  <c:v>0.28842000000000001</c:v>
                </c:pt>
                <c:pt idx="22480" formatCode="General">
                  <c:v>0.28842000000000001</c:v>
                </c:pt>
                <c:pt idx="22481" formatCode="General">
                  <c:v>0.28842000000000001</c:v>
                </c:pt>
                <c:pt idx="22482" formatCode="General">
                  <c:v>0.28842000000000001</c:v>
                </c:pt>
                <c:pt idx="22483" formatCode="General">
                  <c:v>0.28842000000000001</c:v>
                </c:pt>
                <c:pt idx="22484" formatCode="General">
                  <c:v>0.28842000000000001</c:v>
                </c:pt>
                <c:pt idx="22485" formatCode="General">
                  <c:v>0.28842000000000001</c:v>
                </c:pt>
                <c:pt idx="22486" formatCode="General">
                  <c:v>0.28842000000000001</c:v>
                </c:pt>
                <c:pt idx="22487" formatCode="General">
                  <c:v>0.28842000000000001</c:v>
                </c:pt>
                <c:pt idx="22488" formatCode="General">
                  <c:v>0.28842000000000001</c:v>
                </c:pt>
                <c:pt idx="22489" formatCode="General">
                  <c:v>0.28842000000000001</c:v>
                </c:pt>
                <c:pt idx="22490" formatCode="General">
                  <c:v>0.28842000000000001</c:v>
                </c:pt>
                <c:pt idx="22491" formatCode="General">
                  <c:v>0.28842000000000001</c:v>
                </c:pt>
                <c:pt idx="22492" formatCode="General">
                  <c:v>0.28842000000000001</c:v>
                </c:pt>
                <c:pt idx="22493" formatCode="General">
                  <c:v>0.28842000000000001</c:v>
                </c:pt>
                <c:pt idx="22494" formatCode="General">
                  <c:v>0.28842000000000001</c:v>
                </c:pt>
                <c:pt idx="22495" formatCode="General">
                  <c:v>0.28842000000000001</c:v>
                </c:pt>
                <c:pt idx="22496" formatCode="General">
                  <c:v>0.28841</c:v>
                </c:pt>
                <c:pt idx="22497" formatCode="General">
                  <c:v>0.28841</c:v>
                </c:pt>
                <c:pt idx="22498" formatCode="General">
                  <c:v>0.28841</c:v>
                </c:pt>
                <c:pt idx="22499" formatCode="General">
                  <c:v>0.28841</c:v>
                </c:pt>
                <c:pt idx="22500" formatCode="General">
                  <c:v>0.28841</c:v>
                </c:pt>
                <c:pt idx="22501" formatCode="General">
                  <c:v>0.28841</c:v>
                </c:pt>
                <c:pt idx="22502" formatCode="General">
                  <c:v>0.28841</c:v>
                </c:pt>
                <c:pt idx="22503" formatCode="General">
                  <c:v>0.28841</c:v>
                </c:pt>
                <c:pt idx="22504" formatCode="General">
                  <c:v>0.28841</c:v>
                </c:pt>
                <c:pt idx="22505" formatCode="General">
                  <c:v>0.28841</c:v>
                </c:pt>
                <c:pt idx="22506" formatCode="General">
                  <c:v>0.28841</c:v>
                </c:pt>
                <c:pt idx="22507" formatCode="General">
                  <c:v>0.28841</c:v>
                </c:pt>
                <c:pt idx="22508" formatCode="General">
                  <c:v>0.28841</c:v>
                </c:pt>
                <c:pt idx="22509" formatCode="General">
                  <c:v>0.28841</c:v>
                </c:pt>
                <c:pt idx="22510" formatCode="General">
                  <c:v>0.28841</c:v>
                </c:pt>
                <c:pt idx="22511" formatCode="General">
                  <c:v>0.28841</c:v>
                </c:pt>
                <c:pt idx="22512" formatCode="General">
                  <c:v>0.28841</c:v>
                </c:pt>
                <c:pt idx="22513" formatCode="General">
                  <c:v>0.28841</c:v>
                </c:pt>
                <c:pt idx="22514" formatCode="General">
                  <c:v>0.28841</c:v>
                </c:pt>
                <c:pt idx="22515" formatCode="General">
                  <c:v>0.28841</c:v>
                </c:pt>
                <c:pt idx="22516" formatCode="General">
                  <c:v>0.28841</c:v>
                </c:pt>
                <c:pt idx="22517" formatCode="General">
                  <c:v>0.28841</c:v>
                </c:pt>
                <c:pt idx="22518" formatCode="General">
                  <c:v>0.28841</c:v>
                </c:pt>
                <c:pt idx="22519" formatCode="General">
                  <c:v>0.28841</c:v>
                </c:pt>
                <c:pt idx="22520" formatCode="General">
                  <c:v>0.28841</c:v>
                </c:pt>
                <c:pt idx="22521" formatCode="General">
                  <c:v>0.28841</c:v>
                </c:pt>
                <c:pt idx="22522" formatCode="General">
                  <c:v>0.28841</c:v>
                </c:pt>
                <c:pt idx="22523" formatCode="General">
                  <c:v>0.28841</c:v>
                </c:pt>
                <c:pt idx="22524" formatCode="General">
                  <c:v>0.28841</c:v>
                </c:pt>
                <c:pt idx="22525" formatCode="General">
                  <c:v>0.28841</c:v>
                </c:pt>
                <c:pt idx="22526" formatCode="General">
                  <c:v>0.28841</c:v>
                </c:pt>
                <c:pt idx="22527" formatCode="General">
                  <c:v>0.28841</c:v>
                </c:pt>
                <c:pt idx="22528" formatCode="General">
                  <c:v>0.28841</c:v>
                </c:pt>
                <c:pt idx="22529" formatCode="General">
                  <c:v>0.28841</c:v>
                </c:pt>
                <c:pt idx="22530" formatCode="General">
                  <c:v>0.28841</c:v>
                </c:pt>
                <c:pt idx="22531" formatCode="General">
                  <c:v>0.28841</c:v>
                </c:pt>
                <c:pt idx="22532" formatCode="General">
                  <c:v>0.28841</c:v>
                </c:pt>
                <c:pt idx="22533" formatCode="General">
                  <c:v>0.28841</c:v>
                </c:pt>
                <c:pt idx="22534" formatCode="General">
                  <c:v>0.28841</c:v>
                </c:pt>
                <c:pt idx="22535" formatCode="General">
                  <c:v>0.28841</c:v>
                </c:pt>
                <c:pt idx="22536" formatCode="General">
                  <c:v>0.28841</c:v>
                </c:pt>
                <c:pt idx="22537" formatCode="General">
                  <c:v>0.28841</c:v>
                </c:pt>
                <c:pt idx="22538" formatCode="General">
                  <c:v>0.28841</c:v>
                </c:pt>
                <c:pt idx="22539" formatCode="General">
                  <c:v>0.28841</c:v>
                </c:pt>
                <c:pt idx="22540" formatCode="General">
                  <c:v>0.28841</c:v>
                </c:pt>
                <c:pt idx="22541" formatCode="General">
                  <c:v>0.28841</c:v>
                </c:pt>
                <c:pt idx="22542" formatCode="General">
                  <c:v>0.28841</c:v>
                </c:pt>
                <c:pt idx="22543" formatCode="General">
                  <c:v>0.28841</c:v>
                </c:pt>
                <c:pt idx="22544" formatCode="General">
                  <c:v>0.28841</c:v>
                </c:pt>
                <c:pt idx="22545" formatCode="General">
                  <c:v>0.28841</c:v>
                </c:pt>
                <c:pt idx="22546" formatCode="General">
                  <c:v>0.28841</c:v>
                </c:pt>
                <c:pt idx="22547" formatCode="General">
                  <c:v>0.28841</c:v>
                </c:pt>
                <c:pt idx="22548" formatCode="General">
                  <c:v>0.28841</c:v>
                </c:pt>
                <c:pt idx="22549" formatCode="General">
                  <c:v>0.28841</c:v>
                </c:pt>
                <c:pt idx="22550" formatCode="General">
                  <c:v>0.28841</c:v>
                </c:pt>
                <c:pt idx="22551" formatCode="General">
                  <c:v>0.28841</c:v>
                </c:pt>
                <c:pt idx="22552" formatCode="General">
                  <c:v>0.28841</c:v>
                </c:pt>
                <c:pt idx="22553" formatCode="General">
                  <c:v>0.28841</c:v>
                </c:pt>
                <c:pt idx="22554" formatCode="General">
                  <c:v>0.28841</c:v>
                </c:pt>
                <c:pt idx="22555" formatCode="General">
                  <c:v>0.28841</c:v>
                </c:pt>
                <c:pt idx="22556" formatCode="General">
                  <c:v>0.28841</c:v>
                </c:pt>
                <c:pt idx="22557" formatCode="General">
                  <c:v>0.28841</c:v>
                </c:pt>
                <c:pt idx="22558" formatCode="General">
                  <c:v>0.28841</c:v>
                </c:pt>
                <c:pt idx="22559" formatCode="General">
                  <c:v>0.28841</c:v>
                </c:pt>
                <c:pt idx="22560" formatCode="General">
                  <c:v>0.28841</c:v>
                </c:pt>
                <c:pt idx="22561" formatCode="General">
                  <c:v>0.28841</c:v>
                </c:pt>
                <c:pt idx="22562" formatCode="General">
                  <c:v>0.28841</c:v>
                </c:pt>
                <c:pt idx="22563" formatCode="General">
                  <c:v>0.28841</c:v>
                </c:pt>
                <c:pt idx="22564" formatCode="General">
                  <c:v>0.28841</c:v>
                </c:pt>
                <c:pt idx="22565" formatCode="General">
                  <c:v>0.28841</c:v>
                </c:pt>
                <c:pt idx="22566" formatCode="General">
                  <c:v>0.28841</c:v>
                </c:pt>
                <c:pt idx="22567" formatCode="General">
                  <c:v>0.28841</c:v>
                </c:pt>
                <c:pt idx="22568" formatCode="General">
                  <c:v>0.28841</c:v>
                </c:pt>
                <c:pt idx="22569" formatCode="General">
                  <c:v>0.28841</c:v>
                </c:pt>
                <c:pt idx="22570" formatCode="General">
                  <c:v>0.28841</c:v>
                </c:pt>
                <c:pt idx="22571" formatCode="General">
                  <c:v>0.28841</c:v>
                </c:pt>
                <c:pt idx="22572" formatCode="General">
                  <c:v>0.28841</c:v>
                </c:pt>
                <c:pt idx="22573" formatCode="General">
                  <c:v>0.28839999999999999</c:v>
                </c:pt>
                <c:pt idx="22574" formatCode="General">
                  <c:v>0.28839999999999999</c:v>
                </c:pt>
                <c:pt idx="22575" formatCode="General">
                  <c:v>0.28839999999999999</c:v>
                </c:pt>
                <c:pt idx="22576" formatCode="General">
                  <c:v>0.28839999999999999</c:v>
                </c:pt>
                <c:pt idx="22577" formatCode="General">
                  <c:v>0.28839999999999999</c:v>
                </c:pt>
                <c:pt idx="22578" formatCode="General">
                  <c:v>0.28839999999999999</c:v>
                </c:pt>
                <c:pt idx="22579" formatCode="General">
                  <c:v>0.28839999999999999</c:v>
                </c:pt>
                <c:pt idx="22580" formatCode="General">
                  <c:v>0.28839999999999999</c:v>
                </c:pt>
                <c:pt idx="22581" formatCode="General">
                  <c:v>0.28839999999999999</c:v>
                </c:pt>
                <c:pt idx="22582" formatCode="General">
                  <c:v>0.28839999999999999</c:v>
                </c:pt>
                <c:pt idx="22583" formatCode="General">
                  <c:v>0.28839999999999999</c:v>
                </c:pt>
                <c:pt idx="22584" formatCode="General">
                  <c:v>0.28839999999999999</c:v>
                </c:pt>
                <c:pt idx="22585" formatCode="General">
                  <c:v>0.28839999999999999</c:v>
                </c:pt>
                <c:pt idx="22586" formatCode="General">
                  <c:v>0.28839999999999999</c:v>
                </c:pt>
                <c:pt idx="22587" formatCode="General">
                  <c:v>0.28839999999999999</c:v>
                </c:pt>
                <c:pt idx="22588" formatCode="General">
                  <c:v>0.28839999999999999</c:v>
                </c:pt>
                <c:pt idx="22589" formatCode="General">
                  <c:v>0.28839999999999999</c:v>
                </c:pt>
                <c:pt idx="22590" formatCode="General">
                  <c:v>0.28839999999999999</c:v>
                </c:pt>
                <c:pt idx="22591" formatCode="General">
                  <c:v>0.28839999999999999</c:v>
                </c:pt>
                <c:pt idx="22592" formatCode="General">
                  <c:v>0.28839999999999999</c:v>
                </c:pt>
                <c:pt idx="22593" formatCode="General">
                  <c:v>0.28839999999999999</c:v>
                </c:pt>
                <c:pt idx="22594" formatCode="General">
                  <c:v>0.28839999999999999</c:v>
                </c:pt>
                <c:pt idx="22595" formatCode="General">
                  <c:v>0.28839999999999999</c:v>
                </c:pt>
                <c:pt idx="22596" formatCode="General">
                  <c:v>0.28839999999999999</c:v>
                </c:pt>
                <c:pt idx="22597" formatCode="General">
                  <c:v>0.28839999999999999</c:v>
                </c:pt>
                <c:pt idx="22598" formatCode="General">
                  <c:v>0.28839999999999999</c:v>
                </c:pt>
                <c:pt idx="22599" formatCode="General">
                  <c:v>0.28839999999999999</c:v>
                </c:pt>
                <c:pt idx="22600" formatCode="General">
                  <c:v>0.28839999999999999</c:v>
                </c:pt>
                <c:pt idx="22601" formatCode="General">
                  <c:v>0.28839999999999999</c:v>
                </c:pt>
                <c:pt idx="22602" formatCode="General">
                  <c:v>0.28839999999999999</c:v>
                </c:pt>
                <c:pt idx="22603" formatCode="General">
                  <c:v>0.28839999999999999</c:v>
                </c:pt>
                <c:pt idx="22604" formatCode="General">
                  <c:v>0.28839999999999999</c:v>
                </c:pt>
                <c:pt idx="22605" formatCode="General">
                  <c:v>0.28839999999999999</c:v>
                </c:pt>
                <c:pt idx="22606" formatCode="General">
                  <c:v>0.28839999999999999</c:v>
                </c:pt>
                <c:pt idx="22607" formatCode="General">
                  <c:v>0.28839999999999999</c:v>
                </c:pt>
                <c:pt idx="22608" formatCode="General">
                  <c:v>0.28839999999999999</c:v>
                </c:pt>
                <c:pt idx="22609" formatCode="General">
                  <c:v>0.28839999999999999</c:v>
                </c:pt>
                <c:pt idx="22610" formatCode="General">
                  <c:v>0.28839999999999999</c:v>
                </c:pt>
                <c:pt idx="22611" formatCode="General">
                  <c:v>0.28839999999999999</c:v>
                </c:pt>
                <c:pt idx="22612" formatCode="General">
                  <c:v>0.28839999999999999</c:v>
                </c:pt>
                <c:pt idx="22613" formatCode="General">
                  <c:v>0.28839999999999999</c:v>
                </c:pt>
                <c:pt idx="22614" formatCode="General">
                  <c:v>0.28839999999999999</c:v>
                </c:pt>
                <c:pt idx="22615" formatCode="General">
                  <c:v>0.28839999999999999</c:v>
                </c:pt>
                <c:pt idx="22616" formatCode="General">
                  <c:v>0.28839999999999999</c:v>
                </c:pt>
                <c:pt idx="22617" formatCode="General">
                  <c:v>0.28839999999999999</c:v>
                </c:pt>
                <c:pt idx="22618" formatCode="General">
                  <c:v>0.28839999999999999</c:v>
                </c:pt>
                <c:pt idx="22619" formatCode="General">
                  <c:v>0.28839999999999999</c:v>
                </c:pt>
                <c:pt idx="22620" formatCode="General">
                  <c:v>0.28839999999999999</c:v>
                </c:pt>
                <c:pt idx="22621" formatCode="General">
                  <c:v>0.28839999999999999</c:v>
                </c:pt>
                <c:pt idx="22622" formatCode="General">
                  <c:v>0.28839999999999999</c:v>
                </c:pt>
                <c:pt idx="22623" formatCode="General">
                  <c:v>0.28839999999999999</c:v>
                </c:pt>
                <c:pt idx="22624" formatCode="General">
                  <c:v>0.28839999999999999</c:v>
                </c:pt>
                <c:pt idx="22625" formatCode="General">
                  <c:v>0.28839999999999999</c:v>
                </c:pt>
                <c:pt idx="22626" formatCode="General">
                  <c:v>0.28839999999999999</c:v>
                </c:pt>
                <c:pt idx="22627" formatCode="General">
                  <c:v>0.28839999999999999</c:v>
                </c:pt>
                <c:pt idx="22628" formatCode="General">
                  <c:v>0.28839999999999999</c:v>
                </c:pt>
                <c:pt idx="22629" formatCode="General">
                  <c:v>0.28839999999999999</c:v>
                </c:pt>
                <c:pt idx="22630" formatCode="General">
                  <c:v>0.28839999999999999</c:v>
                </c:pt>
                <c:pt idx="22631" formatCode="General">
                  <c:v>0.28839999999999999</c:v>
                </c:pt>
                <c:pt idx="22632" formatCode="General">
                  <c:v>0.28839999999999999</c:v>
                </c:pt>
                <c:pt idx="22633" formatCode="General">
                  <c:v>0.28839999999999999</c:v>
                </c:pt>
                <c:pt idx="22634" formatCode="General">
                  <c:v>0.28839999999999999</c:v>
                </c:pt>
                <c:pt idx="22635" formatCode="General">
                  <c:v>0.28839999999999999</c:v>
                </c:pt>
                <c:pt idx="22636" formatCode="General">
                  <c:v>0.28839999999999999</c:v>
                </c:pt>
                <c:pt idx="22637" formatCode="General">
                  <c:v>0.28839999999999999</c:v>
                </c:pt>
                <c:pt idx="22638" formatCode="General">
                  <c:v>0.28839999999999999</c:v>
                </c:pt>
                <c:pt idx="22639" formatCode="General">
                  <c:v>0.28839999999999999</c:v>
                </c:pt>
                <c:pt idx="22640" formatCode="General">
                  <c:v>0.28839999999999999</c:v>
                </c:pt>
                <c:pt idx="22641" formatCode="General">
                  <c:v>0.28839999999999999</c:v>
                </c:pt>
                <c:pt idx="22642" formatCode="General">
                  <c:v>0.28839999999999999</c:v>
                </c:pt>
                <c:pt idx="22643" formatCode="General">
                  <c:v>0.28839999999999999</c:v>
                </c:pt>
                <c:pt idx="22644" formatCode="General">
                  <c:v>0.28839999999999999</c:v>
                </c:pt>
                <c:pt idx="22645" formatCode="General">
                  <c:v>0.28839999999999999</c:v>
                </c:pt>
                <c:pt idx="22646" formatCode="General">
                  <c:v>0.28839999999999999</c:v>
                </c:pt>
                <c:pt idx="22647" formatCode="General">
                  <c:v>0.28839999999999999</c:v>
                </c:pt>
                <c:pt idx="22648" formatCode="General">
                  <c:v>0.28839999999999999</c:v>
                </c:pt>
                <c:pt idx="22649" formatCode="General">
                  <c:v>0.28839999999999999</c:v>
                </c:pt>
                <c:pt idx="22650" formatCode="General">
                  <c:v>0.28839999999999999</c:v>
                </c:pt>
                <c:pt idx="22651" formatCode="General">
                  <c:v>0.28839999999999999</c:v>
                </c:pt>
                <c:pt idx="22652" formatCode="General">
                  <c:v>0.28839999999999999</c:v>
                </c:pt>
                <c:pt idx="22653" formatCode="General">
                  <c:v>0.28839999999999999</c:v>
                </c:pt>
                <c:pt idx="22654" formatCode="General">
                  <c:v>0.28839999999999999</c:v>
                </c:pt>
                <c:pt idx="22655" formatCode="General">
                  <c:v>0.28839999999999999</c:v>
                </c:pt>
                <c:pt idx="22656" formatCode="General">
                  <c:v>0.28839999999999999</c:v>
                </c:pt>
                <c:pt idx="22657" formatCode="General">
                  <c:v>0.28839999999999999</c:v>
                </c:pt>
                <c:pt idx="22658" formatCode="General">
                  <c:v>0.28839999999999999</c:v>
                </c:pt>
                <c:pt idx="22659" formatCode="General">
                  <c:v>0.28839999999999999</c:v>
                </c:pt>
                <c:pt idx="22660" formatCode="General">
                  <c:v>0.28839999999999999</c:v>
                </c:pt>
                <c:pt idx="22661" formatCode="General">
                  <c:v>0.28839999999999999</c:v>
                </c:pt>
                <c:pt idx="22662" formatCode="General">
                  <c:v>0.28839999999999999</c:v>
                </c:pt>
                <c:pt idx="22663" formatCode="General">
                  <c:v>0.28839999999999999</c:v>
                </c:pt>
                <c:pt idx="22664" formatCode="General">
                  <c:v>0.28839999999999999</c:v>
                </c:pt>
                <c:pt idx="22665" formatCode="General">
                  <c:v>0.28839999999999999</c:v>
                </c:pt>
                <c:pt idx="22666" formatCode="General">
                  <c:v>0.28839999999999999</c:v>
                </c:pt>
                <c:pt idx="22667" formatCode="General">
                  <c:v>0.28839999999999999</c:v>
                </c:pt>
                <c:pt idx="22668" formatCode="General">
                  <c:v>0.28839999999999999</c:v>
                </c:pt>
                <c:pt idx="22669" formatCode="General">
                  <c:v>0.28839999999999999</c:v>
                </c:pt>
                <c:pt idx="22670" formatCode="General">
                  <c:v>0.28839999999999999</c:v>
                </c:pt>
                <c:pt idx="22671" formatCode="General">
                  <c:v>0.28839999999999999</c:v>
                </c:pt>
                <c:pt idx="22672" formatCode="General">
                  <c:v>0.28839999999999999</c:v>
                </c:pt>
                <c:pt idx="22673" formatCode="General">
                  <c:v>0.28839999999999999</c:v>
                </c:pt>
                <c:pt idx="22674" formatCode="General">
                  <c:v>0.28839999999999999</c:v>
                </c:pt>
                <c:pt idx="22675" formatCode="General">
                  <c:v>0.28839999999999999</c:v>
                </c:pt>
                <c:pt idx="22676" formatCode="General">
                  <c:v>0.28839999999999999</c:v>
                </c:pt>
                <c:pt idx="22677" formatCode="General">
                  <c:v>0.28839999999999999</c:v>
                </c:pt>
                <c:pt idx="22678" formatCode="General">
                  <c:v>0.28839999999999999</c:v>
                </c:pt>
                <c:pt idx="22679" formatCode="General">
                  <c:v>0.28839999999999999</c:v>
                </c:pt>
                <c:pt idx="22680" formatCode="General">
                  <c:v>0.28839999999999999</c:v>
                </c:pt>
                <c:pt idx="22681" formatCode="General">
                  <c:v>0.28839999999999999</c:v>
                </c:pt>
                <c:pt idx="22682" formatCode="General">
                  <c:v>0.28839999999999999</c:v>
                </c:pt>
                <c:pt idx="22683" formatCode="General">
                  <c:v>0.28839999999999999</c:v>
                </c:pt>
                <c:pt idx="22684" formatCode="General">
                  <c:v>0.28839999999999999</c:v>
                </c:pt>
                <c:pt idx="22685" formatCode="General">
                  <c:v>0.28839999999999999</c:v>
                </c:pt>
                <c:pt idx="22686" formatCode="General">
                  <c:v>0.28839999999999999</c:v>
                </c:pt>
                <c:pt idx="22687" formatCode="General">
                  <c:v>0.28839999999999999</c:v>
                </c:pt>
                <c:pt idx="22688" formatCode="General">
                  <c:v>0.28839999999999999</c:v>
                </c:pt>
                <c:pt idx="22689" formatCode="General">
                  <c:v>0.28839999999999999</c:v>
                </c:pt>
                <c:pt idx="22690" formatCode="General">
                  <c:v>0.28839999999999999</c:v>
                </c:pt>
                <c:pt idx="22691" formatCode="General">
                  <c:v>0.28839999999999999</c:v>
                </c:pt>
                <c:pt idx="22692" formatCode="General">
                  <c:v>0.28839999999999999</c:v>
                </c:pt>
                <c:pt idx="22693" formatCode="General">
                  <c:v>0.28839999999999999</c:v>
                </c:pt>
                <c:pt idx="22694" formatCode="General">
                  <c:v>0.28839999999999999</c:v>
                </c:pt>
                <c:pt idx="22695" formatCode="General">
                  <c:v>0.28839999999999999</c:v>
                </c:pt>
                <c:pt idx="22696" formatCode="General">
                  <c:v>0.28839999999999999</c:v>
                </c:pt>
                <c:pt idx="22697" formatCode="General">
                  <c:v>0.28839999999999999</c:v>
                </c:pt>
                <c:pt idx="22698" formatCode="General">
                  <c:v>0.28839999999999999</c:v>
                </c:pt>
                <c:pt idx="22699" formatCode="General">
                  <c:v>0.28839999999999999</c:v>
                </c:pt>
                <c:pt idx="22700" formatCode="General">
                  <c:v>0.28839999999999999</c:v>
                </c:pt>
                <c:pt idx="22701" formatCode="General">
                  <c:v>0.28839999999999999</c:v>
                </c:pt>
                <c:pt idx="22702" formatCode="General">
                  <c:v>0.28839999999999999</c:v>
                </c:pt>
                <c:pt idx="22703" formatCode="General">
                  <c:v>0.28839999999999999</c:v>
                </c:pt>
                <c:pt idx="22704" formatCode="General">
                  <c:v>0.28839999999999999</c:v>
                </c:pt>
                <c:pt idx="22705" formatCode="General">
                  <c:v>0.28839999999999999</c:v>
                </c:pt>
                <c:pt idx="22706" formatCode="General">
                  <c:v>0.28839999999999999</c:v>
                </c:pt>
                <c:pt idx="22707" formatCode="General">
                  <c:v>0.28839999999999999</c:v>
                </c:pt>
                <c:pt idx="22708" formatCode="General">
                  <c:v>0.28839999999999999</c:v>
                </c:pt>
                <c:pt idx="22709" formatCode="General">
                  <c:v>0.28839999999999999</c:v>
                </c:pt>
                <c:pt idx="22710" formatCode="General">
                  <c:v>0.28839999999999999</c:v>
                </c:pt>
                <c:pt idx="22711" formatCode="General">
                  <c:v>0.28839999999999999</c:v>
                </c:pt>
                <c:pt idx="22712" formatCode="General">
                  <c:v>0.28839999999999999</c:v>
                </c:pt>
                <c:pt idx="22713" formatCode="General">
                  <c:v>0.28839999999999999</c:v>
                </c:pt>
                <c:pt idx="22714" formatCode="General">
                  <c:v>0.28839999999999999</c:v>
                </c:pt>
                <c:pt idx="22715" formatCode="General">
                  <c:v>0.28838999999999998</c:v>
                </c:pt>
                <c:pt idx="22716" formatCode="General">
                  <c:v>0.28838999999999998</c:v>
                </c:pt>
                <c:pt idx="22717" formatCode="General">
                  <c:v>0.28838999999999998</c:v>
                </c:pt>
                <c:pt idx="22718" formatCode="General">
                  <c:v>0.28838999999999998</c:v>
                </c:pt>
                <c:pt idx="22719" formatCode="General">
                  <c:v>0.28838999999999998</c:v>
                </c:pt>
                <c:pt idx="22720" formatCode="General">
                  <c:v>0.28838999999999998</c:v>
                </c:pt>
                <c:pt idx="22721" formatCode="General">
                  <c:v>0.28838999999999998</c:v>
                </c:pt>
                <c:pt idx="22722" formatCode="General">
                  <c:v>0.28838999999999998</c:v>
                </c:pt>
                <c:pt idx="22723" formatCode="General">
                  <c:v>0.28838999999999998</c:v>
                </c:pt>
                <c:pt idx="22724" formatCode="General">
                  <c:v>0.28838999999999998</c:v>
                </c:pt>
                <c:pt idx="22725" formatCode="General">
                  <c:v>0.28838999999999998</c:v>
                </c:pt>
                <c:pt idx="22726" formatCode="General">
                  <c:v>0.28838999999999998</c:v>
                </c:pt>
                <c:pt idx="22727" formatCode="General">
                  <c:v>0.28838999999999998</c:v>
                </c:pt>
                <c:pt idx="22728" formatCode="General">
                  <c:v>0.28838999999999998</c:v>
                </c:pt>
                <c:pt idx="22729" formatCode="General">
                  <c:v>0.28838999999999998</c:v>
                </c:pt>
                <c:pt idx="22730" formatCode="General">
                  <c:v>0.28838999999999998</c:v>
                </c:pt>
                <c:pt idx="22731" formatCode="General">
                  <c:v>0.28838999999999998</c:v>
                </c:pt>
                <c:pt idx="22732" formatCode="General">
                  <c:v>0.28838999999999998</c:v>
                </c:pt>
                <c:pt idx="22733" formatCode="General">
                  <c:v>0.28838999999999998</c:v>
                </c:pt>
                <c:pt idx="22734" formatCode="General">
                  <c:v>0.28838999999999998</c:v>
                </c:pt>
                <c:pt idx="22735" formatCode="General">
                  <c:v>0.28838999999999998</c:v>
                </c:pt>
                <c:pt idx="22736" formatCode="General">
                  <c:v>0.28838999999999998</c:v>
                </c:pt>
                <c:pt idx="22737" formatCode="General">
                  <c:v>0.28838999999999998</c:v>
                </c:pt>
                <c:pt idx="22738" formatCode="General">
                  <c:v>0.28838999999999998</c:v>
                </c:pt>
                <c:pt idx="22739" formatCode="General">
                  <c:v>0.28838999999999998</c:v>
                </c:pt>
                <c:pt idx="22740" formatCode="General">
                  <c:v>0.28838999999999998</c:v>
                </c:pt>
                <c:pt idx="22741" formatCode="General">
                  <c:v>0.28838999999999998</c:v>
                </c:pt>
                <c:pt idx="22742" formatCode="General">
                  <c:v>0.28838999999999998</c:v>
                </c:pt>
                <c:pt idx="22743" formatCode="General">
                  <c:v>0.28838999999999998</c:v>
                </c:pt>
                <c:pt idx="22744" formatCode="General">
                  <c:v>0.28838999999999998</c:v>
                </c:pt>
                <c:pt idx="22745" formatCode="General">
                  <c:v>0.28838999999999998</c:v>
                </c:pt>
                <c:pt idx="22746" formatCode="General">
                  <c:v>0.28838999999999998</c:v>
                </c:pt>
                <c:pt idx="22747" formatCode="General">
                  <c:v>0.28838999999999998</c:v>
                </c:pt>
                <c:pt idx="22748" formatCode="General">
                  <c:v>0.28838999999999998</c:v>
                </c:pt>
                <c:pt idx="22749" formatCode="General">
                  <c:v>0.28838999999999998</c:v>
                </c:pt>
                <c:pt idx="22750" formatCode="General">
                  <c:v>0.28838999999999998</c:v>
                </c:pt>
                <c:pt idx="22751" formatCode="General">
                  <c:v>0.28838999999999998</c:v>
                </c:pt>
                <c:pt idx="22752" formatCode="General">
                  <c:v>0.28838999999999998</c:v>
                </c:pt>
                <c:pt idx="22753" formatCode="General">
                  <c:v>0.28838999999999998</c:v>
                </c:pt>
                <c:pt idx="22754" formatCode="General">
                  <c:v>0.28838999999999998</c:v>
                </c:pt>
                <c:pt idx="22755" formatCode="General">
                  <c:v>0.28838999999999998</c:v>
                </c:pt>
                <c:pt idx="22756" formatCode="General">
                  <c:v>0.28838999999999998</c:v>
                </c:pt>
                <c:pt idx="22757" formatCode="General">
                  <c:v>0.28838999999999998</c:v>
                </c:pt>
                <c:pt idx="22758" formatCode="General">
                  <c:v>0.28838999999999998</c:v>
                </c:pt>
                <c:pt idx="22759" formatCode="General">
                  <c:v>0.28838999999999998</c:v>
                </c:pt>
                <c:pt idx="22760" formatCode="General">
                  <c:v>0.28838999999999998</c:v>
                </c:pt>
                <c:pt idx="22761" formatCode="General">
                  <c:v>0.28838999999999998</c:v>
                </c:pt>
                <c:pt idx="22762" formatCode="General">
                  <c:v>0.28838999999999998</c:v>
                </c:pt>
                <c:pt idx="22763" formatCode="General">
                  <c:v>0.28838999999999998</c:v>
                </c:pt>
                <c:pt idx="22764" formatCode="General">
                  <c:v>0.28838999999999998</c:v>
                </c:pt>
                <c:pt idx="22765" formatCode="General">
                  <c:v>0.28838999999999998</c:v>
                </c:pt>
                <c:pt idx="22766" formatCode="General">
                  <c:v>0.28838999999999998</c:v>
                </c:pt>
                <c:pt idx="22767" formatCode="General">
                  <c:v>0.28838999999999998</c:v>
                </c:pt>
                <c:pt idx="22768" formatCode="General">
                  <c:v>0.28838999999999998</c:v>
                </c:pt>
                <c:pt idx="22769" formatCode="General">
                  <c:v>0.28838999999999998</c:v>
                </c:pt>
                <c:pt idx="22770" formatCode="General">
                  <c:v>0.28838999999999998</c:v>
                </c:pt>
                <c:pt idx="22771" formatCode="General">
                  <c:v>0.28838999999999998</c:v>
                </c:pt>
                <c:pt idx="22772" formatCode="General">
                  <c:v>0.28838999999999998</c:v>
                </c:pt>
                <c:pt idx="22773" formatCode="General">
                  <c:v>0.28838999999999998</c:v>
                </c:pt>
                <c:pt idx="22774" formatCode="General">
                  <c:v>0.28838999999999998</c:v>
                </c:pt>
                <c:pt idx="22775" formatCode="General">
                  <c:v>0.28838999999999998</c:v>
                </c:pt>
                <c:pt idx="22776" formatCode="General">
                  <c:v>0.28838999999999998</c:v>
                </c:pt>
                <c:pt idx="22777" formatCode="General">
                  <c:v>0.28838999999999998</c:v>
                </c:pt>
                <c:pt idx="22778" formatCode="General">
                  <c:v>0.28838999999999998</c:v>
                </c:pt>
                <c:pt idx="22779" formatCode="General">
                  <c:v>0.28838999999999998</c:v>
                </c:pt>
                <c:pt idx="22780" formatCode="General">
                  <c:v>0.28838999999999998</c:v>
                </c:pt>
                <c:pt idx="22781" formatCode="General">
                  <c:v>0.28838999999999998</c:v>
                </c:pt>
                <c:pt idx="22782" formatCode="General">
                  <c:v>0.28838999999999998</c:v>
                </c:pt>
                <c:pt idx="22783" formatCode="General">
                  <c:v>0.28838999999999998</c:v>
                </c:pt>
                <c:pt idx="22784" formatCode="General">
                  <c:v>0.28838999999999998</c:v>
                </c:pt>
                <c:pt idx="22785" formatCode="General">
                  <c:v>0.28838999999999998</c:v>
                </c:pt>
                <c:pt idx="22786" formatCode="General">
                  <c:v>0.28838999999999998</c:v>
                </c:pt>
                <c:pt idx="22787" formatCode="General">
                  <c:v>0.28838999999999998</c:v>
                </c:pt>
                <c:pt idx="22788" formatCode="General">
                  <c:v>0.28838999999999998</c:v>
                </c:pt>
                <c:pt idx="22789" formatCode="General">
                  <c:v>0.28838999999999998</c:v>
                </c:pt>
                <c:pt idx="22790" formatCode="General">
                  <c:v>0.28838999999999998</c:v>
                </c:pt>
                <c:pt idx="22791" formatCode="General">
                  <c:v>0.28838999999999998</c:v>
                </c:pt>
                <c:pt idx="22792" formatCode="General">
                  <c:v>0.28838999999999998</c:v>
                </c:pt>
                <c:pt idx="22793" formatCode="General">
                  <c:v>0.28838999999999998</c:v>
                </c:pt>
                <c:pt idx="22794" formatCode="General">
                  <c:v>0.28838999999999998</c:v>
                </c:pt>
                <c:pt idx="22795" formatCode="General">
                  <c:v>0.28838000000000003</c:v>
                </c:pt>
                <c:pt idx="22796" formatCode="General">
                  <c:v>0.28838000000000003</c:v>
                </c:pt>
                <c:pt idx="22797" formatCode="General">
                  <c:v>0.28838000000000003</c:v>
                </c:pt>
                <c:pt idx="22798" formatCode="General">
                  <c:v>0.28838000000000003</c:v>
                </c:pt>
                <c:pt idx="22799" formatCode="General">
                  <c:v>0.28838000000000003</c:v>
                </c:pt>
                <c:pt idx="22800" formatCode="General">
                  <c:v>0.28838000000000003</c:v>
                </c:pt>
                <c:pt idx="22801" formatCode="General">
                  <c:v>0.28838000000000003</c:v>
                </c:pt>
                <c:pt idx="22802" formatCode="General">
                  <c:v>0.28838000000000003</c:v>
                </c:pt>
                <c:pt idx="22803" formatCode="General">
                  <c:v>0.28838000000000003</c:v>
                </c:pt>
                <c:pt idx="22804" formatCode="General">
                  <c:v>0.28838000000000003</c:v>
                </c:pt>
                <c:pt idx="22805" formatCode="General">
                  <c:v>0.28838000000000003</c:v>
                </c:pt>
                <c:pt idx="22806" formatCode="General">
                  <c:v>0.28838000000000003</c:v>
                </c:pt>
                <c:pt idx="22807" formatCode="General">
                  <c:v>0.28838000000000003</c:v>
                </c:pt>
                <c:pt idx="22808" formatCode="General">
                  <c:v>0.28838000000000003</c:v>
                </c:pt>
                <c:pt idx="22809" formatCode="General">
                  <c:v>0.28838000000000003</c:v>
                </c:pt>
                <c:pt idx="22810" formatCode="General">
                  <c:v>0.28838000000000003</c:v>
                </c:pt>
                <c:pt idx="22811" formatCode="General">
                  <c:v>0.28838000000000003</c:v>
                </c:pt>
                <c:pt idx="22812" formatCode="General">
                  <c:v>0.28838000000000003</c:v>
                </c:pt>
                <c:pt idx="22813" formatCode="General">
                  <c:v>0.28838000000000003</c:v>
                </c:pt>
                <c:pt idx="22814" formatCode="General">
                  <c:v>0.28838000000000003</c:v>
                </c:pt>
                <c:pt idx="22815" formatCode="General">
                  <c:v>0.28838000000000003</c:v>
                </c:pt>
                <c:pt idx="22816" formatCode="General">
                  <c:v>0.28838000000000003</c:v>
                </c:pt>
                <c:pt idx="22817" formatCode="General">
                  <c:v>0.28838000000000003</c:v>
                </c:pt>
                <c:pt idx="22818" formatCode="General">
                  <c:v>0.28838000000000003</c:v>
                </c:pt>
                <c:pt idx="22819" formatCode="General">
                  <c:v>0.28838000000000003</c:v>
                </c:pt>
                <c:pt idx="22820" formatCode="General">
                  <c:v>0.28838000000000003</c:v>
                </c:pt>
                <c:pt idx="22821" formatCode="General">
                  <c:v>0.28838000000000003</c:v>
                </c:pt>
                <c:pt idx="22822" formatCode="General">
                  <c:v>0.28838000000000003</c:v>
                </c:pt>
                <c:pt idx="22823" formatCode="General">
                  <c:v>0.28838000000000003</c:v>
                </c:pt>
                <c:pt idx="22824" formatCode="General">
                  <c:v>0.28838000000000003</c:v>
                </c:pt>
                <c:pt idx="22825" formatCode="General">
                  <c:v>0.28838000000000003</c:v>
                </c:pt>
                <c:pt idx="22826" formatCode="General">
                  <c:v>0.28838000000000003</c:v>
                </c:pt>
                <c:pt idx="22827" formatCode="General">
                  <c:v>0.28838000000000003</c:v>
                </c:pt>
                <c:pt idx="22828" formatCode="General">
                  <c:v>0.28838000000000003</c:v>
                </c:pt>
                <c:pt idx="22829" formatCode="General">
                  <c:v>0.28838000000000003</c:v>
                </c:pt>
                <c:pt idx="22830" formatCode="General">
                  <c:v>0.28838000000000003</c:v>
                </c:pt>
                <c:pt idx="22831" formatCode="General">
                  <c:v>0.28838000000000003</c:v>
                </c:pt>
                <c:pt idx="22832" formatCode="General">
                  <c:v>0.28838000000000003</c:v>
                </c:pt>
                <c:pt idx="22833" formatCode="General">
                  <c:v>0.28838000000000003</c:v>
                </c:pt>
                <c:pt idx="22834" formatCode="General">
                  <c:v>0.28838000000000003</c:v>
                </c:pt>
                <c:pt idx="22835" formatCode="General">
                  <c:v>0.28838000000000003</c:v>
                </c:pt>
                <c:pt idx="22836" formatCode="General">
                  <c:v>0.28838000000000003</c:v>
                </c:pt>
                <c:pt idx="22837" formatCode="General">
                  <c:v>0.28838000000000003</c:v>
                </c:pt>
                <c:pt idx="22838" formatCode="General">
                  <c:v>0.28838000000000003</c:v>
                </c:pt>
                <c:pt idx="22839" formatCode="General">
                  <c:v>0.28838000000000003</c:v>
                </c:pt>
                <c:pt idx="22840" formatCode="General">
                  <c:v>0.28838000000000003</c:v>
                </c:pt>
                <c:pt idx="22841" formatCode="General">
                  <c:v>0.28838000000000003</c:v>
                </c:pt>
                <c:pt idx="22842" formatCode="General">
                  <c:v>0.28838000000000003</c:v>
                </c:pt>
                <c:pt idx="22843" formatCode="General">
                  <c:v>0.28838000000000003</c:v>
                </c:pt>
                <c:pt idx="22844" formatCode="General">
                  <c:v>0.28838000000000003</c:v>
                </c:pt>
                <c:pt idx="22845" formatCode="General">
                  <c:v>0.28838000000000003</c:v>
                </c:pt>
                <c:pt idx="22846" formatCode="General">
                  <c:v>0.28838000000000003</c:v>
                </c:pt>
                <c:pt idx="22847" formatCode="General">
                  <c:v>0.28838000000000003</c:v>
                </c:pt>
                <c:pt idx="22848" formatCode="General">
                  <c:v>0.28838000000000003</c:v>
                </c:pt>
                <c:pt idx="22849" formatCode="General">
                  <c:v>0.28838000000000003</c:v>
                </c:pt>
                <c:pt idx="22850" formatCode="General">
                  <c:v>0.28838000000000003</c:v>
                </c:pt>
                <c:pt idx="22851" formatCode="General">
                  <c:v>0.28838000000000003</c:v>
                </c:pt>
                <c:pt idx="22852" formatCode="General">
                  <c:v>0.28838000000000003</c:v>
                </c:pt>
                <c:pt idx="22853" formatCode="General">
                  <c:v>0.28838000000000003</c:v>
                </c:pt>
                <c:pt idx="22854" formatCode="General">
                  <c:v>0.28838000000000003</c:v>
                </c:pt>
                <c:pt idx="22855" formatCode="General">
                  <c:v>0.28838000000000003</c:v>
                </c:pt>
                <c:pt idx="22856" formatCode="General">
                  <c:v>0.28838000000000003</c:v>
                </c:pt>
                <c:pt idx="22857" formatCode="General">
                  <c:v>0.28838000000000003</c:v>
                </c:pt>
                <c:pt idx="22858" formatCode="General">
                  <c:v>0.28838000000000003</c:v>
                </c:pt>
                <c:pt idx="22859" formatCode="General">
                  <c:v>0.28838000000000003</c:v>
                </c:pt>
                <c:pt idx="22860" formatCode="General">
                  <c:v>0.28838000000000003</c:v>
                </c:pt>
                <c:pt idx="22861" formatCode="General">
                  <c:v>0.28838000000000003</c:v>
                </c:pt>
                <c:pt idx="22862" formatCode="General">
                  <c:v>0.28838000000000003</c:v>
                </c:pt>
                <c:pt idx="22863" formatCode="General">
                  <c:v>0.28838000000000003</c:v>
                </c:pt>
                <c:pt idx="22864" formatCode="General">
                  <c:v>0.28838000000000003</c:v>
                </c:pt>
                <c:pt idx="22865" formatCode="General">
                  <c:v>0.28838000000000003</c:v>
                </c:pt>
                <c:pt idx="22866" formatCode="General">
                  <c:v>0.28838000000000003</c:v>
                </c:pt>
                <c:pt idx="22867" formatCode="General">
                  <c:v>0.28838000000000003</c:v>
                </c:pt>
                <c:pt idx="22868" formatCode="General">
                  <c:v>0.28838000000000003</c:v>
                </c:pt>
                <c:pt idx="22869" formatCode="General">
                  <c:v>0.28838000000000003</c:v>
                </c:pt>
                <c:pt idx="22870" formatCode="General">
                  <c:v>0.28838000000000003</c:v>
                </c:pt>
                <c:pt idx="22871" formatCode="General">
                  <c:v>0.28838000000000003</c:v>
                </c:pt>
                <c:pt idx="22872" formatCode="General">
                  <c:v>0.28838000000000003</c:v>
                </c:pt>
                <c:pt idx="22873" formatCode="General">
                  <c:v>0.28838000000000003</c:v>
                </c:pt>
                <c:pt idx="22874" formatCode="General">
                  <c:v>0.28838000000000003</c:v>
                </c:pt>
                <c:pt idx="22875" formatCode="General">
                  <c:v>0.28838000000000003</c:v>
                </c:pt>
                <c:pt idx="22876" formatCode="General">
                  <c:v>0.28838000000000003</c:v>
                </c:pt>
                <c:pt idx="22877" formatCode="General">
                  <c:v>0.28838000000000003</c:v>
                </c:pt>
                <c:pt idx="22878" formatCode="General">
                  <c:v>0.28838000000000003</c:v>
                </c:pt>
                <c:pt idx="22879" formatCode="General">
                  <c:v>0.28838000000000003</c:v>
                </c:pt>
                <c:pt idx="22880" formatCode="General">
                  <c:v>0.28838000000000003</c:v>
                </c:pt>
                <c:pt idx="22881" formatCode="General">
                  <c:v>0.28838000000000003</c:v>
                </c:pt>
                <c:pt idx="22882" formatCode="General">
                  <c:v>0.28838000000000003</c:v>
                </c:pt>
                <c:pt idx="22883" formatCode="General">
                  <c:v>0.28838000000000003</c:v>
                </c:pt>
                <c:pt idx="22884" formatCode="General">
                  <c:v>0.28838000000000003</c:v>
                </c:pt>
                <c:pt idx="22885" formatCode="General">
                  <c:v>0.28837000000000002</c:v>
                </c:pt>
                <c:pt idx="22886" formatCode="General">
                  <c:v>0.28837000000000002</c:v>
                </c:pt>
                <c:pt idx="22887" formatCode="General">
                  <c:v>0.28837000000000002</c:v>
                </c:pt>
                <c:pt idx="22888" formatCode="General">
                  <c:v>0.28837000000000002</c:v>
                </c:pt>
                <c:pt idx="22889" formatCode="General">
                  <c:v>0.28837000000000002</c:v>
                </c:pt>
                <c:pt idx="22890" formatCode="General">
                  <c:v>0.28837000000000002</c:v>
                </c:pt>
                <c:pt idx="22891" formatCode="General">
                  <c:v>0.28837000000000002</c:v>
                </c:pt>
                <c:pt idx="22892" formatCode="General">
                  <c:v>0.28837000000000002</c:v>
                </c:pt>
                <c:pt idx="22893" formatCode="General">
                  <c:v>0.28837000000000002</c:v>
                </c:pt>
                <c:pt idx="22894" formatCode="General">
                  <c:v>0.28837000000000002</c:v>
                </c:pt>
                <c:pt idx="22895" formatCode="General">
                  <c:v>0.28837000000000002</c:v>
                </c:pt>
                <c:pt idx="22896" formatCode="General">
                  <c:v>0.28837000000000002</c:v>
                </c:pt>
                <c:pt idx="22897" formatCode="General">
                  <c:v>0.28837000000000002</c:v>
                </c:pt>
                <c:pt idx="22898" formatCode="General">
                  <c:v>0.28837000000000002</c:v>
                </c:pt>
                <c:pt idx="22899" formatCode="General">
                  <c:v>0.28837000000000002</c:v>
                </c:pt>
                <c:pt idx="22900" formatCode="General">
                  <c:v>0.28837000000000002</c:v>
                </c:pt>
                <c:pt idx="22901" formatCode="General">
                  <c:v>0.28837000000000002</c:v>
                </c:pt>
                <c:pt idx="22902" formatCode="General">
                  <c:v>0.28837000000000002</c:v>
                </c:pt>
                <c:pt idx="22903" formatCode="General">
                  <c:v>0.28837000000000002</c:v>
                </c:pt>
                <c:pt idx="22904" formatCode="General">
                  <c:v>0.28837000000000002</c:v>
                </c:pt>
                <c:pt idx="22905" formatCode="General">
                  <c:v>0.28837000000000002</c:v>
                </c:pt>
                <c:pt idx="22906" formatCode="General">
                  <c:v>0.28837000000000002</c:v>
                </c:pt>
                <c:pt idx="22907" formatCode="General">
                  <c:v>0.28837000000000002</c:v>
                </c:pt>
                <c:pt idx="22908" formatCode="General">
                  <c:v>0.28837000000000002</c:v>
                </c:pt>
                <c:pt idx="22909" formatCode="General">
                  <c:v>0.28837000000000002</c:v>
                </c:pt>
                <c:pt idx="22910" formatCode="General">
                  <c:v>0.28837000000000002</c:v>
                </c:pt>
                <c:pt idx="22911" formatCode="General">
                  <c:v>0.28837000000000002</c:v>
                </c:pt>
                <c:pt idx="22912" formatCode="General">
                  <c:v>0.28837000000000002</c:v>
                </c:pt>
                <c:pt idx="22913" formatCode="General">
                  <c:v>0.28837000000000002</c:v>
                </c:pt>
                <c:pt idx="22914" formatCode="General">
                  <c:v>0.28837000000000002</c:v>
                </c:pt>
                <c:pt idx="22915" formatCode="General">
                  <c:v>0.28837000000000002</c:v>
                </c:pt>
                <c:pt idx="22916" formatCode="General">
                  <c:v>0.28837000000000002</c:v>
                </c:pt>
                <c:pt idx="22917" formatCode="General">
                  <c:v>0.28837000000000002</c:v>
                </c:pt>
                <c:pt idx="22918" formatCode="General">
                  <c:v>0.28837000000000002</c:v>
                </c:pt>
                <c:pt idx="22919" formatCode="General">
                  <c:v>0.28837000000000002</c:v>
                </c:pt>
                <c:pt idx="22920" formatCode="General">
                  <c:v>0.28837000000000002</c:v>
                </c:pt>
                <c:pt idx="22921" formatCode="General">
                  <c:v>0.28837000000000002</c:v>
                </c:pt>
                <c:pt idx="22922" formatCode="General">
                  <c:v>0.28837000000000002</c:v>
                </c:pt>
                <c:pt idx="22923" formatCode="General">
                  <c:v>0.28837000000000002</c:v>
                </c:pt>
                <c:pt idx="22924" formatCode="General">
                  <c:v>0.28837000000000002</c:v>
                </c:pt>
                <c:pt idx="22925" formatCode="General">
                  <c:v>0.28837000000000002</c:v>
                </c:pt>
                <c:pt idx="22926" formatCode="General">
                  <c:v>0.28837000000000002</c:v>
                </c:pt>
                <c:pt idx="22927" formatCode="General">
                  <c:v>0.28837000000000002</c:v>
                </c:pt>
                <c:pt idx="22928" formatCode="General">
                  <c:v>0.28837000000000002</c:v>
                </c:pt>
                <c:pt idx="22929" formatCode="General">
                  <c:v>0.28837000000000002</c:v>
                </c:pt>
                <c:pt idx="22930" formatCode="General">
                  <c:v>0.28837000000000002</c:v>
                </c:pt>
                <c:pt idx="22931" formatCode="General">
                  <c:v>0.28837000000000002</c:v>
                </c:pt>
                <c:pt idx="22932" formatCode="General">
                  <c:v>0.28837000000000002</c:v>
                </c:pt>
                <c:pt idx="22933" formatCode="General">
                  <c:v>0.28837000000000002</c:v>
                </c:pt>
                <c:pt idx="22934" formatCode="General">
                  <c:v>0.28837000000000002</c:v>
                </c:pt>
                <c:pt idx="22935" formatCode="General">
                  <c:v>0.28837000000000002</c:v>
                </c:pt>
                <c:pt idx="22936" formatCode="General">
                  <c:v>0.28837000000000002</c:v>
                </c:pt>
                <c:pt idx="22937" formatCode="General">
                  <c:v>0.28837000000000002</c:v>
                </c:pt>
                <c:pt idx="22938" formatCode="General">
                  <c:v>0.28837000000000002</c:v>
                </c:pt>
                <c:pt idx="22939" formatCode="General">
                  <c:v>0.28837000000000002</c:v>
                </c:pt>
                <c:pt idx="22940" formatCode="General">
                  <c:v>0.28837000000000002</c:v>
                </c:pt>
                <c:pt idx="22941" formatCode="General">
                  <c:v>0.28837000000000002</c:v>
                </c:pt>
                <c:pt idx="22942" formatCode="General">
                  <c:v>0.28837000000000002</c:v>
                </c:pt>
                <c:pt idx="22943" formatCode="General">
                  <c:v>0.28837000000000002</c:v>
                </c:pt>
                <c:pt idx="22944" formatCode="General">
                  <c:v>0.28837000000000002</c:v>
                </c:pt>
                <c:pt idx="22945" formatCode="General">
                  <c:v>0.28837000000000002</c:v>
                </c:pt>
                <c:pt idx="22946" formatCode="General">
                  <c:v>0.28837000000000002</c:v>
                </c:pt>
                <c:pt idx="22947" formatCode="General">
                  <c:v>0.28837000000000002</c:v>
                </c:pt>
                <c:pt idx="22948" formatCode="General">
                  <c:v>0.28837000000000002</c:v>
                </c:pt>
                <c:pt idx="22949" formatCode="General">
                  <c:v>0.28837000000000002</c:v>
                </c:pt>
                <c:pt idx="22950" formatCode="General">
                  <c:v>0.28837000000000002</c:v>
                </c:pt>
                <c:pt idx="22951" formatCode="General">
                  <c:v>0.28837000000000002</c:v>
                </c:pt>
                <c:pt idx="22952" formatCode="General">
                  <c:v>0.28837000000000002</c:v>
                </c:pt>
                <c:pt idx="22953" formatCode="General">
                  <c:v>0.28837000000000002</c:v>
                </c:pt>
                <c:pt idx="22954" formatCode="General">
                  <c:v>0.28837000000000002</c:v>
                </c:pt>
                <c:pt idx="22955" formatCode="General">
                  <c:v>0.28837000000000002</c:v>
                </c:pt>
                <c:pt idx="22956" formatCode="General">
                  <c:v>0.28837000000000002</c:v>
                </c:pt>
                <c:pt idx="22957" formatCode="General">
                  <c:v>0.28837000000000002</c:v>
                </c:pt>
                <c:pt idx="22958" formatCode="General">
                  <c:v>0.28837000000000002</c:v>
                </c:pt>
                <c:pt idx="22959" formatCode="General">
                  <c:v>0.28837000000000002</c:v>
                </c:pt>
                <c:pt idx="22960" formatCode="General">
                  <c:v>0.28837000000000002</c:v>
                </c:pt>
                <c:pt idx="22961" formatCode="General">
                  <c:v>0.28837000000000002</c:v>
                </c:pt>
                <c:pt idx="22962" formatCode="General">
                  <c:v>0.28836000000000001</c:v>
                </c:pt>
                <c:pt idx="22963" formatCode="General">
                  <c:v>0.28836000000000001</c:v>
                </c:pt>
                <c:pt idx="22964" formatCode="General">
                  <c:v>0.28836000000000001</c:v>
                </c:pt>
                <c:pt idx="22965" formatCode="General">
                  <c:v>0.28836000000000001</c:v>
                </c:pt>
                <c:pt idx="22966" formatCode="General">
                  <c:v>0.28836000000000001</c:v>
                </c:pt>
                <c:pt idx="22967" formatCode="General">
                  <c:v>0.28836000000000001</c:v>
                </c:pt>
                <c:pt idx="22968" formatCode="General">
                  <c:v>0.28836000000000001</c:v>
                </c:pt>
                <c:pt idx="22969" formatCode="General">
                  <c:v>0.28836000000000001</c:v>
                </c:pt>
                <c:pt idx="22970" formatCode="General">
                  <c:v>0.28836000000000001</c:v>
                </c:pt>
                <c:pt idx="22971" formatCode="General">
                  <c:v>0.28836000000000001</c:v>
                </c:pt>
                <c:pt idx="22972" formatCode="General">
                  <c:v>0.28836000000000001</c:v>
                </c:pt>
                <c:pt idx="22973" formatCode="General">
                  <c:v>0.28836000000000001</c:v>
                </c:pt>
                <c:pt idx="22974" formatCode="General">
                  <c:v>0.28836000000000001</c:v>
                </c:pt>
                <c:pt idx="22975" formatCode="General">
                  <c:v>0.28836000000000001</c:v>
                </c:pt>
                <c:pt idx="22976" formatCode="General">
                  <c:v>0.28836000000000001</c:v>
                </c:pt>
                <c:pt idx="22977" formatCode="General">
                  <c:v>0.28836000000000001</c:v>
                </c:pt>
                <c:pt idx="22978" formatCode="General">
                  <c:v>0.28836000000000001</c:v>
                </c:pt>
                <c:pt idx="22979" formatCode="General">
                  <c:v>0.28836000000000001</c:v>
                </c:pt>
                <c:pt idx="22980" formatCode="General">
                  <c:v>0.28836000000000001</c:v>
                </c:pt>
                <c:pt idx="22981" formatCode="General">
                  <c:v>0.28836000000000001</c:v>
                </c:pt>
                <c:pt idx="22982" formatCode="General">
                  <c:v>0.28836000000000001</c:v>
                </c:pt>
                <c:pt idx="22983" formatCode="General">
                  <c:v>0.28836000000000001</c:v>
                </c:pt>
                <c:pt idx="22984" formatCode="General">
                  <c:v>0.28836000000000001</c:v>
                </c:pt>
                <c:pt idx="22985" formatCode="General">
                  <c:v>0.28836000000000001</c:v>
                </c:pt>
                <c:pt idx="22986" formatCode="General">
                  <c:v>0.28836000000000001</c:v>
                </c:pt>
                <c:pt idx="22987" formatCode="General">
                  <c:v>0.28836000000000001</c:v>
                </c:pt>
                <c:pt idx="22988" formatCode="General">
                  <c:v>0.28836000000000001</c:v>
                </c:pt>
                <c:pt idx="22989" formatCode="General">
                  <c:v>0.28836000000000001</c:v>
                </c:pt>
                <c:pt idx="22990" formatCode="General">
                  <c:v>0.28836000000000001</c:v>
                </c:pt>
                <c:pt idx="22991" formatCode="General">
                  <c:v>0.28836000000000001</c:v>
                </c:pt>
                <c:pt idx="22992" formatCode="General">
                  <c:v>0.28836000000000001</c:v>
                </c:pt>
                <c:pt idx="22993" formatCode="General">
                  <c:v>0.28836000000000001</c:v>
                </c:pt>
                <c:pt idx="22994" formatCode="General">
                  <c:v>0.28836000000000001</c:v>
                </c:pt>
                <c:pt idx="22995" formatCode="General">
                  <c:v>0.28836000000000001</c:v>
                </c:pt>
                <c:pt idx="22996" formatCode="General">
                  <c:v>0.28836000000000001</c:v>
                </c:pt>
                <c:pt idx="22997" formatCode="General">
                  <c:v>0.28836000000000001</c:v>
                </c:pt>
                <c:pt idx="22998" formatCode="General">
                  <c:v>0.28836000000000001</c:v>
                </c:pt>
                <c:pt idx="22999" formatCode="General">
                  <c:v>0.28836000000000001</c:v>
                </c:pt>
                <c:pt idx="23000" formatCode="General">
                  <c:v>0.28836000000000001</c:v>
                </c:pt>
                <c:pt idx="23001" formatCode="General">
                  <c:v>0.28836000000000001</c:v>
                </c:pt>
                <c:pt idx="23002" formatCode="General">
                  <c:v>0.28836000000000001</c:v>
                </c:pt>
                <c:pt idx="23003" formatCode="General">
                  <c:v>0.28836000000000001</c:v>
                </c:pt>
                <c:pt idx="23004" formatCode="General">
                  <c:v>0.28836000000000001</c:v>
                </c:pt>
                <c:pt idx="23005" formatCode="General">
                  <c:v>0.28836000000000001</c:v>
                </c:pt>
                <c:pt idx="23006" formatCode="General">
                  <c:v>0.28836000000000001</c:v>
                </c:pt>
                <c:pt idx="23007" formatCode="General">
                  <c:v>0.28836000000000001</c:v>
                </c:pt>
                <c:pt idx="23008" formatCode="General">
                  <c:v>0.28836000000000001</c:v>
                </c:pt>
                <c:pt idx="23009" formatCode="General">
                  <c:v>0.28836000000000001</c:v>
                </c:pt>
                <c:pt idx="23010" formatCode="General">
                  <c:v>0.28835</c:v>
                </c:pt>
                <c:pt idx="23011" formatCode="General">
                  <c:v>0.28835</c:v>
                </c:pt>
                <c:pt idx="23012" formatCode="General">
                  <c:v>0.28835</c:v>
                </c:pt>
                <c:pt idx="23013" formatCode="General">
                  <c:v>0.28835</c:v>
                </c:pt>
                <c:pt idx="23014" formatCode="General">
                  <c:v>0.28835</c:v>
                </c:pt>
                <c:pt idx="23015" formatCode="General">
                  <c:v>0.28835</c:v>
                </c:pt>
                <c:pt idx="23016" formatCode="General">
                  <c:v>0.28835</c:v>
                </c:pt>
                <c:pt idx="23017" formatCode="General">
                  <c:v>0.28835</c:v>
                </c:pt>
                <c:pt idx="23018" formatCode="General">
                  <c:v>0.28835</c:v>
                </c:pt>
                <c:pt idx="23019" formatCode="General">
                  <c:v>0.28835</c:v>
                </c:pt>
                <c:pt idx="23020" formatCode="General">
                  <c:v>0.28835</c:v>
                </c:pt>
                <c:pt idx="23021" formatCode="General">
                  <c:v>0.28835</c:v>
                </c:pt>
                <c:pt idx="23022" formatCode="General">
                  <c:v>0.28835</c:v>
                </c:pt>
                <c:pt idx="23023" formatCode="General">
                  <c:v>0.28835</c:v>
                </c:pt>
                <c:pt idx="23024" formatCode="General">
                  <c:v>0.28835</c:v>
                </c:pt>
                <c:pt idx="23025" formatCode="General">
                  <c:v>0.28835</c:v>
                </c:pt>
                <c:pt idx="23026" formatCode="General">
                  <c:v>0.28835</c:v>
                </c:pt>
                <c:pt idx="23027" formatCode="General">
                  <c:v>0.28835</c:v>
                </c:pt>
                <c:pt idx="23028" formatCode="General">
                  <c:v>0.28835</c:v>
                </c:pt>
                <c:pt idx="23029" formatCode="General">
                  <c:v>0.28835</c:v>
                </c:pt>
                <c:pt idx="23030" formatCode="General">
                  <c:v>0.28835</c:v>
                </c:pt>
                <c:pt idx="23031" formatCode="General">
                  <c:v>0.28835</c:v>
                </c:pt>
                <c:pt idx="23032" formatCode="General">
                  <c:v>0.28835</c:v>
                </c:pt>
                <c:pt idx="23033" formatCode="General">
                  <c:v>0.28835</c:v>
                </c:pt>
                <c:pt idx="23034" formatCode="General">
                  <c:v>0.28835</c:v>
                </c:pt>
                <c:pt idx="23035" formatCode="General">
                  <c:v>0.28835</c:v>
                </c:pt>
                <c:pt idx="23036" formatCode="General">
                  <c:v>0.28835</c:v>
                </c:pt>
                <c:pt idx="23037" formatCode="General">
                  <c:v>0.28835</c:v>
                </c:pt>
                <c:pt idx="23038" formatCode="General">
                  <c:v>0.28835</c:v>
                </c:pt>
                <c:pt idx="23039" formatCode="General">
                  <c:v>0.28835</c:v>
                </c:pt>
                <c:pt idx="23040" formatCode="General">
                  <c:v>0.28835</c:v>
                </c:pt>
                <c:pt idx="23041" formatCode="General">
                  <c:v>0.28835</c:v>
                </c:pt>
                <c:pt idx="23042" formatCode="General">
                  <c:v>0.28835</c:v>
                </c:pt>
                <c:pt idx="23043" formatCode="General">
                  <c:v>0.28835</c:v>
                </c:pt>
                <c:pt idx="23044" formatCode="General">
                  <c:v>0.28835</c:v>
                </c:pt>
                <c:pt idx="23045" formatCode="General">
                  <c:v>0.28835</c:v>
                </c:pt>
                <c:pt idx="23046" formatCode="General">
                  <c:v>0.28835</c:v>
                </c:pt>
                <c:pt idx="23047" formatCode="General">
                  <c:v>0.28835</c:v>
                </c:pt>
                <c:pt idx="23048" formatCode="General">
                  <c:v>0.28835</c:v>
                </c:pt>
                <c:pt idx="23049" formatCode="General">
                  <c:v>0.28835</c:v>
                </c:pt>
                <c:pt idx="23050" formatCode="General">
                  <c:v>0.28835</c:v>
                </c:pt>
                <c:pt idx="23051" formatCode="General">
                  <c:v>0.28835</c:v>
                </c:pt>
                <c:pt idx="23052" formatCode="General">
                  <c:v>0.28835</c:v>
                </c:pt>
                <c:pt idx="23053" formatCode="General">
                  <c:v>0.28833999999999999</c:v>
                </c:pt>
                <c:pt idx="23054" formatCode="General">
                  <c:v>0.28833999999999999</c:v>
                </c:pt>
                <c:pt idx="23055" formatCode="General">
                  <c:v>0.28833999999999999</c:v>
                </c:pt>
                <c:pt idx="23056" formatCode="General">
                  <c:v>0.28833999999999999</c:v>
                </c:pt>
                <c:pt idx="23057" formatCode="General">
                  <c:v>0.28833999999999999</c:v>
                </c:pt>
                <c:pt idx="23058" formatCode="General">
                  <c:v>0.28833999999999999</c:v>
                </c:pt>
                <c:pt idx="23059" formatCode="General">
                  <c:v>0.28833999999999999</c:v>
                </c:pt>
                <c:pt idx="23060" formatCode="General">
                  <c:v>0.28833999999999999</c:v>
                </c:pt>
                <c:pt idx="23061" formatCode="General">
                  <c:v>0.28833999999999999</c:v>
                </c:pt>
                <c:pt idx="23062" formatCode="General">
                  <c:v>0.28833999999999999</c:v>
                </c:pt>
                <c:pt idx="23063" formatCode="General">
                  <c:v>0.28833999999999999</c:v>
                </c:pt>
                <c:pt idx="23064" formatCode="General">
                  <c:v>0.28833999999999999</c:v>
                </c:pt>
                <c:pt idx="23065" formatCode="General">
                  <c:v>0.28833999999999999</c:v>
                </c:pt>
                <c:pt idx="23066" formatCode="General">
                  <c:v>0.28833999999999999</c:v>
                </c:pt>
                <c:pt idx="23067" formatCode="General">
                  <c:v>0.28833999999999999</c:v>
                </c:pt>
                <c:pt idx="23068" formatCode="General">
                  <c:v>0.28833999999999999</c:v>
                </c:pt>
                <c:pt idx="23069" formatCode="General">
                  <c:v>0.28833999999999999</c:v>
                </c:pt>
                <c:pt idx="23070" formatCode="General">
                  <c:v>0.28833999999999999</c:v>
                </c:pt>
                <c:pt idx="23071" formatCode="General">
                  <c:v>0.28833999999999999</c:v>
                </c:pt>
                <c:pt idx="23072" formatCode="General">
                  <c:v>0.28833999999999999</c:v>
                </c:pt>
                <c:pt idx="23073" formatCode="General">
                  <c:v>0.28833999999999999</c:v>
                </c:pt>
                <c:pt idx="23074" formatCode="General">
                  <c:v>0.28833999999999999</c:v>
                </c:pt>
                <c:pt idx="23075" formatCode="General">
                  <c:v>0.28833999999999999</c:v>
                </c:pt>
                <c:pt idx="23076" formatCode="General">
                  <c:v>0.28833999999999999</c:v>
                </c:pt>
                <c:pt idx="23077" formatCode="General">
                  <c:v>0.28833999999999999</c:v>
                </c:pt>
                <c:pt idx="23078" formatCode="General">
                  <c:v>0.28833999999999999</c:v>
                </c:pt>
                <c:pt idx="23079" formatCode="General">
                  <c:v>0.28833999999999999</c:v>
                </c:pt>
                <c:pt idx="23080" formatCode="General">
                  <c:v>0.28833999999999999</c:v>
                </c:pt>
                <c:pt idx="23081" formatCode="General">
                  <c:v>0.28833999999999999</c:v>
                </c:pt>
                <c:pt idx="23082" formatCode="General">
                  <c:v>0.28833999999999999</c:v>
                </c:pt>
                <c:pt idx="23083" formatCode="General">
                  <c:v>0.28833999999999999</c:v>
                </c:pt>
                <c:pt idx="23084" formatCode="General">
                  <c:v>0.28833999999999999</c:v>
                </c:pt>
                <c:pt idx="23085" formatCode="General">
                  <c:v>0.28833999999999999</c:v>
                </c:pt>
                <c:pt idx="23086" formatCode="General">
                  <c:v>0.28833999999999999</c:v>
                </c:pt>
                <c:pt idx="23087" formatCode="General">
                  <c:v>0.28833999999999999</c:v>
                </c:pt>
                <c:pt idx="23088" formatCode="General">
                  <c:v>0.28833999999999999</c:v>
                </c:pt>
                <c:pt idx="23089" formatCode="General">
                  <c:v>0.28833999999999999</c:v>
                </c:pt>
                <c:pt idx="23090" formatCode="General">
                  <c:v>0.28833999999999999</c:v>
                </c:pt>
                <c:pt idx="23091" formatCode="General">
                  <c:v>0.28833999999999999</c:v>
                </c:pt>
                <c:pt idx="23092" formatCode="General">
                  <c:v>0.28833999999999999</c:v>
                </c:pt>
                <c:pt idx="23093" formatCode="General">
                  <c:v>0.28833999999999999</c:v>
                </c:pt>
                <c:pt idx="23094" formatCode="General">
                  <c:v>0.28833999999999999</c:v>
                </c:pt>
                <c:pt idx="23095" formatCode="General">
                  <c:v>0.28832999999999998</c:v>
                </c:pt>
                <c:pt idx="23096" formatCode="General">
                  <c:v>0.28832999999999998</c:v>
                </c:pt>
                <c:pt idx="23097" formatCode="General">
                  <c:v>0.28832999999999998</c:v>
                </c:pt>
                <c:pt idx="23098" formatCode="General">
                  <c:v>0.28832999999999998</c:v>
                </c:pt>
                <c:pt idx="23099" formatCode="General">
                  <c:v>0.28832999999999998</c:v>
                </c:pt>
                <c:pt idx="23100" formatCode="General">
                  <c:v>0.28832999999999998</c:v>
                </c:pt>
                <c:pt idx="23101" formatCode="General">
                  <c:v>0.28832999999999998</c:v>
                </c:pt>
                <c:pt idx="23102" formatCode="General">
                  <c:v>0.28832999999999998</c:v>
                </c:pt>
                <c:pt idx="23103" formatCode="General">
                  <c:v>0.28832999999999998</c:v>
                </c:pt>
                <c:pt idx="23104" formatCode="General">
                  <c:v>0.28832999999999998</c:v>
                </c:pt>
                <c:pt idx="23105" formatCode="General">
                  <c:v>0.28832999999999998</c:v>
                </c:pt>
                <c:pt idx="23106" formatCode="General">
                  <c:v>0.28832999999999998</c:v>
                </c:pt>
                <c:pt idx="23107" formatCode="General">
                  <c:v>0.28832999999999998</c:v>
                </c:pt>
                <c:pt idx="23108" formatCode="General">
                  <c:v>0.28832999999999998</c:v>
                </c:pt>
                <c:pt idx="23109" formatCode="General">
                  <c:v>0.28832999999999998</c:v>
                </c:pt>
                <c:pt idx="23110" formatCode="General">
                  <c:v>0.28832999999999998</c:v>
                </c:pt>
                <c:pt idx="23111" formatCode="General">
                  <c:v>0.28832999999999998</c:v>
                </c:pt>
                <c:pt idx="23112" formatCode="General">
                  <c:v>0.28832999999999998</c:v>
                </c:pt>
                <c:pt idx="23113" formatCode="General">
                  <c:v>0.28832999999999998</c:v>
                </c:pt>
                <c:pt idx="23114" formatCode="General">
                  <c:v>0.28832999999999998</c:v>
                </c:pt>
                <c:pt idx="23115" formatCode="General">
                  <c:v>0.28832999999999998</c:v>
                </c:pt>
                <c:pt idx="23116" formatCode="General">
                  <c:v>0.28832999999999998</c:v>
                </c:pt>
                <c:pt idx="23117" formatCode="General">
                  <c:v>0.28832999999999998</c:v>
                </c:pt>
                <c:pt idx="23118" formatCode="General">
                  <c:v>0.28832999999999998</c:v>
                </c:pt>
                <c:pt idx="23119" formatCode="General">
                  <c:v>0.28832999999999998</c:v>
                </c:pt>
                <c:pt idx="23120" formatCode="General">
                  <c:v>0.28832999999999998</c:v>
                </c:pt>
                <c:pt idx="23121" formatCode="General">
                  <c:v>0.28832999999999998</c:v>
                </c:pt>
                <c:pt idx="23122" formatCode="General">
                  <c:v>0.28832999999999998</c:v>
                </c:pt>
                <c:pt idx="23123" formatCode="General">
                  <c:v>0.28832999999999998</c:v>
                </c:pt>
                <c:pt idx="23124" formatCode="General">
                  <c:v>0.28832999999999998</c:v>
                </c:pt>
                <c:pt idx="23125" formatCode="General">
                  <c:v>0.28832999999999998</c:v>
                </c:pt>
                <c:pt idx="23126" formatCode="General">
                  <c:v>0.28832999999999998</c:v>
                </c:pt>
                <c:pt idx="23127" formatCode="General">
                  <c:v>0.28832999999999998</c:v>
                </c:pt>
                <c:pt idx="23128" formatCode="General">
                  <c:v>0.28832999999999998</c:v>
                </c:pt>
                <c:pt idx="23129" formatCode="General">
                  <c:v>0.28832999999999998</c:v>
                </c:pt>
                <c:pt idx="23130" formatCode="General">
                  <c:v>0.28832999999999998</c:v>
                </c:pt>
                <c:pt idx="23131" formatCode="General">
                  <c:v>0.28832999999999998</c:v>
                </c:pt>
                <c:pt idx="23132" formatCode="General">
                  <c:v>0.28832999999999998</c:v>
                </c:pt>
                <c:pt idx="23133" formatCode="General">
                  <c:v>0.28832999999999998</c:v>
                </c:pt>
                <c:pt idx="23134" formatCode="General">
                  <c:v>0.28832000000000002</c:v>
                </c:pt>
                <c:pt idx="23135" formatCode="General">
                  <c:v>0.28832000000000002</c:v>
                </c:pt>
                <c:pt idx="23136" formatCode="General">
                  <c:v>0.28832000000000002</c:v>
                </c:pt>
                <c:pt idx="23137" formatCode="General">
                  <c:v>0.28832000000000002</c:v>
                </c:pt>
                <c:pt idx="23138" formatCode="General">
                  <c:v>0.28832000000000002</c:v>
                </c:pt>
                <c:pt idx="23139" formatCode="General">
                  <c:v>0.28832000000000002</c:v>
                </c:pt>
                <c:pt idx="23140" formatCode="General">
                  <c:v>0.28832000000000002</c:v>
                </c:pt>
                <c:pt idx="23141" formatCode="General">
                  <c:v>0.28832000000000002</c:v>
                </c:pt>
                <c:pt idx="23142" formatCode="General">
                  <c:v>0.28832000000000002</c:v>
                </c:pt>
                <c:pt idx="23143" formatCode="General">
                  <c:v>0.28832000000000002</c:v>
                </c:pt>
                <c:pt idx="23144" formatCode="General">
                  <c:v>0.28832000000000002</c:v>
                </c:pt>
                <c:pt idx="23145" formatCode="General">
                  <c:v>0.28832000000000002</c:v>
                </c:pt>
                <c:pt idx="23146" formatCode="General">
                  <c:v>0.28832000000000002</c:v>
                </c:pt>
                <c:pt idx="23147" formatCode="General">
                  <c:v>0.28832000000000002</c:v>
                </c:pt>
                <c:pt idx="23148" formatCode="General">
                  <c:v>0.28832000000000002</c:v>
                </c:pt>
                <c:pt idx="23149" formatCode="General">
                  <c:v>0.28832000000000002</c:v>
                </c:pt>
                <c:pt idx="23150" formatCode="General">
                  <c:v>0.28832000000000002</c:v>
                </c:pt>
                <c:pt idx="23151" formatCode="General">
                  <c:v>0.28832000000000002</c:v>
                </c:pt>
                <c:pt idx="23152" formatCode="General">
                  <c:v>0.28832000000000002</c:v>
                </c:pt>
                <c:pt idx="23153" formatCode="General">
                  <c:v>0.28832000000000002</c:v>
                </c:pt>
                <c:pt idx="23154" formatCode="General">
                  <c:v>0.28832000000000002</c:v>
                </c:pt>
                <c:pt idx="23155" formatCode="General">
                  <c:v>0.28832000000000002</c:v>
                </c:pt>
                <c:pt idx="23156" formatCode="General">
                  <c:v>0.28832000000000002</c:v>
                </c:pt>
                <c:pt idx="23157" formatCode="General">
                  <c:v>0.28832000000000002</c:v>
                </c:pt>
                <c:pt idx="23158" formatCode="General">
                  <c:v>0.28832000000000002</c:v>
                </c:pt>
                <c:pt idx="23159" formatCode="General">
                  <c:v>0.28832000000000002</c:v>
                </c:pt>
                <c:pt idx="23160" formatCode="General">
                  <c:v>0.28832000000000002</c:v>
                </c:pt>
                <c:pt idx="23161" formatCode="General">
                  <c:v>0.28832000000000002</c:v>
                </c:pt>
                <c:pt idx="23162" formatCode="General">
                  <c:v>0.28832000000000002</c:v>
                </c:pt>
                <c:pt idx="23163" formatCode="General">
                  <c:v>0.28832000000000002</c:v>
                </c:pt>
                <c:pt idx="23164" formatCode="General">
                  <c:v>0.28832000000000002</c:v>
                </c:pt>
                <c:pt idx="23165" formatCode="General">
                  <c:v>0.28832000000000002</c:v>
                </c:pt>
                <c:pt idx="23166" formatCode="General">
                  <c:v>0.28832000000000002</c:v>
                </c:pt>
                <c:pt idx="23167" formatCode="General">
                  <c:v>0.28832000000000002</c:v>
                </c:pt>
                <c:pt idx="23168" formatCode="General">
                  <c:v>0.28832000000000002</c:v>
                </c:pt>
                <c:pt idx="23169" formatCode="General">
                  <c:v>0.28831000000000001</c:v>
                </c:pt>
                <c:pt idx="23170" formatCode="General">
                  <c:v>0.28831000000000001</c:v>
                </c:pt>
                <c:pt idx="23171" formatCode="General">
                  <c:v>0.28831000000000001</c:v>
                </c:pt>
                <c:pt idx="23172" formatCode="General">
                  <c:v>0.28831000000000001</c:v>
                </c:pt>
                <c:pt idx="23173" formatCode="General">
                  <c:v>0.28831000000000001</c:v>
                </c:pt>
                <c:pt idx="23174" formatCode="General">
                  <c:v>0.28831000000000001</c:v>
                </c:pt>
                <c:pt idx="23175" formatCode="General">
                  <c:v>0.28831000000000001</c:v>
                </c:pt>
                <c:pt idx="23176" formatCode="General">
                  <c:v>0.28831000000000001</c:v>
                </c:pt>
                <c:pt idx="23177" formatCode="General">
                  <c:v>0.28831000000000001</c:v>
                </c:pt>
                <c:pt idx="23178" formatCode="General">
                  <c:v>0.28831000000000001</c:v>
                </c:pt>
                <c:pt idx="23179" formatCode="General">
                  <c:v>0.28831000000000001</c:v>
                </c:pt>
                <c:pt idx="23180" formatCode="General">
                  <c:v>0.28831000000000001</c:v>
                </c:pt>
                <c:pt idx="23181" formatCode="General">
                  <c:v>0.28831000000000001</c:v>
                </c:pt>
                <c:pt idx="23182" formatCode="General">
                  <c:v>0.28831000000000001</c:v>
                </c:pt>
                <c:pt idx="23183" formatCode="General">
                  <c:v>0.28831000000000001</c:v>
                </c:pt>
                <c:pt idx="23184" formatCode="General">
                  <c:v>0.28831000000000001</c:v>
                </c:pt>
                <c:pt idx="23185" formatCode="General">
                  <c:v>0.28831000000000001</c:v>
                </c:pt>
                <c:pt idx="23186" formatCode="General">
                  <c:v>0.28831000000000001</c:v>
                </c:pt>
                <c:pt idx="23187" formatCode="General">
                  <c:v>0.28831000000000001</c:v>
                </c:pt>
                <c:pt idx="23188" formatCode="General">
                  <c:v>0.28831000000000001</c:v>
                </c:pt>
                <c:pt idx="23189" formatCode="General">
                  <c:v>0.28831000000000001</c:v>
                </c:pt>
                <c:pt idx="23190" formatCode="General">
                  <c:v>0.28831000000000001</c:v>
                </c:pt>
                <c:pt idx="23191" formatCode="General">
                  <c:v>0.28831000000000001</c:v>
                </c:pt>
                <c:pt idx="23192" formatCode="General">
                  <c:v>0.28831000000000001</c:v>
                </c:pt>
                <c:pt idx="23193" formatCode="General">
                  <c:v>0.28831000000000001</c:v>
                </c:pt>
                <c:pt idx="23194" formatCode="General">
                  <c:v>0.28831000000000001</c:v>
                </c:pt>
                <c:pt idx="23195" formatCode="General">
                  <c:v>0.28831000000000001</c:v>
                </c:pt>
                <c:pt idx="23196" formatCode="General">
                  <c:v>0.28831000000000001</c:v>
                </c:pt>
                <c:pt idx="23197" formatCode="General">
                  <c:v>0.28831000000000001</c:v>
                </c:pt>
                <c:pt idx="23198" formatCode="General">
                  <c:v>0.28831000000000001</c:v>
                </c:pt>
                <c:pt idx="23199" formatCode="General">
                  <c:v>0.28831000000000001</c:v>
                </c:pt>
                <c:pt idx="23200" formatCode="General">
                  <c:v>0.28831000000000001</c:v>
                </c:pt>
                <c:pt idx="23201" formatCode="General">
                  <c:v>0.2883</c:v>
                </c:pt>
                <c:pt idx="23202" formatCode="General">
                  <c:v>0.2883</c:v>
                </c:pt>
                <c:pt idx="23203" formatCode="General">
                  <c:v>0.2883</c:v>
                </c:pt>
                <c:pt idx="23204" formatCode="General">
                  <c:v>0.2883</c:v>
                </c:pt>
                <c:pt idx="23205" formatCode="General">
                  <c:v>0.2883</c:v>
                </c:pt>
                <c:pt idx="23206" formatCode="General">
                  <c:v>0.2883</c:v>
                </c:pt>
                <c:pt idx="23207" formatCode="General">
                  <c:v>0.2883</c:v>
                </c:pt>
                <c:pt idx="23208" formatCode="General">
                  <c:v>0.2883</c:v>
                </c:pt>
                <c:pt idx="23209" formatCode="General">
                  <c:v>0.2883</c:v>
                </c:pt>
                <c:pt idx="23210" formatCode="General">
                  <c:v>0.2883</c:v>
                </c:pt>
                <c:pt idx="23211" formatCode="General">
                  <c:v>0.2883</c:v>
                </c:pt>
                <c:pt idx="23212" formatCode="General">
                  <c:v>0.2883</c:v>
                </c:pt>
                <c:pt idx="23213" formatCode="General">
                  <c:v>0.2883</c:v>
                </c:pt>
                <c:pt idx="23214" formatCode="General">
                  <c:v>0.2883</c:v>
                </c:pt>
                <c:pt idx="23215" formatCode="General">
                  <c:v>0.2883</c:v>
                </c:pt>
                <c:pt idx="23216" formatCode="General">
                  <c:v>0.2883</c:v>
                </c:pt>
                <c:pt idx="23217" formatCode="General">
                  <c:v>0.2883</c:v>
                </c:pt>
                <c:pt idx="23218" formatCode="General">
                  <c:v>0.2883</c:v>
                </c:pt>
                <c:pt idx="23219" formatCode="General">
                  <c:v>0.2883</c:v>
                </c:pt>
                <c:pt idx="23220" formatCode="General">
                  <c:v>0.2883</c:v>
                </c:pt>
                <c:pt idx="23221" formatCode="General">
                  <c:v>0.2883</c:v>
                </c:pt>
                <c:pt idx="23222" formatCode="General">
                  <c:v>0.2883</c:v>
                </c:pt>
                <c:pt idx="23223" formatCode="General">
                  <c:v>0.2883</c:v>
                </c:pt>
                <c:pt idx="23224" formatCode="General">
                  <c:v>0.2883</c:v>
                </c:pt>
                <c:pt idx="23225" formatCode="General">
                  <c:v>0.2883</c:v>
                </c:pt>
                <c:pt idx="23226" formatCode="General">
                  <c:v>0.2883</c:v>
                </c:pt>
                <c:pt idx="23227" formatCode="General">
                  <c:v>0.2883</c:v>
                </c:pt>
                <c:pt idx="23228" formatCode="General">
                  <c:v>0.2883</c:v>
                </c:pt>
                <c:pt idx="23229" formatCode="General">
                  <c:v>0.2883</c:v>
                </c:pt>
                <c:pt idx="23230" formatCode="General">
                  <c:v>0.28828999999999999</c:v>
                </c:pt>
                <c:pt idx="23231" formatCode="General">
                  <c:v>0.28828999999999999</c:v>
                </c:pt>
                <c:pt idx="23232" formatCode="General">
                  <c:v>0.28828999999999999</c:v>
                </c:pt>
                <c:pt idx="23233" formatCode="General">
                  <c:v>0.28828999999999999</c:v>
                </c:pt>
                <c:pt idx="23234" formatCode="General">
                  <c:v>0.28828999999999999</c:v>
                </c:pt>
                <c:pt idx="23235" formatCode="General">
                  <c:v>0.28828999999999999</c:v>
                </c:pt>
                <c:pt idx="23236" formatCode="General">
                  <c:v>0.28828999999999999</c:v>
                </c:pt>
                <c:pt idx="23237" formatCode="General">
                  <c:v>0.28828999999999999</c:v>
                </c:pt>
                <c:pt idx="23238" formatCode="General">
                  <c:v>0.28828999999999999</c:v>
                </c:pt>
                <c:pt idx="23239" formatCode="General">
                  <c:v>0.28828999999999999</c:v>
                </c:pt>
                <c:pt idx="23240" formatCode="General">
                  <c:v>0.28828999999999999</c:v>
                </c:pt>
                <c:pt idx="23241" formatCode="General">
                  <c:v>0.28828999999999999</c:v>
                </c:pt>
                <c:pt idx="23242" formatCode="General">
                  <c:v>0.28828999999999999</c:v>
                </c:pt>
                <c:pt idx="23243" formatCode="General">
                  <c:v>0.28828999999999999</c:v>
                </c:pt>
                <c:pt idx="23244" formatCode="General">
                  <c:v>0.28828999999999999</c:v>
                </c:pt>
                <c:pt idx="23245" formatCode="General">
                  <c:v>0.28828999999999999</c:v>
                </c:pt>
                <c:pt idx="23246" formatCode="General">
                  <c:v>0.28828999999999999</c:v>
                </c:pt>
                <c:pt idx="23247" formatCode="General">
                  <c:v>0.28828999999999999</c:v>
                </c:pt>
                <c:pt idx="23248" formatCode="General">
                  <c:v>0.28828999999999999</c:v>
                </c:pt>
                <c:pt idx="23249" formatCode="General">
                  <c:v>0.28828999999999999</c:v>
                </c:pt>
                <c:pt idx="23250" formatCode="General">
                  <c:v>0.28828999999999999</c:v>
                </c:pt>
                <c:pt idx="23251" formatCode="General">
                  <c:v>0.28828999999999999</c:v>
                </c:pt>
                <c:pt idx="23252" formatCode="General">
                  <c:v>0.28828999999999999</c:v>
                </c:pt>
                <c:pt idx="23253" formatCode="General">
                  <c:v>0.28828999999999999</c:v>
                </c:pt>
                <c:pt idx="23254" formatCode="General">
                  <c:v>0.28828999999999999</c:v>
                </c:pt>
                <c:pt idx="23255" formatCode="General">
                  <c:v>0.28828999999999999</c:v>
                </c:pt>
                <c:pt idx="23256" formatCode="General">
                  <c:v>0.28828999999999999</c:v>
                </c:pt>
                <c:pt idx="23257" formatCode="General">
                  <c:v>0.28827999999999998</c:v>
                </c:pt>
                <c:pt idx="23258" formatCode="General">
                  <c:v>0.28827999999999998</c:v>
                </c:pt>
                <c:pt idx="23259" formatCode="General">
                  <c:v>0.28827999999999998</c:v>
                </c:pt>
                <c:pt idx="23260" formatCode="General">
                  <c:v>0.28827999999999998</c:v>
                </c:pt>
                <c:pt idx="23261" formatCode="General">
                  <c:v>0.28827999999999998</c:v>
                </c:pt>
                <c:pt idx="23262" formatCode="General">
                  <c:v>0.28827999999999998</c:v>
                </c:pt>
                <c:pt idx="23263" formatCode="General">
                  <c:v>0.28827999999999998</c:v>
                </c:pt>
                <c:pt idx="23264" formatCode="General">
                  <c:v>0.28827999999999998</c:v>
                </c:pt>
                <c:pt idx="23265" formatCode="General">
                  <c:v>0.28827999999999998</c:v>
                </c:pt>
                <c:pt idx="23266" formatCode="General">
                  <c:v>0.28827999999999998</c:v>
                </c:pt>
                <c:pt idx="23267" formatCode="General">
                  <c:v>0.28827999999999998</c:v>
                </c:pt>
                <c:pt idx="23268" formatCode="General">
                  <c:v>0.28827999999999998</c:v>
                </c:pt>
                <c:pt idx="23269" formatCode="General">
                  <c:v>0.28827999999999998</c:v>
                </c:pt>
                <c:pt idx="23270" formatCode="General">
                  <c:v>0.28827999999999998</c:v>
                </c:pt>
                <c:pt idx="23271" formatCode="General">
                  <c:v>0.28827999999999998</c:v>
                </c:pt>
                <c:pt idx="23272" formatCode="General">
                  <c:v>0.28827999999999998</c:v>
                </c:pt>
                <c:pt idx="23273" formatCode="General">
                  <c:v>0.28827999999999998</c:v>
                </c:pt>
                <c:pt idx="23274" formatCode="General">
                  <c:v>0.28827999999999998</c:v>
                </c:pt>
                <c:pt idx="23275" formatCode="General">
                  <c:v>0.28827999999999998</c:v>
                </c:pt>
                <c:pt idx="23276" formatCode="General">
                  <c:v>0.28827999999999998</c:v>
                </c:pt>
                <c:pt idx="23277" formatCode="General">
                  <c:v>0.28827999999999998</c:v>
                </c:pt>
                <c:pt idx="23278" formatCode="General">
                  <c:v>0.28827999999999998</c:v>
                </c:pt>
                <c:pt idx="23279" formatCode="General">
                  <c:v>0.28827999999999998</c:v>
                </c:pt>
                <c:pt idx="23280" formatCode="General">
                  <c:v>0.28827999999999998</c:v>
                </c:pt>
                <c:pt idx="23281" formatCode="General">
                  <c:v>0.28827000000000003</c:v>
                </c:pt>
                <c:pt idx="23282" formatCode="General">
                  <c:v>0.28827000000000003</c:v>
                </c:pt>
                <c:pt idx="23283" formatCode="General">
                  <c:v>0.28827000000000003</c:v>
                </c:pt>
                <c:pt idx="23284" formatCode="General">
                  <c:v>0.28827000000000003</c:v>
                </c:pt>
                <c:pt idx="23285" formatCode="General">
                  <c:v>0.28827000000000003</c:v>
                </c:pt>
                <c:pt idx="23286" formatCode="General">
                  <c:v>0.28827000000000003</c:v>
                </c:pt>
                <c:pt idx="23287" formatCode="General">
                  <c:v>0.28827000000000003</c:v>
                </c:pt>
                <c:pt idx="23288" formatCode="General">
                  <c:v>0.28827000000000003</c:v>
                </c:pt>
                <c:pt idx="23289" formatCode="General">
                  <c:v>0.28827000000000003</c:v>
                </c:pt>
                <c:pt idx="23290" formatCode="General">
                  <c:v>0.28827000000000003</c:v>
                </c:pt>
                <c:pt idx="23291" formatCode="General">
                  <c:v>0.28827000000000003</c:v>
                </c:pt>
                <c:pt idx="23292" formatCode="General">
                  <c:v>0.28827000000000003</c:v>
                </c:pt>
                <c:pt idx="23293" formatCode="General">
                  <c:v>0.28827000000000003</c:v>
                </c:pt>
                <c:pt idx="23294" formatCode="General">
                  <c:v>0.28827000000000003</c:v>
                </c:pt>
                <c:pt idx="23295" formatCode="General">
                  <c:v>0.28827000000000003</c:v>
                </c:pt>
                <c:pt idx="23296" formatCode="General">
                  <c:v>0.28827000000000003</c:v>
                </c:pt>
                <c:pt idx="23297" formatCode="General">
                  <c:v>0.28827000000000003</c:v>
                </c:pt>
                <c:pt idx="23298" formatCode="General">
                  <c:v>0.28827000000000003</c:v>
                </c:pt>
                <c:pt idx="23299" formatCode="General">
                  <c:v>0.28827000000000003</c:v>
                </c:pt>
                <c:pt idx="23300" formatCode="General">
                  <c:v>0.28827000000000003</c:v>
                </c:pt>
                <c:pt idx="23301" formatCode="General">
                  <c:v>0.28827000000000003</c:v>
                </c:pt>
                <c:pt idx="23302" formatCode="General">
                  <c:v>0.28827000000000003</c:v>
                </c:pt>
                <c:pt idx="23303" formatCode="General">
                  <c:v>0.28827000000000003</c:v>
                </c:pt>
                <c:pt idx="23304" formatCode="General">
                  <c:v>0.28826000000000002</c:v>
                </c:pt>
                <c:pt idx="23305" formatCode="General">
                  <c:v>0.28826000000000002</c:v>
                </c:pt>
                <c:pt idx="23306" formatCode="General">
                  <c:v>0.28826000000000002</c:v>
                </c:pt>
                <c:pt idx="23307" formatCode="General">
                  <c:v>0.28826000000000002</c:v>
                </c:pt>
                <c:pt idx="23308" formatCode="General">
                  <c:v>0.28826000000000002</c:v>
                </c:pt>
                <c:pt idx="23309" formatCode="General">
                  <c:v>0.28826000000000002</c:v>
                </c:pt>
                <c:pt idx="23310" formatCode="General">
                  <c:v>0.28826000000000002</c:v>
                </c:pt>
                <c:pt idx="23311" formatCode="General">
                  <c:v>0.28826000000000002</c:v>
                </c:pt>
                <c:pt idx="23312" formatCode="General">
                  <c:v>0.28826000000000002</c:v>
                </c:pt>
                <c:pt idx="23313" formatCode="General">
                  <c:v>0.28826000000000002</c:v>
                </c:pt>
                <c:pt idx="23314" formatCode="General">
                  <c:v>0.28826000000000002</c:v>
                </c:pt>
                <c:pt idx="23315" formatCode="General">
                  <c:v>0.28826000000000002</c:v>
                </c:pt>
                <c:pt idx="23316" formatCode="General">
                  <c:v>0.28826000000000002</c:v>
                </c:pt>
                <c:pt idx="23317" formatCode="General">
                  <c:v>0.28826000000000002</c:v>
                </c:pt>
                <c:pt idx="23318" formatCode="General">
                  <c:v>0.28826000000000002</c:v>
                </c:pt>
                <c:pt idx="23319" formatCode="General">
                  <c:v>0.28826000000000002</c:v>
                </c:pt>
                <c:pt idx="23320" formatCode="General">
                  <c:v>0.28826000000000002</c:v>
                </c:pt>
                <c:pt idx="23321" formatCode="General">
                  <c:v>0.28826000000000002</c:v>
                </c:pt>
                <c:pt idx="23322" formatCode="General">
                  <c:v>0.28826000000000002</c:v>
                </c:pt>
                <c:pt idx="23323" formatCode="General">
                  <c:v>0.28826000000000002</c:v>
                </c:pt>
                <c:pt idx="23324" formatCode="General">
                  <c:v>0.28826000000000002</c:v>
                </c:pt>
                <c:pt idx="23325" formatCode="General">
                  <c:v>0.28825000000000001</c:v>
                </c:pt>
                <c:pt idx="23326" formatCode="General">
                  <c:v>0.28825000000000001</c:v>
                </c:pt>
                <c:pt idx="23327" formatCode="General">
                  <c:v>0.28825000000000001</c:v>
                </c:pt>
                <c:pt idx="23328" formatCode="General">
                  <c:v>0.28825000000000001</c:v>
                </c:pt>
                <c:pt idx="23329" formatCode="General">
                  <c:v>0.28825000000000001</c:v>
                </c:pt>
                <c:pt idx="23330" formatCode="General">
                  <c:v>0.28825000000000001</c:v>
                </c:pt>
                <c:pt idx="23331" formatCode="General">
                  <c:v>0.28825000000000001</c:v>
                </c:pt>
                <c:pt idx="23332" formatCode="General">
                  <c:v>0.28825000000000001</c:v>
                </c:pt>
                <c:pt idx="23333" formatCode="General">
                  <c:v>0.28825000000000001</c:v>
                </c:pt>
                <c:pt idx="23334" formatCode="General">
                  <c:v>0.28825000000000001</c:v>
                </c:pt>
                <c:pt idx="23335" formatCode="General">
                  <c:v>0.28825000000000001</c:v>
                </c:pt>
                <c:pt idx="23336" formatCode="General">
                  <c:v>0.28825000000000001</c:v>
                </c:pt>
                <c:pt idx="23337" formatCode="General">
                  <c:v>0.28825000000000001</c:v>
                </c:pt>
                <c:pt idx="23338" formatCode="General">
                  <c:v>0.28825000000000001</c:v>
                </c:pt>
                <c:pt idx="23339" formatCode="General">
                  <c:v>0.28825000000000001</c:v>
                </c:pt>
                <c:pt idx="23340" formatCode="General">
                  <c:v>0.28825000000000001</c:v>
                </c:pt>
                <c:pt idx="23341" formatCode="General">
                  <c:v>0.28825000000000001</c:v>
                </c:pt>
                <c:pt idx="23342" formatCode="General">
                  <c:v>0.28825000000000001</c:v>
                </c:pt>
                <c:pt idx="23343" formatCode="General">
                  <c:v>0.28825000000000001</c:v>
                </c:pt>
                <c:pt idx="23344" formatCode="General">
                  <c:v>0.28825000000000001</c:v>
                </c:pt>
                <c:pt idx="23345" formatCode="General">
                  <c:v>0.28824</c:v>
                </c:pt>
                <c:pt idx="23346" formatCode="General">
                  <c:v>0.28824</c:v>
                </c:pt>
                <c:pt idx="23347" formatCode="General">
                  <c:v>0.28824</c:v>
                </c:pt>
                <c:pt idx="23348" formatCode="General">
                  <c:v>0.28824</c:v>
                </c:pt>
                <c:pt idx="23349" formatCode="General">
                  <c:v>0.28824</c:v>
                </c:pt>
                <c:pt idx="23350" formatCode="General">
                  <c:v>0.28824</c:v>
                </c:pt>
                <c:pt idx="23351" formatCode="General">
                  <c:v>0.28824</c:v>
                </c:pt>
                <c:pt idx="23352" formatCode="General">
                  <c:v>0.28824</c:v>
                </c:pt>
                <c:pt idx="23353" formatCode="General">
                  <c:v>0.28824</c:v>
                </c:pt>
                <c:pt idx="23354" formatCode="General">
                  <c:v>0.28824</c:v>
                </c:pt>
                <c:pt idx="23355" formatCode="General">
                  <c:v>0.28824</c:v>
                </c:pt>
                <c:pt idx="23356" formatCode="General">
                  <c:v>0.28824</c:v>
                </c:pt>
                <c:pt idx="23357" formatCode="General">
                  <c:v>0.28824</c:v>
                </c:pt>
                <c:pt idx="23358" formatCode="General">
                  <c:v>0.28824</c:v>
                </c:pt>
                <c:pt idx="23359" formatCode="General">
                  <c:v>0.28824</c:v>
                </c:pt>
                <c:pt idx="23360" formatCode="General">
                  <c:v>0.28824</c:v>
                </c:pt>
                <c:pt idx="23361" formatCode="General">
                  <c:v>0.28824</c:v>
                </c:pt>
                <c:pt idx="23362" formatCode="General">
                  <c:v>0.28824</c:v>
                </c:pt>
                <c:pt idx="23363" formatCode="General">
                  <c:v>0.28824</c:v>
                </c:pt>
                <c:pt idx="23364" formatCode="General">
                  <c:v>0.28822999999999999</c:v>
                </c:pt>
                <c:pt idx="23365" formatCode="General">
                  <c:v>0.28822999999999999</c:v>
                </c:pt>
                <c:pt idx="23366" formatCode="General">
                  <c:v>0.28822999999999999</c:v>
                </c:pt>
                <c:pt idx="23367" formatCode="General">
                  <c:v>0.28822999999999999</c:v>
                </c:pt>
                <c:pt idx="23368" formatCode="General">
                  <c:v>0.28822999999999999</c:v>
                </c:pt>
                <c:pt idx="23369" formatCode="General">
                  <c:v>0.28822999999999999</c:v>
                </c:pt>
                <c:pt idx="23370" formatCode="General">
                  <c:v>0.28822999999999999</c:v>
                </c:pt>
                <c:pt idx="23371" formatCode="General">
                  <c:v>0.28822999999999999</c:v>
                </c:pt>
                <c:pt idx="23372" formatCode="General">
                  <c:v>0.28822999999999999</c:v>
                </c:pt>
                <c:pt idx="23373" formatCode="General">
                  <c:v>0.28822999999999999</c:v>
                </c:pt>
                <c:pt idx="23374" formatCode="General">
                  <c:v>0.28822999999999999</c:v>
                </c:pt>
                <c:pt idx="23375" formatCode="General">
                  <c:v>0.28822999999999999</c:v>
                </c:pt>
                <c:pt idx="23376" formatCode="General">
                  <c:v>0.28822999999999999</c:v>
                </c:pt>
                <c:pt idx="23377" formatCode="General">
                  <c:v>0.28822999999999999</c:v>
                </c:pt>
                <c:pt idx="23378" formatCode="General">
                  <c:v>0.28822999999999999</c:v>
                </c:pt>
                <c:pt idx="23379" formatCode="General">
                  <c:v>0.28822999999999999</c:v>
                </c:pt>
                <c:pt idx="23380" formatCode="General">
                  <c:v>0.28822999999999999</c:v>
                </c:pt>
                <c:pt idx="23381" formatCode="General">
                  <c:v>0.28822999999999999</c:v>
                </c:pt>
                <c:pt idx="23382" formatCode="General">
                  <c:v>0.28821999999999998</c:v>
                </c:pt>
                <c:pt idx="23383" formatCode="General">
                  <c:v>0.28821999999999998</c:v>
                </c:pt>
                <c:pt idx="23384" formatCode="General">
                  <c:v>0.28821999999999998</c:v>
                </c:pt>
                <c:pt idx="23385" formatCode="General">
                  <c:v>0.28821999999999998</c:v>
                </c:pt>
                <c:pt idx="23386" formatCode="General">
                  <c:v>0.28821999999999998</c:v>
                </c:pt>
                <c:pt idx="23387" formatCode="General">
                  <c:v>0.28821999999999998</c:v>
                </c:pt>
                <c:pt idx="23388" formatCode="General">
                  <c:v>0.28821999999999998</c:v>
                </c:pt>
                <c:pt idx="23389" formatCode="General">
                  <c:v>0.28821999999999998</c:v>
                </c:pt>
                <c:pt idx="23390" formatCode="General">
                  <c:v>0.28821999999999998</c:v>
                </c:pt>
                <c:pt idx="23391" formatCode="General">
                  <c:v>0.28821999999999998</c:v>
                </c:pt>
                <c:pt idx="23392" formatCode="General">
                  <c:v>0.28821999999999998</c:v>
                </c:pt>
                <c:pt idx="23393" formatCode="General">
                  <c:v>0.28821999999999998</c:v>
                </c:pt>
                <c:pt idx="23394" formatCode="General">
                  <c:v>0.28821999999999998</c:v>
                </c:pt>
                <c:pt idx="23395" formatCode="General">
                  <c:v>0.28821999999999998</c:v>
                </c:pt>
                <c:pt idx="23396" formatCode="General">
                  <c:v>0.28821999999999998</c:v>
                </c:pt>
                <c:pt idx="23397" formatCode="General">
                  <c:v>0.28821999999999998</c:v>
                </c:pt>
                <c:pt idx="23398" formatCode="General">
                  <c:v>0.28821999999999998</c:v>
                </c:pt>
                <c:pt idx="23399" formatCode="General">
                  <c:v>0.28821000000000002</c:v>
                </c:pt>
                <c:pt idx="23400" formatCode="General">
                  <c:v>0.28821000000000002</c:v>
                </c:pt>
                <c:pt idx="23401" formatCode="General">
                  <c:v>0.28821000000000002</c:v>
                </c:pt>
                <c:pt idx="23402" formatCode="General">
                  <c:v>0.28821000000000002</c:v>
                </c:pt>
                <c:pt idx="23403" formatCode="General">
                  <c:v>0.28821000000000002</c:v>
                </c:pt>
                <c:pt idx="23404" formatCode="General">
                  <c:v>0.28821000000000002</c:v>
                </c:pt>
                <c:pt idx="23405" formatCode="General">
                  <c:v>0.28821000000000002</c:v>
                </c:pt>
                <c:pt idx="23406" formatCode="General">
                  <c:v>0.28821000000000002</c:v>
                </c:pt>
                <c:pt idx="23407" formatCode="General">
                  <c:v>0.28821000000000002</c:v>
                </c:pt>
                <c:pt idx="23408" formatCode="General">
                  <c:v>0.28821000000000002</c:v>
                </c:pt>
                <c:pt idx="23409" formatCode="General">
                  <c:v>0.28821000000000002</c:v>
                </c:pt>
                <c:pt idx="23410" formatCode="General">
                  <c:v>0.28821000000000002</c:v>
                </c:pt>
                <c:pt idx="23411" formatCode="General">
                  <c:v>0.28821000000000002</c:v>
                </c:pt>
                <c:pt idx="23412" formatCode="General">
                  <c:v>0.28821000000000002</c:v>
                </c:pt>
                <c:pt idx="23413" formatCode="General">
                  <c:v>0.28821000000000002</c:v>
                </c:pt>
                <c:pt idx="23414" formatCode="General">
                  <c:v>0.28821000000000002</c:v>
                </c:pt>
                <c:pt idx="23415" formatCode="General">
                  <c:v>0.28821000000000002</c:v>
                </c:pt>
                <c:pt idx="23416" formatCode="General">
                  <c:v>0.28821000000000002</c:v>
                </c:pt>
                <c:pt idx="23417" formatCode="General">
                  <c:v>0.28820000000000001</c:v>
                </c:pt>
                <c:pt idx="23418" formatCode="General">
                  <c:v>0.28820000000000001</c:v>
                </c:pt>
                <c:pt idx="23419" formatCode="General">
                  <c:v>0.28820000000000001</c:v>
                </c:pt>
                <c:pt idx="23420" formatCode="General">
                  <c:v>0.28820000000000001</c:v>
                </c:pt>
                <c:pt idx="23421" formatCode="General">
                  <c:v>0.28820000000000001</c:v>
                </c:pt>
                <c:pt idx="23422" formatCode="General">
                  <c:v>0.28820000000000001</c:v>
                </c:pt>
                <c:pt idx="23423" formatCode="General">
                  <c:v>0.28820000000000001</c:v>
                </c:pt>
                <c:pt idx="23424" formatCode="General">
                  <c:v>0.28820000000000001</c:v>
                </c:pt>
                <c:pt idx="23425" formatCode="General">
                  <c:v>0.28820000000000001</c:v>
                </c:pt>
                <c:pt idx="23426" formatCode="General">
                  <c:v>0.28820000000000001</c:v>
                </c:pt>
                <c:pt idx="23427" formatCode="General">
                  <c:v>0.28820000000000001</c:v>
                </c:pt>
                <c:pt idx="23428" formatCode="General">
                  <c:v>0.28820000000000001</c:v>
                </c:pt>
                <c:pt idx="23429" formatCode="General">
                  <c:v>0.28820000000000001</c:v>
                </c:pt>
                <c:pt idx="23430" formatCode="General">
                  <c:v>0.28820000000000001</c:v>
                </c:pt>
                <c:pt idx="23431" formatCode="General">
                  <c:v>0.28820000000000001</c:v>
                </c:pt>
                <c:pt idx="23432" formatCode="General">
                  <c:v>0.28820000000000001</c:v>
                </c:pt>
                <c:pt idx="23433" formatCode="General">
                  <c:v>0.28820000000000001</c:v>
                </c:pt>
                <c:pt idx="23434" formatCode="General">
                  <c:v>0.28820000000000001</c:v>
                </c:pt>
                <c:pt idx="23435" formatCode="General">
                  <c:v>0.28819</c:v>
                </c:pt>
                <c:pt idx="23436" formatCode="General">
                  <c:v>0.28819</c:v>
                </c:pt>
                <c:pt idx="23437" formatCode="General">
                  <c:v>0.28819</c:v>
                </c:pt>
                <c:pt idx="23438" formatCode="General">
                  <c:v>0.28819</c:v>
                </c:pt>
                <c:pt idx="23439" formatCode="General">
                  <c:v>0.28819</c:v>
                </c:pt>
                <c:pt idx="23440" formatCode="General">
                  <c:v>0.28819</c:v>
                </c:pt>
                <c:pt idx="23441" formatCode="General">
                  <c:v>0.28819</c:v>
                </c:pt>
                <c:pt idx="23442" formatCode="General">
                  <c:v>0.28819</c:v>
                </c:pt>
                <c:pt idx="23443" formatCode="General">
                  <c:v>0.28819</c:v>
                </c:pt>
                <c:pt idx="23444" formatCode="General">
                  <c:v>0.28819</c:v>
                </c:pt>
                <c:pt idx="23445" formatCode="General">
                  <c:v>0.28819</c:v>
                </c:pt>
                <c:pt idx="23446" formatCode="General">
                  <c:v>0.28819</c:v>
                </c:pt>
                <c:pt idx="23447" formatCode="General">
                  <c:v>0.28819</c:v>
                </c:pt>
                <c:pt idx="23448" formatCode="General">
                  <c:v>0.28819</c:v>
                </c:pt>
                <c:pt idx="23449" formatCode="General">
                  <c:v>0.28819</c:v>
                </c:pt>
                <c:pt idx="23450" formatCode="General">
                  <c:v>0.28819</c:v>
                </c:pt>
                <c:pt idx="23451" formatCode="General">
                  <c:v>0.28819</c:v>
                </c:pt>
                <c:pt idx="23452" formatCode="General">
                  <c:v>0.28819</c:v>
                </c:pt>
                <c:pt idx="23453" formatCode="General">
                  <c:v>0.28819</c:v>
                </c:pt>
                <c:pt idx="23454" formatCode="General">
                  <c:v>0.28817999999999999</c:v>
                </c:pt>
                <c:pt idx="23455" formatCode="General">
                  <c:v>0.28817999999999999</c:v>
                </c:pt>
                <c:pt idx="23456" formatCode="General">
                  <c:v>0.28817999999999999</c:v>
                </c:pt>
                <c:pt idx="23457" formatCode="General">
                  <c:v>0.28817999999999999</c:v>
                </c:pt>
                <c:pt idx="23458" formatCode="General">
                  <c:v>0.28817999999999999</c:v>
                </c:pt>
                <c:pt idx="23459" formatCode="General">
                  <c:v>0.28817999999999999</c:v>
                </c:pt>
                <c:pt idx="23460" formatCode="General">
                  <c:v>0.28817999999999999</c:v>
                </c:pt>
                <c:pt idx="23461" formatCode="General">
                  <c:v>0.28817999999999999</c:v>
                </c:pt>
                <c:pt idx="23462" formatCode="General">
                  <c:v>0.28817999999999999</c:v>
                </c:pt>
                <c:pt idx="23463" formatCode="General">
                  <c:v>0.28817999999999999</c:v>
                </c:pt>
                <c:pt idx="23464" formatCode="General">
                  <c:v>0.28817999999999999</c:v>
                </c:pt>
                <c:pt idx="23465" formatCode="General">
                  <c:v>0.28817999999999999</c:v>
                </c:pt>
                <c:pt idx="23466" formatCode="General">
                  <c:v>0.28817999999999999</c:v>
                </c:pt>
                <c:pt idx="23467" formatCode="General">
                  <c:v>0.28817999999999999</c:v>
                </c:pt>
                <c:pt idx="23468" formatCode="General">
                  <c:v>0.28817999999999999</c:v>
                </c:pt>
                <c:pt idx="23469" formatCode="General">
                  <c:v>0.28817999999999999</c:v>
                </c:pt>
                <c:pt idx="23470" formatCode="General">
                  <c:v>0.28817999999999999</c:v>
                </c:pt>
                <c:pt idx="23471" formatCode="General">
                  <c:v>0.28817999999999999</c:v>
                </c:pt>
                <c:pt idx="23472" formatCode="General">
                  <c:v>0.28817999999999999</c:v>
                </c:pt>
                <c:pt idx="23473" formatCode="General">
                  <c:v>0.28817999999999999</c:v>
                </c:pt>
                <c:pt idx="23474" formatCode="General">
                  <c:v>0.28816999999999998</c:v>
                </c:pt>
                <c:pt idx="23475" formatCode="General">
                  <c:v>0.28816999999999998</c:v>
                </c:pt>
                <c:pt idx="23476" formatCode="General">
                  <c:v>0.28816999999999998</c:v>
                </c:pt>
                <c:pt idx="23477" formatCode="General">
                  <c:v>0.28816999999999998</c:v>
                </c:pt>
                <c:pt idx="23478" formatCode="General">
                  <c:v>0.28816999999999998</c:v>
                </c:pt>
                <c:pt idx="23479" formatCode="General">
                  <c:v>0.28816999999999998</c:v>
                </c:pt>
                <c:pt idx="23480" formatCode="General">
                  <c:v>0.28816999999999998</c:v>
                </c:pt>
                <c:pt idx="23481" formatCode="General">
                  <c:v>0.28816999999999998</c:v>
                </c:pt>
                <c:pt idx="23482" formatCode="General">
                  <c:v>0.28816999999999998</c:v>
                </c:pt>
                <c:pt idx="23483" formatCode="General">
                  <c:v>0.28816999999999998</c:v>
                </c:pt>
                <c:pt idx="23484" formatCode="General">
                  <c:v>0.28816999999999998</c:v>
                </c:pt>
                <c:pt idx="23485" formatCode="General">
                  <c:v>0.28816999999999998</c:v>
                </c:pt>
                <c:pt idx="23486" formatCode="General">
                  <c:v>0.28816999999999998</c:v>
                </c:pt>
                <c:pt idx="23487" formatCode="General">
                  <c:v>0.28816999999999998</c:v>
                </c:pt>
                <c:pt idx="23488" formatCode="General">
                  <c:v>0.28816999999999998</c:v>
                </c:pt>
                <c:pt idx="23489" formatCode="General">
                  <c:v>0.28816999999999998</c:v>
                </c:pt>
                <c:pt idx="23490" formatCode="General">
                  <c:v>0.28816999999999998</c:v>
                </c:pt>
                <c:pt idx="23491" formatCode="General">
                  <c:v>0.28816999999999998</c:v>
                </c:pt>
                <c:pt idx="23492" formatCode="General">
                  <c:v>0.28816999999999998</c:v>
                </c:pt>
                <c:pt idx="23493" formatCode="General">
                  <c:v>0.28816999999999998</c:v>
                </c:pt>
                <c:pt idx="23494" formatCode="General">
                  <c:v>0.28816999999999998</c:v>
                </c:pt>
                <c:pt idx="23495" formatCode="General">
                  <c:v>0.28816000000000003</c:v>
                </c:pt>
                <c:pt idx="23496" formatCode="General">
                  <c:v>0.28816000000000003</c:v>
                </c:pt>
                <c:pt idx="23497" formatCode="General">
                  <c:v>0.28816000000000003</c:v>
                </c:pt>
                <c:pt idx="23498" formatCode="General">
                  <c:v>0.28816000000000003</c:v>
                </c:pt>
                <c:pt idx="23499" formatCode="General">
                  <c:v>0.28816000000000003</c:v>
                </c:pt>
                <c:pt idx="23500" formatCode="General">
                  <c:v>0.28816000000000003</c:v>
                </c:pt>
                <c:pt idx="23501" formatCode="General">
                  <c:v>0.28816000000000003</c:v>
                </c:pt>
                <c:pt idx="23502" formatCode="General">
                  <c:v>0.28816000000000003</c:v>
                </c:pt>
                <c:pt idx="23503" formatCode="General">
                  <c:v>0.28816000000000003</c:v>
                </c:pt>
                <c:pt idx="23504" formatCode="General">
                  <c:v>0.28816000000000003</c:v>
                </c:pt>
                <c:pt idx="23505" formatCode="General">
                  <c:v>0.28816000000000003</c:v>
                </c:pt>
                <c:pt idx="23506" formatCode="General">
                  <c:v>0.28816000000000003</c:v>
                </c:pt>
                <c:pt idx="23507" formatCode="General">
                  <c:v>0.28816000000000003</c:v>
                </c:pt>
                <c:pt idx="23508" formatCode="General">
                  <c:v>0.28816000000000003</c:v>
                </c:pt>
                <c:pt idx="23509" formatCode="General">
                  <c:v>0.28816000000000003</c:v>
                </c:pt>
                <c:pt idx="23510" formatCode="General">
                  <c:v>0.28816000000000003</c:v>
                </c:pt>
                <c:pt idx="23511" formatCode="General">
                  <c:v>0.28816000000000003</c:v>
                </c:pt>
                <c:pt idx="23512" formatCode="General">
                  <c:v>0.28816000000000003</c:v>
                </c:pt>
                <c:pt idx="23513" formatCode="General">
                  <c:v>0.28816000000000003</c:v>
                </c:pt>
                <c:pt idx="23514" formatCode="General">
                  <c:v>0.28816000000000003</c:v>
                </c:pt>
                <c:pt idx="23515" formatCode="General">
                  <c:v>0.28816000000000003</c:v>
                </c:pt>
                <c:pt idx="23516" formatCode="General">
                  <c:v>0.28816000000000003</c:v>
                </c:pt>
                <c:pt idx="23517" formatCode="General">
                  <c:v>0.28816000000000003</c:v>
                </c:pt>
                <c:pt idx="23518" formatCode="General">
                  <c:v>0.28815000000000002</c:v>
                </c:pt>
                <c:pt idx="23519" formatCode="General">
                  <c:v>0.28815000000000002</c:v>
                </c:pt>
                <c:pt idx="23520" formatCode="General">
                  <c:v>0.28815000000000002</c:v>
                </c:pt>
                <c:pt idx="23521" formatCode="General">
                  <c:v>0.28815000000000002</c:v>
                </c:pt>
                <c:pt idx="23522" formatCode="General">
                  <c:v>0.28815000000000002</c:v>
                </c:pt>
                <c:pt idx="23523" formatCode="General">
                  <c:v>0.28815000000000002</c:v>
                </c:pt>
                <c:pt idx="23524" formatCode="General">
                  <c:v>0.28815000000000002</c:v>
                </c:pt>
                <c:pt idx="23525" formatCode="General">
                  <c:v>0.28815000000000002</c:v>
                </c:pt>
                <c:pt idx="23526" formatCode="General">
                  <c:v>0.28815000000000002</c:v>
                </c:pt>
                <c:pt idx="23527" formatCode="General">
                  <c:v>0.28815000000000002</c:v>
                </c:pt>
                <c:pt idx="23528" formatCode="General">
                  <c:v>0.28815000000000002</c:v>
                </c:pt>
                <c:pt idx="23529" formatCode="General">
                  <c:v>0.28815000000000002</c:v>
                </c:pt>
                <c:pt idx="23530" formatCode="General">
                  <c:v>0.28815000000000002</c:v>
                </c:pt>
                <c:pt idx="23531" formatCode="General">
                  <c:v>0.28815000000000002</c:v>
                </c:pt>
                <c:pt idx="23532" formatCode="General">
                  <c:v>0.28815000000000002</c:v>
                </c:pt>
                <c:pt idx="23533" formatCode="General">
                  <c:v>0.28815000000000002</c:v>
                </c:pt>
                <c:pt idx="23534" formatCode="General">
                  <c:v>0.28815000000000002</c:v>
                </c:pt>
                <c:pt idx="23535" formatCode="General">
                  <c:v>0.28815000000000002</c:v>
                </c:pt>
                <c:pt idx="23536" formatCode="General">
                  <c:v>0.28815000000000002</c:v>
                </c:pt>
                <c:pt idx="23537" formatCode="General">
                  <c:v>0.28815000000000002</c:v>
                </c:pt>
                <c:pt idx="23538" formatCode="General">
                  <c:v>0.28815000000000002</c:v>
                </c:pt>
                <c:pt idx="23539" formatCode="General">
                  <c:v>0.28815000000000002</c:v>
                </c:pt>
                <c:pt idx="23540" formatCode="General">
                  <c:v>0.28814000000000001</c:v>
                </c:pt>
                <c:pt idx="23541" formatCode="General">
                  <c:v>0.28814000000000001</c:v>
                </c:pt>
                <c:pt idx="23542" formatCode="General">
                  <c:v>0.28814000000000001</c:v>
                </c:pt>
                <c:pt idx="23543" formatCode="General">
                  <c:v>0.28814000000000001</c:v>
                </c:pt>
                <c:pt idx="23544" formatCode="General">
                  <c:v>0.28814000000000001</c:v>
                </c:pt>
                <c:pt idx="23545" formatCode="General">
                  <c:v>0.28814000000000001</c:v>
                </c:pt>
                <c:pt idx="23546" formatCode="General">
                  <c:v>0.28814000000000001</c:v>
                </c:pt>
                <c:pt idx="23547" formatCode="General">
                  <c:v>0.28814000000000001</c:v>
                </c:pt>
                <c:pt idx="23548" formatCode="General">
                  <c:v>0.28814000000000001</c:v>
                </c:pt>
                <c:pt idx="23549" formatCode="General">
                  <c:v>0.28814000000000001</c:v>
                </c:pt>
                <c:pt idx="23550" formatCode="General">
                  <c:v>0.28814000000000001</c:v>
                </c:pt>
                <c:pt idx="23551" formatCode="General">
                  <c:v>0.28814000000000001</c:v>
                </c:pt>
                <c:pt idx="23552" formatCode="General">
                  <c:v>0.28814000000000001</c:v>
                </c:pt>
                <c:pt idx="23553" formatCode="General">
                  <c:v>0.28814000000000001</c:v>
                </c:pt>
                <c:pt idx="23554" formatCode="General">
                  <c:v>0.28814000000000001</c:v>
                </c:pt>
                <c:pt idx="23555" formatCode="General">
                  <c:v>0.28814000000000001</c:v>
                </c:pt>
                <c:pt idx="23556" formatCode="General">
                  <c:v>0.28814000000000001</c:v>
                </c:pt>
                <c:pt idx="23557" formatCode="General">
                  <c:v>0.28814000000000001</c:v>
                </c:pt>
                <c:pt idx="23558" formatCode="General">
                  <c:v>0.28814000000000001</c:v>
                </c:pt>
                <c:pt idx="23559" formatCode="General">
                  <c:v>0.28814000000000001</c:v>
                </c:pt>
                <c:pt idx="23560" formatCode="General">
                  <c:v>0.28814000000000001</c:v>
                </c:pt>
                <c:pt idx="23561" formatCode="General">
                  <c:v>0.28813</c:v>
                </c:pt>
                <c:pt idx="23562" formatCode="General">
                  <c:v>0.28813</c:v>
                </c:pt>
                <c:pt idx="23563" formatCode="General">
                  <c:v>0.28813</c:v>
                </c:pt>
                <c:pt idx="23564" formatCode="General">
                  <c:v>0.28813</c:v>
                </c:pt>
                <c:pt idx="23565" formatCode="General">
                  <c:v>0.28813</c:v>
                </c:pt>
                <c:pt idx="23566" formatCode="General">
                  <c:v>0.28813</c:v>
                </c:pt>
                <c:pt idx="23567" formatCode="General">
                  <c:v>0.28813</c:v>
                </c:pt>
                <c:pt idx="23568" formatCode="General">
                  <c:v>0.28813</c:v>
                </c:pt>
                <c:pt idx="23569" formatCode="General">
                  <c:v>0.28813</c:v>
                </c:pt>
                <c:pt idx="23570" formatCode="General">
                  <c:v>0.28813</c:v>
                </c:pt>
                <c:pt idx="23571" formatCode="General">
                  <c:v>0.28813</c:v>
                </c:pt>
                <c:pt idx="23572" formatCode="General">
                  <c:v>0.28813</c:v>
                </c:pt>
                <c:pt idx="23573" formatCode="General">
                  <c:v>0.28813</c:v>
                </c:pt>
                <c:pt idx="23574" formatCode="General">
                  <c:v>0.28813</c:v>
                </c:pt>
                <c:pt idx="23575" formatCode="General">
                  <c:v>0.28813</c:v>
                </c:pt>
                <c:pt idx="23576" formatCode="General">
                  <c:v>0.28813</c:v>
                </c:pt>
                <c:pt idx="23577" formatCode="General">
                  <c:v>0.28813</c:v>
                </c:pt>
                <c:pt idx="23578" formatCode="General">
                  <c:v>0.28813</c:v>
                </c:pt>
                <c:pt idx="23579" formatCode="General">
                  <c:v>0.28813</c:v>
                </c:pt>
                <c:pt idx="23580" formatCode="General">
                  <c:v>0.28811999999999999</c:v>
                </c:pt>
                <c:pt idx="23581" formatCode="General">
                  <c:v>0.28811999999999999</c:v>
                </c:pt>
                <c:pt idx="23582" formatCode="General">
                  <c:v>0.28811999999999999</c:v>
                </c:pt>
                <c:pt idx="23583" formatCode="General">
                  <c:v>0.28811999999999999</c:v>
                </c:pt>
                <c:pt idx="23584" formatCode="General">
                  <c:v>0.28811999999999999</c:v>
                </c:pt>
                <c:pt idx="23585" formatCode="General">
                  <c:v>0.28811999999999999</c:v>
                </c:pt>
                <c:pt idx="23586" formatCode="General">
                  <c:v>0.28811999999999999</c:v>
                </c:pt>
                <c:pt idx="23587" formatCode="General">
                  <c:v>0.28811999999999999</c:v>
                </c:pt>
                <c:pt idx="23588" formatCode="General">
                  <c:v>0.28811999999999999</c:v>
                </c:pt>
                <c:pt idx="23589" formatCode="General">
                  <c:v>0.28811999999999999</c:v>
                </c:pt>
                <c:pt idx="23590" formatCode="General">
                  <c:v>0.28811999999999999</c:v>
                </c:pt>
                <c:pt idx="23591" formatCode="General">
                  <c:v>0.28811999999999999</c:v>
                </c:pt>
                <c:pt idx="23592" formatCode="General">
                  <c:v>0.28811999999999999</c:v>
                </c:pt>
                <c:pt idx="23593" formatCode="General">
                  <c:v>0.28811999999999999</c:v>
                </c:pt>
                <c:pt idx="23594" formatCode="General">
                  <c:v>0.28811999999999999</c:v>
                </c:pt>
                <c:pt idx="23595" formatCode="General">
                  <c:v>0.28811999999999999</c:v>
                </c:pt>
                <c:pt idx="23596" formatCode="General">
                  <c:v>0.28811999999999999</c:v>
                </c:pt>
                <c:pt idx="23597" formatCode="General">
                  <c:v>0.28811999999999999</c:v>
                </c:pt>
                <c:pt idx="23598" formatCode="General">
                  <c:v>0.28810999999999998</c:v>
                </c:pt>
                <c:pt idx="23599" formatCode="General">
                  <c:v>0.28810999999999998</c:v>
                </c:pt>
                <c:pt idx="23600" formatCode="General">
                  <c:v>0.28810999999999998</c:v>
                </c:pt>
                <c:pt idx="23601" formatCode="General">
                  <c:v>0.28810999999999998</c:v>
                </c:pt>
                <c:pt idx="23602" formatCode="General">
                  <c:v>0.28810999999999998</c:v>
                </c:pt>
                <c:pt idx="23603" formatCode="General">
                  <c:v>0.28810999999999998</c:v>
                </c:pt>
                <c:pt idx="23604" formatCode="General">
                  <c:v>0.28810999999999998</c:v>
                </c:pt>
                <c:pt idx="23605" formatCode="General">
                  <c:v>0.28810999999999998</c:v>
                </c:pt>
                <c:pt idx="23606" formatCode="General">
                  <c:v>0.28810999999999998</c:v>
                </c:pt>
                <c:pt idx="23607" formatCode="General">
                  <c:v>0.28810999999999998</c:v>
                </c:pt>
                <c:pt idx="23608" formatCode="General">
                  <c:v>0.28810999999999998</c:v>
                </c:pt>
                <c:pt idx="23609" formatCode="General">
                  <c:v>0.28810999999999998</c:v>
                </c:pt>
                <c:pt idx="23610" formatCode="General">
                  <c:v>0.28810999999999998</c:v>
                </c:pt>
                <c:pt idx="23611" formatCode="General">
                  <c:v>0.28810999999999998</c:v>
                </c:pt>
                <c:pt idx="23612" formatCode="General">
                  <c:v>0.28810999999999998</c:v>
                </c:pt>
                <c:pt idx="23613" formatCode="General">
                  <c:v>0.28810999999999998</c:v>
                </c:pt>
                <c:pt idx="23614" formatCode="General">
                  <c:v>0.28810999999999998</c:v>
                </c:pt>
                <c:pt idx="23615" formatCode="General">
                  <c:v>0.28810000000000002</c:v>
                </c:pt>
                <c:pt idx="23616" formatCode="General">
                  <c:v>0.28810000000000002</c:v>
                </c:pt>
                <c:pt idx="23617" formatCode="General">
                  <c:v>0.28810000000000002</c:v>
                </c:pt>
                <c:pt idx="23618" formatCode="General">
                  <c:v>0.28810000000000002</c:v>
                </c:pt>
                <c:pt idx="23619" formatCode="General">
                  <c:v>0.28810000000000002</c:v>
                </c:pt>
                <c:pt idx="23620" formatCode="General">
                  <c:v>0.28810000000000002</c:v>
                </c:pt>
                <c:pt idx="23621" formatCode="General">
                  <c:v>0.28810000000000002</c:v>
                </c:pt>
                <c:pt idx="23622" formatCode="General">
                  <c:v>0.28810000000000002</c:v>
                </c:pt>
                <c:pt idx="23623" formatCode="General">
                  <c:v>0.28810000000000002</c:v>
                </c:pt>
                <c:pt idx="23624" formatCode="General">
                  <c:v>0.28810000000000002</c:v>
                </c:pt>
                <c:pt idx="23625" formatCode="General">
                  <c:v>0.28810000000000002</c:v>
                </c:pt>
                <c:pt idx="23626" formatCode="General">
                  <c:v>0.28810000000000002</c:v>
                </c:pt>
                <c:pt idx="23627" formatCode="General">
                  <c:v>0.28810000000000002</c:v>
                </c:pt>
                <c:pt idx="23628" formatCode="General">
                  <c:v>0.28810000000000002</c:v>
                </c:pt>
                <c:pt idx="23629" formatCode="General">
                  <c:v>0.28810000000000002</c:v>
                </c:pt>
                <c:pt idx="23630" formatCode="General">
                  <c:v>0.28810000000000002</c:v>
                </c:pt>
                <c:pt idx="23631" formatCode="General">
                  <c:v>0.28810000000000002</c:v>
                </c:pt>
                <c:pt idx="23632" formatCode="General">
                  <c:v>0.28809000000000001</c:v>
                </c:pt>
                <c:pt idx="23633" formatCode="General">
                  <c:v>0.28809000000000001</c:v>
                </c:pt>
                <c:pt idx="23634" formatCode="General">
                  <c:v>0.28809000000000001</c:v>
                </c:pt>
                <c:pt idx="23635" formatCode="General">
                  <c:v>0.28809000000000001</c:v>
                </c:pt>
                <c:pt idx="23636" formatCode="General">
                  <c:v>0.28809000000000001</c:v>
                </c:pt>
                <c:pt idx="23637" formatCode="General">
                  <c:v>0.28809000000000001</c:v>
                </c:pt>
                <c:pt idx="23638" formatCode="General">
                  <c:v>0.28809000000000001</c:v>
                </c:pt>
                <c:pt idx="23639" formatCode="General">
                  <c:v>0.28809000000000001</c:v>
                </c:pt>
                <c:pt idx="23640" formatCode="General">
                  <c:v>0.28809000000000001</c:v>
                </c:pt>
                <c:pt idx="23641" formatCode="General">
                  <c:v>0.28809000000000001</c:v>
                </c:pt>
                <c:pt idx="23642" formatCode="General">
                  <c:v>0.28809000000000001</c:v>
                </c:pt>
                <c:pt idx="23643" formatCode="General">
                  <c:v>0.28809000000000001</c:v>
                </c:pt>
                <c:pt idx="23644" formatCode="General">
                  <c:v>0.28809000000000001</c:v>
                </c:pt>
                <c:pt idx="23645" formatCode="General">
                  <c:v>0.28809000000000001</c:v>
                </c:pt>
                <c:pt idx="23646" formatCode="General">
                  <c:v>0.28809000000000001</c:v>
                </c:pt>
                <c:pt idx="23647" formatCode="General">
                  <c:v>0.28808</c:v>
                </c:pt>
                <c:pt idx="23648" formatCode="General">
                  <c:v>0.28808</c:v>
                </c:pt>
                <c:pt idx="23649" formatCode="General">
                  <c:v>0.28808</c:v>
                </c:pt>
                <c:pt idx="23650" formatCode="General">
                  <c:v>0.28808</c:v>
                </c:pt>
                <c:pt idx="23651" formatCode="General">
                  <c:v>0.28808</c:v>
                </c:pt>
                <c:pt idx="23652" formatCode="General">
                  <c:v>0.28808</c:v>
                </c:pt>
                <c:pt idx="23653" formatCode="General">
                  <c:v>0.28808</c:v>
                </c:pt>
                <c:pt idx="23654" formatCode="General">
                  <c:v>0.28808</c:v>
                </c:pt>
                <c:pt idx="23655" formatCode="General">
                  <c:v>0.28808</c:v>
                </c:pt>
                <c:pt idx="23656" formatCode="General">
                  <c:v>0.28808</c:v>
                </c:pt>
                <c:pt idx="23657" formatCode="General">
                  <c:v>0.28808</c:v>
                </c:pt>
                <c:pt idx="23658" formatCode="General">
                  <c:v>0.28808</c:v>
                </c:pt>
                <c:pt idx="23659" formatCode="General">
                  <c:v>0.28808</c:v>
                </c:pt>
                <c:pt idx="23660" formatCode="General">
                  <c:v>0.28808</c:v>
                </c:pt>
                <c:pt idx="23661" formatCode="General">
                  <c:v>0.28808</c:v>
                </c:pt>
                <c:pt idx="23662" formatCode="General">
                  <c:v>0.28808</c:v>
                </c:pt>
                <c:pt idx="23663" formatCode="General">
                  <c:v>0.28806999999999999</c:v>
                </c:pt>
                <c:pt idx="23664" formatCode="General">
                  <c:v>0.28806999999999999</c:v>
                </c:pt>
                <c:pt idx="23665" formatCode="General">
                  <c:v>0.28806999999999999</c:v>
                </c:pt>
                <c:pt idx="23666" formatCode="General">
                  <c:v>0.28806999999999999</c:v>
                </c:pt>
                <c:pt idx="23667" formatCode="General">
                  <c:v>0.28806999999999999</c:v>
                </c:pt>
                <c:pt idx="23668" formatCode="General">
                  <c:v>0.28806999999999999</c:v>
                </c:pt>
                <c:pt idx="23669" formatCode="General">
                  <c:v>0.28806999999999999</c:v>
                </c:pt>
                <c:pt idx="23670" formatCode="General">
                  <c:v>0.28806999999999999</c:v>
                </c:pt>
                <c:pt idx="23671" formatCode="General">
                  <c:v>0.28806999999999999</c:v>
                </c:pt>
                <c:pt idx="23672" formatCode="General">
                  <c:v>0.28806999999999999</c:v>
                </c:pt>
                <c:pt idx="23673" formatCode="General">
                  <c:v>0.28806999999999999</c:v>
                </c:pt>
                <c:pt idx="23674" formatCode="General">
                  <c:v>0.28806999999999999</c:v>
                </c:pt>
                <c:pt idx="23675" formatCode="General">
                  <c:v>0.28806999999999999</c:v>
                </c:pt>
                <c:pt idx="23676" formatCode="General">
                  <c:v>0.28806999999999999</c:v>
                </c:pt>
                <c:pt idx="23677" formatCode="General">
                  <c:v>0.28806999999999999</c:v>
                </c:pt>
                <c:pt idx="23678" formatCode="General">
                  <c:v>0.28806999999999999</c:v>
                </c:pt>
                <c:pt idx="23679" formatCode="General">
                  <c:v>0.28805999999999998</c:v>
                </c:pt>
                <c:pt idx="23680" formatCode="General">
                  <c:v>0.28805999999999998</c:v>
                </c:pt>
                <c:pt idx="23681" formatCode="General">
                  <c:v>0.28805999999999998</c:v>
                </c:pt>
                <c:pt idx="23682" formatCode="General">
                  <c:v>0.28805999999999998</c:v>
                </c:pt>
                <c:pt idx="23683" formatCode="General">
                  <c:v>0.28805999999999998</c:v>
                </c:pt>
                <c:pt idx="23684" formatCode="General">
                  <c:v>0.28805999999999998</c:v>
                </c:pt>
                <c:pt idx="23685" formatCode="General">
                  <c:v>0.28805999999999998</c:v>
                </c:pt>
                <c:pt idx="23686" formatCode="General">
                  <c:v>0.28805999999999998</c:v>
                </c:pt>
                <c:pt idx="23687" formatCode="General">
                  <c:v>0.28805999999999998</c:v>
                </c:pt>
                <c:pt idx="23688" formatCode="General">
                  <c:v>0.28805999999999998</c:v>
                </c:pt>
                <c:pt idx="23689" formatCode="General">
                  <c:v>0.28805999999999998</c:v>
                </c:pt>
                <c:pt idx="23690" formatCode="General">
                  <c:v>0.28805999999999998</c:v>
                </c:pt>
                <c:pt idx="23691" formatCode="General">
                  <c:v>0.28805999999999998</c:v>
                </c:pt>
                <c:pt idx="23692" formatCode="General">
                  <c:v>0.28805999999999998</c:v>
                </c:pt>
                <c:pt idx="23693" formatCode="General">
                  <c:v>0.28805999999999998</c:v>
                </c:pt>
                <c:pt idx="23694" formatCode="General">
                  <c:v>0.28804999999999997</c:v>
                </c:pt>
                <c:pt idx="23695" formatCode="General">
                  <c:v>0.28804999999999997</c:v>
                </c:pt>
                <c:pt idx="23696" formatCode="General">
                  <c:v>0.28804999999999997</c:v>
                </c:pt>
                <c:pt idx="23697" formatCode="General">
                  <c:v>0.28804999999999997</c:v>
                </c:pt>
                <c:pt idx="23698" formatCode="General">
                  <c:v>0.28804999999999997</c:v>
                </c:pt>
                <c:pt idx="23699" formatCode="General">
                  <c:v>0.28804999999999997</c:v>
                </c:pt>
                <c:pt idx="23700" formatCode="General">
                  <c:v>0.28804999999999997</c:v>
                </c:pt>
                <c:pt idx="23701" formatCode="General">
                  <c:v>0.28804999999999997</c:v>
                </c:pt>
                <c:pt idx="23702" formatCode="General">
                  <c:v>0.28804999999999997</c:v>
                </c:pt>
                <c:pt idx="23703" formatCode="General">
                  <c:v>0.28804999999999997</c:v>
                </c:pt>
                <c:pt idx="23704" formatCode="General">
                  <c:v>0.28804999999999997</c:v>
                </c:pt>
                <c:pt idx="23705" formatCode="General">
                  <c:v>0.28804999999999997</c:v>
                </c:pt>
                <c:pt idx="23706" formatCode="General">
                  <c:v>0.28804999999999997</c:v>
                </c:pt>
                <c:pt idx="23707" formatCode="General">
                  <c:v>0.28804999999999997</c:v>
                </c:pt>
                <c:pt idx="23708" formatCode="General">
                  <c:v>0.28804999999999997</c:v>
                </c:pt>
                <c:pt idx="23709" formatCode="General">
                  <c:v>0.28804999999999997</c:v>
                </c:pt>
                <c:pt idx="23710" formatCode="General">
                  <c:v>0.28804999999999997</c:v>
                </c:pt>
                <c:pt idx="23711" formatCode="General">
                  <c:v>0.28804000000000002</c:v>
                </c:pt>
                <c:pt idx="23712" formatCode="General">
                  <c:v>0.28804000000000002</c:v>
                </c:pt>
                <c:pt idx="23713" formatCode="General">
                  <c:v>0.28804000000000002</c:v>
                </c:pt>
                <c:pt idx="23714" formatCode="General">
                  <c:v>0.28804000000000002</c:v>
                </c:pt>
                <c:pt idx="23715" formatCode="General">
                  <c:v>0.28804000000000002</c:v>
                </c:pt>
                <c:pt idx="23716" formatCode="General">
                  <c:v>0.28804000000000002</c:v>
                </c:pt>
                <c:pt idx="23717" formatCode="General">
                  <c:v>0.28804000000000002</c:v>
                </c:pt>
                <c:pt idx="23718" formatCode="General">
                  <c:v>0.28804000000000002</c:v>
                </c:pt>
                <c:pt idx="23719" formatCode="General">
                  <c:v>0.28804000000000002</c:v>
                </c:pt>
                <c:pt idx="23720" formatCode="General">
                  <c:v>0.28804000000000002</c:v>
                </c:pt>
                <c:pt idx="23721" formatCode="General">
                  <c:v>0.28804000000000002</c:v>
                </c:pt>
                <c:pt idx="23722" formatCode="General">
                  <c:v>0.28804000000000002</c:v>
                </c:pt>
                <c:pt idx="23723" formatCode="General">
                  <c:v>0.28804000000000002</c:v>
                </c:pt>
                <c:pt idx="23724" formatCode="General">
                  <c:v>0.28804000000000002</c:v>
                </c:pt>
                <c:pt idx="23725" formatCode="General">
                  <c:v>0.28804000000000002</c:v>
                </c:pt>
                <c:pt idx="23726" formatCode="General">
                  <c:v>0.28804000000000002</c:v>
                </c:pt>
                <c:pt idx="23727" formatCode="General">
                  <c:v>0.28803000000000001</c:v>
                </c:pt>
                <c:pt idx="23728" formatCode="General">
                  <c:v>0.28803000000000001</c:v>
                </c:pt>
                <c:pt idx="23729" formatCode="General">
                  <c:v>0.28803000000000001</c:v>
                </c:pt>
                <c:pt idx="23730" formatCode="General">
                  <c:v>0.28803000000000001</c:v>
                </c:pt>
                <c:pt idx="23731" formatCode="General">
                  <c:v>0.28803000000000001</c:v>
                </c:pt>
                <c:pt idx="23732" formatCode="General">
                  <c:v>0.28803000000000001</c:v>
                </c:pt>
                <c:pt idx="23733" formatCode="General">
                  <c:v>0.28803000000000001</c:v>
                </c:pt>
                <c:pt idx="23734" formatCode="General">
                  <c:v>0.28803000000000001</c:v>
                </c:pt>
                <c:pt idx="23735" formatCode="General">
                  <c:v>0.28803000000000001</c:v>
                </c:pt>
                <c:pt idx="23736" formatCode="General">
                  <c:v>0.28803000000000001</c:v>
                </c:pt>
                <c:pt idx="23737" formatCode="General">
                  <c:v>0.28803000000000001</c:v>
                </c:pt>
                <c:pt idx="23738" formatCode="General">
                  <c:v>0.28803000000000001</c:v>
                </c:pt>
                <c:pt idx="23739" formatCode="General">
                  <c:v>0.28803000000000001</c:v>
                </c:pt>
                <c:pt idx="23740" formatCode="General">
                  <c:v>0.28803000000000001</c:v>
                </c:pt>
                <c:pt idx="23741" formatCode="General">
                  <c:v>0.28803000000000001</c:v>
                </c:pt>
                <c:pt idx="23742" formatCode="General">
                  <c:v>0.28803000000000001</c:v>
                </c:pt>
                <c:pt idx="23743" formatCode="General">
                  <c:v>0.28803000000000001</c:v>
                </c:pt>
                <c:pt idx="23744" formatCode="General">
                  <c:v>0.28802</c:v>
                </c:pt>
                <c:pt idx="23745" formatCode="General">
                  <c:v>0.28802</c:v>
                </c:pt>
                <c:pt idx="23746" formatCode="General">
                  <c:v>0.28802</c:v>
                </c:pt>
                <c:pt idx="23747" formatCode="General">
                  <c:v>0.28802</c:v>
                </c:pt>
                <c:pt idx="23748" formatCode="General">
                  <c:v>0.28802</c:v>
                </c:pt>
                <c:pt idx="23749" formatCode="General">
                  <c:v>0.28802</c:v>
                </c:pt>
                <c:pt idx="23750" formatCode="General">
                  <c:v>0.28802</c:v>
                </c:pt>
                <c:pt idx="23751" formatCode="General">
                  <c:v>0.28802</c:v>
                </c:pt>
                <c:pt idx="23752" formatCode="General">
                  <c:v>0.28802</c:v>
                </c:pt>
                <c:pt idx="23753" formatCode="General">
                  <c:v>0.28802</c:v>
                </c:pt>
                <c:pt idx="23754" formatCode="General">
                  <c:v>0.28802</c:v>
                </c:pt>
                <c:pt idx="23755" formatCode="General">
                  <c:v>0.28802</c:v>
                </c:pt>
                <c:pt idx="23756" formatCode="General">
                  <c:v>0.28802</c:v>
                </c:pt>
                <c:pt idx="23757" formatCode="General">
                  <c:v>0.28802</c:v>
                </c:pt>
                <c:pt idx="23758" formatCode="General">
                  <c:v>0.28802</c:v>
                </c:pt>
                <c:pt idx="23759" formatCode="General">
                  <c:v>0.28802</c:v>
                </c:pt>
                <c:pt idx="23760" formatCode="General">
                  <c:v>0.28802</c:v>
                </c:pt>
                <c:pt idx="23761" formatCode="General">
                  <c:v>0.28800999999999999</c:v>
                </c:pt>
                <c:pt idx="23762" formatCode="General">
                  <c:v>0.28800999999999999</c:v>
                </c:pt>
                <c:pt idx="23763" formatCode="General">
                  <c:v>0.28800999999999999</c:v>
                </c:pt>
                <c:pt idx="23764" formatCode="General">
                  <c:v>0.28800999999999999</c:v>
                </c:pt>
                <c:pt idx="23765" formatCode="General">
                  <c:v>0.28800999999999999</c:v>
                </c:pt>
                <c:pt idx="23766" formatCode="General">
                  <c:v>0.28800999999999999</c:v>
                </c:pt>
                <c:pt idx="23767" formatCode="General">
                  <c:v>0.28800999999999999</c:v>
                </c:pt>
                <c:pt idx="23768" formatCode="General">
                  <c:v>0.28800999999999999</c:v>
                </c:pt>
                <c:pt idx="23769" formatCode="General">
                  <c:v>0.28800999999999999</c:v>
                </c:pt>
                <c:pt idx="23770" formatCode="General">
                  <c:v>0.28800999999999999</c:v>
                </c:pt>
                <c:pt idx="23771" formatCode="General">
                  <c:v>0.28800999999999999</c:v>
                </c:pt>
                <c:pt idx="23772" formatCode="General">
                  <c:v>0.28800999999999999</c:v>
                </c:pt>
                <c:pt idx="23773" formatCode="General">
                  <c:v>0.28800999999999999</c:v>
                </c:pt>
                <c:pt idx="23774" formatCode="General">
                  <c:v>0.28800999999999999</c:v>
                </c:pt>
                <c:pt idx="23775" formatCode="General">
                  <c:v>0.28800999999999999</c:v>
                </c:pt>
                <c:pt idx="23776" formatCode="General">
                  <c:v>0.28800999999999999</c:v>
                </c:pt>
                <c:pt idx="23777" formatCode="General">
                  <c:v>0.28800999999999999</c:v>
                </c:pt>
                <c:pt idx="23778" formatCode="General">
                  <c:v>0.28800999999999999</c:v>
                </c:pt>
                <c:pt idx="23779" formatCode="General">
                  <c:v>0.28799999999999998</c:v>
                </c:pt>
                <c:pt idx="23780" formatCode="General">
                  <c:v>0.28799999999999998</c:v>
                </c:pt>
                <c:pt idx="23781" formatCode="General">
                  <c:v>0.28799999999999998</c:v>
                </c:pt>
                <c:pt idx="23782" formatCode="General">
                  <c:v>0.28799999999999998</c:v>
                </c:pt>
                <c:pt idx="23783" formatCode="General">
                  <c:v>0.28799999999999998</c:v>
                </c:pt>
                <c:pt idx="23784" formatCode="General">
                  <c:v>0.28799999999999998</c:v>
                </c:pt>
                <c:pt idx="23785" formatCode="General">
                  <c:v>0.28799999999999998</c:v>
                </c:pt>
                <c:pt idx="23786" formatCode="General">
                  <c:v>0.28799999999999998</c:v>
                </c:pt>
                <c:pt idx="23787" formatCode="General">
                  <c:v>0.28799999999999998</c:v>
                </c:pt>
                <c:pt idx="23788" formatCode="General">
                  <c:v>0.28799999999999998</c:v>
                </c:pt>
                <c:pt idx="23789" formatCode="General">
                  <c:v>0.28799999999999998</c:v>
                </c:pt>
                <c:pt idx="23790" formatCode="General">
                  <c:v>0.28799999999999998</c:v>
                </c:pt>
                <c:pt idx="23791" formatCode="General">
                  <c:v>0.28799999999999998</c:v>
                </c:pt>
                <c:pt idx="23792" formatCode="General">
                  <c:v>0.28799999999999998</c:v>
                </c:pt>
                <c:pt idx="23793" formatCode="General">
                  <c:v>0.28799999999999998</c:v>
                </c:pt>
                <c:pt idx="23794" formatCode="General">
                  <c:v>0.28799999999999998</c:v>
                </c:pt>
                <c:pt idx="23795" formatCode="General">
                  <c:v>0.28799999999999998</c:v>
                </c:pt>
                <c:pt idx="23796" formatCode="General">
                  <c:v>0.28799999999999998</c:v>
                </c:pt>
                <c:pt idx="23797" formatCode="General">
                  <c:v>0.28799000000000002</c:v>
                </c:pt>
                <c:pt idx="23798" formatCode="General">
                  <c:v>0.28799000000000002</c:v>
                </c:pt>
                <c:pt idx="23799" formatCode="General">
                  <c:v>0.28799000000000002</c:v>
                </c:pt>
                <c:pt idx="23800" formatCode="General">
                  <c:v>0.28799000000000002</c:v>
                </c:pt>
                <c:pt idx="23801" formatCode="General">
                  <c:v>0.28799000000000002</c:v>
                </c:pt>
                <c:pt idx="23802" formatCode="General">
                  <c:v>0.28799000000000002</c:v>
                </c:pt>
                <c:pt idx="23803" formatCode="General">
                  <c:v>0.28799000000000002</c:v>
                </c:pt>
                <c:pt idx="23804" formatCode="General">
                  <c:v>0.28799000000000002</c:v>
                </c:pt>
                <c:pt idx="23805" formatCode="General">
                  <c:v>0.28799000000000002</c:v>
                </c:pt>
                <c:pt idx="23806" formatCode="General">
                  <c:v>0.28799000000000002</c:v>
                </c:pt>
                <c:pt idx="23807" formatCode="General">
                  <c:v>0.28799000000000002</c:v>
                </c:pt>
                <c:pt idx="23808" formatCode="General">
                  <c:v>0.28799000000000002</c:v>
                </c:pt>
                <c:pt idx="23809" formatCode="General">
                  <c:v>0.28799000000000002</c:v>
                </c:pt>
                <c:pt idx="23810" formatCode="General">
                  <c:v>0.28799000000000002</c:v>
                </c:pt>
                <c:pt idx="23811" formatCode="General">
                  <c:v>0.28799000000000002</c:v>
                </c:pt>
                <c:pt idx="23812" formatCode="General">
                  <c:v>0.28799000000000002</c:v>
                </c:pt>
                <c:pt idx="23813" formatCode="General">
                  <c:v>0.28799000000000002</c:v>
                </c:pt>
                <c:pt idx="23814" formatCode="General">
                  <c:v>0.28799000000000002</c:v>
                </c:pt>
                <c:pt idx="23815" formatCode="General">
                  <c:v>0.28798000000000001</c:v>
                </c:pt>
                <c:pt idx="23816" formatCode="General">
                  <c:v>0.28798000000000001</c:v>
                </c:pt>
                <c:pt idx="23817" formatCode="General">
                  <c:v>0.28798000000000001</c:v>
                </c:pt>
                <c:pt idx="23818" formatCode="General">
                  <c:v>0.28798000000000001</c:v>
                </c:pt>
                <c:pt idx="23819" formatCode="General">
                  <c:v>0.28798000000000001</c:v>
                </c:pt>
                <c:pt idx="23820" formatCode="General">
                  <c:v>0.28798000000000001</c:v>
                </c:pt>
                <c:pt idx="23821" formatCode="General">
                  <c:v>0.28798000000000001</c:v>
                </c:pt>
                <c:pt idx="23822" formatCode="General">
                  <c:v>0.28798000000000001</c:v>
                </c:pt>
                <c:pt idx="23823" formatCode="General">
                  <c:v>0.28798000000000001</c:v>
                </c:pt>
                <c:pt idx="23824" formatCode="General">
                  <c:v>0.28798000000000001</c:v>
                </c:pt>
                <c:pt idx="23825" formatCode="General">
                  <c:v>0.28798000000000001</c:v>
                </c:pt>
                <c:pt idx="23826" formatCode="General">
                  <c:v>0.28798000000000001</c:v>
                </c:pt>
                <c:pt idx="23827" formatCode="General">
                  <c:v>0.28798000000000001</c:v>
                </c:pt>
                <c:pt idx="23828" formatCode="General">
                  <c:v>0.28798000000000001</c:v>
                </c:pt>
                <c:pt idx="23829" formatCode="General">
                  <c:v>0.28798000000000001</c:v>
                </c:pt>
                <c:pt idx="23830" formatCode="General">
                  <c:v>0.28798000000000001</c:v>
                </c:pt>
                <c:pt idx="23831" formatCode="General">
                  <c:v>0.28798000000000001</c:v>
                </c:pt>
                <c:pt idx="23832" formatCode="General">
                  <c:v>0.28797</c:v>
                </c:pt>
                <c:pt idx="23833" formatCode="General">
                  <c:v>0.28797</c:v>
                </c:pt>
                <c:pt idx="23834" formatCode="General">
                  <c:v>0.28797</c:v>
                </c:pt>
                <c:pt idx="23835" formatCode="General">
                  <c:v>0.28797</c:v>
                </c:pt>
                <c:pt idx="23836" formatCode="General">
                  <c:v>0.28797</c:v>
                </c:pt>
                <c:pt idx="23837" formatCode="General">
                  <c:v>0.28797</c:v>
                </c:pt>
                <c:pt idx="23838" formatCode="General">
                  <c:v>0.28797</c:v>
                </c:pt>
                <c:pt idx="23839" formatCode="General">
                  <c:v>0.28797</c:v>
                </c:pt>
                <c:pt idx="23840" formatCode="General">
                  <c:v>0.28797</c:v>
                </c:pt>
                <c:pt idx="23841" formatCode="General">
                  <c:v>0.28797</c:v>
                </c:pt>
                <c:pt idx="23842" formatCode="General">
                  <c:v>0.28797</c:v>
                </c:pt>
                <c:pt idx="23843" formatCode="General">
                  <c:v>0.28797</c:v>
                </c:pt>
                <c:pt idx="23844" formatCode="General">
                  <c:v>0.28797</c:v>
                </c:pt>
                <c:pt idx="23845" formatCode="General">
                  <c:v>0.28797</c:v>
                </c:pt>
                <c:pt idx="23846" formatCode="General">
                  <c:v>0.28797</c:v>
                </c:pt>
                <c:pt idx="23847" formatCode="General">
                  <c:v>0.28797</c:v>
                </c:pt>
                <c:pt idx="23848" formatCode="General">
                  <c:v>0.28797</c:v>
                </c:pt>
                <c:pt idx="23849" formatCode="General">
                  <c:v>0.28795999999999999</c:v>
                </c:pt>
                <c:pt idx="23850" formatCode="General">
                  <c:v>0.28795999999999999</c:v>
                </c:pt>
                <c:pt idx="23851" formatCode="General">
                  <c:v>0.28795999999999999</c:v>
                </c:pt>
                <c:pt idx="23852" formatCode="General">
                  <c:v>0.28795999999999999</c:v>
                </c:pt>
                <c:pt idx="23853" formatCode="General">
                  <c:v>0.28795999999999999</c:v>
                </c:pt>
                <c:pt idx="23854" formatCode="General">
                  <c:v>0.28795999999999999</c:v>
                </c:pt>
                <c:pt idx="23855" formatCode="General">
                  <c:v>0.28795999999999999</c:v>
                </c:pt>
                <c:pt idx="23856" formatCode="General">
                  <c:v>0.28795999999999999</c:v>
                </c:pt>
                <c:pt idx="23857" formatCode="General">
                  <c:v>0.28795999999999999</c:v>
                </c:pt>
                <c:pt idx="23858" formatCode="General">
                  <c:v>0.28795999999999999</c:v>
                </c:pt>
                <c:pt idx="23859" formatCode="General">
                  <c:v>0.28795999999999999</c:v>
                </c:pt>
                <c:pt idx="23860" formatCode="General">
                  <c:v>0.28795999999999999</c:v>
                </c:pt>
                <c:pt idx="23861" formatCode="General">
                  <c:v>0.28795999999999999</c:v>
                </c:pt>
                <c:pt idx="23862" formatCode="General">
                  <c:v>0.28795999999999999</c:v>
                </c:pt>
                <c:pt idx="23863" formatCode="General">
                  <c:v>0.28795999999999999</c:v>
                </c:pt>
                <c:pt idx="23864" formatCode="General">
                  <c:v>0.28795999999999999</c:v>
                </c:pt>
                <c:pt idx="23865" formatCode="General">
                  <c:v>0.28795999999999999</c:v>
                </c:pt>
                <c:pt idx="23866" formatCode="General">
                  <c:v>0.28794999999999998</c:v>
                </c:pt>
                <c:pt idx="23867" formatCode="General">
                  <c:v>0.28794999999999998</c:v>
                </c:pt>
                <c:pt idx="23868" formatCode="General">
                  <c:v>0.28794999999999998</c:v>
                </c:pt>
                <c:pt idx="23869" formatCode="General">
                  <c:v>0.28794999999999998</c:v>
                </c:pt>
                <c:pt idx="23870" formatCode="General">
                  <c:v>0.28794999999999998</c:v>
                </c:pt>
                <c:pt idx="23871" formatCode="General">
                  <c:v>0.28794999999999998</c:v>
                </c:pt>
                <c:pt idx="23872" formatCode="General">
                  <c:v>0.28794999999999998</c:v>
                </c:pt>
                <c:pt idx="23873" formatCode="General">
                  <c:v>0.28794999999999998</c:v>
                </c:pt>
                <c:pt idx="23874" formatCode="General">
                  <c:v>0.28794999999999998</c:v>
                </c:pt>
                <c:pt idx="23875" formatCode="General">
                  <c:v>0.28794999999999998</c:v>
                </c:pt>
                <c:pt idx="23876" formatCode="General">
                  <c:v>0.28794999999999998</c:v>
                </c:pt>
                <c:pt idx="23877" formatCode="General">
                  <c:v>0.28794999999999998</c:v>
                </c:pt>
                <c:pt idx="23878" formatCode="General">
                  <c:v>0.28794999999999998</c:v>
                </c:pt>
                <c:pt idx="23879" formatCode="General">
                  <c:v>0.28794999999999998</c:v>
                </c:pt>
                <c:pt idx="23880" formatCode="General">
                  <c:v>0.28794999999999998</c:v>
                </c:pt>
                <c:pt idx="23881" formatCode="General">
                  <c:v>0.28794999999999998</c:v>
                </c:pt>
                <c:pt idx="23882" formatCode="General">
                  <c:v>0.28793999999999997</c:v>
                </c:pt>
                <c:pt idx="23883" formatCode="General">
                  <c:v>0.28793999999999997</c:v>
                </c:pt>
                <c:pt idx="23884" formatCode="General">
                  <c:v>0.28793999999999997</c:v>
                </c:pt>
                <c:pt idx="23885" formatCode="General">
                  <c:v>0.28793999999999997</c:v>
                </c:pt>
                <c:pt idx="23886" formatCode="General">
                  <c:v>0.28793999999999997</c:v>
                </c:pt>
                <c:pt idx="23887" formatCode="General">
                  <c:v>0.28793999999999997</c:v>
                </c:pt>
                <c:pt idx="23888" formatCode="General">
                  <c:v>0.28793999999999997</c:v>
                </c:pt>
                <c:pt idx="23889" formatCode="General">
                  <c:v>0.28793999999999997</c:v>
                </c:pt>
                <c:pt idx="23890" formatCode="General">
                  <c:v>0.28793999999999997</c:v>
                </c:pt>
                <c:pt idx="23891" formatCode="General">
                  <c:v>0.28793999999999997</c:v>
                </c:pt>
                <c:pt idx="23892" formatCode="General">
                  <c:v>0.28793999999999997</c:v>
                </c:pt>
                <c:pt idx="23893" formatCode="General">
                  <c:v>0.28793999999999997</c:v>
                </c:pt>
                <c:pt idx="23894" formatCode="General">
                  <c:v>0.28793999999999997</c:v>
                </c:pt>
                <c:pt idx="23895" formatCode="General">
                  <c:v>0.28793999999999997</c:v>
                </c:pt>
                <c:pt idx="23896" formatCode="General">
                  <c:v>0.28793999999999997</c:v>
                </c:pt>
                <c:pt idx="23897" formatCode="General">
                  <c:v>0.28793999999999997</c:v>
                </c:pt>
                <c:pt idx="23898" formatCode="General">
                  <c:v>0.28793999999999997</c:v>
                </c:pt>
                <c:pt idx="23899" formatCode="General">
                  <c:v>0.28793000000000002</c:v>
                </c:pt>
                <c:pt idx="23900" formatCode="General">
                  <c:v>0.28793000000000002</c:v>
                </c:pt>
                <c:pt idx="23901" formatCode="General">
                  <c:v>0.28793000000000002</c:v>
                </c:pt>
                <c:pt idx="23902" formatCode="General">
                  <c:v>0.28793000000000002</c:v>
                </c:pt>
                <c:pt idx="23903" formatCode="General">
                  <c:v>0.28793000000000002</c:v>
                </c:pt>
                <c:pt idx="23904" formatCode="General">
                  <c:v>0.28793000000000002</c:v>
                </c:pt>
                <c:pt idx="23905" formatCode="General">
                  <c:v>0.28793000000000002</c:v>
                </c:pt>
                <c:pt idx="23906" formatCode="General">
                  <c:v>0.28793000000000002</c:v>
                </c:pt>
                <c:pt idx="23907" formatCode="General">
                  <c:v>0.28793000000000002</c:v>
                </c:pt>
                <c:pt idx="23908" formatCode="General">
                  <c:v>0.28793000000000002</c:v>
                </c:pt>
                <c:pt idx="23909" formatCode="General">
                  <c:v>0.28793000000000002</c:v>
                </c:pt>
                <c:pt idx="23910" formatCode="General">
                  <c:v>0.28793000000000002</c:v>
                </c:pt>
                <c:pt idx="23911" formatCode="General">
                  <c:v>0.28793000000000002</c:v>
                </c:pt>
                <c:pt idx="23912" formatCode="General">
                  <c:v>0.28793000000000002</c:v>
                </c:pt>
                <c:pt idx="23913" formatCode="General">
                  <c:v>0.28793000000000002</c:v>
                </c:pt>
                <c:pt idx="23914" formatCode="General">
                  <c:v>0.28793000000000002</c:v>
                </c:pt>
                <c:pt idx="23915" formatCode="General">
                  <c:v>0.28792000000000001</c:v>
                </c:pt>
                <c:pt idx="23916" formatCode="General">
                  <c:v>0.28792000000000001</c:v>
                </c:pt>
                <c:pt idx="23917" formatCode="General">
                  <c:v>0.28792000000000001</c:v>
                </c:pt>
                <c:pt idx="23918" formatCode="General">
                  <c:v>0.28792000000000001</c:v>
                </c:pt>
                <c:pt idx="23919" formatCode="General">
                  <c:v>0.28792000000000001</c:v>
                </c:pt>
                <c:pt idx="23920" formatCode="General">
                  <c:v>0.28792000000000001</c:v>
                </c:pt>
                <c:pt idx="23921" formatCode="General">
                  <c:v>0.28792000000000001</c:v>
                </c:pt>
                <c:pt idx="23922" formatCode="General">
                  <c:v>0.28792000000000001</c:v>
                </c:pt>
                <c:pt idx="23923" formatCode="General">
                  <c:v>0.28792000000000001</c:v>
                </c:pt>
                <c:pt idx="23924" formatCode="General">
                  <c:v>0.28792000000000001</c:v>
                </c:pt>
                <c:pt idx="23925" formatCode="General">
                  <c:v>0.28792000000000001</c:v>
                </c:pt>
                <c:pt idx="23926" formatCode="General">
                  <c:v>0.28792000000000001</c:v>
                </c:pt>
                <c:pt idx="23927" formatCode="General">
                  <c:v>0.28792000000000001</c:v>
                </c:pt>
                <c:pt idx="23928" formatCode="General">
                  <c:v>0.28792000000000001</c:v>
                </c:pt>
                <c:pt idx="23929" formatCode="General">
                  <c:v>0.28792000000000001</c:v>
                </c:pt>
                <c:pt idx="23930" formatCode="General">
                  <c:v>0.28792000000000001</c:v>
                </c:pt>
                <c:pt idx="23931" formatCode="General">
                  <c:v>0.28791</c:v>
                </c:pt>
                <c:pt idx="23932" formatCode="General">
                  <c:v>0.28791</c:v>
                </c:pt>
                <c:pt idx="23933" formatCode="General">
                  <c:v>0.28791</c:v>
                </c:pt>
                <c:pt idx="23934" formatCode="General">
                  <c:v>0.28791</c:v>
                </c:pt>
                <c:pt idx="23935" formatCode="General">
                  <c:v>0.28791</c:v>
                </c:pt>
                <c:pt idx="23936" formatCode="General">
                  <c:v>0.28791</c:v>
                </c:pt>
                <c:pt idx="23937" formatCode="General">
                  <c:v>0.28791</c:v>
                </c:pt>
                <c:pt idx="23938" formatCode="General">
                  <c:v>0.28791</c:v>
                </c:pt>
                <c:pt idx="23939" formatCode="General">
                  <c:v>0.28791</c:v>
                </c:pt>
                <c:pt idx="23940" formatCode="General">
                  <c:v>0.28791</c:v>
                </c:pt>
                <c:pt idx="23941" formatCode="General">
                  <c:v>0.28791</c:v>
                </c:pt>
                <c:pt idx="23942" formatCode="General">
                  <c:v>0.28791</c:v>
                </c:pt>
                <c:pt idx="23943" formatCode="General">
                  <c:v>0.28791</c:v>
                </c:pt>
                <c:pt idx="23944" formatCode="General">
                  <c:v>0.28791</c:v>
                </c:pt>
                <c:pt idx="23945" formatCode="General">
                  <c:v>0.28791</c:v>
                </c:pt>
                <c:pt idx="23946" formatCode="General">
                  <c:v>0.28791</c:v>
                </c:pt>
                <c:pt idx="23947" formatCode="General">
                  <c:v>0.28789999999999999</c:v>
                </c:pt>
                <c:pt idx="23948" formatCode="General">
                  <c:v>0.28789999999999999</c:v>
                </c:pt>
                <c:pt idx="23949" formatCode="General">
                  <c:v>0.28789999999999999</c:v>
                </c:pt>
                <c:pt idx="23950" formatCode="General">
                  <c:v>0.28789999999999999</c:v>
                </c:pt>
                <c:pt idx="23951" formatCode="General">
                  <c:v>0.28789999999999999</c:v>
                </c:pt>
                <c:pt idx="23952" formatCode="General">
                  <c:v>0.28789999999999999</c:v>
                </c:pt>
                <c:pt idx="23953" formatCode="General">
                  <c:v>0.28789999999999999</c:v>
                </c:pt>
                <c:pt idx="23954" formatCode="General">
                  <c:v>0.28789999999999999</c:v>
                </c:pt>
                <c:pt idx="23955" formatCode="General">
                  <c:v>0.28789999999999999</c:v>
                </c:pt>
                <c:pt idx="23956" formatCode="General">
                  <c:v>0.28789999999999999</c:v>
                </c:pt>
                <c:pt idx="23957" formatCode="General">
                  <c:v>0.28789999999999999</c:v>
                </c:pt>
                <c:pt idx="23958" formatCode="General">
                  <c:v>0.28789999999999999</c:v>
                </c:pt>
                <c:pt idx="23959" formatCode="General">
                  <c:v>0.28789999999999999</c:v>
                </c:pt>
                <c:pt idx="23960" formatCode="General">
                  <c:v>0.28789999999999999</c:v>
                </c:pt>
                <c:pt idx="23961" formatCode="General">
                  <c:v>0.28789999999999999</c:v>
                </c:pt>
                <c:pt idx="23962" formatCode="General">
                  <c:v>0.28789999999999999</c:v>
                </c:pt>
                <c:pt idx="23963" formatCode="General">
                  <c:v>0.28788999999999998</c:v>
                </c:pt>
                <c:pt idx="23964" formatCode="General">
                  <c:v>0.28788999999999998</c:v>
                </c:pt>
                <c:pt idx="23965" formatCode="General">
                  <c:v>0.28788999999999998</c:v>
                </c:pt>
                <c:pt idx="23966" formatCode="General">
                  <c:v>0.28788999999999998</c:v>
                </c:pt>
                <c:pt idx="23967" formatCode="General">
                  <c:v>0.28788999999999998</c:v>
                </c:pt>
                <c:pt idx="23968" formatCode="General">
                  <c:v>0.28788999999999998</c:v>
                </c:pt>
                <c:pt idx="23969" formatCode="General">
                  <c:v>0.28788999999999998</c:v>
                </c:pt>
                <c:pt idx="23970" formatCode="General">
                  <c:v>0.28788999999999998</c:v>
                </c:pt>
                <c:pt idx="23971" formatCode="General">
                  <c:v>0.28788999999999998</c:v>
                </c:pt>
                <c:pt idx="23972" formatCode="General">
                  <c:v>0.28788999999999998</c:v>
                </c:pt>
                <c:pt idx="23973" formatCode="General">
                  <c:v>0.28788999999999998</c:v>
                </c:pt>
                <c:pt idx="23974" formatCode="General">
                  <c:v>0.28788999999999998</c:v>
                </c:pt>
                <c:pt idx="23975" formatCode="General">
                  <c:v>0.28788999999999998</c:v>
                </c:pt>
                <c:pt idx="23976" formatCode="General">
                  <c:v>0.28788999999999998</c:v>
                </c:pt>
                <c:pt idx="23977" formatCode="General">
                  <c:v>0.28788999999999998</c:v>
                </c:pt>
                <c:pt idx="23978" formatCode="General">
                  <c:v>0.28788999999999998</c:v>
                </c:pt>
                <c:pt idx="23979" formatCode="General">
                  <c:v>0.28788000000000002</c:v>
                </c:pt>
                <c:pt idx="23980" formatCode="General">
                  <c:v>0.28788000000000002</c:v>
                </c:pt>
                <c:pt idx="23981" formatCode="General">
                  <c:v>0.28788000000000002</c:v>
                </c:pt>
                <c:pt idx="23982" formatCode="General">
                  <c:v>0.28788000000000002</c:v>
                </c:pt>
                <c:pt idx="23983" formatCode="General">
                  <c:v>0.28788000000000002</c:v>
                </c:pt>
                <c:pt idx="23984" formatCode="General">
                  <c:v>0.28788000000000002</c:v>
                </c:pt>
                <c:pt idx="23985" formatCode="General">
                  <c:v>0.28788000000000002</c:v>
                </c:pt>
                <c:pt idx="23986" formatCode="General">
                  <c:v>0.28788000000000002</c:v>
                </c:pt>
                <c:pt idx="23987" formatCode="General">
                  <c:v>0.28788000000000002</c:v>
                </c:pt>
                <c:pt idx="23988" formatCode="General">
                  <c:v>0.28788000000000002</c:v>
                </c:pt>
                <c:pt idx="23989" formatCode="General">
                  <c:v>0.28788000000000002</c:v>
                </c:pt>
                <c:pt idx="23990" formatCode="General">
                  <c:v>0.28788000000000002</c:v>
                </c:pt>
                <c:pt idx="23991" formatCode="General">
                  <c:v>0.28788000000000002</c:v>
                </c:pt>
                <c:pt idx="23992" formatCode="General">
                  <c:v>0.28788000000000002</c:v>
                </c:pt>
                <c:pt idx="23993" formatCode="General">
                  <c:v>0.28788000000000002</c:v>
                </c:pt>
                <c:pt idx="23994" formatCode="General">
                  <c:v>0.28788000000000002</c:v>
                </c:pt>
                <c:pt idx="23995" formatCode="General">
                  <c:v>0.28787000000000001</c:v>
                </c:pt>
                <c:pt idx="23996" formatCode="General">
                  <c:v>0.28787000000000001</c:v>
                </c:pt>
                <c:pt idx="23997" formatCode="General">
                  <c:v>0.28787000000000001</c:v>
                </c:pt>
                <c:pt idx="23998" formatCode="General">
                  <c:v>0.28787000000000001</c:v>
                </c:pt>
                <c:pt idx="23999" formatCode="General">
                  <c:v>0.28787000000000001</c:v>
                </c:pt>
                <c:pt idx="24000" formatCode="General">
                  <c:v>0.28787000000000001</c:v>
                </c:pt>
                <c:pt idx="24001" formatCode="General">
                  <c:v>0.28787000000000001</c:v>
                </c:pt>
                <c:pt idx="24002" formatCode="General">
                  <c:v>0.28787000000000001</c:v>
                </c:pt>
                <c:pt idx="24003" formatCode="General">
                  <c:v>0.28787000000000001</c:v>
                </c:pt>
                <c:pt idx="24004" formatCode="General">
                  <c:v>0.28787000000000001</c:v>
                </c:pt>
                <c:pt idx="24005" formatCode="General">
                  <c:v>0.28787000000000001</c:v>
                </c:pt>
                <c:pt idx="24006" formatCode="General">
                  <c:v>0.28787000000000001</c:v>
                </c:pt>
                <c:pt idx="24007" formatCode="General">
                  <c:v>0.28787000000000001</c:v>
                </c:pt>
                <c:pt idx="24008" formatCode="General">
                  <c:v>0.28787000000000001</c:v>
                </c:pt>
                <c:pt idx="24009" formatCode="General">
                  <c:v>0.28787000000000001</c:v>
                </c:pt>
                <c:pt idx="24010" formatCode="General">
                  <c:v>0.28787000000000001</c:v>
                </c:pt>
                <c:pt idx="24011" formatCode="General">
                  <c:v>0.28786</c:v>
                </c:pt>
                <c:pt idx="24012" formatCode="General">
                  <c:v>0.28786</c:v>
                </c:pt>
                <c:pt idx="24013" formatCode="General">
                  <c:v>0.28786</c:v>
                </c:pt>
                <c:pt idx="24014" formatCode="General">
                  <c:v>0.28786</c:v>
                </c:pt>
                <c:pt idx="24015" formatCode="General">
                  <c:v>0.28786</c:v>
                </c:pt>
                <c:pt idx="24016" formatCode="General">
                  <c:v>0.28786</c:v>
                </c:pt>
                <c:pt idx="24017" formatCode="General">
                  <c:v>0.28786</c:v>
                </c:pt>
                <c:pt idx="24018" formatCode="General">
                  <c:v>0.28786</c:v>
                </c:pt>
                <c:pt idx="24019" formatCode="General">
                  <c:v>0.28786</c:v>
                </c:pt>
                <c:pt idx="24020" formatCode="General">
                  <c:v>0.28786</c:v>
                </c:pt>
                <c:pt idx="24021" formatCode="General">
                  <c:v>0.28786</c:v>
                </c:pt>
                <c:pt idx="24022" formatCode="General">
                  <c:v>0.28786</c:v>
                </c:pt>
                <c:pt idx="24023" formatCode="General">
                  <c:v>0.28786</c:v>
                </c:pt>
                <c:pt idx="24024" formatCode="General">
                  <c:v>0.28786</c:v>
                </c:pt>
                <c:pt idx="24025" formatCode="General">
                  <c:v>0.28786</c:v>
                </c:pt>
                <c:pt idx="24026" formatCode="General">
                  <c:v>0.28784999999999999</c:v>
                </c:pt>
                <c:pt idx="24027" formatCode="General">
                  <c:v>0.28784999999999999</c:v>
                </c:pt>
                <c:pt idx="24028" formatCode="General">
                  <c:v>0.28784999999999999</c:v>
                </c:pt>
                <c:pt idx="24029" formatCode="General">
                  <c:v>0.28784999999999999</c:v>
                </c:pt>
                <c:pt idx="24030" formatCode="General">
                  <c:v>0.28784999999999999</c:v>
                </c:pt>
                <c:pt idx="24031" formatCode="General">
                  <c:v>0.28784999999999999</c:v>
                </c:pt>
                <c:pt idx="24032" formatCode="General">
                  <c:v>0.28784999999999999</c:v>
                </c:pt>
                <c:pt idx="24033" formatCode="General">
                  <c:v>0.28784999999999999</c:v>
                </c:pt>
                <c:pt idx="24034" formatCode="General">
                  <c:v>0.28784999999999999</c:v>
                </c:pt>
                <c:pt idx="24035" formatCode="General">
                  <c:v>0.28784999999999999</c:v>
                </c:pt>
                <c:pt idx="24036" formatCode="General">
                  <c:v>0.28784999999999999</c:v>
                </c:pt>
                <c:pt idx="24037" formatCode="General">
                  <c:v>0.28784999999999999</c:v>
                </c:pt>
                <c:pt idx="24038" formatCode="General">
                  <c:v>0.28784999999999999</c:v>
                </c:pt>
                <c:pt idx="24039" formatCode="General">
                  <c:v>0.28784999999999999</c:v>
                </c:pt>
                <c:pt idx="24040" formatCode="General">
                  <c:v>0.28784999999999999</c:v>
                </c:pt>
                <c:pt idx="24041" formatCode="General">
                  <c:v>0.28783999999999998</c:v>
                </c:pt>
                <c:pt idx="24042" formatCode="General">
                  <c:v>0.28783999999999998</c:v>
                </c:pt>
                <c:pt idx="24043" formatCode="General">
                  <c:v>0.28783999999999998</c:v>
                </c:pt>
                <c:pt idx="24044" formatCode="General">
                  <c:v>0.28783999999999998</c:v>
                </c:pt>
                <c:pt idx="24045" formatCode="General">
                  <c:v>0.28783999999999998</c:v>
                </c:pt>
                <c:pt idx="24046" formatCode="General">
                  <c:v>0.28783999999999998</c:v>
                </c:pt>
                <c:pt idx="24047" formatCode="General">
                  <c:v>0.28783999999999998</c:v>
                </c:pt>
                <c:pt idx="24048" formatCode="General">
                  <c:v>0.28783999999999998</c:v>
                </c:pt>
                <c:pt idx="24049" formatCode="General">
                  <c:v>0.28783999999999998</c:v>
                </c:pt>
                <c:pt idx="24050" formatCode="General">
                  <c:v>0.28783999999999998</c:v>
                </c:pt>
                <c:pt idx="24051" formatCode="General">
                  <c:v>0.28783999999999998</c:v>
                </c:pt>
                <c:pt idx="24052" formatCode="General">
                  <c:v>0.28783999999999998</c:v>
                </c:pt>
                <c:pt idx="24053" formatCode="General">
                  <c:v>0.28783999999999998</c:v>
                </c:pt>
                <c:pt idx="24054" formatCode="General">
                  <c:v>0.28783999999999998</c:v>
                </c:pt>
                <c:pt idx="24055" formatCode="General">
                  <c:v>0.28782999999999997</c:v>
                </c:pt>
                <c:pt idx="24056" formatCode="General">
                  <c:v>0.28782999999999997</c:v>
                </c:pt>
                <c:pt idx="24057" formatCode="General">
                  <c:v>0.28782999999999997</c:v>
                </c:pt>
                <c:pt idx="24058" formatCode="General">
                  <c:v>0.28782999999999997</c:v>
                </c:pt>
                <c:pt idx="24059" formatCode="General">
                  <c:v>0.28782999999999997</c:v>
                </c:pt>
                <c:pt idx="24060" formatCode="General">
                  <c:v>0.28782999999999997</c:v>
                </c:pt>
                <c:pt idx="24061" formatCode="General">
                  <c:v>0.28782999999999997</c:v>
                </c:pt>
                <c:pt idx="24062" formatCode="General">
                  <c:v>0.28782999999999997</c:v>
                </c:pt>
                <c:pt idx="24063" formatCode="General">
                  <c:v>0.28782999999999997</c:v>
                </c:pt>
                <c:pt idx="24064" formatCode="General">
                  <c:v>0.28782999999999997</c:v>
                </c:pt>
                <c:pt idx="24065" formatCode="General">
                  <c:v>0.28782999999999997</c:v>
                </c:pt>
                <c:pt idx="24066" formatCode="General">
                  <c:v>0.28782999999999997</c:v>
                </c:pt>
                <c:pt idx="24067" formatCode="General">
                  <c:v>0.28782999999999997</c:v>
                </c:pt>
                <c:pt idx="24068" formatCode="General">
                  <c:v>0.28782999999999997</c:v>
                </c:pt>
                <c:pt idx="24069" formatCode="General">
                  <c:v>0.28782000000000002</c:v>
                </c:pt>
                <c:pt idx="24070" formatCode="General">
                  <c:v>0.28782000000000002</c:v>
                </c:pt>
                <c:pt idx="24071" formatCode="General">
                  <c:v>0.28782000000000002</c:v>
                </c:pt>
                <c:pt idx="24072" formatCode="General">
                  <c:v>0.28782000000000002</c:v>
                </c:pt>
                <c:pt idx="24073" formatCode="General">
                  <c:v>0.28782000000000002</c:v>
                </c:pt>
                <c:pt idx="24074" formatCode="General">
                  <c:v>0.28782000000000002</c:v>
                </c:pt>
                <c:pt idx="24075" formatCode="General">
                  <c:v>0.28782000000000002</c:v>
                </c:pt>
                <c:pt idx="24076" formatCode="General">
                  <c:v>0.28782000000000002</c:v>
                </c:pt>
                <c:pt idx="24077" formatCode="General">
                  <c:v>0.28782000000000002</c:v>
                </c:pt>
                <c:pt idx="24078" formatCode="General">
                  <c:v>0.28782000000000002</c:v>
                </c:pt>
                <c:pt idx="24079" formatCode="General">
                  <c:v>0.28782000000000002</c:v>
                </c:pt>
                <c:pt idx="24080" formatCode="General">
                  <c:v>0.28782000000000002</c:v>
                </c:pt>
                <c:pt idx="24081" formatCode="General">
                  <c:v>0.28782000000000002</c:v>
                </c:pt>
                <c:pt idx="24082" formatCode="General">
                  <c:v>0.28782000000000002</c:v>
                </c:pt>
                <c:pt idx="24083" formatCode="General">
                  <c:v>0.28782000000000002</c:v>
                </c:pt>
                <c:pt idx="24084" formatCode="General">
                  <c:v>0.28781000000000001</c:v>
                </c:pt>
                <c:pt idx="24085" formatCode="General">
                  <c:v>0.28781000000000001</c:v>
                </c:pt>
                <c:pt idx="24086" formatCode="General">
                  <c:v>0.28781000000000001</c:v>
                </c:pt>
                <c:pt idx="24087" formatCode="General">
                  <c:v>0.28781000000000001</c:v>
                </c:pt>
                <c:pt idx="24088" formatCode="General">
                  <c:v>0.28781000000000001</c:v>
                </c:pt>
                <c:pt idx="24089" formatCode="General">
                  <c:v>0.28781000000000001</c:v>
                </c:pt>
                <c:pt idx="24090" formatCode="General">
                  <c:v>0.28781000000000001</c:v>
                </c:pt>
                <c:pt idx="24091" formatCode="General">
                  <c:v>0.28781000000000001</c:v>
                </c:pt>
                <c:pt idx="24092" formatCode="General">
                  <c:v>0.28781000000000001</c:v>
                </c:pt>
                <c:pt idx="24093" formatCode="General">
                  <c:v>0.28781000000000001</c:v>
                </c:pt>
                <c:pt idx="24094" formatCode="General">
                  <c:v>0.28781000000000001</c:v>
                </c:pt>
                <c:pt idx="24095" formatCode="General">
                  <c:v>0.28781000000000001</c:v>
                </c:pt>
                <c:pt idx="24096" formatCode="General">
                  <c:v>0.28781000000000001</c:v>
                </c:pt>
                <c:pt idx="24097" formatCode="General">
                  <c:v>0.28781000000000001</c:v>
                </c:pt>
                <c:pt idx="24098" formatCode="General">
                  <c:v>0.2878</c:v>
                </c:pt>
                <c:pt idx="24099" formatCode="General">
                  <c:v>0.2878</c:v>
                </c:pt>
                <c:pt idx="24100" formatCode="General">
                  <c:v>0.2878</c:v>
                </c:pt>
                <c:pt idx="24101" formatCode="General">
                  <c:v>0.2878</c:v>
                </c:pt>
                <c:pt idx="24102" formatCode="General">
                  <c:v>0.2878</c:v>
                </c:pt>
                <c:pt idx="24103" formatCode="General">
                  <c:v>0.2878</c:v>
                </c:pt>
                <c:pt idx="24104" formatCode="General">
                  <c:v>0.2878</c:v>
                </c:pt>
                <c:pt idx="24105" formatCode="General">
                  <c:v>0.2878</c:v>
                </c:pt>
                <c:pt idx="24106" formatCode="General">
                  <c:v>0.2878</c:v>
                </c:pt>
                <c:pt idx="24107" formatCode="General">
                  <c:v>0.2878</c:v>
                </c:pt>
                <c:pt idx="24108" formatCode="General">
                  <c:v>0.2878</c:v>
                </c:pt>
                <c:pt idx="24109" formatCode="General">
                  <c:v>0.2878</c:v>
                </c:pt>
                <c:pt idx="24110" formatCode="General">
                  <c:v>0.2878</c:v>
                </c:pt>
                <c:pt idx="24111" formatCode="General">
                  <c:v>0.2878</c:v>
                </c:pt>
                <c:pt idx="24112" formatCode="General">
                  <c:v>0.28778999999999999</c:v>
                </c:pt>
                <c:pt idx="24113" formatCode="General">
                  <c:v>0.28778999999999999</c:v>
                </c:pt>
                <c:pt idx="24114" formatCode="General">
                  <c:v>0.28778999999999999</c:v>
                </c:pt>
                <c:pt idx="24115" formatCode="General">
                  <c:v>0.28778999999999999</c:v>
                </c:pt>
                <c:pt idx="24116" formatCode="General">
                  <c:v>0.28778999999999999</c:v>
                </c:pt>
                <c:pt idx="24117" formatCode="General">
                  <c:v>0.28778999999999999</c:v>
                </c:pt>
                <c:pt idx="24118" formatCode="General">
                  <c:v>0.28778999999999999</c:v>
                </c:pt>
                <c:pt idx="24119" formatCode="General">
                  <c:v>0.28778999999999999</c:v>
                </c:pt>
                <c:pt idx="24120" formatCode="General">
                  <c:v>0.28778999999999999</c:v>
                </c:pt>
                <c:pt idx="24121" formatCode="General">
                  <c:v>0.28778999999999999</c:v>
                </c:pt>
                <c:pt idx="24122" formatCode="General">
                  <c:v>0.28778999999999999</c:v>
                </c:pt>
                <c:pt idx="24123" formatCode="General">
                  <c:v>0.28778999999999999</c:v>
                </c:pt>
                <c:pt idx="24124" formatCode="General">
                  <c:v>0.28778999999999999</c:v>
                </c:pt>
                <c:pt idx="24125" formatCode="General">
                  <c:v>0.28778999999999999</c:v>
                </c:pt>
                <c:pt idx="24126" formatCode="General">
                  <c:v>0.28778999999999999</c:v>
                </c:pt>
                <c:pt idx="24127" formatCode="General">
                  <c:v>0.28777999999999998</c:v>
                </c:pt>
                <c:pt idx="24128" formatCode="General">
                  <c:v>0.28777999999999998</c:v>
                </c:pt>
                <c:pt idx="24129" formatCode="General">
                  <c:v>0.28777999999999998</c:v>
                </c:pt>
                <c:pt idx="24130" formatCode="General">
                  <c:v>0.28777999999999998</c:v>
                </c:pt>
                <c:pt idx="24131" formatCode="General">
                  <c:v>0.28777999999999998</c:v>
                </c:pt>
                <c:pt idx="24132" formatCode="General">
                  <c:v>0.28777999999999998</c:v>
                </c:pt>
                <c:pt idx="24133" formatCode="General">
                  <c:v>0.28777999999999998</c:v>
                </c:pt>
                <c:pt idx="24134" formatCode="General">
                  <c:v>0.28777999999999998</c:v>
                </c:pt>
                <c:pt idx="24135" formatCode="General">
                  <c:v>0.28777999999999998</c:v>
                </c:pt>
                <c:pt idx="24136" formatCode="General">
                  <c:v>0.28777999999999998</c:v>
                </c:pt>
                <c:pt idx="24137" formatCode="General">
                  <c:v>0.28777999999999998</c:v>
                </c:pt>
                <c:pt idx="24138" formatCode="General">
                  <c:v>0.28777999999999998</c:v>
                </c:pt>
                <c:pt idx="24139" formatCode="General">
                  <c:v>0.28777999999999998</c:v>
                </c:pt>
                <c:pt idx="24140" formatCode="General">
                  <c:v>0.28777999999999998</c:v>
                </c:pt>
                <c:pt idx="24141" formatCode="General">
                  <c:v>0.28777999999999998</c:v>
                </c:pt>
                <c:pt idx="24142" formatCode="General">
                  <c:v>0.28777000000000003</c:v>
                </c:pt>
                <c:pt idx="24143" formatCode="General">
                  <c:v>0.28777000000000003</c:v>
                </c:pt>
                <c:pt idx="24144" formatCode="General">
                  <c:v>0.28777000000000003</c:v>
                </c:pt>
                <c:pt idx="24145" formatCode="General">
                  <c:v>0.28777000000000003</c:v>
                </c:pt>
                <c:pt idx="24146" formatCode="General">
                  <c:v>0.28777000000000003</c:v>
                </c:pt>
                <c:pt idx="24147" formatCode="General">
                  <c:v>0.28777000000000003</c:v>
                </c:pt>
                <c:pt idx="24148" formatCode="General">
                  <c:v>0.28777000000000003</c:v>
                </c:pt>
                <c:pt idx="24149" formatCode="General">
                  <c:v>0.28777000000000003</c:v>
                </c:pt>
                <c:pt idx="24150" formatCode="General">
                  <c:v>0.28777000000000003</c:v>
                </c:pt>
                <c:pt idx="24151" formatCode="General">
                  <c:v>0.28777000000000003</c:v>
                </c:pt>
                <c:pt idx="24152" formatCode="General">
                  <c:v>0.28777000000000003</c:v>
                </c:pt>
                <c:pt idx="24153" formatCode="General">
                  <c:v>0.28777000000000003</c:v>
                </c:pt>
                <c:pt idx="24154" formatCode="General">
                  <c:v>0.28777000000000003</c:v>
                </c:pt>
                <c:pt idx="24155" formatCode="General">
                  <c:v>0.28777000000000003</c:v>
                </c:pt>
                <c:pt idx="24156" formatCode="General">
                  <c:v>0.28777000000000003</c:v>
                </c:pt>
                <c:pt idx="24157" formatCode="General">
                  <c:v>0.28777000000000003</c:v>
                </c:pt>
                <c:pt idx="24158" formatCode="General">
                  <c:v>0.28776000000000002</c:v>
                </c:pt>
                <c:pt idx="24159" formatCode="General">
                  <c:v>0.28776000000000002</c:v>
                </c:pt>
                <c:pt idx="24160" formatCode="General">
                  <c:v>0.28776000000000002</c:v>
                </c:pt>
                <c:pt idx="24161" formatCode="General">
                  <c:v>0.28776000000000002</c:v>
                </c:pt>
                <c:pt idx="24162" formatCode="General">
                  <c:v>0.28776000000000002</c:v>
                </c:pt>
                <c:pt idx="24163" formatCode="General">
                  <c:v>0.28776000000000002</c:v>
                </c:pt>
                <c:pt idx="24164" formatCode="General">
                  <c:v>0.28776000000000002</c:v>
                </c:pt>
                <c:pt idx="24165" formatCode="General">
                  <c:v>0.28776000000000002</c:v>
                </c:pt>
                <c:pt idx="24166" formatCode="General">
                  <c:v>0.28776000000000002</c:v>
                </c:pt>
                <c:pt idx="24167" formatCode="General">
                  <c:v>0.28776000000000002</c:v>
                </c:pt>
                <c:pt idx="24168" formatCode="General">
                  <c:v>0.28776000000000002</c:v>
                </c:pt>
                <c:pt idx="24169" formatCode="General">
                  <c:v>0.28776000000000002</c:v>
                </c:pt>
                <c:pt idx="24170" formatCode="General">
                  <c:v>0.28776000000000002</c:v>
                </c:pt>
                <c:pt idx="24171" formatCode="General">
                  <c:v>0.28776000000000002</c:v>
                </c:pt>
                <c:pt idx="24172" formatCode="General">
                  <c:v>0.28776000000000002</c:v>
                </c:pt>
                <c:pt idx="24173" formatCode="General">
                  <c:v>0.28776000000000002</c:v>
                </c:pt>
                <c:pt idx="24174" formatCode="General">
                  <c:v>0.28775000000000001</c:v>
                </c:pt>
                <c:pt idx="24175" formatCode="General">
                  <c:v>0.28775000000000001</c:v>
                </c:pt>
                <c:pt idx="24176" formatCode="General">
                  <c:v>0.28775000000000001</c:v>
                </c:pt>
                <c:pt idx="24177" formatCode="General">
                  <c:v>0.28775000000000001</c:v>
                </c:pt>
                <c:pt idx="24178" formatCode="General">
                  <c:v>0.28775000000000001</c:v>
                </c:pt>
                <c:pt idx="24179" formatCode="General">
                  <c:v>0.28775000000000001</c:v>
                </c:pt>
                <c:pt idx="24180" formatCode="General">
                  <c:v>0.28775000000000001</c:v>
                </c:pt>
                <c:pt idx="24181" formatCode="General">
                  <c:v>0.28775000000000001</c:v>
                </c:pt>
                <c:pt idx="24182" formatCode="General">
                  <c:v>0.28775000000000001</c:v>
                </c:pt>
                <c:pt idx="24183" formatCode="General">
                  <c:v>0.28775000000000001</c:v>
                </c:pt>
                <c:pt idx="24184" formatCode="General">
                  <c:v>0.28775000000000001</c:v>
                </c:pt>
                <c:pt idx="24185" formatCode="General">
                  <c:v>0.28775000000000001</c:v>
                </c:pt>
                <c:pt idx="24186" formatCode="General">
                  <c:v>0.28775000000000001</c:v>
                </c:pt>
                <c:pt idx="24187" formatCode="General">
                  <c:v>0.28775000000000001</c:v>
                </c:pt>
                <c:pt idx="24188" formatCode="General">
                  <c:v>0.28775000000000001</c:v>
                </c:pt>
                <c:pt idx="24189" formatCode="General">
                  <c:v>0.28775000000000001</c:v>
                </c:pt>
                <c:pt idx="24190" formatCode="General">
                  <c:v>0.28775000000000001</c:v>
                </c:pt>
                <c:pt idx="24191" formatCode="General">
                  <c:v>0.28774</c:v>
                </c:pt>
                <c:pt idx="24192" formatCode="General">
                  <c:v>0.28774</c:v>
                </c:pt>
                <c:pt idx="24193" formatCode="General">
                  <c:v>0.28774</c:v>
                </c:pt>
                <c:pt idx="24194" formatCode="General">
                  <c:v>0.28774</c:v>
                </c:pt>
                <c:pt idx="24195" formatCode="General">
                  <c:v>0.28774</c:v>
                </c:pt>
                <c:pt idx="24196" formatCode="General">
                  <c:v>0.28774</c:v>
                </c:pt>
                <c:pt idx="24197" formatCode="General">
                  <c:v>0.28774</c:v>
                </c:pt>
                <c:pt idx="24198" formatCode="General">
                  <c:v>0.28774</c:v>
                </c:pt>
                <c:pt idx="24199" formatCode="General">
                  <c:v>0.28774</c:v>
                </c:pt>
                <c:pt idx="24200" formatCode="General">
                  <c:v>0.28774</c:v>
                </c:pt>
                <c:pt idx="24201" formatCode="General">
                  <c:v>0.28774</c:v>
                </c:pt>
                <c:pt idx="24202" formatCode="General">
                  <c:v>0.28774</c:v>
                </c:pt>
                <c:pt idx="24203" formatCode="General">
                  <c:v>0.28774</c:v>
                </c:pt>
                <c:pt idx="24204" formatCode="General">
                  <c:v>0.28774</c:v>
                </c:pt>
                <c:pt idx="24205" formatCode="General">
                  <c:v>0.28774</c:v>
                </c:pt>
                <c:pt idx="24206" formatCode="General">
                  <c:v>0.28774</c:v>
                </c:pt>
                <c:pt idx="24207" formatCode="General">
                  <c:v>0.28774</c:v>
                </c:pt>
                <c:pt idx="24208" formatCode="General">
                  <c:v>0.28774</c:v>
                </c:pt>
                <c:pt idx="24209" formatCode="General">
                  <c:v>0.28772999999999999</c:v>
                </c:pt>
                <c:pt idx="24210" formatCode="General">
                  <c:v>0.28772999999999999</c:v>
                </c:pt>
                <c:pt idx="24211" formatCode="General">
                  <c:v>0.28772999999999999</c:v>
                </c:pt>
                <c:pt idx="24212" formatCode="General">
                  <c:v>0.28772999999999999</c:v>
                </c:pt>
                <c:pt idx="24213" formatCode="General">
                  <c:v>0.28772999999999999</c:v>
                </c:pt>
                <c:pt idx="24214" formatCode="General">
                  <c:v>0.28772999999999999</c:v>
                </c:pt>
                <c:pt idx="24215" formatCode="General">
                  <c:v>0.28772999999999999</c:v>
                </c:pt>
                <c:pt idx="24216" formatCode="General">
                  <c:v>0.28772999999999999</c:v>
                </c:pt>
                <c:pt idx="24217" formatCode="General">
                  <c:v>0.28772999999999999</c:v>
                </c:pt>
                <c:pt idx="24218" formatCode="General">
                  <c:v>0.28772999999999999</c:v>
                </c:pt>
                <c:pt idx="24219" formatCode="General">
                  <c:v>0.28772999999999999</c:v>
                </c:pt>
                <c:pt idx="24220" formatCode="General">
                  <c:v>0.28772999999999999</c:v>
                </c:pt>
                <c:pt idx="24221" formatCode="General">
                  <c:v>0.28772999999999999</c:v>
                </c:pt>
                <c:pt idx="24222" formatCode="General">
                  <c:v>0.28772999999999999</c:v>
                </c:pt>
                <c:pt idx="24223" formatCode="General">
                  <c:v>0.28772999999999999</c:v>
                </c:pt>
                <c:pt idx="24224" formatCode="General">
                  <c:v>0.28772999999999999</c:v>
                </c:pt>
                <c:pt idx="24225" formatCode="General">
                  <c:v>0.28772999999999999</c:v>
                </c:pt>
                <c:pt idx="24226" formatCode="General">
                  <c:v>0.28772999999999999</c:v>
                </c:pt>
                <c:pt idx="24227" formatCode="General">
                  <c:v>0.28772999999999999</c:v>
                </c:pt>
                <c:pt idx="24228" formatCode="General">
                  <c:v>0.28771999999999998</c:v>
                </c:pt>
                <c:pt idx="24229" formatCode="General">
                  <c:v>0.28771999999999998</c:v>
                </c:pt>
                <c:pt idx="24230" formatCode="General">
                  <c:v>0.28771999999999998</c:v>
                </c:pt>
                <c:pt idx="24231" formatCode="General">
                  <c:v>0.28771999999999998</c:v>
                </c:pt>
                <c:pt idx="24232" formatCode="General">
                  <c:v>0.28771999999999998</c:v>
                </c:pt>
                <c:pt idx="24233" formatCode="General">
                  <c:v>0.28771999999999998</c:v>
                </c:pt>
                <c:pt idx="24234" formatCode="General">
                  <c:v>0.28771999999999998</c:v>
                </c:pt>
                <c:pt idx="24235" formatCode="General">
                  <c:v>0.28771999999999998</c:v>
                </c:pt>
                <c:pt idx="24236" formatCode="General">
                  <c:v>0.28771999999999998</c:v>
                </c:pt>
                <c:pt idx="24237" formatCode="General">
                  <c:v>0.28771999999999998</c:v>
                </c:pt>
                <c:pt idx="24238" formatCode="General">
                  <c:v>0.28771999999999998</c:v>
                </c:pt>
                <c:pt idx="24239" formatCode="General">
                  <c:v>0.28771999999999998</c:v>
                </c:pt>
                <c:pt idx="24240" formatCode="General">
                  <c:v>0.28771999999999998</c:v>
                </c:pt>
                <c:pt idx="24241" formatCode="General">
                  <c:v>0.28771999999999998</c:v>
                </c:pt>
                <c:pt idx="24242" formatCode="General">
                  <c:v>0.28771999999999998</c:v>
                </c:pt>
                <c:pt idx="24243" formatCode="General">
                  <c:v>0.28771999999999998</c:v>
                </c:pt>
                <c:pt idx="24244" formatCode="General">
                  <c:v>0.28771999999999998</c:v>
                </c:pt>
                <c:pt idx="24245" formatCode="General">
                  <c:v>0.28771999999999998</c:v>
                </c:pt>
                <c:pt idx="24246" formatCode="General">
                  <c:v>0.28771000000000002</c:v>
                </c:pt>
                <c:pt idx="24247" formatCode="General">
                  <c:v>0.28771000000000002</c:v>
                </c:pt>
                <c:pt idx="24248" formatCode="General">
                  <c:v>0.28771000000000002</c:v>
                </c:pt>
                <c:pt idx="24249" formatCode="General">
                  <c:v>0.28771000000000002</c:v>
                </c:pt>
                <c:pt idx="24250" formatCode="General">
                  <c:v>0.28771000000000002</c:v>
                </c:pt>
                <c:pt idx="24251" formatCode="General">
                  <c:v>0.28771000000000002</c:v>
                </c:pt>
                <c:pt idx="24252" formatCode="General">
                  <c:v>0.28771000000000002</c:v>
                </c:pt>
                <c:pt idx="24253" formatCode="General">
                  <c:v>0.28771000000000002</c:v>
                </c:pt>
                <c:pt idx="24254" formatCode="General">
                  <c:v>0.28771000000000002</c:v>
                </c:pt>
                <c:pt idx="24255" formatCode="General">
                  <c:v>0.28771000000000002</c:v>
                </c:pt>
                <c:pt idx="24256" formatCode="General">
                  <c:v>0.28771000000000002</c:v>
                </c:pt>
                <c:pt idx="24257" formatCode="General">
                  <c:v>0.28771000000000002</c:v>
                </c:pt>
                <c:pt idx="24258" formatCode="General">
                  <c:v>0.28771000000000002</c:v>
                </c:pt>
                <c:pt idx="24259" formatCode="General">
                  <c:v>0.28771000000000002</c:v>
                </c:pt>
                <c:pt idx="24260" formatCode="General">
                  <c:v>0.28771000000000002</c:v>
                </c:pt>
                <c:pt idx="24261" formatCode="General">
                  <c:v>0.28771000000000002</c:v>
                </c:pt>
                <c:pt idx="24262" formatCode="General">
                  <c:v>0.28771000000000002</c:v>
                </c:pt>
                <c:pt idx="24263" formatCode="General">
                  <c:v>0.28771000000000002</c:v>
                </c:pt>
                <c:pt idx="24264" formatCode="General">
                  <c:v>0.28771000000000002</c:v>
                </c:pt>
                <c:pt idx="24265" formatCode="General">
                  <c:v>0.28770000000000001</c:v>
                </c:pt>
                <c:pt idx="24266" formatCode="General">
                  <c:v>0.28770000000000001</c:v>
                </c:pt>
                <c:pt idx="24267" formatCode="General">
                  <c:v>0.28770000000000001</c:v>
                </c:pt>
                <c:pt idx="24268" formatCode="General">
                  <c:v>0.28770000000000001</c:v>
                </c:pt>
                <c:pt idx="24269" formatCode="General">
                  <c:v>0.28770000000000001</c:v>
                </c:pt>
                <c:pt idx="24270" formatCode="General">
                  <c:v>0.28770000000000001</c:v>
                </c:pt>
                <c:pt idx="24271" formatCode="General">
                  <c:v>0.28770000000000001</c:v>
                </c:pt>
                <c:pt idx="24272" formatCode="General">
                  <c:v>0.28770000000000001</c:v>
                </c:pt>
                <c:pt idx="24273" formatCode="General">
                  <c:v>0.28770000000000001</c:v>
                </c:pt>
                <c:pt idx="24274" formatCode="General">
                  <c:v>0.28770000000000001</c:v>
                </c:pt>
                <c:pt idx="24275" formatCode="General">
                  <c:v>0.28770000000000001</c:v>
                </c:pt>
                <c:pt idx="24276" formatCode="General">
                  <c:v>0.28770000000000001</c:v>
                </c:pt>
                <c:pt idx="24277" formatCode="General">
                  <c:v>0.28770000000000001</c:v>
                </c:pt>
                <c:pt idx="24278" formatCode="General">
                  <c:v>0.28770000000000001</c:v>
                </c:pt>
                <c:pt idx="24279" formatCode="General">
                  <c:v>0.28770000000000001</c:v>
                </c:pt>
                <c:pt idx="24280" formatCode="General">
                  <c:v>0.28770000000000001</c:v>
                </c:pt>
                <c:pt idx="24281" formatCode="General">
                  <c:v>0.28770000000000001</c:v>
                </c:pt>
                <c:pt idx="24282" formatCode="General">
                  <c:v>0.28770000000000001</c:v>
                </c:pt>
                <c:pt idx="24283" formatCode="General">
                  <c:v>0.28770000000000001</c:v>
                </c:pt>
                <c:pt idx="24284" formatCode="General">
                  <c:v>0.28770000000000001</c:v>
                </c:pt>
                <c:pt idx="24285" formatCode="General">
                  <c:v>0.28769</c:v>
                </c:pt>
                <c:pt idx="24286" formatCode="General">
                  <c:v>0.28769</c:v>
                </c:pt>
                <c:pt idx="24287" formatCode="General">
                  <c:v>0.28769</c:v>
                </c:pt>
                <c:pt idx="24288" formatCode="General">
                  <c:v>0.28769</c:v>
                </c:pt>
                <c:pt idx="24289" formatCode="General">
                  <c:v>0.28769</c:v>
                </c:pt>
                <c:pt idx="24290" formatCode="General">
                  <c:v>0.28769</c:v>
                </c:pt>
                <c:pt idx="24291" formatCode="General">
                  <c:v>0.28769</c:v>
                </c:pt>
                <c:pt idx="24292" formatCode="General">
                  <c:v>0.28769</c:v>
                </c:pt>
                <c:pt idx="24293" formatCode="General">
                  <c:v>0.28769</c:v>
                </c:pt>
                <c:pt idx="24294" formatCode="General">
                  <c:v>0.28769</c:v>
                </c:pt>
                <c:pt idx="24295" formatCode="General">
                  <c:v>0.28769</c:v>
                </c:pt>
                <c:pt idx="24296" formatCode="General">
                  <c:v>0.28769</c:v>
                </c:pt>
                <c:pt idx="24297" formatCode="General">
                  <c:v>0.28769</c:v>
                </c:pt>
                <c:pt idx="24298" formatCode="General">
                  <c:v>0.28769</c:v>
                </c:pt>
                <c:pt idx="24299" formatCode="General">
                  <c:v>0.28769</c:v>
                </c:pt>
                <c:pt idx="24300" formatCode="General">
                  <c:v>0.28769</c:v>
                </c:pt>
                <c:pt idx="24301" formatCode="General">
                  <c:v>0.28769</c:v>
                </c:pt>
                <c:pt idx="24302" formatCode="General">
                  <c:v>0.28769</c:v>
                </c:pt>
                <c:pt idx="24303" formatCode="General">
                  <c:v>0.28769</c:v>
                </c:pt>
                <c:pt idx="24304" formatCode="General">
                  <c:v>0.28767999999999999</c:v>
                </c:pt>
                <c:pt idx="24305" formatCode="General">
                  <c:v>0.28767999999999999</c:v>
                </c:pt>
                <c:pt idx="24306" formatCode="General">
                  <c:v>0.28767999999999999</c:v>
                </c:pt>
                <c:pt idx="24307" formatCode="General">
                  <c:v>0.28767999999999999</c:v>
                </c:pt>
                <c:pt idx="24308" formatCode="General">
                  <c:v>0.28767999999999999</c:v>
                </c:pt>
                <c:pt idx="24309" formatCode="General">
                  <c:v>0.28767999999999999</c:v>
                </c:pt>
                <c:pt idx="24310" formatCode="General">
                  <c:v>0.28767999999999999</c:v>
                </c:pt>
                <c:pt idx="24311" formatCode="General">
                  <c:v>0.28767999999999999</c:v>
                </c:pt>
                <c:pt idx="24312" formatCode="General">
                  <c:v>0.28767999999999999</c:v>
                </c:pt>
                <c:pt idx="24313" formatCode="General">
                  <c:v>0.28767999999999999</c:v>
                </c:pt>
                <c:pt idx="24314" formatCode="General">
                  <c:v>0.28767999999999999</c:v>
                </c:pt>
                <c:pt idx="24315" formatCode="General">
                  <c:v>0.28767999999999999</c:v>
                </c:pt>
                <c:pt idx="24316" formatCode="General">
                  <c:v>0.28767999999999999</c:v>
                </c:pt>
                <c:pt idx="24317" formatCode="General">
                  <c:v>0.28767999999999999</c:v>
                </c:pt>
                <c:pt idx="24318" formatCode="General">
                  <c:v>0.28767999999999999</c:v>
                </c:pt>
                <c:pt idx="24319" formatCode="General">
                  <c:v>0.28767999999999999</c:v>
                </c:pt>
                <c:pt idx="24320" formatCode="General">
                  <c:v>0.28767999999999999</c:v>
                </c:pt>
                <c:pt idx="24321" formatCode="General">
                  <c:v>0.28767999999999999</c:v>
                </c:pt>
                <c:pt idx="24322" formatCode="General">
                  <c:v>0.28767999999999999</c:v>
                </c:pt>
                <c:pt idx="24323" formatCode="General">
                  <c:v>0.28767999999999999</c:v>
                </c:pt>
                <c:pt idx="24324" formatCode="General">
                  <c:v>0.28767999999999999</c:v>
                </c:pt>
                <c:pt idx="24325" formatCode="General">
                  <c:v>0.28766999999999998</c:v>
                </c:pt>
                <c:pt idx="24326" formatCode="General">
                  <c:v>0.28766999999999998</c:v>
                </c:pt>
                <c:pt idx="24327" formatCode="General">
                  <c:v>0.28766999999999998</c:v>
                </c:pt>
                <c:pt idx="24328" formatCode="General">
                  <c:v>0.28766999999999998</c:v>
                </c:pt>
                <c:pt idx="24329" formatCode="General">
                  <c:v>0.28766999999999998</c:v>
                </c:pt>
                <c:pt idx="24330" formatCode="General">
                  <c:v>0.28766999999999998</c:v>
                </c:pt>
                <c:pt idx="24331" formatCode="General">
                  <c:v>0.28766999999999998</c:v>
                </c:pt>
                <c:pt idx="24332" formatCode="General">
                  <c:v>0.28766999999999998</c:v>
                </c:pt>
                <c:pt idx="24333" formatCode="General">
                  <c:v>0.28766999999999998</c:v>
                </c:pt>
                <c:pt idx="24334" formatCode="General">
                  <c:v>0.28766999999999998</c:v>
                </c:pt>
                <c:pt idx="24335" formatCode="General">
                  <c:v>0.28766999999999998</c:v>
                </c:pt>
                <c:pt idx="24336" formatCode="General">
                  <c:v>0.28766999999999998</c:v>
                </c:pt>
                <c:pt idx="24337" formatCode="General">
                  <c:v>0.28766999999999998</c:v>
                </c:pt>
                <c:pt idx="24338" formatCode="General">
                  <c:v>0.28766999999999998</c:v>
                </c:pt>
                <c:pt idx="24339" formatCode="General">
                  <c:v>0.28766999999999998</c:v>
                </c:pt>
                <c:pt idx="24340" formatCode="General">
                  <c:v>0.28766999999999998</c:v>
                </c:pt>
                <c:pt idx="24341" formatCode="General">
                  <c:v>0.28766999999999998</c:v>
                </c:pt>
                <c:pt idx="24342" formatCode="General">
                  <c:v>0.28766999999999998</c:v>
                </c:pt>
                <c:pt idx="24343" formatCode="General">
                  <c:v>0.28766999999999998</c:v>
                </c:pt>
                <c:pt idx="24344" formatCode="General">
                  <c:v>0.28766999999999998</c:v>
                </c:pt>
                <c:pt idx="24345" formatCode="General">
                  <c:v>0.28766999999999998</c:v>
                </c:pt>
                <c:pt idx="24346" formatCode="General">
                  <c:v>0.28766999999999998</c:v>
                </c:pt>
                <c:pt idx="24347" formatCode="General">
                  <c:v>0.28766999999999998</c:v>
                </c:pt>
                <c:pt idx="24348" formatCode="General">
                  <c:v>0.28766999999999998</c:v>
                </c:pt>
                <c:pt idx="24349" formatCode="General">
                  <c:v>0.28766000000000003</c:v>
                </c:pt>
                <c:pt idx="24350" formatCode="General">
                  <c:v>0.28766000000000003</c:v>
                </c:pt>
                <c:pt idx="24351" formatCode="General">
                  <c:v>0.28766000000000003</c:v>
                </c:pt>
                <c:pt idx="24352" formatCode="General">
                  <c:v>0.28766000000000003</c:v>
                </c:pt>
                <c:pt idx="24353" formatCode="General">
                  <c:v>0.28766000000000003</c:v>
                </c:pt>
                <c:pt idx="24354" formatCode="General">
                  <c:v>0.28766000000000003</c:v>
                </c:pt>
                <c:pt idx="24355" formatCode="General">
                  <c:v>0.28766000000000003</c:v>
                </c:pt>
                <c:pt idx="24356" formatCode="General">
                  <c:v>0.28766000000000003</c:v>
                </c:pt>
                <c:pt idx="24357" formatCode="General">
                  <c:v>0.28766000000000003</c:v>
                </c:pt>
                <c:pt idx="24358" formatCode="General">
                  <c:v>0.28766000000000003</c:v>
                </c:pt>
                <c:pt idx="24359" formatCode="General">
                  <c:v>0.28766000000000003</c:v>
                </c:pt>
                <c:pt idx="24360" formatCode="General">
                  <c:v>0.28766000000000003</c:v>
                </c:pt>
                <c:pt idx="24361" formatCode="General">
                  <c:v>0.28766000000000003</c:v>
                </c:pt>
                <c:pt idx="24362" formatCode="General">
                  <c:v>0.28766000000000003</c:v>
                </c:pt>
                <c:pt idx="24363" formatCode="General">
                  <c:v>0.28766000000000003</c:v>
                </c:pt>
                <c:pt idx="24364" formatCode="General">
                  <c:v>0.28766000000000003</c:v>
                </c:pt>
                <c:pt idx="24365" formatCode="General">
                  <c:v>0.28766000000000003</c:v>
                </c:pt>
                <c:pt idx="24366" formatCode="General">
                  <c:v>0.28766000000000003</c:v>
                </c:pt>
                <c:pt idx="24367" formatCode="General">
                  <c:v>0.28766000000000003</c:v>
                </c:pt>
                <c:pt idx="24368" formatCode="General">
                  <c:v>0.28766000000000003</c:v>
                </c:pt>
                <c:pt idx="24369" formatCode="General">
                  <c:v>0.28766000000000003</c:v>
                </c:pt>
                <c:pt idx="24370" formatCode="General">
                  <c:v>0.28766000000000003</c:v>
                </c:pt>
                <c:pt idx="24371" formatCode="General">
                  <c:v>0.28766000000000003</c:v>
                </c:pt>
                <c:pt idx="24372" formatCode="General">
                  <c:v>0.28766000000000003</c:v>
                </c:pt>
                <c:pt idx="24373" formatCode="General">
                  <c:v>0.28766000000000003</c:v>
                </c:pt>
                <c:pt idx="24374" formatCode="General">
                  <c:v>0.28766000000000003</c:v>
                </c:pt>
                <c:pt idx="24375" formatCode="General">
                  <c:v>0.28766000000000003</c:v>
                </c:pt>
                <c:pt idx="24376" formatCode="General">
                  <c:v>0.28765000000000002</c:v>
                </c:pt>
                <c:pt idx="24377" formatCode="General">
                  <c:v>0.28765000000000002</c:v>
                </c:pt>
                <c:pt idx="24378" formatCode="General">
                  <c:v>0.28765000000000002</c:v>
                </c:pt>
                <c:pt idx="24379" formatCode="General">
                  <c:v>0.28765000000000002</c:v>
                </c:pt>
                <c:pt idx="24380" formatCode="General">
                  <c:v>0.28765000000000002</c:v>
                </c:pt>
                <c:pt idx="24381" formatCode="General">
                  <c:v>0.28765000000000002</c:v>
                </c:pt>
                <c:pt idx="24382" formatCode="General">
                  <c:v>0.28765000000000002</c:v>
                </c:pt>
                <c:pt idx="24383" formatCode="General">
                  <c:v>0.28765000000000002</c:v>
                </c:pt>
                <c:pt idx="24384" formatCode="General">
                  <c:v>0.28765000000000002</c:v>
                </c:pt>
                <c:pt idx="24385" formatCode="General">
                  <c:v>0.28765000000000002</c:v>
                </c:pt>
                <c:pt idx="24386" formatCode="General">
                  <c:v>0.28765000000000002</c:v>
                </c:pt>
                <c:pt idx="24387" formatCode="General">
                  <c:v>0.28765000000000002</c:v>
                </c:pt>
                <c:pt idx="24388" formatCode="General">
                  <c:v>0.28765000000000002</c:v>
                </c:pt>
                <c:pt idx="24389" formatCode="General">
                  <c:v>0.28765000000000002</c:v>
                </c:pt>
                <c:pt idx="24390" formatCode="General">
                  <c:v>0.28765000000000002</c:v>
                </c:pt>
                <c:pt idx="24391" formatCode="General">
                  <c:v>0.28765000000000002</c:v>
                </c:pt>
                <c:pt idx="24392" formatCode="General">
                  <c:v>0.28765000000000002</c:v>
                </c:pt>
                <c:pt idx="24393" formatCode="General">
                  <c:v>0.28765000000000002</c:v>
                </c:pt>
                <c:pt idx="24394" formatCode="General">
                  <c:v>0.28765000000000002</c:v>
                </c:pt>
                <c:pt idx="24395" formatCode="General">
                  <c:v>0.28765000000000002</c:v>
                </c:pt>
                <c:pt idx="24396" formatCode="General">
                  <c:v>0.28765000000000002</c:v>
                </c:pt>
                <c:pt idx="24397" formatCode="General">
                  <c:v>0.28765000000000002</c:v>
                </c:pt>
                <c:pt idx="24398" formatCode="General">
                  <c:v>0.28765000000000002</c:v>
                </c:pt>
                <c:pt idx="24399" formatCode="General">
                  <c:v>0.28765000000000002</c:v>
                </c:pt>
                <c:pt idx="24400" formatCode="General">
                  <c:v>0.28765000000000002</c:v>
                </c:pt>
                <c:pt idx="24401" formatCode="General">
                  <c:v>0.28765000000000002</c:v>
                </c:pt>
                <c:pt idx="24402" formatCode="General">
                  <c:v>0.28765000000000002</c:v>
                </c:pt>
                <c:pt idx="24403" formatCode="General">
                  <c:v>0.28765000000000002</c:v>
                </c:pt>
                <c:pt idx="24404" formatCode="General">
                  <c:v>0.28765000000000002</c:v>
                </c:pt>
                <c:pt idx="24405" formatCode="General">
                  <c:v>0.28765000000000002</c:v>
                </c:pt>
                <c:pt idx="24406" formatCode="General">
                  <c:v>0.28765000000000002</c:v>
                </c:pt>
                <c:pt idx="24407" formatCode="General">
                  <c:v>0.28765000000000002</c:v>
                </c:pt>
                <c:pt idx="24408" formatCode="General">
                  <c:v>0.28765000000000002</c:v>
                </c:pt>
                <c:pt idx="24409" formatCode="General">
                  <c:v>0.28765000000000002</c:v>
                </c:pt>
                <c:pt idx="24410" formatCode="General">
                  <c:v>0.28765000000000002</c:v>
                </c:pt>
                <c:pt idx="24411" formatCode="General">
                  <c:v>0.28765000000000002</c:v>
                </c:pt>
                <c:pt idx="24412" formatCode="General">
                  <c:v>0.28765000000000002</c:v>
                </c:pt>
                <c:pt idx="24413" formatCode="General">
                  <c:v>0.28765000000000002</c:v>
                </c:pt>
                <c:pt idx="24414" formatCode="General">
                  <c:v>0.28765000000000002</c:v>
                </c:pt>
                <c:pt idx="24415" formatCode="General">
                  <c:v>0.28764000000000001</c:v>
                </c:pt>
                <c:pt idx="24416" formatCode="General">
                  <c:v>0.28764000000000001</c:v>
                </c:pt>
                <c:pt idx="24417" formatCode="General">
                  <c:v>0.28764000000000001</c:v>
                </c:pt>
                <c:pt idx="24418" formatCode="General">
                  <c:v>0.28764000000000001</c:v>
                </c:pt>
                <c:pt idx="24419" formatCode="General">
                  <c:v>0.28764000000000001</c:v>
                </c:pt>
                <c:pt idx="24420" formatCode="General">
                  <c:v>0.28764000000000001</c:v>
                </c:pt>
                <c:pt idx="24421" formatCode="General">
                  <c:v>0.28764000000000001</c:v>
                </c:pt>
                <c:pt idx="24422" formatCode="General">
                  <c:v>0.28764000000000001</c:v>
                </c:pt>
                <c:pt idx="24423" formatCode="General">
                  <c:v>0.28764000000000001</c:v>
                </c:pt>
                <c:pt idx="24424" formatCode="General">
                  <c:v>0.28764000000000001</c:v>
                </c:pt>
                <c:pt idx="24425" formatCode="General">
                  <c:v>0.28764000000000001</c:v>
                </c:pt>
                <c:pt idx="24426" formatCode="General">
                  <c:v>0.28764000000000001</c:v>
                </c:pt>
                <c:pt idx="24427" formatCode="General">
                  <c:v>0.28764000000000001</c:v>
                </c:pt>
                <c:pt idx="24428" formatCode="General">
                  <c:v>0.28764000000000001</c:v>
                </c:pt>
                <c:pt idx="24429" formatCode="General">
                  <c:v>0.28764000000000001</c:v>
                </c:pt>
                <c:pt idx="24430" formatCode="General">
                  <c:v>0.28764000000000001</c:v>
                </c:pt>
                <c:pt idx="24431" formatCode="General">
                  <c:v>0.28764000000000001</c:v>
                </c:pt>
                <c:pt idx="24432" formatCode="General">
                  <c:v>0.28764000000000001</c:v>
                </c:pt>
                <c:pt idx="24433" formatCode="General">
                  <c:v>0.28764000000000001</c:v>
                </c:pt>
                <c:pt idx="24434" formatCode="General">
                  <c:v>0.28764000000000001</c:v>
                </c:pt>
                <c:pt idx="24435" formatCode="General">
                  <c:v>0.28764000000000001</c:v>
                </c:pt>
                <c:pt idx="24436" formatCode="General">
                  <c:v>0.28764000000000001</c:v>
                </c:pt>
                <c:pt idx="24437" formatCode="General">
                  <c:v>0.28764000000000001</c:v>
                </c:pt>
                <c:pt idx="24438" formatCode="General">
                  <c:v>0.28764000000000001</c:v>
                </c:pt>
                <c:pt idx="24439" formatCode="General">
                  <c:v>0.28764000000000001</c:v>
                </c:pt>
                <c:pt idx="24440" formatCode="General">
                  <c:v>0.28764000000000001</c:v>
                </c:pt>
                <c:pt idx="24441" formatCode="General">
                  <c:v>0.28764000000000001</c:v>
                </c:pt>
                <c:pt idx="24442" formatCode="General">
                  <c:v>0.28764000000000001</c:v>
                </c:pt>
                <c:pt idx="24443" formatCode="General">
                  <c:v>0.28764000000000001</c:v>
                </c:pt>
                <c:pt idx="24444" formatCode="General">
                  <c:v>0.28764000000000001</c:v>
                </c:pt>
                <c:pt idx="24445" formatCode="General">
                  <c:v>0.28764000000000001</c:v>
                </c:pt>
                <c:pt idx="24446" formatCode="General">
                  <c:v>0.28764000000000001</c:v>
                </c:pt>
                <c:pt idx="24447" formatCode="General">
                  <c:v>0.28764000000000001</c:v>
                </c:pt>
                <c:pt idx="24448" formatCode="General">
                  <c:v>0.28764000000000001</c:v>
                </c:pt>
                <c:pt idx="24449" formatCode="General">
                  <c:v>0.28764000000000001</c:v>
                </c:pt>
                <c:pt idx="24450" formatCode="General">
                  <c:v>0.28764000000000001</c:v>
                </c:pt>
                <c:pt idx="24451" formatCode="General">
                  <c:v>0.28764000000000001</c:v>
                </c:pt>
                <c:pt idx="24452" formatCode="General">
                  <c:v>0.28764000000000001</c:v>
                </c:pt>
                <c:pt idx="24453" formatCode="General">
                  <c:v>0.28764000000000001</c:v>
                </c:pt>
                <c:pt idx="24454" formatCode="General">
                  <c:v>0.28764000000000001</c:v>
                </c:pt>
                <c:pt idx="24455" formatCode="General">
                  <c:v>0.28764000000000001</c:v>
                </c:pt>
                <c:pt idx="24456" formatCode="General">
                  <c:v>0.28764000000000001</c:v>
                </c:pt>
                <c:pt idx="24457" formatCode="General">
                  <c:v>0.28764000000000001</c:v>
                </c:pt>
                <c:pt idx="24458" formatCode="General">
                  <c:v>0.28764000000000001</c:v>
                </c:pt>
                <c:pt idx="24459" formatCode="General">
                  <c:v>0.28764000000000001</c:v>
                </c:pt>
                <c:pt idx="24460" formatCode="General">
                  <c:v>0.28764000000000001</c:v>
                </c:pt>
                <c:pt idx="24461" formatCode="General">
                  <c:v>0.28764000000000001</c:v>
                </c:pt>
                <c:pt idx="24462" formatCode="General">
                  <c:v>0.28764000000000001</c:v>
                </c:pt>
                <c:pt idx="24463" formatCode="General">
                  <c:v>0.28764000000000001</c:v>
                </c:pt>
                <c:pt idx="24464" formatCode="General">
                  <c:v>0.28764000000000001</c:v>
                </c:pt>
                <c:pt idx="24465" formatCode="General">
                  <c:v>0.28764000000000001</c:v>
                </c:pt>
                <c:pt idx="24466" formatCode="General">
                  <c:v>0.28764000000000001</c:v>
                </c:pt>
                <c:pt idx="24467" formatCode="General">
                  <c:v>0.28764000000000001</c:v>
                </c:pt>
                <c:pt idx="24468" formatCode="General">
                  <c:v>0.28764000000000001</c:v>
                </c:pt>
                <c:pt idx="24469" formatCode="General">
                  <c:v>0.28764000000000001</c:v>
                </c:pt>
                <c:pt idx="24470" formatCode="General">
                  <c:v>0.28764000000000001</c:v>
                </c:pt>
                <c:pt idx="24471" formatCode="General">
                  <c:v>0.28764000000000001</c:v>
                </c:pt>
                <c:pt idx="24472" formatCode="General">
                  <c:v>0.28764000000000001</c:v>
                </c:pt>
                <c:pt idx="24473" formatCode="General">
                  <c:v>0.28764000000000001</c:v>
                </c:pt>
                <c:pt idx="24474" formatCode="General">
                  <c:v>0.28764000000000001</c:v>
                </c:pt>
                <c:pt idx="24475" formatCode="General">
                  <c:v>0.28764000000000001</c:v>
                </c:pt>
                <c:pt idx="24476" formatCode="General">
                  <c:v>0.28764000000000001</c:v>
                </c:pt>
                <c:pt idx="24477" formatCode="General">
                  <c:v>0.28764000000000001</c:v>
                </c:pt>
                <c:pt idx="24478" formatCode="General">
                  <c:v>0.28764000000000001</c:v>
                </c:pt>
                <c:pt idx="24479" formatCode="General">
                  <c:v>0.28764000000000001</c:v>
                </c:pt>
                <c:pt idx="24480" formatCode="General">
                  <c:v>0.28764000000000001</c:v>
                </c:pt>
                <c:pt idx="24481" formatCode="General">
                  <c:v>0.28764000000000001</c:v>
                </c:pt>
                <c:pt idx="24482" formatCode="General">
                  <c:v>0.28764000000000001</c:v>
                </c:pt>
                <c:pt idx="24483" formatCode="General">
                  <c:v>0.28764000000000001</c:v>
                </c:pt>
                <c:pt idx="24484" formatCode="General">
                  <c:v>0.28764000000000001</c:v>
                </c:pt>
                <c:pt idx="24485" formatCode="General">
                  <c:v>0.28764000000000001</c:v>
                </c:pt>
                <c:pt idx="24486" formatCode="General">
                  <c:v>0.28764000000000001</c:v>
                </c:pt>
                <c:pt idx="24487" formatCode="General">
                  <c:v>0.28764000000000001</c:v>
                </c:pt>
                <c:pt idx="24488" formatCode="General">
                  <c:v>0.28764000000000001</c:v>
                </c:pt>
                <c:pt idx="24489" formatCode="General">
                  <c:v>0.28764000000000001</c:v>
                </c:pt>
                <c:pt idx="24490" formatCode="General">
                  <c:v>0.28764000000000001</c:v>
                </c:pt>
                <c:pt idx="24491" formatCode="General">
                  <c:v>0.28764000000000001</c:v>
                </c:pt>
                <c:pt idx="24492" formatCode="General">
                  <c:v>0.28764000000000001</c:v>
                </c:pt>
                <c:pt idx="24493" formatCode="General">
                  <c:v>0.28764000000000001</c:v>
                </c:pt>
                <c:pt idx="24494" formatCode="General">
                  <c:v>0.28764000000000001</c:v>
                </c:pt>
                <c:pt idx="24495" formatCode="General">
                  <c:v>0.28764000000000001</c:v>
                </c:pt>
                <c:pt idx="24496" formatCode="General">
                  <c:v>0.28764000000000001</c:v>
                </c:pt>
                <c:pt idx="24497" formatCode="General">
                  <c:v>0.28764000000000001</c:v>
                </c:pt>
                <c:pt idx="24498" formatCode="General">
                  <c:v>0.28764000000000001</c:v>
                </c:pt>
                <c:pt idx="24499" formatCode="General">
                  <c:v>0.28764000000000001</c:v>
                </c:pt>
                <c:pt idx="24500" formatCode="General">
                  <c:v>0.28764000000000001</c:v>
                </c:pt>
                <c:pt idx="24501" formatCode="General">
                  <c:v>0.28764000000000001</c:v>
                </c:pt>
                <c:pt idx="24502" formatCode="General">
                  <c:v>0.28764000000000001</c:v>
                </c:pt>
                <c:pt idx="24503" formatCode="General">
                  <c:v>0.28764000000000001</c:v>
                </c:pt>
                <c:pt idx="24504" formatCode="General">
                  <c:v>0.28764000000000001</c:v>
                </c:pt>
                <c:pt idx="24505" formatCode="General">
                  <c:v>0.28764000000000001</c:v>
                </c:pt>
                <c:pt idx="24506" formatCode="General">
                  <c:v>0.28764000000000001</c:v>
                </c:pt>
                <c:pt idx="24507" formatCode="General">
                  <c:v>0.28764000000000001</c:v>
                </c:pt>
                <c:pt idx="24508" formatCode="General">
                  <c:v>0.28764000000000001</c:v>
                </c:pt>
                <c:pt idx="24509" formatCode="General">
                  <c:v>0.28764000000000001</c:v>
                </c:pt>
                <c:pt idx="24510" formatCode="General">
                  <c:v>0.28764000000000001</c:v>
                </c:pt>
                <c:pt idx="24511" formatCode="General">
                  <c:v>0.28764000000000001</c:v>
                </c:pt>
                <c:pt idx="24512" formatCode="General">
                  <c:v>0.28764000000000001</c:v>
                </c:pt>
                <c:pt idx="24513" formatCode="General">
                  <c:v>0.28764000000000001</c:v>
                </c:pt>
                <c:pt idx="24514" formatCode="General">
                  <c:v>0.28764000000000001</c:v>
                </c:pt>
                <c:pt idx="24515" formatCode="General">
                  <c:v>0.28764000000000001</c:v>
                </c:pt>
                <c:pt idx="24516" formatCode="General">
                  <c:v>0.28764000000000001</c:v>
                </c:pt>
                <c:pt idx="24517" formatCode="General">
                  <c:v>0.28764000000000001</c:v>
                </c:pt>
                <c:pt idx="24518" formatCode="General">
                  <c:v>0.28764000000000001</c:v>
                </c:pt>
                <c:pt idx="24519" formatCode="General">
                  <c:v>0.28764000000000001</c:v>
                </c:pt>
                <c:pt idx="24520" formatCode="General">
                  <c:v>0.28764000000000001</c:v>
                </c:pt>
                <c:pt idx="24521" formatCode="General">
                  <c:v>0.28764000000000001</c:v>
                </c:pt>
                <c:pt idx="24522" formatCode="General">
                  <c:v>0.28764000000000001</c:v>
                </c:pt>
                <c:pt idx="24523" formatCode="General">
                  <c:v>0.28764000000000001</c:v>
                </c:pt>
                <c:pt idx="24524" formatCode="General">
                  <c:v>0.28764000000000001</c:v>
                </c:pt>
                <c:pt idx="24525" formatCode="General">
                  <c:v>0.28764000000000001</c:v>
                </c:pt>
                <c:pt idx="24526" formatCode="General">
                  <c:v>0.28764000000000001</c:v>
                </c:pt>
                <c:pt idx="24527" formatCode="General">
                  <c:v>0.28764000000000001</c:v>
                </c:pt>
                <c:pt idx="24528" formatCode="General">
                  <c:v>0.28764000000000001</c:v>
                </c:pt>
                <c:pt idx="24529" formatCode="General">
                  <c:v>0.28764000000000001</c:v>
                </c:pt>
                <c:pt idx="24530" formatCode="General">
                  <c:v>0.28764000000000001</c:v>
                </c:pt>
                <c:pt idx="24531" formatCode="General">
                  <c:v>0.28764000000000001</c:v>
                </c:pt>
                <c:pt idx="24532" formatCode="General">
                  <c:v>0.28764000000000001</c:v>
                </c:pt>
                <c:pt idx="24533" formatCode="General">
                  <c:v>0.28764000000000001</c:v>
                </c:pt>
                <c:pt idx="24534" formatCode="General">
                  <c:v>0.28764000000000001</c:v>
                </c:pt>
                <c:pt idx="24535" formatCode="General">
                  <c:v>0.28764000000000001</c:v>
                </c:pt>
                <c:pt idx="24536" formatCode="General">
                  <c:v>0.28764000000000001</c:v>
                </c:pt>
                <c:pt idx="24537" formatCode="General">
                  <c:v>0.28764000000000001</c:v>
                </c:pt>
                <c:pt idx="24538" formatCode="General">
                  <c:v>0.28764000000000001</c:v>
                </c:pt>
                <c:pt idx="24539" formatCode="General">
                  <c:v>0.28764000000000001</c:v>
                </c:pt>
                <c:pt idx="24540" formatCode="General">
                  <c:v>0.28764000000000001</c:v>
                </c:pt>
                <c:pt idx="24541" formatCode="General">
                  <c:v>0.28764000000000001</c:v>
                </c:pt>
                <c:pt idx="24542" formatCode="General">
                  <c:v>0.28764000000000001</c:v>
                </c:pt>
                <c:pt idx="24543" formatCode="General">
                  <c:v>0.28764000000000001</c:v>
                </c:pt>
                <c:pt idx="24544" formatCode="General">
                  <c:v>0.28764000000000001</c:v>
                </c:pt>
                <c:pt idx="24545" formatCode="General">
                  <c:v>0.28764000000000001</c:v>
                </c:pt>
                <c:pt idx="24546" formatCode="General">
                  <c:v>0.28764000000000001</c:v>
                </c:pt>
                <c:pt idx="24547" formatCode="General">
                  <c:v>0.28764000000000001</c:v>
                </c:pt>
                <c:pt idx="24548" formatCode="General">
                  <c:v>0.28764000000000001</c:v>
                </c:pt>
                <c:pt idx="24549" formatCode="General">
                  <c:v>0.28764000000000001</c:v>
                </c:pt>
                <c:pt idx="24550" formatCode="General">
                  <c:v>0.28764000000000001</c:v>
                </c:pt>
                <c:pt idx="24551" formatCode="General">
                  <c:v>0.28764000000000001</c:v>
                </c:pt>
                <c:pt idx="24552" formatCode="General">
                  <c:v>0.28765000000000002</c:v>
                </c:pt>
                <c:pt idx="24553" formatCode="General">
                  <c:v>0.28765000000000002</c:v>
                </c:pt>
                <c:pt idx="24554" formatCode="General">
                  <c:v>0.28765000000000002</c:v>
                </c:pt>
                <c:pt idx="24555" formatCode="General">
                  <c:v>0.28765000000000002</c:v>
                </c:pt>
                <c:pt idx="24556" formatCode="General">
                  <c:v>0.28765000000000002</c:v>
                </c:pt>
                <c:pt idx="24557" formatCode="General">
                  <c:v>0.28765000000000002</c:v>
                </c:pt>
                <c:pt idx="24558" formatCode="General">
                  <c:v>0.28765000000000002</c:v>
                </c:pt>
                <c:pt idx="24559" formatCode="General">
                  <c:v>0.28765000000000002</c:v>
                </c:pt>
                <c:pt idx="24560" formatCode="General">
                  <c:v>0.28765000000000002</c:v>
                </c:pt>
                <c:pt idx="24561" formatCode="General">
                  <c:v>0.28765000000000002</c:v>
                </c:pt>
                <c:pt idx="24562" formatCode="General">
                  <c:v>0.28765000000000002</c:v>
                </c:pt>
                <c:pt idx="24563" formatCode="General">
                  <c:v>0.28765000000000002</c:v>
                </c:pt>
                <c:pt idx="24564" formatCode="General">
                  <c:v>0.28765000000000002</c:v>
                </c:pt>
                <c:pt idx="24565" formatCode="General">
                  <c:v>0.28765000000000002</c:v>
                </c:pt>
                <c:pt idx="24566" formatCode="General">
                  <c:v>0.28765000000000002</c:v>
                </c:pt>
                <c:pt idx="24567" formatCode="General">
                  <c:v>0.28765000000000002</c:v>
                </c:pt>
                <c:pt idx="24568" formatCode="General">
                  <c:v>0.28765000000000002</c:v>
                </c:pt>
                <c:pt idx="24569" formatCode="General">
                  <c:v>0.28765000000000002</c:v>
                </c:pt>
                <c:pt idx="24570" formatCode="General">
                  <c:v>0.28765000000000002</c:v>
                </c:pt>
                <c:pt idx="24571" formatCode="General">
                  <c:v>0.28765000000000002</c:v>
                </c:pt>
                <c:pt idx="24572" formatCode="General">
                  <c:v>0.28765000000000002</c:v>
                </c:pt>
                <c:pt idx="24573" formatCode="General">
                  <c:v>0.28765000000000002</c:v>
                </c:pt>
                <c:pt idx="24574" formatCode="General">
                  <c:v>0.28765000000000002</c:v>
                </c:pt>
                <c:pt idx="24575" formatCode="General">
                  <c:v>0.28765000000000002</c:v>
                </c:pt>
                <c:pt idx="24576" formatCode="General">
                  <c:v>0.28765000000000002</c:v>
                </c:pt>
                <c:pt idx="24577" formatCode="General">
                  <c:v>0.28765000000000002</c:v>
                </c:pt>
                <c:pt idx="24578" formatCode="General">
                  <c:v>0.28765000000000002</c:v>
                </c:pt>
                <c:pt idx="24579" formatCode="General">
                  <c:v>0.28765000000000002</c:v>
                </c:pt>
                <c:pt idx="24580" formatCode="General">
                  <c:v>0.28765000000000002</c:v>
                </c:pt>
                <c:pt idx="24581" formatCode="General">
                  <c:v>0.28765000000000002</c:v>
                </c:pt>
                <c:pt idx="24582" formatCode="General">
                  <c:v>0.28765000000000002</c:v>
                </c:pt>
                <c:pt idx="24583" formatCode="General">
                  <c:v>0.28765000000000002</c:v>
                </c:pt>
                <c:pt idx="24584" formatCode="General">
                  <c:v>0.28765000000000002</c:v>
                </c:pt>
                <c:pt idx="24585" formatCode="General">
                  <c:v>0.28765000000000002</c:v>
                </c:pt>
                <c:pt idx="24586" formatCode="General">
                  <c:v>0.28765000000000002</c:v>
                </c:pt>
                <c:pt idx="24587" formatCode="General">
                  <c:v>0.28765000000000002</c:v>
                </c:pt>
                <c:pt idx="24588" formatCode="General">
                  <c:v>0.28765000000000002</c:v>
                </c:pt>
                <c:pt idx="24589" formatCode="General">
                  <c:v>0.28765000000000002</c:v>
                </c:pt>
                <c:pt idx="24590" formatCode="General">
                  <c:v>0.28765000000000002</c:v>
                </c:pt>
                <c:pt idx="24591" formatCode="General">
                  <c:v>0.28765000000000002</c:v>
                </c:pt>
                <c:pt idx="24592" formatCode="General">
                  <c:v>0.28766000000000003</c:v>
                </c:pt>
                <c:pt idx="24593" formatCode="General">
                  <c:v>0.28766000000000003</c:v>
                </c:pt>
                <c:pt idx="24594" formatCode="General">
                  <c:v>0.28766000000000003</c:v>
                </c:pt>
                <c:pt idx="24595" formatCode="General">
                  <c:v>0.28766000000000003</c:v>
                </c:pt>
                <c:pt idx="24596" formatCode="General">
                  <c:v>0.28766000000000003</c:v>
                </c:pt>
                <c:pt idx="24597" formatCode="General">
                  <c:v>0.28766000000000003</c:v>
                </c:pt>
                <c:pt idx="24598" formatCode="General">
                  <c:v>0.28766000000000003</c:v>
                </c:pt>
                <c:pt idx="24599" formatCode="General">
                  <c:v>0.28766000000000003</c:v>
                </c:pt>
                <c:pt idx="24600" formatCode="General">
                  <c:v>0.28766000000000003</c:v>
                </c:pt>
                <c:pt idx="24601" formatCode="General">
                  <c:v>0.28766000000000003</c:v>
                </c:pt>
                <c:pt idx="24602" formatCode="General">
                  <c:v>0.28766000000000003</c:v>
                </c:pt>
                <c:pt idx="24603" formatCode="General">
                  <c:v>0.28766000000000003</c:v>
                </c:pt>
                <c:pt idx="24604" formatCode="General">
                  <c:v>0.28766000000000003</c:v>
                </c:pt>
                <c:pt idx="24605" formatCode="General">
                  <c:v>0.28766000000000003</c:v>
                </c:pt>
                <c:pt idx="24606" formatCode="General">
                  <c:v>0.28766000000000003</c:v>
                </c:pt>
                <c:pt idx="24607" formatCode="General">
                  <c:v>0.28766000000000003</c:v>
                </c:pt>
                <c:pt idx="24608" formatCode="General">
                  <c:v>0.28766000000000003</c:v>
                </c:pt>
                <c:pt idx="24609" formatCode="General">
                  <c:v>0.28766000000000003</c:v>
                </c:pt>
                <c:pt idx="24610" formatCode="General">
                  <c:v>0.28766000000000003</c:v>
                </c:pt>
                <c:pt idx="24611" formatCode="General">
                  <c:v>0.28766000000000003</c:v>
                </c:pt>
                <c:pt idx="24612" formatCode="General">
                  <c:v>0.28766000000000003</c:v>
                </c:pt>
                <c:pt idx="24613" formatCode="General">
                  <c:v>0.28766000000000003</c:v>
                </c:pt>
                <c:pt idx="24614" formatCode="General">
                  <c:v>0.28766000000000003</c:v>
                </c:pt>
                <c:pt idx="24615" formatCode="General">
                  <c:v>0.28766000000000003</c:v>
                </c:pt>
                <c:pt idx="24616" formatCode="General">
                  <c:v>0.28766000000000003</c:v>
                </c:pt>
                <c:pt idx="24617" formatCode="General">
                  <c:v>0.28766000000000003</c:v>
                </c:pt>
                <c:pt idx="24618" formatCode="General">
                  <c:v>0.28766999999999998</c:v>
                </c:pt>
                <c:pt idx="24619" formatCode="General">
                  <c:v>0.28766999999999998</c:v>
                </c:pt>
                <c:pt idx="24620" formatCode="General">
                  <c:v>0.28766999999999998</c:v>
                </c:pt>
                <c:pt idx="24621" formatCode="General">
                  <c:v>0.28766999999999998</c:v>
                </c:pt>
                <c:pt idx="24622" formatCode="General">
                  <c:v>0.28766999999999998</c:v>
                </c:pt>
                <c:pt idx="24623" formatCode="General">
                  <c:v>0.28766999999999998</c:v>
                </c:pt>
                <c:pt idx="24624" formatCode="General">
                  <c:v>0.28766999999999998</c:v>
                </c:pt>
                <c:pt idx="24625" formatCode="General">
                  <c:v>0.28766999999999998</c:v>
                </c:pt>
                <c:pt idx="24626" formatCode="General">
                  <c:v>0.28766999999999998</c:v>
                </c:pt>
                <c:pt idx="24627" formatCode="General">
                  <c:v>0.28766999999999998</c:v>
                </c:pt>
                <c:pt idx="24628" formatCode="General">
                  <c:v>0.28766999999999998</c:v>
                </c:pt>
                <c:pt idx="24629" formatCode="General">
                  <c:v>0.28766999999999998</c:v>
                </c:pt>
                <c:pt idx="24630" formatCode="General">
                  <c:v>0.28766999999999998</c:v>
                </c:pt>
                <c:pt idx="24631" formatCode="General">
                  <c:v>0.28766999999999998</c:v>
                </c:pt>
                <c:pt idx="24632" formatCode="General">
                  <c:v>0.28766999999999998</c:v>
                </c:pt>
                <c:pt idx="24633" formatCode="General">
                  <c:v>0.28766999999999998</c:v>
                </c:pt>
                <c:pt idx="24634" formatCode="General">
                  <c:v>0.28766999999999998</c:v>
                </c:pt>
                <c:pt idx="24635" formatCode="General">
                  <c:v>0.28766999999999998</c:v>
                </c:pt>
                <c:pt idx="24636" formatCode="General">
                  <c:v>0.28766999999999998</c:v>
                </c:pt>
                <c:pt idx="24637" formatCode="General">
                  <c:v>0.28766999999999998</c:v>
                </c:pt>
                <c:pt idx="24638" formatCode="General">
                  <c:v>0.28767999999999999</c:v>
                </c:pt>
                <c:pt idx="24639" formatCode="General">
                  <c:v>0.28767999999999999</c:v>
                </c:pt>
                <c:pt idx="24640" formatCode="General">
                  <c:v>0.28767999999999999</c:v>
                </c:pt>
                <c:pt idx="24641" formatCode="General">
                  <c:v>0.28767999999999999</c:v>
                </c:pt>
                <c:pt idx="24642" formatCode="General">
                  <c:v>0.28767999999999999</c:v>
                </c:pt>
                <c:pt idx="24643" formatCode="General">
                  <c:v>0.28767999999999999</c:v>
                </c:pt>
                <c:pt idx="24644" formatCode="General">
                  <c:v>0.28767999999999999</c:v>
                </c:pt>
                <c:pt idx="24645" formatCode="General">
                  <c:v>0.28767999999999999</c:v>
                </c:pt>
                <c:pt idx="24646" formatCode="General">
                  <c:v>0.28767999999999999</c:v>
                </c:pt>
                <c:pt idx="24647" formatCode="General">
                  <c:v>0.28767999999999999</c:v>
                </c:pt>
                <c:pt idx="24648" formatCode="General">
                  <c:v>0.28767999999999999</c:v>
                </c:pt>
                <c:pt idx="24649" formatCode="General">
                  <c:v>0.28767999999999999</c:v>
                </c:pt>
                <c:pt idx="24650" formatCode="General">
                  <c:v>0.28767999999999999</c:v>
                </c:pt>
                <c:pt idx="24651" formatCode="General">
                  <c:v>0.28767999999999999</c:v>
                </c:pt>
                <c:pt idx="24652" formatCode="General">
                  <c:v>0.28767999999999999</c:v>
                </c:pt>
                <c:pt idx="24653" formatCode="General">
                  <c:v>0.28767999999999999</c:v>
                </c:pt>
                <c:pt idx="24654" formatCode="General">
                  <c:v>0.28767999999999999</c:v>
                </c:pt>
                <c:pt idx="24655" formatCode="General">
                  <c:v>0.28769</c:v>
                </c:pt>
                <c:pt idx="24656" formatCode="General">
                  <c:v>0.28769</c:v>
                </c:pt>
                <c:pt idx="24657" formatCode="General">
                  <c:v>0.28769</c:v>
                </c:pt>
                <c:pt idx="24658" formatCode="General">
                  <c:v>0.28769</c:v>
                </c:pt>
                <c:pt idx="24659" formatCode="General">
                  <c:v>0.28769</c:v>
                </c:pt>
                <c:pt idx="24660" formatCode="General">
                  <c:v>0.28769</c:v>
                </c:pt>
                <c:pt idx="24661" formatCode="General">
                  <c:v>0.28769</c:v>
                </c:pt>
                <c:pt idx="24662" formatCode="General">
                  <c:v>0.28769</c:v>
                </c:pt>
                <c:pt idx="24663" formatCode="General">
                  <c:v>0.28769</c:v>
                </c:pt>
                <c:pt idx="24664" formatCode="General">
                  <c:v>0.28769</c:v>
                </c:pt>
                <c:pt idx="24665" formatCode="General">
                  <c:v>0.28769</c:v>
                </c:pt>
                <c:pt idx="24666" formatCode="General">
                  <c:v>0.28769</c:v>
                </c:pt>
                <c:pt idx="24667" formatCode="General">
                  <c:v>0.28769</c:v>
                </c:pt>
                <c:pt idx="24668" formatCode="General">
                  <c:v>0.28769</c:v>
                </c:pt>
                <c:pt idx="24669" formatCode="General">
                  <c:v>0.28769</c:v>
                </c:pt>
                <c:pt idx="24670" formatCode="General">
                  <c:v>0.28770000000000001</c:v>
                </c:pt>
                <c:pt idx="24671" formatCode="General">
                  <c:v>0.28770000000000001</c:v>
                </c:pt>
                <c:pt idx="24672" formatCode="General">
                  <c:v>0.28770000000000001</c:v>
                </c:pt>
                <c:pt idx="24673" formatCode="General">
                  <c:v>0.28770000000000001</c:v>
                </c:pt>
                <c:pt idx="24674" formatCode="General">
                  <c:v>0.28770000000000001</c:v>
                </c:pt>
                <c:pt idx="24675" formatCode="General">
                  <c:v>0.28770000000000001</c:v>
                </c:pt>
                <c:pt idx="24676" formatCode="General">
                  <c:v>0.28770000000000001</c:v>
                </c:pt>
                <c:pt idx="24677" formatCode="General">
                  <c:v>0.28770000000000001</c:v>
                </c:pt>
                <c:pt idx="24678" formatCode="General">
                  <c:v>0.28770000000000001</c:v>
                </c:pt>
                <c:pt idx="24679" formatCode="General">
                  <c:v>0.28770000000000001</c:v>
                </c:pt>
                <c:pt idx="24680" formatCode="General">
                  <c:v>0.28770000000000001</c:v>
                </c:pt>
                <c:pt idx="24681" formatCode="General">
                  <c:v>0.28770000000000001</c:v>
                </c:pt>
                <c:pt idx="24682" formatCode="General">
                  <c:v>0.28770000000000001</c:v>
                </c:pt>
                <c:pt idx="24683" formatCode="General">
                  <c:v>0.28770000000000001</c:v>
                </c:pt>
                <c:pt idx="24684" formatCode="General">
                  <c:v>0.28771000000000002</c:v>
                </c:pt>
                <c:pt idx="24685" formatCode="General">
                  <c:v>0.28771000000000002</c:v>
                </c:pt>
                <c:pt idx="24686" formatCode="General">
                  <c:v>0.28771000000000002</c:v>
                </c:pt>
                <c:pt idx="24687" formatCode="General">
                  <c:v>0.28771000000000002</c:v>
                </c:pt>
                <c:pt idx="24688" formatCode="General">
                  <c:v>0.28771000000000002</c:v>
                </c:pt>
                <c:pt idx="24689" formatCode="General">
                  <c:v>0.28771000000000002</c:v>
                </c:pt>
                <c:pt idx="24690" formatCode="General">
                  <c:v>0.28771000000000002</c:v>
                </c:pt>
                <c:pt idx="24691" formatCode="General">
                  <c:v>0.28771000000000002</c:v>
                </c:pt>
                <c:pt idx="24692" formatCode="General">
                  <c:v>0.28771000000000002</c:v>
                </c:pt>
                <c:pt idx="24693" formatCode="General">
                  <c:v>0.28771000000000002</c:v>
                </c:pt>
                <c:pt idx="24694" formatCode="General">
                  <c:v>0.28771000000000002</c:v>
                </c:pt>
                <c:pt idx="24695" formatCode="General">
                  <c:v>0.28771000000000002</c:v>
                </c:pt>
                <c:pt idx="24696" formatCode="General">
                  <c:v>0.28771999999999998</c:v>
                </c:pt>
                <c:pt idx="24697" formatCode="General">
                  <c:v>0.28771999999999998</c:v>
                </c:pt>
                <c:pt idx="24698" formatCode="General">
                  <c:v>0.28771999999999998</c:v>
                </c:pt>
                <c:pt idx="24699" formatCode="General">
                  <c:v>0.28771999999999998</c:v>
                </c:pt>
                <c:pt idx="24700" formatCode="General">
                  <c:v>0.28771999999999998</c:v>
                </c:pt>
                <c:pt idx="24701" formatCode="General">
                  <c:v>0.28771999999999998</c:v>
                </c:pt>
                <c:pt idx="24702" formatCode="General">
                  <c:v>0.28771999999999998</c:v>
                </c:pt>
                <c:pt idx="24703" formatCode="General">
                  <c:v>0.28771999999999998</c:v>
                </c:pt>
                <c:pt idx="24704" formatCode="General">
                  <c:v>0.28771999999999998</c:v>
                </c:pt>
                <c:pt idx="24705" formatCode="General">
                  <c:v>0.28771999999999998</c:v>
                </c:pt>
                <c:pt idx="24706" formatCode="General">
                  <c:v>0.28771999999999998</c:v>
                </c:pt>
                <c:pt idx="24707" formatCode="General">
                  <c:v>0.28771999999999998</c:v>
                </c:pt>
                <c:pt idx="24708" formatCode="General">
                  <c:v>0.28772999999999999</c:v>
                </c:pt>
                <c:pt idx="24709" formatCode="General">
                  <c:v>0.28772999999999999</c:v>
                </c:pt>
                <c:pt idx="24710" formatCode="General">
                  <c:v>0.28772999999999999</c:v>
                </c:pt>
                <c:pt idx="24711" formatCode="General">
                  <c:v>0.28772999999999999</c:v>
                </c:pt>
                <c:pt idx="24712" formatCode="General">
                  <c:v>0.28772999999999999</c:v>
                </c:pt>
                <c:pt idx="24713" formatCode="General">
                  <c:v>0.28772999999999999</c:v>
                </c:pt>
                <c:pt idx="24714" formatCode="General">
                  <c:v>0.28772999999999999</c:v>
                </c:pt>
                <c:pt idx="24715" formatCode="General">
                  <c:v>0.28772999999999999</c:v>
                </c:pt>
                <c:pt idx="24716" formatCode="General">
                  <c:v>0.28772999999999999</c:v>
                </c:pt>
                <c:pt idx="24717" formatCode="General">
                  <c:v>0.28772999999999999</c:v>
                </c:pt>
                <c:pt idx="24718" formatCode="General">
                  <c:v>0.28774</c:v>
                </c:pt>
                <c:pt idx="24719" formatCode="General">
                  <c:v>0.28774</c:v>
                </c:pt>
                <c:pt idx="24720" formatCode="General">
                  <c:v>0.28774</c:v>
                </c:pt>
                <c:pt idx="24721" formatCode="General">
                  <c:v>0.28774</c:v>
                </c:pt>
                <c:pt idx="24722" formatCode="General">
                  <c:v>0.28774</c:v>
                </c:pt>
                <c:pt idx="24723" formatCode="General">
                  <c:v>0.28774</c:v>
                </c:pt>
                <c:pt idx="24724" formatCode="General">
                  <c:v>0.28774</c:v>
                </c:pt>
                <c:pt idx="24725" formatCode="General">
                  <c:v>0.28774</c:v>
                </c:pt>
                <c:pt idx="24726" formatCode="General">
                  <c:v>0.28774</c:v>
                </c:pt>
                <c:pt idx="24727" formatCode="General">
                  <c:v>0.28774</c:v>
                </c:pt>
                <c:pt idx="24728" formatCode="General">
                  <c:v>0.28775000000000001</c:v>
                </c:pt>
                <c:pt idx="24729" formatCode="General">
                  <c:v>0.28775000000000001</c:v>
                </c:pt>
                <c:pt idx="24730" formatCode="General">
                  <c:v>0.28775000000000001</c:v>
                </c:pt>
                <c:pt idx="24731" formatCode="General">
                  <c:v>0.28775000000000001</c:v>
                </c:pt>
                <c:pt idx="24732" formatCode="General">
                  <c:v>0.28775000000000001</c:v>
                </c:pt>
                <c:pt idx="24733" formatCode="General">
                  <c:v>0.28775000000000001</c:v>
                </c:pt>
                <c:pt idx="24734" formatCode="General">
                  <c:v>0.28775000000000001</c:v>
                </c:pt>
                <c:pt idx="24735" formatCode="General">
                  <c:v>0.28775000000000001</c:v>
                </c:pt>
                <c:pt idx="24736" formatCode="General">
                  <c:v>0.28775000000000001</c:v>
                </c:pt>
                <c:pt idx="24737" formatCode="General">
                  <c:v>0.28775000000000001</c:v>
                </c:pt>
                <c:pt idx="24738" formatCode="General">
                  <c:v>0.28776000000000002</c:v>
                </c:pt>
                <c:pt idx="24739" formatCode="General">
                  <c:v>0.28776000000000002</c:v>
                </c:pt>
                <c:pt idx="24740" formatCode="General">
                  <c:v>0.28776000000000002</c:v>
                </c:pt>
                <c:pt idx="24741" formatCode="General">
                  <c:v>0.28776000000000002</c:v>
                </c:pt>
                <c:pt idx="24742" formatCode="General">
                  <c:v>0.28776000000000002</c:v>
                </c:pt>
                <c:pt idx="24743" formatCode="General">
                  <c:v>0.28776000000000002</c:v>
                </c:pt>
                <c:pt idx="24744" formatCode="General">
                  <c:v>0.28776000000000002</c:v>
                </c:pt>
                <c:pt idx="24745" formatCode="General">
                  <c:v>0.28776000000000002</c:v>
                </c:pt>
                <c:pt idx="24746" formatCode="General">
                  <c:v>0.28776000000000002</c:v>
                </c:pt>
                <c:pt idx="24747" formatCode="General">
                  <c:v>0.28777000000000003</c:v>
                </c:pt>
                <c:pt idx="24748" formatCode="General">
                  <c:v>0.28777000000000003</c:v>
                </c:pt>
                <c:pt idx="24749" formatCode="General">
                  <c:v>0.28777000000000003</c:v>
                </c:pt>
                <c:pt idx="24750" formatCode="General">
                  <c:v>0.28777000000000003</c:v>
                </c:pt>
                <c:pt idx="24751" formatCode="General">
                  <c:v>0.28777000000000003</c:v>
                </c:pt>
                <c:pt idx="24752" formatCode="General">
                  <c:v>0.28777000000000003</c:v>
                </c:pt>
                <c:pt idx="24753" formatCode="General">
                  <c:v>0.28777000000000003</c:v>
                </c:pt>
                <c:pt idx="24754" formatCode="General">
                  <c:v>0.28777000000000003</c:v>
                </c:pt>
                <c:pt idx="24755" formatCode="General">
                  <c:v>0.28777000000000003</c:v>
                </c:pt>
                <c:pt idx="24756" formatCode="General">
                  <c:v>0.28777999999999998</c:v>
                </c:pt>
                <c:pt idx="24757" formatCode="General">
                  <c:v>0.28777999999999998</c:v>
                </c:pt>
                <c:pt idx="24758" formatCode="General">
                  <c:v>0.28777999999999998</c:v>
                </c:pt>
                <c:pt idx="24759" formatCode="General">
                  <c:v>0.28777999999999998</c:v>
                </c:pt>
                <c:pt idx="24760" formatCode="General">
                  <c:v>0.28777999999999998</c:v>
                </c:pt>
                <c:pt idx="24761" formatCode="General">
                  <c:v>0.28777999999999998</c:v>
                </c:pt>
                <c:pt idx="24762" formatCode="General">
                  <c:v>0.28777999999999998</c:v>
                </c:pt>
                <c:pt idx="24763" formatCode="General">
                  <c:v>0.28777999999999998</c:v>
                </c:pt>
                <c:pt idx="24764" formatCode="General">
                  <c:v>0.28778999999999999</c:v>
                </c:pt>
                <c:pt idx="24765" formatCode="General">
                  <c:v>0.28778999999999999</c:v>
                </c:pt>
                <c:pt idx="24766" formatCode="General">
                  <c:v>0.28778999999999999</c:v>
                </c:pt>
                <c:pt idx="24767" formatCode="General">
                  <c:v>0.28778999999999999</c:v>
                </c:pt>
                <c:pt idx="24768" formatCode="General">
                  <c:v>0.28778999999999999</c:v>
                </c:pt>
                <c:pt idx="24769" formatCode="General">
                  <c:v>0.28778999999999999</c:v>
                </c:pt>
                <c:pt idx="24770" formatCode="General">
                  <c:v>0.28778999999999999</c:v>
                </c:pt>
                <c:pt idx="24771" formatCode="General">
                  <c:v>0.28778999999999999</c:v>
                </c:pt>
                <c:pt idx="24772" formatCode="General">
                  <c:v>0.2878</c:v>
                </c:pt>
                <c:pt idx="24773" formatCode="General">
                  <c:v>0.2878</c:v>
                </c:pt>
                <c:pt idx="24774" formatCode="General">
                  <c:v>0.2878</c:v>
                </c:pt>
                <c:pt idx="24775" formatCode="General">
                  <c:v>0.2878</c:v>
                </c:pt>
                <c:pt idx="24776" formatCode="General">
                  <c:v>0.2878</c:v>
                </c:pt>
                <c:pt idx="24777" formatCode="General">
                  <c:v>0.2878</c:v>
                </c:pt>
                <c:pt idx="24778" formatCode="General">
                  <c:v>0.2878</c:v>
                </c:pt>
                <c:pt idx="24779" formatCode="General">
                  <c:v>0.2878</c:v>
                </c:pt>
                <c:pt idx="24780" formatCode="General">
                  <c:v>0.28781000000000001</c:v>
                </c:pt>
                <c:pt idx="24781" formatCode="General">
                  <c:v>0.28781000000000001</c:v>
                </c:pt>
                <c:pt idx="24782" formatCode="General">
                  <c:v>0.28781000000000001</c:v>
                </c:pt>
                <c:pt idx="24783" formatCode="General">
                  <c:v>0.28781000000000001</c:v>
                </c:pt>
                <c:pt idx="24784" formatCode="General">
                  <c:v>0.28781000000000001</c:v>
                </c:pt>
                <c:pt idx="24785" formatCode="General">
                  <c:v>0.28781000000000001</c:v>
                </c:pt>
                <c:pt idx="24786" formatCode="General">
                  <c:v>0.28781000000000001</c:v>
                </c:pt>
                <c:pt idx="24787" formatCode="General">
                  <c:v>0.28782000000000002</c:v>
                </c:pt>
                <c:pt idx="24788" formatCode="General">
                  <c:v>0.28782000000000002</c:v>
                </c:pt>
                <c:pt idx="24789" formatCode="General">
                  <c:v>0.28782000000000002</c:v>
                </c:pt>
                <c:pt idx="24790" formatCode="General">
                  <c:v>0.28782000000000002</c:v>
                </c:pt>
                <c:pt idx="24791" formatCode="General">
                  <c:v>0.28782000000000002</c:v>
                </c:pt>
                <c:pt idx="24792" formatCode="General">
                  <c:v>0.28782000000000002</c:v>
                </c:pt>
                <c:pt idx="24793" formatCode="General">
                  <c:v>0.28782000000000002</c:v>
                </c:pt>
                <c:pt idx="24794" formatCode="General">
                  <c:v>0.28782000000000002</c:v>
                </c:pt>
                <c:pt idx="24795" formatCode="General">
                  <c:v>0.28782999999999997</c:v>
                </c:pt>
                <c:pt idx="24796" formatCode="General">
                  <c:v>0.28782999999999997</c:v>
                </c:pt>
                <c:pt idx="24797" formatCode="General">
                  <c:v>0.28782999999999997</c:v>
                </c:pt>
                <c:pt idx="24798" formatCode="General">
                  <c:v>0.28782999999999997</c:v>
                </c:pt>
                <c:pt idx="24799" formatCode="General">
                  <c:v>0.28782999999999997</c:v>
                </c:pt>
                <c:pt idx="24800" formatCode="General">
                  <c:v>0.28782999999999997</c:v>
                </c:pt>
                <c:pt idx="24801" formatCode="General">
                  <c:v>0.28783999999999998</c:v>
                </c:pt>
                <c:pt idx="24802" formatCode="General">
                  <c:v>0.28783999999999998</c:v>
                </c:pt>
                <c:pt idx="24803" formatCode="General">
                  <c:v>0.28783999999999998</c:v>
                </c:pt>
                <c:pt idx="24804" formatCode="General">
                  <c:v>0.28783999999999998</c:v>
                </c:pt>
                <c:pt idx="24805" formatCode="General">
                  <c:v>0.28783999999999998</c:v>
                </c:pt>
                <c:pt idx="24806" formatCode="General">
                  <c:v>0.28783999999999998</c:v>
                </c:pt>
                <c:pt idx="24807" formatCode="General">
                  <c:v>0.28783999999999998</c:v>
                </c:pt>
                <c:pt idx="24808" formatCode="General">
                  <c:v>0.28784999999999999</c:v>
                </c:pt>
                <c:pt idx="24809" formatCode="General">
                  <c:v>0.28784999999999999</c:v>
                </c:pt>
                <c:pt idx="24810" formatCode="General">
                  <c:v>0.28784999999999999</c:v>
                </c:pt>
                <c:pt idx="24811" formatCode="General">
                  <c:v>0.28784999999999999</c:v>
                </c:pt>
                <c:pt idx="24812" formatCode="General">
                  <c:v>0.28784999999999999</c:v>
                </c:pt>
                <c:pt idx="24813" formatCode="General">
                  <c:v>0.28784999999999999</c:v>
                </c:pt>
                <c:pt idx="24814" formatCode="General">
                  <c:v>0.28786</c:v>
                </c:pt>
                <c:pt idx="24815" formatCode="General">
                  <c:v>0.28786</c:v>
                </c:pt>
                <c:pt idx="24816" formatCode="General">
                  <c:v>0.28786</c:v>
                </c:pt>
                <c:pt idx="24817" formatCode="General">
                  <c:v>0.28786</c:v>
                </c:pt>
                <c:pt idx="24818" formatCode="General">
                  <c:v>0.28786</c:v>
                </c:pt>
                <c:pt idx="24819" formatCode="General">
                  <c:v>0.28786</c:v>
                </c:pt>
                <c:pt idx="24820" formatCode="General">
                  <c:v>0.28787000000000001</c:v>
                </c:pt>
                <c:pt idx="24821" formatCode="General">
                  <c:v>0.28787000000000001</c:v>
                </c:pt>
                <c:pt idx="24822" formatCode="General">
                  <c:v>0.28787000000000001</c:v>
                </c:pt>
                <c:pt idx="24823" formatCode="General">
                  <c:v>0.28787000000000001</c:v>
                </c:pt>
                <c:pt idx="24824" formatCode="General">
                  <c:v>0.28787000000000001</c:v>
                </c:pt>
                <c:pt idx="24825" formatCode="General">
                  <c:v>0.28787000000000001</c:v>
                </c:pt>
                <c:pt idx="24826" formatCode="General">
                  <c:v>0.28788000000000002</c:v>
                </c:pt>
                <c:pt idx="24827" formatCode="General">
                  <c:v>0.28788000000000002</c:v>
                </c:pt>
                <c:pt idx="24828" formatCode="General">
                  <c:v>0.28788000000000002</c:v>
                </c:pt>
                <c:pt idx="24829" formatCode="General">
                  <c:v>0.28788000000000002</c:v>
                </c:pt>
                <c:pt idx="24830" formatCode="General">
                  <c:v>0.28788000000000002</c:v>
                </c:pt>
                <c:pt idx="24831" formatCode="General">
                  <c:v>0.28788000000000002</c:v>
                </c:pt>
                <c:pt idx="24832" formatCode="General">
                  <c:v>0.28788999999999998</c:v>
                </c:pt>
                <c:pt idx="24833" formatCode="General">
                  <c:v>0.28788999999999998</c:v>
                </c:pt>
                <c:pt idx="24834" formatCode="General">
                  <c:v>0.28788999999999998</c:v>
                </c:pt>
                <c:pt idx="24835" formatCode="General">
                  <c:v>0.28788999999999998</c:v>
                </c:pt>
                <c:pt idx="24836" formatCode="General">
                  <c:v>0.28788999999999998</c:v>
                </c:pt>
                <c:pt idx="24837" formatCode="General">
                  <c:v>0.28789999999999999</c:v>
                </c:pt>
                <c:pt idx="24838" formatCode="General">
                  <c:v>0.28789999999999999</c:v>
                </c:pt>
                <c:pt idx="24839" formatCode="General">
                  <c:v>0.28789999999999999</c:v>
                </c:pt>
                <c:pt idx="24840" formatCode="General">
                  <c:v>0.28789999999999999</c:v>
                </c:pt>
                <c:pt idx="24841" formatCode="General">
                  <c:v>0.28789999999999999</c:v>
                </c:pt>
                <c:pt idx="24842" formatCode="General">
                  <c:v>0.28791</c:v>
                </c:pt>
                <c:pt idx="24843" formatCode="General">
                  <c:v>0.28791</c:v>
                </c:pt>
                <c:pt idx="24844" formatCode="General">
                  <c:v>0.28791</c:v>
                </c:pt>
                <c:pt idx="24845" formatCode="General">
                  <c:v>0.28791</c:v>
                </c:pt>
                <c:pt idx="24846" formatCode="General">
                  <c:v>0.28791</c:v>
                </c:pt>
                <c:pt idx="24847" formatCode="General">
                  <c:v>0.28792000000000001</c:v>
                </c:pt>
                <c:pt idx="24848" formatCode="General">
                  <c:v>0.28792000000000001</c:v>
                </c:pt>
                <c:pt idx="24849" formatCode="General">
                  <c:v>0.28792000000000001</c:v>
                </c:pt>
                <c:pt idx="24850" formatCode="General">
                  <c:v>0.28792000000000001</c:v>
                </c:pt>
                <c:pt idx="24851" formatCode="General">
                  <c:v>0.28792000000000001</c:v>
                </c:pt>
                <c:pt idx="24852" formatCode="General">
                  <c:v>0.28793000000000002</c:v>
                </c:pt>
                <c:pt idx="24853" formatCode="General">
                  <c:v>0.28793000000000002</c:v>
                </c:pt>
                <c:pt idx="24854" formatCode="General">
                  <c:v>0.28793000000000002</c:v>
                </c:pt>
                <c:pt idx="24855" formatCode="General">
                  <c:v>0.28793000000000002</c:v>
                </c:pt>
                <c:pt idx="24856" formatCode="General">
                  <c:v>0.28793000000000002</c:v>
                </c:pt>
                <c:pt idx="24857" formatCode="General">
                  <c:v>0.28793999999999997</c:v>
                </c:pt>
                <c:pt idx="24858" formatCode="General">
                  <c:v>0.28793999999999997</c:v>
                </c:pt>
                <c:pt idx="24859" formatCode="General">
                  <c:v>0.28793999999999997</c:v>
                </c:pt>
                <c:pt idx="24860" formatCode="General">
                  <c:v>0.28793999999999997</c:v>
                </c:pt>
                <c:pt idx="24861" formatCode="General">
                  <c:v>0.28794999999999998</c:v>
                </c:pt>
                <c:pt idx="24862" formatCode="General">
                  <c:v>0.28794999999999998</c:v>
                </c:pt>
                <c:pt idx="24863" formatCode="General">
                  <c:v>0.28794999999999998</c:v>
                </c:pt>
                <c:pt idx="24864" formatCode="General">
                  <c:v>0.28794999999999998</c:v>
                </c:pt>
                <c:pt idx="24865" formatCode="General">
                  <c:v>0.28794999999999998</c:v>
                </c:pt>
                <c:pt idx="24866" formatCode="General">
                  <c:v>0.28795999999999999</c:v>
                </c:pt>
                <c:pt idx="24867" formatCode="General">
                  <c:v>0.28795999999999999</c:v>
                </c:pt>
                <c:pt idx="24868" formatCode="General">
                  <c:v>0.28795999999999999</c:v>
                </c:pt>
                <c:pt idx="24869" formatCode="General">
                  <c:v>0.28795999999999999</c:v>
                </c:pt>
                <c:pt idx="24870" formatCode="General">
                  <c:v>0.28797</c:v>
                </c:pt>
                <c:pt idx="24871" formatCode="General">
                  <c:v>0.28797</c:v>
                </c:pt>
                <c:pt idx="24872" formatCode="General">
                  <c:v>0.28797</c:v>
                </c:pt>
                <c:pt idx="24873" formatCode="General">
                  <c:v>0.28797</c:v>
                </c:pt>
                <c:pt idx="24874" formatCode="General">
                  <c:v>0.28798000000000001</c:v>
                </c:pt>
                <c:pt idx="24875" formatCode="General">
                  <c:v>0.28798000000000001</c:v>
                </c:pt>
                <c:pt idx="24876" formatCode="General">
                  <c:v>0.28798000000000001</c:v>
                </c:pt>
                <c:pt idx="24877" formatCode="General">
                  <c:v>0.28798000000000001</c:v>
                </c:pt>
                <c:pt idx="24878" formatCode="General">
                  <c:v>0.28799000000000002</c:v>
                </c:pt>
                <c:pt idx="24879" formatCode="General">
                  <c:v>0.28799000000000002</c:v>
                </c:pt>
                <c:pt idx="24880" formatCode="General">
                  <c:v>0.28799000000000002</c:v>
                </c:pt>
                <c:pt idx="24881" formatCode="General">
                  <c:v>0.28799000000000002</c:v>
                </c:pt>
                <c:pt idx="24882" formatCode="General">
                  <c:v>0.28799999999999998</c:v>
                </c:pt>
                <c:pt idx="24883" formatCode="General">
                  <c:v>0.28799999999999998</c:v>
                </c:pt>
                <c:pt idx="24884" formatCode="General">
                  <c:v>0.28799999999999998</c:v>
                </c:pt>
                <c:pt idx="24885" formatCode="General">
                  <c:v>0.28799999999999998</c:v>
                </c:pt>
                <c:pt idx="24886" formatCode="General">
                  <c:v>0.28800999999999999</c:v>
                </c:pt>
                <c:pt idx="24887" formatCode="General">
                  <c:v>0.28800999999999999</c:v>
                </c:pt>
                <c:pt idx="24888" formatCode="General">
                  <c:v>0.28800999999999999</c:v>
                </c:pt>
                <c:pt idx="24889" formatCode="General">
                  <c:v>0.28802</c:v>
                </c:pt>
                <c:pt idx="24890" formatCode="General">
                  <c:v>0.28802</c:v>
                </c:pt>
                <c:pt idx="24891" formatCode="General">
                  <c:v>0.28802</c:v>
                </c:pt>
                <c:pt idx="24892" formatCode="General">
                  <c:v>0.28802</c:v>
                </c:pt>
                <c:pt idx="24893" formatCode="General">
                  <c:v>0.28803000000000001</c:v>
                </c:pt>
                <c:pt idx="24894" formatCode="General">
                  <c:v>0.28803000000000001</c:v>
                </c:pt>
                <c:pt idx="24895" formatCode="General">
                  <c:v>0.28803000000000001</c:v>
                </c:pt>
                <c:pt idx="24896" formatCode="General">
                  <c:v>0.28803000000000001</c:v>
                </c:pt>
                <c:pt idx="24897" formatCode="General">
                  <c:v>0.28804000000000002</c:v>
                </c:pt>
                <c:pt idx="24898" formatCode="General">
                  <c:v>0.28804000000000002</c:v>
                </c:pt>
                <c:pt idx="24899" formatCode="General">
                  <c:v>0.28804000000000002</c:v>
                </c:pt>
                <c:pt idx="24900" formatCode="General">
                  <c:v>0.28804999999999997</c:v>
                </c:pt>
                <c:pt idx="24901" formatCode="General">
                  <c:v>0.28804999999999997</c:v>
                </c:pt>
                <c:pt idx="24902" formatCode="General">
                  <c:v>0.28804999999999997</c:v>
                </c:pt>
                <c:pt idx="24903" formatCode="General">
                  <c:v>0.28805999999999998</c:v>
                </c:pt>
                <c:pt idx="24904" formatCode="General">
                  <c:v>0.28805999999999998</c:v>
                </c:pt>
                <c:pt idx="24905" formatCode="General">
                  <c:v>0.28805999999999998</c:v>
                </c:pt>
                <c:pt idx="24906" formatCode="General">
                  <c:v>0.28806999999999999</c:v>
                </c:pt>
                <c:pt idx="24907" formatCode="General">
                  <c:v>0.28806999999999999</c:v>
                </c:pt>
                <c:pt idx="24908" formatCode="General">
                  <c:v>0.28806999999999999</c:v>
                </c:pt>
                <c:pt idx="24909" formatCode="General">
                  <c:v>0.28806999999999999</c:v>
                </c:pt>
                <c:pt idx="24910" formatCode="General">
                  <c:v>0.28808</c:v>
                </c:pt>
                <c:pt idx="24911" formatCode="General">
                  <c:v>0.28808</c:v>
                </c:pt>
                <c:pt idx="24912" formatCode="General">
                  <c:v>0.28808</c:v>
                </c:pt>
                <c:pt idx="24913" formatCode="General">
                  <c:v>0.28809000000000001</c:v>
                </c:pt>
                <c:pt idx="24914" formatCode="General">
                  <c:v>0.28809000000000001</c:v>
                </c:pt>
                <c:pt idx="24915" formatCode="General">
                  <c:v>0.28809000000000001</c:v>
                </c:pt>
                <c:pt idx="24916" formatCode="General">
                  <c:v>0.28810000000000002</c:v>
                </c:pt>
                <c:pt idx="24917" formatCode="General">
                  <c:v>0.28810000000000002</c:v>
                </c:pt>
                <c:pt idx="24918" formatCode="General">
                  <c:v>0.28810999999999998</c:v>
                </c:pt>
                <c:pt idx="24919" formatCode="General">
                  <c:v>0.28810999999999998</c:v>
                </c:pt>
                <c:pt idx="24920" formatCode="General">
                  <c:v>0.28810999999999998</c:v>
                </c:pt>
                <c:pt idx="24921" formatCode="General">
                  <c:v>0.28811999999999999</c:v>
                </c:pt>
                <c:pt idx="24922" formatCode="General">
                  <c:v>0.28811999999999999</c:v>
                </c:pt>
                <c:pt idx="24923" formatCode="General">
                  <c:v>0.28811999999999999</c:v>
                </c:pt>
                <c:pt idx="24924" formatCode="General">
                  <c:v>0.28813</c:v>
                </c:pt>
                <c:pt idx="24925" formatCode="General">
                  <c:v>0.28813</c:v>
                </c:pt>
                <c:pt idx="24926" formatCode="General">
                  <c:v>0.28813</c:v>
                </c:pt>
                <c:pt idx="24927" formatCode="General">
                  <c:v>0.28814000000000001</c:v>
                </c:pt>
                <c:pt idx="24928" formatCode="General">
                  <c:v>0.28814000000000001</c:v>
                </c:pt>
                <c:pt idx="24929" formatCode="General">
                  <c:v>0.28815000000000002</c:v>
                </c:pt>
                <c:pt idx="24930" formatCode="General">
                  <c:v>0.28815000000000002</c:v>
                </c:pt>
                <c:pt idx="24931" formatCode="General">
                  <c:v>0.28815000000000002</c:v>
                </c:pt>
                <c:pt idx="24932" formatCode="General">
                  <c:v>0.28816000000000003</c:v>
                </c:pt>
                <c:pt idx="24933" formatCode="General">
                  <c:v>0.28816000000000003</c:v>
                </c:pt>
                <c:pt idx="24934" formatCode="General">
                  <c:v>0.28816000000000003</c:v>
                </c:pt>
                <c:pt idx="24935" formatCode="General">
                  <c:v>0.28816999999999998</c:v>
                </c:pt>
                <c:pt idx="24936" formatCode="General">
                  <c:v>0.28816999999999998</c:v>
                </c:pt>
                <c:pt idx="24937" formatCode="General">
                  <c:v>0.28817999999999999</c:v>
                </c:pt>
                <c:pt idx="24938" formatCode="General">
                  <c:v>0.28817999999999999</c:v>
                </c:pt>
                <c:pt idx="24939" formatCode="General">
                  <c:v>0.28817999999999999</c:v>
                </c:pt>
                <c:pt idx="24940" formatCode="General">
                  <c:v>0.28819</c:v>
                </c:pt>
                <c:pt idx="24941" formatCode="General">
                  <c:v>0.28819</c:v>
                </c:pt>
                <c:pt idx="24942" formatCode="General">
                  <c:v>0.28820000000000001</c:v>
                </c:pt>
                <c:pt idx="24943" formatCode="General">
                  <c:v>0.28820000000000001</c:v>
                </c:pt>
                <c:pt idx="24944" formatCode="General">
                  <c:v>0.28821000000000002</c:v>
                </c:pt>
                <c:pt idx="24945" formatCode="General">
                  <c:v>0.28821000000000002</c:v>
                </c:pt>
                <c:pt idx="24946" formatCode="General">
                  <c:v>0.28821000000000002</c:v>
                </c:pt>
                <c:pt idx="24947" formatCode="General">
                  <c:v>0.28821999999999998</c:v>
                </c:pt>
                <c:pt idx="24948" formatCode="General">
                  <c:v>0.28821999999999998</c:v>
                </c:pt>
                <c:pt idx="24949" formatCode="General">
                  <c:v>0.28822999999999999</c:v>
                </c:pt>
                <c:pt idx="24950" formatCode="General">
                  <c:v>0.28822999999999999</c:v>
                </c:pt>
                <c:pt idx="24951" formatCode="General">
                  <c:v>0.28824</c:v>
                </c:pt>
                <c:pt idx="24952" formatCode="General">
                  <c:v>0.28824</c:v>
                </c:pt>
                <c:pt idx="24953" formatCode="General">
                  <c:v>0.28825000000000001</c:v>
                </c:pt>
                <c:pt idx="24954" formatCode="General">
                  <c:v>0.28825000000000001</c:v>
                </c:pt>
                <c:pt idx="24955" formatCode="General">
                  <c:v>0.28826000000000002</c:v>
                </c:pt>
                <c:pt idx="24956" formatCode="General">
                  <c:v>0.28826000000000002</c:v>
                </c:pt>
                <c:pt idx="24957" formatCode="General">
                  <c:v>0.28826000000000002</c:v>
                </c:pt>
                <c:pt idx="24958" formatCode="General">
                  <c:v>0.28827000000000003</c:v>
                </c:pt>
                <c:pt idx="24959" formatCode="General">
                  <c:v>0.28827000000000003</c:v>
                </c:pt>
                <c:pt idx="24960" formatCode="General">
                  <c:v>0.28827999999999998</c:v>
                </c:pt>
                <c:pt idx="24961" formatCode="General">
                  <c:v>0.28827999999999998</c:v>
                </c:pt>
                <c:pt idx="24962" formatCode="General">
                  <c:v>0.28828999999999999</c:v>
                </c:pt>
                <c:pt idx="24963" formatCode="General">
                  <c:v>0.28828999999999999</c:v>
                </c:pt>
                <c:pt idx="24964" formatCode="General">
                  <c:v>0.2883</c:v>
                </c:pt>
                <c:pt idx="24965" formatCode="General">
                  <c:v>0.2883</c:v>
                </c:pt>
                <c:pt idx="24966" formatCode="General">
                  <c:v>0.28831000000000001</c:v>
                </c:pt>
                <c:pt idx="24967" formatCode="General">
                  <c:v>0.28831000000000001</c:v>
                </c:pt>
                <c:pt idx="24968" formatCode="General">
                  <c:v>0.28832000000000002</c:v>
                </c:pt>
                <c:pt idx="24969" formatCode="General">
                  <c:v>0.28832000000000002</c:v>
                </c:pt>
                <c:pt idx="24970" formatCode="General">
                  <c:v>0.28832999999999998</c:v>
                </c:pt>
                <c:pt idx="24971" formatCode="General">
                  <c:v>0.28832999999999998</c:v>
                </c:pt>
                <c:pt idx="24972" formatCode="General">
                  <c:v>0.28833999999999999</c:v>
                </c:pt>
                <c:pt idx="24973" formatCode="General">
                  <c:v>0.28835</c:v>
                </c:pt>
                <c:pt idx="24974" formatCode="General">
                  <c:v>0.28835</c:v>
                </c:pt>
                <c:pt idx="24975" formatCode="General">
                  <c:v>0.28836000000000001</c:v>
                </c:pt>
                <c:pt idx="24976" formatCode="General">
                  <c:v>0.28836000000000001</c:v>
                </c:pt>
                <c:pt idx="24977" formatCode="General">
                  <c:v>0.28837000000000002</c:v>
                </c:pt>
                <c:pt idx="24978" formatCode="General">
                  <c:v>0.28837000000000002</c:v>
                </c:pt>
                <c:pt idx="24979" formatCode="General">
                  <c:v>0.28838000000000003</c:v>
                </c:pt>
                <c:pt idx="24980" formatCode="General">
                  <c:v>0.28838000000000003</c:v>
                </c:pt>
                <c:pt idx="24981" formatCode="General">
                  <c:v>0.28838999999999998</c:v>
                </c:pt>
                <c:pt idx="24982" formatCode="General">
                  <c:v>0.28839999999999999</c:v>
                </c:pt>
                <c:pt idx="24983" formatCode="General">
                  <c:v>0.28839999999999999</c:v>
                </c:pt>
                <c:pt idx="24984" formatCode="General">
                  <c:v>0.28841</c:v>
                </c:pt>
                <c:pt idx="24985" formatCode="General">
                  <c:v>0.28841</c:v>
                </c:pt>
                <c:pt idx="24986" formatCode="General">
                  <c:v>0.28842000000000001</c:v>
                </c:pt>
                <c:pt idx="24987" formatCode="General">
                  <c:v>0.28842000000000001</c:v>
                </c:pt>
                <c:pt idx="24988" formatCode="General">
                  <c:v>0.28843000000000002</c:v>
                </c:pt>
                <c:pt idx="24989" formatCode="General">
                  <c:v>0.28843999999999997</c:v>
                </c:pt>
                <c:pt idx="24990" formatCode="General">
                  <c:v>0.28843999999999997</c:v>
                </c:pt>
                <c:pt idx="24991" formatCode="General">
                  <c:v>0.28844999999999998</c:v>
                </c:pt>
                <c:pt idx="24992" formatCode="General">
                  <c:v>0.28845999999999999</c:v>
                </c:pt>
                <c:pt idx="24993" formatCode="General">
                  <c:v>0.28845999999999999</c:v>
                </c:pt>
                <c:pt idx="24994" formatCode="General">
                  <c:v>0.28847</c:v>
                </c:pt>
                <c:pt idx="24995" formatCode="General">
                  <c:v>0.28847</c:v>
                </c:pt>
                <c:pt idx="24996" formatCode="General">
                  <c:v>0.28848000000000001</c:v>
                </c:pt>
                <c:pt idx="24997" formatCode="General">
                  <c:v>0.28849000000000002</c:v>
                </c:pt>
                <c:pt idx="24998" formatCode="General">
                  <c:v>0.28849000000000002</c:v>
                </c:pt>
                <c:pt idx="24999" formatCode="General">
                  <c:v>0.28849999999999998</c:v>
                </c:pt>
                <c:pt idx="25000" formatCode="General">
                  <c:v>0.28850999999999999</c:v>
                </c:pt>
                <c:pt idx="25001" formatCode="General">
                  <c:v>0.28850999999999999</c:v>
                </c:pt>
                <c:pt idx="25002" formatCode="General">
                  <c:v>0.28852</c:v>
                </c:pt>
                <c:pt idx="25003" formatCode="General">
                  <c:v>0.28853000000000001</c:v>
                </c:pt>
                <c:pt idx="25004" formatCode="General">
                  <c:v>0.28853000000000001</c:v>
                </c:pt>
                <c:pt idx="25005" formatCode="General">
                  <c:v>0.28854000000000002</c:v>
                </c:pt>
                <c:pt idx="25006" formatCode="General">
                  <c:v>0.28854999999999997</c:v>
                </c:pt>
                <c:pt idx="25007" formatCode="General">
                  <c:v>0.28854999999999997</c:v>
                </c:pt>
                <c:pt idx="25008" formatCode="General">
                  <c:v>0.28855999999999998</c:v>
                </c:pt>
                <c:pt idx="25009" formatCode="General">
                  <c:v>0.28856999999999999</c:v>
                </c:pt>
                <c:pt idx="25010" formatCode="General">
                  <c:v>0.28856999999999999</c:v>
                </c:pt>
                <c:pt idx="25011" formatCode="General">
                  <c:v>0.28858</c:v>
                </c:pt>
                <c:pt idx="25012" formatCode="General">
                  <c:v>0.28859000000000001</c:v>
                </c:pt>
                <c:pt idx="25013" formatCode="General">
                  <c:v>0.28859000000000001</c:v>
                </c:pt>
                <c:pt idx="25014" formatCode="General">
                  <c:v>0.28860000000000002</c:v>
                </c:pt>
                <c:pt idx="25015" formatCode="General">
                  <c:v>0.28860999999999998</c:v>
                </c:pt>
                <c:pt idx="25016" formatCode="General">
                  <c:v>0.28861999999999999</c:v>
                </c:pt>
                <c:pt idx="25017" formatCode="General">
                  <c:v>0.28861999999999999</c:v>
                </c:pt>
                <c:pt idx="25018" formatCode="General">
                  <c:v>0.28863</c:v>
                </c:pt>
                <c:pt idx="25019" formatCode="General">
                  <c:v>0.28864000000000001</c:v>
                </c:pt>
                <c:pt idx="25020" formatCode="General">
                  <c:v>0.28864000000000001</c:v>
                </c:pt>
                <c:pt idx="25021" formatCode="General">
                  <c:v>0.28865000000000002</c:v>
                </c:pt>
                <c:pt idx="25022" formatCode="General">
                  <c:v>0.28866000000000003</c:v>
                </c:pt>
                <c:pt idx="25023" formatCode="General">
                  <c:v>0.28866999999999998</c:v>
                </c:pt>
                <c:pt idx="25024" formatCode="General">
                  <c:v>0.28866999999999998</c:v>
                </c:pt>
                <c:pt idx="25025" formatCode="General">
                  <c:v>0.28867999999999999</c:v>
                </c:pt>
                <c:pt idx="25026" formatCode="General">
                  <c:v>0.28869</c:v>
                </c:pt>
                <c:pt idx="25027" formatCode="General">
                  <c:v>0.28870000000000001</c:v>
                </c:pt>
                <c:pt idx="25028" formatCode="General">
                  <c:v>0.28870000000000001</c:v>
                </c:pt>
                <c:pt idx="25029" formatCode="General">
                  <c:v>0.28871000000000002</c:v>
                </c:pt>
                <c:pt idx="25030" formatCode="General">
                  <c:v>0.28871999999999998</c:v>
                </c:pt>
                <c:pt idx="25031" formatCode="General">
                  <c:v>0.28872999999999999</c:v>
                </c:pt>
                <c:pt idx="25032" formatCode="General">
                  <c:v>0.28874</c:v>
                </c:pt>
                <c:pt idx="25033" formatCode="General">
                  <c:v>0.28874</c:v>
                </c:pt>
                <c:pt idx="25034" formatCode="General">
                  <c:v>0.28875000000000001</c:v>
                </c:pt>
                <c:pt idx="25035" formatCode="General">
                  <c:v>0.28876000000000002</c:v>
                </c:pt>
                <c:pt idx="25036" formatCode="General">
                  <c:v>0.28877000000000003</c:v>
                </c:pt>
                <c:pt idx="25037" formatCode="General">
                  <c:v>0.28877000000000003</c:v>
                </c:pt>
                <c:pt idx="25038" formatCode="General">
                  <c:v>0.28877999999999998</c:v>
                </c:pt>
                <c:pt idx="25039" formatCode="General">
                  <c:v>0.28878999999999999</c:v>
                </c:pt>
                <c:pt idx="25040" formatCode="General">
                  <c:v>0.2888</c:v>
                </c:pt>
                <c:pt idx="25041" formatCode="General">
                  <c:v>0.28881000000000001</c:v>
                </c:pt>
                <c:pt idx="25042" formatCode="General">
                  <c:v>0.28881000000000001</c:v>
                </c:pt>
                <c:pt idx="25043" formatCode="General">
                  <c:v>0.28882000000000002</c:v>
                </c:pt>
                <c:pt idx="25044" formatCode="General">
                  <c:v>0.28882999999999998</c:v>
                </c:pt>
                <c:pt idx="25045" formatCode="General">
                  <c:v>0.28883999999999999</c:v>
                </c:pt>
                <c:pt idx="25046" formatCode="General">
                  <c:v>0.28885</c:v>
                </c:pt>
                <c:pt idx="25047" formatCode="General">
                  <c:v>0.28886000000000001</c:v>
                </c:pt>
                <c:pt idx="25048" formatCode="General">
                  <c:v>0.28886000000000001</c:v>
                </c:pt>
                <c:pt idx="25049" formatCode="General">
                  <c:v>0.28887000000000002</c:v>
                </c:pt>
                <c:pt idx="25050" formatCode="General">
                  <c:v>0.28888000000000003</c:v>
                </c:pt>
                <c:pt idx="25051" formatCode="General">
                  <c:v>0.28888999999999998</c:v>
                </c:pt>
                <c:pt idx="25052" formatCode="General">
                  <c:v>0.28889999999999999</c:v>
                </c:pt>
                <c:pt idx="25053" formatCode="General">
                  <c:v>0.28891</c:v>
                </c:pt>
                <c:pt idx="25054" formatCode="General">
                  <c:v>0.28892000000000001</c:v>
                </c:pt>
                <c:pt idx="25055" formatCode="General">
                  <c:v>0.28892000000000001</c:v>
                </c:pt>
                <c:pt idx="25056" formatCode="General">
                  <c:v>0.28893000000000002</c:v>
                </c:pt>
                <c:pt idx="25057" formatCode="General">
                  <c:v>0.28893999999999997</c:v>
                </c:pt>
                <c:pt idx="25058" formatCode="General">
                  <c:v>0.28894999999999998</c:v>
                </c:pt>
                <c:pt idx="25059" formatCode="General">
                  <c:v>0.28895999999999999</c:v>
                </c:pt>
                <c:pt idx="25060" formatCode="General">
                  <c:v>0.28897</c:v>
                </c:pt>
                <c:pt idx="25061" formatCode="General">
                  <c:v>0.28898000000000001</c:v>
                </c:pt>
                <c:pt idx="25062" formatCode="General">
                  <c:v>0.28898000000000001</c:v>
                </c:pt>
                <c:pt idx="25063" formatCode="General">
                  <c:v>0.28899000000000002</c:v>
                </c:pt>
                <c:pt idx="25064" formatCode="General">
                  <c:v>0.28899999999999998</c:v>
                </c:pt>
                <c:pt idx="25065" formatCode="General">
                  <c:v>0.28900999999999999</c:v>
                </c:pt>
                <c:pt idx="25066" formatCode="General">
                  <c:v>0.28902</c:v>
                </c:pt>
                <c:pt idx="25067" formatCode="General">
                  <c:v>0.28903000000000001</c:v>
                </c:pt>
                <c:pt idx="25068" formatCode="General">
                  <c:v>0.28904000000000002</c:v>
                </c:pt>
                <c:pt idx="25069" formatCode="General">
                  <c:v>0.28904999999999997</c:v>
                </c:pt>
                <c:pt idx="25070" formatCode="General">
                  <c:v>0.28904999999999997</c:v>
                </c:pt>
                <c:pt idx="25071" formatCode="General">
                  <c:v>0.28905999999999998</c:v>
                </c:pt>
                <c:pt idx="25072" formatCode="General">
                  <c:v>0.28906999999999999</c:v>
                </c:pt>
                <c:pt idx="25073" formatCode="General">
                  <c:v>0.28908</c:v>
                </c:pt>
                <c:pt idx="25074" formatCode="General">
                  <c:v>0.28909000000000001</c:v>
                </c:pt>
                <c:pt idx="25075" formatCode="General">
                  <c:v>0.28910000000000002</c:v>
                </c:pt>
                <c:pt idx="25076" formatCode="General">
                  <c:v>0.28910999999999998</c:v>
                </c:pt>
                <c:pt idx="25077" formatCode="General">
                  <c:v>0.28911999999999999</c:v>
                </c:pt>
                <c:pt idx="25078" formatCode="General">
                  <c:v>0.28913</c:v>
                </c:pt>
                <c:pt idx="25079" formatCode="General">
                  <c:v>0.28913</c:v>
                </c:pt>
                <c:pt idx="25080" formatCode="General">
                  <c:v>0.28914000000000001</c:v>
                </c:pt>
                <c:pt idx="25081" formatCode="General">
                  <c:v>0.28915000000000002</c:v>
                </c:pt>
                <c:pt idx="25082" formatCode="General">
                  <c:v>0.28915999999999997</c:v>
                </c:pt>
                <c:pt idx="25083" formatCode="General">
                  <c:v>0.28916999999999998</c:v>
                </c:pt>
                <c:pt idx="25084" formatCode="General">
                  <c:v>0.28917999999999999</c:v>
                </c:pt>
                <c:pt idx="25085" formatCode="General">
                  <c:v>0.28919</c:v>
                </c:pt>
                <c:pt idx="25086" formatCode="General">
                  <c:v>0.28920000000000001</c:v>
                </c:pt>
                <c:pt idx="25087" formatCode="General">
                  <c:v>0.28921000000000002</c:v>
                </c:pt>
                <c:pt idx="25088" formatCode="General">
                  <c:v>0.28921000000000002</c:v>
                </c:pt>
                <c:pt idx="25089" formatCode="General">
                  <c:v>0.28921999999999998</c:v>
                </c:pt>
                <c:pt idx="25090" formatCode="General">
                  <c:v>0.28922999999999999</c:v>
                </c:pt>
                <c:pt idx="25091" formatCode="General">
                  <c:v>0.28924</c:v>
                </c:pt>
                <c:pt idx="25092" formatCode="General">
                  <c:v>0.28925000000000001</c:v>
                </c:pt>
                <c:pt idx="25093" formatCode="General">
                  <c:v>0.28926000000000002</c:v>
                </c:pt>
                <c:pt idx="25094" formatCode="General">
                  <c:v>0.28927000000000003</c:v>
                </c:pt>
                <c:pt idx="25095" formatCode="General">
                  <c:v>0.28927999999999998</c:v>
                </c:pt>
                <c:pt idx="25096" formatCode="General">
                  <c:v>0.28928999999999999</c:v>
                </c:pt>
                <c:pt idx="25097" formatCode="General">
                  <c:v>0.2893</c:v>
                </c:pt>
                <c:pt idx="25098" formatCode="General">
                  <c:v>0.2893</c:v>
                </c:pt>
                <c:pt idx="25099" formatCode="General">
                  <c:v>0.28931000000000001</c:v>
                </c:pt>
                <c:pt idx="25100" formatCode="General">
                  <c:v>0.28932000000000002</c:v>
                </c:pt>
                <c:pt idx="25101" formatCode="General">
                  <c:v>0.28932999999999998</c:v>
                </c:pt>
                <c:pt idx="25102" formatCode="General">
                  <c:v>0.28933999999999999</c:v>
                </c:pt>
                <c:pt idx="25103" formatCode="General">
                  <c:v>0.28935</c:v>
                </c:pt>
                <c:pt idx="25104" formatCode="General">
                  <c:v>0.28936000000000001</c:v>
                </c:pt>
                <c:pt idx="25105" formatCode="General">
                  <c:v>0.28937000000000002</c:v>
                </c:pt>
                <c:pt idx="25106" formatCode="General">
                  <c:v>0.28937000000000002</c:v>
                </c:pt>
                <c:pt idx="25107" formatCode="General">
                  <c:v>0.28938000000000003</c:v>
                </c:pt>
                <c:pt idx="25108" formatCode="General">
                  <c:v>0.28938999999999998</c:v>
                </c:pt>
                <c:pt idx="25109" formatCode="General">
                  <c:v>0.28939999999999999</c:v>
                </c:pt>
                <c:pt idx="25110" formatCode="General">
                  <c:v>0.28941</c:v>
                </c:pt>
                <c:pt idx="25111" formatCode="General">
                  <c:v>0.28942000000000001</c:v>
                </c:pt>
                <c:pt idx="25112" formatCode="General">
                  <c:v>0.28943000000000002</c:v>
                </c:pt>
                <c:pt idx="25113" formatCode="General">
                  <c:v>0.28943000000000002</c:v>
                </c:pt>
                <c:pt idx="25114" formatCode="General">
                  <c:v>0.28943999999999998</c:v>
                </c:pt>
                <c:pt idx="25115" formatCode="General">
                  <c:v>0.28944999999999999</c:v>
                </c:pt>
                <c:pt idx="25116" formatCode="General">
                  <c:v>0.28946</c:v>
                </c:pt>
                <c:pt idx="25117" formatCode="General">
                  <c:v>0.28947000000000001</c:v>
                </c:pt>
                <c:pt idx="25118" formatCode="General">
                  <c:v>0.28948000000000002</c:v>
                </c:pt>
                <c:pt idx="25119" formatCode="General">
                  <c:v>0.28949000000000003</c:v>
                </c:pt>
                <c:pt idx="25120" formatCode="General">
                  <c:v>0.28949000000000003</c:v>
                </c:pt>
                <c:pt idx="25121" formatCode="General">
                  <c:v>0.28949999999999998</c:v>
                </c:pt>
                <c:pt idx="25122" formatCode="General">
                  <c:v>0.28950999999999999</c:v>
                </c:pt>
                <c:pt idx="25123" formatCode="General">
                  <c:v>0.28952</c:v>
                </c:pt>
                <c:pt idx="25124" formatCode="General">
                  <c:v>0.28953000000000001</c:v>
                </c:pt>
                <c:pt idx="25125" formatCode="General">
                  <c:v>0.28953000000000001</c:v>
                </c:pt>
                <c:pt idx="25126" formatCode="General">
                  <c:v>0.28954000000000002</c:v>
                </c:pt>
                <c:pt idx="25127" formatCode="General">
                  <c:v>0.28954999999999997</c:v>
                </c:pt>
                <c:pt idx="25128" formatCode="General">
                  <c:v>0.28955999999999998</c:v>
                </c:pt>
                <c:pt idx="25129" formatCode="General">
                  <c:v>0.28956999999999999</c:v>
                </c:pt>
                <c:pt idx="25130" formatCode="General">
                  <c:v>0.28956999999999999</c:v>
                </c:pt>
                <c:pt idx="25131" formatCode="General">
                  <c:v>0.28958</c:v>
                </c:pt>
                <c:pt idx="25132" formatCode="General">
                  <c:v>0.28959000000000001</c:v>
                </c:pt>
                <c:pt idx="25133" formatCode="General">
                  <c:v>0.28960000000000002</c:v>
                </c:pt>
                <c:pt idx="25134" formatCode="General">
                  <c:v>0.28960000000000002</c:v>
                </c:pt>
                <c:pt idx="25135" formatCode="General">
                  <c:v>0.28960999999999998</c:v>
                </c:pt>
                <c:pt idx="25136" formatCode="General">
                  <c:v>0.28961999999999999</c:v>
                </c:pt>
                <c:pt idx="25137" formatCode="General">
                  <c:v>0.28963</c:v>
                </c:pt>
                <c:pt idx="25138" formatCode="General">
                  <c:v>0.28963</c:v>
                </c:pt>
                <c:pt idx="25139" formatCode="General">
                  <c:v>0.28964000000000001</c:v>
                </c:pt>
                <c:pt idx="25140" formatCode="General">
                  <c:v>0.28965000000000002</c:v>
                </c:pt>
                <c:pt idx="25141" formatCode="General">
                  <c:v>0.28965999999999997</c:v>
                </c:pt>
                <c:pt idx="25142" formatCode="General">
                  <c:v>0.28965999999999997</c:v>
                </c:pt>
                <c:pt idx="25143" formatCode="General">
                  <c:v>0.28966999999999998</c:v>
                </c:pt>
                <c:pt idx="25144" formatCode="General">
                  <c:v>0.28967999999999999</c:v>
                </c:pt>
                <c:pt idx="25145" formatCode="General">
                  <c:v>0.28967999999999999</c:v>
                </c:pt>
                <c:pt idx="25146" formatCode="General">
                  <c:v>0.28969</c:v>
                </c:pt>
                <c:pt idx="25147" formatCode="General">
                  <c:v>0.28970000000000001</c:v>
                </c:pt>
                <c:pt idx="25148" formatCode="General">
                  <c:v>0.28970000000000001</c:v>
                </c:pt>
                <c:pt idx="25149" formatCode="General">
                  <c:v>0.28971000000000002</c:v>
                </c:pt>
                <c:pt idx="25150" formatCode="General">
                  <c:v>0.28971999999999998</c:v>
                </c:pt>
                <c:pt idx="25151" formatCode="General">
                  <c:v>0.28971999999999998</c:v>
                </c:pt>
                <c:pt idx="25152" formatCode="General">
                  <c:v>0.28972999999999999</c:v>
                </c:pt>
                <c:pt idx="25153" formatCode="General">
                  <c:v>0.28972999999999999</c:v>
                </c:pt>
                <c:pt idx="25154" formatCode="General">
                  <c:v>0.28974</c:v>
                </c:pt>
                <c:pt idx="25155" formatCode="General">
                  <c:v>0.28975000000000001</c:v>
                </c:pt>
                <c:pt idx="25156" formatCode="General">
                  <c:v>0.28975000000000001</c:v>
                </c:pt>
                <c:pt idx="25157" formatCode="General">
                  <c:v>0.28976000000000002</c:v>
                </c:pt>
                <c:pt idx="25158" formatCode="General">
                  <c:v>0.28976000000000002</c:v>
                </c:pt>
                <c:pt idx="25159" formatCode="General">
                  <c:v>0.28977000000000003</c:v>
                </c:pt>
                <c:pt idx="25160" formatCode="General">
                  <c:v>0.28977999999999998</c:v>
                </c:pt>
                <c:pt idx="25161" formatCode="General">
                  <c:v>0.28977999999999998</c:v>
                </c:pt>
                <c:pt idx="25162" formatCode="General">
                  <c:v>0.28978999999999999</c:v>
                </c:pt>
                <c:pt idx="25163" formatCode="General">
                  <c:v>0.28978999999999999</c:v>
                </c:pt>
                <c:pt idx="25164" formatCode="General">
                  <c:v>0.2898</c:v>
                </c:pt>
                <c:pt idx="25165" formatCode="General">
                  <c:v>0.2898</c:v>
                </c:pt>
                <c:pt idx="25166" formatCode="General">
                  <c:v>0.28981000000000001</c:v>
                </c:pt>
                <c:pt idx="25167" formatCode="General">
                  <c:v>0.28981000000000001</c:v>
                </c:pt>
                <c:pt idx="25168" formatCode="General">
                  <c:v>0.28982000000000002</c:v>
                </c:pt>
                <c:pt idx="25169" formatCode="General">
                  <c:v>0.28982000000000002</c:v>
                </c:pt>
                <c:pt idx="25170" formatCode="General">
                  <c:v>0.28982999999999998</c:v>
                </c:pt>
                <c:pt idx="25171" formatCode="General">
                  <c:v>0.28982999999999998</c:v>
                </c:pt>
                <c:pt idx="25172" formatCode="General">
                  <c:v>0.28983999999999999</c:v>
                </c:pt>
                <c:pt idx="25173" formatCode="General">
                  <c:v>0.28983999999999999</c:v>
                </c:pt>
                <c:pt idx="25174" formatCode="General">
                  <c:v>0.28985</c:v>
                </c:pt>
                <c:pt idx="25175" formatCode="General">
                  <c:v>0.28985</c:v>
                </c:pt>
                <c:pt idx="25176" formatCode="General">
                  <c:v>0.28985</c:v>
                </c:pt>
                <c:pt idx="25177" formatCode="General">
                  <c:v>0.28986000000000001</c:v>
                </c:pt>
                <c:pt idx="25178" formatCode="General">
                  <c:v>0.28986000000000001</c:v>
                </c:pt>
                <c:pt idx="25179" formatCode="General">
                  <c:v>0.28987000000000002</c:v>
                </c:pt>
                <c:pt idx="25180" formatCode="General">
                  <c:v>0.28987000000000002</c:v>
                </c:pt>
                <c:pt idx="25181" formatCode="General">
                  <c:v>0.28987000000000002</c:v>
                </c:pt>
                <c:pt idx="25182" formatCode="General">
                  <c:v>0.28988000000000003</c:v>
                </c:pt>
                <c:pt idx="25183" formatCode="General">
                  <c:v>0.28988000000000003</c:v>
                </c:pt>
                <c:pt idx="25184" formatCode="General">
                  <c:v>0.28988000000000003</c:v>
                </c:pt>
                <c:pt idx="25185" formatCode="General">
                  <c:v>0.28988999999999998</c:v>
                </c:pt>
                <c:pt idx="25186" formatCode="General">
                  <c:v>0.28988999999999998</c:v>
                </c:pt>
                <c:pt idx="25187" formatCode="General">
                  <c:v>0.28988999999999998</c:v>
                </c:pt>
                <c:pt idx="25188" formatCode="General">
                  <c:v>0.28989999999999999</c:v>
                </c:pt>
                <c:pt idx="25189" formatCode="General">
                  <c:v>0.28989999999999999</c:v>
                </c:pt>
                <c:pt idx="25190" formatCode="General">
                  <c:v>0.28989999999999999</c:v>
                </c:pt>
                <c:pt idx="25191" formatCode="General">
                  <c:v>0.28989999999999999</c:v>
                </c:pt>
                <c:pt idx="25192" formatCode="General">
                  <c:v>0.28991</c:v>
                </c:pt>
                <c:pt idx="25193" formatCode="General">
                  <c:v>0.28991</c:v>
                </c:pt>
                <c:pt idx="25194" formatCode="General">
                  <c:v>0.28991</c:v>
                </c:pt>
                <c:pt idx="25195" formatCode="General">
                  <c:v>0.28991</c:v>
                </c:pt>
                <c:pt idx="25196" formatCode="General">
                  <c:v>0.28992000000000001</c:v>
                </c:pt>
                <c:pt idx="25197" formatCode="General">
                  <c:v>0.28992000000000001</c:v>
                </c:pt>
                <c:pt idx="25198" formatCode="General">
                  <c:v>0.28992000000000001</c:v>
                </c:pt>
                <c:pt idx="25199" formatCode="General">
                  <c:v>0.28992000000000001</c:v>
                </c:pt>
                <c:pt idx="25200" formatCode="General">
                  <c:v>0.28992000000000001</c:v>
                </c:pt>
                <c:pt idx="25201" formatCode="General">
                  <c:v>0.28992000000000001</c:v>
                </c:pt>
                <c:pt idx="25202" formatCode="General">
                  <c:v>0.28993000000000002</c:v>
                </c:pt>
                <c:pt idx="25203" formatCode="General">
                  <c:v>0.28993000000000002</c:v>
                </c:pt>
                <c:pt idx="25204" formatCode="General">
                  <c:v>0.28993000000000002</c:v>
                </c:pt>
                <c:pt idx="25205" formatCode="General">
                  <c:v>0.28993000000000002</c:v>
                </c:pt>
                <c:pt idx="25206" formatCode="General">
                  <c:v>0.28993000000000002</c:v>
                </c:pt>
                <c:pt idx="25207" formatCode="General">
                  <c:v>0.28993000000000002</c:v>
                </c:pt>
                <c:pt idx="25208" formatCode="General">
                  <c:v>0.28993000000000002</c:v>
                </c:pt>
                <c:pt idx="25209" formatCode="General">
                  <c:v>0.28993000000000002</c:v>
                </c:pt>
                <c:pt idx="25210" formatCode="General">
                  <c:v>0.28993000000000002</c:v>
                </c:pt>
                <c:pt idx="25211" formatCode="General">
                  <c:v>0.28993000000000002</c:v>
                </c:pt>
                <c:pt idx="25212" formatCode="General">
                  <c:v>0.28993999999999998</c:v>
                </c:pt>
                <c:pt idx="25213" formatCode="General">
                  <c:v>0.28993999999999998</c:v>
                </c:pt>
                <c:pt idx="25214" formatCode="General">
                  <c:v>0.28993999999999998</c:v>
                </c:pt>
                <c:pt idx="25215" formatCode="General">
                  <c:v>0.28993999999999998</c:v>
                </c:pt>
                <c:pt idx="25216" formatCode="General">
                  <c:v>0.28993999999999998</c:v>
                </c:pt>
                <c:pt idx="25217" formatCode="General">
                  <c:v>0.28993999999999998</c:v>
                </c:pt>
                <c:pt idx="25218" formatCode="General">
                  <c:v>0.28993999999999998</c:v>
                </c:pt>
                <c:pt idx="25219" formatCode="General">
                  <c:v>0.28993999999999998</c:v>
                </c:pt>
                <c:pt idx="25220" formatCode="General">
                  <c:v>0.28993999999999998</c:v>
                </c:pt>
                <c:pt idx="25221" formatCode="General">
                  <c:v>0.28993000000000002</c:v>
                </c:pt>
                <c:pt idx="25222" formatCode="General">
                  <c:v>0.28993000000000002</c:v>
                </c:pt>
                <c:pt idx="25223" formatCode="General">
                  <c:v>0.28993000000000002</c:v>
                </c:pt>
                <c:pt idx="25224" formatCode="General">
                  <c:v>0.28993000000000002</c:v>
                </c:pt>
                <c:pt idx="25225" formatCode="General">
                  <c:v>0.28993000000000002</c:v>
                </c:pt>
                <c:pt idx="25226" formatCode="General">
                  <c:v>0.28993000000000002</c:v>
                </c:pt>
                <c:pt idx="25227" formatCode="General">
                  <c:v>0.28993000000000002</c:v>
                </c:pt>
                <c:pt idx="25228" formatCode="General">
                  <c:v>0.28993000000000002</c:v>
                </c:pt>
                <c:pt idx="25229" formatCode="General">
                  <c:v>0.28993000000000002</c:v>
                </c:pt>
                <c:pt idx="25230" formatCode="General">
                  <c:v>0.28993000000000002</c:v>
                </c:pt>
                <c:pt idx="25231" formatCode="General">
                  <c:v>0.28993000000000002</c:v>
                </c:pt>
                <c:pt idx="25232" formatCode="General">
                  <c:v>0.28992000000000001</c:v>
                </c:pt>
                <c:pt idx="25233" formatCode="General">
                  <c:v>0.28992000000000001</c:v>
                </c:pt>
                <c:pt idx="25234" formatCode="General">
                  <c:v>0.28992000000000001</c:v>
                </c:pt>
                <c:pt idx="25235" formatCode="General">
                  <c:v>0.28992000000000001</c:v>
                </c:pt>
                <c:pt idx="25236" formatCode="General">
                  <c:v>0.28992000000000001</c:v>
                </c:pt>
                <c:pt idx="25237" formatCode="General">
                  <c:v>0.28992000000000001</c:v>
                </c:pt>
                <c:pt idx="25238" formatCode="General">
                  <c:v>0.28991</c:v>
                </c:pt>
                <c:pt idx="25239" formatCode="General">
                  <c:v>0.28991</c:v>
                </c:pt>
                <c:pt idx="25240" formatCode="General">
                  <c:v>0.28991</c:v>
                </c:pt>
                <c:pt idx="25241" formatCode="General">
                  <c:v>0.28991</c:v>
                </c:pt>
                <c:pt idx="25242" formatCode="General">
                  <c:v>0.28989999999999999</c:v>
                </c:pt>
                <c:pt idx="25243" formatCode="General">
                  <c:v>0.28989999999999999</c:v>
                </c:pt>
                <c:pt idx="25244" formatCode="General">
                  <c:v>0.28989999999999999</c:v>
                </c:pt>
                <c:pt idx="25245" formatCode="General">
                  <c:v>0.28989999999999999</c:v>
                </c:pt>
                <c:pt idx="25246" formatCode="General">
                  <c:v>0.28988999999999998</c:v>
                </c:pt>
                <c:pt idx="25247" formatCode="General">
                  <c:v>0.28988999999999998</c:v>
                </c:pt>
                <c:pt idx="25248" formatCode="General">
                  <c:v>0.28988999999999998</c:v>
                </c:pt>
                <c:pt idx="25249" formatCode="General">
                  <c:v>0.28988999999999998</c:v>
                </c:pt>
                <c:pt idx="25250" formatCode="General">
                  <c:v>0.28988000000000003</c:v>
                </c:pt>
                <c:pt idx="25251" formatCode="General">
                  <c:v>0.28988000000000003</c:v>
                </c:pt>
                <c:pt idx="25252" formatCode="General">
                  <c:v>0.28988000000000003</c:v>
                </c:pt>
                <c:pt idx="25253" formatCode="General">
                  <c:v>0.28987000000000002</c:v>
                </c:pt>
                <c:pt idx="25254" formatCode="General">
                  <c:v>0.28987000000000002</c:v>
                </c:pt>
                <c:pt idx="25255" formatCode="General">
                  <c:v>0.28987000000000002</c:v>
                </c:pt>
                <c:pt idx="25256" formatCode="General">
                  <c:v>0.28986000000000001</c:v>
                </c:pt>
                <c:pt idx="25257" formatCode="General">
                  <c:v>0.28986000000000001</c:v>
                </c:pt>
                <c:pt idx="25258" formatCode="General">
                  <c:v>0.28986000000000001</c:v>
                </c:pt>
                <c:pt idx="25259" formatCode="General">
                  <c:v>0.28985</c:v>
                </c:pt>
                <c:pt idx="25260" formatCode="General">
                  <c:v>0.28985</c:v>
                </c:pt>
                <c:pt idx="25261" formatCode="General">
                  <c:v>0.28985</c:v>
                </c:pt>
                <c:pt idx="25262" formatCode="General">
                  <c:v>0.28983999999999999</c:v>
                </c:pt>
                <c:pt idx="25263" formatCode="General">
                  <c:v>0.28983999999999999</c:v>
                </c:pt>
                <c:pt idx="25264" formatCode="General">
                  <c:v>0.28983999999999999</c:v>
                </c:pt>
                <c:pt idx="25265" formatCode="General">
                  <c:v>0.28982999999999998</c:v>
                </c:pt>
                <c:pt idx="25266" formatCode="General">
                  <c:v>0.28982999999999998</c:v>
                </c:pt>
                <c:pt idx="25267" formatCode="General">
                  <c:v>0.28982000000000002</c:v>
                </c:pt>
                <c:pt idx="25268" formatCode="General">
                  <c:v>0.28982000000000002</c:v>
                </c:pt>
                <c:pt idx="25269" formatCode="General">
                  <c:v>0.28981000000000001</c:v>
                </c:pt>
                <c:pt idx="25270" formatCode="General">
                  <c:v>0.28981000000000001</c:v>
                </c:pt>
                <c:pt idx="25271" formatCode="General">
                  <c:v>0.28981000000000001</c:v>
                </c:pt>
                <c:pt idx="25272" formatCode="General">
                  <c:v>0.2898</c:v>
                </c:pt>
                <c:pt idx="25273" formatCode="General">
                  <c:v>0.2898</c:v>
                </c:pt>
                <c:pt idx="25274" formatCode="General">
                  <c:v>0.28978999999999999</c:v>
                </c:pt>
                <c:pt idx="25275" formatCode="General">
                  <c:v>0.28978999999999999</c:v>
                </c:pt>
                <c:pt idx="25276" formatCode="General">
                  <c:v>0.28977999999999998</c:v>
                </c:pt>
                <c:pt idx="25277" formatCode="General">
                  <c:v>0.28977999999999998</c:v>
                </c:pt>
                <c:pt idx="25278" formatCode="General">
                  <c:v>0.28977999999999998</c:v>
                </c:pt>
                <c:pt idx="25279" formatCode="General">
                  <c:v>0.28977000000000003</c:v>
                </c:pt>
                <c:pt idx="25280" formatCode="General">
                  <c:v>0.28977000000000003</c:v>
                </c:pt>
                <c:pt idx="25281" formatCode="General">
                  <c:v>0.28976000000000002</c:v>
                </c:pt>
                <c:pt idx="25282" formatCode="General">
                  <c:v>0.28976000000000002</c:v>
                </c:pt>
                <c:pt idx="25283" formatCode="General">
                  <c:v>0.28975000000000001</c:v>
                </c:pt>
                <c:pt idx="25284" formatCode="General">
                  <c:v>0.28975000000000001</c:v>
                </c:pt>
                <c:pt idx="25285" formatCode="General">
                  <c:v>0.28974</c:v>
                </c:pt>
                <c:pt idx="25286" formatCode="General">
                  <c:v>0.28974</c:v>
                </c:pt>
                <c:pt idx="25287" formatCode="General">
                  <c:v>0.28972999999999999</c:v>
                </c:pt>
                <c:pt idx="25288" formatCode="General">
                  <c:v>0.28972999999999999</c:v>
                </c:pt>
                <c:pt idx="25289" formatCode="General">
                  <c:v>0.28971999999999998</c:v>
                </c:pt>
                <c:pt idx="25290" formatCode="General">
                  <c:v>0.28971999999999998</c:v>
                </c:pt>
                <c:pt idx="25291" formatCode="General">
                  <c:v>0.28971000000000002</c:v>
                </c:pt>
                <c:pt idx="25292" formatCode="General">
                  <c:v>0.28971000000000002</c:v>
                </c:pt>
                <c:pt idx="25293" formatCode="General">
                  <c:v>0.28970000000000001</c:v>
                </c:pt>
                <c:pt idx="25294" formatCode="General">
                  <c:v>0.28970000000000001</c:v>
                </c:pt>
                <c:pt idx="25295" formatCode="General">
                  <c:v>0.28969</c:v>
                </c:pt>
                <c:pt idx="25296" formatCode="General">
                  <c:v>0.28969</c:v>
                </c:pt>
                <c:pt idx="25297" formatCode="General">
                  <c:v>0.28967999999999999</c:v>
                </c:pt>
                <c:pt idx="25298" formatCode="General">
                  <c:v>0.28967999999999999</c:v>
                </c:pt>
                <c:pt idx="25299" formatCode="General">
                  <c:v>0.28966999999999998</c:v>
                </c:pt>
                <c:pt idx="25300" formatCode="General">
                  <c:v>0.28966999999999998</c:v>
                </c:pt>
                <c:pt idx="25301" formatCode="General">
                  <c:v>0.28965999999999997</c:v>
                </c:pt>
                <c:pt idx="25302" formatCode="General">
                  <c:v>0.28965999999999997</c:v>
                </c:pt>
                <c:pt idx="25303" formatCode="General">
                  <c:v>0.28965000000000002</c:v>
                </c:pt>
                <c:pt idx="25304" formatCode="General">
                  <c:v>0.28964000000000001</c:v>
                </c:pt>
                <c:pt idx="25305" formatCode="General">
                  <c:v>0.28964000000000001</c:v>
                </c:pt>
                <c:pt idx="25306" formatCode="General">
                  <c:v>0.28963</c:v>
                </c:pt>
                <c:pt idx="25307" formatCode="General">
                  <c:v>0.28963</c:v>
                </c:pt>
                <c:pt idx="25308" formatCode="General">
                  <c:v>0.28961999999999999</c:v>
                </c:pt>
                <c:pt idx="25309" formatCode="General">
                  <c:v>0.28961999999999999</c:v>
                </c:pt>
                <c:pt idx="25310" formatCode="General">
                  <c:v>0.28960999999999998</c:v>
                </c:pt>
                <c:pt idx="25311" formatCode="General">
                  <c:v>0.28960999999999998</c:v>
                </c:pt>
                <c:pt idx="25312" formatCode="General">
                  <c:v>0.28960000000000002</c:v>
                </c:pt>
                <c:pt idx="25313" formatCode="General">
                  <c:v>0.28960000000000002</c:v>
                </c:pt>
                <c:pt idx="25314" formatCode="General">
                  <c:v>0.28959000000000001</c:v>
                </c:pt>
                <c:pt idx="25315" formatCode="General">
                  <c:v>0.28958</c:v>
                </c:pt>
                <c:pt idx="25316" formatCode="General">
                  <c:v>0.28958</c:v>
                </c:pt>
                <c:pt idx="25317" formatCode="General">
                  <c:v>0.28956999999999999</c:v>
                </c:pt>
                <c:pt idx="25318" formatCode="General">
                  <c:v>0.28956999999999999</c:v>
                </c:pt>
                <c:pt idx="25319" formatCode="General">
                  <c:v>0.28955999999999998</c:v>
                </c:pt>
                <c:pt idx="25320" formatCode="General">
                  <c:v>0.28955999999999998</c:v>
                </c:pt>
                <c:pt idx="25321" formatCode="General">
                  <c:v>0.28954999999999997</c:v>
                </c:pt>
                <c:pt idx="25322" formatCode="General">
                  <c:v>0.28954999999999997</c:v>
                </c:pt>
                <c:pt idx="25323" formatCode="General">
                  <c:v>0.28954000000000002</c:v>
                </c:pt>
                <c:pt idx="25324" formatCode="General">
                  <c:v>0.28954000000000002</c:v>
                </c:pt>
                <c:pt idx="25325" formatCode="General">
                  <c:v>0.28953000000000001</c:v>
                </c:pt>
                <c:pt idx="25326" formatCode="General">
                  <c:v>0.28952</c:v>
                </c:pt>
                <c:pt idx="25327" formatCode="General">
                  <c:v>0.28952</c:v>
                </c:pt>
                <c:pt idx="25328" formatCode="General">
                  <c:v>0.28950999999999999</c:v>
                </c:pt>
                <c:pt idx="25329" formatCode="General">
                  <c:v>0.28950999999999999</c:v>
                </c:pt>
                <c:pt idx="25330" formatCode="General">
                  <c:v>0.28949999999999998</c:v>
                </c:pt>
                <c:pt idx="25331" formatCode="General">
                  <c:v>0.28949999999999998</c:v>
                </c:pt>
                <c:pt idx="25332" formatCode="General">
                  <c:v>0.28949000000000003</c:v>
                </c:pt>
                <c:pt idx="25333" formatCode="General">
                  <c:v>0.28949000000000003</c:v>
                </c:pt>
                <c:pt idx="25334" formatCode="General">
                  <c:v>0.28948000000000002</c:v>
                </c:pt>
                <c:pt idx="25335" formatCode="General">
                  <c:v>0.28948000000000002</c:v>
                </c:pt>
                <c:pt idx="25336" formatCode="General">
                  <c:v>0.28947000000000001</c:v>
                </c:pt>
                <c:pt idx="25337" formatCode="General">
                  <c:v>0.28947000000000001</c:v>
                </c:pt>
                <c:pt idx="25338" formatCode="General">
                  <c:v>0.28946</c:v>
                </c:pt>
                <c:pt idx="25339" formatCode="General">
                  <c:v>0.28944999999999999</c:v>
                </c:pt>
                <c:pt idx="25340" formatCode="General">
                  <c:v>0.28944999999999999</c:v>
                </c:pt>
                <c:pt idx="25341" formatCode="General">
                  <c:v>0.28943999999999998</c:v>
                </c:pt>
                <c:pt idx="25342" formatCode="General">
                  <c:v>0.28943999999999998</c:v>
                </c:pt>
                <c:pt idx="25343" formatCode="General">
                  <c:v>0.28943000000000002</c:v>
                </c:pt>
                <c:pt idx="25344" formatCode="General">
                  <c:v>0.28943000000000002</c:v>
                </c:pt>
                <c:pt idx="25345" formatCode="General">
                  <c:v>0.28942000000000001</c:v>
                </c:pt>
                <c:pt idx="25346" formatCode="General">
                  <c:v>0.28942000000000001</c:v>
                </c:pt>
                <c:pt idx="25347" formatCode="General">
                  <c:v>0.28941</c:v>
                </c:pt>
                <c:pt idx="25348" formatCode="General">
                  <c:v>0.28941</c:v>
                </c:pt>
                <c:pt idx="25349" formatCode="General">
                  <c:v>0.28939999999999999</c:v>
                </c:pt>
                <c:pt idx="25350" formatCode="General">
                  <c:v>0.28939999999999999</c:v>
                </c:pt>
                <c:pt idx="25351" formatCode="General">
                  <c:v>0.28938999999999998</c:v>
                </c:pt>
                <c:pt idx="25352" formatCode="General">
                  <c:v>0.28938999999999998</c:v>
                </c:pt>
                <c:pt idx="25353" formatCode="General">
                  <c:v>0.28938000000000003</c:v>
                </c:pt>
                <c:pt idx="25354" formatCode="General">
                  <c:v>0.28938000000000003</c:v>
                </c:pt>
                <c:pt idx="25355" formatCode="General">
                  <c:v>0.28937000000000002</c:v>
                </c:pt>
                <c:pt idx="25356" formatCode="General">
                  <c:v>0.28937000000000002</c:v>
                </c:pt>
                <c:pt idx="25357" formatCode="General">
                  <c:v>0.28936000000000001</c:v>
                </c:pt>
                <c:pt idx="25358" formatCode="General">
                  <c:v>0.28936000000000001</c:v>
                </c:pt>
                <c:pt idx="25359" formatCode="General">
                  <c:v>0.28935</c:v>
                </c:pt>
                <c:pt idx="25360" formatCode="General">
                  <c:v>0.28935</c:v>
                </c:pt>
                <c:pt idx="25361" formatCode="General">
                  <c:v>0.28933999999999999</c:v>
                </c:pt>
                <c:pt idx="25362" formatCode="General">
                  <c:v>0.28933999999999999</c:v>
                </c:pt>
                <c:pt idx="25363" formatCode="General">
                  <c:v>0.28932999999999998</c:v>
                </c:pt>
                <c:pt idx="25364" formatCode="General">
                  <c:v>0.28932999999999998</c:v>
                </c:pt>
                <c:pt idx="25365" formatCode="General">
                  <c:v>0.28932000000000002</c:v>
                </c:pt>
                <c:pt idx="25366" formatCode="General">
                  <c:v>0.28932000000000002</c:v>
                </c:pt>
                <c:pt idx="25367" formatCode="General">
                  <c:v>0.28931000000000001</c:v>
                </c:pt>
                <c:pt idx="25368" formatCode="General">
                  <c:v>0.28931000000000001</c:v>
                </c:pt>
                <c:pt idx="25369" formatCode="General">
                  <c:v>0.2893</c:v>
                </c:pt>
                <c:pt idx="25370" formatCode="General">
                  <c:v>0.2893</c:v>
                </c:pt>
                <c:pt idx="25371" formatCode="General">
                  <c:v>0.28928999999999999</c:v>
                </c:pt>
                <c:pt idx="25372" formatCode="General">
                  <c:v>0.28928999999999999</c:v>
                </c:pt>
                <c:pt idx="25373" formatCode="General">
                  <c:v>0.28927999999999998</c:v>
                </c:pt>
                <c:pt idx="25374" formatCode="General">
                  <c:v>0.28927999999999998</c:v>
                </c:pt>
                <c:pt idx="25375" formatCode="General">
                  <c:v>0.28927000000000003</c:v>
                </c:pt>
                <c:pt idx="25376" formatCode="General">
                  <c:v>0.28927000000000003</c:v>
                </c:pt>
                <c:pt idx="25377" formatCode="General">
                  <c:v>0.28927000000000003</c:v>
                </c:pt>
                <c:pt idx="25378" formatCode="General">
                  <c:v>0.28926000000000002</c:v>
                </c:pt>
                <c:pt idx="25379" formatCode="General">
                  <c:v>0.28926000000000002</c:v>
                </c:pt>
                <c:pt idx="25380" formatCode="General">
                  <c:v>0.28925000000000001</c:v>
                </c:pt>
                <c:pt idx="25381" formatCode="General">
                  <c:v>0.28925000000000001</c:v>
                </c:pt>
                <c:pt idx="25382" formatCode="General">
                  <c:v>0.28924</c:v>
                </c:pt>
                <c:pt idx="25383" formatCode="General">
                  <c:v>0.28924</c:v>
                </c:pt>
                <c:pt idx="25384" formatCode="General">
                  <c:v>0.28922999999999999</c:v>
                </c:pt>
                <c:pt idx="25385" formatCode="General">
                  <c:v>0.28922999999999999</c:v>
                </c:pt>
                <c:pt idx="25386" formatCode="General">
                  <c:v>0.28922999999999999</c:v>
                </c:pt>
                <c:pt idx="25387" formatCode="General">
                  <c:v>0.28921999999999998</c:v>
                </c:pt>
                <c:pt idx="25388" formatCode="General">
                  <c:v>0.28921999999999998</c:v>
                </c:pt>
                <c:pt idx="25389" formatCode="General">
                  <c:v>0.28921000000000002</c:v>
                </c:pt>
                <c:pt idx="25390" formatCode="General">
                  <c:v>0.28921000000000002</c:v>
                </c:pt>
                <c:pt idx="25391" formatCode="General">
                  <c:v>0.28921000000000002</c:v>
                </c:pt>
                <c:pt idx="25392" formatCode="General">
                  <c:v>0.28920000000000001</c:v>
                </c:pt>
                <c:pt idx="25393" formatCode="General">
                  <c:v>0.28920000000000001</c:v>
                </c:pt>
                <c:pt idx="25394" formatCode="General">
                  <c:v>0.28919</c:v>
                </c:pt>
                <c:pt idx="25395" formatCode="General">
                  <c:v>0.28919</c:v>
                </c:pt>
                <c:pt idx="25396" formatCode="General">
                  <c:v>0.28919</c:v>
                </c:pt>
                <c:pt idx="25397" formatCode="General">
                  <c:v>0.28917999999999999</c:v>
                </c:pt>
                <c:pt idx="25398" formatCode="General">
                  <c:v>0.28917999999999999</c:v>
                </c:pt>
                <c:pt idx="25399" formatCode="General">
                  <c:v>0.28916999999999998</c:v>
                </c:pt>
                <c:pt idx="25400" formatCode="General">
                  <c:v>0.28916999999999998</c:v>
                </c:pt>
                <c:pt idx="25401" formatCode="General">
                  <c:v>0.28916999999999998</c:v>
                </c:pt>
                <c:pt idx="25402" formatCode="General">
                  <c:v>0.28915999999999997</c:v>
                </c:pt>
                <c:pt idx="25403" formatCode="General">
                  <c:v>0.28915999999999997</c:v>
                </c:pt>
                <c:pt idx="25404" formatCode="General">
                  <c:v>0.28915999999999997</c:v>
                </c:pt>
                <c:pt idx="25405" formatCode="General">
                  <c:v>0.28915000000000002</c:v>
                </c:pt>
                <c:pt idx="25406" formatCode="General">
                  <c:v>0.28915000000000002</c:v>
                </c:pt>
                <c:pt idx="25407" formatCode="General">
                  <c:v>0.28914000000000001</c:v>
                </c:pt>
                <c:pt idx="25408" formatCode="General">
                  <c:v>0.28914000000000001</c:v>
                </c:pt>
                <c:pt idx="25409" formatCode="General">
                  <c:v>0.28914000000000001</c:v>
                </c:pt>
                <c:pt idx="25410" formatCode="General">
                  <c:v>0.28913</c:v>
                </c:pt>
                <c:pt idx="25411" formatCode="General">
                  <c:v>0.28913</c:v>
                </c:pt>
                <c:pt idx="25412" formatCode="General">
                  <c:v>0.28913</c:v>
                </c:pt>
                <c:pt idx="25413" formatCode="General">
                  <c:v>0.28911999999999999</c:v>
                </c:pt>
                <c:pt idx="25414" formatCode="General">
                  <c:v>0.28911999999999999</c:v>
                </c:pt>
                <c:pt idx="25415" formatCode="General">
                  <c:v>0.28911999999999999</c:v>
                </c:pt>
                <c:pt idx="25416" formatCode="General">
                  <c:v>0.28910999999999998</c:v>
                </c:pt>
                <c:pt idx="25417" formatCode="General">
                  <c:v>0.28910999999999998</c:v>
                </c:pt>
                <c:pt idx="25418" formatCode="General">
                  <c:v>0.28910999999999998</c:v>
                </c:pt>
                <c:pt idx="25419" formatCode="General">
                  <c:v>0.28910000000000002</c:v>
                </c:pt>
                <c:pt idx="25420" formatCode="General">
                  <c:v>0.28910000000000002</c:v>
                </c:pt>
                <c:pt idx="25421" formatCode="General">
                  <c:v>0.28910000000000002</c:v>
                </c:pt>
                <c:pt idx="25422" formatCode="General">
                  <c:v>0.28909000000000001</c:v>
                </c:pt>
                <c:pt idx="25423" formatCode="General">
                  <c:v>0.28909000000000001</c:v>
                </c:pt>
                <c:pt idx="25424" formatCode="General">
                  <c:v>0.28909000000000001</c:v>
                </c:pt>
                <c:pt idx="25425" formatCode="General">
                  <c:v>0.28909000000000001</c:v>
                </c:pt>
                <c:pt idx="25426" formatCode="General">
                  <c:v>0.28908</c:v>
                </c:pt>
                <c:pt idx="25427" formatCode="General">
                  <c:v>0.28908</c:v>
                </c:pt>
                <c:pt idx="25428" formatCode="General">
                  <c:v>0.28908</c:v>
                </c:pt>
                <c:pt idx="25429" formatCode="General">
                  <c:v>0.28906999999999999</c:v>
                </c:pt>
                <c:pt idx="25430" formatCode="General">
                  <c:v>0.28906999999999999</c:v>
                </c:pt>
                <c:pt idx="25431" formatCode="General">
                  <c:v>0.28906999999999999</c:v>
                </c:pt>
                <c:pt idx="25432" formatCode="General">
                  <c:v>0.28906999999999999</c:v>
                </c:pt>
                <c:pt idx="25433" formatCode="General">
                  <c:v>0.28905999999999998</c:v>
                </c:pt>
                <c:pt idx="25434" formatCode="General">
                  <c:v>0.28905999999999998</c:v>
                </c:pt>
                <c:pt idx="25435" formatCode="General">
                  <c:v>0.28905999999999998</c:v>
                </c:pt>
                <c:pt idx="25436" formatCode="General">
                  <c:v>0.28904999999999997</c:v>
                </c:pt>
                <c:pt idx="25437" formatCode="General">
                  <c:v>0.28904999999999997</c:v>
                </c:pt>
                <c:pt idx="25438" formatCode="General">
                  <c:v>0.28904999999999997</c:v>
                </c:pt>
                <c:pt idx="25439" formatCode="General">
                  <c:v>0.28904999999999997</c:v>
                </c:pt>
                <c:pt idx="25440" formatCode="General">
                  <c:v>0.28904000000000002</c:v>
                </c:pt>
                <c:pt idx="25441" formatCode="General">
                  <c:v>0.28904000000000002</c:v>
                </c:pt>
                <c:pt idx="25442" formatCode="General">
                  <c:v>0.28904000000000002</c:v>
                </c:pt>
                <c:pt idx="25443" formatCode="General">
                  <c:v>0.28904000000000002</c:v>
                </c:pt>
                <c:pt idx="25444" formatCode="General">
                  <c:v>0.28903000000000001</c:v>
                </c:pt>
                <c:pt idx="25445" formatCode="General">
                  <c:v>0.28903000000000001</c:v>
                </c:pt>
                <c:pt idx="25446" formatCode="General">
                  <c:v>0.28903000000000001</c:v>
                </c:pt>
                <c:pt idx="25447" formatCode="General">
                  <c:v>0.28903000000000001</c:v>
                </c:pt>
                <c:pt idx="25448" formatCode="General">
                  <c:v>0.28902</c:v>
                </c:pt>
                <c:pt idx="25449" formatCode="General">
                  <c:v>0.28902</c:v>
                </c:pt>
                <c:pt idx="25450" formatCode="General">
                  <c:v>0.28902</c:v>
                </c:pt>
                <c:pt idx="25451" formatCode="General">
                  <c:v>0.28902</c:v>
                </c:pt>
                <c:pt idx="25452" formatCode="General">
                  <c:v>0.28902</c:v>
                </c:pt>
                <c:pt idx="25453" formatCode="General">
                  <c:v>0.28900999999999999</c:v>
                </c:pt>
                <c:pt idx="25454" formatCode="General">
                  <c:v>0.28900999999999999</c:v>
                </c:pt>
                <c:pt idx="25455" formatCode="General">
                  <c:v>0.28900999999999999</c:v>
                </c:pt>
                <c:pt idx="25456" formatCode="General">
                  <c:v>0.28900999999999999</c:v>
                </c:pt>
                <c:pt idx="25457" formatCode="General">
                  <c:v>0.28899999999999998</c:v>
                </c:pt>
                <c:pt idx="25458" formatCode="General">
                  <c:v>0.28899999999999998</c:v>
                </c:pt>
                <c:pt idx="25459" formatCode="General">
                  <c:v>0.28899999999999998</c:v>
                </c:pt>
                <c:pt idx="25460" formatCode="General">
                  <c:v>0.28899999999999998</c:v>
                </c:pt>
                <c:pt idx="25461" formatCode="General">
                  <c:v>0.28899999999999998</c:v>
                </c:pt>
                <c:pt idx="25462" formatCode="General">
                  <c:v>0.28899000000000002</c:v>
                </c:pt>
                <c:pt idx="25463" formatCode="General">
                  <c:v>0.28899000000000002</c:v>
                </c:pt>
                <c:pt idx="25464" formatCode="General">
                  <c:v>0.28899000000000002</c:v>
                </c:pt>
                <c:pt idx="25465" formatCode="General">
                  <c:v>0.28899000000000002</c:v>
                </c:pt>
                <c:pt idx="25466" formatCode="General">
                  <c:v>0.28899000000000002</c:v>
                </c:pt>
                <c:pt idx="25467" formatCode="General">
                  <c:v>0.28898000000000001</c:v>
                </c:pt>
                <c:pt idx="25468" formatCode="General">
                  <c:v>0.28898000000000001</c:v>
                </c:pt>
                <c:pt idx="25469" formatCode="General">
                  <c:v>0.28898000000000001</c:v>
                </c:pt>
                <c:pt idx="25470" formatCode="General">
                  <c:v>0.28898000000000001</c:v>
                </c:pt>
                <c:pt idx="25471" formatCode="General">
                  <c:v>0.28898000000000001</c:v>
                </c:pt>
                <c:pt idx="25472" formatCode="General">
                  <c:v>0.28898000000000001</c:v>
                </c:pt>
                <c:pt idx="25473" formatCode="General">
                  <c:v>0.28897</c:v>
                </c:pt>
                <c:pt idx="25474" formatCode="General">
                  <c:v>0.28897</c:v>
                </c:pt>
                <c:pt idx="25475" formatCode="General">
                  <c:v>0.28897</c:v>
                </c:pt>
                <c:pt idx="25476" formatCode="General">
                  <c:v>0.28897</c:v>
                </c:pt>
                <c:pt idx="25477" formatCode="General">
                  <c:v>0.28897</c:v>
                </c:pt>
                <c:pt idx="25478" formatCode="General">
                  <c:v>0.28895999999999999</c:v>
                </c:pt>
                <c:pt idx="25479" formatCode="General">
                  <c:v>0.28895999999999999</c:v>
                </c:pt>
                <c:pt idx="25480" formatCode="General">
                  <c:v>0.28895999999999999</c:v>
                </c:pt>
                <c:pt idx="25481" formatCode="General">
                  <c:v>0.28895999999999999</c:v>
                </c:pt>
                <c:pt idx="25482" formatCode="General">
                  <c:v>0.28895999999999999</c:v>
                </c:pt>
                <c:pt idx="25483" formatCode="General">
                  <c:v>0.28895999999999999</c:v>
                </c:pt>
                <c:pt idx="25484" formatCode="General">
                  <c:v>0.28894999999999998</c:v>
                </c:pt>
                <c:pt idx="25485" formatCode="General">
                  <c:v>0.28894999999999998</c:v>
                </c:pt>
                <c:pt idx="25486" formatCode="General">
                  <c:v>0.28894999999999998</c:v>
                </c:pt>
                <c:pt idx="25487" formatCode="General">
                  <c:v>0.28894999999999998</c:v>
                </c:pt>
                <c:pt idx="25488" formatCode="General">
                  <c:v>0.28894999999999998</c:v>
                </c:pt>
                <c:pt idx="25489" formatCode="General">
                  <c:v>0.28894999999999998</c:v>
                </c:pt>
                <c:pt idx="25490" formatCode="General">
                  <c:v>0.28894999999999998</c:v>
                </c:pt>
                <c:pt idx="25491" formatCode="General">
                  <c:v>0.28893999999999997</c:v>
                </c:pt>
                <c:pt idx="25492" formatCode="General">
                  <c:v>0.28893999999999997</c:v>
                </c:pt>
                <c:pt idx="25493" formatCode="General">
                  <c:v>0.28893999999999997</c:v>
                </c:pt>
                <c:pt idx="25494" formatCode="General">
                  <c:v>0.28893999999999997</c:v>
                </c:pt>
                <c:pt idx="25495" formatCode="General">
                  <c:v>0.28893999999999997</c:v>
                </c:pt>
                <c:pt idx="25496" formatCode="General">
                  <c:v>0.28893999999999997</c:v>
                </c:pt>
                <c:pt idx="25497" formatCode="General">
                  <c:v>0.28893999999999997</c:v>
                </c:pt>
                <c:pt idx="25498" formatCode="General">
                  <c:v>0.28893000000000002</c:v>
                </c:pt>
                <c:pt idx="25499" formatCode="General">
                  <c:v>0.28893000000000002</c:v>
                </c:pt>
                <c:pt idx="25500" formatCode="General">
                  <c:v>0.28893000000000002</c:v>
                </c:pt>
                <c:pt idx="25501" formatCode="General">
                  <c:v>0.28893000000000002</c:v>
                </c:pt>
                <c:pt idx="25502" formatCode="General">
                  <c:v>0.28893000000000002</c:v>
                </c:pt>
                <c:pt idx="25503" formatCode="General">
                  <c:v>0.28893000000000002</c:v>
                </c:pt>
                <c:pt idx="25504" formatCode="General">
                  <c:v>0.28893000000000002</c:v>
                </c:pt>
                <c:pt idx="25505" formatCode="General">
                  <c:v>0.28892000000000001</c:v>
                </c:pt>
                <c:pt idx="25506" formatCode="General">
                  <c:v>0.28892000000000001</c:v>
                </c:pt>
                <c:pt idx="25507" formatCode="General">
                  <c:v>0.28892000000000001</c:v>
                </c:pt>
                <c:pt idx="25508" formatCode="General">
                  <c:v>0.28892000000000001</c:v>
                </c:pt>
                <c:pt idx="25509" formatCode="General">
                  <c:v>0.28892000000000001</c:v>
                </c:pt>
                <c:pt idx="25510" formatCode="General">
                  <c:v>0.28892000000000001</c:v>
                </c:pt>
                <c:pt idx="25511" formatCode="General">
                  <c:v>0.28892000000000001</c:v>
                </c:pt>
                <c:pt idx="25512" formatCode="General">
                  <c:v>0.28892000000000001</c:v>
                </c:pt>
                <c:pt idx="25513" formatCode="General">
                  <c:v>0.28891</c:v>
                </c:pt>
                <c:pt idx="25514" formatCode="General">
                  <c:v>0.28891</c:v>
                </c:pt>
                <c:pt idx="25515" formatCode="General">
                  <c:v>0.28891</c:v>
                </c:pt>
                <c:pt idx="25516" formatCode="General">
                  <c:v>0.28891</c:v>
                </c:pt>
                <c:pt idx="25517" formatCode="General">
                  <c:v>0.28891</c:v>
                </c:pt>
                <c:pt idx="25518" formatCode="General">
                  <c:v>0.28891</c:v>
                </c:pt>
                <c:pt idx="25519" formatCode="General">
                  <c:v>0.28891</c:v>
                </c:pt>
                <c:pt idx="25520" formatCode="General">
                  <c:v>0.28891</c:v>
                </c:pt>
                <c:pt idx="25521" formatCode="General">
                  <c:v>0.28889999999999999</c:v>
                </c:pt>
                <c:pt idx="25522" formatCode="General">
                  <c:v>0.28889999999999999</c:v>
                </c:pt>
                <c:pt idx="25523" formatCode="General">
                  <c:v>0.28889999999999999</c:v>
                </c:pt>
                <c:pt idx="25524" formatCode="General">
                  <c:v>0.28889999999999999</c:v>
                </c:pt>
                <c:pt idx="25525" formatCode="General">
                  <c:v>0.28889999999999999</c:v>
                </c:pt>
                <c:pt idx="25526" formatCode="General">
                  <c:v>0.28889999999999999</c:v>
                </c:pt>
                <c:pt idx="25527" formatCode="General">
                  <c:v>0.28889999999999999</c:v>
                </c:pt>
                <c:pt idx="25528" formatCode="General">
                  <c:v>0.28889999999999999</c:v>
                </c:pt>
                <c:pt idx="25529" formatCode="General">
                  <c:v>0.28889999999999999</c:v>
                </c:pt>
                <c:pt idx="25530" formatCode="General">
                  <c:v>0.28888999999999998</c:v>
                </c:pt>
                <c:pt idx="25531" formatCode="General">
                  <c:v>0.28888999999999998</c:v>
                </c:pt>
                <c:pt idx="25532" formatCode="General">
                  <c:v>0.28888999999999998</c:v>
                </c:pt>
                <c:pt idx="25533" formatCode="General">
                  <c:v>0.28888999999999998</c:v>
                </c:pt>
                <c:pt idx="25534" formatCode="General">
                  <c:v>0.28888999999999998</c:v>
                </c:pt>
                <c:pt idx="25535" formatCode="General">
                  <c:v>0.28888999999999998</c:v>
                </c:pt>
                <c:pt idx="25536" formatCode="General">
                  <c:v>0.28888999999999998</c:v>
                </c:pt>
                <c:pt idx="25537" formatCode="General">
                  <c:v>0.28888999999999998</c:v>
                </c:pt>
                <c:pt idx="25538" formatCode="General">
                  <c:v>0.28888999999999998</c:v>
                </c:pt>
                <c:pt idx="25539" formatCode="General">
                  <c:v>0.28888000000000003</c:v>
                </c:pt>
                <c:pt idx="25540" formatCode="General">
                  <c:v>0.28888000000000003</c:v>
                </c:pt>
                <c:pt idx="25541" formatCode="General">
                  <c:v>0.28888000000000003</c:v>
                </c:pt>
                <c:pt idx="25542" formatCode="General">
                  <c:v>0.28888000000000003</c:v>
                </c:pt>
                <c:pt idx="25543" formatCode="General">
                  <c:v>0.28888000000000003</c:v>
                </c:pt>
                <c:pt idx="25544" formatCode="General">
                  <c:v>0.28888000000000003</c:v>
                </c:pt>
                <c:pt idx="25545" formatCode="General">
                  <c:v>0.28888000000000003</c:v>
                </c:pt>
                <c:pt idx="25546" formatCode="General">
                  <c:v>0.28888000000000003</c:v>
                </c:pt>
                <c:pt idx="25547" formatCode="General">
                  <c:v>0.28888000000000003</c:v>
                </c:pt>
                <c:pt idx="25548" formatCode="General">
                  <c:v>0.28887000000000002</c:v>
                </c:pt>
                <c:pt idx="25549" formatCode="General">
                  <c:v>0.28887000000000002</c:v>
                </c:pt>
                <c:pt idx="25550" formatCode="General">
                  <c:v>0.28887000000000002</c:v>
                </c:pt>
                <c:pt idx="25551" formatCode="General">
                  <c:v>0.28887000000000002</c:v>
                </c:pt>
                <c:pt idx="25552" formatCode="General">
                  <c:v>0.28887000000000002</c:v>
                </c:pt>
                <c:pt idx="25553" formatCode="General">
                  <c:v>0.28887000000000002</c:v>
                </c:pt>
                <c:pt idx="25554" formatCode="General">
                  <c:v>0.28887000000000002</c:v>
                </c:pt>
                <c:pt idx="25555" formatCode="General">
                  <c:v>0.28887000000000002</c:v>
                </c:pt>
                <c:pt idx="25556" formatCode="General">
                  <c:v>0.28887000000000002</c:v>
                </c:pt>
                <c:pt idx="25557" formatCode="General">
                  <c:v>0.28887000000000002</c:v>
                </c:pt>
                <c:pt idx="25558" formatCode="General">
                  <c:v>0.28886000000000001</c:v>
                </c:pt>
                <c:pt idx="25559" formatCode="General">
                  <c:v>0.28886000000000001</c:v>
                </c:pt>
                <c:pt idx="25560" formatCode="General">
                  <c:v>0.28886000000000001</c:v>
                </c:pt>
                <c:pt idx="25561" formatCode="General">
                  <c:v>0.28886000000000001</c:v>
                </c:pt>
                <c:pt idx="25562" formatCode="General">
                  <c:v>0.28886000000000001</c:v>
                </c:pt>
                <c:pt idx="25563" formatCode="General">
                  <c:v>0.28886000000000001</c:v>
                </c:pt>
                <c:pt idx="25564" formatCode="General">
                  <c:v>0.28886000000000001</c:v>
                </c:pt>
                <c:pt idx="25565" formatCode="General">
                  <c:v>0.28886000000000001</c:v>
                </c:pt>
                <c:pt idx="25566" formatCode="General">
                  <c:v>0.28886000000000001</c:v>
                </c:pt>
                <c:pt idx="25567" formatCode="General">
                  <c:v>0.28886000000000001</c:v>
                </c:pt>
                <c:pt idx="25568" formatCode="General">
                  <c:v>0.28885</c:v>
                </c:pt>
                <c:pt idx="25569" formatCode="General">
                  <c:v>0.28885</c:v>
                </c:pt>
                <c:pt idx="25570" formatCode="General">
                  <c:v>0.28885</c:v>
                </c:pt>
                <c:pt idx="25571" formatCode="General">
                  <c:v>0.28885</c:v>
                </c:pt>
                <c:pt idx="25572" formatCode="General">
                  <c:v>0.28885</c:v>
                </c:pt>
                <c:pt idx="25573" formatCode="General">
                  <c:v>0.28885</c:v>
                </c:pt>
                <c:pt idx="25574" formatCode="General">
                  <c:v>0.28885</c:v>
                </c:pt>
                <c:pt idx="25575" formatCode="General">
                  <c:v>0.28885</c:v>
                </c:pt>
                <c:pt idx="25576" formatCode="General">
                  <c:v>0.28885</c:v>
                </c:pt>
                <c:pt idx="25577" formatCode="General">
                  <c:v>0.28885</c:v>
                </c:pt>
                <c:pt idx="25578" formatCode="General">
                  <c:v>0.28885</c:v>
                </c:pt>
                <c:pt idx="25579" formatCode="General">
                  <c:v>0.28883999999999999</c:v>
                </c:pt>
                <c:pt idx="25580" formatCode="General">
                  <c:v>0.28883999999999999</c:v>
                </c:pt>
                <c:pt idx="25581" formatCode="General">
                  <c:v>0.28883999999999999</c:v>
                </c:pt>
                <c:pt idx="25582" formatCode="General">
                  <c:v>0.28883999999999999</c:v>
                </c:pt>
                <c:pt idx="25583" formatCode="General">
                  <c:v>0.28883999999999999</c:v>
                </c:pt>
                <c:pt idx="25584" formatCode="General">
                  <c:v>0.28883999999999999</c:v>
                </c:pt>
                <c:pt idx="25585" formatCode="General">
                  <c:v>0.28883999999999999</c:v>
                </c:pt>
                <c:pt idx="25586" formatCode="General">
                  <c:v>0.28883999999999999</c:v>
                </c:pt>
                <c:pt idx="25587" formatCode="General">
                  <c:v>0.28883999999999999</c:v>
                </c:pt>
                <c:pt idx="25588" formatCode="General">
                  <c:v>0.28883999999999999</c:v>
                </c:pt>
                <c:pt idx="25589" formatCode="General">
                  <c:v>0.28882999999999998</c:v>
                </c:pt>
                <c:pt idx="25590" formatCode="General">
                  <c:v>0.28882999999999998</c:v>
                </c:pt>
                <c:pt idx="25591" formatCode="General">
                  <c:v>0.28882999999999998</c:v>
                </c:pt>
                <c:pt idx="25592" formatCode="General">
                  <c:v>0.28882999999999998</c:v>
                </c:pt>
                <c:pt idx="25593" formatCode="General">
                  <c:v>0.28882999999999998</c:v>
                </c:pt>
                <c:pt idx="25594" formatCode="General">
                  <c:v>0.28882999999999998</c:v>
                </c:pt>
                <c:pt idx="25595" formatCode="General">
                  <c:v>0.28882999999999998</c:v>
                </c:pt>
                <c:pt idx="25596" formatCode="General">
                  <c:v>0.28882999999999998</c:v>
                </c:pt>
                <c:pt idx="25597" formatCode="General">
                  <c:v>0.28882999999999998</c:v>
                </c:pt>
                <c:pt idx="25598" formatCode="General">
                  <c:v>0.28882999999999998</c:v>
                </c:pt>
                <c:pt idx="25599" formatCode="General">
                  <c:v>0.28882999999999998</c:v>
                </c:pt>
                <c:pt idx="25600" formatCode="General">
                  <c:v>0.28882000000000002</c:v>
                </c:pt>
                <c:pt idx="25601" formatCode="General">
                  <c:v>0.28882000000000002</c:v>
                </c:pt>
                <c:pt idx="25602" formatCode="General">
                  <c:v>0.28882000000000002</c:v>
                </c:pt>
                <c:pt idx="25603" formatCode="General">
                  <c:v>0.28882000000000002</c:v>
                </c:pt>
                <c:pt idx="25604" formatCode="General">
                  <c:v>0.28882000000000002</c:v>
                </c:pt>
                <c:pt idx="25605" formatCode="General">
                  <c:v>0.28882000000000002</c:v>
                </c:pt>
                <c:pt idx="25606" formatCode="General">
                  <c:v>0.28882000000000002</c:v>
                </c:pt>
                <c:pt idx="25607" formatCode="General">
                  <c:v>0.28882000000000002</c:v>
                </c:pt>
                <c:pt idx="25608" formatCode="General">
                  <c:v>0.28882000000000002</c:v>
                </c:pt>
                <c:pt idx="25609" formatCode="General">
                  <c:v>0.28882000000000002</c:v>
                </c:pt>
                <c:pt idx="25610" formatCode="General">
                  <c:v>0.28881000000000001</c:v>
                </c:pt>
                <c:pt idx="25611" formatCode="General">
                  <c:v>0.28881000000000001</c:v>
                </c:pt>
                <c:pt idx="25612" formatCode="General">
                  <c:v>0.28881000000000001</c:v>
                </c:pt>
                <c:pt idx="25613" formatCode="General">
                  <c:v>0.28881000000000001</c:v>
                </c:pt>
                <c:pt idx="25614" formatCode="General">
                  <c:v>0.28881000000000001</c:v>
                </c:pt>
                <c:pt idx="25615" formatCode="General">
                  <c:v>0.28881000000000001</c:v>
                </c:pt>
                <c:pt idx="25616" formatCode="General">
                  <c:v>0.28881000000000001</c:v>
                </c:pt>
                <c:pt idx="25617" formatCode="General">
                  <c:v>0.28881000000000001</c:v>
                </c:pt>
                <c:pt idx="25618" formatCode="General">
                  <c:v>0.28881000000000001</c:v>
                </c:pt>
                <c:pt idx="25619" formatCode="General">
                  <c:v>0.28881000000000001</c:v>
                </c:pt>
                <c:pt idx="25620" formatCode="General">
                  <c:v>0.28881000000000001</c:v>
                </c:pt>
                <c:pt idx="25621" formatCode="General">
                  <c:v>0.2888</c:v>
                </c:pt>
                <c:pt idx="25622" formatCode="General">
                  <c:v>0.2888</c:v>
                </c:pt>
                <c:pt idx="25623" formatCode="General">
                  <c:v>0.2888</c:v>
                </c:pt>
                <c:pt idx="25624" formatCode="General">
                  <c:v>0.2888</c:v>
                </c:pt>
                <c:pt idx="25625" formatCode="General">
                  <c:v>0.2888</c:v>
                </c:pt>
                <c:pt idx="25626" formatCode="General">
                  <c:v>0.2888</c:v>
                </c:pt>
                <c:pt idx="25627" formatCode="General">
                  <c:v>0.2888</c:v>
                </c:pt>
                <c:pt idx="25628" formatCode="General">
                  <c:v>0.2888</c:v>
                </c:pt>
                <c:pt idx="25629" formatCode="General">
                  <c:v>0.2888</c:v>
                </c:pt>
                <c:pt idx="25630" formatCode="General">
                  <c:v>0.2888</c:v>
                </c:pt>
                <c:pt idx="25631" formatCode="General">
                  <c:v>0.2888</c:v>
                </c:pt>
                <c:pt idx="25632" formatCode="General">
                  <c:v>0.28878999999999999</c:v>
                </c:pt>
                <c:pt idx="25633" formatCode="General">
                  <c:v>0.28878999999999999</c:v>
                </c:pt>
                <c:pt idx="25634" formatCode="General">
                  <c:v>0.28878999999999999</c:v>
                </c:pt>
                <c:pt idx="25635" formatCode="General">
                  <c:v>0.28878999999999999</c:v>
                </c:pt>
                <c:pt idx="25636" formatCode="General">
                  <c:v>0.28878999999999999</c:v>
                </c:pt>
                <c:pt idx="25637" formatCode="General">
                  <c:v>0.28878999999999999</c:v>
                </c:pt>
                <c:pt idx="25638" formatCode="General">
                  <c:v>0.28878999999999999</c:v>
                </c:pt>
                <c:pt idx="25639" formatCode="General">
                  <c:v>0.28878999999999999</c:v>
                </c:pt>
                <c:pt idx="25640" formatCode="General">
                  <c:v>0.28878999999999999</c:v>
                </c:pt>
                <c:pt idx="25641" formatCode="General">
                  <c:v>0.28878999999999999</c:v>
                </c:pt>
                <c:pt idx="25642" formatCode="General">
                  <c:v>0.28878999999999999</c:v>
                </c:pt>
                <c:pt idx="25643" formatCode="General">
                  <c:v>0.28877999999999998</c:v>
                </c:pt>
                <c:pt idx="25644" formatCode="General">
                  <c:v>0.28877999999999998</c:v>
                </c:pt>
                <c:pt idx="25645" formatCode="General">
                  <c:v>0.28877999999999998</c:v>
                </c:pt>
                <c:pt idx="25646" formatCode="General">
                  <c:v>0.28877999999999998</c:v>
                </c:pt>
                <c:pt idx="25647" formatCode="General">
                  <c:v>0.28877999999999998</c:v>
                </c:pt>
                <c:pt idx="25648" formatCode="General">
                  <c:v>0.28877999999999998</c:v>
                </c:pt>
                <c:pt idx="25649" formatCode="General">
                  <c:v>0.28877999999999998</c:v>
                </c:pt>
                <c:pt idx="25650" formatCode="General">
                  <c:v>0.28877999999999998</c:v>
                </c:pt>
                <c:pt idx="25651" formatCode="General">
                  <c:v>0.28877999999999998</c:v>
                </c:pt>
                <c:pt idx="25652" formatCode="General">
                  <c:v>0.28877999999999998</c:v>
                </c:pt>
                <c:pt idx="25653" formatCode="General">
                  <c:v>0.28877999999999998</c:v>
                </c:pt>
                <c:pt idx="25654" formatCode="General">
                  <c:v>0.28877000000000003</c:v>
                </c:pt>
                <c:pt idx="25655" formatCode="General">
                  <c:v>0.28877000000000003</c:v>
                </c:pt>
                <c:pt idx="25656" formatCode="General">
                  <c:v>0.28877000000000003</c:v>
                </c:pt>
                <c:pt idx="25657" formatCode="General">
                  <c:v>0.28877000000000003</c:v>
                </c:pt>
                <c:pt idx="25658" formatCode="General">
                  <c:v>0.28877000000000003</c:v>
                </c:pt>
                <c:pt idx="25659" formatCode="General">
                  <c:v>0.28877000000000003</c:v>
                </c:pt>
                <c:pt idx="25660" formatCode="General">
                  <c:v>0.28877000000000003</c:v>
                </c:pt>
                <c:pt idx="25661" formatCode="General">
                  <c:v>0.28877000000000003</c:v>
                </c:pt>
                <c:pt idx="25662" formatCode="General">
                  <c:v>0.28877000000000003</c:v>
                </c:pt>
                <c:pt idx="25663" formatCode="General">
                  <c:v>0.28877000000000003</c:v>
                </c:pt>
                <c:pt idx="25664" formatCode="General">
                  <c:v>0.28877000000000003</c:v>
                </c:pt>
                <c:pt idx="25665" formatCode="General">
                  <c:v>0.28876000000000002</c:v>
                </c:pt>
                <c:pt idx="25666" formatCode="General">
                  <c:v>0.28876000000000002</c:v>
                </c:pt>
                <c:pt idx="25667" formatCode="General">
                  <c:v>0.28876000000000002</c:v>
                </c:pt>
                <c:pt idx="25668" formatCode="General">
                  <c:v>0.28876000000000002</c:v>
                </c:pt>
                <c:pt idx="25669" formatCode="General">
                  <c:v>0.28876000000000002</c:v>
                </c:pt>
                <c:pt idx="25670" formatCode="General">
                  <c:v>0.28876000000000002</c:v>
                </c:pt>
                <c:pt idx="25671" formatCode="General">
                  <c:v>0.28876000000000002</c:v>
                </c:pt>
                <c:pt idx="25672" formatCode="General">
                  <c:v>0.28876000000000002</c:v>
                </c:pt>
                <c:pt idx="25673" formatCode="General">
                  <c:v>0.28876000000000002</c:v>
                </c:pt>
                <c:pt idx="25674" formatCode="General">
                  <c:v>0.28876000000000002</c:v>
                </c:pt>
                <c:pt idx="25675" formatCode="General">
                  <c:v>0.28876000000000002</c:v>
                </c:pt>
                <c:pt idx="25676" formatCode="General">
                  <c:v>0.28875000000000001</c:v>
                </c:pt>
                <c:pt idx="25677" formatCode="General">
                  <c:v>0.28875000000000001</c:v>
                </c:pt>
                <c:pt idx="25678" formatCode="General">
                  <c:v>0.28875000000000001</c:v>
                </c:pt>
                <c:pt idx="25679" formatCode="General">
                  <c:v>0.28875000000000001</c:v>
                </c:pt>
                <c:pt idx="25680" formatCode="General">
                  <c:v>0.28875000000000001</c:v>
                </c:pt>
                <c:pt idx="25681" formatCode="General">
                  <c:v>0.28875000000000001</c:v>
                </c:pt>
                <c:pt idx="25682" formatCode="General">
                  <c:v>0.28875000000000001</c:v>
                </c:pt>
                <c:pt idx="25683" formatCode="General">
                  <c:v>0.28875000000000001</c:v>
                </c:pt>
                <c:pt idx="25684" formatCode="General">
                  <c:v>0.28875000000000001</c:v>
                </c:pt>
                <c:pt idx="25685" formatCode="General">
                  <c:v>0.28875000000000001</c:v>
                </c:pt>
                <c:pt idx="25686" formatCode="General">
                  <c:v>0.28875000000000001</c:v>
                </c:pt>
                <c:pt idx="25687" formatCode="General">
                  <c:v>0.28874</c:v>
                </c:pt>
                <c:pt idx="25688" formatCode="General">
                  <c:v>0.28874</c:v>
                </c:pt>
                <c:pt idx="25689" formatCode="General">
                  <c:v>0.28874</c:v>
                </c:pt>
                <c:pt idx="25690" formatCode="General">
                  <c:v>0.28874</c:v>
                </c:pt>
                <c:pt idx="25691" formatCode="General">
                  <c:v>0.28874</c:v>
                </c:pt>
                <c:pt idx="25692" formatCode="General">
                  <c:v>0.28874</c:v>
                </c:pt>
                <c:pt idx="25693" formatCode="General">
                  <c:v>0.28874</c:v>
                </c:pt>
                <c:pt idx="25694" formatCode="General">
                  <c:v>0.28874</c:v>
                </c:pt>
                <c:pt idx="25695" formatCode="General">
                  <c:v>0.28874</c:v>
                </c:pt>
                <c:pt idx="25696" formatCode="General">
                  <c:v>0.28874</c:v>
                </c:pt>
                <c:pt idx="25697" formatCode="General">
                  <c:v>0.28874</c:v>
                </c:pt>
                <c:pt idx="25698" formatCode="General">
                  <c:v>0.28872999999999999</c:v>
                </c:pt>
                <c:pt idx="25699" formatCode="General">
                  <c:v>0.28872999999999999</c:v>
                </c:pt>
                <c:pt idx="25700" formatCode="General">
                  <c:v>0.28872999999999999</c:v>
                </c:pt>
                <c:pt idx="25701" formatCode="General">
                  <c:v>0.28872999999999999</c:v>
                </c:pt>
                <c:pt idx="25702" formatCode="General">
                  <c:v>0.28872999999999999</c:v>
                </c:pt>
                <c:pt idx="25703" formatCode="General">
                  <c:v>0.28872999999999999</c:v>
                </c:pt>
                <c:pt idx="25704" formatCode="General">
                  <c:v>0.28872999999999999</c:v>
                </c:pt>
                <c:pt idx="25705" formatCode="General">
                  <c:v>0.28872999999999999</c:v>
                </c:pt>
                <c:pt idx="25706" formatCode="General">
                  <c:v>0.28872999999999999</c:v>
                </c:pt>
                <c:pt idx="25707" formatCode="General">
                  <c:v>0.28872999999999999</c:v>
                </c:pt>
                <c:pt idx="25708" formatCode="General">
                  <c:v>0.28871999999999998</c:v>
                </c:pt>
                <c:pt idx="25709" formatCode="General">
                  <c:v>0.28871999999999998</c:v>
                </c:pt>
                <c:pt idx="25710" formatCode="General">
                  <c:v>0.28871999999999998</c:v>
                </c:pt>
                <c:pt idx="25711" formatCode="General">
                  <c:v>0.28871999999999998</c:v>
                </c:pt>
                <c:pt idx="25712" formatCode="General">
                  <c:v>0.28871999999999998</c:v>
                </c:pt>
                <c:pt idx="25713" formatCode="General">
                  <c:v>0.28871999999999998</c:v>
                </c:pt>
                <c:pt idx="25714" formatCode="General">
                  <c:v>0.28871999999999998</c:v>
                </c:pt>
                <c:pt idx="25715" formatCode="General">
                  <c:v>0.28871999999999998</c:v>
                </c:pt>
                <c:pt idx="25716" formatCode="General">
                  <c:v>0.28871999999999998</c:v>
                </c:pt>
                <c:pt idx="25717" formatCode="General">
                  <c:v>0.28871999999999998</c:v>
                </c:pt>
                <c:pt idx="25718" formatCode="General">
                  <c:v>0.28871999999999998</c:v>
                </c:pt>
                <c:pt idx="25719" formatCode="General">
                  <c:v>0.28871000000000002</c:v>
                </c:pt>
                <c:pt idx="25720" formatCode="General">
                  <c:v>0.28871000000000002</c:v>
                </c:pt>
                <c:pt idx="25721" formatCode="General">
                  <c:v>0.28871000000000002</c:v>
                </c:pt>
                <c:pt idx="25722" formatCode="General">
                  <c:v>0.28871000000000002</c:v>
                </c:pt>
                <c:pt idx="25723" formatCode="General">
                  <c:v>0.28871000000000002</c:v>
                </c:pt>
                <c:pt idx="25724" formatCode="General">
                  <c:v>0.28871000000000002</c:v>
                </c:pt>
                <c:pt idx="25725" formatCode="General">
                  <c:v>0.28871000000000002</c:v>
                </c:pt>
                <c:pt idx="25726" formatCode="General">
                  <c:v>0.28871000000000002</c:v>
                </c:pt>
                <c:pt idx="25727" formatCode="General">
                  <c:v>0.28871000000000002</c:v>
                </c:pt>
                <c:pt idx="25728" formatCode="General">
                  <c:v>0.28871000000000002</c:v>
                </c:pt>
                <c:pt idx="25729" formatCode="General">
                  <c:v>0.28871000000000002</c:v>
                </c:pt>
                <c:pt idx="25730" formatCode="General">
                  <c:v>0.28870000000000001</c:v>
                </c:pt>
                <c:pt idx="25731" formatCode="General">
                  <c:v>0.28870000000000001</c:v>
                </c:pt>
                <c:pt idx="25732" formatCode="General">
                  <c:v>0.28870000000000001</c:v>
                </c:pt>
                <c:pt idx="25733" formatCode="General">
                  <c:v>0.28870000000000001</c:v>
                </c:pt>
                <c:pt idx="25734" formatCode="General">
                  <c:v>0.28870000000000001</c:v>
                </c:pt>
                <c:pt idx="25735" formatCode="General">
                  <c:v>0.28870000000000001</c:v>
                </c:pt>
                <c:pt idx="25736" formatCode="General">
                  <c:v>0.28870000000000001</c:v>
                </c:pt>
                <c:pt idx="25737" formatCode="General">
                  <c:v>0.28870000000000001</c:v>
                </c:pt>
                <c:pt idx="25738" formatCode="General">
                  <c:v>0.28870000000000001</c:v>
                </c:pt>
                <c:pt idx="25739" formatCode="General">
                  <c:v>0.28870000000000001</c:v>
                </c:pt>
                <c:pt idx="25740" formatCode="General">
                  <c:v>0.28869</c:v>
                </c:pt>
                <c:pt idx="25741" formatCode="General">
                  <c:v>0.28869</c:v>
                </c:pt>
                <c:pt idx="25742" formatCode="General">
                  <c:v>0.28869</c:v>
                </c:pt>
                <c:pt idx="25743" formatCode="General">
                  <c:v>0.28869</c:v>
                </c:pt>
                <c:pt idx="25744" formatCode="General">
                  <c:v>0.28869</c:v>
                </c:pt>
                <c:pt idx="25745" formatCode="General">
                  <c:v>0.28869</c:v>
                </c:pt>
                <c:pt idx="25746" formatCode="General">
                  <c:v>0.28869</c:v>
                </c:pt>
                <c:pt idx="25747" formatCode="General">
                  <c:v>0.28869</c:v>
                </c:pt>
                <c:pt idx="25748" formatCode="General">
                  <c:v>0.28869</c:v>
                </c:pt>
                <c:pt idx="25749" formatCode="General">
                  <c:v>0.28869</c:v>
                </c:pt>
                <c:pt idx="25750" formatCode="General">
                  <c:v>0.28867999999999999</c:v>
                </c:pt>
                <c:pt idx="25751" formatCode="General">
                  <c:v>0.28867999999999999</c:v>
                </c:pt>
                <c:pt idx="25752" formatCode="General">
                  <c:v>0.28867999999999999</c:v>
                </c:pt>
                <c:pt idx="25753" formatCode="General">
                  <c:v>0.28867999999999999</c:v>
                </c:pt>
                <c:pt idx="25754" formatCode="General">
                  <c:v>0.28867999999999999</c:v>
                </c:pt>
                <c:pt idx="25755" formatCode="General">
                  <c:v>0.28867999999999999</c:v>
                </c:pt>
                <c:pt idx="25756" formatCode="General">
                  <c:v>0.28867999999999999</c:v>
                </c:pt>
                <c:pt idx="25757" formatCode="General">
                  <c:v>0.28867999999999999</c:v>
                </c:pt>
                <c:pt idx="25758" formatCode="General">
                  <c:v>0.28867999999999999</c:v>
                </c:pt>
                <c:pt idx="25759" formatCode="General">
                  <c:v>0.28866999999999998</c:v>
                </c:pt>
                <c:pt idx="25760" formatCode="General">
                  <c:v>0.28866999999999998</c:v>
                </c:pt>
                <c:pt idx="25761" formatCode="General">
                  <c:v>0.28866999999999998</c:v>
                </c:pt>
                <c:pt idx="25762" formatCode="General">
                  <c:v>0.28866999999999998</c:v>
                </c:pt>
                <c:pt idx="25763" formatCode="General">
                  <c:v>0.28866999999999998</c:v>
                </c:pt>
                <c:pt idx="25764" formatCode="General">
                  <c:v>0.28866999999999998</c:v>
                </c:pt>
                <c:pt idx="25765" formatCode="General">
                  <c:v>0.28866999999999998</c:v>
                </c:pt>
                <c:pt idx="25766" formatCode="General">
                  <c:v>0.28866999999999998</c:v>
                </c:pt>
                <c:pt idx="25767" formatCode="General">
                  <c:v>0.28866999999999998</c:v>
                </c:pt>
                <c:pt idx="25768" formatCode="General">
                  <c:v>0.28866999999999998</c:v>
                </c:pt>
                <c:pt idx="25769" formatCode="General">
                  <c:v>0.28866000000000003</c:v>
                </c:pt>
                <c:pt idx="25770" formatCode="General">
                  <c:v>0.28866000000000003</c:v>
                </c:pt>
                <c:pt idx="25771" formatCode="General">
                  <c:v>0.28866000000000003</c:v>
                </c:pt>
                <c:pt idx="25772" formatCode="General">
                  <c:v>0.28866000000000003</c:v>
                </c:pt>
                <c:pt idx="25773" formatCode="General">
                  <c:v>0.28866000000000003</c:v>
                </c:pt>
                <c:pt idx="25774" formatCode="General">
                  <c:v>0.28866000000000003</c:v>
                </c:pt>
                <c:pt idx="25775" formatCode="General">
                  <c:v>0.28866000000000003</c:v>
                </c:pt>
                <c:pt idx="25776" formatCode="General">
                  <c:v>0.28866000000000003</c:v>
                </c:pt>
                <c:pt idx="25777" formatCode="General">
                  <c:v>0.28866000000000003</c:v>
                </c:pt>
                <c:pt idx="25778" formatCode="General">
                  <c:v>0.28865000000000002</c:v>
                </c:pt>
                <c:pt idx="25779" formatCode="General">
                  <c:v>0.28865000000000002</c:v>
                </c:pt>
                <c:pt idx="25780" formatCode="General">
                  <c:v>0.28865000000000002</c:v>
                </c:pt>
                <c:pt idx="25781" formatCode="General">
                  <c:v>0.28865000000000002</c:v>
                </c:pt>
                <c:pt idx="25782" formatCode="General">
                  <c:v>0.28865000000000002</c:v>
                </c:pt>
                <c:pt idx="25783" formatCode="General">
                  <c:v>0.28865000000000002</c:v>
                </c:pt>
                <c:pt idx="25784" formatCode="General">
                  <c:v>0.28865000000000002</c:v>
                </c:pt>
                <c:pt idx="25785" formatCode="General">
                  <c:v>0.28865000000000002</c:v>
                </c:pt>
                <c:pt idx="25786" formatCode="General">
                  <c:v>0.28865000000000002</c:v>
                </c:pt>
                <c:pt idx="25787" formatCode="General">
                  <c:v>0.28864000000000001</c:v>
                </c:pt>
                <c:pt idx="25788" formatCode="General">
                  <c:v>0.28864000000000001</c:v>
                </c:pt>
                <c:pt idx="25789" formatCode="General">
                  <c:v>0.28864000000000001</c:v>
                </c:pt>
                <c:pt idx="25790" formatCode="General">
                  <c:v>0.28864000000000001</c:v>
                </c:pt>
                <c:pt idx="25791" formatCode="General">
                  <c:v>0.28864000000000001</c:v>
                </c:pt>
                <c:pt idx="25792" formatCode="General">
                  <c:v>0.28864000000000001</c:v>
                </c:pt>
                <c:pt idx="25793" formatCode="General">
                  <c:v>0.28864000000000001</c:v>
                </c:pt>
                <c:pt idx="25794" formatCode="General">
                  <c:v>0.28864000000000001</c:v>
                </c:pt>
                <c:pt idx="25795" formatCode="General">
                  <c:v>0.28864000000000001</c:v>
                </c:pt>
                <c:pt idx="25796" formatCode="General">
                  <c:v>0.28863</c:v>
                </c:pt>
                <c:pt idx="25797" formatCode="General">
                  <c:v>0.28863</c:v>
                </c:pt>
                <c:pt idx="25798" formatCode="General">
                  <c:v>0.28863</c:v>
                </c:pt>
                <c:pt idx="25799" formatCode="General">
                  <c:v>0.28863</c:v>
                </c:pt>
                <c:pt idx="25800" formatCode="General">
                  <c:v>0.28863</c:v>
                </c:pt>
                <c:pt idx="25801" formatCode="General">
                  <c:v>0.28863</c:v>
                </c:pt>
                <c:pt idx="25802" formatCode="General">
                  <c:v>0.28863</c:v>
                </c:pt>
                <c:pt idx="25803" formatCode="General">
                  <c:v>0.28863</c:v>
                </c:pt>
                <c:pt idx="25804" formatCode="General">
                  <c:v>0.28863</c:v>
                </c:pt>
                <c:pt idx="25805" formatCode="General">
                  <c:v>0.28861999999999999</c:v>
                </c:pt>
                <c:pt idx="25806" formatCode="General">
                  <c:v>0.28861999999999999</c:v>
                </c:pt>
                <c:pt idx="25807" formatCode="General">
                  <c:v>0.28861999999999999</c:v>
                </c:pt>
                <c:pt idx="25808" formatCode="General">
                  <c:v>0.28861999999999999</c:v>
                </c:pt>
                <c:pt idx="25809" formatCode="General">
                  <c:v>0.28861999999999999</c:v>
                </c:pt>
                <c:pt idx="25810" formatCode="General">
                  <c:v>0.28861999999999999</c:v>
                </c:pt>
                <c:pt idx="25811" formatCode="General">
                  <c:v>0.28861999999999999</c:v>
                </c:pt>
                <c:pt idx="25812" formatCode="General">
                  <c:v>0.28861999999999999</c:v>
                </c:pt>
                <c:pt idx="25813" formatCode="General">
                  <c:v>0.28860999999999998</c:v>
                </c:pt>
                <c:pt idx="25814" formatCode="General">
                  <c:v>0.28860999999999998</c:v>
                </c:pt>
                <c:pt idx="25815" formatCode="General">
                  <c:v>0.28860999999999998</c:v>
                </c:pt>
                <c:pt idx="25816" formatCode="General">
                  <c:v>0.28860999999999998</c:v>
                </c:pt>
                <c:pt idx="25817" formatCode="General">
                  <c:v>0.28860999999999998</c:v>
                </c:pt>
                <c:pt idx="25818" formatCode="General">
                  <c:v>0.28860999999999998</c:v>
                </c:pt>
                <c:pt idx="25819" formatCode="General">
                  <c:v>0.28860999999999998</c:v>
                </c:pt>
                <c:pt idx="25820" formatCode="General">
                  <c:v>0.28860999999999998</c:v>
                </c:pt>
                <c:pt idx="25821" formatCode="General">
                  <c:v>0.28860000000000002</c:v>
                </c:pt>
                <c:pt idx="25822" formatCode="General">
                  <c:v>0.28860000000000002</c:v>
                </c:pt>
                <c:pt idx="25823" formatCode="General">
                  <c:v>0.28860000000000002</c:v>
                </c:pt>
                <c:pt idx="25824" formatCode="General">
                  <c:v>0.28860000000000002</c:v>
                </c:pt>
                <c:pt idx="25825" formatCode="General">
                  <c:v>0.28860000000000002</c:v>
                </c:pt>
                <c:pt idx="25826" formatCode="General">
                  <c:v>0.28860000000000002</c:v>
                </c:pt>
                <c:pt idx="25827" formatCode="General">
                  <c:v>0.28860000000000002</c:v>
                </c:pt>
                <c:pt idx="25828" formatCode="General">
                  <c:v>0.28860000000000002</c:v>
                </c:pt>
                <c:pt idx="25829" formatCode="General">
                  <c:v>0.28859000000000001</c:v>
                </c:pt>
                <c:pt idx="25830" formatCode="General">
                  <c:v>0.28859000000000001</c:v>
                </c:pt>
                <c:pt idx="25831" formatCode="General">
                  <c:v>0.28859000000000001</c:v>
                </c:pt>
                <c:pt idx="25832" formatCode="General">
                  <c:v>0.28859000000000001</c:v>
                </c:pt>
                <c:pt idx="25833" formatCode="General">
                  <c:v>0.28859000000000001</c:v>
                </c:pt>
                <c:pt idx="25834" formatCode="General">
                  <c:v>0.28859000000000001</c:v>
                </c:pt>
                <c:pt idx="25835" formatCode="General">
                  <c:v>0.28859000000000001</c:v>
                </c:pt>
                <c:pt idx="25836" formatCode="General">
                  <c:v>0.28858</c:v>
                </c:pt>
                <c:pt idx="25837" formatCode="General">
                  <c:v>0.28858</c:v>
                </c:pt>
                <c:pt idx="25838" formatCode="General">
                  <c:v>0.28858</c:v>
                </c:pt>
                <c:pt idx="25839" formatCode="General">
                  <c:v>0.28858</c:v>
                </c:pt>
                <c:pt idx="25840" formatCode="General">
                  <c:v>0.28858</c:v>
                </c:pt>
                <c:pt idx="25841" formatCode="General">
                  <c:v>0.28858</c:v>
                </c:pt>
                <c:pt idx="25842" formatCode="General">
                  <c:v>0.28858</c:v>
                </c:pt>
                <c:pt idx="25843" formatCode="General">
                  <c:v>0.28856999999999999</c:v>
                </c:pt>
                <c:pt idx="25844" formatCode="General">
                  <c:v>0.28856999999999999</c:v>
                </c:pt>
                <c:pt idx="25845" formatCode="General">
                  <c:v>0.28856999999999999</c:v>
                </c:pt>
                <c:pt idx="25846" formatCode="General">
                  <c:v>0.28856999999999999</c:v>
                </c:pt>
                <c:pt idx="25847" formatCode="General">
                  <c:v>0.28856999999999999</c:v>
                </c:pt>
                <c:pt idx="25848" formatCode="General">
                  <c:v>0.28856999999999999</c:v>
                </c:pt>
                <c:pt idx="25849" formatCode="General">
                  <c:v>0.28856999999999999</c:v>
                </c:pt>
                <c:pt idx="25850" formatCode="General">
                  <c:v>0.28855999999999998</c:v>
                </c:pt>
                <c:pt idx="25851" formatCode="General">
                  <c:v>0.28855999999999998</c:v>
                </c:pt>
                <c:pt idx="25852" formatCode="General">
                  <c:v>0.28855999999999998</c:v>
                </c:pt>
                <c:pt idx="25853" formatCode="General">
                  <c:v>0.28855999999999998</c:v>
                </c:pt>
                <c:pt idx="25854" formatCode="General">
                  <c:v>0.28855999999999998</c:v>
                </c:pt>
                <c:pt idx="25855" formatCode="General">
                  <c:v>0.28855999999999998</c:v>
                </c:pt>
                <c:pt idx="25856" formatCode="General">
                  <c:v>0.28855999999999998</c:v>
                </c:pt>
                <c:pt idx="25857" formatCode="General">
                  <c:v>0.28854999999999997</c:v>
                </c:pt>
                <c:pt idx="25858" formatCode="General">
                  <c:v>0.28854999999999997</c:v>
                </c:pt>
                <c:pt idx="25859" formatCode="General">
                  <c:v>0.28854999999999997</c:v>
                </c:pt>
                <c:pt idx="25860" formatCode="General">
                  <c:v>0.28854999999999997</c:v>
                </c:pt>
                <c:pt idx="25861" formatCode="General">
                  <c:v>0.28854999999999997</c:v>
                </c:pt>
                <c:pt idx="25862" formatCode="General">
                  <c:v>0.28854999999999997</c:v>
                </c:pt>
                <c:pt idx="25863" formatCode="General">
                  <c:v>0.28854999999999997</c:v>
                </c:pt>
                <c:pt idx="25864" formatCode="General">
                  <c:v>0.28854000000000002</c:v>
                </c:pt>
                <c:pt idx="25865" formatCode="General">
                  <c:v>0.28854000000000002</c:v>
                </c:pt>
                <c:pt idx="25866" formatCode="General">
                  <c:v>0.28854000000000002</c:v>
                </c:pt>
                <c:pt idx="25867" formatCode="General">
                  <c:v>0.28854000000000002</c:v>
                </c:pt>
                <c:pt idx="25868" formatCode="General">
                  <c:v>0.28854000000000002</c:v>
                </c:pt>
                <c:pt idx="25869" formatCode="General">
                  <c:v>0.28854000000000002</c:v>
                </c:pt>
                <c:pt idx="25870" formatCode="General">
                  <c:v>0.28853000000000001</c:v>
                </c:pt>
                <c:pt idx="25871" formatCode="General">
                  <c:v>0.28853000000000001</c:v>
                </c:pt>
                <c:pt idx="25872" formatCode="General">
                  <c:v>0.28853000000000001</c:v>
                </c:pt>
                <c:pt idx="25873" formatCode="General">
                  <c:v>0.28853000000000001</c:v>
                </c:pt>
                <c:pt idx="25874" formatCode="General">
                  <c:v>0.28853000000000001</c:v>
                </c:pt>
                <c:pt idx="25875" formatCode="General">
                  <c:v>0.28853000000000001</c:v>
                </c:pt>
                <c:pt idx="25876" formatCode="General">
                  <c:v>0.28852</c:v>
                </c:pt>
                <c:pt idx="25877" formatCode="General">
                  <c:v>0.28852</c:v>
                </c:pt>
                <c:pt idx="25878" formatCode="General">
                  <c:v>0.28852</c:v>
                </c:pt>
                <c:pt idx="25879" formatCode="General">
                  <c:v>0.28852</c:v>
                </c:pt>
                <c:pt idx="25880" formatCode="General">
                  <c:v>0.28852</c:v>
                </c:pt>
                <c:pt idx="25881" formatCode="General">
                  <c:v>0.28852</c:v>
                </c:pt>
                <c:pt idx="25882" formatCode="General">
                  <c:v>0.28850999999999999</c:v>
                </c:pt>
                <c:pt idx="25883" formatCode="General">
                  <c:v>0.28850999999999999</c:v>
                </c:pt>
                <c:pt idx="25884" formatCode="General">
                  <c:v>0.28850999999999999</c:v>
                </c:pt>
                <c:pt idx="25885" formatCode="General">
                  <c:v>0.28850999999999999</c:v>
                </c:pt>
                <c:pt idx="25886" formatCode="General">
                  <c:v>0.28850999999999999</c:v>
                </c:pt>
                <c:pt idx="25887" formatCode="General">
                  <c:v>0.28850999999999999</c:v>
                </c:pt>
                <c:pt idx="25888" formatCode="General">
                  <c:v>0.28849999999999998</c:v>
                </c:pt>
                <c:pt idx="25889" formatCode="General">
                  <c:v>0.28849999999999998</c:v>
                </c:pt>
                <c:pt idx="25890" formatCode="General">
                  <c:v>0.28849999999999998</c:v>
                </c:pt>
                <c:pt idx="25891" formatCode="General">
                  <c:v>0.28849999999999998</c:v>
                </c:pt>
                <c:pt idx="25892" formatCode="General">
                  <c:v>0.28849999999999998</c:v>
                </c:pt>
                <c:pt idx="25893" formatCode="General">
                  <c:v>0.28849000000000002</c:v>
                </c:pt>
                <c:pt idx="25894" formatCode="General">
                  <c:v>0.28849000000000002</c:v>
                </c:pt>
                <c:pt idx="25895" formatCode="General">
                  <c:v>0.28849000000000002</c:v>
                </c:pt>
                <c:pt idx="25896" formatCode="General">
                  <c:v>0.28849000000000002</c:v>
                </c:pt>
                <c:pt idx="25897" formatCode="General">
                  <c:v>0.28849000000000002</c:v>
                </c:pt>
                <c:pt idx="25898" formatCode="General">
                  <c:v>0.28849000000000002</c:v>
                </c:pt>
                <c:pt idx="25899" formatCode="General">
                  <c:v>0.28848000000000001</c:v>
                </c:pt>
                <c:pt idx="25900" formatCode="General">
                  <c:v>0.28848000000000001</c:v>
                </c:pt>
                <c:pt idx="25901" formatCode="General">
                  <c:v>0.28848000000000001</c:v>
                </c:pt>
                <c:pt idx="25902" formatCode="General">
                  <c:v>0.28848000000000001</c:v>
                </c:pt>
                <c:pt idx="25903" formatCode="General">
                  <c:v>0.28848000000000001</c:v>
                </c:pt>
                <c:pt idx="25904" formatCode="General">
                  <c:v>0.28847</c:v>
                </c:pt>
                <c:pt idx="25905" formatCode="General">
                  <c:v>0.28847</c:v>
                </c:pt>
                <c:pt idx="25906" formatCode="General">
                  <c:v>0.28847</c:v>
                </c:pt>
                <c:pt idx="25907" formatCode="General">
                  <c:v>0.28847</c:v>
                </c:pt>
                <c:pt idx="25908" formatCode="General">
                  <c:v>0.28847</c:v>
                </c:pt>
                <c:pt idx="25909" formatCode="General">
                  <c:v>0.28845999999999999</c:v>
                </c:pt>
                <c:pt idx="25910" formatCode="General">
                  <c:v>0.28845999999999999</c:v>
                </c:pt>
                <c:pt idx="25911" formatCode="General">
                  <c:v>0.28845999999999999</c:v>
                </c:pt>
                <c:pt idx="25912" formatCode="General">
                  <c:v>0.28845999999999999</c:v>
                </c:pt>
                <c:pt idx="25913" formatCode="General">
                  <c:v>0.28845999999999999</c:v>
                </c:pt>
                <c:pt idx="25914" formatCode="General">
                  <c:v>0.28844999999999998</c:v>
                </c:pt>
                <c:pt idx="25915" formatCode="General">
                  <c:v>0.28844999999999998</c:v>
                </c:pt>
                <c:pt idx="25916" formatCode="General">
                  <c:v>0.28844999999999998</c:v>
                </c:pt>
                <c:pt idx="25917" formatCode="General">
                  <c:v>0.28844999999999998</c:v>
                </c:pt>
                <c:pt idx="25918" formatCode="General">
                  <c:v>0.28844999999999998</c:v>
                </c:pt>
                <c:pt idx="25919" formatCode="General">
                  <c:v>0.28843999999999997</c:v>
                </c:pt>
                <c:pt idx="25920" formatCode="General">
                  <c:v>0.28843999999999997</c:v>
                </c:pt>
                <c:pt idx="25921" formatCode="General">
                  <c:v>0.28843999999999997</c:v>
                </c:pt>
                <c:pt idx="25922" formatCode="General">
                  <c:v>0.28843999999999997</c:v>
                </c:pt>
                <c:pt idx="25923" formatCode="General">
                  <c:v>0.28843999999999997</c:v>
                </c:pt>
                <c:pt idx="25924" formatCode="General">
                  <c:v>0.28843000000000002</c:v>
                </c:pt>
                <c:pt idx="25925" formatCode="General">
                  <c:v>0.28843000000000002</c:v>
                </c:pt>
                <c:pt idx="25926" formatCode="General">
                  <c:v>0.28843000000000002</c:v>
                </c:pt>
                <c:pt idx="25927" formatCode="General">
                  <c:v>0.28843000000000002</c:v>
                </c:pt>
                <c:pt idx="25928" formatCode="General">
                  <c:v>0.28842000000000001</c:v>
                </c:pt>
                <c:pt idx="25929" formatCode="General">
                  <c:v>0.28842000000000001</c:v>
                </c:pt>
                <c:pt idx="25930" formatCode="General">
                  <c:v>0.28842000000000001</c:v>
                </c:pt>
                <c:pt idx="25931" formatCode="General">
                  <c:v>0.28842000000000001</c:v>
                </c:pt>
                <c:pt idx="25932" formatCode="General">
                  <c:v>0.28842000000000001</c:v>
                </c:pt>
                <c:pt idx="25933" formatCode="General">
                  <c:v>0.28841</c:v>
                </c:pt>
                <c:pt idx="25934" formatCode="General">
                  <c:v>0.28841</c:v>
                </c:pt>
                <c:pt idx="25935" formatCode="General">
                  <c:v>0.28841</c:v>
                </c:pt>
                <c:pt idx="25936" formatCode="General">
                  <c:v>0.28841</c:v>
                </c:pt>
                <c:pt idx="25937" formatCode="General">
                  <c:v>0.28839999999999999</c:v>
                </c:pt>
                <c:pt idx="25938" formatCode="General">
                  <c:v>0.28839999999999999</c:v>
                </c:pt>
                <c:pt idx="25939" formatCode="General">
                  <c:v>0.28839999999999999</c:v>
                </c:pt>
                <c:pt idx="25940" formatCode="General">
                  <c:v>0.28839999999999999</c:v>
                </c:pt>
                <c:pt idx="25941" formatCode="General">
                  <c:v>0.28839999999999999</c:v>
                </c:pt>
                <c:pt idx="25942" formatCode="General">
                  <c:v>0.28838999999999998</c:v>
                </c:pt>
                <c:pt idx="25943" formatCode="General">
                  <c:v>0.28838999999999998</c:v>
                </c:pt>
                <c:pt idx="25944" formatCode="General">
                  <c:v>0.28838999999999998</c:v>
                </c:pt>
                <c:pt idx="25945" formatCode="General">
                  <c:v>0.28838999999999998</c:v>
                </c:pt>
                <c:pt idx="25946" formatCode="General">
                  <c:v>0.28838000000000003</c:v>
                </c:pt>
                <c:pt idx="25947" formatCode="General">
                  <c:v>0.28838000000000003</c:v>
                </c:pt>
                <c:pt idx="25948" formatCode="General">
                  <c:v>0.28838000000000003</c:v>
                </c:pt>
                <c:pt idx="25949" formatCode="General">
                  <c:v>0.28838000000000003</c:v>
                </c:pt>
                <c:pt idx="25950" formatCode="General">
                  <c:v>0.28837000000000002</c:v>
                </c:pt>
                <c:pt idx="25951" formatCode="General">
                  <c:v>0.28837000000000002</c:v>
                </c:pt>
                <c:pt idx="25952" formatCode="General">
                  <c:v>0.28837000000000002</c:v>
                </c:pt>
                <c:pt idx="25953" formatCode="General">
                  <c:v>0.28837000000000002</c:v>
                </c:pt>
                <c:pt idx="25954" formatCode="General">
                  <c:v>0.28836000000000001</c:v>
                </c:pt>
                <c:pt idx="25955" formatCode="General">
                  <c:v>0.28836000000000001</c:v>
                </c:pt>
                <c:pt idx="25956" formatCode="General">
                  <c:v>0.28836000000000001</c:v>
                </c:pt>
                <c:pt idx="25957" formatCode="General">
                  <c:v>0.28836000000000001</c:v>
                </c:pt>
                <c:pt idx="25958" formatCode="General">
                  <c:v>0.28835</c:v>
                </c:pt>
                <c:pt idx="25959" formatCode="General">
                  <c:v>0.28835</c:v>
                </c:pt>
                <c:pt idx="25960" formatCode="General">
                  <c:v>0.28835</c:v>
                </c:pt>
                <c:pt idx="25961" formatCode="General">
                  <c:v>0.28835</c:v>
                </c:pt>
                <c:pt idx="25962" formatCode="General">
                  <c:v>0.28833999999999999</c:v>
                </c:pt>
                <c:pt idx="25963" formatCode="General">
                  <c:v>0.28833999999999999</c:v>
                </c:pt>
                <c:pt idx="25964" formatCode="General">
                  <c:v>0.28833999999999999</c:v>
                </c:pt>
                <c:pt idx="25965" formatCode="General">
                  <c:v>0.28832999999999998</c:v>
                </c:pt>
                <c:pt idx="25966" formatCode="General">
                  <c:v>0.28832999999999998</c:v>
                </c:pt>
                <c:pt idx="25967" formatCode="General">
                  <c:v>0.28832999999999998</c:v>
                </c:pt>
                <c:pt idx="25968" formatCode="General">
                  <c:v>0.28832999999999998</c:v>
                </c:pt>
                <c:pt idx="25969" formatCode="General">
                  <c:v>0.28832000000000002</c:v>
                </c:pt>
                <c:pt idx="25970" formatCode="General">
                  <c:v>0.28832000000000002</c:v>
                </c:pt>
                <c:pt idx="25971" formatCode="General">
                  <c:v>0.28832000000000002</c:v>
                </c:pt>
                <c:pt idx="25972" formatCode="General">
                  <c:v>0.28832000000000002</c:v>
                </c:pt>
                <c:pt idx="25973" formatCode="General">
                  <c:v>0.28831000000000001</c:v>
                </c:pt>
                <c:pt idx="25974" formatCode="General">
                  <c:v>0.28831000000000001</c:v>
                </c:pt>
                <c:pt idx="25975" formatCode="General">
                  <c:v>0.28831000000000001</c:v>
                </c:pt>
                <c:pt idx="25976" formatCode="General">
                  <c:v>0.2883</c:v>
                </c:pt>
                <c:pt idx="25977" formatCode="General">
                  <c:v>0.2883</c:v>
                </c:pt>
                <c:pt idx="25978" formatCode="General">
                  <c:v>0.2883</c:v>
                </c:pt>
                <c:pt idx="25979" formatCode="General">
                  <c:v>0.2883</c:v>
                </c:pt>
                <c:pt idx="25980" formatCode="General">
                  <c:v>0.28828999999999999</c:v>
                </c:pt>
                <c:pt idx="25981" formatCode="General">
                  <c:v>0.28828999999999999</c:v>
                </c:pt>
                <c:pt idx="25982" formatCode="General">
                  <c:v>0.28828999999999999</c:v>
                </c:pt>
                <c:pt idx="25983" formatCode="General">
                  <c:v>0.28827999999999998</c:v>
                </c:pt>
                <c:pt idx="25984" formatCode="General">
                  <c:v>0.28827999999999998</c:v>
                </c:pt>
                <c:pt idx="25985" formatCode="General">
                  <c:v>0.28827999999999998</c:v>
                </c:pt>
                <c:pt idx="25986" formatCode="General">
                  <c:v>0.28827999999999998</c:v>
                </c:pt>
                <c:pt idx="25987" formatCode="General">
                  <c:v>0.28827000000000003</c:v>
                </c:pt>
                <c:pt idx="25988" formatCode="General">
                  <c:v>0.28827000000000003</c:v>
                </c:pt>
                <c:pt idx="25989" formatCode="General">
                  <c:v>0.28827000000000003</c:v>
                </c:pt>
                <c:pt idx="25990" formatCode="General">
                  <c:v>0.28826000000000002</c:v>
                </c:pt>
                <c:pt idx="25991" formatCode="General">
                  <c:v>0.28826000000000002</c:v>
                </c:pt>
                <c:pt idx="25992" formatCode="General">
                  <c:v>0.28826000000000002</c:v>
                </c:pt>
                <c:pt idx="25993" formatCode="General">
                  <c:v>0.28825000000000001</c:v>
                </c:pt>
                <c:pt idx="25994" formatCode="General">
                  <c:v>0.28825000000000001</c:v>
                </c:pt>
                <c:pt idx="25995" formatCode="General">
                  <c:v>0.28825000000000001</c:v>
                </c:pt>
                <c:pt idx="25996" formatCode="General">
                  <c:v>0.28824</c:v>
                </c:pt>
                <c:pt idx="25997" formatCode="General">
                  <c:v>0.28824</c:v>
                </c:pt>
                <c:pt idx="25998" formatCode="General">
                  <c:v>0.28824</c:v>
                </c:pt>
                <c:pt idx="25999" formatCode="General">
                  <c:v>0.28822999999999999</c:v>
                </c:pt>
                <c:pt idx="26000" formatCode="General">
                  <c:v>0.28822999999999999</c:v>
                </c:pt>
                <c:pt idx="26001" formatCode="General">
                  <c:v>0.28822999999999999</c:v>
                </c:pt>
                <c:pt idx="26002" formatCode="General">
                  <c:v>0.28821999999999998</c:v>
                </c:pt>
                <c:pt idx="26003" formatCode="General">
                  <c:v>0.28821999999999998</c:v>
                </c:pt>
                <c:pt idx="26004" formatCode="General">
                  <c:v>0.28821999999999998</c:v>
                </c:pt>
                <c:pt idx="26005" formatCode="General">
                  <c:v>0.28821999999999998</c:v>
                </c:pt>
                <c:pt idx="26006" formatCode="General">
                  <c:v>0.28821000000000002</c:v>
                </c:pt>
                <c:pt idx="26007" formatCode="General">
                  <c:v>0.28821000000000002</c:v>
                </c:pt>
                <c:pt idx="26008" formatCode="General">
                  <c:v>0.28820000000000001</c:v>
                </c:pt>
                <c:pt idx="26009" formatCode="General">
                  <c:v>0.28820000000000001</c:v>
                </c:pt>
                <c:pt idx="26010" formatCode="General">
                  <c:v>0.28820000000000001</c:v>
                </c:pt>
                <c:pt idx="26011" formatCode="General">
                  <c:v>0.28819</c:v>
                </c:pt>
                <c:pt idx="26012" formatCode="General">
                  <c:v>0.28819</c:v>
                </c:pt>
                <c:pt idx="26013" formatCode="General">
                  <c:v>0.28819</c:v>
                </c:pt>
                <c:pt idx="26014" formatCode="General">
                  <c:v>0.28817999999999999</c:v>
                </c:pt>
                <c:pt idx="26015" formatCode="General">
                  <c:v>0.28817999999999999</c:v>
                </c:pt>
                <c:pt idx="26016" formatCode="General">
                  <c:v>0.28817999999999999</c:v>
                </c:pt>
                <c:pt idx="26017" formatCode="General">
                  <c:v>0.28816999999999998</c:v>
                </c:pt>
                <c:pt idx="26018" formatCode="General">
                  <c:v>0.28816999999999998</c:v>
                </c:pt>
                <c:pt idx="26019" formatCode="General">
                  <c:v>0.28816999999999998</c:v>
                </c:pt>
                <c:pt idx="26020" formatCode="General">
                  <c:v>0.28816000000000003</c:v>
                </c:pt>
                <c:pt idx="26021" formatCode="General">
                  <c:v>0.28816000000000003</c:v>
                </c:pt>
                <c:pt idx="26022" formatCode="General">
                  <c:v>0.28816000000000003</c:v>
                </c:pt>
                <c:pt idx="26023" formatCode="General">
                  <c:v>0.28815000000000002</c:v>
                </c:pt>
                <c:pt idx="26024" formatCode="General">
                  <c:v>0.28815000000000002</c:v>
                </c:pt>
                <c:pt idx="26025" formatCode="General">
                  <c:v>0.28815000000000002</c:v>
                </c:pt>
                <c:pt idx="26026" formatCode="General">
                  <c:v>0.28814000000000001</c:v>
                </c:pt>
                <c:pt idx="26027" formatCode="General">
                  <c:v>0.28814000000000001</c:v>
                </c:pt>
                <c:pt idx="26028" formatCode="General">
                  <c:v>0.28813</c:v>
                </c:pt>
                <c:pt idx="26029" formatCode="General">
                  <c:v>0.28813</c:v>
                </c:pt>
                <c:pt idx="26030" formatCode="General">
                  <c:v>0.28813</c:v>
                </c:pt>
                <c:pt idx="26031" formatCode="General">
                  <c:v>0.28811999999999999</c:v>
                </c:pt>
                <c:pt idx="26032" formatCode="General">
                  <c:v>0.28811999999999999</c:v>
                </c:pt>
                <c:pt idx="26033" formatCode="General">
                  <c:v>0.28811999999999999</c:v>
                </c:pt>
                <c:pt idx="26034" formatCode="General">
                  <c:v>0.28810999999999998</c:v>
                </c:pt>
                <c:pt idx="26035" formatCode="General">
                  <c:v>0.28810999999999998</c:v>
                </c:pt>
                <c:pt idx="26036" formatCode="General">
                  <c:v>0.28810000000000002</c:v>
                </c:pt>
                <c:pt idx="26037" formatCode="General">
                  <c:v>0.28810000000000002</c:v>
                </c:pt>
                <c:pt idx="26038" formatCode="General">
                  <c:v>0.28810000000000002</c:v>
                </c:pt>
                <c:pt idx="26039" formatCode="General">
                  <c:v>0.28809000000000001</c:v>
                </c:pt>
                <c:pt idx="26040" formatCode="General">
                  <c:v>0.28809000000000001</c:v>
                </c:pt>
                <c:pt idx="26041" formatCode="General">
                  <c:v>0.28808</c:v>
                </c:pt>
                <c:pt idx="26042" formatCode="General">
                  <c:v>0.28808</c:v>
                </c:pt>
                <c:pt idx="26043" formatCode="General">
                  <c:v>0.28808</c:v>
                </c:pt>
                <c:pt idx="26044" formatCode="General">
                  <c:v>0.28806999999999999</c:v>
                </c:pt>
                <c:pt idx="26045" formatCode="General">
                  <c:v>0.28806999999999999</c:v>
                </c:pt>
                <c:pt idx="26046" formatCode="General">
                  <c:v>0.28805999999999998</c:v>
                </c:pt>
                <c:pt idx="26047" formatCode="General">
                  <c:v>0.28805999999999998</c:v>
                </c:pt>
                <c:pt idx="26048" formatCode="General">
                  <c:v>0.28805999999999998</c:v>
                </c:pt>
                <c:pt idx="26049" formatCode="General">
                  <c:v>0.28804999999999997</c:v>
                </c:pt>
                <c:pt idx="26050" formatCode="General">
                  <c:v>0.28804999999999997</c:v>
                </c:pt>
                <c:pt idx="26051" formatCode="General">
                  <c:v>0.28804000000000002</c:v>
                </c:pt>
                <c:pt idx="26052" formatCode="General">
                  <c:v>0.28804000000000002</c:v>
                </c:pt>
                <c:pt idx="26053" formatCode="General">
                  <c:v>0.28804000000000002</c:v>
                </c:pt>
                <c:pt idx="26054" formatCode="General">
                  <c:v>0.28803000000000001</c:v>
                </c:pt>
                <c:pt idx="26055" formatCode="General">
                  <c:v>0.28803000000000001</c:v>
                </c:pt>
                <c:pt idx="26056" formatCode="General">
                  <c:v>0.28802</c:v>
                </c:pt>
                <c:pt idx="26057" formatCode="General">
                  <c:v>0.28802</c:v>
                </c:pt>
                <c:pt idx="26058" formatCode="General">
                  <c:v>0.28800999999999999</c:v>
                </c:pt>
                <c:pt idx="26059" formatCode="General">
                  <c:v>0.28800999999999999</c:v>
                </c:pt>
                <c:pt idx="26060" formatCode="General">
                  <c:v>0.28800999999999999</c:v>
                </c:pt>
                <c:pt idx="26061" formatCode="General">
                  <c:v>0.28799999999999998</c:v>
                </c:pt>
                <c:pt idx="26062" formatCode="General">
                  <c:v>0.28799999999999998</c:v>
                </c:pt>
                <c:pt idx="26063" formatCode="General">
                  <c:v>0.28799000000000002</c:v>
                </c:pt>
                <c:pt idx="26064" formatCode="General">
                  <c:v>0.28799000000000002</c:v>
                </c:pt>
                <c:pt idx="26065" formatCode="General">
                  <c:v>0.28798000000000001</c:v>
                </c:pt>
                <c:pt idx="26066" formatCode="General">
                  <c:v>0.28798000000000001</c:v>
                </c:pt>
                <c:pt idx="26067" formatCode="General">
                  <c:v>0.28797</c:v>
                </c:pt>
                <c:pt idx="26068" formatCode="General">
                  <c:v>0.28797</c:v>
                </c:pt>
                <c:pt idx="26069" formatCode="General">
                  <c:v>0.28797</c:v>
                </c:pt>
                <c:pt idx="26070" formatCode="General">
                  <c:v>0.28795999999999999</c:v>
                </c:pt>
                <c:pt idx="26071" formatCode="General">
                  <c:v>0.28795999999999999</c:v>
                </c:pt>
                <c:pt idx="26072" formatCode="General">
                  <c:v>0.28794999999999998</c:v>
                </c:pt>
                <c:pt idx="26073" formatCode="General">
                  <c:v>0.28794999999999998</c:v>
                </c:pt>
                <c:pt idx="26074" formatCode="General">
                  <c:v>0.28793999999999997</c:v>
                </c:pt>
                <c:pt idx="26075" formatCode="General">
                  <c:v>0.28793999999999997</c:v>
                </c:pt>
                <c:pt idx="26076" formatCode="General">
                  <c:v>0.28793000000000002</c:v>
                </c:pt>
                <c:pt idx="26077" formatCode="General">
                  <c:v>0.28793000000000002</c:v>
                </c:pt>
                <c:pt idx="26078" formatCode="General">
                  <c:v>0.28792000000000001</c:v>
                </c:pt>
                <c:pt idx="26079" formatCode="General">
                  <c:v>0.28792000000000001</c:v>
                </c:pt>
                <c:pt idx="26080" formatCode="General">
                  <c:v>0.28791</c:v>
                </c:pt>
                <c:pt idx="26081" formatCode="General">
                  <c:v>0.28791</c:v>
                </c:pt>
                <c:pt idx="26082" formatCode="General">
                  <c:v>0.28789999999999999</c:v>
                </c:pt>
                <c:pt idx="26083" formatCode="General">
                  <c:v>0.28789999999999999</c:v>
                </c:pt>
                <c:pt idx="26084" formatCode="General">
                  <c:v>0.28789999999999999</c:v>
                </c:pt>
                <c:pt idx="26085" formatCode="General">
                  <c:v>0.28788999999999998</c:v>
                </c:pt>
                <c:pt idx="26086" formatCode="General">
                  <c:v>0.28788999999999998</c:v>
                </c:pt>
                <c:pt idx="26087" formatCode="General">
                  <c:v>0.28788000000000002</c:v>
                </c:pt>
                <c:pt idx="26088" formatCode="General">
                  <c:v>0.28788000000000002</c:v>
                </c:pt>
                <c:pt idx="26089" formatCode="General">
                  <c:v>0.28787000000000001</c:v>
                </c:pt>
                <c:pt idx="26090" formatCode="General">
                  <c:v>0.28787000000000001</c:v>
                </c:pt>
                <c:pt idx="26091" formatCode="General">
                  <c:v>0.28786</c:v>
                </c:pt>
                <c:pt idx="26092" formatCode="General">
                  <c:v>0.28786</c:v>
                </c:pt>
                <c:pt idx="26093" formatCode="General">
                  <c:v>0.28784999999999999</c:v>
                </c:pt>
                <c:pt idx="26094" formatCode="General">
                  <c:v>0.28784999999999999</c:v>
                </c:pt>
                <c:pt idx="26095" formatCode="General">
                  <c:v>0.28783999999999998</c:v>
                </c:pt>
                <c:pt idx="26096" formatCode="General">
                  <c:v>0.28783999999999998</c:v>
                </c:pt>
                <c:pt idx="26097" formatCode="General">
                  <c:v>0.28782999999999997</c:v>
                </c:pt>
                <c:pt idx="26098" formatCode="General">
                  <c:v>0.28782999999999997</c:v>
                </c:pt>
                <c:pt idx="26099" formatCode="General">
                  <c:v>0.28782000000000002</c:v>
                </c:pt>
                <c:pt idx="26100" formatCode="General">
                  <c:v>0.28782000000000002</c:v>
                </c:pt>
                <c:pt idx="26101" formatCode="General">
                  <c:v>0.28781000000000001</c:v>
                </c:pt>
                <c:pt idx="26102" formatCode="General">
                  <c:v>0.28781000000000001</c:v>
                </c:pt>
                <c:pt idx="26103" formatCode="General">
                  <c:v>0.2878</c:v>
                </c:pt>
                <c:pt idx="26104" formatCode="General">
                  <c:v>0.28778999999999999</c:v>
                </c:pt>
                <c:pt idx="26105" formatCode="General">
                  <c:v>0.28778999999999999</c:v>
                </c:pt>
                <c:pt idx="26106" formatCode="General">
                  <c:v>0.28777999999999998</c:v>
                </c:pt>
                <c:pt idx="26107" formatCode="General">
                  <c:v>0.28777999999999998</c:v>
                </c:pt>
                <c:pt idx="26108" formatCode="General">
                  <c:v>0.28777000000000003</c:v>
                </c:pt>
                <c:pt idx="26109" formatCode="General">
                  <c:v>0.28777000000000003</c:v>
                </c:pt>
                <c:pt idx="26110" formatCode="General">
                  <c:v>0.28776000000000002</c:v>
                </c:pt>
                <c:pt idx="26111" formatCode="General">
                  <c:v>0.28776000000000002</c:v>
                </c:pt>
                <c:pt idx="26112" formatCode="General">
                  <c:v>0.28775000000000001</c:v>
                </c:pt>
                <c:pt idx="26113" formatCode="General">
                  <c:v>0.28775000000000001</c:v>
                </c:pt>
                <c:pt idx="26114" formatCode="General">
                  <c:v>0.28774</c:v>
                </c:pt>
                <c:pt idx="26115" formatCode="General">
                  <c:v>0.28774</c:v>
                </c:pt>
                <c:pt idx="26116" formatCode="General">
                  <c:v>0.28772999999999999</c:v>
                </c:pt>
                <c:pt idx="26117" formatCode="General">
                  <c:v>0.28772999999999999</c:v>
                </c:pt>
                <c:pt idx="26118" formatCode="General">
                  <c:v>0.28771999999999998</c:v>
                </c:pt>
                <c:pt idx="26119" formatCode="General">
                  <c:v>0.28771000000000002</c:v>
                </c:pt>
                <c:pt idx="26120" formatCode="General">
                  <c:v>0.28771000000000002</c:v>
                </c:pt>
                <c:pt idx="26121" formatCode="General">
                  <c:v>0.28770000000000001</c:v>
                </c:pt>
                <c:pt idx="26122" formatCode="General">
                  <c:v>0.28770000000000001</c:v>
                </c:pt>
                <c:pt idx="26123" formatCode="General">
                  <c:v>0.28769</c:v>
                </c:pt>
                <c:pt idx="26124" formatCode="General">
                  <c:v>0.28769</c:v>
                </c:pt>
                <c:pt idx="26125" formatCode="General">
                  <c:v>0.28767999999999999</c:v>
                </c:pt>
                <c:pt idx="26126" formatCode="General">
                  <c:v>0.28767999999999999</c:v>
                </c:pt>
                <c:pt idx="26127" formatCode="General">
                  <c:v>0.28766999999999998</c:v>
                </c:pt>
                <c:pt idx="26128" formatCode="General">
                  <c:v>0.28766000000000003</c:v>
                </c:pt>
                <c:pt idx="26129" formatCode="General">
                  <c:v>0.28766000000000003</c:v>
                </c:pt>
                <c:pt idx="26130" formatCode="General">
                  <c:v>0.28765000000000002</c:v>
                </c:pt>
                <c:pt idx="26131" formatCode="General">
                  <c:v>0.28765000000000002</c:v>
                </c:pt>
                <c:pt idx="26132" formatCode="General">
                  <c:v>0.28764000000000001</c:v>
                </c:pt>
                <c:pt idx="26133" formatCode="General">
                  <c:v>0.28764000000000001</c:v>
                </c:pt>
                <c:pt idx="26134" formatCode="General">
                  <c:v>0.28763</c:v>
                </c:pt>
                <c:pt idx="26135" formatCode="General">
                  <c:v>0.28761999999999999</c:v>
                </c:pt>
                <c:pt idx="26136" formatCode="General">
                  <c:v>0.28761999999999999</c:v>
                </c:pt>
                <c:pt idx="26137" formatCode="General">
                  <c:v>0.28760999999999998</c:v>
                </c:pt>
                <c:pt idx="26138" formatCode="General">
                  <c:v>0.28760999999999998</c:v>
                </c:pt>
                <c:pt idx="26139" formatCode="General">
                  <c:v>0.28760000000000002</c:v>
                </c:pt>
                <c:pt idx="26140" formatCode="General">
                  <c:v>0.28760000000000002</c:v>
                </c:pt>
                <c:pt idx="26141" formatCode="General">
                  <c:v>0.28759000000000001</c:v>
                </c:pt>
                <c:pt idx="26142" formatCode="General">
                  <c:v>0.28758</c:v>
                </c:pt>
                <c:pt idx="26143" formatCode="General">
                  <c:v>0.28758</c:v>
                </c:pt>
                <c:pt idx="26144" formatCode="General">
                  <c:v>0.28756999999999999</c:v>
                </c:pt>
                <c:pt idx="26145" formatCode="General">
                  <c:v>0.28756999999999999</c:v>
                </c:pt>
                <c:pt idx="26146" formatCode="General">
                  <c:v>0.28755999999999998</c:v>
                </c:pt>
                <c:pt idx="26147" formatCode="General">
                  <c:v>0.28754999999999997</c:v>
                </c:pt>
                <c:pt idx="26148" formatCode="General">
                  <c:v>0.28754999999999997</c:v>
                </c:pt>
                <c:pt idx="26149" formatCode="General">
                  <c:v>0.28754000000000002</c:v>
                </c:pt>
                <c:pt idx="26150" formatCode="General">
                  <c:v>0.28754000000000002</c:v>
                </c:pt>
                <c:pt idx="26151" formatCode="General">
                  <c:v>0.28753000000000001</c:v>
                </c:pt>
                <c:pt idx="26152" formatCode="General">
                  <c:v>0.28752</c:v>
                </c:pt>
                <c:pt idx="26153" formatCode="General">
                  <c:v>0.28752</c:v>
                </c:pt>
                <c:pt idx="26154" formatCode="General">
                  <c:v>0.28750999999999999</c:v>
                </c:pt>
                <c:pt idx="26155" formatCode="General">
                  <c:v>0.28750999999999999</c:v>
                </c:pt>
                <c:pt idx="26156" formatCode="General">
                  <c:v>0.28749999999999998</c:v>
                </c:pt>
                <c:pt idx="26157" formatCode="General">
                  <c:v>0.28749000000000002</c:v>
                </c:pt>
                <c:pt idx="26158" formatCode="General">
                  <c:v>0.28749000000000002</c:v>
                </c:pt>
                <c:pt idx="26159" formatCode="General">
                  <c:v>0.28748000000000001</c:v>
                </c:pt>
                <c:pt idx="26160" formatCode="General">
                  <c:v>0.28748000000000001</c:v>
                </c:pt>
                <c:pt idx="26161" formatCode="General">
                  <c:v>0.28747</c:v>
                </c:pt>
                <c:pt idx="26162" formatCode="General">
                  <c:v>0.28745999999999999</c:v>
                </c:pt>
                <c:pt idx="26163" formatCode="General">
                  <c:v>0.28745999999999999</c:v>
                </c:pt>
                <c:pt idx="26164" formatCode="General">
                  <c:v>0.28744999999999998</c:v>
                </c:pt>
                <c:pt idx="26165" formatCode="General">
                  <c:v>0.28743999999999997</c:v>
                </c:pt>
                <c:pt idx="26166" formatCode="General">
                  <c:v>0.28743999999999997</c:v>
                </c:pt>
                <c:pt idx="26167" formatCode="General">
                  <c:v>0.28743000000000002</c:v>
                </c:pt>
                <c:pt idx="26168" formatCode="General">
                  <c:v>0.28743000000000002</c:v>
                </c:pt>
                <c:pt idx="26169" formatCode="General">
                  <c:v>0.28742000000000001</c:v>
                </c:pt>
                <c:pt idx="26170" formatCode="General">
                  <c:v>0.28741</c:v>
                </c:pt>
                <c:pt idx="26171" formatCode="General">
                  <c:v>0.28741</c:v>
                </c:pt>
                <c:pt idx="26172" formatCode="General">
                  <c:v>0.28739999999999999</c:v>
                </c:pt>
                <c:pt idx="26173" formatCode="General">
                  <c:v>0.28738999999999998</c:v>
                </c:pt>
                <c:pt idx="26174" formatCode="General">
                  <c:v>0.28738999999999998</c:v>
                </c:pt>
                <c:pt idx="26175" formatCode="General">
                  <c:v>0.28738000000000002</c:v>
                </c:pt>
                <c:pt idx="26176" formatCode="General">
                  <c:v>0.28737000000000001</c:v>
                </c:pt>
                <c:pt idx="26177" formatCode="General">
                  <c:v>0.28737000000000001</c:v>
                </c:pt>
                <c:pt idx="26178" formatCode="General">
                  <c:v>0.28736</c:v>
                </c:pt>
                <c:pt idx="26179" formatCode="General">
                  <c:v>0.28736</c:v>
                </c:pt>
                <c:pt idx="26180" formatCode="General">
                  <c:v>0.28734999999999999</c:v>
                </c:pt>
                <c:pt idx="26181" formatCode="General">
                  <c:v>0.28733999999999998</c:v>
                </c:pt>
                <c:pt idx="26182" formatCode="General">
                  <c:v>0.28733999999999998</c:v>
                </c:pt>
                <c:pt idx="26183" formatCode="General">
                  <c:v>0.28732999999999997</c:v>
                </c:pt>
                <c:pt idx="26184" formatCode="General">
                  <c:v>0.28732000000000002</c:v>
                </c:pt>
                <c:pt idx="26185" formatCode="General">
                  <c:v>0.28732000000000002</c:v>
                </c:pt>
                <c:pt idx="26186" formatCode="General">
                  <c:v>0.28731000000000001</c:v>
                </c:pt>
                <c:pt idx="26187" formatCode="General">
                  <c:v>0.2873</c:v>
                </c:pt>
                <c:pt idx="26188" formatCode="General">
                  <c:v>0.2873</c:v>
                </c:pt>
                <c:pt idx="26189" formatCode="General">
                  <c:v>0.28728999999999999</c:v>
                </c:pt>
                <c:pt idx="26190" formatCode="General">
                  <c:v>0.28727999999999998</c:v>
                </c:pt>
                <c:pt idx="26191" formatCode="General">
                  <c:v>0.28727999999999998</c:v>
                </c:pt>
                <c:pt idx="26192" formatCode="General">
                  <c:v>0.28727000000000003</c:v>
                </c:pt>
                <c:pt idx="26193" formatCode="General">
                  <c:v>0.28726000000000002</c:v>
                </c:pt>
                <c:pt idx="26194" formatCode="General">
                  <c:v>0.28726000000000002</c:v>
                </c:pt>
                <c:pt idx="26195" formatCode="General">
                  <c:v>0.28725000000000001</c:v>
                </c:pt>
                <c:pt idx="26196" formatCode="General">
                  <c:v>0.28724</c:v>
                </c:pt>
                <c:pt idx="26197" formatCode="General">
                  <c:v>0.28724</c:v>
                </c:pt>
                <c:pt idx="26198" formatCode="General">
                  <c:v>0.28722999999999999</c:v>
                </c:pt>
                <c:pt idx="26199" formatCode="General">
                  <c:v>0.28721999999999998</c:v>
                </c:pt>
                <c:pt idx="26200" formatCode="General">
                  <c:v>0.28721999999999998</c:v>
                </c:pt>
                <c:pt idx="26201" formatCode="General">
                  <c:v>0.28721000000000002</c:v>
                </c:pt>
                <c:pt idx="26202" formatCode="General">
                  <c:v>0.28720000000000001</c:v>
                </c:pt>
                <c:pt idx="26203" formatCode="General">
                  <c:v>0.28720000000000001</c:v>
                </c:pt>
                <c:pt idx="26204" formatCode="General">
                  <c:v>0.28719</c:v>
                </c:pt>
                <c:pt idx="26205" formatCode="General">
                  <c:v>0.28717999999999999</c:v>
                </c:pt>
                <c:pt idx="26206" formatCode="General">
                  <c:v>0.28717999999999999</c:v>
                </c:pt>
                <c:pt idx="26207" formatCode="General">
                  <c:v>0.28716999999999998</c:v>
                </c:pt>
                <c:pt idx="26208" formatCode="General">
                  <c:v>0.28716000000000003</c:v>
                </c:pt>
                <c:pt idx="26209" formatCode="General">
                  <c:v>0.28716000000000003</c:v>
                </c:pt>
                <c:pt idx="26210" formatCode="General">
                  <c:v>0.28715000000000002</c:v>
                </c:pt>
                <c:pt idx="26211" formatCode="General">
                  <c:v>0.28714000000000001</c:v>
                </c:pt>
                <c:pt idx="26212" formatCode="General">
                  <c:v>0.28714000000000001</c:v>
                </c:pt>
                <c:pt idx="26213" formatCode="General">
                  <c:v>0.28713</c:v>
                </c:pt>
                <c:pt idx="26214" formatCode="General">
                  <c:v>0.28711999999999999</c:v>
                </c:pt>
                <c:pt idx="26215" formatCode="General">
                  <c:v>0.28710999999999998</c:v>
                </c:pt>
                <c:pt idx="26216" formatCode="General">
                  <c:v>0.28710999999999998</c:v>
                </c:pt>
                <c:pt idx="26217" formatCode="General">
                  <c:v>0.28710000000000002</c:v>
                </c:pt>
                <c:pt idx="26218" formatCode="General">
                  <c:v>0.28709000000000001</c:v>
                </c:pt>
                <c:pt idx="26219" formatCode="General">
                  <c:v>0.28709000000000001</c:v>
                </c:pt>
                <c:pt idx="26220" formatCode="General">
                  <c:v>0.28708</c:v>
                </c:pt>
                <c:pt idx="26221" formatCode="General">
                  <c:v>0.28706999999999999</c:v>
                </c:pt>
                <c:pt idx="26222" formatCode="General">
                  <c:v>0.28706999999999999</c:v>
                </c:pt>
                <c:pt idx="26223" formatCode="General">
                  <c:v>0.28705999999999998</c:v>
                </c:pt>
                <c:pt idx="26224" formatCode="General">
                  <c:v>0.28705000000000003</c:v>
                </c:pt>
                <c:pt idx="26225" formatCode="General">
                  <c:v>0.28704000000000002</c:v>
                </c:pt>
                <c:pt idx="26226" formatCode="General">
                  <c:v>0.28704000000000002</c:v>
                </c:pt>
                <c:pt idx="26227" formatCode="General">
                  <c:v>0.28703000000000001</c:v>
                </c:pt>
                <c:pt idx="26228" formatCode="General">
                  <c:v>0.28702</c:v>
                </c:pt>
                <c:pt idx="26229" formatCode="General">
                  <c:v>0.28702</c:v>
                </c:pt>
                <c:pt idx="26230" formatCode="General">
                  <c:v>0.28700999999999999</c:v>
                </c:pt>
                <c:pt idx="26231" formatCode="General">
                  <c:v>0.28699999999999998</c:v>
                </c:pt>
                <c:pt idx="26232" formatCode="General">
                  <c:v>0.28699999999999998</c:v>
                </c:pt>
                <c:pt idx="26233" formatCode="General">
                  <c:v>0.28699000000000002</c:v>
                </c:pt>
                <c:pt idx="26234" formatCode="General">
                  <c:v>0.28698000000000001</c:v>
                </c:pt>
                <c:pt idx="26235" formatCode="General">
                  <c:v>0.28697</c:v>
                </c:pt>
                <c:pt idx="26236" formatCode="General">
                  <c:v>0.28697</c:v>
                </c:pt>
                <c:pt idx="26237" formatCode="General">
                  <c:v>0.28695999999999999</c:v>
                </c:pt>
                <c:pt idx="26238" formatCode="General">
                  <c:v>0.28694999999999998</c:v>
                </c:pt>
                <c:pt idx="26239" formatCode="General">
                  <c:v>0.28694999999999998</c:v>
                </c:pt>
                <c:pt idx="26240" formatCode="General">
                  <c:v>0.28693999999999997</c:v>
                </c:pt>
                <c:pt idx="26241" formatCode="General">
                  <c:v>0.28693000000000002</c:v>
                </c:pt>
                <c:pt idx="26242" formatCode="General">
                  <c:v>0.28692000000000001</c:v>
                </c:pt>
                <c:pt idx="26243" formatCode="General">
                  <c:v>0.28692000000000001</c:v>
                </c:pt>
                <c:pt idx="26244" formatCode="General">
                  <c:v>0.28691</c:v>
                </c:pt>
                <c:pt idx="26245" formatCode="General">
                  <c:v>0.28689999999999999</c:v>
                </c:pt>
                <c:pt idx="26246" formatCode="General">
                  <c:v>0.28689999999999999</c:v>
                </c:pt>
                <c:pt idx="26247" formatCode="General">
                  <c:v>0.28688999999999998</c:v>
                </c:pt>
                <c:pt idx="26248" formatCode="General">
                  <c:v>0.28688000000000002</c:v>
                </c:pt>
                <c:pt idx="26249" formatCode="General">
                  <c:v>0.28687000000000001</c:v>
                </c:pt>
                <c:pt idx="26250" formatCode="General">
                  <c:v>0.28687000000000001</c:v>
                </c:pt>
                <c:pt idx="26251" formatCode="General">
                  <c:v>0.28686</c:v>
                </c:pt>
                <c:pt idx="26252" formatCode="General">
                  <c:v>0.28684999999999999</c:v>
                </c:pt>
                <c:pt idx="26253" formatCode="General">
                  <c:v>0.28684999999999999</c:v>
                </c:pt>
                <c:pt idx="26254" formatCode="General">
                  <c:v>0.28683999999999998</c:v>
                </c:pt>
                <c:pt idx="26255" formatCode="General">
                  <c:v>0.28682999999999997</c:v>
                </c:pt>
                <c:pt idx="26256" formatCode="General">
                  <c:v>0.28682000000000002</c:v>
                </c:pt>
                <c:pt idx="26257" formatCode="General">
                  <c:v>0.28682000000000002</c:v>
                </c:pt>
                <c:pt idx="26258" formatCode="General">
                  <c:v>0.28681000000000001</c:v>
                </c:pt>
                <c:pt idx="26259" formatCode="General">
                  <c:v>0.2868</c:v>
                </c:pt>
                <c:pt idx="26260" formatCode="General">
                  <c:v>0.28678999999999999</c:v>
                </c:pt>
                <c:pt idx="26261" formatCode="General">
                  <c:v>0.28678999999999999</c:v>
                </c:pt>
                <c:pt idx="26262" formatCode="General">
                  <c:v>0.28677999999999998</c:v>
                </c:pt>
                <c:pt idx="26263" formatCode="General">
                  <c:v>0.28677000000000002</c:v>
                </c:pt>
                <c:pt idx="26264" formatCode="General">
                  <c:v>0.28677000000000002</c:v>
                </c:pt>
                <c:pt idx="26265" formatCode="General">
                  <c:v>0.28676000000000001</c:v>
                </c:pt>
                <c:pt idx="26266" formatCode="General">
                  <c:v>0.28675</c:v>
                </c:pt>
                <c:pt idx="26267" formatCode="General">
                  <c:v>0.28673999999999999</c:v>
                </c:pt>
                <c:pt idx="26268" formatCode="General">
                  <c:v>0.28673999999999999</c:v>
                </c:pt>
                <c:pt idx="26269" formatCode="General">
                  <c:v>0.28672999999999998</c:v>
                </c:pt>
                <c:pt idx="26270" formatCode="General">
                  <c:v>0.28671999999999997</c:v>
                </c:pt>
                <c:pt idx="26271" formatCode="General">
                  <c:v>0.28671999999999997</c:v>
                </c:pt>
                <c:pt idx="26272" formatCode="General">
                  <c:v>0.28671000000000002</c:v>
                </c:pt>
                <c:pt idx="26273" formatCode="General">
                  <c:v>0.28670000000000001</c:v>
                </c:pt>
                <c:pt idx="26274" formatCode="General">
                  <c:v>0.28669</c:v>
                </c:pt>
                <c:pt idx="26275" formatCode="General">
                  <c:v>0.28669</c:v>
                </c:pt>
                <c:pt idx="26276" formatCode="General">
                  <c:v>0.28667999999999999</c:v>
                </c:pt>
                <c:pt idx="26277" formatCode="General">
                  <c:v>0.28666999999999998</c:v>
                </c:pt>
                <c:pt idx="26278" formatCode="General">
                  <c:v>0.28666999999999998</c:v>
                </c:pt>
                <c:pt idx="26279" formatCode="General">
                  <c:v>0.28666000000000003</c:v>
                </c:pt>
                <c:pt idx="26280" formatCode="General">
                  <c:v>0.28665000000000002</c:v>
                </c:pt>
                <c:pt idx="26281" formatCode="General">
                  <c:v>0.28664000000000001</c:v>
                </c:pt>
                <c:pt idx="26282" formatCode="General">
                  <c:v>0.28664000000000001</c:v>
                </c:pt>
                <c:pt idx="26283" formatCode="General">
                  <c:v>0.28663</c:v>
                </c:pt>
                <c:pt idx="26284" formatCode="General">
                  <c:v>0.28661999999999999</c:v>
                </c:pt>
                <c:pt idx="26285" formatCode="General">
                  <c:v>0.28661999999999999</c:v>
                </c:pt>
                <c:pt idx="26286" formatCode="General">
                  <c:v>0.28660999999999998</c:v>
                </c:pt>
                <c:pt idx="26287" formatCode="General">
                  <c:v>0.28660000000000002</c:v>
                </c:pt>
                <c:pt idx="26288" formatCode="General">
                  <c:v>0.28660000000000002</c:v>
                </c:pt>
                <c:pt idx="26289" formatCode="General">
                  <c:v>0.28659000000000001</c:v>
                </c:pt>
                <c:pt idx="26290" formatCode="General">
                  <c:v>0.28658</c:v>
                </c:pt>
                <c:pt idx="26291" formatCode="General">
                  <c:v>0.28656999999999999</c:v>
                </c:pt>
                <c:pt idx="26292" formatCode="General">
                  <c:v>0.28656999999999999</c:v>
                </c:pt>
                <c:pt idx="26293" formatCode="General">
                  <c:v>0.28655999999999998</c:v>
                </c:pt>
                <c:pt idx="26294" formatCode="General">
                  <c:v>0.28655000000000003</c:v>
                </c:pt>
                <c:pt idx="26295" formatCode="General">
                  <c:v>0.28655000000000003</c:v>
                </c:pt>
                <c:pt idx="26296" formatCode="General">
                  <c:v>0.28654000000000002</c:v>
                </c:pt>
                <c:pt idx="26297" formatCode="General">
                  <c:v>0.28653000000000001</c:v>
                </c:pt>
                <c:pt idx="26298" formatCode="General">
                  <c:v>0.28653000000000001</c:v>
                </c:pt>
                <c:pt idx="26299" formatCode="General">
                  <c:v>0.28652</c:v>
                </c:pt>
                <c:pt idx="26300" formatCode="General">
                  <c:v>0.28650999999999999</c:v>
                </c:pt>
                <c:pt idx="26301" formatCode="General">
                  <c:v>0.28650999999999999</c:v>
                </c:pt>
                <c:pt idx="26302" formatCode="General">
                  <c:v>0.28649999999999998</c:v>
                </c:pt>
                <c:pt idx="26303" formatCode="General">
                  <c:v>0.28649000000000002</c:v>
                </c:pt>
                <c:pt idx="26304" formatCode="General">
                  <c:v>0.28649000000000002</c:v>
                </c:pt>
                <c:pt idx="26305" formatCode="General">
                  <c:v>0.28648000000000001</c:v>
                </c:pt>
                <c:pt idx="26306" formatCode="General">
                  <c:v>0.28647</c:v>
                </c:pt>
                <c:pt idx="26307" formatCode="General">
                  <c:v>0.28647</c:v>
                </c:pt>
                <c:pt idx="26308" formatCode="General">
                  <c:v>0.28645999999999999</c:v>
                </c:pt>
                <c:pt idx="26309" formatCode="General">
                  <c:v>0.28644999999999998</c:v>
                </c:pt>
                <c:pt idx="26310" formatCode="General">
                  <c:v>0.28644999999999998</c:v>
                </c:pt>
                <c:pt idx="26311" formatCode="General">
                  <c:v>0.28643999999999997</c:v>
                </c:pt>
                <c:pt idx="26312" formatCode="General">
                  <c:v>0.28643000000000002</c:v>
                </c:pt>
                <c:pt idx="26313" formatCode="General">
                  <c:v>0.28643000000000002</c:v>
                </c:pt>
                <c:pt idx="26314" formatCode="General">
                  <c:v>0.28642000000000001</c:v>
                </c:pt>
                <c:pt idx="26315" formatCode="General">
                  <c:v>0.28641</c:v>
                </c:pt>
                <c:pt idx="26316" formatCode="General">
                  <c:v>0.28641</c:v>
                </c:pt>
                <c:pt idx="26317" formatCode="General">
                  <c:v>0.28639999999999999</c:v>
                </c:pt>
                <c:pt idx="26318" formatCode="General">
                  <c:v>0.28638999999999998</c:v>
                </c:pt>
                <c:pt idx="26319" formatCode="General">
                  <c:v>0.28638999999999998</c:v>
                </c:pt>
                <c:pt idx="26320" formatCode="General">
                  <c:v>0.28638000000000002</c:v>
                </c:pt>
                <c:pt idx="26321" formatCode="General">
                  <c:v>0.28637000000000001</c:v>
                </c:pt>
                <c:pt idx="26322" formatCode="General">
                  <c:v>0.28637000000000001</c:v>
                </c:pt>
                <c:pt idx="26323" formatCode="General">
                  <c:v>0.28636</c:v>
                </c:pt>
                <c:pt idx="26324" formatCode="General">
                  <c:v>0.28636</c:v>
                </c:pt>
                <c:pt idx="26325" formatCode="General">
                  <c:v>0.28634999999999999</c:v>
                </c:pt>
                <c:pt idx="26326" formatCode="General">
                  <c:v>0.28633999999999998</c:v>
                </c:pt>
                <c:pt idx="26327" formatCode="General">
                  <c:v>0.28633999999999998</c:v>
                </c:pt>
                <c:pt idx="26328" formatCode="General">
                  <c:v>0.28632999999999997</c:v>
                </c:pt>
                <c:pt idx="26329" formatCode="General">
                  <c:v>0.28632000000000002</c:v>
                </c:pt>
                <c:pt idx="26330" formatCode="General">
                  <c:v>0.28632000000000002</c:v>
                </c:pt>
                <c:pt idx="26331" formatCode="General">
                  <c:v>0.28631000000000001</c:v>
                </c:pt>
                <c:pt idx="26332" formatCode="General">
                  <c:v>0.28631000000000001</c:v>
                </c:pt>
                <c:pt idx="26333" formatCode="General">
                  <c:v>0.2863</c:v>
                </c:pt>
                <c:pt idx="26334" formatCode="General">
                  <c:v>0.28628999999999999</c:v>
                </c:pt>
                <c:pt idx="26335" formatCode="General">
                  <c:v>0.28628999999999999</c:v>
                </c:pt>
                <c:pt idx="26336" formatCode="General">
                  <c:v>0.28627999999999998</c:v>
                </c:pt>
                <c:pt idx="26337" formatCode="General">
                  <c:v>0.28627999999999998</c:v>
                </c:pt>
                <c:pt idx="26338" formatCode="General">
                  <c:v>0.28627000000000002</c:v>
                </c:pt>
                <c:pt idx="26339" formatCode="General">
                  <c:v>0.28627000000000002</c:v>
                </c:pt>
                <c:pt idx="26340" formatCode="General">
                  <c:v>0.28626000000000001</c:v>
                </c:pt>
                <c:pt idx="26341" formatCode="General">
                  <c:v>0.28625</c:v>
                </c:pt>
                <c:pt idx="26342" formatCode="General">
                  <c:v>0.28625</c:v>
                </c:pt>
                <c:pt idx="26343" formatCode="General">
                  <c:v>0.28623999999999999</c:v>
                </c:pt>
                <c:pt idx="26344" formatCode="General">
                  <c:v>0.28623999999999999</c:v>
                </c:pt>
                <c:pt idx="26345" formatCode="General">
                  <c:v>0.28622999999999998</c:v>
                </c:pt>
                <c:pt idx="26346" formatCode="General">
                  <c:v>0.28622999999999998</c:v>
                </c:pt>
                <c:pt idx="26347" formatCode="General">
                  <c:v>0.28621999999999997</c:v>
                </c:pt>
                <c:pt idx="26348" formatCode="General">
                  <c:v>0.28621000000000002</c:v>
                </c:pt>
                <c:pt idx="26349" formatCode="General">
                  <c:v>0.28621000000000002</c:v>
                </c:pt>
                <c:pt idx="26350" formatCode="General">
                  <c:v>0.28620000000000001</c:v>
                </c:pt>
                <c:pt idx="26351" formatCode="General">
                  <c:v>0.28620000000000001</c:v>
                </c:pt>
                <c:pt idx="26352" formatCode="General">
                  <c:v>0.28619</c:v>
                </c:pt>
                <c:pt idx="26353" formatCode="General">
                  <c:v>0.28619</c:v>
                </c:pt>
                <c:pt idx="26354" formatCode="General">
                  <c:v>0.28617999999999999</c:v>
                </c:pt>
                <c:pt idx="26355" formatCode="General">
                  <c:v>0.28617999999999999</c:v>
                </c:pt>
                <c:pt idx="26356" formatCode="General">
                  <c:v>0.28616999999999998</c:v>
                </c:pt>
                <c:pt idx="26357" formatCode="General">
                  <c:v>0.28616999999999998</c:v>
                </c:pt>
                <c:pt idx="26358" formatCode="General">
                  <c:v>0.28616000000000003</c:v>
                </c:pt>
                <c:pt idx="26359" formatCode="General">
                  <c:v>0.28616000000000003</c:v>
                </c:pt>
                <c:pt idx="26360" formatCode="General">
                  <c:v>0.28615000000000002</c:v>
                </c:pt>
                <c:pt idx="26361" formatCode="General">
                  <c:v>0.28615000000000002</c:v>
                </c:pt>
                <c:pt idx="26362" formatCode="General">
                  <c:v>0.28614000000000001</c:v>
                </c:pt>
                <c:pt idx="26363" formatCode="General">
                  <c:v>0.28614000000000001</c:v>
                </c:pt>
                <c:pt idx="26364" formatCode="General">
                  <c:v>0.28613</c:v>
                </c:pt>
                <c:pt idx="26365" formatCode="General">
                  <c:v>0.28613</c:v>
                </c:pt>
                <c:pt idx="26366" formatCode="General">
                  <c:v>0.28611999999999999</c:v>
                </c:pt>
                <c:pt idx="26367" formatCode="General">
                  <c:v>0.28611999999999999</c:v>
                </c:pt>
                <c:pt idx="26368" formatCode="General">
                  <c:v>0.28610999999999998</c:v>
                </c:pt>
                <c:pt idx="26369" formatCode="General">
                  <c:v>0.28610999999999998</c:v>
                </c:pt>
                <c:pt idx="26370" formatCode="General">
                  <c:v>0.28610999999999998</c:v>
                </c:pt>
                <c:pt idx="26371" formatCode="General">
                  <c:v>0.28610000000000002</c:v>
                </c:pt>
                <c:pt idx="26372" formatCode="General">
                  <c:v>0.28610000000000002</c:v>
                </c:pt>
                <c:pt idx="26373" formatCode="General">
                  <c:v>0.28609000000000001</c:v>
                </c:pt>
                <c:pt idx="26374" formatCode="General">
                  <c:v>0.28609000000000001</c:v>
                </c:pt>
                <c:pt idx="26375" formatCode="General">
                  <c:v>0.28608</c:v>
                </c:pt>
                <c:pt idx="26376" formatCode="General">
                  <c:v>0.28608</c:v>
                </c:pt>
                <c:pt idx="26377" formatCode="General">
                  <c:v>0.28608</c:v>
                </c:pt>
                <c:pt idx="26378" formatCode="General">
                  <c:v>0.28606999999999999</c:v>
                </c:pt>
                <c:pt idx="26379" formatCode="General">
                  <c:v>0.28606999999999999</c:v>
                </c:pt>
                <c:pt idx="26380" formatCode="General">
                  <c:v>0.28605999999999998</c:v>
                </c:pt>
                <c:pt idx="26381" formatCode="General">
                  <c:v>0.28605999999999998</c:v>
                </c:pt>
                <c:pt idx="26382" formatCode="General">
                  <c:v>0.28605999999999998</c:v>
                </c:pt>
                <c:pt idx="26383" formatCode="General">
                  <c:v>0.28605000000000003</c:v>
                </c:pt>
                <c:pt idx="26384" formatCode="General">
                  <c:v>0.28605000000000003</c:v>
                </c:pt>
                <c:pt idx="26385" formatCode="General">
                  <c:v>0.28604000000000002</c:v>
                </c:pt>
                <c:pt idx="26386" formatCode="General">
                  <c:v>0.28604000000000002</c:v>
                </c:pt>
                <c:pt idx="26387" formatCode="General">
                  <c:v>0.28604000000000002</c:v>
                </c:pt>
                <c:pt idx="26388" formatCode="General">
                  <c:v>0.28603000000000001</c:v>
                </c:pt>
                <c:pt idx="26389" formatCode="General">
                  <c:v>0.28603000000000001</c:v>
                </c:pt>
                <c:pt idx="26390" formatCode="General">
                  <c:v>0.28603000000000001</c:v>
                </c:pt>
                <c:pt idx="26391" formatCode="General">
                  <c:v>0.28602</c:v>
                </c:pt>
                <c:pt idx="26392" formatCode="General">
                  <c:v>0.28602</c:v>
                </c:pt>
                <c:pt idx="26393" formatCode="General">
                  <c:v>0.28602</c:v>
                </c:pt>
                <c:pt idx="26394" formatCode="General">
                  <c:v>0.28600999999999999</c:v>
                </c:pt>
                <c:pt idx="26395" formatCode="General">
                  <c:v>0.28600999999999999</c:v>
                </c:pt>
                <c:pt idx="26396" formatCode="General">
                  <c:v>0.28600999999999999</c:v>
                </c:pt>
                <c:pt idx="26397" formatCode="General">
                  <c:v>0.28599999999999998</c:v>
                </c:pt>
                <c:pt idx="26398" formatCode="General">
                  <c:v>0.28599999999999998</c:v>
                </c:pt>
                <c:pt idx="26399" formatCode="General">
                  <c:v>0.28599999999999998</c:v>
                </c:pt>
                <c:pt idx="26400" formatCode="General">
                  <c:v>0.28599999999999998</c:v>
                </c:pt>
                <c:pt idx="26401" formatCode="General">
                  <c:v>0.28599000000000002</c:v>
                </c:pt>
                <c:pt idx="26402" formatCode="General">
                  <c:v>0.28599000000000002</c:v>
                </c:pt>
                <c:pt idx="26403" formatCode="General">
                  <c:v>0.28599000000000002</c:v>
                </c:pt>
                <c:pt idx="26404" formatCode="General">
                  <c:v>0.28598000000000001</c:v>
                </c:pt>
                <c:pt idx="26405" formatCode="General">
                  <c:v>0.28598000000000001</c:v>
                </c:pt>
                <c:pt idx="26406" formatCode="General">
                  <c:v>0.28598000000000001</c:v>
                </c:pt>
                <c:pt idx="26407" formatCode="General">
                  <c:v>0.28598000000000001</c:v>
                </c:pt>
                <c:pt idx="26408" formatCode="General">
                  <c:v>0.28597</c:v>
                </c:pt>
                <c:pt idx="26409" formatCode="General">
                  <c:v>0.28597</c:v>
                </c:pt>
                <c:pt idx="26410" formatCode="General">
                  <c:v>0.28597</c:v>
                </c:pt>
                <c:pt idx="26411" formatCode="General">
                  <c:v>0.28597</c:v>
                </c:pt>
                <c:pt idx="26412" formatCode="General">
                  <c:v>0.28595999999999999</c:v>
                </c:pt>
                <c:pt idx="26413" formatCode="General">
                  <c:v>0.28595999999999999</c:v>
                </c:pt>
                <c:pt idx="26414" formatCode="General">
                  <c:v>0.28595999999999999</c:v>
                </c:pt>
                <c:pt idx="26415" formatCode="General">
                  <c:v>0.28595999999999999</c:v>
                </c:pt>
                <c:pt idx="26416" formatCode="General">
                  <c:v>0.28595999999999999</c:v>
                </c:pt>
                <c:pt idx="26417" formatCode="General">
                  <c:v>0.28594999999999998</c:v>
                </c:pt>
                <c:pt idx="26418" formatCode="General">
                  <c:v>0.28594999999999998</c:v>
                </c:pt>
                <c:pt idx="26419" formatCode="General">
                  <c:v>0.28594999999999998</c:v>
                </c:pt>
                <c:pt idx="26420" formatCode="General">
                  <c:v>0.28594999999999998</c:v>
                </c:pt>
                <c:pt idx="26421" formatCode="General">
                  <c:v>0.28594999999999998</c:v>
                </c:pt>
                <c:pt idx="26422" formatCode="General">
                  <c:v>0.28594999999999998</c:v>
                </c:pt>
                <c:pt idx="26423" formatCode="General">
                  <c:v>0.28594000000000003</c:v>
                </c:pt>
                <c:pt idx="26424" formatCode="General">
                  <c:v>0.28594000000000003</c:v>
                </c:pt>
                <c:pt idx="26425" formatCode="General">
                  <c:v>0.28594000000000003</c:v>
                </c:pt>
                <c:pt idx="26426" formatCode="General">
                  <c:v>0.28594000000000003</c:v>
                </c:pt>
                <c:pt idx="26427" formatCode="General">
                  <c:v>0.28594000000000003</c:v>
                </c:pt>
                <c:pt idx="26428" formatCode="General">
                  <c:v>0.28594000000000003</c:v>
                </c:pt>
                <c:pt idx="26429" formatCode="General">
                  <c:v>0.28594000000000003</c:v>
                </c:pt>
                <c:pt idx="26430" formatCode="General">
                  <c:v>0.28593000000000002</c:v>
                </c:pt>
                <c:pt idx="26431" formatCode="General">
                  <c:v>0.28593000000000002</c:v>
                </c:pt>
                <c:pt idx="26432" formatCode="General">
                  <c:v>0.28593000000000002</c:v>
                </c:pt>
                <c:pt idx="26433" formatCode="General">
                  <c:v>0.28593000000000002</c:v>
                </c:pt>
                <c:pt idx="26434" formatCode="General">
                  <c:v>0.28593000000000002</c:v>
                </c:pt>
                <c:pt idx="26435" formatCode="General">
                  <c:v>0.28593000000000002</c:v>
                </c:pt>
                <c:pt idx="26436" formatCode="General">
                  <c:v>0.28593000000000002</c:v>
                </c:pt>
                <c:pt idx="26437" formatCode="General">
                  <c:v>0.28593000000000002</c:v>
                </c:pt>
                <c:pt idx="26438" formatCode="General">
                  <c:v>0.28593000000000002</c:v>
                </c:pt>
                <c:pt idx="26439" formatCode="General">
                  <c:v>0.28593000000000002</c:v>
                </c:pt>
                <c:pt idx="26440" formatCode="General">
                  <c:v>0.28593000000000002</c:v>
                </c:pt>
                <c:pt idx="26441" formatCode="General">
                  <c:v>0.28593000000000002</c:v>
                </c:pt>
                <c:pt idx="26442" formatCode="General">
                  <c:v>0.28593000000000002</c:v>
                </c:pt>
                <c:pt idx="26443" formatCode="General">
                  <c:v>0.28593000000000002</c:v>
                </c:pt>
                <c:pt idx="26444" formatCode="General">
                  <c:v>0.28593000000000002</c:v>
                </c:pt>
                <c:pt idx="26445" formatCode="General">
                  <c:v>0.28593000000000002</c:v>
                </c:pt>
                <c:pt idx="26446" formatCode="General">
                  <c:v>0.28592000000000001</c:v>
                </c:pt>
                <c:pt idx="26447" formatCode="General">
                  <c:v>0.28592000000000001</c:v>
                </c:pt>
                <c:pt idx="26448" formatCode="General">
                  <c:v>0.28592000000000001</c:v>
                </c:pt>
                <c:pt idx="26449" formatCode="General">
                  <c:v>0.28592000000000001</c:v>
                </c:pt>
                <c:pt idx="26450" formatCode="General">
                  <c:v>0.28592000000000001</c:v>
                </c:pt>
                <c:pt idx="26451" formatCode="General">
                  <c:v>0.28593000000000002</c:v>
                </c:pt>
                <c:pt idx="26452" formatCode="General">
                  <c:v>0.28593000000000002</c:v>
                </c:pt>
                <c:pt idx="26453" formatCode="General">
                  <c:v>0.28593000000000002</c:v>
                </c:pt>
                <c:pt idx="26454" formatCode="General">
                  <c:v>0.28593000000000002</c:v>
                </c:pt>
                <c:pt idx="26455" formatCode="General">
                  <c:v>0.28593000000000002</c:v>
                </c:pt>
                <c:pt idx="26456" formatCode="General">
                  <c:v>0.28593000000000002</c:v>
                </c:pt>
                <c:pt idx="26457" formatCode="General">
                  <c:v>0.28593000000000002</c:v>
                </c:pt>
                <c:pt idx="26458" formatCode="General">
                  <c:v>0.28593000000000002</c:v>
                </c:pt>
                <c:pt idx="26459" formatCode="General">
                  <c:v>0.28593000000000002</c:v>
                </c:pt>
                <c:pt idx="26460" formatCode="General">
                  <c:v>0.28593000000000002</c:v>
                </c:pt>
                <c:pt idx="26461" formatCode="General">
                  <c:v>0.28593000000000002</c:v>
                </c:pt>
                <c:pt idx="26462" formatCode="General">
                  <c:v>0.28593000000000002</c:v>
                </c:pt>
                <c:pt idx="26463" formatCode="General">
                  <c:v>0.28593000000000002</c:v>
                </c:pt>
                <c:pt idx="26464" formatCode="General">
                  <c:v>0.28593000000000002</c:v>
                </c:pt>
                <c:pt idx="26465" formatCode="General">
                  <c:v>0.28593000000000002</c:v>
                </c:pt>
                <c:pt idx="26466" formatCode="General">
                  <c:v>0.28593000000000002</c:v>
                </c:pt>
                <c:pt idx="26467" formatCode="General">
                  <c:v>0.28594000000000003</c:v>
                </c:pt>
                <c:pt idx="26468" formatCode="General">
                  <c:v>0.28594000000000003</c:v>
                </c:pt>
                <c:pt idx="26469" formatCode="General">
                  <c:v>0.28594000000000003</c:v>
                </c:pt>
                <c:pt idx="26470" formatCode="General">
                  <c:v>0.28594000000000003</c:v>
                </c:pt>
                <c:pt idx="26471" formatCode="General">
                  <c:v>0.28594000000000003</c:v>
                </c:pt>
                <c:pt idx="26472" formatCode="General">
                  <c:v>0.28594000000000003</c:v>
                </c:pt>
                <c:pt idx="26473" formatCode="General">
                  <c:v>0.28594000000000003</c:v>
                </c:pt>
                <c:pt idx="26474" formatCode="General">
                  <c:v>0.28594000000000003</c:v>
                </c:pt>
                <c:pt idx="26475" formatCode="General">
                  <c:v>0.28594999999999998</c:v>
                </c:pt>
                <c:pt idx="26476" formatCode="General">
                  <c:v>0.28594999999999998</c:v>
                </c:pt>
                <c:pt idx="26477" formatCode="General">
                  <c:v>0.28594999999999998</c:v>
                </c:pt>
                <c:pt idx="26478" formatCode="General">
                  <c:v>0.28594999999999998</c:v>
                </c:pt>
                <c:pt idx="26479" formatCode="General">
                  <c:v>0.28594999999999998</c:v>
                </c:pt>
                <c:pt idx="26480" formatCode="General">
                  <c:v>0.28594999999999998</c:v>
                </c:pt>
                <c:pt idx="26481" formatCode="General">
                  <c:v>0.28595999999999999</c:v>
                </c:pt>
                <c:pt idx="26482" formatCode="General">
                  <c:v>0.28595999999999999</c:v>
                </c:pt>
                <c:pt idx="26483" formatCode="General">
                  <c:v>0.28595999999999999</c:v>
                </c:pt>
                <c:pt idx="26484" formatCode="General">
                  <c:v>0.28595999999999999</c:v>
                </c:pt>
                <c:pt idx="26485" formatCode="General">
                  <c:v>0.28595999999999999</c:v>
                </c:pt>
                <c:pt idx="26486" formatCode="General">
                  <c:v>0.28597</c:v>
                </c:pt>
                <c:pt idx="26487" formatCode="General">
                  <c:v>0.28597</c:v>
                </c:pt>
                <c:pt idx="26488" formatCode="General">
                  <c:v>0.28597</c:v>
                </c:pt>
                <c:pt idx="26489" formatCode="General">
                  <c:v>0.28597</c:v>
                </c:pt>
                <c:pt idx="26490" formatCode="General">
                  <c:v>0.28598000000000001</c:v>
                </c:pt>
                <c:pt idx="26491" formatCode="General">
                  <c:v>0.28598000000000001</c:v>
                </c:pt>
                <c:pt idx="26492" formatCode="General">
                  <c:v>0.28598000000000001</c:v>
                </c:pt>
                <c:pt idx="26493" formatCode="General">
                  <c:v>0.28598000000000001</c:v>
                </c:pt>
                <c:pt idx="26494" formatCode="General">
                  <c:v>0.28599000000000002</c:v>
                </c:pt>
                <c:pt idx="26495" formatCode="General">
                  <c:v>0.28599000000000002</c:v>
                </c:pt>
                <c:pt idx="26496" formatCode="General">
                  <c:v>0.28599000000000002</c:v>
                </c:pt>
                <c:pt idx="26497" formatCode="General">
                  <c:v>0.28599000000000002</c:v>
                </c:pt>
                <c:pt idx="26498" formatCode="General">
                  <c:v>0.28599999999999998</c:v>
                </c:pt>
                <c:pt idx="26499" formatCode="General">
                  <c:v>0.28599999999999998</c:v>
                </c:pt>
                <c:pt idx="26500" formatCode="General">
                  <c:v>0.28599999999999998</c:v>
                </c:pt>
                <c:pt idx="26501" formatCode="General">
                  <c:v>0.28600999999999999</c:v>
                </c:pt>
                <c:pt idx="26502" formatCode="General">
                  <c:v>0.28600999999999999</c:v>
                </c:pt>
                <c:pt idx="26503" formatCode="General">
                  <c:v>0.28600999999999999</c:v>
                </c:pt>
                <c:pt idx="26504" formatCode="General">
                  <c:v>0.28602</c:v>
                </c:pt>
                <c:pt idx="26505" formatCode="General">
                  <c:v>0.28602</c:v>
                </c:pt>
                <c:pt idx="26506" formatCode="General">
                  <c:v>0.28602</c:v>
                </c:pt>
                <c:pt idx="26507" formatCode="General">
                  <c:v>0.28603000000000001</c:v>
                </c:pt>
                <c:pt idx="26508" formatCode="General">
                  <c:v>0.28603000000000001</c:v>
                </c:pt>
                <c:pt idx="26509" formatCode="General">
                  <c:v>0.28603000000000001</c:v>
                </c:pt>
                <c:pt idx="26510" formatCode="General">
                  <c:v>0.28604000000000002</c:v>
                </c:pt>
                <c:pt idx="26511" formatCode="General">
                  <c:v>0.28604000000000002</c:v>
                </c:pt>
                <c:pt idx="26512" formatCode="General">
                  <c:v>0.28604000000000002</c:v>
                </c:pt>
                <c:pt idx="26513" formatCode="General">
                  <c:v>0.28605000000000003</c:v>
                </c:pt>
                <c:pt idx="26514" formatCode="General">
                  <c:v>0.28605000000000003</c:v>
                </c:pt>
                <c:pt idx="26515" formatCode="General">
                  <c:v>0.28605000000000003</c:v>
                </c:pt>
                <c:pt idx="26516" formatCode="General">
                  <c:v>0.28605999999999998</c:v>
                </c:pt>
                <c:pt idx="26517" formatCode="General">
                  <c:v>0.28605999999999998</c:v>
                </c:pt>
                <c:pt idx="26518" formatCode="General">
                  <c:v>0.28605999999999998</c:v>
                </c:pt>
                <c:pt idx="26519" formatCode="General">
                  <c:v>0.28606999999999999</c:v>
                </c:pt>
                <c:pt idx="26520" formatCode="General">
                  <c:v>0.28606999999999999</c:v>
                </c:pt>
                <c:pt idx="26521" formatCode="General">
                  <c:v>0.28608</c:v>
                </c:pt>
                <c:pt idx="26522" formatCode="General">
                  <c:v>0.28608</c:v>
                </c:pt>
                <c:pt idx="26523" formatCode="General">
                  <c:v>0.28608</c:v>
                </c:pt>
                <c:pt idx="26524" formatCode="General">
                  <c:v>0.28609000000000001</c:v>
                </c:pt>
                <c:pt idx="26525" formatCode="General">
                  <c:v>0.28609000000000001</c:v>
                </c:pt>
                <c:pt idx="26526" formatCode="General">
                  <c:v>0.28610000000000002</c:v>
                </c:pt>
                <c:pt idx="26527" formatCode="General">
                  <c:v>0.28610000000000002</c:v>
                </c:pt>
                <c:pt idx="26528" formatCode="General">
                  <c:v>0.28610000000000002</c:v>
                </c:pt>
                <c:pt idx="26529" formatCode="General">
                  <c:v>0.28610999999999998</c:v>
                </c:pt>
                <c:pt idx="26530" formatCode="General">
                  <c:v>0.28610999999999998</c:v>
                </c:pt>
                <c:pt idx="26531" formatCode="General">
                  <c:v>0.28611999999999999</c:v>
                </c:pt>
                <c:pt idx="26532" formatCode="General">
                  <c:v>0.28611999999999999</c:v>
                </c:pt>
                <c:pt idx="26533" formatCode="General">
                  <c:v>0.28613</c:v>
                </c:pt>
                <c:pt idx="26534" formatCode="General">
                  <c:v>0.28613</c:v>
                </c:pt>
                <c:pt idx="26535" formatCode="General">
                  <c:v>0.28613</c:v>
                </c:pt>
                <c:pt idx="26536" formatCode="General">
                  <c:v>0.28614000000000001</c:v>
                </c:pt>
                <c:pt idx="26537" formatCode="General">
                  <c:v>0.28614000000000001</c:v>
                </c:pt>
                <c:pt idx="26538" formatCode="General">
                  <c:v>0.28615000000000002</c:v>
                </c:pt>
                <c:pt idx="26539" formatCode="General">
                  <c:v>0.28615000000000002</c:v>
                </c:pt>
                <c:pt idx="26540" formatCode="General">
                  <c:v>0.28616000000000003</c:v>
                </c:pt>
                <c:pt idx="26541" formatCode="General">
                  <c:v>0.28616000000000003</c:v>
                </c:pt>
                <c:pt idx="26542" formatCode="General">
                  <c:v>0.28616999999999998</c:v>
                </c:pt>
                <c:pt idx="26543" formatCode="General">
                  <c:v>0.28616999999999998</c:v>
                </c:pt>
                <c:pt idx="26544" formatCode="General">
                  <c:v>0.28617999999999999</c:v>
                </c:pt>
                <c:pt idx="26545" formatCode="General">
                  <c:v>0.28617999999999999</c:v>
                </c:pt>
                <c:pt idx="26546" formatCode="General">
                  <c:v>0.28619</c:v>
                </c:pt>
                <c:pt idx="26547" formatCode="General">
                  <c:v>0.28619</c:v>
                </c:pt>
                <c:pt idx="26548" formatCode="General">
                  <c:v>0.28620000000000001</c:v>
                </c:pt>
                <c:pt idx="26549" formatCode="General">
                  <c:v>0.28620000000000001</c:v>
                </c:pt>
                <c:pt idx="26550" formatCode="General">
                  <c:v>0.28621000000000002</c:v>
                </c:pt>
                <c:pt idx="26551" formatCode="General">
                  <c:v>0.28621000000000002</c:v>
                </c:pt>
                <c:pt idx="26552" formatCode="General">
                  <c:v>0.28621999999999997</c:v>
                </c:pt>
                <c:pt idx="26553" formatCode="General">
                  <c:v>0.28621999999999997</c:v>
                </c:pt>
                <c:pt idx="26554" formatCode="General">
                  <c:v>0.28622999999999998</c:v>
                </c:pt>
                <c:pt idx="26555" formatCode="General">
                  <c:v>0.28622999999999998</c:v>
                </c:pt>
                <c:pt idx="26556" formatCode="General">
                  <c:v>0.28623999999999999</c:v>
                </c:pt>
                <c:pt idx="26557" formatCode="General">
                  <c:v>0.28623999999999999</c:v>
                </c:pt>
                <c:pt idx="26558" formatCode="General">
                  <c:v>0.28625</c:v>
                </c:pt>
                <c:pt idx="26559" formatCode="General">
                  <c:v>0.28625</c:v>
                </c:pt>
                <c:pt idx="26560" formatCode="General">
                  <c:v>0.28626000000000001</c:v>
                </c:pt>
                <c:pt idx="26561" formatCode="General">
                  <c:v>0.28626000000000001</c:v>
                </c:pt>
                <c:pt idx="26562" formatCode="General">
                  <c:v>0.28627000000000002</c:v>
                </c:pt>
                <c:pt idx="26563" formatCode="General">
                  <c:v>0.28627000000000002</c:v>
                </c:pt>
                <c:pt idx="26564" formatCode="General">
                  <c:v>0.28627999999999998</c:v>
                </c:pt>
                <c:pt idx="26565" formatCode="General">
                  <c:v>0.28627999999999998</c:v>
                </c:pt>
                <c:pt idx="26566" formatCode="General">
                  <c:v>0.28628999999999999</c:v>
                </c:pt>
                <c:pt idx="26567" formatCode="General">
                  <c:v>0.28628999999999999</c:v>
                </c:pt>
                <c:pt idx="26568" formatCode="General">
                  <c:v>0.2863</c:v>
                </c:pt>
                <c:pt idx="26569" formatCode="General">
                  <c:v>0.28631000000000001</c:v>
                </c:pt>
                <c:pt idx="26570" formatCode="General">
                  <c:v>0.28631000000000001</c:v>
                </c:pt>
                <c:pt idx="26571" formatCode="General">
                  <c:v>0.28632000000000002</c:v>
                </c:pt>
                <c:pt idx="26572" formatCode="General">
                  <c:v>0.28632000000000002</c:v>
                </c:pt>
                <c:pt idx="26573" formatCode="General">
                  <c:v>0.28632999999999997</c:v>
                </c:pt>
                <c:pt idx="26574" formatCode="General">
                  <c:v>0.28632999999999997</c:v>
                </c:pt>
                <c:pt idx="26575" formatCode="General">
                  <c:v>0.28633999999999998</c:v>
                </c:pt>
                <c:pt idx="26576" formatCode="General">
                  <c:v>0.28633999999999998</c:v>
                </c:pt>
                <c:pt idx="26577" formatCode="General">
                  <c:v>0.28634999999999999</c:v>
                </c:pt>
                <c:pt idx="26578" formatCode="General">
                  <c:v>0.28636</c:v>
                </c:pt>
                <c:pt idx="26579" formatCode="General">
                  <c:v>0.28636</c:v>
                </c:pt>
                <c:pt idx="26580" formatCode="General">
                  <c:v>0.28637000000000001</c:v>
                </c:pt>
                <c:pt idx="26581" formatCode="General">
                  <c:v>0.28637000000000001</c:v>
                </c:pt>
                <c:pt idx="26582" formatCode="General">
                  <c:v>0.28638000000000002</c:v>
                </c:pt>
                <c:pt idx="26583" formatCode="General">
                  <c:v>0.28638000000000002</c:v>
                </c:pt>
                <c:pt idx="26584" formatCode="General">
                  <c:v>0.28638999999999998</c:v>
                </c:pt>
                <c:pt idx="26585" formatCode="General">
                  <c:v>0.28639999999999999</c:v>
                </c:pt>
                <c:pt idx="26586" formatCode="General">
                  <c:v>0.28639999999999999</c:v>
                </c:pt>
                <c:pt idx="26587" formatCode="General">
                  <c:v>0.28641</c:v>
                </c:pt>
                <c:pt idx="26588" formatCode="General">
                  <c:v>0.28641</c:v>
                </c:pt>
                <c:pt idx="26589" formatCode="General">
                  <c:v>0.28642000000000001</c:v>
                </c:pt>
                <c:pt idx="26590" formatCode="General">
                  <c:v>0.28642000000000001</c:v>
                </c:pt>
                <c:pt idx="26591" formatCode="General">
                  <c:v>0.28643000000000002</c:v>
                </c:pt>
                <c:pt idx="26592" formatCode="General">
                  <c:v>0.28643999999999997</c:v>
                </c:pt>
                <c:pt idx="26593" formatCode="General">
                  <c:v>0.28643999999999997</c:v>
                </c:pt>
                <c:pt idx="26594" formatCode="General">
                  <c:v>0.28644999999999998</c:v>
                </c:pt>
                <c:pt idx="26595" formatCode="General">
                  <c:v>0.28644999999999998</c:v>
                </c:pt>
                <c:pt idx="26596" formatCode="General">
                  <c:v>0.28645999999999999</c:v>
                </c:pt>
                <c:pt idx="26597" formatCode="General">
                  <c:v>0.28647</c:v>
                </c:pt>
                <c:pt idx="26598" formatCode="General">
                  <c:v>0.28647</c:v>
                </c:pt>
                <c:pt idx="26599" formatCode="General">
                  <c:v>0.28648000000000001</c:v>
                </c:pt>
                <c:pt idx="26600" formatCode="General">
                  <c:v>0.28648000000000001</c:v>
                </c:pt>
                <c:pt idx="26601" formatCode="General">
                  <c:v>0.28649000000000002</c:v>
                </c:pt>
                <c:pt idx="26602" formatCode="General">
                  <c:v>0.28649999999999998</c:v>
                </c:pt>
                <c:pt idx="26603" formatCode="General">
                  <c:v>0.28649999999999998</c:v>
                </c:pt>
                <c:pt idx="26604" formatCode="General">
                  <c:v>0.28650999999999999</c:v>
                </c:pt>
                <c:pt idx="26605" formatCode="General">
                  <c:v>0.28650999999999999</c:v>
                </c:pt>
                <c:pt idx="26606" formatCode="General">
                  <c:v>0.28652</c:v>
                </c:pt>
                <c:pt idx="26607" formatCode="General">
                  <c:v>0.28653000000000001</c:v>
                </c:pt>
                <c:pt idx="26608" formatCode="General">
                  <c:v>0.28653000000000001</c:v>
                </c:pt>
                <c:pt idx="26609" formatCode="General">
                  <c:v>0.28654000000000002</c:v>
                </c:pt>
                <c:pt idx="26610" formatCode="General">
                  <c:v>0.28654000000000002</c:v>
                </c:pt>
                <c:pt idx="26611" formatCode="General">
                  <c:v>0.28655000000000003</c:v>
                </c:pt>
                <c:pt idx="26612" formatCode="General">
                  <c:v>0.28655999999999998</c:v>
                </c:pt>
                <c:pt idx="26613" formatCode="General">
                  <c:v>0.28655999999999998</c:v>
                </c:pt>
                <c:pt idx="26614" formatCode="General">
                  <c:v>0.28656999999999999</c:v>
                </c:pt>
                <c:pt idx="26615" formatCode="General">
                  <c:v>0.28656999999999999</c:v>
                </c:pt>
                <c:pt idx="26616" formatCode="General">
                  <c:v>0.28658</c:v>
                </c:pt>
                <c:pt idx="26617" formatCode="General">
                  <c:v>0.28659000000000001</c:v>
                </c:pt>
                <c:pt idx="26618" formatCode="General">
                  <c:v>0.28659000000000001</c:v>
                </c:pt>
                <c:pt idx="26619" formatCode="General">
                  <c:v>0.28660000000000002</c:v>
                </c:pt>
                <c:pt idx="26620" formatCode="General">
                  <c:v>0.28660000000000002</c:v>
                </c:pt>
                <c:pt idx="26621" formatCode="General">
                  <c:v>0.28660999999999998</c:v>
                </c:pt>
                <c:pt idx="26622" formatCode="General">
                  <c:v>0.28661999999999999</c:v>
                </c:pt>
                <c:pt idx="26623" formatCode="General">
                  <c:v>0.28661999999999999</c:v>
                </c:pt>
                <c:pt idx="26624" formatCode="General">
                  <c:v>0.28663</c:v>
                </c:pt>
                <c:pt idx="26625" formatCode="General">
                  <c:v>0.28663</c:v>
                </c:pt>
                <c:pt idx="26626" formatCode="General">
                  <c:v>0.28664000000000001</c:v>
                </c:pt>
                <c:pt idx="26627" formatCode="General">
                  <c:v>0.28665000000000002</c:v>
                </c:pt>
                <c:pt idx="26628" formatCode="General">
                  <c:v>0.28665000000000002</c:v>
                </c:pt>
                <c:pt idx="26629" formatCode="General">
                  <c:v>0.28666000000000003</c:v>
                </c:pt>
                <c:pt idx="26630" formatCode="General">
                  <c:v>0.28666000000000003</c:v>
                </c:pt>
                <c:pt idx="26631" formatCode="General">
                  <c:v>0.28666999999999998</c:v>
                </c:pt>
                <c:pt idx="26632" formatCode="General">
                  <c:v>0.28667999999999999</c:v>
                </c:pt>
                <c:pt idx="26633" formatCode="General">
                  <c:v>0.28667999999999999</c:v>
                </c:pt>
                <c:pt idx="26634" formatCode="General">
                  <c:v>0.28669</c:v>
                </c:pt>
                <c:pt idx="26635" formatCode="General">
                  <c:v>0.28669</c:v>
                </c:pt>
                <c:pt idx="26636" formatCode="General">
                  <c:v>0.28670000000000001</c:v>
                </c:pt>
                <c:pt idx="26637" formatCode="General">
                  <c:v>0.28671000000000002</c:v>
                </c:pt>
                <c:pt idx="26638" formatCode="General">
                  <c:v>0.28671000000000002</c:v>
                </c:pt>
                <c:pt idx="26639" formatCode="General">
                  <c:v>0.28671999999999997</c:v>
                </c:pt>
                <c:pt idx="26640" formatCode="General">
                  <c:v>0.28671999999999997</c:v>
                </c:pt>
                <c:pt idx="26641" formatCode="General">
                  <c:v>0.28672999999999998</c:v>
                </c:pt>
                <c:pt idx="26642" formatCode="General">
                  <c:v>0.28673999999999999</c:v>
                </c:pt>
                <c:pt idx="26643" formatCode="General">
                  <c:v>0.28673999999999999</c:v>
                </c:pt>
                <c:pt idx="26644" formatCode="General">
                  <c:v>0.28675</c:v>
                </c:pt>
                <c:pt idx="26645" formatCode="General">
                  <c:v>0.28675</c:v>
                </c:pt>
                <c:pt idx="26646" formatCode="General">
                  <c:v>0.28676000000000001</c:v>
                </c:pt>
                <c:pt idx="26647" formatCode="General">
                  <c:v>0.28677000000000002</c:v>
                </c:pt>
                <c:pt idx="26648" formatCode="General">
                  <c:v>0.28677000000000002</c:v>
                </c:pt>
                <c:pt idx="26649" formatCode="General">
                  <c:v>0.28677999999999998</c:v>
                </c:pt>
                <c:pt idx="26650" formatCode="General">
                  <c:v>0.28677999999999998</c:v>
                </c:pt>
                <c:pt idx="26651" formatCode="General">
                  <c:v>0.28678999999999999</c:v>
                </c:pt>
                <c:pt idx="26652" formatCode="General">
                  <c:v>0.2868</c:v>
                </c:pt>
                <c:pt idx="26653" formatCode="General">
                  <c:v>0.2868</c:v>
                </c:pt>
                <c:pt idx="26654" formatCode="General">
                  <c:v>0.28681000000000001</c:v>
                </c:pt>
                <c:pt idx="26655" formatCode="General">
                  <c:v>0.28681000000000001</c:v>
                </c:pt>
                <c:pt idx="26656" formatCode="General">
                  <c:v>0.28682000000000002</c:v>
                </c:pt>
                <c:pt idx="26657" formatCode="General">
                  <c:v>0.28682999999999997</c:v>
                </c:pt>
                <c:pt idx="26658" formatCode="General">
                  <c:v>0.28682999999999997</c:v>
                </c:pt>
                <c:pt idx="26659" formatCode="General">
                  <c:v>0.28683999999999998</c:v>
                </c:pt>
                <c:pt idx="26660" formatCode="General">
                  <c:v>0.28683999999999998</c:v>
                </c:pt>
                <c:pt idx="26661" formatCode="General">
                  <c:v>0.28684999999999999</c:v>
                </c:pt>
                <c:pt idx="26662" formatCode="General">
                  <c:v>0.28684999999999999</c:v>
                </c:pt>
                <c:pt idx="26663" formatCode="General">
                  <c:v>0.28686</c:v>
                </c:pt>
                <c:pt idx="26664" formatCode="General">
                  <c:v>0.28687000000000001</c:v>
                </c:pt>
                <c:pt idx="26665" formatCode="General">
                  <c:v>0.28687000000000001</c:v>
                </c:pt>
                <c:pt idx="26666" formatCode="General">
                  <c:v>0.28688000000000002</c:v>
                </c:pt>
                <c:pt idx="26667" formatCode="General">
                  <c:v>0.28688000000000002</c:v>
                </c:pt>
                <c:pt idx="26668" formatCode="General">
                  <c:v>0.28688999999999998</c:v>
                </c:pt>
                <c:pt idx="26669" formatCode="General">
                  <c:v>0.28689999999999999</c:v>
                </c:pt>
                <c:pt idx="26670" formatCode="General">
                  <c:v>0.28689999999999999</c:v>
                </c:pt>
                <c:pt idx="26671" formatCode="General">
                  <c:v>0.28691</c:v>
                </c:pt>
                <c:pt idx="26672" formatCode="General">
                  <c:v>0.28691</c:v>
                </c:pt>
                <c:pt idx="26673" formatCode="General">
                  <c:v>0.28692000000000001</c:v>
                </c:pt>
                <c:pt idx="26674" formatCode="General">
                  <c:v>0.28692000000000001</c:v>
                </c:pt>
                <c:pt idx="26675" formatCode="General">
                  <c:v>0.28693000000000002</c:v>
                </c:pt>
                <c:pt idx="26676" formatCode="General">
                  <c:v>0.28693000000000002</c:v>
                </c:pt>
                <c:pt idx="26677" formatCode="General">
                  <c:v>0.28693999999999997</c:v>
                </c:pt>
                <c:pt idx="26678" formatCode="General">
                  <c:v>0.28694999999999998</c:v>
                </c:pt>
                <c:pt idx="26679" formatCode="General">
                  <c:v>0.28694999999999998</c:v>
                </c:pt>
                <c:pt idx="26680" formatCode="General">
                  <c:v>0.28695999999999999</c:v>
                </c:pt>
                <c:pt idx="26681" formatCode="General">
                  <c:v>0.28695999999999999</c:v>
                </c:pt>
                <c:pt idx="26682" formatCode="General">
                  <c:v>0.28697</c:v>
                </c:pt>
                <c:pt idx="26683" formatCode="General">
                  <c:v>0.28697</c:v>
                </c:pt>
                <c:pt idx="26684" formatCode="General">
                  <c:v>0.28698000000000001</c:v>
                </c:pt>
                <c:pt idx="26685" formatCode="General">
                  <c:v>0.28698000000000001</c:v>
                </c:pt>
                <c:pt idx="26686" formatCode="General">
                  <c:v>0.28699000000000002</c:v>
                </c:pt>
                <c:pt idx="26687" formatCode="General">
                  <c:v>0.28699999999999998</c:v>
                </c:pt>
                <c:pt idx="26688" formatCode="General">
                  <c:v>0.28699999999999998</c:v>
                </c:pt>
                <c:pt idx="26689" formatCode="General">
                  <c:v>0.28700999999999999</c:v>
                </c:pt>
                <c:pt idx="26690" formatCode="General">
                  <c:v>0.28700999999999999</c:v>
                </c:pt>
                <c:pt idx="26691" formatCode="General">
                  <c:v>0.28702</c:v>
                </c:pt>
                <c:pt idx="26692" formatCode="General">
                  <c:v>0.28702</c:v>
                </c:pt>
                <c:pt idx="26693" formatCode="General">
                  <c:v>0.28703000000000001</c:v>
                </c:pt>
                <c:pt idx="26694" formatCode="General">
                  <c:v>0.28703000000000001</c:v>
                </c:pt>
                <c:pt idx="26695" formatCode="General">
                  <c:v>0.28704000000000002</c:v>
                </c:pt>
                <c:pt idx="26696" formatCode="General">
                  <c:v>0.28704000000000002</c:v>
                </c:pt>
                <c:pt idx="26697" formatCode="General">
                  <c:v>0.28705000000000003</c:v>
                </c:pt>
                <c:pt idx="26698" formatCode="General">
                  <c:v>0.28705000000000003</c:v>
                </c:pt>
                <c:pt idx="26699" formatCode="General">
                  <c:v>0.28705999999999998</c:v>
                </c:pt>
                <c:pt idx="26700" formatCode="General">
                  <c:v>0.28706999999999999</c:v>
                </c:pt>
                <c:pt idx="26701" formatCode="General">
                  <c:v>0.28706999999999999</c:v>
                </c:pt>
                <c:pt idx="26702" formatCode="General">
                  <c:v>0.28708</c:v>
                </c:pt>
                <c:pt idx="26703" formatCode="General">
                  <c:v>0.28708</c:v>
                </c:pt>
                <c:pt idx="26704" formatCode="General">
                  <c:v>0.28709000000000001</c:v>
                </c:pt>
                <c:pt idx="26705" formatCode="General">
                  <c:v>0.28709000000000001</c:v>
                </c:pt>
                <c:pt idx="26706" formatCode="General">
                  <c:v>0.28710000000000002</c:v>
                </c:pt>
                <c:pt idx="26707" formatCode="General">
                  <c:v>0.28710000000000002</c:v>
                </c:pt>
                <c:pt idx="26708" formatCode="General">
                  <c:v>0.28710999999999998</c:v>
                </c:pt>
                <c:pt idx="26709" formatCode="General">
                  <c:v>0.28710999999999998</c:v>
                </c:pt>
                <c:pt idx="26710" formatCode="General">
                  <c:v>0.28711999999999999</c:v>
                </c:pt>
                <c:pt idx="26711" formatCode="General">
                  <c:v>0.28711999999999999</c:v>
                </c:pt>
                <c:pt idx="26712" formatCode="General">
                  <c:v>0.28713</c:v>
                </c:pt>
                <c:pt idx="26713" formatCode="General">
                  <c:v>0.28713</c:v>
                </c:pt>
                <c:pt idx="26714" formatCode="General">
                  <c:v>0.28714000000000001</c:v>
                </c:pt>
                <c:pt idx="26715" formatCode="General">
                  <c:v>0.28714000000000001</c:v>
                </c:pt>
                <c:pt idx="26716" formatCode="General">
                  <c:v>0.28715000000000002</c:v>
                </c:pt>
                <c:pt idx="26717" formatCode="General">
                  <c:v>0.28715000000000002</c:v>
                </c:pt>
                <c:pt idx="26718" formatCode="General">
                  <c:v>0.28716000000000003</c:v>
                </c:pt>
                <c:pt idx="26719" formatCode="General">
                  <c:v>0.28716000000000003</c:v>
                </c:pt>
                <c:pt idx="26720" formatCode="General">
                  <c:v>0.28716999999999998</c:v>
                </c:pt>
                <c:pt idx="26721" formatCode="General">
                  <c:v>0.28716999999999998</c:v>
                </c:pt>
                <c:pt idx="26722" formatCode="General">
                  <c:v>0.28717999999999999</c:v>
                </c:pt>
                <c:pt idx="26723" formatCode="General">
                  <c:v>0.28717999999999999</c:v>
                </c:pt>
                <c:pt idx="26724" formatCode="General">
                  <c:v>0.28719</c:v>
                </c:pt>
                <c:pt idx="26725" formatCode="General">
                  <c:v>0.28719</c:v>
                </c:pt>
                <c:pt idx="26726" formatCode="General">
                  <c:v>0.28720000000000001</c:v>
                </c:pt>
                <c:pt idx="26727" formatCode="General">
                  <c:v>0.28720000000000001</c:v>
                </c:pt>
                <c:pt idx="26728" formatCode="General">
                  <c:v>0.28720000000000001</c:v>
                </c:pt>
                <c:pt idx="26729" formatCode="General">
                  <c:v>0.28721000000000002</c:v>
                </c:pt>
                <c:pt idx="26730" formatCode="General">
                  <c:v>0.28721000000000002</c:v>
                </c:pt>
                <c:pt idx="26731" formatCode="General">
                  <c:v>0.28721999999999998</c:v>
                </c:pt>
                <c:pt idx="26732" formatCode="General">
                  <c:v>0.28721999999999998</c:v>
                </c:pt>
                <c:pt idx="26733" formatCode="General">
                  <c:v>0.28722999999999999</c:v>
                </c:pt>
                <c:pt idx="26734" formatCode="General">
                  <c:v>0.28722999999999999</c:v>
                </c:pt>
                <c:pt idx="26735" formatCode="General">
                  <c:v>0.28724</c:v>
                </c:pt>
                <c:pt idx="26736" formatCode="General">
                  <c:v>0.28724</c:v>
                </c:pt>
                <c:pt idx="26737" formatCode="General">
                  <c:v>0.28725000000000001</c:v>
                </c:pt>
                <c:pt idx="26738" formatCode="General">
                  <c:v>0.28725000000000001</c:v>
                </c:pt>
                <c:pt idx="26739" formatCode="General">
                  <c:v>0.28725000000000001</c:v>
                </c:pt>
                <c:pt idx="26740" formatCode="General">
                  <c:v>0.28726000000000002</c:v>
                </c:pt>
                <c:pt idx="26741" formatCode="General">
                  <c:v>0.28726000000000002</c:v>
                </c:pt>
                <c:pt idx="26742" formatCode="General">
                  <c:v>0.28727000000000003</c:v>
                </c:pt>
                <c:pt idx="26743" formatCode="General">
                  <c:v>0.28727000000000003</c:v>
                </c:pt>
                <c:pt idx="26744" formatCode="General">
                  <c:v>0.28727999999999998</c:v>
                </c:pt>
                <c:pt idx="26745" formatCode="General">
                  <c:v>0.28727999999999998</c:v>
                </c:pt>
                <c:pt idx="26746" formatCode="General">
                  <c:v>0.28728999999999999</c:v>
                </c:pt>
                <c:pt idx="26747" formatCode="General">
                  <c:v>0.28728999999999999</c:v>
                </c:pt>
                <c:pt idx="26748" formatCode="General">
                  <c:v>0.28728999999999999</c:v>
                </c:pt>
                <c:pt idx="26749" formatCode="General">
                  <c:v>0.2873</c:v>
                </c:pt>
                <c:pt idx="26750" formatCode="General">
                  <c:v>0.2873</c:v>
                </c:pt>
                <c:pt idx="26751" formatCode="General">
                  <c:v>0.28731000000000001</c:v>
                </c:pt>
                <c:pt idx="26752" formatCode="General">
                  <c:v>0.28731000000000001</c:v>
                </c:pt>
                <c:pt idx="26753" formatCode="General">
                  <c:v>0.28731000000000001</c:v>
                </c:pt>
                <c:pt idx="26754" formatCode="General">
                  <c:v>0.28732000000000002</c:v>
                </c:pt>
                <c:pt idx="26755" formatCode="General">
                  <c:v>0.28732000000000002</c:v>
                </c:pt>
                <c:pt idx="26756" formatCode="General">
                  <c:v>0.28732999999999997</c:v>
                </c:pt>
                <c:pt idx="26757" formatCode="General">
                  <c:v>0.28732999999999997</c:v>
                </c:pt>
                <c:pt idx="26758" formatCode="General">
                  <c:v>0.28732999999999997</c:v>
                </c:pt>
                <c:pt idx="26759" formatCode="General">
                  <c:v>0.28733999999999998</c:v>
                </c:pt>
                <c:pt idx="26760" formatCode="General">
                  <c:v>0.28733999999999998</c:v>
                </c:pt>
                <c:pt idx="26761" formatCode="General">
                  <c:v>0.28734999999999999</c:v>
                </c:pt>
                <c:pt idx="26762" formatCode="General">
                  <c:v>0.28734999999999999</c:v>
                </c:pt>
                <c:pt idx="26763" formatCode="General">
                  <c:v>0.28734999999999999</c:v>
                </c:pt>
                <c:pt idx="26764" formatCode="General">
                  <c:v>0.28736</c:v>
                </c:pt>
                <c:pt idx="26765" formatCode="General">
                  <c:v>0.28736</c:v>
                </c:pt>
                <c:pt idx="26766" formatCode="General">
                  <c:v>0.28737000000000001</c:v>
                </c:pt>
                <c:pt idx="26767" formatCode="General">
                  <c:v>0.28737000000000001</c:v>
                </c:pt>
                <c:pt idx="26768" formatCode="General">
                  <c:v>0.28737000000000001</c:v>
                </c:pt>
                <c:pt idx="26769" formatCode="General">
                  <c:v>0.28738000000000002</c:v>
                </c:pt>
                <c:pt idx="26770" formatCode="General">
                  <c:v>0.28738000000000002</c:v>
                </c:pt>
                <c:pt idx="26771" formatCode="General">
                  <c:v>0.28738000000000002</c:v>
                </c:pt>
                <c:pt idx="26772" formatCode="General">
                  <c:v>0.28738999999999998</c:v>
                </c:pt>
                <c:pt idx="26773" formatCode="General">
                  <c:v>0.28738999999999998</c:v>
                </c:pt>
                <c:pt idx="26774" formatCode="General">
                  <c:v>0.28739999999999999</c:v>
                </c:pt>
                <c:pt idx="26775" formatCode="General">
                  <c:v>0.28739999999999999</c:v>
                </c:pt>
                <c:pt idx="26776" formatCode="General">
                  <c:v>0.28739999999999999</c:v>
                </c:pt>
                <c:pt idx="26777" formatCode="General">
                  <c:v>0.28741</c:v>
                </c:pt>
                <c:pt idx="26778" formatCode="General">
                  <c:v>0.28741</c:v>
                </c:pt>
                <c:pt idx="26779" formatCode="General">
                  <c:v>0.28741</c:v>
                </c:pt>
                <c:pt idx="26780" formatCode="General">
                  <c:v>0.28742000000000001</c:v>
                </c:pt>
                <c:pt idx="26781" formatCode="General">
                  <c:v>0.28742000000000001</c:v>
                </c:pt>
                <c:pt idx="26782" formatCode="General">
                  <c:v>0.28742000000000001</c:v>
                </c:pt>
                <c:pt idx="26783" formatCode="General">
                  <c:v>0.28743000000000002</c:v>
                </c:pt>
                <c:pt idx="26784" formatCode="General">
                  <c:v>0.28743000000000002</c:v>
                </c:pt>
                <c:pt idx="26785" formatCode="General">
                  <c:v>0.28743000000000002</c:v>
                </c:pt>
                <c:pt idx="26786" formatCode="General">
                  <c:v>0.28743999999999997</c:v>
                </c:pt>
                <c:pt idx="26787" formatCode="General">
                  <c:v>0.28743999999999997</c:v>
                </c:pt>
                <c:pt idx="26788" formatCode="General">
                  <c:v>0.28743999999999997</c:v>
                </c:pt>
                <c:pt idx="26789" formatCode="General">
                  <c:v>0.28744999999999998</c:v>
                </c:pt>
                <c:pt idx="26790" formatCode="General">
                  <c:v>0.28744999999999998</c:v>
                </c:pt>
                <c:pt idx="26791" formatCode="General">
                  <c:v>0.28744999999999998</c:v>
                </c:pt>
                <c:pt idx="26792" formatCode="General">
                  <c:v>0.28745999999999999</c:v>
                </c:pt>
                <c:pt idx="26793" formatCode="General">
                  <c:v>0.28745999999999999</c:v>
                </c:pt>
                <c:pt idx="26794" formatCode="General">
                  <c:v>0.28745999999999999</c:v>
                </c:pt>
                <c:pt idx="26795" formatCode="General">
                  <c:v>0.28747</c:v>
                </c:pt>
                <c:pt idx="26796" formatCode="General">
                  <c:v>0.28747</c:v>
                </c:pt>
                <c:pt idx="26797" formatCode="General">
                  <c:v>0.28747</c:v>
                </c:pt>
                <c:pt idx="26798" formatCode="General">
                  <c:v>0.28748000000000001</c:v>
                </c:pt>
                <c:pt idx="26799" formatCode="General">
                  <c:v>0.28748000000000001</c:v>
                </c:pt>
                <c:pt idx="26800" formatCode="General">
                  <c:v>0.28748000000000001</c:v>
                </c:pt>
                <c:pt idx="26801" formatCode="General">
                  <c:v>0.28749000000000002</c:v>
                </c:pt>
                <c:pt idx="26802" formatCode="General">
                  <c:v>0.28749000000000002</c:v>
                </c:pt>
                <c:pt idx="26803" formatCode="General">
                  <c:v>0.28749000000000002</c:v>
                </c:pt>
                <c:pt idx="26804" formatCode="General">
                  <c:v>0.28749000000000002</c:v>
                </c:pt>
                <c:pt idx="26805" formatCode="General">
                  <c:v>0.28749999999999998</c:v>
                </c:pt>
                <c:pt idx="26806" formatCode="General">
                  <c:v>0.28749999999999998</c:v>
                </c:pt>
                <c:pt idx="26807" formatCode="General">
                  <c:v>0.28749999999999998</c:v>
                </c:pt>
                <c:pt idx="26808" formatCode="General">
                  <c:v>0.28750999999999999</c:v>
                </c:pt>
                <c:pt idx="26809" formatCode="General">
                  <c:v>0.28750999999999999</c:v>
                </c:pt>
                <c:pt idx="26810" formatCode="General">
                  <c:v>0.28750999999999999</c:v>
                </c:pt>
                <c:pt idx="26811" formatCode="General">
                  <c:v>0.28750999999999999</c:v>
                </c:pt>
                <c:pt idx="26812" formatCode="General">
                  <c:v>0.28752</c:v>
                </c:pt>
                <c:pt idx="26813" formatCode="General">
                  <c:v>0.28752</c:v>
                </c:pt>
                <c:pt idx="26814" formatCode="General">
                  <c:v>0.28752</c:v>
                </c:pt>
                <c:pt idx="26815" formatCode="General">
                  <c:v>0.28753000000000001</c:v>
                </c:pt>
                <c:pt idx="26816" formatCode="General">
                  <c:v>0.28753000000000001</c:v>
                </c:pt>
                <c:pt idx="26817" formatCode="General">
                  <c:v>0.28753000000000001</c:v>
                </c:pt>
                <c:pt idx="26818" formatCode="General">
                  <c:v>0.28753000000000001</c:v>
                </c:pt>
                <c:pt idx="26819" formatCode="General">
                  <c:v>0.28754000000000002</c:v>
                </c:pt>
                <c:pt idx="26820" formatCode="General">
                  <c:v>0.28754000000000002</c:v>
                </c:pt>
                <c:pt idx="26821" formatCode="General">
                  <c:v>0.28754000000000002</c:v>
                </c:pt>
                <c:pt idx="26822" formatCode="General">
                  <c:v>0.28754000000000002</c:v>
                </c:pt>
                <c:pt idx="26823" formatCode="General">
                  <c:v>0.28754999999999997</c:v>
                </c:pt>
                <c:pt idx="26824" formatCode="General">
                  <c:v>0.28754999999999997</c:v>
                </c:pt>
                <c:pt idx="26825" formatCode="General">
                  <c:v>0.28754999999999997</c:v>
                </c:pt>
                <c:pt idx="26826" formatCode="General">
                  <c:v>0.28754999999999997</c:v>
                </c:pt>
                <c:pt idx="26827" formatCode="General">
                  <c:v>0.28755999999999998</c:v>
                </c:pt>
                <c:pt idx="26828" formatCode="General">
                  <c:v>0.28755999999999998</c:v>
                </c:pt>
                <c:pt idx="26829" formatCode="General">
                  <c:v>0.28755999999999998</c:v>
                </c:pt>
                <c:pt idx="26830" formatCode="General">
                  <c:v>0.28755999999999998</c:v>
                </c:pt>
                <c:pt idx="26831" formatCode="General">
                  <c:v>0.28756999999999999</c:v>
                </c:pt>
                <c:pt idx="26832" formatCode="General">
                  <c:v>0.28756999999999999</c:v>
                </c:pt>
                <c:pt idx="26833" formatCode="General">
                  <c:v>0.28756999999999999</c:v>
                </c:pt>
                <c:pt idx="26834" formatCode="General">
                  <c:v>0.28756999999999999</c:v>
                </c:pt>
                <c:pt idx="26835" formatCode="General">
                  <c:v>0.28758</c:v>
                </c:pt>
                <c:pt idx="26836" formatCode="General">
                  <c:v>0.28758</c:v>
                </c:pt>
                <c:pt idx="26837" formatCode="General">
                  <c:v>0.28758</c:v>
                </c:pt>
                <c:pt idx="26838" formatCode="General">
                  <c:v>0.28758</c:v>
                </c:pt>
                <c:pt idx="26839" formatCode="General">
                  <c:v>0.28758</c:v>
                </c:pt>
                <c:pt idx="26840" formatCode="General">
                  <c:v>0.28759000000000001</c:v>
                </c:pt>
                <c:pt idx="26841" formatCode="General">
                  <c:v>0.28759000000000001</c:v>
                </c:pt>
                <c:pt idx="26842" formatCode="General">
                  <c:v>0.28759000000000001</c:v>
                </c:pt>
                <c:pt idx="26843" formatCode="General">
                  <c:v>0.28759000000000001</c:v>
                </c:pt>
                <c:pt idx="26844" formatCode="General">
                  <c:v>0.28760000000000002</c:v>
                </c:pt>
                <c:pt idx="26845" formatCode="General">
                  <c:v>0.28760000000000002</c:v>
                </c:pt>
                <c:pt idx="26846" formatCode="General">
                  <c:v>0.28760000000000002</c:v>
                </c:pt>
                <c:pt idx="26847" formatCode="General">
                  <c:v>0.28760000000000002</c:v>
                </c:pt>
                <c:pt idx="26848" formatCode="General">
                  <c:v>0.28760000000000002</c:v>
                </c:pt>
                <c:pt idx="26849" formatCode="General">
                  <c:v>0.28760999999999998</c:v>
                </c:pt>
                <c:pt idx="26850" formatCode="General">
                  <c:v>0.28760999999999998</c:v>
                </c:pt>
                <c:pt idx="26851" formatCode="General">
                  <c:v>0.28760999999999998</c:v>
                </c:pt>
                <c:pt idx="26852" formatCode="General">
                  <c:v>0.28760999999999998</c:v>
                </c:pt>
                <c:pt idx="26853" formatCode="General">
                  <c:v>0.28760999999999998</c:v>
                </c:pt>
                <c:pt idx="26854" formatCode="General">
                  <c:v>0.28761999999999999</c:v>
                </c:pt>
                <c:pt idx="26855" formatCode="General">
                  <c:v>0.28761999999999999</c:v>
                </c:pt>
                <c:pt idx="26856" formatCode="General">
                  <c:v>0.28761999999999999</c:v>
                </c:pt>
                <c:pt idx="26857" formatCode="General">
                  <c:v>0.28761999999999999</c:v>
                </c:pt>
                <c:pt idx="26858" formatCode="General">
                  <c:v>0.28761999999999999</c:v>
                </c:pt>
                <c:pt idx="26859" formatCode="General">
                  <c:v>0.28761999999999999</c:v>
                </c:pt>
                <c:pt idx="26860" formatCode="General">
                  <c:v>0.28763</c:v>
                </c:pt>
                <c:pt idx="26861" formatCode="General">
                  <c:v>0.28763</c:v>
                </c:pt>
                <c:pt idx="26862" formatCode="General">
                  <c:v>0.28763</c:v>
                </c:pt>
                <c:pt idx="26863" formatCode="General">
                  <c:v>0.28763</c:v>
                </c:pt>
                <c:pt idx="26864" formatCode="General">
                  <c:v>0.28763</c:v>
                </c:pt>
                <c:pt idx="26865" formatCode="General">
                  <c:v>0.28764000000000001</c:v>
                </c:pt>
                <c:pt idx="26866" formatCode="General">
                  <c:v>0.28764000000000001</c:v>
                </c:pt>
                <c:pt idx="26867" formatCode="General">
                  <c:v>0.28764000000000001</c:v>
                </c:pt>
                <c:pt idx="26868" formatCode="General">
                  <c:v>0.28764000000000001</c:v>
                </c:pt>
                <c:pt idx="26869" formatCode="General">
                  <c:v>0.28764000000000001</c:v>
                </c:pt>
                <c:pt idx="26870" formatCode="General">
                  <c:v>0.28764000000000001</c:v>
                </c:pt>
                <c:pt idx="26871" formatCode="General">
                  <c:v>0.28765000000000002</c:v>
                </c:pt>
                <c:pt idx="26872" formatCode="General">
                  <c:v>0.28765000000000002</c:v>
                </c:pt>
                <c:pt idx="26873" formatCode="General">
                  <c:v>0.28765000000000002</c:v>
                </c:pt>
                <c:pt idx="26874" formatCode="General">
                  <c:v>0.28765000000000002</c:v>
                </c:pt>
                <c:pt idx="26875" formatCode="General">
                  <c:v>0.28765000000000002</c:v>
                </c:pt>
                <c:pt idx="26876" formatCode="General">
                  <c:v>0.28765000000000002</c:v>
                </c:pt>
                <c:pt idx="26877" formatCode="General">
                  <c:v>0.28766000000000003</c:v>
                </c:pt>
                <c:pt idx="26878" formatCode="General">
                  <c:v>0.28766000000000003</c:v>
                </c:pt>
                <c:pt idx="26879" formatCode="General">
                  <c:v>0.28766000000000003</c:v>
                </c:pt>
                <c:pt idx="26880" formatCode="General">
                  <c:v>0.28766000000000003</c:v>
                </c:pt>
                <c:pt idx="26881" formatCode="General">
                  <c:v>0.28766000000000003</c:v>
                </c:pt>
                <c:pt idx="26882" formatCode="General">
                  <c:v>0.28766000000000003</c:v>
                </c:pt>
                <c:pt idx="26883" formatCode="General">
                  <c:v>0.28766000000000003</c:v>
                </c:pt>
                <c:pt idx="26884" formatCode="General">
                  <c:v>0.28766999999999998</c:v>
                </c:pt>
                <c:pt idx="26885" formatCode="General">
                  <c:v>0.28766999999999998</c:v>
                </c:pt>
                <c:pt idx="26886" formatCode="General">
                  <c:v>0.28766999999999998</c:v>
                </c:pt>
                <c:pt idx="26887" formatCode="General">
                  <c:v>0.28766999999999998</c:v>
                </c:pt>
                <c:pt idx="26888" formatCode="General">
                  <c:v>0.28766999999999998</c:v>
                </c:pt>
                <c:pt idx="26889" formatCode="General">
                  <c:v>0.28766999999999998</c:v>
                </c:pt>
                <c:pt idx="26890" formatCode="General">
                  <c:v>0.28766999999999998</c:v>
                </c:pt>
                <c:pt idx="26891" formatCode="General">
                  <c:v>0.28767999999999999</c:v>
                </c:pt>
                <c:pt idx="26892" formatCode="General">
                  <c:v>0.28767999999999999</c:v>
                </c:pt>
                <c:pt idx="26893" formatCode="General">
                  <c:v>0.28767999999999999</c:v>
                </c:pt>
                <c:pt idx="26894" formatCode="General">
                  <c:v>0.28767999999999999</c:v>
                </c:pt>
                <c:pt idx="26895" formatCode="General">
                  <c:v>0.28767999999999999</c:v>
                </c:pt>
                <c:pt idx="26896" formatCode="General">
                  <c:v>0.28767999999999999</c:v>
                </c:pt>
                <c:pt idx="26897" formatCode="General">
                  <c:v>0.28767999999999999</c:v>
                </c:pt>
                <c:pt idx="26898" formatCode="General">
                  <c:v>0.28769</c:v>
                </c:pt>
                <c:pt idx="26899" formatCode="General">
                  <c:v>0.28769</c:v>
                </c:pt>
                <c:pt idx="26900" formatCode="General">
                  <c:v>0.28769</c:v>
                </c:pt>
                <c:pt idx="26901" formatCode="General">
                  <c:v>0.28769</c:v>
                </c:pt>
                <c:pt idx="26902" formatCode="General">
                  <c:v>0.28769</c:v>
                </c:pt>
                <c:pt idx="26903" formatCode="General">
                  <c:v>0.28769</c:v>
                </c:pt>
                <c:pt idx="26904" formatCode="General">
                  <c:v>0.28769</c:v>
                </c:pt>
                <c:pt idx="26905" formatCode="General">
                  <c:v>0.28769</c:v>
                </c:pt>
                <c:pt idx="26906" formatCode="General">
                  <c:v>0.28770000000000001</c:v>
                </c:pt>
                <c:pt idx="26907" formatCode="General">
                  <c:v>0.28770000000000001</c:v>
                </c:pt>
                <c:pt idx="26908" formatCode="General">
                  <c:v>0.28770000000000001</c:v>
                </c:pt>
                <c:pt idx="26909" formatCode="General">
                  <c:v>0.28770000000000001</c:v>
                </c:pt>
                <c:pt idx="26910" formatCode="General">
                  <c:v>0.28770000000000001</c:v>
                </c:pt>
                <c:pt idx="26911" formatCode="General">
                  <c:v>0.28770000000000001</c:v>
                </c:pt>
                <c:pt idx="26912" formatCode="General">
                  <c:v>0.28770000000000001</c:v>
                </c:pt>
                <c:pt idx="26913" formatCode="General">
                  <c:v>0.28770000000000001</c:v>
                </c:pt>
                <c:pt idx="26914" formatCode="General">
                  <c:v>0.28770000000000001</c:v>
                </c:pt>
                <c:pt idx="26915" formatCode="General">
                  <c:v>0.28771000000000002</c:v>
                </c:pt>
                <c:pt idx="26916" formatCode="General">
                  <c:v>0.28771000000000002</c:v>
                </c:pt>
                <c:pt idx="26917" formatCode="General">
                  <c:v>0.28771000000000002</c:v>
                </c:pt>
                <c:pt idx="26918" formatCode="General">
                  <c:v>0.28771000000000002</c:v>
                </c:pt>
                <c:pt idx="26919" formatCode="General">
                  <c:v>0.28771000000000002</c:v>
                </c:pt>
                <c:pt idx="26920" formatCode="General">
                  <c:v>0.28771000000000002</c:v>
                </c:pt>
                <c:pt idx="26921" formatCode="General">
                  <c:v>0.28771000000000002</c:v>
                </c:pt>
                <c:pt idx="26922" formatCode="General">
                  <c:v>0.28771000000000002</c:v>
                </c:pt>
                <c:pt idx="26923" formatCode="General">
                  <c:v>0.28771000000000002</c:v>
                </c:pt>
                <c:pt idx="26924" formatCode="General">
                  <c:v>0.28771999999999998</c:v>
                </c:pt>
                <c:pt idx="26925" formatCode="General">
                  <c:v>0.28771999999999998</c:v>
                </c:pt>
                <c:pt idx="26926" formatCode="General">
                  <c:v>0.28771999999999998</c:v>
                </c:pt>
                <c:pt idx="26927" formatCode="General">
                  <c:v>0.28771999999999998</c:v>
                </c:pt>
                <c:pt idx="26928" formatCode="General">
                  <c:v>0.28771999999999998</c:v>
                </c:pt>
                <c:pt idx="26929" formatCode="General">
                  <c:v>0.28771999999999998</c:v>
                </c:pt>
                <c:pt idx="26930" formatCode="General">
                  <c:v>0.28771999999999998</c:v>
                </c:pt>
                <c:pt idx="26931" formatCode="General">
                  <c:v>0.28771999999999998</c:v>
                </c:pt>
                <c:pt idx="26932" formatCode="General">
                  <c:v>0.28771999999999998</c:v>
                </c:pt>
                <c:pt idx="26933" formatCode="General">
                  <c:v>0.28771999999999998</c:v>
                </c:pt>
                <c:pt idx="26934" formatCode="General">
                  <c:v>0.28771999999999998</c:v>
                </c:pt>
                <c:pt idx="26935" formatCode="General">
                  <c:v>0.28772999999999999</c:v>
                </c:pt>
                <c:pt idx="26936" formatCode="General">
                  <c:v>0.28772999999999999</c:v>
                </c:pt>
                <c:pt idx="26937" formatCode="General">
                  <c:v>0.28772999999999999</c:v>
                </c:pt>
                <c:pt idx="26938" formatCode="General">
                  <c:v>0.28772999999999999</c:v>
                </c:pt>
                <c:pt idx="26939" formatCode="General">
                  <c:v>0.28772999999999999</c:v>
                </c:pt>
                <c:pt idx="26940" formatCode="General">
                  <c:v>0.28772999999999999</c:v>
                </c:pt>
                <c:pt idx="26941" formatCode="General">
                  <c:v>0.28772999999999999</c:v>
                </c:pt>
                <c:pt idx="26942" formatCode="General">
                  <c:v>0.28772999999999999</c:v>
                </c:pt>
                <c:pt idx="26943" formatCode="General">
                  <c:v>0.28772999999999999</c:v>
                </c:pt>
                <c:pt idx="26944" formatCode="General">
                  <c:v>0.28772999999999999</c:v>
                </c:pt>
                <c:pt idx="26945" formatCode="General">
                  <c:v>0.28772999999999999</c:v>
                </c:pt>
                <c:pt idx="26946" formatCode="General">
                  <c:v>0.28774</c:v>
                </c:pt>
                <c:pt idx="26947" formatCode="General">
                  <c:v>0.28774</c:v>
                </c:pt>
                <c:pt idx="26948" formatCode="General">
                  <c:v>0.28774</c:v>
                </c:pt>
                <c:pt idx="26949" formatCode="General">
                  <c:v>0.28774</c:v>
                </c:pt>
                <c:pt idx="26950" formatCode="General">
                  <c:v>0.28774</c:v>
                </c:pt>
                <c:pt idx="26951" formatCode="General">
                  <c:v>0.28774</c:v>
                </c:pt>
                <c:pt idx="26952" formatCode="General">
                  <c:v>0.28774</c:v>
                </c:pt>
                <c:pt idx="26953" formatCode="General">
                  <c:v>0.28774</c:v>
                </c:pt>
                <c:pt idx="26954" formatCode="General">
                  <c:v>0.28774</c:v>
                </c:pt>
                <c:pt idx="26955" formatCode="General">
                  <c:v>0.28774</c:v>
                </c:pt>
                <c:pt idx="26956" formatCode="General">
                  <c:v>0.28774</c:v>
                </c:pt>
                <c:pt idx="26957" formatCode="General">
                  <c:v>0.28774</c:v>
                </c:pt>
                <c:pt idx="26958" formatCode="General">
                  <c:v>0.28774</c:v>
                </c:pt>
                <c:pt idx="26959" formatCode="General">
                  <c:v>0.28775000000000001</c:v>
                </c:pt>
                <c:pt idx="26960" formatCode="General">
                  <c:v>0.28775000000000001</c:v>
                </c:pt>
                <c:pt idx="26961" formatCode="General">
                  <c:v>0.28775000000000001</c:v>
                </c:pt>
                <c:pt idx="26962" formatCode="General">
                  <c:v>0.28775000000000001</c:v>
                </c:pt>
                <c:pt idx="26963" formatCode="General">
                  <c:v>0.28775000000000001</c:v>
                </c:pt>
                <c:pt idx="26964" formatCode="General">
                  <c:v>0.28775000000000001</c:v>
                </c:pt>
                <c:pt idx="26965" formatCode="General">
                  <c:v>0.28775000000000001</c:v>
                </c:pt>
                <c:pt idx="26966" formatCode="General">
                  <c:v>0.28775000000000001</c:v>
                </c:pt>
                <c:pt idx="26967" formatCode="General">
                  <c:v>0.28775000000000001</c:v>
                </c:pt>
                <c:pt idx="26968" formatCode="General">
                  <c:v>0.28775000000000001</c:v>
                </c:pt>
                <c:pt idx="26969" formatCode="General">
                  <c:v>0.28775000000000001</c:v>
                </c:pt>
                <c:pt idx="26970" formatCode="General">
                  <c:v>0.28775000000000001</c:v>
                </c:pt>
                <c:pt idx="26971" formatCode="General">
                  <c:v>0.28775000000000001</c:v>
                </c:pt>
                <c:pt idx="26972" formatCode="General">
                  <c:v>0.28776000000000002</c:v>
                </c:pt>
                <c:pt idx="26973" formatCode="General">
                  <c:v>0.28776000000000002</c:v>
                </c:pt>
                <c:pt idx="26974" formatCode="General">
                  <c:v>0.28776000000000002</c:v>
                </c:pt>
                <c:pt idx="26975" formatCode="General">
                  <c:v>0.28776000000000002</c:v>
                </c:pt>
                <c:pt idx="26976" formatCode="General">
                  <c:v>0.28776000000000002</c:v>
                </c:pt>
                <c:pt idx="26977" formatCode="General">
                  <c:v>0.28776000000000002</c:v>
                </c:pt>
                <c:pt idx="26978" formatCode="General">
                  <c:v>0.28776000000000002</c:v>
                </c:pt>
                <c:pt idx="26979" formatCode="General">
                  <c:v>0.28776000000000002</c:v>
                </c:pt>
                <c:pt idx="26980" formatCode="General">
                  <c:v>0.28776000000000002</c:v>
                </c:pt>
                <c:pt idx="26981" formatCode="General">
                  <c:v>0.28776000000000002</c:v>
                </c:pt>
                <c:pt idx="26982" formatCode="General">
                  <c:v>0.28776000000000002</c:v>
                </c:pt>
                <c:pt idx="26983" formatCode="General">
                  <c:v>0.28776000000000002</c:v>
                </c:pt>
                <c:pt idx="26984" formatCode="General">
                  <c:v>0.28776000000000002</c:v>
                </c:pt>
                <c:pt idx="26985" formatCode="General">
                  <c:v>0.28776000000000002</c:v>
                </c:pt>
                <c:pt idx="26986" formatCode="General">
                  <c:v>0.28776000000000002</c:v>
                </c:pt>
                <c:pt idx="26987" formatCode="General">
                  <c:v>0.28776000000000002</c:v>
                </c:pt>
                <c:pt idx="26988" formatCode="General">
                  <c:v>0.28777000000000003</c:v>
                </c:pt>
                <c:pt idx="26989" formatCode="General">
                  <c:v>0.28777000000000003</c:v>
                </c:pt>
                <c:pt idx="26990" formatCode="General">
                  <c:v>0.28777000000000003</c:v>
                </c:pt>
                <c:pt idx="26991" formatCode="General">
                  <c:v>0.28777000000000003</c:v>
                </c:pt>
                <c:pt idx="26992" formatCode="General">
                  <c:v>0.28777000000000003</c:v>
                </c:pt>
                <c:pt idx="26993" formatCode="General">
                  <c:v>0.28777000000000003</c:v>
                </c:pt>
                <c:pt idx="26994" formatCode="General">
                  <c:v>0.28777000000000003</c:v>
                </c:pt>
                <c:pt idx="26995" formatCode="General">
                  <c:v>0.28777000000000003</c:v>
                </c:pt>
                <c:pt idx="26996" formatCode="General">
                  <c:v>0.28777000000000003</c:v>
                </c:pt>
                <c:pt idx="26997" formatCode="General">
                  <c:v>0.28777000000000003</c:v>
                </c:pt>
                <c:pt idx="26998" formatCode="General">
                  <c:v>0.28777000000000003</c:v>
                </c:pt>
                <c:pt idx="26999" formatCode="General">
                  <c:v>0.28777000000000003</c:v>
                </c:pt>
                <c:pt idx="27000" formatCode="General">
                  <c:v>0.28777000000000003</c:v>
                </c:pt>
                <c:pt idx="27001" formatCode="General">
                  <c:v>0.28777000000000003</c:v>
                </c:pt>
                <c:pt idx="27002" formatCode="General">
                  <c:v>0.28777000000000003</c:v>
                </c:pt>
                <c:pt idx="27003" formatCode="General">
                  <c:v>0.28777000000000003</c:v>
                </c:pt>
                <c:pt idx="27004" formatCode="General">
                  <c:v>0.28777000000000003</c:v>
                </c:pt>
                <c:pt idx="27005" formatCode="General">
                  <c:v>0.28777999999999998</c:v>
                </c:pt>
                <c:pt idx="27006" formatCode="General">
                  <c:v>0.28777999999999998</c:v>
                </c:pt>
                <c:pt idx="27007" formatCode="General">
                  <c:v>0.28777999999999998</c:v>
                </c:pt>
                <c:pt idx="27008" formatCode="General">
                  <c:v>0.28777999999999998</c:v>
                </c:pt>
                <c:pt idx="27009" formatCode="General">
                  <c:v>0.28777999999999998</c:v>
                </c:pt>
                <c:pt idx="27010" formatCode="General">
                  <c:v>0.28777999999999998</c:v>
                </c:pt>
                <c:pt idx="27011" formatCode="General">
                  <c:v>0.28777999999999998</c:v>
                </c:pt>
                <c:pt idx="27012" formatCode="General">
                  <c:v>0.28777999999999998</c:v>
                </c:pt>
                <c:pt idx="27013" formatCode="General">
                  <c:v>0.28777999999999998</c:v>
                </c:pt>
                <c:pt idx="27014" formatCode="General">
                  <c:v>0.28777999999999998</c:v>
                </c:pt>
                <c:pt idx="27015" formatCode="General">
                  <c:v>0.28777999999999998</c:v>
                </c:pt>
                <c:pt idx="27016" formatCode="General">
                  <c:v>0.28777999999999998</c:v>
                </c:pt>
                <c:pt idx="27017" formatCode="General">
                  <c:v>0.28777999999999998</c:v>
                </c:pt>
                <c:pt idx="27018" formatCode="General">
                  <c:v>0.28777999999999998</c:v>
                </c:pt>
                <c:pt idx="27019" formatCode="General">
                  <c:v>0.28777999999999998</c:v>
                </c:pt>
                <c:pt idx="27020" formatCode="General">
                  <c:v>0.28777999999999998</c:v>
                </c:pt>
                <c:pt idx="27021" formatCode="General">
                  <c:v>0.28777999999999998</c:v>
                </c:pt>
                <c:pt idx="27022" formatCode="General">
                  <c:v>0.28777999999999998</c:v>
                </c:pt>
                <c:pt idx="27023" formatCode="General">
                  <c:v>0.28777999999999998</c:v>
                </c:pt>
                <c:pt idx="27024" formatCode="General">
                  <c:v>0.28778999999999999</c:v>
                </c:pt>
                <c:pt idx="27025" formatCode="General">
                  <c:v>0.28778999999999999</c:v>
                </c:pt>
                <c:pt idx="27026" formatCode="General">
                  <c:v>0.28778999999999999</c:v>
                </c:pt>
                <c:pt idx="27027" formatCode="General">
                  <c:v>0.28778999999999999</c:v>
                </c:pt>
                <c:pt idx="27028" formatCode="General">
                  <c:v>0.28778999999999999</c:v>
                </c:pt>
                <c:pt idx="27029" formatCode="General">
                  <c:v>0.28778999999999999</c:v>
                </c:pt>
                <c:pt idx="27030" formatCode="General">
                  <c:v>0.28778999999999999</c:v>
                </c:pt>
                <c:pt idx="27031" formatCode="General">
                  <c:v>0.28778999999999999</c:v>
                </c:pt>
                <c:pt idx="27032" formatCode="General">
                  <c:v>0.28778999999999999</c:v>
                </c:pt>
                <c:pt idx="27033" formatCode="General">
                  <c:v>0.28778999999999999</c:v>
                </c:pt>
                <c:pt idx="27034" formatCode="General">
                  <c:v>0.28778999999999999</c:v>
                </c:pt>
                <c:pt idx="27035" formatCode="General">
                  <c:v>0.28778999999999999</c:v>
                </c:pt>
                <c:pt idx="27036" formatCode="General">
                  <c:v>0.28778999999999999</c:v>
                </c:pt>
                <c:pt idx="27037" formatCode="General">
                  <c:v>0.28778999999999999</c:v>
                </c:pt>
                <c:pt idx="27038" formatCode="General">
                  <c:v>0.28778999999999999</c:v>
                </c:pt>
                <c:pt idx="27039" formatCode="General">
                  <c:v>0.28778999999999999</c:v>
                </c:pt>
                <c:pt idx="27040" formatCode="General">
                  <c:v>0.28778999999999999</c:v>
                </c:pt>
                <c:pt idx="27041" formatCode="General">
                  <c:v>0.28778999999999999</c:v>
                </c:pt>
                <c:pt idx="27042" formatCode="General">
                  <c:v>0.28778999999999999</c:v>
                </c:pt>
                <c:pt idx="27043" formatCode="General">
                  <c:v>0.28778999999999999</c:v>
                </c:pt>
                <c:pt idx="27044" formatCode="General">
                  <c:v>0.28778999999999999</c:v>
                </c:pt>
                <c:pt idx="27045" formatCode="General">
                  <c:v>0.2878</c:v>
                </c:pt>
                <c:pt idx="27046" formatCode="General">
                  <c:v>0.2878</c:v>
                </c:pt>
                <c:pt idx="27047" formatCode="General">
                  <c:v>0.2878</c:v>
                </c:pt>
                <c:pt idx="27048" formatCode="General">
                  <c:v>0.2878</c:v>
                </c:pt>
                <c:pt idx="27049" formatCode="General">
                  <c:v>0.2878</c:v>
                </c:pt>
                <c:pt idx="27050" formatCode="General">
                  <c:v>0.2878</c:v>
                </c:pt>
                <c:pt idx="27051" formatCode="General">
                  <c:v>0.2878</c:v>
                </c:pt>
                <c:pt idx="27052" formatCode="General">
                  <c:v>0.2878</c:v>
                </c:pt>
                <c:pt idx="27053" formatCode="General">
                  <c:v>0.2878</c:v>
                </c:pt>
                <c:pt idx="27054" formatCode="General">
                  <c:v>0.2878</c:v>
                </c:pt>
                <c:pt idx="27055" formatCode="General">
                  <c:v>0.2878</c:v>
                </c:pt>
                <c:pt idx="27056" formatCode="General">
                  <c:v>0.2878</c:v>
                </c:pt>
                <c:pt idx="27057" formatCode="General">
                  <c:v>0.2878</c:v>
                </c:pt>
                <c:pt idx="27058" formatCode="General">
                  <c:v>0.2878</c:v>
                </c:pt>
                <c:pt idx="27059" formatCode="General">
                  <c:v>0.2878</c:v>
                </c:pt>
                <c:pt idx="27060" formatCode="General">
                  <c:v>0.2878</c:v>
                </c:pt>
                <c:pt idx="27061" formatCode="General">
                  <c:v>0.2878</c:v>
                </c:pt>
                <c:pt idx="27062" formatCode="General">
                  <c:v>0.2878</c:v>
                </c:pt>
                <c:pt idx="27063" formatCode="General">
                  <c:v>0.2878</c:v>
                </c:pt>
                <c:pt idx="27064" formatCode="General">
                  <c:v>0.2878</c:v>
                </c:pt>
                <c:pt idx="27065" formatCode="General">
                  <c:v>0.2878</c:v>
                </c:pt>
                <c:pt idx="27066" formatCode="General">
                  <c:v>0.2878</c:v>
                </c:pt>
                <c:pt idx="27067" formatCode="General">
                  <c:v>0.2878</c:v>
                </c:pt>
                <c:pt idx="27068" formatCode="General">
                  <c:v>0.2878</c:v>
                </c:pt>
                <c:pt idx="27069" formatCode="General">
                  <c:v>0.2878</c:v>
                </c:pt>
                <c:pt idx="27070" formatCode="General">
                  <c:v>0.2878</c:v>
                </c:pt>
                <c:pt idx="27071" formatCode="General">
                  <c:v>0.28781000000000001</c:v>
                </c:pt>
                <c:pt idx="27072" formatCode="General">
                  <c:v>0.28781000000000001</c:v>
                </c:pt>
                <c:pt idx="27073" formatCode="General">
                  <c:v>0.28781000000000001</c:v>
                </c:pt>
                <c:pt idx="27074" formatCode="General">
                  <c:v>0.28781000000000001</c:v>
                </c:pt>
                <c:pt idx="27075" formatCode="General">
                  <c:v>0.28781000000000001</c:v>
                </c:pt>
                <c:pt idx="27076" formatCode="General">
                  <c:v>0.28781000000000001</c:v>
                </c:pt>
                <c:pt idx="27077" formatCode="General">
                  <c:v>0.28781000000000001</c:v>
                </c:pt>
                <c:pt idx="27078" formatCode="General">
                  <c:v>0.28781000000000001</c:v>
                </c:pt>
                <c:pt idx="27079" formatCode="General">
                  <c:v>0.28781000000000001</c:v>
                </c:pt>
                <c:pt idx="27080" formatCode="General">
                  <c:v>0.28781000000000001</c:v>
                </c:pt>
                <c:pt idx="27081" formatCode="General">
                  <c:v>0.28781000000000001</c:v>
                </c:pt>
                <c:pt idx="27082" formatCode="General">
                  <c:v>0.28781000000000001</c:v>
                </c:pt>
                <c:pt idx="27083" formatCode="General">
                  <c:v>0.28781000000000001</c:v>
                </c:pt>
                <c:pt idx="27084" formatCode="General">
                  <c:v>0.28781000000000001</c:v>
                </c:pt>
                <c:pt idx="27085" formatCode="General">
                  <c:v>0.28781000000000001</c:v>
                </c:pt>
                <c:pt idx="27086" formatCode="General">
                  <c:v>0.28781000000000001</c:v>
                </c:pt>
                <c:pt idx="27087" formatCode="General">
                  <c:v>0.28781000000000001</c:v>
                </c:pt>
                <c:pt idx="27088" formatCode="General">
                  <c:v>0.28781000000000001</c:v>
                </c:pt>
                <c:pt idx="27089" formatCode="General">
                  <c:v>0.28781000000000001</c:v>
                </c:pt>
                <c:pt idx="27090" formatCode="General">
                  <c:v>0.28781000000000001</c:v>
                </c:pt>
                <c:pt idx="27091" formatCode="General">
                  <c:v>0.28781000000000001</c:v>
                </c:pt>
                <c:pt idx="27092" formatCode="General">
                  <c:v>0.28781000000000001</c:v>
                </c:pt>
                <c:pt idx="27093" formatCode="General">
                  <c:v>0.28781000000000001</c:v>
                </c:pt>
                <c:pt idx="27094" formatCode="General">
                  <c:v>0.28781000000000001</c:v>
                </c:pt>
                <c:pt idx="27095" formatCode="General">
                  <c:v>0.28781000000000001</c:v>
                </c:pt>
                <c:pt idx="27096" formatCode="General">
                  <c:v>0.28781000000000001</c:v>
                </c:pt>
                <c:pt idx="27097" formatCode="General">
                  <c:v>0.28781000000000001</c:v>
                </c:pt>
                <c:pt idx="27098" formatCode="General">
                  <c:v>0.28781000000000001</c:v>
                </c:pt>
                <c:pt idx="27099" formatCode="General">
                  <c:v>0.28781000000000001</c:v>
                </c:pt>
                <c:pt idx="27100" formatCode="General">
                  <c:v>0.28781000000000001</c:v>
                </c:pt>
                <c:pt idx="27101" formatCode="General">
                  <c:v>0.28782000000000002</c:v>
                </c:pt>
                <c:pt idx="27102" formatCode="General">
                  <c:v>0.28782000000000002</c:v>
                </c:pt>
                <c:pt idx="27103" formatCode="General">
                  <c:v>0.28782000000000002</c:v>
                </c:pt>
                <c:pt idx="27104" formatCode="General">
                  <c:v>0.28782000000000002</c:v>
                </c:pt>
                <c:pt idx="27105" formatCode="General">
                  <c:v>0.28782000000000002</c:v>
                </c:pt>
                <c:pt idx="27106" formatCode="General">
                  <c:v>0.28782000000000002</c:v>
                </c:pt>
                <c:pt idx="27107" formatCode="General">
                  <c:v>0.28782000000000002</c:v>
                </c:pt>
                <c:pt idx="27108" formatCode="General">
                  <c:v>0.28782000000000002</c:v>
                </c:pt>
                <c:pt idx="27109" formatCode="General">
                  <c:v>0.28782000000000002</c:v>
                </c:pt>
                <c:pt idx="27110" formatCode="General">
                  <c:v>0.28782000000000002</c:v>
                </c:pt>
                <c:pt idx="27111" formatCode="General">
                  <c:v>0.28782000000000002</c:v>
                </c:pt>
                <c:pt idx="27112" formatCode="General">
                  <c:v>0.28782000000000002</c:v>
                </c:pt>
                <c:pt idx="27113" formatCode="General">
                  <c:v>0.28782000000000002</c:v>
                </c:pt>
                <c:pt idx="27114" formatCode="General">
                  <c:v>0.28782000000000002</c:v>
                </c:pt>
                <c:pt idx="27115" formatCode="General">
                  <c:v>0.28782000000000002</c:v>
                </c:pt>
                <c:pt idx="27116" formatCode="General">
                  <c:v>0.28782000000000002</c:v>
                </c:pt>
                <c:pt idx="27117" formatCode="General">
                  <c:v>0.28782000000000002</c:v>
                </c:pt>
                <c:pt idx="27118" formatCode="General">
                  <c:v>0.28782000000000002</c:v>
                </c:pt>
                <c:pt idx="27119" formatCode="General">
                  <c:v>0.28782000000000002</c:v>
                </c:pt>
                <c:pt idx="27120" formatCode="General">
                  <c:v>0.28782000000000002</c:v>
                </c:pt>
                <c:pt idx="27121" formatCode="General">
                  <c:v>0.28782000000000002</c:v>
                </c:pt>
                <c:pt idx="27122" formatCode="General">
                  <c:v>0.28782000000000002</c:v>
                </c:pt>
                <c:pt idx="27123" formatCode="General">
                  <c:v>0.28782000000000002</c:v>
                </c:pt>
                <c:pt idx="27124" formatCode="General">
                  <c:v>0.28782000000000002</c:v>
                </c:pt>
                <c:pt idx="27125" formatCode="General">
                  <c:v>0.28782000000000002</c:v>
                </c:pt>
                <c:pt idx="27126" formatCode="General">
                  <c:v>0.28782000000000002</c:v>
                </c:pt>
                <c:pt idx="27127" formatCode="General">
                  <c:v>0.28782000000000002</c:v>
                </c:pt>
                <c:pt idx="27128" formatCode="General">
                  <c:v>0.28782000000000002</c:v>
                </c:pt>
                <c:pt idx="27129" formatCode="General">
                  <c:v>0.28782000000000002</c:v>
                </c:pt>
                <c:pt idx="27130" formatCode="General">
                  <c:v>0.28782000000000002</c:v>
                </c:pt>
                <c:pt idx="27131" formatCode="General">
                  <c:v>0.28782000000000002</c:v>
                </c:pt>
                <c:pt idx="27132" formatCode="General">
                  <c:v>0.28782000000000002</c:v>
                </c:pt>
                <c:pt idx="27133" formatCode="General">
                  <c:v>0.28782000000000002</c:v>
                </c:pt>
                <c:pt idx="27134" formatCode="General">
                  <c:v>0.28782000000000002</c:v>
                </c:pt>
                <c:pt idx="27135" formatCode="General">
                  <c:v>0.28782000000000002</c:v>
                </c:pt>
                <c:pt idx="27136" formatCode="General">
                  <c:v>0.28782999999999997</c:v>
                </c:pt>
                <c:pt idx="27137" formatCode="General">
                  <c:v>0.28782999999999997</c:v>
                </c:pt>
                <c:pt idx="27138" formatCode="General">
                  <c:v>0.28782999999999997</c:v>
                </c:pt>
                <c:pt idx="27139" formatCode="General">
                  <c:v>0.28782999999999997</c:v>
                </c:pt>
                <c:pt idx="27140" formatCode="General">
                  <c:v>0.28782999999999997</c:v>
                </c:pt>
                <c:pt idx="27141" formatCode="General">
                  <c:v>0.28782999999999997</c:v>
                </c:pt>
                <c:pt idx="27142" formatCode="General">
                  <c:v>0.28782999999999997</c:v>
                </c:pt>
                <c:pt idx="27143" formatCode="General">
                  <c:v>0.28782999999999997</c:v>
                </c:pt>
                <c:pt idx="27144" formatCode="General">
                  <c:v>0.28782999999999997</c:v>
                </c:pt>
                <c:pt idx="27145" formatCode="General">
                  <c:v>0.28782999999999997</c:v>
                </c:pt>
                <c:pt idx="27146" formatCode="General">
                  <c:v>0.28782999999999997</c:v>
                </c:pt>
                <c:pt idx="27147" formatCode="General">
                  <c:v>0.28782999999999997</c:v>
                </c:pt>
                <c:pt idx="27148" formatCode="General">
                  <c:v>0.28782999999999997</c:v>
                </c:pt>
                <c:pt idx="27149" formatCode="General">
                  <c:v>0.28782999999999997</c:v>
                </c:pt>
                <c:pt idx="27150" formatCode="General">
                  <c:v>0.28782999999999997</c:v>
                </c:pt>
                <c:pt idx="27151" formatCode="General">
                  <c:v>0.28782999999999997</c:v>
                </c:pt>
                <c:pt idx="27152" formatCode="General">
                  <c:v>0.28782999999999997</c:v>
                </c:pt>
                <c:pt idx="27153" formatCode="General">
                  <c:v>0.28782999999999997</c:v>
                </c:pt>
                <c:pt idx="27154" formatCode="General">
                  <c:v>0.28782999999999997</c:v>
                </c:pt>
                <c:pt idx="27155" formatCode="General">
                  <c:v>0.28782999999999997</c:v>
                </c:pt>
                <c:pt idx="27156" formatCode="General">
                  <c:v>0.28782999999999997</c:v>
                </c:pt>
                <c:pt idx="27157" formatCode="General">
                  <c:v>0.28782999999999997</c:v>
                </c:pt>
                <c:pt idx="27158" formatCode="General">
                  <c:v>0.28782999999999997</c:v>
                </c:pt>
                <c:pt idx="27159" formatCode="General">
                  <c:v>0.28782999999999997</c:v>
                </c:pt>
                <c:pt idx="27160" formatCode="General">
                  <c:v>0.28782999999999997</c:v>
                </c:pt>
                <c:pt idx="27161" formatCode="General">
                  <c:v>0.28782999999999997</c:v>
                </c:pt>
                <c:pt idx="27162" formatCode="General">
                  <c:v>0.28782999999999997</c:v>
                </c:pt>
                <c:pt idx="27163" formatCode="General">
                  <c:v>0.28782999999999997</c:v>
                </c:pt>
                <c:pt idx="27164" formatCode="General">
                  <c:v>0.28782999999999997</c:v>
                </c:pt>
                <c:pt idx="27165" formatCode="General">
                  <c:v>0.28782999999999997</c:v>
                </c:pt>
                <c:pt idx="27166" formatCode="General">
                  <c:v>0.28782999999999997</c:v>
                </c:pt>
                <c:pt idx="27167" formatCode="General">
                  <c:v>0.28782999999999997</c:v>
                </c:pt>
                <c:pt idx="27168" formatCode="General">
                  <c:v>0.28782999999999997</c:v>
                </c:pt>
                <c:pt idx="27169" formatCode="General">
                  <c:v>0.28782999999999997</c:v>
                </c:pt>
                <c:pt idx="27170" formatCode="General">
                  <c:v>0.28783999999999998</c:v>
                </c:pt>
                <c:pt idx="27171" formatCode="General">
                  <c:v>0.28783999999999998</c:v>
                </c:pt>
                <c:pt idx="27172" formatCode="General">
                  <c:v>0.28783999999999998</c:v>
                </c:pt>
                <c:pt idx="27173" formatCode="General">
                  <c:v>0.28783999999999998</c:v>
                </c:pt>
                <c:pt idx="27174" formatCode="General">
                  <c:v>0.28783999999999998</c:v>
                </c:pt>
                <c:pt idx="27175" formatCode="General">
                  <c:v>0.28783999999999998</c:v>
                </c:pt>
                <c:pt idx="27176" formatCode="General">
                  <c:v>0.28783999999999998</c:v>
                </c:pt>
                <c:pt idx="27177" formatCode="General">
                  <c:v>0.28783999999999998</c:v>
                </c:pt>
                <c:pt idx="27178" formatCode="General">
                  <c:v>0.28783999999999998</c:v>
                </c:pt>
                <c:pt idx="27179" formatCode="General">
                  <c:v>0.28783999999999998</c:v>
                </c:pt>
                <c:pt idx="27180" formatCode="General">
                  <c:v>0.28783999999999998</c:v>
                </c:pt>
                <c:pt idx="27181" formatCode="General">
                  <c:v>0.28783999999999998</c:v>
                </c:pt>
                <c:pt idx="27182" formatCode="General">
                  <c:v>0.28783999999999998</c:v>
                </c:pt>
                <c:pt idx="27183" formatCode="General">
                  <c:v>0.28783999999999998</c:v>
                </c:pt>
                <c:pt idx="27184" formatCode="General">
                  <c:v>0.28783999999999998</c:v>
                </c:pt>
                <c:pt idx="27185" formatCode="General">
                  <c:v>0.28783999999999998</c:v>
                </c:pt>
                <c:pt idx="27186" formatCode="General">
                  <c:v>0.28783999999999998</c:v>
                </c:pt>
                <c:pt idx="27187" formatCode="General">
                  <c:v>0.28783999999999998</c:v>
                </c:pt>
                <c:pt idx="27188" formatCode="General">
                  <c:v>0.28783999999999998</c:v>
                </c:pt>
                <c:pt idx="27189" formatCode="General">
                  <c:v>0.28783999999999998</c:v>
                </c:pt>
                <c:pt idx="27190" formatCode="General">
                  <c:v>0.28783999999999998</c:v>
                </c:pt>
                <c:pt idx="27191" formatCode="General">
                  <c:v>0.28783999999999998</c:v>
                </c:pt>
                <c:pt idx="27192" formatCode="General">
                  <c:v>0.28783999999999998</c:v>
                </c:pt>
                <c:pt idx="27193" formatCode="General">
                  <c:v>0.28783999999999998</c:v>
                </c:pt>
                <c:pt idx="27194" formatCode="General">
                  <c:v>0.28783999999999998</c:v>
                </c:pt>
                <c:pt idx="27195" formatCode="General">
                  <c:v>0.28783999999999998</c:v>
                </c:pt>
                <c:pt idx="27196" formatCode="General">
                  <c:v>0.28783999999999998</c:v>
                </c:pt>
                <c:pt idx="27197" formatCode="General">
                  <c:v>0.28783999999999998</c:v>
                </c:pt>
                <c:pt idx="27198" formatCode="General">
                  <c:v>0.28783999999999998</c:v>
                </c:pt>
                <c:pt idx="27199" formatCode="General">
                  <c:v>0.28784999999999999</c:v>
                </c:pt>
                <c:pt idx="27200" formatCode="General">
                  <c:v>0.28784999999999999</c:v>
                </c:pt>
                <c:pt idx="27201" formatCode="General">
                  <c:v>0.28784999999999999</c:v>
                </c:pt>
                <c:pt idx="27202" formatCode="General">
                  <c:v>0.28784999999999999</c:v>
                </c:pt>
                <c:pt idx="27203" formatCode="General">
                  <c:v>0.28784999999999999</c:v>
                </c:pt>
                <c:pt idx="27204" formatCode="General">
                  <c:v>0.28784999999999999</c:v>
                </c:pt>
                <c:pt idx="27205" formatCode="General">
                  <c:v>0.28784999999999999</c:v>
                </c:pt>
                <c:pt idx="27206" formatCode="General">
                  <c:v>0.28784999999999999</c:v>
                </c:pt>
                <c:pt idx="27207" formatCode="General">
                  <c:v>0.28784999999999999</c:v>
                </c:pt>
                <c:pt idx="27208" formatCode="General">
                  <c:v>0.28784999999999999</c:v>
                </c:pt>
                <c:pt idx="27209" formatCode="General">
                  <c:v>0.28784999999999999</c:v>
                </c:pt>
                <c:pt idx="27210" formatCode="General">
                  <c:v>0.28784999999999999</c:v>
                </c:pt>
                <c:pt idx="27211" formatCode="General">
                  <c:v>0.28784999999999999</c:v>
                </c:pt>
                <c:pt idx="27212" formatCode="General">
                  <c:v>0.28784999999999999</c:v>
                </c:pt>
                <c:pt idx="27213" formatCode="General">
                  <c:v>0.28784999999999999</c:v>
                </c:pt>
                <c:pt idx="27214" formatCode="General">
                  <c:v>0.28784999999999999</c:v>
                </c:pt>
                <c:pt idx="27215" formatCode="General">
                  <c:v>0.28784999999999999</c:v>
                </c:pt>
                <c:pt idx="27216" formatCode="General">
                  <c:v>0.28784999999999999</c:v>
                </c:pt>
                <c:pt idx="27217" formatCode="General">
                  <c:v>0.28784999999999999</c:v>
                </c:pt>
                <c:pt idx="27218" formatCode="General">
                  <c:v>0.28784999999999999</c:v>
                </c:pt>
                <c:pt idx="27219" formatCode="General">
                  <c:v>0.28784999999999999</c:v>
                </c:pt>
                <c:pt idx="27220" formatCode="General">
                  <c:v>0.28784999999999999</c:v>
                </c:pt>
                <c:pt idx="27221" formatCode="General">
                  <c:v>0.28784999999999999</c:v>
                </c:pt>
                <c:pt idx="27222" formatCode="General">
                  <c:v>0.28784999999999999</c:v>
                </c:pt>
                <c:pt idx="27223" formatCode="General">
                  <c:v>0.28784999999999999</c:v>
                </c:pt>
                <c:pt idx="27224" formatCode="General">
                  <c:v>0.28786</c:v>
                </c:pt>
                <c:pt idx="27225" formatCode="General">
                  <c:v>0.28786</c:v>
                </c:pt>
                <c:pt idx="27226" formatCode="General">
                  <c:v>0.28786</c:v>
                </c:pt>
                <c:pt idx="27227" formatCode="General">
                  <c:v>0.28786</c:v>
                </c:pt>
                <c:pt idx="27228" formatCode="General">
                  <c:v>0.28786</c:v>
                </c:pt>
                <c:pt idx="27229" formatCode="General">
                  <c:v>0.28786</c:v>
                </c:pt>
                <c:pt idx="27230" formatCode="General">
                  <c:v>0.28786</c:v>
                </c:pt>
                <c:pt idx="27231" formatCode="General">
                  <c:v>0.28786</c:v>
                </c:pt>
                <c:pt idx="27232" formatCode="General">
                  <c:v>0.28786</c:v>
                </c:pt>
                <c:pt idx="27233" formatCode="General">
                  <c:v>0.28786</c:v>
                </c:pt>
                <c:pt idx="27234" formatCode="General">
                  <c:v>0.28786</c:v>
                </c:pt>
                <c:pt idx="27235" formatCode="General">
                  <c:v>0.28786</c:v>
                </c:pt>
                <c:pt idx="27236" formatCode="General">
                  <c:v>0.28786</c:v>
                </c:pt>
                <c:pt idx="27237" formatCode="General">
                  <c:v>0.28786</c:v>
                </c:pt>
                <c:pt idx="27238" formatCode="General">
                  <c:v>0.28786</c:v>
                </c:pt>
                <c:pt idx="27239" formatCode="General">
                  <c:v>0.28786</c:v>
                </c:pt>
                <c:pt idx="27240" formatCode="General">
                  <c:v>0.28786</c:v>
                </c:pt>
                <c:pt idx="27241" formatCode="General">
                  <c:v>0.28786</c:v>
                </c:pt>
                <c:pt idx="27242" formatCode="General">
                  <c:v>0.28786</c:v>
                </c:pt>
                <c:pt idx="27243" formatCode="General">
                  <c:v>0.28786</c:v>
                </c:pt>
                <c:pt idx="27244" formatCode="General">
                  <c:v>0.28786</c:v>
                </c:pt>
                <c:pt idx="27245" formatCode="General">
                  <c:v>0.28786</c:v>
                </c:pt>
                <c:pt idx="27246" formatCode="General">
                  <c:v>0.28786</c:v>
                </c:pt>
                <c:pt idx="27247" formatCode="General">
                  <c:v>0.28786</c:v>
                </c:pt>
                <c:pt idx="27248" formatCode="General">
                  <c:v>0.28787000000000001</c:v>
                </c:pt>
                <c:pt idx="27249" formatCode="General">
                  <c:v>0.28787000000000001</c:v>
                </c:pt>
                <c:pt idx="27250" formatCode="General">
                  <c:v>0.28787000000000001</c:v>
                </c:pt>
                <c:pt idx="27251" formatCode="General">
                  <c:v>0.28787000000000001</c:v>
                </c:pt>
                <c:pt idx="27252" formatCode="General">
                  <c:v>0.28787000000000001</c:v>
                </c:pt>
                <c:pt idx="27253" formatCode="General">
                  <c:v>0.28787000000000001</c:v>
                </c:pt>
                <c:pt idx="27254" formatCode="General">
                  <c:v>0.28787000000000001</c:v>
                </c:pt>
                <c:pt idx="27255" formatCode="General">
                  <c:v>0.28787000000000001</c:v>
                </c:pt>
                <c:pt idx="27256" formatCode="General">
                  <c:v>0.28787000000000001</c:v>
                </c:pt>
                <c:pt idx="27257" formatCode="General">
                  <c:v>0.28787000000000001</c:v>
                </c:pt>
                <c:pt idx="27258" formatCode="General">
                  <c:v>0.28787000000000001</c:v>
                </c:pt>
                <c:pt idx="27259" formatCode="General">
                  <c:v>0.28787000000000001</c:v>
                </c:pt>
                <c:pt idx="27260" formatCode="General">
                  <c:v>0.28787000000000001</c:v>
                </c:pt>
                <c:pt idx="27261" formatCode="General">
                  <c:v>0.28787000000000001</c:v>
                </c:pt>
                <c:pt idx="27262" formatCode="General">
                  <c:v>0.28787000000000001</c:v>
                </c:pt>
                <c:pt idx="27263" formatCode="General">
                  <c:v>0.28787000000000001</c:v>
                </c:pt>
                <c:pt idx="27264" formatCode="General">
                  <c:v>0.28787000000000001</c:v>
                </c:pt>
                <c:pt idx="27265" formatCode="General">
                  <c:v>0.28787000000000001</c:v>
                </c:pt>
                <c:pt idx="27266" formatCode="General">
                  <c:v>0.28787000000000001</c:v>
                </c:pt>
                <c:pt idx="27267" formatCode="General">
                  <c:v>0.28787000000000001</c:v>
                </c:pt>
                <c:pt idx="27268" formatCode="General">
                  <c:v>0.28787000000000001</c:v>
                </c:pt>
                <c:pt idx="27269" formatCode="General">
                  <c:v>0.28787000000000001</c:v>
                </c:pt>
                <c:pt idx="27270" formatCode="General">
                  <c:v>0.28787000000000001</c:v>
                </c:pt>
                <c:pt idx="27271" formatCode="General">
                  <c:v>0.28787000000000001</c:v>
                </c:pt>
                <c:pt idx="27272" formatCode="General">
                  <c:v>0.28787000000000001</c:v>
                </c:pt>
                <c:pt idx="27273" formatCode="General">
                  <c:v>0.28788000000000002</c:v>
                </c:pt>
                <c:pt idx="27274" formatCode="General">
                  <c:v>0.28788000000000002</c:v>
                </c:pt>
                <c:pt idx="27275" formatCode="General">
                  <c:v>0.28788000000000002</c:v>
                </c:pt>
                <c:pt idx="27276" formatCode="General">
                  <c:v>0.28788000000000002</c:v>
                </c:pt>
                <c:pt idx="27277" formatCode="General">
                  <c:v>0.28788000000000002</c:v>
                </c:pt>
                <c:pt idx="27278" formatCode="General">
                  <c:v>0.28788000000000002</c:v>
                </c:pt>
                <c:pt idx="27279" formatCode="General">
                  <c:v>0.28788000000000002</c:v>
                </c:pt>
                <c:pt idx="27280" formatCode="General">
                  <c:v>0.28788000000000002</c:v>
                </c:pt>
                <c:pt idx="27281" formatCode="General">
                  <c:v>0.28788000000000002</c:v>
                </c:pt>
                <c:pt idx="27282" formatCode="General">
                  <c:v>0.28788000000000002</c:v>
                </c:pt>
                <c:pt idx="27283" formatCode="General">
                  <c:v>0.28788000000000002</c:v>
                </c:pt>
                <c:pt idx="27284" formatCode="General">
                  <c:v>0.28788000000000002</c:v>
                </c:pt>
                <c:pt idx="27285" formatCode="General">
                  <c:v>0.28788000000000002</c:v>
                </c:pt>
                <c:pt idx="27286" formatCode="General">
                  <c:v>0.28788000000000002</c:v>
                </c:pt>
                <c:pt idx="27287" formatCode="General">
                  <c:v>0.28788000000000002</c:v>
                </c:pt>
                <c:pt idx="27288" formatCode="General">
                  <c:v>0.28788000000000002</c:v>
                </c:pt>
                <c:pt idx="27289" formatCode="General">
                  <c:v>0.28788000000000002</c:v>
                </c:pt>
                <c:pt idx="27290" formatCode="General">
                  <c:v>0.28788000000000002</c:v>
                </c:pt>
                <c:pt idx="27291" formatCode="General">
                  <c:v>0.28788000000000002</c:v>
                </c:pt>
                <c:pt idx="27292" formatCode="General">
                  <c:v>0.28788000000000002</c:v>
                </c:pt>
                <c:pt idx="27293" formatCode="General">
                  <c:v>0.28788000000000002</c:v>
                </c:pt>
                <c:pt idx="27294" formatCode="General">
                  <c:v>0.28788000000000002</c:v>
                </c:pt>
                <c:pt idx="27295" formatCode="General">
                  <c:v>0.28788000000000002</c:v>
                </c:pt>
                <c:pt idx="27296" formatCode="General">
                  <c:v>0.28788000000000002</c:v>
                </c:pt>
                <c:pt idx="27297" formatCode="General">
                  <c:v>0.28788000000000002</c:v>
                </c:pt>
                <c:pt idx="27298" formatCode="General">
                  <c:v>0.28788000000000002</c:v>
                </c:pt>
                <c:pt idx="27299" formatCode="General">
                  <c:v>0.28788000000000002</c:v>
                </c:pt>
                <c:pt idx="27300" formatCode="General">
                  <c:v>0.28788000000000002</c:v>
                </c:pt>
                <c:pt idx="27301" formatCode="General">
                  <c:v>0.28788999999999998</c:v>
                </c:pt>
                <c:pt idx="27302" formatCode="General">
                  <c:v>0.28788999999999998</c:v>
                </c:pt>
                <c:pt idx="27303" formatCode="General">
                  <c:v>0.28788999999999998</c:v>
                </c:pt>
                <c:pt idx="27304" formatCode="General">
                  <c:v>0.28788999999999998</c:v>
                </c:pt>
                <c:pt idx="27305" formatCode="General">
                  <c:v>0.28788999999999998</c:v>
                </c:pt>
                <c:pt idx="27306" formatCode="General">
                  <c:v>0.28788999999999998</c:v>
                </c:pt>
                <c:pt idx="27307" formatCode="General">
                  <c:v>0.28788999999999998</c:v>
                </c:pt>
                <c:pt idx="27308" formatCode="General">
                  <c:v>0.28788999999999998</c:v>
                </c:pt>
                <c:pt idx="27309" formatCode="General">
                  <c:v>0.28788999999999998</c:v>
                </c:pt>
                <c:pt idx="27310" formatCode="General">
                  <c:v>0.28788999999999998</c:v>
                </c:pt>
                <c:pt idx="27311" formatCode="General">
                  <c:v>0.28788999999999998</c:v>
                </c:pt>
                <c:pt idx="27312" formatCode="General">
                  <c:v>0.28788999999999998</c:v>
                </c:pt>
                <c:pt idx="27313" formatCode="General">
                  <c:v>0.28788999999999998</c:v>
                </c:pt>
                <c:pt idx="27314" formatCode="General">
                  <c:v>0.28788999999999998</c:v>
                </c:pt>
                <c:pt idx="27315" formatCode="General">
                  <c:v>0.28788999999999998</c:v>
                </c:pt>
                <c:pt idx="27316" formatCode="General">
                  <c:v>0.28788999999999998</c:v>
                </c:pt>
                <c:pt idx="27317" formatCode="General">
                  <c:v>0.28788999999999998</c:v>
                </c:pt>
                <c:pt idx="27318" formatCode="General">
                  <c:v>0.28788999999999998</c:v>
                </c:pt>
                <c:pt idx="27319" formatCode="General">
                  <c:v>0.28788999999999998</c:v>
                </c:pt>
                <c:pt idx="27320" formatCode="General">
                  <c:v>0.28788999999999998</c:v>
                </c:pt>
                <c:pt idx="27321" formatCode="General">
                  <c:v>0.28788999999999998</c:v>
                </c:pt>
                <c:pt idx="27322" formatCode="General">
                  <c:v>0.28788999999999998</c:v>
                </c:pt>
                <c:pt idx="27323" formatCode="General">
                  <c:v>0.28788999999999998</c:v>
                </c:pt>
                <c:pt idx="27324" formatCode="General">
                  <c:v>0.28788999999999998</c:v>
                </c:pt>
                <c:pt idx="27325" formatCode="General">
                  <c:v>0.28788999999999998</c:v>
                </c:pt>
                <c:pt idx="27326" formatCode="General">
                  <c:v>0.28788999999999998</c:v>
                </c:pt>
                <c:pt idx="27327" formatCode="General">
                  <c:v>0.28788999999999998</c:v>
                </c:pt>
                <c:pt idx="27328" formatCode="General">
                  <c:v>0.28788999999999998</c:v>
                </c:pt>
                <c:pt idx="27329" formatCode="General">
                  <c:v>0.28788999999999998</c:v>
                </c:pt>
                <c:pt idx="27330" formatCode="General">
                  <c:v>0.28788999999999998</c:v>
                </c:pt>
                <c:pt idx="27331" formatCode="General">
                  <c:v>0.28788999999999998</c:v>
                </c:pt>
                <c:pt idx="27332" formatCode="General">
                  <c:v>0.28788999999999998</c:v>
                </c:pt>
                <c:pt idx="27333" formatCode="General">
                  <c:v>0.28788999999999998</c:v>
                </c:pt>
                <c:pt idx="27334" formatCode="General">
                  <c:v>0.28788999999999998</c:v>
                </c:pt>
                <c:pt idx="27335" formatCode="General">
                  <c:v>0.28788999999999998</c:v>
                </c:pt>
                <c:pt idx="27336" formatCode="General">
                  <c:v>0.28788999999999998</c:v>
                </c:pt>
                <c:pt idx="27337" formatCode="General">
                  <c:v>0.28788999999999998</c:v>
                </c:pt>
                <c:pt idx="27338" formatCode="General">
                  <c:v>0.28788999999999998</c:v>
                </c:pt>
                <c:pt idx="27339" formatCode="General">
                  <c:v>0.28789999999999999</c:v>
                </c:pt>
                <c:pt idx="27340" formatCode="General">
                  <c:v>0.28789999999999999</c:v>
                </c:pt>
                <c:pt idx="27341" formatCode="General">
                  <c:v>0.28789999999999999</c:v>
                </c:pt>
                <c:pt idx="27342" formatCode="General">
                  <c:v>0.28789999999999999</c:v>
                </c:pt>
                <c:pt idx="27343" formatCode="General">
                  <c:v>0.28789999999999999</c:v>
                </c:pt>
                <c:pt idx="27344" formatCode="General">
                  <c:v>0.28789999999999999</c:v>
                </c:pt>
                <c:pt idx="27345" formatCode="General">
                  <c:v>0.28789999999999999</c:v>
                </c:pt>
                <c:pt idx="27346" formatCode="General">
                  <c:v>0.28789999999999999</c:v>
                </c:pt>
                <c:pt idx="27347" formatCode="General">
                  <c:v>0.28789999999999999</c:v>
                </c:pt>
                <c:pt idx="27348" formatCode="General">
                  <c:v>0.28789999999999999</c:v>
                </c:pt>
                <c:pt idx="27349" formatCode="General">
                  <c:v>0.28789999999999999</c:v>
                </c:pt>
                <c:pt idx="27350" formatCode="General">
                  <c:v>0.28789999999999999</c:v>
                </c:pt>
                <c:pt idx="27351" formatCode="General">
                  <c:v>0.28789999999999999</c:v>
                </c:pt>
                <c:pt idx="27352" formatCode="General">
                  <c:v>0.28789999999999999</c:v>
                </c:pt>
                <c:pt idx="27353" formatCode="General">
                  <c:v>0.28789999999999999</c:v>
                </c:pt>
                <c:pt idx="27354" formatCode="General">
                  <c:v>0.28789999999999999</c:v>
                </c:pt>
                <c:pt idx="27355" formatCode="General">
                  <c:v>0.28789999999999999</c:v>
                </c:pt>
                <c:pt idx="27356" formatCode="General">
                  <c:v>0.28789999999999999</c:v>
                </c:pt>
                <c:pt idx="27357" formatCode="General">
                  <c:v>0.28789999999999999</c:v>
                </c:pt>
                <c:pt idx="27358" formatCode="General">
                  <c:v>0.28789999999999999</c:v>
                </c:pt>
                <c:pt idx="27359" formatCode="General">
                  <c:v>0.28789999999999999</c:v>
                </c:pt>
                <c:pt idx="27360" formatCode="General">
                  <c:v>0.28789999999999999</c:v>
                </c:pt>
                <c:pt idx="27361" formatCode="General">
                  <c:v>0.28789999999999999</c:v>
                </c:pt>
                <c:pt idx="27362" formatCode="General">
                  <c:v>0.28789999999999999</c:v>
                </c:pt>
                <c:pt idx="27363" formatCode="General">
                  <c:v>0.28789999999999999</c:v>
                </c:pt>
                <c:pt idx="27364" formatCode="General">
                  <c:v>0.28789999999999999</c:v>
                </c:pt>
                <c:pt idx="27365" formatCode="General">
                  <c:v>0.28789999999999999</c:v>
                </c:pt>
                <c:pt idx="27366" formatCode="General">
                  <c:v>0.28789999999999999</c:v>
                </c:pt>
                <c:pt idx="27367" formatCode="General">
                  <c:v>0.28789999999999999</c:v>
                </c:pt>
                <c:pt idx="27368" formatCode="General">
                  <c:v>0.28789999999999999</c:v>
                </c:pt>
                <c:pt idx="27369" formatCode="General">
                  <c:v>0.28789999999999999</c:v>
                </c:pt>
                <c:pt idx="27370" formatCode="General">
                  <c:v>0.28789999999999999</c:v>
                </c:pt>
                <c:pt idx="27371" formatCode="General">
                  <c:v>0.28789999999999999</c:v>
                </c:pt>
                <c:pt idx="27372" formatCode="General">
                  <c:v>0.28789999999999999</c:v>
                </c:pt>
                <c:pt idx="27373" formatCode="General">
                  <c:v>0.28789999999999999</c:v>
                </c:pt>
                <c:pt idx="27374" formatCode="General">
                  <c:v>0.28789999999999999</c:v>
                </c:pt>
                <c:pt idx="27375" formatCode="General">
                  <c:v>0.28789999999999999</c:v>
                </c:pt>
                <c:pt idx="27376" formatCode="General">
                  <c:v>0.28789999999999999</c:v>
                </c:pt>
                <c:pt idx="27377" formatCode="General">
                  <c:v>0.28789999999999999</c:v>
                </c:pt>
                <c:pt idx="27378" formatCode="General">
                  <c:v>0.28789999999999999</c:v>
                </c:pt>
                <c:pt idx="27379" formatCode="General">
                  <c:v>0.28789999999999999</c:v>
                </c:pt>
                <c:pt idx="27380" formatCode="General">
                  <c:v>0.28789999999999999</c:v>
                </c:pt>
                <c:pt idx="27381" formatCode="General">
                  <c:v>0.28789999999999999</c:v>
                </c:pt>
                <c:pt idx="27382" formatCode="General">
                  <c:v>0.28789999999999999</c:v>
                </c:pt>
                <c:pt idx="27383" formatCode="General">
                  <c:v>0.28789999999999999</c:v>
                </c:pt>
                <c:pt idx="27384" formatCode="General">
                  <c:v>0.28789999999999999</c:v>
                </c:pt>
                <c:pt idx="27385" formatCode="General">
                  <c:v>0.28789999999999999</c:v>
                </c:pt>
                <c:pt idx="27386" formatCode="General">
                  <c:v>0.28789999999999999</c:v>
                </c:pt>
                <c:pt idx="27387" formatCode="General">
                  <c:v>0.28789999999999999</c:v>
                </c:pt>
                <c:pt idx="27388" formatCode="General">
                  <c:v>0.28789999999999999</c:v>
                </c:pt>
                <c:pt idx="27389" formatCode="General">
                  <c:v>0.28789999999999999</c:v>
                </c:pt>
                <c:pt idx="27390" formatCode="General">
                  <c:v>0.28789999999999999</c:v>
                </c:pt>
                <c:pt idx="27391" formatCode="General">
                  <c:v>0.28789999999999999</c:v>
                </c:pt>
                <c:pt idx="27392" formatCode="General">
                  <c:v>0.28789999999999999</c:v>
                </c:pt>
                <c:pt idx="27393" formatCode="General">
                  <c:v>0.28789999999999999</c:v>
                </c:pt>
                <c:pt idx="27394" formatCode="General">
                  <c:v>0.28789999999999999</c:v>
                </c:pt>
                <c:pt idx="27395" formatCode="General">
                  <c:v>0.28789999999999999</c:v>
                </c:pt>
                <c:pt idx="27396" formatCode="General">
                  <c:v>0.28789999999999999</c:v>
                </c:pt>
                <c:pt idx="27397" formatCode="General">
                  <c:v>0.28789999999999999</c:v>
                </c:pt>
                <c:pt idx="27398" formatCode="General">
                  <c:v>0.28789999999999999</c:v>
                </c:pt>
                <c:pt idx="27399" formatCode="General">
                  <c:v>0.28789999999999999</c:v>
                </c:pt>
                <c:pt idx="27400" formatCode="General">
                  <c:v>0.28789999999999999</c:v>
                </c:pt>
                <c:pt idx="27401" formatCode="General">
                  <c:v>0.28789999999999999</c:v>
                </c:pt>
                <c:pt idx="27402" formatCode="General">
                  <c:v>0.28789999999999999</c:v>
                </c:pt>
                <c:pt idx="27403" formatCode="General">
                  <c:v>0.28789999999999999</c:v>
                </c:pt>
                <c:pt idx="27404" formatCode="General">
                  <c:v>0.28789999999999999</c:v>
                </c:pt>
                <c:pt idx="27405" formatCode="General">
                  <c:v>0.28789999999999999</c:v>
                </c:pt>
                <c:pt idx="27406" formatCode="General">
                  <c:v>0.28789999999999999</c:v>
                </c:pt>
                <c:pt idx="27407" formatCode="General">
                  <c:v>0.28789999999999999</c:v>
                </c:pt>
                <c:pt idx="27408" formatCode="General">
                  <c:v>0.28789999999999999</c:v>
                </c:pt>
                <c:pt idx="27409" formatCode="General">
                  <c:v>0.28789999999999999</c:v>
                </c:pt>
                <c:pt idx="27410" formatCode="General">
                  <c:v>0.28789999999999999</c:v>
                </c:pt>
                <c:pt idx="27411" formatCode="General">
                  <c:v>0.28789999999999999</c:v>
                </c:pt>
                <c:pt idx="27412" formatCode="General">
                  <c:v>0.28789999999999999</c:v>
                </c:pt>
                <c:pt idx="27413" formatCode="General">
                  <c:v>0.28789999999999999</c:v>
                </c:pt>
                <c:pt idx="27414" formatCode="General">
                  <c:v>0.28789999999999999</c:v>
                </c:pt>
                <c:pt idx="27415" formatCode="General">
                  <c:v>0.28789999999999999</c:v>
                </c:pt>
                <c:pt idx="27416" formatCode="General">
                  <c:v>0.28789999999999999</c:v>
                </c:pt>
                <c:pt idx="27417" formatCode="General">
                  <c:v>0.28789999999999999</c:v>
                </c:pt>
                <c:pt idx="27418" formatCode="General">
                  <c:v>0.28789999999999999</c:v>
                </c:pt>
                <c:pt idx="27419" formatCode="General">
                  <c:v>0.28789999999999999</c:v>
                </c:pt>
                <c:pt idx="27420" formatCode="General">
                  <c:v>0.28789999999999999</c:v>
                </c:pt>
                <c:pt idx="27421" formatCode="General">
                  <c:v>0.28791</c:v>
                </c:pt>
                <c:pt idx="27422" formatCode="General">
                  <c:v>0.28791</c:v>
                </c:pt>
                <c:pt idx="27423" formatCode="General">
                  <c:v>0.28791</c:v>
                </c:pt>
                <c:pt idx="27424" formatCode="General">
                  <c:v>0.28791</c:v>
                </c:pt>
                <c:pt idx="27425" formatCode="General">
                  <c:v>0.28791</c:v>
                </c:pt>
                <c:pt idx="27426" formatCode="General">
                  <c:v>0.28791</c:v>
                </c:pt>
                <c:pt idx="27427" formatCode="General">
                  <c:v>0.28791</c:v>
                </c:pt>
                <c:pt idx="27428" formatCode="General">
                  <c:v>0.28791</c:v>
                </c:pt>
                <c:pt idx="27429" formatCode="General">
                  <c:v>0.28791</c:v>
                </c:pt>
                <c:pt idx="27430" formatCode="General">
                  <c:v>0.28791</c:v>
                </c:pt>
                <c:pt idx="27431" formatCode="General">
                  <c:v>0.28791</c:v>
                </c:pt>
                <c:pt idx="27432" formatCode="General">
                  <c:v>0.28791</c:v>
                </c:pt>
                <c:pt idx="27433" formatCode="General">
                  <c:v>0.28791</c:v>
                </c:pt>
                <c:pt idx="27434" formatCode="General">
                  <c:v>0.28791</c:v>
                </c:pt>
                <c:pt idx="27435" formatCode="General">
                  <c:v>0.28791</c:v>
                </c:pt>
                <c:pt idx="27436" formatCode="General">
                  <c:v>0.28791</c:v>
                </c:pt>
                <c:pt idx="27437" formatCode="General">
                  <c:v>0.28791</c:v>
                </c:pt>
                <c:pt idx="27438" formatCode="General">
                  <c:v>0.28791</c:v>
                </c:pt>
                <c:pt idx="27439" formatCode="General">
                  <c:v>0.28791</c:v>
                </c:pt>
                <c:pt idx="27440" formatCode="General">
                  <c:v>0.28791</c:v>
                </c:pt>
                <c:pt idx="27441" formatCode="General">
                  <c:v>0.28791</c:v>
                </c:pt>
                <c:pt idx="27442" formatCode="General">
                  <c:v>0.28791</c:v>
                </c:pt>
                <c:pt idx="27443" formatCode="General">
                  <c:v>0.28791</c:v>
                </c:pt>
                <c:pt idx="27444" formatCode="General">
                  <c:v>0.28791</c:v>
                </c:pt>
                <c:pt idx="27445" formatCode="General">
                  <c:v>0.28791</c:v>
                </c:pt>
                <c:pt idx="27446" formatCode="General">
                  <c:v>0.28791</c:v>
                </c:pt>
                <c:pt idx="27447" formatCode="General">
                  <c:v>0.28791</c:v>
                </c:pt>
                <c:pt idx="27448" formatCode="General">
                  <c:v>0.28791</c:v>
                </c:pt>
                <c:pt idx="27449" formatCode="General">
                  <c:v>0.28791</c:v>
                </c:pt>
                <c:pt idx="27450" formatCode="General">
                  <c:v>0.28791</c:v>
                </c:pt>
                <c:pt idx="27451" formatCode="General">
                  <c:v>0.28791</c:v>
                </c:pt>
                <c:pt idx="27452" formatCode="General">
                  <c:v>0.28791</c:v>
                </c:pt>
                <c:pt idx="27453" formatCode="General">
                  <c:v>0.28791</c:v>
                </c:pt>
                <c:pt idx="27454" formatCode="General">
                  <c:v>0.28791</c:v>
                </c:pt>
                <c:pt idx="27455" formatCode="General">
                  <c:v>0.28791</c:v>
                </c:pt>
                <c:pt idx="27456" formatCode="General">
                  <c:v>0.28791</c:v>
                </c:pt>
                <c:pt idx="27457" formatCode="General">
                  <c:v>0.28791</c:v>
                </c:pt>
                <c:pt idx="27458" formatCode="General">
                  <c:v>0.28791</c:v>
                </c:pt>
                <c:pt idx="27459" formatCode="General">
                  <c:v>0.28791</c:v>
                </c:pt>
                <c:pt idx="27460" formatCode="General">
                  <c:v>0.28791</c:v>
                </c:pt>
                <c:pt idx="27461" formatCode="General">
                  <c:v>0.28791</c:v>
                </c:pt>
                <c:pt idx="27462" formatCode="General">
                  <c:v>0.28791</c:v>
                </c:pt>
                <c:pt idx="27463" formatCode="General">
                  <c:v>0.28791</c:v>
                </c:pt>
                <c:pt idx="27464" formatCode="General">
                  <c:v>0.28791</c:v>
                </c:pt>
                <c:pt idx="27465" formatCode="General">
                  <c:v>0.28791</c:v>
                </c:pt>
                <c:pt idx="27466" formatCode="General">
                  <c:v>0.28791</c:v>
                </c:pt>
                <c:pt idx="27467" formatCode="General">
                  <c:v>0.28791</c:v>
                </c:pt>
                <c:pt idx="27468" formatCode="General">
                  <c:v>0.28791</c:v>
                </c:pt>
                <c:pt idx="27469" formatCode="General">
                  <c:v>0.28791</c:v>
                </c:pt>
                <c:pt idx="27470" formatCode="General">
                  <c:v>0.28791</c:v>
                </c:pt>
                <c:pt idx="27471" formatCode="General">
                  <c:v>0.28791</c:v>
                </c:pt>
                <c:pt idx="27472" formatCode="General">
                  <c:v>0.28791</c:v>
                </c:pt>
                <c:pt idx="27473" formatCode="General">
                  <c:v>0.28791</c:v>
                </c:pt>
                <c:pt idx="27474" formatCode="General">
                  <c:v>0.28791</c:v>
                </c:pt>
                <c:pt idx="27475" formatCode="General">
                  <c:v>0.28791</c:v>
                </c:pt>
                <c:pt idx="27476" formatCode="General">
                  <c:v>0.28791</c:v>
                </c:pt>
                <c:pt idx="27477" formatCode="General">
                  <c:v>0.28791</c:v>
                </c:pt>
                <c:pt idx="27478" formatCode="General">
                  <c:v>0.28791</c:v>
                </c:pt>
                <c:pt idx="27479" formatCode="General">
                  <c:v>0.28791</c:v>
                </c:pt>
                <c:pt idx="27480" formatCode="General">
                  <c:v>0.28791</c:v>
                </c:pt>
                <c:pt idx="27481" formatCode="General">
                  <c:v>0.28791</c:v>
                </c:pt>
                <c:pt idx="27482" formatCode="General">
                  <c:v>0.28791</c:v>
                </c:pt>
                <c:pt idx="27483" formatCode="General">
                  <c:v>0.28791</c:v>
                </c:pt>
                <c:pt idx="27484" formatCode="General">
                  <c:v>0.28791</c:v>
                </c:pt>
                <c:pt idx="27485" formatCode="General">
                  <c:v>0.28791</c:v>
                </c:pt>
                <c:pt idx="27486" formatCode="General">
                  <c:v>0.28791</c:v>
                </c:pt>
                <c:pt idx="27487" formatCode="General">
                  <c:v>0.28791</c:v>
                </c:pt>
                <c:pt idx="27488" formatCode="General">
                  <c:v>0.28791</c:v>
                </c:pt>
                <c:pt idx="27489" formatCode="General">
                  <c:v>0.28791</c:v>
                </c:pt>
                <c:pt idx="27490" formatCode="General">
                  <c:v>0.28791</c:v>
                </c:pt>
                <c:pt idx="27491" formatCode="General">
                  <c:v>0.28791</c:v>
                </c:pt>
                <c:pt idx="27492" formatCode="General">
                  <c:v>0.28791</c:v>
                </c:pt>
                <c:pt idx="27493" formatCode="General">
                  <c:v>0.28791</c:v>
                </c:pt>
                <c:pt idx="27494" formatCode="General">
                  <c:v>0.28791</c:v>
                </c:pt>
                <c:pt idx="27495" formatCode="General">
                  <c:v>0.28791</c:v>
                </c:pt>
                <c:pt idx="27496" formatCode="General">
                  <c:v>0.28791</c:v>
                </c:pt>
                <c:pt idx="27497" formatCode="General">
                  <c:v>0.28791</c:v>
                </c:pt>
                <c:pt idx="27498" formatCode="General">
                  <c:v>0.28791</c:v>
                </c:pt>
                <c:pt idx="27499" formatCode="General">
                  <c:v>0.28791</c:v>
                </c:pt>
                <c:pt idx="27500" formatCode="General">
                  <c:v>0.28791</c:v>
                </c:pt>
                <c:pt idx="27501" formatCode="General">
                  <c:v>0.28791</c:v>
                </c:pt>
                <c:pt idx="27502" formatCode="General">
                  <c:v>0.28791</c:v>
                </c:pt>
                <c:pt idx="27503" formatCode="General">
                  <c:v>0.28791</c:v>
                </c:pt>
                <c:pt idx="27504" formatCode="General">
                  <c:v>0.28791</c:v>
                </c:pt>
                <c:pt idx="27505" formatCode="General">
                  <c:v>0.28791</c:v>
                </c:pt>
                <c:pt idx="27506" formatCode="General">
                  <c:v>0.28791</c:v>
                </c:pt>
                <c:pt idx="27507" formatCode="General">
                  <c:v>0.28791</c:v>
                </c:pt>
                <c:pt idx="27508" formatCode="General">
                  <c:v>0.28791</c:v>
                </c:pt>
                <c:pt idx="27509" formatCode="General">
                  <c:v>0.28791</c:v>
                </c:pt>
                <c:pt idx="27510" formatCode="General">
                  <c:v>0.28791</c:v>
                </c:pt>
                <c:pt idx="27511" formatCode="General">
                  <c:v>0.28791</c:v>
                </c:pt>
                <c:pt idx="27512" formatCode="General">
                  <c:v>0.28791</c:v>
                </c:pt>
                <c:pt idx="27513" formatCode="General">
                  <c:v>0.28791</c:v>
                </c:pt>
                <c:pt idx="27514" formatCode="General">
                  <c:v>0.28791</c:v>
                </c:pt>
                <c:pt idx="27515" formatCode="General">
                  <c:v>0.28791</c:v>
                </c:pt>
                <c:pt idx="27516" formatCode="General">
                  <c:v>0.28791</c:v>
                </c:pt>
                <c:pt idx="27517" formatCode="General">
                  <c:v>0.28791</c:v>
                </c:pt>
                <c:pt idx="27518" formatCode="General">
                  <c:v>0.28791</c:v>
                </c:pt>
                <c:pt idx="27519" formatCode="General">
                  <c:v>0.28791</c:v>
                </c:pt>
                <c:pt idx="27520" formatCode="General">
                  <c:v>0.28791</c:v>
                </c:pt>
                <c:pt idx="27521" formatCode="General">
                  <c:v>0.28791</c:v>
                </c:pt>
                <c:pt idx="27522" formatCode="General">
                  <c:v>0.28791</c:v>
                </c:pt>
                <c:pt idx="27523" formatCode="General">
                  <c:v>0.28791</c:v>
                </c:pt>
                <c:pt idx="27524" formatCode="General">
                  <c:v>0.28791</c:v>
                </c:pt>
                <c:pt idx="27525" formatCode="General">
                  <c:v>0.28791</c:v>
                </c:pt>
                <c:pt idx="27526" formatCode="General">
                  <c:v>0.28791</c:v>
                </c:pt>
                <c:pt idx="27527" formatCode="General">
                  <c:v>0.28791</c:v>
                </c:pt>
                <c:pt idx="27528" formatCode="General">
                  <c:v>0.28791</c:v>
                </c:pt>
                <c:pt idx="27529" formatCode="General">
                  <c:v>0.28791</c:v>
                </c:pt>
                <c:pt idx="27530" formatCode="General">
                  <c:v>0.28791</c:v>
                </c:pt>
                <c:pt idx="27531" formatCode="General">
                  <c:v>0.28791</c:v>
                </c:pt>
                <c:pt idx="27532" formatCode="General">
                  <c:v>0.28791</c:v>
                </c:pt>
                <c:pt idx="27533" formatCode="General">
                  <c:v>0.28791</c:v>
                </c:pt>
                <c:pt idx="27534" formatCode="General">
                  <c:v>0.28791</c:v>
                </c:pt>
                <c:pt idx="27535" formatCode="General">
                  <c:v>0.28791</c:v>
                </c:pt>
                <c:pt idx="27536" formatCode="General">
                  <c:v>0.28791</c:v>
                </c:pt>
                <c:pt idx="27537" formatCode="General">
                  <c:v>0.28791</c:v>
                </c:pt>
                <c:pt idx="27538" formatCode="General">
                  <c:v>0.28791</c:v>
                </c:pt>
                <c:pt idx="27539" formatCode="General">
                  <c:v>0.28791</c:v>
                </c:pt>
                <c:pt idx="27540" formatCode="General">
                  <c:v>0.28791</c:v>
                </c:pt>
                <c:pt idx="27541" formatCode="General">
                  <c:v>0.28791</c:v>
                </c:pt>
                <c:pt idx="27542" formatCode="General">
                  <c:v>0.28791</c:v>
                </c:pt>
                <c:pt idx="27543" formatCode="General">
                  <c:v>0.28791</c:v>
                </c:pt>
                <c:pt idx="27544" formatCode="General">
                  <c:v>0.28791</c:v>
                </c:pt>
                <c:pt idx="27545" formatCode="General">
                  <c:v>0.28791</c:v>
                </c:pt>
                <c:pt idx="27546" formatCode="General">
                  <c:v>0.28791</c:v>
                </c:pt>
                <c:pt idx="27547" formatCode="General">
                  <c:v>0.28791</c:v>
                </c:pt>
                <c:pt idx="27548" formatCode="General">
                  <c:v>0.28791</c:v>
                </c:pt>
                <c:pt idx="27549" formatCode="General">
                  <c:v>0.28791</c:v>
                </c:pt>
                <c:pt idx="27550" formatCode="General">
                  <c:v>0.28791</c:v>
                </c:pt>
                <c:pt idx="27551" formatCode="General">
                  <c:v>0.28791</c:v>
                </c:pt>
                <c:pt idx="27552" formatCode="General">
                  <c:v>0.28791</c:v>
                </c:pt>
                <c:pt idx="27553" formatCode="General">
                  <c:v>0.28791</c:v>
                </c:pt>
                <c:pt idx="27554" formatCode="General">
                  <c:v>0.28791</c:v>
                </c:pt>
                <c:pt idx="27555" formatCode="General">
                  <c:v>0.28791</c:v>
                </c:pt>
                <c:pt idx="27556" formatCode="General">
                  <c:v>0.28791</c:v>
                </c:pt>
                <c:pt idx="27557" formatCode="General">
                  <c:v>0.28791</c:v>
                </c:pt>
                <c:pt idx="27558" formatCode="General">
                  <c:v>0.28791</c:v>
                </c:pt>
                <c:pt idx="27559" formatCode="General">
                  <c:v>0.28791</c:v>
                </c:pt>
                <c:pt idx="27560" formatCode="General">
                  <c:v>0.28791</c:v>
                </c:pt>
                <c:pt idx="27561" formatCode="General">
                  <c:v>0.28791</c:v>
                </c:pt>
                <c:pt idx="27562" formatCode="General">
                  <c:v>0.28791</c:v>
                </c:pt>
                <c:pt idx="27563" formatCode="General">
                  <c:v>0.28791</c:v>
                </c:pt>
                <c:pt idx="27564" formatCode="General">
                  <c:v>0.28791</c:v>
                </c:pt>
                <c:pt idx="27565" formatCode="General">
                  <c:v>0.28792000000000001</c:v>
                </c:pt>
                <c:pt idx="27566" formatCode="General">
                  <c:v>0.28792000000000001</c:v>
                </c:pt>
                <c:pt idx="27567" formatCode="General">
                  <c:v>0.28792000000000001</c:v>
                </c:pt>
                <c:pt idx="27568" formatCode="General">
                  <c:v>0.28792000000000001</c:v>
                </c:pt>
                <c:pt idx="27569" formatCode="General">
                  <c:v>0.28792000000000001</c:v>
                </c:pt>
                <c:pt idx="27570" formatCode="General">
                  <c:v>0.28792000000000001</c:v>
                </c:pt>
                <c:pt idx="27571" formatCode="General">
                  <c:v>0.28792000000000001</c:v>
                </c:pt>
                <c:pt idx="27572" formatCode="General">
                  <c:v>0.28792000000000001</c:v>
                </c:pt>
                <c:pt idx="27573" formatCode="General">
                  <c:v>0.28792000000000001</c:v>
                </c:pt>
                <c:pt idx="27574" formatCode="General">
                  <c:v>0.28792000000000001</c:v>
                </c:pt>
                <c:pt idx="27575" formatCode="General">
                  <c:v>0.28792000000000001</c:v>
                </c:pt>
                <c:pt idx="27576" formatCode="General">
                  <c:v>0.28792000000000001</c:v>
                </c:pt>
                <c:pt idx="27577" formatCode="General">
                  <c:v>0.28792000000000001</c:v>
                </c:pt>
                <c:pt idx="27578" formatCode="General">
                  <c:v>0.28792000000000001</c:v>
                </c:pt>
                <c:pt idx="27579" formatCode="General">
                  <c:v>0.28792000000000001</c:v>
                </c:pt>
                <c:pt idx="27580" formatCode="General">
                  <c:v>0.28792000000000001</c:v>
                </c:pt>
                <c:pt idx="27581" formatCode="General">
                  <c:v>0.28792000000000001</c:v>
                </c:pt>
                <c:pt idx="27582" formatCode="General">
                  <c:v>0.28792000000000001</c:v>
                </c:pt>
                <c:pt idx="27583" formatCode="General">
                  <c:v>0.28792000000000001</c:v>
                </c:pt>
                <c:pt idx="27584" formatCode="General">
                  <c:v>0.28792000000000001</c:v>
                </c:pt>
                <c:pt idx="27585" formatCode="General">
                  <c:v>0.28792000000000001</c:v>
                </c:pt>
                <c:pt idx="27586" formatCode="General">
                  <c:v>0.28792000000000001</c:v>
                </c:pt>
                <c:pt idx="27587" formatCode="General">
                  <c:v>0.28792000000000001</c:v>
                </c:pt>
                <c:pt idx="27588" formatCode="General">
                  <c:v>0.28792000000000001</c:v>
                </c:pt>
                <c:pt idx="27589" formatCode="General">
                  <c:v>0.28792000000000001</c:v>
                </c:pt>
                <c:pt idx="27590" formatCode="General">
                  <c:v>0.28792000000000001</c:v>
                </c:pt>
                <c:pt idx="27591" formatCode="General">
                  <c:v>0.28792000000000001</c:v>
                </c:pt>
                <c:pt idx="27592" formatCode="General">
                  <c:v>0.28792000000000001</c:v>
                </c:pt>
                <c:pt idx="27593" formatCode="General">
                  <c:v>0.28792000000000001</c:v>
                </c:pt>
                <c:pt idx="27594" formatCode="General">
                  <c:v>0.28792000000000001</c:v>
                </c:pt>
                <c:pt idx="27595" formatCode="General">
                  <c:v>0.28792000000000001</c:v>
                </c:pt>
                <c:pt idx="27596" formatCode="General">
                  <c:v>0.28792000000000001</c:v>
                </c:pt>
                <c:pt idx="27597" formatCode="General">
                  <c:v>0.28792000000000001</c:v>
                </c:pt>
                <c:pt idx="27598" formatCode="General">
                  <c:v>0.28792000000000001</c:v>
                </c:pt>
                <c:pt idx="27599" formatCode="General">
                  <c:v>0.28792000000000001</c:v>
                </c:pt>
                <c:pt idx="27600" formatCode="General">
                  <c:v>0.28792000000000001</c:v>
                </c:pt>
                <c:pt idx="27601" formatCode="General">
                  <c:v>0.28792000000000001</c:v>
                </c:pt>
                <c:pt idx="27602" formatCode="General">
                  <c:v>0.28792000000000001</c:v>
                </c:pt>
                <c:pt idx="27603" formatCode="General">
                  <c:v>0.28792000000000001</c:v>
                </c:pt>
                <c:pt idx="27604" formatCode="General">
                  <c:v>0.28792000000000001</c:v>
                </c:pt>
                <c:pt idx="27605" formatCode="General">
                  <c:v>0.28792000000000001</c:v>
                </c:pt>
                <c:pt idx="27606" formatCode="General">
                  <c:v>0.28792000000000001</c:v>
                </c:pt>
                <c:pt idx="27607" formatCode="General">
                  <c:v>0.28792000000000001</c:v>
                </c:pt>
                <c:pt idx="27608" formatCode="General">
                  <c:v>0.28792000000000001</c:v>
                </c:pt>
                <c:pt idx="27609" formatCode="General">
                  <c:v>0.28792000000000001</c:v>
                </c:pt>
                <c:pt idx="27610" formatCode="General">
                  <c:v>0.28792000000000001</c:v>
                </c:pt>
                <c:pt idx="27611" formatCode="General">
                  <c:v>0.28792000000000001</c:v>
                </c:pt>
                <c:pt idx="27612" formatCode="General">
                  <c:v>0.28792000000000001</c:v>
                </c:pt>
                <c:pt idx="27613" formatCode="General">
                  <c:v>0.28792000000000001</c:v>
                </c:pt>
                <c:pt idx="27614" formatCode="General">
                  <c:v>0.28792000000000001</c:v>
                </c:pt>
                <c:pt idx="27615" formatCode="General">
                  <c:v>0.28792000000000001</c:v>
                </c:pt>
                <c:pt idx="27616" formatCode="General">
                  <c:v>0.28792000000000001</c:v>
                </c:pt>
                <c:pt idx="27617" formatCode="General">
                  <c:v>0.28792000000000001</c:v>
                </c:pt>
                <c:pt idx="27618" formatCode="General">
                  <c:v>0.28792000000000001</c:v>
                </c:pt>
                <c:pt idx="27619" formatCode="General">
                  <c:v>0.28792000000000001</c:v>
                </c:pt>
                <c:pt idx="27620" formatCode="General">
                  <c:v>0.28792000000000001</c:v>
                </c:pt>
                <c:pt idx="27621" formatCode="General">
                  <c:v>0.28792000000000001</c:v>
                </c:pt>
                <c:pt idx="27622" formatCode="General">
                  <c:v>0.28792000000000001</c:v>
                </c:pt>
                <c:pt idx="27623" formatCode="General">
                  <c:v>0.28792000000000001</c:v>
                </c:pt>
                <c:pt idx="27624" formatCode="General">
                  <c:v>0.28792000000000001</c:v>
                </c:pt>
                <c:pt idx="27625" formatCode="General">
                  <c:v>0.28792000000000001</c:v>
                </c:pt>
                <c:pt idx="27626" formatCode="General">
                  <c:v>0.28792000000000001</c:v>
                </c:pt>
                <c:pt idx="27627" formatCode="General">
                  <c:v>0.28792000000000001</c:v>
                </c:pt>
                <c:pt idx="27628" formatCode="General">
                  <c:v>0.28792000000000001</c:v>
                </c:pt>
                <c:pt idx="27629" formatCode="General">
                  <c:v>0.28792000000000001</c:v>
                </c:pt>
                <c:pt idx="27630" formatCode="General">
                  <c:v>0.28792000000000001</c:v>
                </c:pt>
                <c:pt idx="27631" formatCode="General">
                  <c:v>0.28792000000000001</c:v>
                </c:pt>
                <c:pt idx="27632" formatCode="General">
                  <c:v>0.28792000000000001</c:v>
                </c:pt>
                <c:pt idx="27633" formatCode="General">
                  <c:v>0.28792000000000001</c:v>
                </c:pt>
                <c:pt idx="27634" formatCode="General">
                  <c:v>0.28792000000000001</c:v>
                </c:pt>
                <c:pt idx="27635" formatCode="General">
                  <c:v>0.28792000000000001</c:v>
                </c:pt>
                <c:pt idx="27636" formatCode="General">
                  <c:v>0.28792000000000001</c:v>
                </c:pt>
                <c:pt idx="27637" formatCode="General">
                  <c:v>0.28792000000000001</c:v>
                </c:pt>
                <c:pt idx="27638" formatCode="General">
                  <c:v>0.28792000000000001</c:v>
                </c:pt>
                <c:pt idx="27639" formatCode="General">
                  <c:v>0.28792000000000001</c:v>
                </c:pt>
                <c:pt idx="27640" formatCode="General">
                  <c:v>0.28792000000000001</c:v>
                </c:pt>
                <c:pt idx="27641" formatCode="General">
                  <c:v>0.28792000000000001</c:v>
                </c:pt>
                <c:pt idx="27642" formatCode="General">
                  <c:v>0.28792000000000001</c:v>
                </c:pt>
                <c:pt idx="27643" formatCode="General">
                  <c:v>0.28792000000000001</c:v>
                </c:pt>
                <c:pt idx="27644" formatCode="General">
                  <c:v>0.28792000000000001</c:v>
                </c:pt>
                <c:pt idx="27645" formatCode="General">
                  <c:v>0.28791</c:v>
                </c:pt>
                <c:pt idx="27646" formatCode="General">
                  <c:v>0.28791</c:v>
                </c:pt>
                <c:pt idx="27647" formatCode="General">
                  <c:v>0.28791</c:v>
                </c:pt>
                <c:pt idx="27648" formatCode="General">
                  <c:v>0.28791</c:v>
                </c:pt>
                <c:pt idx="27649" formatCode="General">
                  <c:v>0.28791</c:v>
                </c:pt>
                <c:pt idx="27650" formatCode="General">
                  <c:v>0.28791</c:v>
                </c:pt>
                <c:pt idx="27651" formatCode="General">
                  <c:v>0.28791</c:v>
                </c:pt>
                <c:pt idx="27652" formatCode="General">
                  <c:v>0.28791</c:v>
                </c:pt>
                <c:pt idx="27653" formatCode="General">
                  <c:v>0.28791</c:v>
                </c:pt>
                <c:pt idx="27654" formatCode="General">
                  <c:v>0.28791</c:v>
                </c:pt>
                <c:pt idx="27655" formatCode="General">
                  <c:v>0.28791</c:v>
                </c:pt>
                <c:pt idx="27656" formatCode="General">
                  <c:v>0.28791</c:v>
                </c:pt>
                <c:pt idx="27657" formatCode="General">
                  <c:v>0.28791</c:v>
                </c:pt>
                <c:pt idx="27658" formatCode="General">
                  <c:v>0.28791</c:v>
                </c:pt>
                <c:pt idx="27659" formatCode="General">
                  <c:v>0.28791</c:v>
                </c:pt>
                <c:pt idx="27660" formatCode="General">
                  <c:v>0.28791</c:v>
                </c:pt>
                <c:pt idx="27661" formatCode="General">
                  <c:v>0.28791</c:v>
                </c:pt>
                <c:pt idx="27662" formatCode="General">
                  <c:v>0.28791</c:v>
                </c:pt>
                <c:pt idx="27663" formatCode="General">
                  <c:v>0.28791</c:v>
                </c:pt>
                <c:pt idx="27664" formatCode="General">
                  <c:v>0.28791</c:v>
                </c:pt>
                <c:pt idx="27665" formatCode="General">
                  <c:v>0.28791</c:v>
                </c:pt>
                <c:pt idx="27666" formatCode="General">
                  <c:v>0.28791</c:v>
                </c:pt>
                <c:pt idx="27667" formatCode="General">
                  <c:v>0.28791</c:v>
                </c:pt>
                <c:pt idx="27668" formatCode="General">
                  <c:v>0.28791</c:v>
                </c:pt>
                <c:pt idx="27669" formatCode="General">
                  <c:v>0.28791</c:v>
                </c:pt>
                <c:pt idx="27670" formatCode="General">
                  <c:v>0.28791</c:v>
                </c:pt>
                <c:pt idx="27671" formatCode="General">
                  <c:v>0.28791</c:v>
                </c:pt>
                <c:pt idx="27672" formatCode="General">
                  <c:v>0.28791</c:v>
                </c:pt>
                <c:pt idx="27673" formatCode="General">
                  <c:v>0.28791</c:v>
                </c:pt>
                <c:pt idx="27674" formatCode="General">
                  <c:v>0.28791</c:v>
                </c:pt>
                <c:pt idx="27675" formatCode="General">
                  <c:v>0.28791</c:v>
                </c:pt>
                <c:pt idx="27676" formatCode="General">
                  <c:v>0.28791</c:v>
                </c:pt>
                <c:pt idx="27677" formatCode="General">
                  <c:v>0.28791</c:v>
                </c:pt>
                <c:pt idx="27678" formatCode="General">
                  <c:v>0.28791</c:v>
                </c:pt>
                <c:pt idx="27679" formatCode="General">
                  <c:v>0.28791</c:v>
                </c:pt>
                <c:pt idx="27680" formatCode="General">
                  <c:v>0.28791</c:v>
                </c:pt>
                <c:pt idx="27681" formatCode="General">
                  <c:v>0.28791</c:v>
                </c:pt>
                <c:pt idx="27682" formatCode="General">
                  <c:v>0.28791</c:v>
                </c:pt>
                <c:pt idx="27683" formatCode="General">
                  <c:v>0.28791</c:v>
                </c:pt>
                <c:pt idx="27684" formatCode="General">
                  <c:v>0.28791</c:v>
                </c:pt>
                <c:pt idx="27685" formatCode="General">
                  <c:v>0.28791</c:v>
                </c:pt>
                <c:pt idx="27686" formatCode="General">
                  <c:v>0.28791</c:v>
                </c:pt>
                <c:pt idx="27687" formatCode="General">
                  <c:v>0.28791</c:v>
                </c:pt>
                <c:pt idx="27688" formatCode="General">
                  <c:v>0.28791</c:v>
                </c:pt>
                <c:pt idx="27689" formatCode="General">
                  <c:v>0.28791</c:v>
                </c:pt>
                <c:pt idx="27690" formatCode="General">
                  <c:v>0.28791</c:v>
                </c:pt>
                <c:pt idx="27691" formatCode="General">
                  <c:v>0.28791</c:v>
                </c:pt>
                <c:pt idx="27692" formatCode="General">
                  <c:v>0.28791</c:v>
                </c:pt>
                <c:pt idx="27693" formatCode="General">
                  <c:v>0.28791</c:v>
                </c:pt>
                <c:pt idx="27694" formatCode="General">
                  <c:v>0.28791</c:v>
                </c:pt>
                <c:pt idx="27695" formatCode="General">
                  <c:v>0.28791</c:v>
                </c:pt>
                <c:pt idx="27696" formatCode="General">
                  <c:v>0.28791</c:v>
                </c:pt>
                <c:pt idx="27697" formatCode="General">
                  <c:v>0.28791</c:v>
                </c:pt>
                <c:pt idx="27698" formatCode="General">
                  <c:v>0.28791</c:v>
                </c:pt>
                <c:pt idx="27699" formatCode="General">
                  <c:v>0.28791</c:v>
                </c:pt>
                <c:pt idx="27700" formatCode="General">
                  <c:v>0.28791</c:v>
                </c:pt>
                <c:pt idx="27701" formatCode="General">
                  <c:v>0.28791</c:v>
                </c:pt>
                <c:pt idx="27702" formatCode="General">
                  <c:v>0.28791</c:v>
                </c:pt>
                <c:pt idx="27703" formatCode="General">
                  <c:v>0.28791</c:v>
                </c:pt>
                <c:pt idx="27704" formatCode="General">
                  <c:v>0.28791</c:v>
                </c:pt>
                <c:pt idx="27705" formatCode="General">
                  <c:v>0.28791</c:v>
                </c:pt>
                <c:pt idx="27706" formatCode="General">
                  <c:v>0.28791</c:v>
                </c:pt>
                <c:pt idx="27707" formatCode="General">
                  <c:v>0.28791</c:v>
                </c:pt>
                <c:pt idx="27708" formatCode="General">
                  <c:v>0.28791</c:v>
                </c:pt>
                <c:pt idx="27709" formatCode="General">
                  <c:v>0.28791</c:v>
                </c:pt>
                <c:pt idx="27710" formatCode="General">
                  <c:v>0.28791</c:v>
                </c:pt>
                <c:pt idx="27711" formatCode="General">
                  <c:v>0.28791</c:v>
                </c:pt>
                <c:pt idx="27712" formatCode="General">
                  <c:v>0.28791</c:v>
                </c:pt>
                <c:pt idx="27713" formatCode="General">
                  <c:v>0.28791</c:v>
                </c:pt>
                <c:pt idx="27714" formatCode="General">
                  <c:v>0.28791</c:v>
                </c:pt>
                <c:pt idx="27715" formatCode="General">
                  <c:v>0.28789999999999999</c:v>
                </c:pt>
                <c:pt idx="27716" formatCode="General">
                  <c:v>0.28789999999999999</c:v>
                </c:pt>
                <c:pt idx="27717" formatCode="General">
                  <c:v>0.28789999999999999</c:v>
                </c:pt>
                <c:pt idx="27718" formatCode="General">
                  <c:v>0.28789999999999999</c:v>
                </c:pt>
                <c:pt idx="27719" formatCode="General">
                  <c:v>0.28789999999999999</c:v>
                </c:pt>
                <c:pt idx="27720" formatCode="General">
                  <c:v>0.28789999999999999</c:v>
                </c:pt>
                <c:pt idx="27721" formatCode="General">
                  <c:v>0.28789999999999999</c:v>
                </c:pt>
                <c:pt idx="27722" formatCode="General">
                  <c:v>0.28789999999999999</c:v>
                </c:pt>
                <c:pt idx="27723" formatCode="General">
                  <c:v>0.28789999999999999</c:v>
                </c:pt>
                <c:pt idx="27724" formatCode="General">
                  <c:v>0.28789999999999999</c:v>
                </c:pt>
                <c:pt idx="27725" formatCode="General">
                  <c:v>0.28789999999999999</c:v>
                </c:pt>
                <c:pt idx="27726" formatCode="General">
                  <c:v>0.28789999999999999</c:v>
                </c:pt>
                <c:pt idx="27727" formatCode="General">
                  <c:v>0.28789999999999999</c:v>
                </c:pt>
                <c:pt idx="27728" formatCode="General">
                  <c:v>0.28789999999999999</c:v>
                </c:pt>
                <c:pt idx="27729" formatCode="General">
                  <c:v>0.28789999999999999</c:v>
                </c:pt>
                <c:pt idx="27730" formatCode="General">
                  <c:v>0.28789999999999999</c:v>
                </c:pt>
                <c:pt idx="27731" formatCode="General">
                  <c:v>0.28789999999999999</c:v>
                </c:pt>
                <c:pt idx="27732" formatCode="General">
                  <c:v>0.28789999999999999</c:v>
                </c:pt>
                <c:pt idx="27733" formatCode="General">
                  <c:v>0.28789999999999999</c:v>
                </c:pt>
                <c:pt idx="27734" formatCode="General">
                  <c:v>0.28789999999999999</c:v>
                </c:pt>
                <c:pt idx="27735" formatCode="General">
                  <c:v>0.28789999999999999</c:v>
                </c:pt>
                <c:pt idx="27736" formatCode="General">
                  <c:v>0.28789999999999999</c:v>
                </c:pt>
                <c:pt idx="27737" formatCode="General">
                  <c:v>0.28789999999999999</c:v>
                </c:pt>
                <c:pt idx="27738" formatCode="General">
                  <c:v>0.28789999999999999</c:v>
                </c:pt>
                <c:pt idx="27739" formatCode="General">
                  <c:v>0.28789999999999999</c:v>
                </c:pt>
                <c:pt idx="27740" formatCode="General">
                  <c:v>0.28789999999999999</c:v>
                </c:pt>
                <c:pt idx="27741" formatCode="General">
                  <c:v>0.28789999999999999</c:v>
                </c:pt>
                <c:pt idx="27742" formatCode="General">
                  <c:v>0.28789999999999999</c:v>
                </c:pt>
                <c:pt idx="27743" formatCode="General">
                  <c:v>0.28789999999999999</c:v>
                </c:pt>
                <c:pt idx="27744" formatCode="General">
                  <c:v>0.28789999999999999</c:v>
                </c:pt>
                <c:pt idx="27745" formatCode="General">
                  <c:v>0.28789999999999999</c:v>
                </c:pt>
                <c:pt idx="27746" formatCode="General">
                  <c:v>0.28789999999999999</c:v>
                </c:pt>
                <c:pt idx="27747" formatCode="General">
                  <c:v>0.28789999999999999</c:v>
                </c:pt>
                <c:pt idx="27748" formatCode="General">
                  <c:v>0.28789999999999999</c:v>
                </c:pt>
                <c:pt idx="27749" formatCode="General">
                  <c:v>0.28789999999999999</c:v>
                </c:pt>
                <c:pt idx="27750" formatCode="General">
                  <c:v>0.28789999999999999</c:v>
                </c:pt>
                <c:pt idx="27751" formatCode="General">
                  <c:v>0.28789999999999999</c:v>
                </c:pt>
                <c:pt idx="27752" formatCode="General">
                  <c:v>0.28789999999999999</c:v>
                </c:pt>
                <c:pt idx="27753" formatCode="General">
                  <c:v>0.28789999999999999</c:v>
                </c:pt>
                <c:pt idx="27754" formatCode="General">
                  <c:v>0.28789999999999999</c:v>
                </c:pt>
                <c:pt idx="27755" formatCode="General">
                  <c:v>0.28789999999999999</c:v>
                </c:pt>
                <c:pt idx="27756" formatCode="General">
                  <c:v>0.28789999999999999</c:v>
                </c:pt>
                <c:pt idx="27757" formatCode="General">
                  <c:v>0.28789999999999999</c:v>
                </c:pt>
                <c:pt idx="27758" formatCode="General">
                  <c:v>0.28789999999999999</c:v>
                </c:pt>
                <c:pt idx="27759" formatCode="General">
                  <c:v>0.28789999999999999</c:v>
                </c:pt>
                <c:pt idx="27760" formatCode="General">
                  <c:v>0.28789999999999999</c:v>
                </c:pt>
                <c:pt idx="27761" formatCode="General">
                  <c:v>0.28789999999999999</c:v>
                </c:pt>
                <c:pt idx="27762" formatCode="General">
                  <c:v>0.28789999999999999</c:v>
                </c:pt>
                <c:pt idx="27763" formatCode="General">
                  <c:v>0.28789999999999999</c:v>
                </c:pt>
                <c:pt idx="27764" formatCode="General">
                  <c:v>0.28789999999999999</c:v>
                </c:pt>
                <c:pt idx="27765" formatCode="General">
                  <c:v>0.28789999999999999</c:v>
                </c:pt>
                <c:pt idx="27766" formatCode="General">
                  <c:v>0.28789999999999999</c:v>
                </c:pt>
                <c:pt idx="27767" formatCode="General">
                  <c:v>0.28789999999999999</c:v>
                </c:pt>
                <c:pt idx="27768" formatCode="General">
                  <c:v>0.28789999999999999</c:v>
                </c:pt>
                <c:pt idx="27769" formatCode="General">
                  <c:v>0.28789999999999999</c:v>
                </c:pt>
                <c:pt idx="27770" formatCode="General">
                  <c:v>0.28789999999999999</c:v>
                </c:pt>
                <c:pt idx="27771" formatCode="General">
                  <c:v>0.28789999999999999</c:v>
                </c:pt>
                <c:pt idx="27772" formatCode="General">
                  <c:v>0.28789999999999999</c:v>
                </c:pt>
                <c:pt idx="27773" formatCode="General">
                  <c:v>0.28789999999999999</c:v>
                </c:pt>
                <c:pt idx="27774" formatCode="General">
                  <c:v>0.28789999999999999</c:v>
                </c:pt>
                <c:pt idx="27775" formatCode="General">
                  <c:v>0.28789999999999999</c:v>
                </c:pt>
                <c:pt idx="27776" formatCode="General">
                  <c:v>0.28788999999999998</c:v>
                </c:pt>
                <c:pt idx="27777" formatCode="General">
                  <c:v>0.28788999999999998</c:v>
                </c:pt>
                <c:pt idx="27778" formatCode="General">
                  <c:v>0.28788999999999998</c:v>
                </c:pt>
                <c:pt idx="27779" formatCode="General">
                  <c:v>0.28788999999999998</c:v>
                </c:pt>
                <c:pt idx="27780" formatCode="General">
                  <c:v>0.28788999999999998</c:v>
                </c:pt>
                <c:pt idx="27781" formatCode="General">
                  <c:v>0.28788999999999998</c:v>
                </c:pt>
                <c:pt idx="27782" formatCode="General">
                  <c:v>0.28788999999999998</c:v>
                </c:pt>
                <c:pt idx="27783" formatCode="General">
                  <c:v>0.28788999999999998</c:v>
                </c:pt>
                <c:pt idx="27784" formatCode="General">
                  <c:v>0.28788999999999998</c:v>
                </c:pt>
                <c:pt idx="27785" formatCode="General">
                  <c:v>0.28788999999999998</c:v>
                </c:pt>
                <c:pt idx="27786" formatCode="General">
                  <c:v>0.28788999999999998</c:v>
                </c:pt>
                <c:pt idx="27787" formatCode="General">
                  <c:v>0.28788999999999998</c:v>
                </c:pt>
                <c:pt idx="27788" formatCode="General">
                  <c:v>0.28788999999999998</c:v>
                </c:pt>
                <c:pt idx="27789" formatCode="General">
                  <c:v>0.28788999999999998</c:v>
                </c:pt>
                <c:pt idx="27790" formatCode="General">
                  <c:v>0.28788999999999998</c:v>
                </c:pt>
                <c:pt idx="27791" formatCode="General">
                  <c:v>0.28788999999999998</c:v>
                </c:pt>
                <c:pt idx="27792" formatCode="General">
                  <c:v>0.28788999999999998</c:v>
                </c:pt>
                <c:pt idx="27793" formatCode="General">
                  <c:v>0.28788999999999998</c:v>
                </c:pt>
                <c:pt idx="27794" formatCode="General">
                  <c:v>0.28788999999999998</c:v>
                </c:pt>
                <c:pt idx="27795" formatCode="General">
                  <c:v>0.28788999999999998</c:v>
                </c:pt>
                <c:pt idx="27796" formatCode="General">
                  <c:v>0.28788999999999998</c:v>
                </c:pt>
                <c:pt idx="27797" formatCode="General">
                  <c:v>0.28788999999999998</c:v>
                </c:pt>
                <c:pt idx="27798" formatCode="General">
                  <c:v>0.28788999999999998</c:v>
                </c:pt>
                <c:pt idx="27799" formatCode="General">
                  <c:v>0.28788999999999998</c:v>
                </c:pt>
                <c:pt idx="27800" formatCode="General">
                  <c:v>0.28788999999999998</c:v>
                </c:pt>
                <c:pt idx="27801" formatCode="General">
                  <c:v>0.28788999999999998</c:v>
                </c:pt>
                <c:pt idx="27802" formatCode="General">
                  <c:v>0.28788999999999998</c:v>
                </c:pt>
                <c:pt idx="27803" formatCode="General">
                  <c:v>0.28788999999999998</c:v>
                </c:pt>
                <c:pt idx="27804" formatCode="General">
                  <c:v>0.28788999999999998</c:v>
                </c:pt>
                <c:pt idx="27805" formatCode="General">
                  <c:v>0.28788999999999998</c:v>
                </c:pt>
                <c:pt idx="27806" formatCode="General">
                  <c:v>0.28788999999999998</c:v>
                </c:pt>
                <c:pt idx="27807" formatCode="General">
                  <c:v>0.28788999999999998</c:v>
                </c:pt>
                <c:pt idx="27808" formatCode="General">
                  <c:v>0.28788999999999998</c:v>
                </c:pt>
                <c:pt idx="27809" formatCode="General">
                  <c:v>0.28788999999999998</c:v>
                </c:pt>
                <c:pt idx="27810" formatCode="General">
                  <c:v>0.28788999999999998</c:v>
                </c:pt>
                <c:pt idx="27811" formatCode="General">
                  <c:v>0.28788999999999998</c:v>
                </c:pt>
                <c:pt idx="27812" formatCode="General">
                  <c:v>0.28788999999999998</c:v>
                </c:pt>
                <c:pt idx="27813" formatCode="General">
                  <c:v>0.28788999999999998</c:v>
                </c:pt>
                <c:pt idx="27814" formatCode="General">
                  <c:v>0.28788999999999998</c:v>
                </c:pt>
                <c:pt idx="27815" formatCode="General">
                  <c:v>0.28788999999999998</c:v>
                </c:pt>
                <c:pt idx="27816" formatCode="General">
                  <c:v>0.28788999999999998</c:v>
                </c:pt>
                <c:pt idx="27817" formatCode="General">
                  <c:v>0.28788999999999998</c:v>
                </c:pt>
                <c:pt idx="27818" formatCode="General">
                  <c:v>0.28788999999999998</c:v>
                </c:pt>
                <c:pt idx="27819" formatCode="General">
                  <c:v>0.28788999999999998</c:v>
                </c:pt>
                <c:pt idx="27820" formatCode="General">
                  <c:v>0.28788999999999998</c:v>
                </c:pt>
                <c:pt idx="27821" formatCode="General">
                  <c:v>0.28788999999999998</c:v>
                </c:pt>
                <c:pt idx="27822" formatCode="General">
                  <c:v>0.28788999999999998</c:v>
                </c:pt>
                <c:pt idx="27823" formatCode="General">
                  <c:v>0.28788999999999998</c:v>
                </c:pt>
                <c:pt idx="27824" formatCode="General">
                  <c:v>0.28788999999999998</c:v>
                </c:pt>
                <c:pt idx="27825" formatCode="General">
                  <c:v>0.28788999999999998</c:v>
                </c:pt>
                <c:pt idx="27826" formatCode="General">
                  <c:v>0.28788999999999998</c:v>
                </c:pt>
                <c:pt idx="27827" formatCode="General">
                  <c:v>0.28788999999999998</c:v>
                </c:pt>
                <c:pt idx="27828" formatCode="General">
                  <c:v>0.28788999999999998</c:v>
                </c:pt>
                <c:pt idx="27829" formatCode="General">
                  <c:v>0.28788999999999998</c:v>
                </c:pt>
                <c:pt idx="27830" formatCode="General">
                  <c:v>0.28788999999999998</c:v>
                </c:pt>
                <c:pt idx="27831" formatCode="General">
                  <c:v>0.28788999999999998</c:v>
                </c:pt>
                <c:pt idx="27832" formatCode="General">
                  <c:v>0.28788999999999998</c:v>
                </c:pt>
                <c:pt idx="27833" formatCode="General">
                  <c:v>0.28788999999999998</c:v>
                </c:pt>
                <c:pt idx="27834" formatCode="General">
                  <c:v>0.28788999999999998</c:v>
                </c:pt>
                <c:pt idx="27835" formatCode="General">
                  <c:v>0.28788999999999998</c:v>
                </c:pt>
                <c:pt idx="27836" formatCode="General">
                  <c:v>0.28788999999999998</c:v>
                </c:pt>
                <c:pt idx="27837" formatCode="General">
                  <c:v>0.28788999999999998</c:v>
                </c:pt>
                <c:pt idx="27838" formatCode="General">
                  <c:v>0.28788999999999998</c:v>
                </c:pt>
                <c:pt idx="27839" formatCode="General">
                  <c:v>0.28788999999999998</c:v>
                </c:pt>
                <c:pt idx="27840" formatCode="General">
                  <c:v>0.28788999999999998</c:v>
                </c:pt>
                <c:pt idx="27841" formatCode="General">
                  <c:v>0.28788999999999998</c:v>
                </c:pt>
                <c:pt idx="27842" formatCode="General">
                  <c:v>0.28788999999999998</c:v>
                </c:pt>
                <c:pt idx="27843" formatCode="General">
                  <c:v>0.28788999999999998</c:v>
                </c:pt>
                <c:pt idx="27844" formatCode="General">
                  <c:v>0.28788999999999998</c:v>
                </c:pt>
                <c:pt idx="27845" formatCode="General">
                  <c:v>0.28788999999999998</c:v>
                </c:pt>
                <c:pt idx="27846" formatCode="General">
                  <c:v>0.28788999999999998</c:v>
                </c:pt>
                <c:pt idx="27847" formatCode="General">
                  <c:v>0.28788999999999998</c:v>
                </c:pt>
                <c:pt idx="27848" formatCode="General">
                  <c:v>0.28788999999999998</c:v>
                </c:pt>
                <c:pt idx="27849" formatCode="General">
                  <c:v>0.28788999999999998</c:v>
                </c:pt>
                <c:pt idx="27850" formatCode="General">
                  <c:v>0.28788999999999998</c:v>
                </c:pt>
                <c:pt idx="27851" formatCode="General">
                  <c:v>0.28788999999999998</c:v>
                </c:pt>
                <c:pt idx="27852" formatCode="General">
                  <c:v>0.28788999999999998</c:v>
                </c:pt>
                <c:pt idx="27853" formatCode="General">
                  <c:v>0.28788999999999998</c:v>
                </c:pt>
                <c:pt idx="27854" formatCode="General">
                  <c:v>0.28788999999999998</c:v>
                </c:pt>
                <c:pt idx="27855" formatCode="General">
                  <c:v>0.28788999999999998</c:v>
                </c:pt>
                <c:pt idx="27856" formatCode="General">
                  <c:v>0.28788999999999998</c:v>
                </c:pt>
                <c:pt idx="27857" formatCode="General">
                  <c:v>0.28788999999999998</c:v>
                </c:pt>
                <c:pt idx="27858" formatCode="General">
                  <c:v>0.28788999999999998</c:v>
                </c:pt>
                <c:pt idx="27859" formatCode="General">
                  <c:v>0.28788999999999998</c:v>
                </c:pt>
                <c:pt idx="27860" formatCode="General">
                  <c:v>0.28788999999999998</c:v>
                </c:pt>
                <c:pt idx="27861" formatCode="General">
                  <c:v>0.28788999999999998</c:v>
                </c:pt>
                <c:pt idx="27862" formatCode="General">
                  <c:v>0.28788999999999998</c:v>
                </c:pt>
                <c:pt idx="27863" formatCode="General">
                  <c:v>0.28788999999999998</c:v>
                </c:pt>
                <c:pt idx="27864" formatCode="General">
                  <c:v>0.28788999999999998</c:v>
                </c:pt>
                <c:pt idx="27865" formatCode="General">
                  <c:v>0.28788999999999998</c:v>
                </c:pt>
                <c:pt idx="27866" formatCode="General">
                  <c:v>0.28788999999999998</c:v>
                </c:pt>
                <c:pt idx="27867" formatCode="General">
                  <c:v>0.28788999999999998</c:v>
                </c:pt>
                <c:pt idx="27868" formatCode="General">
                  <c:v>0.28788999999999998</c:v>
                </c:pt>
                <c:pt idx="27869" formatCode="General">
                  <c:v>0.28788999999999998</c:v>
                </c:pt>
                <c:pt idx="27870" formatCode="General">
                  <c:v>0.28788999999999998</c:v>
                </c:pt>
                <c:pt idx="27871" formatCode="General">
                  <c:v>0.28788999999999998</c:v>
                </c:pt>
                <c:pt idx="27872" formatCode="General">
                  <c:v>0.28788999999999998</c:v>
                </c:pt>
                <c:pt idx="27873" formatCode="General">
                  <c:v>0.28788999999999998</c:v>
                </c:pt>
                <c:pt idx="27874" formatCode="General">
                  <c:v>0.28788999999999998</c:v>
                </c:pt>
                <c:pt idx="27875" formatCode="General">
                  <c:v>0.28788999999999998</c:v>
                </c:pt>
                <c:pt idx="27876" formatCode="General">
                  <c:v>0.28788999999999998</c:v>
                </c:pt>
                <c:pt idx="27877" formatCode="General">
                  <c:v>0.28788999999999998</c:v>
                </c:pt>
                <c:pt idx="27878" formatCode="General">
                  <c:v>0.28789999999999999</c:v>
                </c:pt>
                <c:pt idx="27879" formatCode="General">
                  <c:v>0.28789999999999999</c:v>
                </c:pt>
                <c:pt idx="27880" formatCode="General">
                  <c:v>0.28789999999999999</c:v>
                </c:pt>
                <c:pt idx="27881" formatCode="General">
                  <c:v>0.28789999999999999</c:v>
                </c:pt>
                <c:pt idx="27882" formatCode="General">
                  <c:v>0.28789999999999999</c:v>
                </c:pt>
                <c:pt idx="27883" formatCode="General">
                  <c:v>0.28789999999999999</c:v>
                </c:pt>
                <c:pt idx="27884" formatCode="General">
                  <c:v>0.28789999999999999</c:v>
                </c:pt>
                <c:pt idx="27885" formatCode="General">
                  <c:v>0.28789999999999999</c:v>
                </c:pt>
                <c:pt idx="27886" formatCode="General">
                  <c:v>0.28789999999999999</c:v>
                </c:pt>
                <c:pt idx="27887" formatCode="General">
                  <c:v>0.28789999999999999</c:v>
                </c:pt>
                <c:pt idx="27888" formatCode="General">
                  <c:v>0.28789999999999999</c:v>
                </c:pt>
                <c:pt idx="27889" formatCode="General">
                  <c:v>0.28789999999999999</c:v>
                </c:pt>
                <c:pt idx="27890" formatCode="General">
                  <c:v>0.28789999999999999</c:v>
                </c:pt>
                <c:pt idx="27891" formatCode="General">
                  <c:v>0.28789999999999999</c:v>
                </c:pt>
                <c:pt idx="27892" formatCode="General">
                  <c:v>0.28789999999999999</c:v>
                </c:pt>
                <c:pt idx="27893" formatCode="General">
                  <c:v>0.28789999999999999</c:v>
                </c:pt>
                <c:pt idx="27894" formatCode="General">
                  <c:v>0.28789999999999999</c:v>
                </c:pt>
                <c:pt idx="27895" formatCode="General">
                  <c:v>0.28789999999999999</c:v>
                </c:pt>
                <c:pt idx="27896" formatCode="General">
                  <c:v>0.28789999999999999</c:v>
                </c:pt>
                <c:pt idx="27897" formatCode="General">
                  <c:v>0.28789999999999999</c:v>
                </c:pt>
                <c:pt idx="27898" formatCode="General">
                  <c:v>0.28789999999999999</c:v>
                </c:pt>
                <c:pt idx="27899" formatCode="General">
                  <c:v>0.28789999999999999</c:v>
                </c:pt>
                <c:pt idx="27900" formatCode="General">
                  <c:v>0.28789999999999999</c:v>
                </c:pt>
                <c:pt idx="27901" formatCode="General">
                  <c:v>0.28789999999999999</c:v>
                </c:pt>
                <c:pt idx="27902" formatCode="General">
                  <c:v>0.28789999999999999</c:v>
                </c:pt>
                <c:pt idx="27903" formatCode="General">
                  <c:v>0.28789999999999999</c:v>
                </c:pt>
                <c:pt idx="27904" formatCode="General">
                  <c:v>0.28789999999999999</c:v>
                </c:pt>
                <c:pt idx="27905" formatCode="General">
                  <c:v>0.28789999999999999</c:v>
                </c:pt>
                <c:pt idx="27906" formatCode="General">
                  <c:v>0.28789999999999999</c:v>
                </c:pt>
                <c:pt idx="27907" formatCode="General">
                  <c:v>0.28789999999999999</c:v>
                </c:pt>
                <c:pt idx="27908" formatCode="General">
                  <c:v>0.28789999999999999</c:v>
                </c:pt>
                <c:pt idx="27909" formatCode="General">
                  <c:v>0.28789999999999999</c:v>
                </c:pt>
                <c:pt idx="27910" formatCode="General">
                  <c:v>0.28789999999999999</c:v>
                </c:pt>
                <c:pt idx="27911" formatCode="General">
                  <c:v>0.28789999999999999</c:v>
                </c:pt>
                <c:pt idx="27912" formatCode="General">
                  <c:v>0.28789999999999999</c:v>
                </c:pt>
                <c:pt idx="27913" formatCode="General">
                  <c:v>0.28789999999999999</c:v>
                </c:pt>
                <c:pt idx="27914" formatCode="General">
                  <c:v>0.28789999999999999</c:v>
                </c:pt>
                <c:pt idx="27915" formatCode="General">
                  <c:v>0.28789999999999999</c:v>
                </c:pt>
                <c:pt idx="27916" formatCode="General">
                  <c:v>0.28789999999999999</c:v>
                </c:pt>
                <c:pt idx="27917" formatCode="General">
                  <c:v>0.28789999999999999</c:v>
                </c:pt>
                <c:pt idx="27918" formatCode="General">
                  <c:v>0.28789999999999999</c:v>
                </c:pt>
                <c:pt idx="27919" formatCode="General">
                  <c:v>0.28789999999999999</c:v>
                </c:pt>
                <c:pt idx="27920" formatCode="General">
                  <c:v>0.28789999999999999</c:v>
                </c:pt>
                <c:pt idx="27921" formatCode="General">
                  <c:v>0.28789999999999999</c:v>
                </c:pt>
                <c:pt idx="27922" formatCode="General">
                  <c:v>0.28789999999999999</c:v>
                </c:pt>
                <c:pt idx="27923" formatCode="General">
                  <c:v>0.28789999999999999</c:v>
                </c:pt>
                <c:pt idx="27924" formatCode="General">
                  <c:v>0.28789999999999999</c:v>
                </c:pt>
                <c:pt idx="27925" formatCode="General">
                  <c:v>0.28789999999999999</c:v>
                </c:pt>
                <c:pt idx="27926" formatCode="General">
                  <c:v>0.28789999999999999</c:v>
                </c:pt>
                <c:pt idx="27927" formatCode="General">
                  <c:v>0.28789999999999999</c:v>
                </c:pt>
                <c:pt idx="27928" formatCode="General">
                  <c:v>0.28789999999999999</c:v>
                </c:pt>
                <c:pt idx="27929" formatCode="General">
                  <c:v>0.28789999999999999</c:v>
                </c:pt>
                <c:pt idx="27930" formatCode="General">
                  <c:v>0.28789999999999999</c:v>
                </c:pt>
                <c:pt idx="27931" formatCode="General">
                  <c:v>0.28789999999999999</c:v>
                </c:pt>
                <c:pt idx="27932" formatCode="General">
                  <c:v>0.28789999999999999</c:v>
                </c:pt>
                <c:pt idx="27933" formatCode="General">
                  <c:v>0.28789999999999999</c:v>
                </c:pt>
                <c:pt idx="27934" formatCode="General">
                  <c:v>0.28789999999999999</c:v>
                </c:pt>
                <c:pt idx="27935" formatCode="General">
                  <c:v>0.28789999999999999</c:v>
                </c:pt>
                <c:pt idx="27936" formatCode="General">
                  <c:v>0.28789999999999999</c:v>
                </c:pt>
                <c:pt idx="27937" formatCode="General">
                  <c:v>0.28789999999999999</c:v>
                </c:pt>
                <c:pt idx="27938" formatCode="General">
                  <c:v>0.28789999999999999</c:v>
                </c:pt>
                <c:pt idx="27939" formatCode="General">
                  <c:v>0.28789999999999999</c:v>
                </c:pt>
                <c:pt idx="27940" formatCode="General">
                  <c:v>0.28788999999999998</c:v>
                </c:pt>
                <c:pt idx="27941" formatCode="General">
                  <c:v>0.28788999999999998</c:v>
                </c:pt>
                <c:pt idx="27942" formatCode="General">
                  <c:v>0.28788999999999998</c:v>
                </c:pt>
                <c:pt idx="27943" formatCode="General">
                  <c:v>0.28788999999999998</c:v>
                </c:pt>
                <c:pt idx="27944" formatCode="General">
                  <c:v>0.28788999999999998</c:v>
                </c:pt>
                <c:pt idx="27945" formatCode="General">
                  <c:v>0.28788999999999998</c:v>
                </c:pt>
                <c:pt idx="27946" formatCode="General">
                  <c:v>0.28788999999999998</c:v>
                </c:pt>
                <c:pt idx="27947" formatCode="General">
                  <c:v>0.28788999999999998</c:v>
                </c:pt>
                <c:pt idx="27948" formatCode="General">
                  <c:v>0.28788999999999998</c:v>
                </c:pt>
                <c:pt idx="27949" formatCode="General">
                  <c:v>0.28788999999999998</c:v>
                </c:pt>
                <c:pt idx="27950" formatCode="General">
                  <c:v>0.28788999999999998</c:v>
                </c:pt>
                <c:pt idx="27951" formatCode="General">
                  <c:v>0.28788999999999998</c:v>
                </c:pt>
                <c:pt idx="27952" formatCode="General">
                  <c:v>0.28788999999999998</c:v>
                </c:pt>
                <c:pt idx="27953" formatCode="General">
                  <c:v>0.28788999999999998</c:v>
                </c:pt>
                <c:pt idx="27954" formatCode="General">
                  <c:v>0.28788999999999998</c:v>
                </c:pt>
                <c:pt idx="27955" formatCode="General">
                  <c:v>0.28788999999999998</c:v>
                </c:pt>
                <c:pt idx="27956" formatCode="General">
                  <c:v>0.28788999999999998</c:v>
                </c:pt>
                <c:pt idx="27957" formatCode="General">
                  <c:v>0.28788999999999998</c:v>
                </c:pt>
                <c:pt idx="27958" formatCode="General">
                  <c:v>0.28788999999999998</c:v>
                </c:pt>
                <c:pt idx="27959" formatCode="General">
                  <c:v>0.28788999999999998</c:v>
                </c:pt>
                <c:pt idx="27960" formatCode="General">
                  <c:v>0.28788999999999998</c:v>
                </c:pt>
                <c:pt idx="27961" formatCode="General">
                  <c:v>0.28788999999999998</c:v>
                </c:pt>
                <c:pt idx="27962" formatCode="General">
                  <c:v>0.28788999999999998</c:v>
                </c:pt>
                <c:pt idx="27963" formatCode="General">
                  <c:v>0.28788999999999998</c:v>
                </c:pt>
                <c:pt idx="27964" formatCode="General">
                  <c:v>0.28788999999999998</c:v>
                </c:pt>
                <c:pt idx="27965" formatCode="General">
                  <c:v>0.28788999999999998</c:v>
                </c:pt>
                <c:pt idx="27966" formatCode="General">
                  <c:v>0.28788999999999998</c:v>
                </c:pt>
                <c:pt idx="27967" formatCode="General">
                  <c:v>0.28788999999999998</c:v>
                </c:pt>
                <c:pt idx="27968" formatCode="General">
                  <c:v>0.28788999999999998</c:v>
                </c:pt>
                <c:pt idx="27969" formatCode="General">
                  <c:v>0.28788999999999998</c:v>
                </c:pt>
                <c:pt idx="27970" formatCode="General">
                  <c:v>0.28788999999999998</c:v>
                </c:pt>
                <c:pt idx="27971" formatCode="General">
                  <c:v>0.28788999999999998</c:v>
                </c:pt>
                <c:pt idx="27972" formatCode="General">
                  <c:v>0.28788999999999998</c:v>
                </c:pt>
                <c:pt idx="27973" formatCode="General">
                  <c:v>0.28788999999999998</c:v>
                </c:pt>
                <c:pt idx="27974" formatCode="General">
                  <c:v>0.28788999999999998</c:v>
                </c:pt>
                <c:pt idx="27975" formatCode="General">
                  <c:v>0.28788999999999998</c:v>
                </c:pt>
                <c:pt idx="27976" formatCode="General">
                  <c:v>0.28788999999999998</c:v>
                </c:pt>
                <c:pt idx="27977" formatCode="General">
                  <c:v>0.28788999999999998</c:v>
                </c:pt>
                <c:pt idx="27978" formatCode="General">
                  <c:v>0.28788999999999998</c:v>
                </c:pt>
                <c:pt idx="27979" formatCode="General">
                  <c:v>0.28788999999999998</c:v>
                </c:pt>
                <c:pt idx="27980" formatCode="General">
                  <c:v>0.28788999999999998</c:v>
                </c:pt>
                <c:pt idx="27981" formatCode="General">
                  <c:v>0.28788999999999998</c:v>
                </c:pt>
                <c:pt idx="27982" formatCode="General">
                  <c:v>0.28788999999999998</c:v>
                </c:pt>
                <c:pt idx="27983" formatCode="General">
                  <c:v>0.28788999999999998</c:v>
                </c:pt>
                <c:pt idx="27984" formatCode="General">
                  <c:v>0.28788999999999998</c:v>
                </c:pt>
                <c:pt idx="27985" formatCode="General">
                  <c:v>0.28788999999999998</c:v>
                </c:pt>
                <c:pt idx="27986" formatCode="General">
                  <c:v>0.28788999999999998</c:v>
                </c:pt>
                <c:pt idx="27987" formatCode="General">
                  <c:v>0.28788999999999998</c:v>
                </c:pt>
                <c:pt idx="27988" formatCode="General">
                  <c:v>0.28788999999999998</c:v>
                </c:pt>
                <c:pt idx="27989" formatCode="General">
                  <c:v>0.28788999999999998</c:v>
                </c:pt>
                <c:pt idx="27990" formatCode="General">
                  <c:v>0.28788999999999998</c:v>
                </c:pt>
                <c:pt idx="27991" formatCode="General">
                  <c:v>0.28788999999999998</c:v>
                </c:pt>
                <c:pt idx="27992" formatCode="General">
                  <c:v>0.28788999999999998</c:v>
                </c:pt>
                <c:pt idx="27993" formatCode="General">
                  <c:v>0.28788999999999998</c:v>
                </c:pt>
                <c:pt idx="27994" formatCode="General">
                  <c:v>0.28788999999999998</c:v>
                </c:pt>
                <c:pt idx="27995" formatCode="General">
                  <c:v>0.28788999999999998</c:v>
                </c:pt>
                <c:pt idx="27996" formatCode="General">
                  <c:v>0.28788999999999998</c:v>
                </c:pt>
                <c:pt idx="27997" formatCode="General">
                  <c:v>0.28788999999999998</c:v>
                </c:pt>
                <c:pt idx="27998" formatCode="General">
                  <c:v>0.28788999999999998</c:v>
                </c:pt>
                <c:pt idx="27999" formatCode="General">
                  <c:v>0.28788999999999998</c:v>
                </c:pt>
                <c:pt idx="28000" formatCode="General">
                  <c:v>0.28788999999999998</c:v>
                </c:pt>
                <c:pt idx="28001" formatCode="General">
                  <c:v>0.28788999999999998</c:v>
                </c:pt>
                <c:pt idx="28002" formatCode="General">
                  <c:v>0.28788999999999998</c:v>
                </c:pt>
                <c:pt idx="28003" formatCode="General">
                  <c:v>0.28788999999999998</c:v>
                </c:pt>
                <c:pt idx="28004" formatCode="General">
                  <c:v>0.28788999999999998</c:v>
                </c:pt>
                <c:pt idx="28005" formatCode="General">
                  <c:v>0.28788999999999998</c:v>
                </c:pt>
                <c:pt idx="28006" formatCode="General">
                  <c:v>0.28788999999999998</c:v>
                </c:pt>
                <c:pt idx="28007" formatCode="General">
                  <c:v>0.28788999999999998</c:v>
                </c:pt>
                <c:pt idx="28008" formatCode="General">
                  <c:v>0.28788999999999998</c:v>
                </c:pt>
                <c:pt idx="28009" formatCode="General">
                  <c:v>0.28788999999999998</c:v>
                </c:pt>
                <c:pt idx="28010" formatCode="General">
                  <c:v>0.28788999999999998</c:v>
                </c:pt>
                <c:pt idx="28011" formatCode="General">
                  <c:v>0.28788999999999998</c:v>
                </c:pt>
                <c:pt idx="28012" formatCode="General">
                  <c:v>0.28788999999999998</c:v>
                </c:pt>
                <c:pt idx="28013" formatCode="General">
                  <c:v>0.28788999999999998</c:v>
                </c:pt>
                <c:pt idx="28014" formatCode="General">
                  <c:v>0.28788999999999998</c:v>
                </c:pt>
                <c:pt idx="28015" formatCode="General">
                  <c:v>0.28788999999999998</c:v>
                </c:pt>
                <c:pt idx="28016" formatCode="General">
                  <c:v>0.28788999999999998</c:v>
                </c:pt>
                <c:pt idx="28017" formatCode="General">
                  <c:v>0.28788999999999998</c:v>
                </c:pt>
                <c:pt idx="28018" formatCode="General">
                  <c:v>0.28788999999999998</c:v>
                </c:pt>
                <c:pt idx="28019" formatCode="General">
                  <c:v>0.28788999999999998</c:v>
                </c:pt>
                <c:pt idx="28020" formatCode="General">
                  <c:v>0.28788999999999998</c:v>
                </c:pt>
                <c:pt idx="28021" formatCode="General">
                  <c:v>0.28788000000000002</c:v>
                </c:pt>
                <c:pt idx="28022" formatCode="General">
                  <c:v>0.28788000000000002</c:v>
                </c:pt>
                <c:pt idx="28023" formatCode="General">
                  <c:v>0.28788000000000002</c:v>
                </c:pt>
                <c:pt idx="28024" formatCode="General">
                  <c:v>0.28788000000000002</c:v>
                </c:pt>
                <c:pt idx="28025" formatCode="General">
                  <c:v>0.28788000000000002</c:v>
                </c:pt>
                <c:pt idx="28026" formatCode="General">
                  <c:v>0.28788000000000002</c:v>
                </c:pt>
                <c:pt idx="28027" formatCode="General">
                  <c:v>0.28788000000000002</c:v>
                </c:pt>
                <c:pt idx="28028" formatCode="General">
                  <c:v>0.28788000000000002</c:v>
                </c:pt>
                <c:pt idx="28029" formatCode="General">
                  <c:v>0.28788000000000002</c:v>
                </c:pt>
                <c:pt idx="28030" formatCode="General">
                  <c:v>0.28788000000000002</c:v>
                </c:pt>
                <c:pt idx="28031" formatCode="General">
                  <c:v>0.28788000000000002</c:v>
                </c:pt>
                <c:pt idx="28032" formatCode="General">
                  <c:v>0.28788000000000002</c:v>
                </c:pt>
                <c:pt idx="28033" formatCode="General">
                  <c:v>0.28788000000000002</c:v>
                </c:pt>
                <c:pt idx="28034" formatCode="General">
                  <c:v>0.28788000000000002</c:v>
                </c:pt>
                <c:pt idx="28035" formatCode="General">
                  <c:v>0.28788000000000002</c:v>
                </c:pt>
                <c:pt idx="28036" formatCode="General">
                  <c:v>0.28788000000000002</c:v>
                </c:pt>
                <c:pt idx="28037" formatCode="General">
                  <c:v>0.28788000000000002</c:v>
                </c:pt>
                <c:pt idx="28038" formatCode="General">
                  <c:v>0.28788000000000002</c:v>
                </c:pt>
                <c:pt idx="28039" formatCode="General">
                  <c:v>0.28788000000000002</c:v>
                </c:pt>
                <c:pt idx="28040" formatCode="General">
                  <c:v>0.28788000000000002</c:v>
                </c:pt>
                <c:pt idx="28041" formatCode="General">
                  <c:v>0.28788000000000002</c:v>
                </c:pt>
                <c:pt idx="28042" formatCode="General">
                  <c:v>0.28788000000000002</c:v>
                </c:pt>
                <c:pt idx="28043" formatCode="General">
                  <c:v>0.28788000000000002</c:v>
                </c:pt>
                <c:pt idx="28044" formatCode="General">
                  <c:v>0.28788000000000002</c:v>
                </c:pt>
                <c:pt idx="28045" formatCode="General">
                  <c:v>0.28788000000000002</c:v>
                </c:pt>
                <c:pt idx="28046" formatCode="General">
                  <c:v>0.28788000000000002</c:v>
                </c:pt>
                <c:pt idx="28047" formatCode="General">
                  <c:v>0.28788000000000002</c:v>
                </c:pt>
                <c:pt idx="28048" formatCode="General">
                  <c:v>0.28788000000000002</c:v>
                </c:pt>
                <c:pt idx="28049" formatCode="General">
                  <c:v>0.28788000000000002</c:v>
                </c:pt>
                <c:pt idx="28050" formatCode="General">
                  <c:v>0.28788000000000002</c:v>
                </c:pt>
                <c:pt idx="28051" formatCode="General">
                  <c:v>0.28788000000000002</c:v>
                </c:pt>
                <c:pt idx="28052" formatCode="General">
                  <c:v>0.28788000000000002</c:v>
                </c:pt>
                <c:pt idx="28053" formatCode="General">
                  <c:v>0.28788000000000002</c:v>
                </c:pt>
                <c:pt idx="28054" formatCode="General">
                  <c:v>0.28788000000000002</c:v>
                </c:pt>
                <c:pt idx="28055" formatCode="General">
                  <c:v>0.28788000000000002</c:v>
                </c:pt>
                <c:pt idx="28056" formatCode="General">
                  <c:v>0.28788000000000002</c:v>
                </c:pt>
                <c:pt idx="28057" formatCode="General">
                  <c:v>0.28788000000000002</c:v>
                </c:pt>
                <c:pt idx="28058" formatCode="General">
                  <c:v>0.28788000000000002</c:v>
                </c:pt>
                <c:pt idx="28059" formatCode="General">
                  <c:v>0.28788000000000002</c:v>
                </c:pt>
                <c:pt idx="28060" formatCode="General">
                  <c:v>0.28788000000000002</c:v>
                </c:pt>
                <c:pt idx="28061" formatCode="General">
                  <c:v>0.28788000000000002</c:v>
                </c:pt>
                <c:pt idx="28062" formatCode="General">
                  <c:v>0.28788000000000002</c:v>
                </c:pt>
                <c:pt idx="28063" formatCode="General">
                  <c:v>0.28788000000000002</c:v>
                </c:pt>
                <c:pt idx="28064" formatCode="General">
                  <c:v>0.28788000000000002</c:v>
                </c:pt>
                <c:pt idx="28065" formatCode="General">
                  <c:v>0.28788000000000002</c:v>
                </c:pt>
                <c:pt idx="28066" formatCode="General">
                  <c:v>0.28788000000000002</c:v>
                </c:pt>
                <c:pt idx="28067" formatCode="General">
                  <c:v>0.28788000000000002</c:v>
                </c:pt>
                <c:pt idx="28068" formatCode="General">
                  <c:v>0.28788000000000002</c:v>
                </c:pt>
                <c:pt idx="28069" formatCode="General">
                  <c:v>0.28788000000000002</c:v>
                </c:pt>
                <c:pt idx="28070" formatCode="General">
                  <c:v>0.28788000000000002</c:v>
                </c:pt>
                <c:pt idx="28071" formatCode="General">
                  <c:v>0.28788000000000002</c:v>
                </c:pt>
                <c:pt idx="28072" formatCode="General">
                  <c:v>0.28788000000000002</c:v>
                </c:pt>
                <c:pt idx="28073" formatCode="General">
                  <c:v>0.28788000000000002</c:v>
                </c:pt>
                <c:pt idx="28074" formatCode="General">
                  <c:v>0.28788000000000002</c:v>
                </c:pt>
                <c:pt idx="28075" formatCode="General">
                  <c:v>0.28788000000000002</c:v>
                </c:pt>
                <c:pt idx="28076" formatCode="General">
                  <c:v>0.28788000000000002</c:v>
                </c:pt>
                <c:pt idx="28077" formatCode="General">
                  <c:v>0.28788000000000002</c:v>
                </c:pt>
                <c:pt idx="28078" formatCode="General">
                  <c:v>0.28788000000000002</c:v>
                </c:pt>
                <c:pt idx="28079" formatCode="General">
                  <c:v>0.28788000000000002</c:v>
                </c:pt>
                <c:pt idx="28080" formatCode="General">
                  <c:v>0.28788000000000002</c:v>
                </c:pt>
                <c:pt idx="28081" formatCode="General">
                  <c:v>0.28788000000000002</c:v>
                </c:pt>
                <c:pt idx="28082" formatCode="General">
                  <c:v>0.28788000000000002</c:v>
                </c:pt>
                <c:pt idx="28083" formatCode="General">
                  <c:v>0.28788000000000002</c:v>
                </c:pt>
                <c:pt idx="28084" formatCode="General">
                  <c:v>0.28788000000000002</c:v>
                </c:pt>
                <c:pt idx="28085" formatCode="General">
                  <c:v>0.28788000000000002</c:v>
                </c:pt>
                <c:pt idx="28086" formatCode="General">
                  <c:v>0.28788000000000002</c:v>
                </c:pt>
                <c:pt idx="28087" formatCode="General">
                  <c:v>0.28788000000000002</c:v>
                </c:pt>
                <c:pt idx="28088" formatCode="General">
                  <c:v>0.28788000000000002</c:v>
                </c:pt>
                <c:pt idx="28089" formatCode="General">
                  <c:v>0.28788000000000002</c:v>
                </c:pt>
                <c:pt idx="28090" formatCode="General">
                  <c:v>0.28788000000000002</c:v>
                </c:pt>
                <c:pt idx="28091" formatCode="General">
                  <c:v>0.28788000000000002</c:v>
                </c:pt>
                <c:pt idx="28092" formatCode="General">
                  <c:v>0.28788000000000002</c:v>
                </c:pt>
                <c:pt idx="28093" formatCode="General">
                  <c:v>0.28787000000000001</c:v>
                </c:pt>
                <c:pt idx="28094" formatCode="General">
                  <c:v>0.28787000000000001</c:v>
                </c:pt>
                <c:pt idx="28095" formatCode="General">
                  <c:v>0.28787000000000001</c:v>
                </c:pt>
                <c:pt idx="28096" formatCode="General">
                  <c:v>0.28787000000000001</c:v>
                </c:pt>
                <c:pt idx="28097" formatCode="General">
                  <c:v>0.28787000000000001</c:v>
                </c:pt>
                <c:pt idx="28098" formatCode="General">
                  <c:v>0.28787000000000001</c:v>
                </c:pt>
                <c:pt idx="28099" formatCode="General">
                  <c:v>0.28787000000000001</c:v>
                </c:pt>
                <c:pt idx="28100" formatCode="General">
                  <c:v>0.28787000000000001</c:v>
                </c:pt>
                <c:pt idx="28101" formatCode="General">
                  <c:v>0.28787000000000001</c:v>
                </c:pt>
                <c:pt idx="28102" formatCode="General">
                  <c:v>0.28787000000000001</c:v>
                </c:pt>
                <c:pt idx="28103" formatCode="General">
                  <c:v>0.28787000000000001</c:v>
                </c:pt>
                <c:pt idx="28104" formatCode="General">
                  <c:v>0.28787000000000001</c:v>
                </c:pt>
                <c:pt idx="28105" formatCode="General">
                  <c:v>0.28787000000000001</c:v>
                </c:pt>
                <c:pt idx="28106" formatCode="General">
                  <c:v>0.28787000000000001</c:v>
                </c:pt>
                <c:pt idx="28107" formatCode="General">
                  <c:v>0.28787000000000001</c:v>
                </c:pt>
                <c:pt idx="28108" formatCode="General">
                  <c:v>0.28787000000000001</c:v>
                </c:pt>
                <c:pt idx="28109" formatCode="General">
                  <c:v>0.28787000000000001</c:v>
                </c:pt>
                <c:pt idx="28110" formatCode="General">
                  <c:v>0.28787000000000001</c:v>
                </c:pt>
                <c:pt idx="28111" formatCode="General">
                  <c:v>0.28787000000000001</c:v>
                </c:pt>
                <c:pt idx="28112" formatCode="General">
                  <c:v>0.28787000000000001</c:v>
                </c:pt>
                <c:pt idx="28113" formatCode="General">
                  <c:v>0.28787000000000001</c:v>
                </c:pt>
                <c:pt idx="28114" formatCode="General">
                  <c:v>0.28787000000000001</c:v>
                </c:pt>
                <c:pt idx="28115" formatCode="General">
                  <c:v>0.28787000000000001</c:v>
                </c:pt>
                <c:pt idx="28116" formatCode="General">
                  <c:v>0.28787000000000001</c:v>
                </c:pt>
                <c:pt idx="28117" formatCode="General">
                  <c:v>0.28787000000000001</c:v>
                </c:pt>
                <c:pt idx="28118" formatCode="General">
                  <c:v>0.28787000000000001</c:v>
                </c:pt>
                <c:pt idx="28119" formatCode="General">
                  <c:v>0.28787000000000001</c:v>
                </c:pt>
                <c:pt idx="28120" formatCode="General">
                  <c:v>0.28787000000000001</c:v>
                </c:pt>
                <c:pt idx="28121" formatCode="General">
                  <c:v>0.28787000000000001</c:v>
                </c:pt>
                <c:pt idx="28122" formatCode="General">
                  <c:v>0.28787000000000001</c:v>
                </c:pt>
                <c:pt idx="28123" formatCode="General">
                  <c:v>0.28787000000000001</c:v>
                </c:pt>
                <c:pt idx="28124" formatCode="General">
                  <c:v>0.28787000000000001</c:v>
                </c:pt>
                <c:pt idx="28125" formatCode="General">
                  <c:v>0.28787000000000001</c:v>
                </c:pt>
                <c:pt idx="28126" formatCode="General">
                  <c:v>0.28787000000000001</c:v>
                </c:pt>
                <c:pt idx="28127" formatCode="General">
                  <c:v>0.28787000000000001</c:v>
                </c:pt>
                <c:pt idx="28128" formatCode="General">
                  <c:v>0.28787000000000001</c:v>
                </c:pt>
                <c:pt idx="28129" formatCode="General">
                  <c:v>0.28787000000000001</c:v>
                </c:pt>
                <c:pt idx="28130" formatCode="General">
                  <c:v>0.28787000000000001</c:v>
                </c:pt>
                <c:pt idx="28131" formatCode="General">
                  <c:v>0.28787000000000001</c:v>
                </c:pt>
                <c:pt idx="28132" formatCode="General">
                  <c:v>0.28787000000000001</c:v>
                </c:pt>
                <c:pt idx="28133" formatCode="General">
                  <c:v>0.28787000000000001</c:v>
                </c:pt>
                <c:pt idx="28134" formatCode="General">
                  <c:v>0.28787000000000001</c:v>
                </c:pt>
                <c:pt idx="28135" formatCode="General">
                  <c:v>0.28787000000000001</c:v>
                </c:pt>
                <c:pt idx="28136" formatCode="General">
                  <c:v>0.28787000000000001</c:v>
                </c:pt>
                <c:pt idx="28137" formatCode="General">
                  <c:v>0.28787000000000001</c:v>
                </c:pt>
                <c:pt idx="28138" formatCode="General">
                  <c:v>0.28787000000000001</c:v>
                </c:pt>
                <c:pt idx="28139" formatCode="General">
                  <c:v>0.28787000000000001</c:v>
                </c:pt>
                <c:pt idx="28140" formatCode="General">
                  <c:v>0.28787000000000001</c:v>
                </c:pt>
                <c:pt idx="28141" formatCode="General">
                  <c:v>0.28787000000000001</c:v>
                </c:pt>
                <c:pt idx="28142" formatCode="General">
                  <c:v>0.28787000000000001</c:v>
                </c:pt>
                <c:pt idx="28143" formatCode="General">
                  <c:v>0.28787000000000001</c:v>
                </c:pt>
                <c:pt idx="28144" formatCode="General">
                  <c:v>0.28787000000000001</c:v>
                </c:pt>
                <c:pt idx="28145" formatCode="General">
                  <c:v>0.28787000000000001</c:v>
                </c:pt>
                <c:pt idx="28146" formatCode="General">
                  <c:v>0.28787000000000001</c:v>
                </c:pt>
                <c:pt idx="28147" formatCode="General">
                  <c:v>0.28787000000000001</c:v>
                </c:pt>
                <c:pt idx="28148" formatCode="General">
                  <c:v>0.28787000000000001</c:v>
                </c:pt>
                <c:pt idx="28149" formatCode="General">
                  <c:v>0.28787000000000001</c:v>
                </c:pt>
                <c:pt idx="28150" formatCode="General">
                  <c:v>0.28787000000000001</c:v>
                </c:pt>
                <c:pt idx="28151" formatCode="General">
                  <c:v>0.28787000000000001</c:v>
                </c:pt>
                <c:pt idx="28152" formatCode="General">
                  <c:v>0.28787000000000001</c:v>
                </c:pt>
                <c:pt idx="28153" formatCode="General">
                  <c:v>0.28787000000000001</c:v>
                </c:pt>
                <c:pt idx="28154" formatCode="General">
                  <c:v>0.28787000000000001</c:v>
                </c:pt>
                <c:pt idx="28155" formatCode="General">
                  <c:v>0.28787000000000001</c:v>
                </c:pt>
                <c:pt idx="28156" formatCode="General">
                  <c:v>0.28787000000000001</c:v>
                </c:pt>
                <c:pt idx="28157" formatCode="General">
                  <c:v>0.28787000000000001</c:v>
                </c:pt>
                <c:pt idx="28158" formatCode="General">
                  <c:v>0.28787000000000001</c:v>
                </c:pt>
                <c:pt idx="28159" formatCode="General">
                  <c:v>0.28787000000000001</c:v>
                </c:pt>
                <c:pt idx="28160" formatCode="General">
                  <c:v>0.28787000000000001</c:v>
                </c:pt>
                <c:pt idx="28161" formatCode="General">
                  <c:v>0.28787000000000001</c:v>
                </c:pt>
                <c:pt idx="28162" formatCode="General">
                  <c:v>0.28787000000000001</c:v>
                </c:pt>
                <c:pt idx="28163" formatCode="General">
                  <c:v>0.28787000000000001</c:v>
                </c:pt>
                <c:pt idx="28164" formatCode="General">
                  <c:v>0.28787000000000001</c:v>
                </c:pt>
                <c:pt idx="28165" formatCode="General">
                  <c:v>0.28787000000000001</c:v>
                </c:pt>
                <c:pt idx="28166" formatCode="General">
                  <c:v>0.28787000000000001</c:v>
                </c:pt>
                <c:pt idx="28167" formatCode="General">
                  <c:v>0.28787000000000001</c:v>
                </c:pt>
                <c:pt idx="28168" formatCode="General">
                  <c:v>0.28787000000000001</c:v>
                </c:pt>
                <c:pt idx="28169" formatCode="General">
                  <c:v>0.28787000000000001</c:v>
                </c:pt>
                <c:pt idx="28170" formatCode="General">
                  <c:v>0.28786</c:v>
                </c:pt>
                <c:pt idx="28171" formatCode="General">
                  <c:v>0.28786</c:v>
                </c:pt>
                <c:pt idx="28172" formatCode="General">
                  <c:v>0.28786</c:v>
                </c:pt>
                <c:pt idx="28173" formatCode="General">
                  <c:v>0.28786</c:v>
                </c:pt>
                <c:pt idx="28174" formatCode="General">
                  <c:v>0.28786</c:v>
                </c:pt>
                <c:pt idx="28175" formatCode="General">
                  <c:v>0.28786</c:v>
                </c:pt>
                <c:pt idx="28176" formatCode="General">
                  <c:v>0.28786</c:v>
                </c:pt>
                <c:pt idx="28177" formatCode="General">
                  <c:v>0.28786</c:v>
                </c:pt>
                <c:pt idx="28178" formatCode="General">
                  <c:v>0.28786</c:v>
                </c:pt>
                <c:pt idx="28179" formatCode="General">
                  <c:v>0.28786</c:v>
                </c:pt>
                <c:pt idx="28180" formatCode="General">
                  <c:v>0.28786</c:v>
                </c:pt>
                <c:pt idx="28181" formatCode="General">
                  <c:v>0.28786</c:v>
                </c:pt>
                <c:pt idx="28182" formatCode="General">
                  <c:v>0.28786</c:v>
                </c:pt>
                <c:pt idx="28183" formatCode="General">
                  <c:v>0.28786</c:v>
                </c:pt>
                <c:pt idx="28184" formatCode="General">
                  <c:v>0.28786</c:v>
                </c:pt>
                <c:pt idx="28185" formatCode="General">
                  <c:v>0.28786</c:v>
                </c:pt>
                <c:pt idx="28186" formatCode="General">
                  <c:v>0.28786</c:v>
                </c:pt>
                <c:pt idx="28187" formatCode="General">
                  <c:v>0.28786</c:v>
                </c:pt>
                <c:pt idx="28188" formatCode="General">
                  <c:v>0.28786</c:v>
                </c:pt>
                <c:pt idx="28189" formatCode="General">
                  <c:v>0.28786</c:v>
                </c:pt>
                <c:pt idx="28190" formatCode="General">
                  <c:v>0.28786</c:v>
                </c:pt>
                <c:pt idx="28191" formatCode="General">
                  <c:v>0.28786</c:v>
                </c:pt>
                <c:pt idx="28192" formatCode="General">
                  <c:v>0.28786</c:v>
                </c:pt>
                <c:pt idx="28193" formatCode="General">
                  <c:v>0.28786</c:v>
                </c:pt>
                <c:pt idx="28194" formatCode="General">
                  <c:v>0.28786</c:v>
                </c:pt>
                <c:pt idx="28195" formatCode="General">
                  <c:v>0.28786</c:v>
                </c:pt>
                <c:pt idx="28196" formatCode="General">
                  <c:v>0.28786</c:v>
                </c:pt>
                <c:pt idx="28197" formatCode="General">
                  <c:v>0.28786</c:v>
                </c:pt>
                <c:pt idx="28198" formatCode="General">
                  <c:v>0.28786</c:v>
                </c:pt>
                <c:pt idx="28199" formatCode="General">
                  <c:v>0.28786</c:v>
                </c:pt>
                <c:pt idx="28200" formatCode="General">
                  <c:v>0.28786</c:v>
                </c:pt>
                <c:pt idx="28201" formatCode="General">
                  <c:v>0.28786</c:v>
                </c:pt>
                <c:pt idx="28202" formatCode="General">
                  <c:v>0.28786</c:v>
                </c:pt>
                <c:pt idx="28203" formatCode="General">
                  <c:v>0.28786</c:v>
                </c:pt>
                <c:pt idx="28204" formatCode="General">
                  <c:v>0.28786</c:v>
                </c:pt>
                <c:pt idx="28205" formatCode="General">
                  <c:v>0.28786</c:v>
                </c:pt>
                <c:pt idx="28206" formatCode="General">
                  <c:v>0.28786</c:v>
                </c:pt>
                <c:pt idx="28207" formatCode="General">
                  <c:v>0.28786</c:v>
                </c:pt>
                <c:pt idx="28208" formatCode="General">
                  <c:v>0.28786</c:v>
                </c:pt>
                <c:pt idx="28209" formatCode="General">
                  <c:v>0.28786</c:v>
                </c:pt>
                <c:pt idx="28210" formatCode="General">
                  <c:v>0.28786</c:v>
                </c:pt>
                <c:pt idx="28211" formatCode="General">
                  <c:v>0.28786</c:v>
                </c:pt>
                <c:pt idx="28212" formatCode="General">
                  <c:v>0.28786</c:v>
                </c:pt>
                <c:pt idx="28213" formatCode="General">
                  <c:v>0.28786</c:v>
                </c:pt>
                <c:pt idx="28214" formatCode="General">
                  <c:v>0.28786</c:v>
                </c:pt>
                <c:pt idx="28215" formatCode="General">
                  <c:v>0.28786</c:v>
                </c:pt>
                <c:pt idx="28216" formatCode="General">
                  <c:v>0.28786</c:v>
                </c:pt>
                <c:pt idx="28217" formatCode="General">
                  <c:v>0.28786</c:v>
                </c:pt>
                <c:pt idx="28218" formatCode="General">
                  <c:v>0.28786</c:v>
                </c:pt>
                <c:pt idx="28219" formatCode="General">
                  <c:v>0.28786</c:v>
                </c:pt>
                <c:pt idx="28220" formatCode="General">
                  <c:v>0.28786</c:v>
                </c:pt>
                <c:pt idx="28221" formatCode="General">
                  <c:v>0.28786</c:v>
                </c:pt>
                <c:pt idx="28222" formatCode="General">
                  <c:v>0.28786</c:v>
                </c:pt>
                <c:pt idx="28223" formatCode="General">
                  <c:v>0.28786</c:v>
                </c:pt>
                <c:pt idx="28224" formatCode="General">
                  <c:v>0.28786</c:v>
                </c:pt>
                <c:pt idx="28225" formatCode="General">
                  <c:v>0.28786</c:v>
                </c:pt>
                <c:pt idx="28226" formatCode="General">
                  <c:v>0.28786</c:v>
                </c:pt>
                <c:pt idx="28227" formatCode="General">
                  <c:v>0.28786</c:v>
                </c:pt>
                <c:pt idx="28228" formatCode="General">
                  <c:v>0.28786</c:v>
                </c:pt>
                <c:pt idx="28229" formatCode="General">
                  <c:v>0.28786</c:v>
                </c:pt>
                <c:pt idx="28230" formatCode="General">
                  <c:v>0.28786</c:v>
                </c:pt>
                <c:pt idx="28231" formatCode="General">
                  <c:v>0.28786</c:v>
                </c:pt>
                <c:pt idx="28232" formatCode="General">
                  <c:v>0.28786</c:v>
                </c:pt>
                <c:pt idx="28233" formatCode="General">
                  <c:v>0.28786</c:v>
                </c:pt>
                <c:pt idx="28234" formatCode="General">
                  <c:v>0.28786</c:v>
                </c:pt>
                <c:pt idx="28235" formatCode="General">
                  <c:v>0.28786</c:v>
                </c:pt>
                <c:pt idx="28236" formatCode="General">
                  <c:v>0.28786</c:v>
                </c:pt>
                <c:pt idx="28237" formatCode="General">
                  <c:v>0.28786</c:v>
                </c:pt>
                <c:pt idx="28238" formatCode="General">
                  <c:v>0.28786</c:v>
                </c:pt>
                <c:pt idx="28239" formatCode="General">
                  <c:v>0.28786</c:v>
                </c:pt>
                <c:pt idx="28240" formatCode="General">
                  <c:v>0.28786</c:v>
                </c:pt>
                <c:pt idx="28241" formatCode="General">
                  <c:v>0.28786</c:v>
                </c:pt>
                <c:pt idx="28242" formatCode="General">
                  <c:v>0.28786</c:v>
                </c:pt>
                <c:pt idx="28243" formatCode="General">
                  <c:v>0.28786</c:v>
                </c:pt>
                <c:pt idx="28244" formatCode="General">
                  <c:v>0.28786</c:v>
                </c:pt>
                <c:pt idx="28245" formatCode="General">
                  <c:v>0.28786</c:v>
                </c:pt>
                <c:pt idx="28246" formatCode="General">
                  <c:v>0.28786</c:v>
                </c:pt>
                <c:pt idx="28247" formatCode="General">
                  <c:v>0.28786</c:v>
                </c:pt>
                <c:pt idx="28248" formatCode="General">
                  <c:v>0.28786</c:v>
                </c:pt>
                <c:pt idx="28249" formatCode="General">
                  <c:v>0.28786</c:v>
                </c:pt>
                <c:pt idx="28250" formatCode="General">
                  <c:v>0.28786</c:v>
                </c:pt>
                <c:pt idx="28251" formatCode="General">
                  <c:v>0.28786</c:v>
                </c:pt>
                <c:pt idx="28252" formatCode="General">
                  <c:v>0.28786</c:v>
                </c:pt>
                <c:pt idx="28253" formatCode="General">
                  <c:v>0.28786</c:v>
                </c:pt>
                <c:pt idx="28254" formatCode="General">
                  <c:v>0.28786</c:v>
                </c:pt>
                <c:pt idx="28255" formatCode="General">
                  <c:v>0.28786</c:v>
                </c:pt>
                <c:pt idx="28256" formatCode="General">
                  <c:v>0.28786</c:v>
                </c:pt>
                <c:pt idx="28257" formatCode="General">
                  <c:v>0.28786</c:v>
                </c:pt>
                <c:pt idx="28258" formatCode="General">
                  <c:v>0.28786</c:v>
                </c:pt>
                <c:pt idx="28259" formatCode="General">
                  <c:v>0.28786</c:v>
                </c:pt>
                <c:pt idx="28260" formatCode="General">
                  <c:v>0.28784999999999999</c:v>
                </c:pt>
                <c:pt idx="28261" formatCode="General">
                  <c:v>0.28784999999999999</c:v>
                </c:pt>
                <c:pt idx="28262" formatCode="General">
                  <c:v>0.28784999999999999</c:v>
                </c:pt>
                <c:pt idx="28263" formatCode="General">
                  <c:v>0.28784999999999999</c:v>
                </c:pt>
                <c:pt idx="28264" formatCode="General">
                  <c:v>0.28784999999999999</c:v>
                </c:pt>
                <c:pt idx="28265" formatCode="General">
                  <c:v>0.28784999999999999</c:v>
                </c:pt>
                <c:pt idx="28266" formatCode="General">
                  <c:v>0.28784999999999999</c:v>
                </c:pt>
                <c:pt idx="28267" formatCode="General">
                  <c:v>0.28784999999999999</c:v>
                </c:pt>
                <c:pt idx="28268" formatCode="General">
                  <c:v>0.28784999999999999</c:v>
                </c:pt>
                <c:pt idx="28269" formatCode="General">
                  <c:v>0.28784999999999999</c:v>
                </c:pt>
                <c:pt idx="28270" formatCode="General">
                  <c:v>0.28784999999999999</c:v>
                </c:pt>
                <c:pt idx="28271" formatCode="General">
                  <c:v>0.28784999999999999</c:v>
                </c:pt>
                <c:pt idx="28272" formatCode="General">
                  <c:v>0.28784999999999999</c:v>
                </c:pt>
                <c:pt idx="28273" formatCode="General">
                  <c:v>0.28784999999999999</c:v>
                </c:pt>
                <c:pt idx="28274" formatCode="General">
                  <c:v>0.28784999999999999</c:v>
                </c:pt>
                <c:pt idx="28275" formatCode="General">
                  <c:v>0.28784999999999999</c:v>
                </c:pt>
                <c:pt idx="28276" formatCode="General">
                  <c:v>0.28784999999999999</c:v>
                </c:pt>
                <c:pt idx="28277" formatCode="General">
                  <c:v>0.28784999999999999</c:v>
                </c:pt>
                <c:pt idx="28278" formatCode="General">
                  <c:v>0.28784999999999999</c:v>
                </c:pt>
                <c:pt idx="28279" formatCode="General">
                  <c:v>0.28784999999999999</c:v>
                </c:pt>
                <c:pt idx="28280" formatCode="General">
                  <c:v>0.28784999999999999</c:v>
                </c:pt>
                <c:pt idx="28281" formatCode="General">
                  <c:v>0.28784999999999999</c:v>
                </c:pt>
                <c:pt idx="28282" formatCode="General">
                  <c:v>0.28784999999999999</c:v>
                </c:pt>
                <c:pt idx="28283" formatCode="General">
                  <c:v>0.28784999999999999</c:v>
                </c:pt>
                <c:pt idx="28284" formatCode="General">
                  <c:v>0.28784999999999999</c:v>
                </c:pt>
                <c:pt idx="28285" formatCode="General">
                  <c:v>0.28784999999999999</c:v>
                </c:pt>
                <c:pt idx="28286" formatCode="General">
                  <c:v>0.28784999999999999</c:v>
                </c:pt>
                <c:pt idx="28287" formatCode="General">
                  <c:v>0.28784999999999999</c:v>
                </c:pt>
                <c:pt idx="28288" formatCode="General">
                  <c:v>0.28784999999999999</c:v>
                </c:pt>
                <c:pt idx="28289" formatCode="General">
                  <c:v>0.28784999999999999</c:v>
                </c:pt>
                <c:pt idx="28290" formatCode="General">
                  <c:v>0.28784999999999999</c:v>
                </c:pt>
                <c:pt idx="28291" formatCode="General">
                  <c:v>0.28784999999999999</c:v>
                </c:pt>
                <c:pt idx="28292" formatCode="General">
                  <c:v>0.28784999999999999</c:v>
                </c:pt>
                <c:pt idx="28293" formatCode="General">
                  <c:v>0.28784999999999999</c:v>
                </c:pt>
                <c:pt idx="28294" formatCode="General">
                  <c:v>0.28784999999999999</c:v>
                </c:pt>
                <c:pt idx="28295" formatCode="General">
                  <c:v>0.28784999999999999</c:v>
                </c:pt>
                <c:pt idx="28296" formatCode="General">
                  <c:v>0.28784999999999999</c:v>
                </c:pt>
                <c:pt idx="28297" formatCode="General">
                  <c:v>0.28784999999999999</c:v>
                </c:pt>
                <c:pt idx="28298" formatCode="General">
                  <c:v>0.28784999999999999</c:v>
                </c:pt>
                <c:pt idx="28299" formatCode="General">
                  <c:v>0.28784999999999999</c:v>
                </c:pt>
                <c:pt idx="28300" formatCode="General">
                  <c:v>0.28784999999999999</c:v>
                </c:pt>
                <c:pt idx="28301" formatCode="General">
                  <c:v>0.28784999999999999</c:v>
                </c:pt>
                <c:pt idx="28302" formatCode="General">
                  <c:v>0.28784999999999999</c:v>
                </c:pt>
                <c:pt idx="28303" formatCode="General">
                  <c:v>0.28784999999999999</c:v>
                </c:pt>
                <c:pt idx="28304" formatCode="General">
                  <c:v>0.28784999999999999</c:v>
                </c:pt>
                <c:pt idx="28305" formatCode="General">
                  <c:v>0.28784999999999999</c:v>
                </c:pt>
                <c:pt idx="28306" formatCode="General">
                  <c:v>0.28784999999999999</c:v>
                </c:pt>
                <c:pt idx="28307" formatCode="General">
                  <c:v>0.28784999999999999</c:v>
                </c:pt>
                <c:pt idx="28308" formatCode="General">
                  <c:v>0.28784999999999999</c:v>
                </c:pt>
                <c:pt idx="28309" formatCode="General">
                  <c:v>0.28784999999999999</c:v>
                </c:pt>
                <c:pt idx="28310" formatCode="General">
                  <c:v>0.28784999999999999</c:v>
                </c:pt>
                <c:pt idx="28311" formatCode="General">
                  <c:v>0.28784999999999999</c:v>
                </c:pt>
                <c:pt idx="28312" formatCode="General">
                  <c:v>0.28784999999999999</c:v>
                </c:pt>
                <c:pt idx="28313" formatCode="General">
                  <c:v>0.28784999999999999</c:v>
                </c:pt>
                <c:pt idx="28314" formatCode="General">
                  <c:v>0.28784999999999999</c:v>
                </c:pt>
                <c:pt idx="28315" formatCode="General">
                  <c:v>0.28784999999999999</c:v>
                </c:pt>
                <c:pt idx="28316" formatCode="General">
                  <c:v>0.28784999999999999</c:v>
                </c:pt>
                <c:pt idx="28317" formatCode="General">
                  <c:v>0.28784999999999999</c:v>
                </c:pt>
                <c:pt idx="28318" formatCode="General">
                  <c:v>0.28784999999999999</c:v>
                </c:pt>
                <c:pt idx="28319" formatCode="General">
                  <c:v>0.28784999999999999</c:v>
                </c:pt>
                <c:pt idx="28320" formatCode="General">
                  <c:v>0.28784999999999999</c:v>
                </c:pt>
                <c:pt idx="28321" formatCode="General">
                  <c:v>0.28784999999999999</c:v>
                </c:pt>
                <c:pt idx="28322" formatCode="General">
                  <c:v>0.28784999999999999</c:v>
                </c:pt>
                <c:pt idx="28323" formatCode="General">
                  <c:v>0.28784999999999999</c:v>
                </c:pt>
                <c:pt idx="28324" formatCode="General">
                  <c:v>0.28784999999999999</c:v>
                </c:pt>
                <c:pt idx="28325" formatCode="General">
                  <c:v>0.28784999999999999</c:v>
                </c:pt>
                <c:pt idx="28326" formatCode="General">
                  <c:v>0.28784999999999999</c:v>
                </c:pt>
                <c:pt idx="28327" formatCode="General">
                  <c:v>0.28784999999999999</c:v>
                </c:pt>
                <c:pt idx="28328" formatCode="General">
                  <c:v>0.28784999999999999</c:v>
                </c:pt>
                <c:pt idx="28329" formatCode="General">
                  <c:v>0.28784999999999999</c:v>
                </c:pt>
                <c:pt idx="28330" formatCode="General">
                  <c:v>0.28784999999999999</c:v>
                </c:pt>
                <c:pt idx="28331" formatCode="General">
                  <c:v>0.28784999999999999</c:v>
                </c:pt>
                <c:pt idx="28332" formatCode="General">
                  <c:v>0.28784999999999999</c:v>
                </c:pt>
                <c:pt idx="28333" formatCode="General">
                  <c:v>0.28784999999999999</c:v>
                </c:pt>
                <c:pt idx="28334" formatCode="General">
                  <c:v>0.28784999999999999</c:v>
                </c:pt>
                <c:pt idx="28335" formatCode="General">
                  <c:v>0.28784999999999999</c:v>
                </c:pt>
                <c:pt idx="28336" formatCode="General">
                  <c:v>0.28784999999999999</c:v>
                </c:pt>
                <c:pt idx="28337" formatCode="General">
                  <c:v>0.28784999999999999</c:v>
                </c:pt>
                <c:pt idx="28338" formatCode="General">
                  <c:v>0.28784999999999999</c:v>
                </c:pt>
                <c:pt idx="28339" formatCode="General">
                  <c:v>0.28784999999999999</c:v>
                </c:pt>
                <c:pt idx="28340" formatCode="General">
                  <c:v>0.28784999999999999</c:v>
                </c:pt>
                <c:pt idx="28341" formatCode="General">
                  <c:v>0.28783999999999998</c:v>
                </c:pt>
                <c:pt idx="28342" formatCode="General">
                  <c:v>0.28783999999999998</c:v>
                </c:pt>
                <c:pt idx="28343" formatCode="General">
                  <c:v>0.28783999999999998</c:v>
                </c:pt>
                <c:pt idx="28344" formatCode="General">
                  <c:v>0.28783999999999998</c:v>
                </c:pt>
                <c:pt idx="28345" formatCode="General">
                  <c:v>0.28783999999999998</c:v>
                </c:pt>
                <c:pt idx="28346" formatCode="General">
                  <c:v>0.28783999999999998</c:v>
                </c:pt>
                <c:pt idx="28347" formatCode="General">
                  <c:v>0.28783999999999998</c:v>
                </c:pt>
                <c:pt idx="28348" formatCode="General">
                  <c:v>0.28783999999999998</c:v>
                </c:pt>
                <c:pt idx="28349" formatCode="General">
                  <c:v>0.28783999999999998</c:v>
                </c:pt>
                <c:pt idx="28350" formatCode="General">
                  <c:v>0.28783999999999998</c:v>
                </c:pt>
                <c:pt idx="28351" formatCode="General">
                  <c:v>0.28783999999999998</c:v>
                </c:pt>
                <c:pt idx="28352" formatCode="General">
                  <c:v>0.28783999999999998</c:v>
                </c:pt>
                <c:pt idx="28353" formatCode="General">
                  <c:v>0.28783999999999998</c:v>
                </c:pt>
                <c:pt idx="28354" formatCode="General">
                  <c:v>0.28783999999999998</c:v>
                </c:pt>
                <c:pt idx="28355" formatCode="General">
                  <c:v>0.28783999999999998</c:v>
                </c:pt>
                <c:pt idx="28356" formatCode="General">
                  <c:v>0.28783999999999998</c:v>
                </c:pt>
                <c:pt idx="28357" formatCode="General">
                  <c:v>0.28783999999999998</c:v>
                </c:pt>
                <c:pt idx="28358" formatCode="General">
                  <c:v>0.28783999999999998</c:v>
                </c:pt>
                <c:pt idx="28359" formatCode="General">
                  <c:v>0.28783999999999998</c:v>
                </c:pt>
                <c:pt idx="28360" formatCode="General">
                  <c:v>0.28783999999999998</c:v>
                </c:pt>
                <c:pt idx="28361" formatCode="General">
                  <c:v>0.28783999999999998</c:v>
                </c:pt>
                <c:pt idx="28362" formatCode="General">
                  <c:v>0.28783999999999998</c:v>
                </c:pt>
                <c:pt idx="28363" formatCode="General">
                  <c:v>0.28783999999999998</c:v>
                </c:pt>
                <c:pt idx="28364" formatCode="General">
                  <c:v>0.28783999999999998</c:v>
                </c:pt>
                <c:pt idx="28365" formatCode="General">
                  <c:v>0.28783999999999998</c:v>
                </c:pt>
                <c:pt idx="28366" formatCode="General">
                  <c:v>0.28783999999999998</c:v>
                </c:pt>
                <c:pt idx="28367" formatCode="General">
                  <c:v>0.28783999999999998</c:v>
                </c:pt>
                <c:pt idx="28368" formatCode="General">
                  <c:v>0.28783999999999998</c:v>
                </c:pt>
                <c:pt idx="28369" formatCode="General">
                  <c:v>0.28783999999999998</c:v>
                </c:pt>
                <c:pt idx="28370" formatCode="General">
                  <c:v>0.28783999999999998</c:v>
                </c:pt>
                <c:pt idx="28371" formatCode="General">
                  <c:v>0.28783999999999998</c:v>
                </c:pt>
                <c:pt idx="28372" formatCode="General">
                  <c:v>0.28783999999999998</c:v>
                </c:pt>
                <c:pt idx="28373" formatCode="General">
                  <c:v>0.28783999999999998</c:v>
                </c:pt>
                <c:pt idx="28374" formatCode="General">
                  <c:v>0.28783999999999998</c:v>
                </c:pt>
                <c:pt idx="28375" formatCode="General">
                  <c:v>0.28783999999999998</c:v>
                </c:pt>
                <c:pt idx="28376" formatCode="General">
                  <c:v>0.28783999999999998</c:v>
                </c:pt>
                <c:pt idx="28377" formatCode="General">
                  <c:v>0.28783999999999998</c:v>
                </c:pt>
                <c:pt idx="28378" formatCode="General">
                  <c:v>0.28783999999999998</c:v>
                </c:pt>
                <c:pt idx="28379" formatCode="General">
                  <c:v>0.28783999999999998</c:v>
                </c:pt>
                <c:pt idx="28380" formatCode="General">
                  <c:v>0.28783999999999998</c:v>
                </c:pt>
                <c:pt idx="28381" formatCode="General">
                  <c:v>0.28783999999999998</c:v>
                </c:pt>
                <c:pt idx="28382" formatCode="General">
                  <c:v>0.28783999999999998</c:v>
                </c:pt>
                <c:pt idx="28383" formatCode="General">
                  <c:v>0.28783999999999998</c:v>
                </c:pt>
                <c:pt idx="28384" formatCode="General">
                  <c:v>0.28783999999999998</c:v>
                </c:pt>
                <c:pt idx="28385" formatCode="General">
                  <c:v>0.28783999999999998</c:v>
                </c:pt>
                <c:pt idx="28386" formatCode="General">
                  <c:v>0.28783999999999998</c:v>
                </c:pt>
                <c:pt idx="28387" formatCode="General">
                  <c:v>0.28783999999999998</c:v>
                </c:pt>
                <c:pt idx="28388" formatCode="General">
                  <c:v>0.28783999999999998</c:v>
                </c:pt>
                <c:pt idx="28389" formatCode="General">
                  <c:v>0.28783999999999998</c:v>
                </c:pt>
                <c:pt idx="28390" formatCode="General">
                  <c:v>0.28782999999999997</c:v>
                </c:pt>
                <c:pt idx="28391" formatCode="General">
                  <c:v>0.28782999999999997</c:v>
                </c:pt>
                <c:pt idx="28392" formatCode="General">
                  <c:v>0.28782999999999997</c:v>
                </c:pt>
                <c:pt idx="28393" formatCode="General">
                  <c:v>0.28782999999999997</c:v>
                </c:pt>
                <c:pt idx="28394" formatCode="General">
                  <c:v>0.28782999999999997</c:v>
                </c:pt>
                <c:pt idx="28395" formatCode="General">
                  <c:v>0.28782999999999997</c:v>
                </c:pt>
                <c:pt idx="28396" formatCode="General">
                  <c:v>0.28782999999999997</c:v>
                </c:pt>
                <c:pt idx="28397" formatCode="General">
                  <c:v>0.28782999999999997</c:v>
                </c:pt>
                <c:pt idx="28398" formatCode="General">
                  <c:v>0.28782999999999997</c:v>
                </c:pt>
                <c:pt idx="28399" formatCode="General">
                  <c:v>0.28782999999999997</c:v>
                </c:pt>
                <c:pt idx="28400" formatCode="General">
                  <c:v>0.28782999999999997</c:v>
                </c:pt>
                <c:pt idx="28401" formatCode="General">
                  <c:v>0.28782999999999997</c:v>
                </c:pt>
                <c:pt idx="28402" formatCode="General">
                  <c:v>0.28782999999999997</c:v>
                </c:pt>
                <c:pt idx="28403" formatCode="General">
                  <c:v>0.28782999999999997</c:v>
                </c:pt>
                <c:pt idx="28404" formatCode="General">
                  <c:v>0.28782999999999997</c:v>
                </c:pt>
                <c:pt idx="28405" formatCode="General">
                  <c:v>0.28782999999999997</c:v>
                </c:pt>
                <c:pt idx="28406" formatCode="General">
                  <c:v>0.28782999999999997</c:v>
                </c:pt>
                <c:pt idx="28407" formatCode="General">
                  <c:v>0.28782999999999997</c:v>
                </c:pt>
                <c:pt idx="28408" formatCode="General">
                  <c:v>0.28782999999999997</c:v>
                </c:pt>
                <c:pt idx="28409" formatCode="General">
                  <c:v>0.28782999999999997</c:v>
                </c:pt>
                <c:pt idx="28410" formatCode="General">
                  <c:v>0.28782999999999997</c:v>
                </c:pt>
                <c:pt idx="28411" formatCode="General">
                  <c:v>0.28782999999999997</c:v>
                </c:pt>
                <c:pt idx="28412" formatCode="General">
                  <c:v>0.28782999999999997</c:v>
                </c:pt>
                <c:pt idx="28413" formatCode="General">
                  <c:v>0.28782999999999997</c:v>
                </c:pt>
                <c:pt idx="28414" formatCode="General">
                  <c:v>0.28782999999999997</c:v>
                </c:pt>
                <c:pt idx="28415" formatCode="General">
                  <c:v>0.28782999999999997</c:v>
                </c:pt>
                <c:pt idx="28416" formatCode="General">
                  <c:v>0.28782999999999997</c:v>
                </c:pt>
                <c:pt idx="28417" formatCode="General">
                  <c:v>0.28782999999999997</c:v>
                </c:pt>
                <c:pt idx="28418" formatCode="General">
                  <c:v>0.28782999999999997</c:v>
                </c:pt>
                <c:pt idx="28419" formatCode="General">
                  <c:v>0.28782999999999997</c:v>
                </c:pt>
                <c:pt idx="28420" formatCode="General">
                  <c:v>0.28782999999999997</c:v>
                </c:pt>
                <c:pt idx="28421" formatCode="General">
                  <c:v>0.28782999999999997</c:v>
                </c:pt>
                <c:pt idx="28422" formatCode="General">
                  <c:v>0.28782999999999997</c:v>
                </c:pt>
                <c:pt idx="28423" formatCode="General">
                  <c:v>0.28782999999999997</c:v>
                </c:pt>
                <c:pt idx="28424" formatCode="General">
                  <c:v>0.28782999999999997</c:v>
                </c:pt>
                <c:pt idx="28425" formatCode="General">
                  <c:v>0.28782999999999997</c:v>
                </c:pt>
                <c:pt idx="28426" formatCode="General">
                  <c:v>0.28782999999999997</c:v>
                </c:pt>
                <c:pt idx="28427" formatCode="General">
                  <c:v>0.28782999999999997</c:v>
                </c:pt>
                <c:pt idx="28428" formatCode="General">
                  <c:v>0.28782999999999997</c:v>
                </c:pt>
                <c:pt idx="28429" formatCode="General">
                  <c:v>0.28782999999999997</c:v>
                </c:pt>
                <c:pt idx="28430" formatCode="General">
                  <c:v>0.28782999999999997</c:v>
                </c:pt>
                <c:pt idx="28431" formatCode="General">
                  <c:v>0.28782999999999997</c:v>
                </c:pt>
                <c:pt idx="28432" formatCode="General">
                  <c:v>0.28782999999999997</c:v>
                </c:pt>
                <c:pt idx="28433" formatCode="General">
                  <c:v>0.28782999999999997</c:v>
                </c:pt>
                <c:pt idx="28434" formatCode="General">
                  <c:v>0.28782999999999997</c:v>
                </c:pt>
                <c:pt idx="28435" formatCode="General">
                  <c:v>0.28782999999999997</c:v>
                </c:pt>
                <c:pt idx="28436" formatCode="General">
                  <c:v>0.28782999999999997</c:v>
                </c:pt>
                <c:pt idx="28437" formatCode="General">
                  <c:v>0.28782999999999997</c:v>
                </c:pt>
                <c:pt idx="28438" formatCode="General">
                  <c:v>0.28782999999999997</c:v>
                </c:pt>
                <c:pt idx="28439" formatCode="General">
                  <c:v>0.28782999999999997</c:v>
                </c:pt>
                <c:pt idx="28440" formatCode="General">
                  <c:v>0.28782000000000002</c:v>
                </c:pt>
                <c:pt idx="28441" formatCode="General">
                  <c:v>0.28782000000000002</c:v>
                </c:pt>
                <c:pt idx="28442" formatCode="General">
                  <c:v>0.28782000000000002</c:v>
                </c:pt>
                <c:pt idx="28443" formatCode="General">
                  <c:v>0.28782000000000002</c:v>
                </c:pt>
                <c:pt idx="28444" formatCode="General">
                  <c:v>0.28782000000000002</c:v>
                </c:pt>
                <c:pt idx="28445" formatCode="General">
                  <c:v>0.28782000000000002</c:v>
                </c:pt>
                <c:pt idx="28446" formatCode="General">
                  <c:v>0.28782000000000002</c:v>
                </c:pt>
                <c:pt idx="28447" formatCode="General">
                  <c:v>0.28782000000000002</c:v>
                </c:pt>
                <c:pt idx="28448" formatCode="General">
                  <c:v>0.28782000000000002</c:v>
                </c:pt>
                <c:pt idx="28449" formatCode="General">
                  <c:v>0.28782000000000002</c:v>
                </c:pt>
                <c:pt idx="28450" formatCode="General">
                  <c:v>0.28782000000000002</c:v>
                </c:pt>
                <c:pt idx="28451" formatCode="General">
                  <c:v>0.28782000000000002</c:v>
                </c:pt>
                <c:pt idx="28452" formatCode="General">
                  <c:v>0.28782000000000002</c:v>
                </c:pt>
                <c:pt idx="28453" formatCode="General">
                  <c:v>0.28782000000000002</c:v>
                </c:pt>
                <c:pt idx="28454" formatCode="General">
                  <c:v>0.28782000000000002</c:v>
                </c:pt>
                <c:pt idx="28455" formatCode="General">
                  <c:v>0.28782000000000002</c:v>
                </c:pt>
                <c:pt idx="28456" formatCode="General">
                  <c:v>0.28782000000000002</c:v>
                </c:pt>
                <c:pt idx="28457" formatCode="General">
                  <c:v>0.28782000000000002</c:v>
                </c:pt>
                <c:pt idx="28458" formatCode="General">
                  <c:v>0.28782000000000002</c:v>
                </c:pt>
                <c:pt idx="28459" formatCode="General">
                  <c:v>0.28782000000000002</c:v>
                </c:pt>
                <c:pt idx="28460" formatCode="General">
                  <c:v>0.28782000000000002</c:v>
                </c:pt>
                <c:pt idx="28461" formatCode="General">
                  <c:v>0.28782000000000002</c:v>
                </c:pt>
                <c:pt idx="28462" formatCode="General">
                  <c:v>0.28782000000000002</c:v>
                </c:pt>
                <c:pt idx="28463" formatCode="General">
                  <c:v>0.28782000000000002</c:v>
                </c:pt>
                <c:pt idx="28464" formatCode="General">
                  <c:v>0.28782000000000002</c:v>
                </c:pt>
                <c:pt idx="28465" formatCode="General">
                  <c:v>0.28782000000000002</c:v>
                </c:pt>
                <c:pt idx="28466" formatCode="General">
                  <c:v>0.28782000000000002</c:v>
                </c:pt>
                <c:pt idx="28467" formatCode="General">
                  <c:v>0.28782000000000002</c:v>
                </c:pt>
                <c:pt idx="28468" formatCode="General">
                  <c:v>0.28782000000000002</c:v>
                </c:pt>
                <c:pt idx="28469" formatCode="General">
                  <c:v>0.28782000000000002</c:v>
                </c:pt>
                <c:pt idx="28470" formatCode="General">
                  <c:v>0.28782000000000002</c:v>
                </c:pt>
                <c:pt idx="28471" formatCode="General">
                  <c:v>0.28782000000000002</c:v>
                </c:pt>
                <c:pt idx="28472" formatCode="General">
                  <c:v>0.28782000000000002</c:v>
                </c:pt>
                <c:pt idx="28473" formatCode="General">
                  <c:v>0.28782000000000002</c:v>
                </c:pt>
                <c:pt idx="28474" formatCode="General">
                  <c:v>0.28782000000000002</c:v>
                </c:pt>
                <c:pt idx="28475" formatCode="General">
                  <c:v>0.28782000000000002</c:v>
                </c:pt>
                <c:pt idx="28476" formatCode="General">
                  <c:v>0.28782000000000002</c:v>
                </c:pt>
                <c:pt idx="28477" formatCode="General">
                  <c:v>0.28782000000000002</c:v>
                </c:pt>
                <c:pt idx="28478" formatCode="General">
                  <c:v>0.28782000000000002</c:v>
                </c:pt>
                <c:pt idx="28479" formatCode="General">
                  <c:v>0.28782000000000002</c:v>
                </c:pt>
                <c:pt idx="28480" formatCode="General">
                  <c:v>0.28782000000000002</c:v>
                </c:pt>
                <c:pt idx="28481" formatCode="General">
                  <c:v>0.28782000000000002</c:v>
                </c:pt>
                <c:pt idx="28482" formatCode="General">
                  <c:v>0.28782000000000002</c:v>
                </c:pt>
                <c:pt idx="28483" formatCode="General">
                  <c:v>0.28782000000000002</c:v>
                </c:pt>
                <c:pt idx="28484" formatCode="General">
                  <c:v>0.28782000000000002</c:v>
                </c:pt>
                <c:pt idx="28485" formatCode="General">
                  <c:v>0.28782000000000002</c:v>
                </c:pt>
                <c:pt idx="28486" formatCode="General">
                  <c:v>0.28782000000000002</c:v>
                </c:pt>
                <c:pt idx="28487" formatCode="General">
                  <c:v>0.28782000000000002</c:v>
                </c:pt>
                <c:pt idx="28488" formatCode="General">
                  <c:v>0.28782000000000002</c:v>
                </c:pt>
                <c:pt idx="28489" formatCode="General">
                  <c:v>0.28782000000000002</c:v>
                </c:pt>
                <c:pt idx="28490" formatCode="General">
                  <c:v>0.28782000000000002</c:v>
                </c:pt>
                <c:pt idx="28491" formatCode="General">
                  <c:v>0.28782000000000002</c:v>
                </c:pt>
                <c:pt idx="28492" formatCode="General">
                  <c:v>0.28782000000000002</c:v>
                </c:pt>
                <c:pt idx="28493" formatCode="General">
                  <c:v>0.28782000000000002</c:v>
                </c:pt>
                <c:pt idx="28494" formatCode="General">
                  <c:v>0.28782000000000002</c:v>
                </c:pt>
                <c:pt idx="28495" formatCode="General">
                  <c:v>0.28782000000000002</c:v>
                </c:pt>
                <c:pt idx="28496" formatCode="General">
                  <c:v>0.28782000000000002</c:v>
                </c:pt>
                <c:pt idx="28497" formatCode="General">
                  <c:v>0.28782000000000002</c:v>
                </c:pt>
                <c:pt idx="28498" formatCode="General">
                  <c:v>0.28782000000000002</c:v>
                </c:pt>
                <c:pt idx="28499" formatCode="General">
                  <c:v>0.28782000000000002</c:v>
                </c:pt>
                <c:pt idx="28500" formatCode="General">
                  <c:v>0.28782000000000002</c:v>
                </c:pt>
                <c:pt idx="28501" formatCode="General">
                  <c:v>0.28782000000000002</c:v>
                </c:pt>
                <c:pt idx="28502" formatCode="General">
                  <c:v>0.28782000000000002</c:v>
                </c:pt>
                <c:pt idx="28503" formatCode="General">
                  <c:v>0.28782000000000002</c:v>
                </c:pt>
                <c:pt idx="28504" formatCode="General">
                  <c:v>0.28782000000000002</c:v>
                </c:pt>
                <c:pt idx="28505" formatCode="General">
                  <c:v>0.28782000000000002</c:v>
                </c:pt>
                <c:pt idx="28506" formatCode="General">
                  <c:v>0.28782000000000002</c:v>
                </c:pt>
                <c:pt idx="28507" formatCode="General">
                  <c:v>0.28782000000000002</c:v>
                </c:pt>
                <c:pt idx="28508" formatCode="General">
                  <c:v>0.28782000000000002</c:v>
                </c:pt>
                <c:pt idx="28509" formatCode="General">
                  <c:v>0.28782000000000002</c:v>
                </c:pt>
                <c:pt idx="28510" formatCode="General">
                  <c:v>0.28782000000000002</c:v>
                </c:pt>
                <c:pt idx="28511" formatCode="General">
                  <c:v>0.28782000000000002</c:v>
                </c:pt>
                <c:pt idx="28512" formatCode="General">
                  <c:v>0.28782000000000002</c:v>
                </c:pt>
                <c:pt idx="28513" formatCode="General">
                  <c:v>0.28782000000000002</c:v>
                </c:pt>
                <c:pt idx="28514" formatCode="General">
                  <c:v>0.28782000000000002</c:v>
                </c:pt>
                <c:pt idx="28515" formatCode="General">
                  <c:v>0.28782000000000002</c:v>
                </c:pt>
                <c:pt idx="28516" formatCode="General">
                  <c:v>0.28782000000000002</c:v>
                </c:pt>
                <c:pt idx="28517" formatCode="General">
                  <c:v>0.28782000000000002</c:v>
                </c:pt>
                <c:pt idx="28518" formatCode="General">
                  <c:v>0.28782000000000002</c:v>
                </c:pt>
                <c:pt idx="28519" formatCode="General">
                  <c:v>0.28782000000000002</c:v>
                </c:pt>
                <c:pt idx="28520" formatCode="General">
                  <c:v>0.28782000000000002</c:v>
                </c:pt>
                <c:pt idx="28521" formatCode="General">
                  <c:v>0.28782000000000002</c:v>
                </c:pt>
                <c:pt idx="28522" formatCode="General">
                  <c:v>0.28782000000000002</c:v>
                </c:pt>
                <c:pt idx="28523" formatCode="General">
                  <c:v>0.28782000000000002</c:v>
                </c:pt>
                <c:pt idx="28524" formatCode="General">
                  <c:v>0.28782000000000002</c:v>
                </c:pt>
                <c:pt idx="28525" formatCode="General">
                  <c:v>0.28781000000000001</c:v>
                </c:pt>
                <c:pt idx="28526" formatCode="General">
                  <c:v>0.28781000000000001</c:v>
                </c:pt>
                <c:pt idx="28527" formatCode="General">
                  <c:v>0.28781000000000001</c:v>
                </c:pt>
                <c:pt idx="28528" formatCode="General">
                  <c:v>0.28781000000000001</c:v>
                </c:pt>
                <c:pt idx="28529" formatCode="General">
                  <c:v>0.28781000000000001</c:v>
                </c:pt>
                <c:pt idx="28530" formatCode="General">
                  <c:v>0.28781000000000001</c:v>
                </c:pt>
                <c:pt idx="28531" formatCode="General">
                  <c:v>0.28781000000000001</c:v>
                </c:pt>
                <c:pt idx="28532" formatCode="General">
                  <c:v>0.28781000000000001</c:v>
                </c:pt>
                <c:pt idx="28533" formatCode="General">
                  <c:v>0.28781000000000001</c:v>
                </c:pt>
                <c:pt idx="28534" formatCode="General">
                  <c:v>0.28781000000000001</c:v>
                </c:pt>
                <c:pt idx="28535" formatCode="General">
                  <c:v>0.28781000000000001</c:v>
                </c:pt>
                <c:pt idx="28536" formatCode="General">
                  <c:v>0.28781000000000001</c:v>
                </c:pt>
                <c:pt idx="28537" formatCode="General">
                  <c:v>0.28781000000000001</c:v>
                </c:pt>
                <c:pt idx="28538" formatCode="General">
                  <c:v>0.28781000000000001</c:v>
                </c:pt>
                <c:pt idx="28539" formatCode="General">
                  <c:v>0.28781000000000001</c:v>
                </c:pt>
                <c:pt idx="28540" formatCode="General">
                  <c:v>0.28781000000000001</c:v>
                </c:pt>
                <c:pt idx="28541" formatCode="General">
                  <c:v>0.28781000000000001</c:v>
                </c:pt>
                <c:pt idx="28542" formatCode="General">
                  <c:v>0.28781000000000001</c:v>
                </c:pt>
                <c:pt idx="28543" formatCode="General">
                  <c:v>0.28781000000000001</c:v>
                </c:pt>
                <c:pt idx="28544" formatCode="General">
                  <c:v>0.28781000000000001</c:v>
                </c:pt>
                <c:pt idx="28545" formatCode="General">
                  <c:v>0.28781000000000001</c:v>
                </c:pt>
                <c:pt idx="28546" formatCode="General">
                  <c:v>0.28781000000000001</c:v>
                </c:pt>
                <c:pt idx="28547" formatCode="General">
                  <c:v>0.28781000000000001</c:v>
                </c:pt>
                <c:pt idx="28548" formatCode="General">
                  <c:v>0.28781000000000001</c:v>
                </c:pt>
                <c:pt idx="28549" formatCode="General">
                  <c:v>0.28781000000000001</c:v>
                </c:pt>
                <c:pt idx="28550" formatCode="General">
                  <c:v>0.28781000000000001</c:v>
                </c:pt>
                <c:pt idx="28551" formatCode="General">
                  <c:v>0.28781000000000001</c:v>
                </c:pt>
                <c:pt idx="28552" formatCode="General">
                  <c:v>0.28781000000000001</c:v>
                </c:pt>
                <c:pt idx="28553" formatCode="General">
                  <c:v>0.28781000000000001</c:v>
                </c:pt>
                <c:pt idx="28554" formatCode="General">
                  <c:v>0.28781000000000001</c:v>
                </c:pt>
                <c:pt idx="28555" formatCode="General">
                  <c:v>0.28781000000000001</c:v>
                </c:pt>
                <c:pt idx="28556" formatCode="General">
                  <c:v>0.28781000000000001</c:v>
                </c:pt>
                <c:pt idx="28557" formatCode="General">
                  <c:v>0.28781000000000001</c:v>
                </c:pt>
                <c:pt idx="28558" formatCode="General">
                  <c:v>0.28781000000000001</c:v>
                </c:pt>
                <c:pt idx="28559" formatCode="General">
                  <c:v>0.28781000000000001</c:v>
                </c:pt>
                <c:pt idx="28560" formatCode="General">
                  <c:v>0.28781000000000001</c:v>
                </c:pt>
                <c:pt idx="28561" formatCode="General">
                  <c:v>0.28781000000000001</c:v>
                </c:pt>
                <c:pt idx="28562" formatCode="General">
                  <c:v>0.28781000000000001</c:v>
                </c:pt>
                <c:pt idx="28563" formatCode="General">
                  <c:v>0.28781000000000001</c:v>
                </c:pt>
                <c:pt idx="28564" formatCode="General">
                  <c:v>0.28781000000000001</c:v>
                </c:pt>
                <c:pt idx="28565" formatCode="General">
                  <c:v>0.28781000000000001</c:v>
                </c:pt>
                <c:pt idx="28566" formatCode="General">
                  <c:v>0.28781000000000001</c:v>
                </c:pt>
                <c:pt idx="28567" formatCode="General">
                  <c:v>0.28781000000000001</c:v>
                </c:pt>
                <c:pt idx="28568" formatCode="General">
                  <c:v>0.28781000000000001</c:v>
                </c:pt>
                <c:pt idx="28569" formatCode="General">
                  <c:v>0.28781000000000001</c:v>
                </c:pt>
                <c:pt idx="28570" formatCode="General">
                  <c:v>0.28781000000000001</c:v>
                </c:pt>
                <c:pt idx="28571" formatCode="General">
                  <c:v>0.28781000000000001</c:v>
                </c:pt>
                <c:pt idx="28572" formatCode="General">
                  <c:v>0.28781000000000001</c:v>
                </c:pt>
                <c:pt idx="28573" formatCode="General">
                  <c:v>0.28781000000000001</c:v>
                </c:pt>
                <c:pt idx="28574" formatCode="General">
                  <c:v>0.28781000000000001</c:v>
                </c:pt>
                <c:pt idx="28575" formatCode="General">
                  <c:v>0.28781000000000001</c:v>
                </c:pt>
                <c:pt idx="28576" formatCode="General">
                  <c:v>0.28781000000000001</c:v>
                </c:pt>
                <c:pt idx="28577" formatCode="General">
                  <c:v>0.28781000000000001</c:v>
                </c:pt>
                <c:pt idx="28578" formatCode="General">
                  <c:v>0.28781000000000001</c:v>
                </c:pt>
                <c:pt idx="28579" formatCode="General">
                  <c:v>0.28781000000000001</c:v>
                </c:pt>
                <c:pt idx="28580" formatCode="General">
                  <c:v>0.28781000000000001</c:v>
                </c:pt>
                <c:pt idx="28581" formatCode="General">
                  <c:v>0.28781000000000001</c:v>
                </c:pt>
                <c:pt idx="28582" formatCode="General">
                  <c:v>0.28781000000000001</c:v>
                </c:pt>
                <c:pt idx="28583" formatCode="General">
                  <c:v>0.28781000000000001</c:v>
                </c:pt>
                <c:pt idx="28584" formatCode="General">
                  <c:v>0.28781000000000001</c:v>
                </c:pt>
                <c:pt idx="28585" formatCode="General">
                  <c:v>0.28781000000000001</c:v>
                </c:pt>
                <c:pt idx="28586" formatCode="General">
                  <c:v>0.28781000000000001</c:v>
                </c:pt>
                <c:pt idx="28587" formatCode="General">
                  <c:v>0.28781000000000001</c:v>
                </c:pt>
                <c:pt idx="28588" formatCode="General">
                  <c:v>0.28781000000000001</c:v>
                </c:pt>
                <c:pt idx="28589" formatCode="General">
                  <c:v>0.28781000000000001</c:v>
                </c:pt>
                <c:pt idx="28590" formatCode="General">
                  <c:v>0.28781000000000001</c:v>
                </c:pt>
                <c:pt idx="28591" formatCode="General">
                  <c:v>0.28781000000000001</c:v>
                </c:pt>
                <c:pt idx="28592" formatCode="General">
                  <c:v>0.28781000000000001</c:v>
                </c:pt>
                <c:pt idx="28593" formatCode="General">
                  <c:v>0.28781000000000001</c:v>
                </c:pt>
                <c:pt idx="28594" formatCode="General">
                  <c:v>0.28781000000000001</c:v>
                </c:pt>
                <c:pt idx="28595" formatCode="General">
                  <c:v>0.28781000000000001</c:v>
                </c:pt>
                <c:pt idx="28596" formatCode="General">
                  <c:v>0.28781000000000001</c:v>
                </c:pt>
                <c:pt idx="28597" formatCode="General">
                  <c:v>0.28781000000000001</c:v>
                </c:pt>
                <c:pt idx="28598" formatCode="General">
                  <c:v>0.28781000000000001</c:v>
                </c:pt>
                <c:pt idx="28599" formatCode="General">
                  <c:v>0.28781000000000001</c:v>
                </c:pt>
                <c:pt idx="28600" formatCode="General">
                  <c:v>0.28781000000000001</c:v>
                </c:pt>
                <c:pt idx="28601" formatCode="General">
                  <c:v>0.28781000000000001</c:v>
                </c:pt>
                <c:pt idx="28602" formatCode="General">
                  <c:v>0.28781000000000001</c:v>
                </c:pt>
                <c:pt idx="28603" formatCode="General">
                  <c:v>0.28781000000000001</c:v>
                </c:pt>
                <c:pt idx="28604" formatCode="General">
                  <c:v>0.28781000000000001</c:v>
                </c:pt>
                <c:pt idx="28605" formatCode="General">
                  <c:v>0.28781000000000001</c:v>
                </c:pt>
                <c:pt idx="28606" formatCode="General">
                  <c:v>0.28781000000000001</c:v>
                </c:pt>
                <c:pt idx="28607" formatCode="General">
                  <c:v>0.28781000000000001</c:v>
                </c:pt>
                <c:pt idx="28608" formatCode="General">
                  <c:v>0.28781000000000001</c:v>
                </c:pt>
                <c:pt idx="28609" formatCode="General">
                  <c:v>0.28781000000000001</c:v>
                </c:pt>
                <c:pt idx="28610" formatCode="General">
                  <c:v>0.28781000000000001</c:v>
                </c:pt>
                <c:pt idx="28611" formatCode="General">
                  <c:v>0.28781000000000001</c:v>
                </c:pt>
                <c:pt idx="28612" formatCode="General">
                  <c:v>0.28781000000000001</c:v>
                </c:pt>
                <c:pt idx="28613" formatCode="General">
                  <c:v>0.28781000000000001</c:v>
                </c:pt>
                <c:pt idx="28614" formatCode="General">
                  <c:v>0.28781000000000001</c:v>
                </c:pt>
                <c:pt idx="28615" formatCode="General">
                  <c:v>0.28781000000000001</c:v>
                </c:pt>
                <c:pt idx="28616" formatCode="General">
                  <c:v>0.28781000000000001</c:v>
                </c:pt>
                <c:pt idx="28617" formatCode="General">
                  <c:v>0.28781000000000001</c:v>
                </c:pt>
                <c:pt idx="28618" formatCode="General">
                  <c:v>0.28781000000000001</c:v>
                </c:pt>
                <c:pt idx="28619" formatCode="General">
                  <c:v>0.28781000000000001</c:v>
                </c:pt>
                <c:pt idx="28620" formatCode="General">
                  <c:v>0.28781000000000001</c:v>
                </c:pt>
                <c:pt idx="28621" formatCode="General">
                  <c:v>0.28781000000000001</c:v>
                </c:pt>
                <c:pt idx="28622" formatCode="General">
                  <c:v>0.28781000000000001</c:v>
                </c:pt>
                <c:pt idx="28623" formatCode="General">
                  <c:v>0.28781000000000001</c:v>
                </c:pt>
                <c:pt idx="28624" formatCode="General">
                  <c:v>0.28781000000000001</c:v>
                </c:pt>
                <c:pt idx="28625" formatCode="General">
                  <c:v>0.28781000000000001</c:v>
                </c:pt>
                <c:pt idx="28626" formatCode="General">
                  <c:v>0.28781000000000001</c:v>
                </c:pt>
                <c:pt idx="28627" formatCode="General">
                  <c:v>0.28781000000000001</c:v>
                </c:pt>
                <c:pt idx="28628" formatCode="General">
                  <c:v>0.28781000000000001</c:v>
                </c:pt>
                <c:pt idx="28629" formatCode="General">
                  <c:v>0.28781000000000001</c:v>
                </c:pt>
                <c:pt idx="28630" formatCode="General">
                  <c:v>0.28781000000000001</c:v>
                </c:pt>
                <c:pt idx="28631" formatCode="General">
                  <c:v>0.28781000000000001</c:v>
                </c:pt>
                <c:pt idx="28632" formatCode="General">
                  <c:v>0.28781000000000001</c:v>
                </c:pt>
                <c:pt idx="28633" formatCode="General">
                  <c:v>0.28781000000000001</c:v>
                </c:pt>
                <c:pt idx="28634" formatCode="General">
                  <c:v>0.28781000000000001</c:v>
                </c:pt>
                <c:pt idx="28635" formatCode="General">
                  <c:v>0.28781000000000001</c:v>
                </c:pt>
                <c:pt idx="28636" formatCode="General">
                  <c:v>0.28781000000000001</c:v>
                </c:pt>
                <c:pt idx="28637" formatCode="General">
                  <c:v>0.28781000000000001</c:v>
                </c:pt>
                <c:pt idx="28638" formatCode="General">
                  <c:v>0.28781000000000001</c:v>
                </c:pt>
                <c:pt idx="28639" formatCode="General">
                  <c:v>0.28781000000000001</c:v>
                </c:pt>
                <c:pt idx="28640" formatCode="General">
                  <c:v>0.28781000000000001</c:v>
                </c:pt>
                <c:pt idx="28641" formatCode="General">
                  <c:v>0.28781000000000001</c:v>
                </c:pt>
                <c:pt idx="28642" formatCode="General">
                  <c:v>0.28781000000000001</c:v>
                </c:pt>
                <c:pt idx="28643" formatCode="General">
                  <c:v>0.28781000000000001</c:v>
                </c:pt>
                <c:pt idx="28644" formatCode="General">
                  <c:v>0.28781000000000001</c:v>
                </c:pt>
                <c:pt idx="28645" formatCode="General">
                  <c:v>0.28781000000000001</c:v>
                </c:pt>
                <c:pt idx="28646" formatCode="General">
                  <c:v>0.28781000000000001</c:v>
                </c:pt>
                <c:pt idx="28647" formatCode="General">
                  <c:v>0.28781000000000001</c:v>
                </c:pt>
                <c:pt idx="28648" formatCode="General">
                  <c:v>0.28781000000000001</c:v>
                </c:pt>
                <c:pt idx="28649" formatCode="General">
                  <c:v>0.28781000000000001</c:v>
                </c:pt>
                <c:pt idx="28650" formatCode="General">
                  <c:v>0.28781000000000001</c:v>
                </c:pt>
                <c:pt idx="28651" formatCode="General">
                  <c:v>0.28781000000000001</c:v>
                </c:pt>
                <c:pt idx="28652" formatCode="General">
                  <c:v>0.28781000000000001</c:v>
                </c:pt>
                <c:pt idx="28653" formatCode="General">
                  <c:v>0.28781000000000001</c:v>
                </c:pt>
                <c:pt idx="28654" formatCode="General">
                  <c:v>0.28781000000000001</c:v>
                </c:pt>
                <c:pt idx="28655" formatCode="General">
                  <c:v>0.28781000000000001</c:v>
                </c:pt>
                <c:pt idx="28656" formatCode="General">
                  <c:v>0.28781000000000001</c:v>
                </c:pt>
                <c:pt idx="28657" formatCode="General">
                  <c:v>0.28781000000000001</c:v>
                </c:pt>
                <c:pt idx="28658" formatCode="General">
                  <c:v>0.28781000000000001</c:v>
                </c:pt>
                <c:pt idx="28659" formatCode="General">
                  <c:v>0.28781000000000001</c:v>
                </c:pt>
                <c:pt idx="28660" formatCode="General">
                  <c:v>0.28781000000000001</c:v>
                </c:pt>
                <c:pt idx="28661" formatCode="General">
                  <c:v>0.28781000000000001</c:v>
                </c:pt>
                <c:pt idx="28662" formatCode="General">
                  <c:v>0.28781000000000001</c:v>
                </c:pt>
                <c:pt idx="28663" formatCode="General">
                  <c:v>0.28781000000000001</c:v>
                </c:pt>
                <c:pt idx="28664" formatCode="General">
                  <c:v>0.28781000000000001</c:v>
                </c:pt>
                <c:pt idx="28665" formatCode="General">
                  <c:v>0.28781000000000001</c:v>
                </c:pt>
                <c:pt idx="28666" formatCode="General">
                  <c:v>0.28781000000000001</c:v>
                </c:pt>
                <c:pt idx="28667" formatCode="General">
                  <c:v>0.28781000000000001</c:v>
                </c:pt>
                <c:pt idx="28668" formatCode="General">
                  <c:v>0.28781000000000001</c:v>
                </c:pt>
                <c:pt idx="28669" formatCode="General">
                  <c:v>0.28781000000000001</c:v>
                </c:pt>
                <c:pt idx="28670" formatCode="General">
                  <c:v>0.28781000000000001</c:v>
                </c:pt>
                <c:pt idx="28671" formatCode="General">
                  <c:v>0.28781000000000001</c:v>
                </c:pt>
                <c:pt idx="28672" formatCode="General">
                  <c:v>0.28781000000000001</c:v>
                </c:pt>
                <c:pt idx="28673" formatCode="General">
                  <c:v>0.28781000000000001</c:v>
                </c:pt>
                <c:pt idx="28674" formatCode="General">
                  <c:v>0.28781000000000001</c:v>
                </c:pt>
                <c:pt idx="28675" formatCode="General">
                  <c:v>0.28781000000000001</c:v>
                </c:pt>
                <c:pt idx="28676" formatCode="General">
                  <c:v>0.28781000000000001</c:v>
                </c:pt>
                <c:pt idx="28677" formatCode="General">
                  <c:v>0.28781000000000001</c:v>
                </c:pt>
                <c:pt idx="28678" formatCode="General">
                  <c:v>0.28781000000000001</c:v>
                </c:pt>
                <c:pt idx="28679" formatCode="General">
                  <c:v>0.28781000000000001</c:v>
                </c:pt>
                <c:pt idx="28680" formatCode="General">
                  <c:v>0.28781000000000001</c:v>
                </c:pt>
                <c:pt idx="28681" formatCode="General">
                  <c:v>0.28781000000000001</c:v>
                </c:pt>
                <c:pt idx="28682" formatCode="General">
                  <c:v>0.28781000000000001</c:v>
                </c:pt>
                <c:pt idx="28683" formatCode="General">
                  <c:v>0.28781000000000001</c:v>
                </c:pt>
                <c:pt idx="28684" formatCode="General">
                  <c:v>0.28781000000000001</c:v>
                </c:pt>
                <c:pt idx="28685" formatCode="General">
                  <c:v>0.28781000000000001</c:v>
                </c:pt>
                <c:pt idx="28686" formatCode="General">
                  <c:v>0.28781000000000001</c:v>
                </c:pt>
                <c:pt idx="28687" formatCode="General">
                  <c:v>0.28781000000000001</c:v>
                </c:pt>
                <c:pt idx="28688" formatCode="General">
                  <c:v>0.28781000000000001</c:v>
                </c:pt>
                <c:pt idx="28689" formatCode="General">
                  <c:v>0.28781000000000001</c:v>
                </c:pt>
                <c:pt idx="28690" formatCode="General">
                  <c:v>0.28781000000000001</c:v>
                </c:pt>
                <c:pt idx="28691" formatCode="General">
                  <c:v>0.28781000000000001</c:v>
                </c:pt>
                <c:pt idx="28692" formatCode="General">
                  <c:v>0.28781000000000001</c:v>
                </c:pt>
                <c:pt idx="28693" formatCode="General">
                  <c:v>0.28781000000000001</c:v>
                </c:pt>
                <c:pt idx="28694" formatCode="General">
                  <c:v>0.28781000000000001</c:v>
                </c:pt>
                <c:pt idx="28695" formatCode="General">
                  <c:v>0.28781000000000001</c:v>
                </c:pt>
                <c:pt idx="28696" formatCode="General">
                  <c:v>0.28781000000000001</c:v>
                </c:pt>
                <c:pt idx="28697" formatCode="General">
                  <c:v>0.28781000000000001</c:v>
                </c:pt>
                <c:pt idx="28698" formatCode="General">
                  <c:v>0.28781000000000001</c:v>
                </c:pt>
                <c:pt idx="28699" formatCode="General">
                  <c:v>0.28781000000000001</c:v>
                </c:pt>
                <c:pt idx="28700" formatCode="General">
                  <c:v>0.28781000000000001</c:v>
                </c:pt>
                <c:pt idx="28701" formatCode="General">
                  <c:v>0.28781000000000001</c:v>
                </c:pt>
                <c:pt idx="28702" formatCode="General">
                  <c:v>0.28781000000000001</c:v>
                </c:pt>
                <c:pt idx="28703" formatCode="General">
                  <c:v>0.28781000000000001</c:v>
                </c:pt>
                <c:pt idx="28704" formatCode="General">
                  <c:v>0.28781000000000001</c:v>
                </c:pt>
                <c:pt idx="28705" formatCode="General">
                  <c:v>0.28781000000000001</c:v>
                </c:pt>
                <c:pt idx="28706" formatCode="General">
                  <c:v>0.28781000000000001</c:v>
                </c:pt>
                <c:pt idx="28707" formatCode="General">
                  <c:v>0.28781000000000001</c:v>
                </c:pt>
                <c:pt idx="28708" formatCode="General">
                  <c:v>0.28781000000000001</c:v>
                </c:pt>
                <c:pt idx="28709" formatCode="General">
                  <c:v>0.28781000000000001</c:v>
                </c:pt>
                <c:pt idx="28710" formatCode="General">
                  <c:v>0.28781000000000001</c:v>
                </c:pt>
                <c:pt idx="28711" formatCode="General">
                  <c:v>0.28781000000000001</c:v>
                </c:pt>
                <c:pt idx="28712" formatCode="General">
                  <c:v>0.28781000000000001</c:v>
                </c:pt>
                <c:pt idx="28713" formatCode="General">
                  <c:v>0.28781000000000001</c:v>
                </c:pt>
                <c:pt idx="28714" formatCode="General">
                  <c:v>0.28781000000000001</c:v>
                </c:pt>
                <c:pt idx="28715" formatCode="General">
                  <c:v>0.28781000000000001</c:v>
                </c:pt>
                <c:pt idx="28716" formatCode="General">
                  <c:v>0.28781000000000001</c:v>
                </c:pt>
                <c:pt idx="28717" formatCode="General">
                  <c:v>0.28781000000000001</c:v>
                </c:pt>
                <c:pt idx="28718" formatCode="General">
                  <c:v>0.28781000000000001</c:v>
                </c:pt>
                <c:pt idx="28719" formatCode="General">
                  <c:v>0.28781000000000001</c:v>
                </c:pt>
                <c:pt idx="28720" formatCode="General">
                  <c:v>0.28781000000000001</c:v>
                </c:pt>
                <c:pt idx="28721" formatCode="General">
                  <c:v>0.28781000000000001</c:v>
                </c:pt>
                <c:pt idx="28722" formatCode="General">
                  <c:v>0.28781000000000001</c:v>
                </c:pt>
                <c:pt idx="28723" formatCode="General">
                  <c:v>0.28781000000000001</c:v>
                </c:pt>
                <c:pt idx="28724" formatCode="General">
                  <c:v>0.28781000000000001</c:v>
                </c:pt>
                <c:pt idx="28725" formatCode="General">
                  <c:v>0.28781000000000001</c:v>
                </c:pt>
                <c:pt idx="28726" formatCode="General">
                  <c:v>0.28781000000000001</c:v>
                </c:pt>
                <c:pt idx="28727" formatCode="General">
                  <c:v>0.28781000000000001</c:v>
                </c:pt>
                <c:pt idx="28728" formatCode="General">
                  <c:v>0.28781000000000001</c:v>
                </c:pt>
                <c:pt idx="28729" formatCode="General">
                  <c:v>0.28781000000000001</c:v>
                </c:pt>
                <c:pt idx="28730" formatCode="General">
                  <c:v>0.28781000000000001</c:v>
                </c:pt>
                <c:pt idx="28731" formatCode="General">
                  <c:v>0.28781000000000001</c:v>
                </c:pt>
                <c:pt idx="28732" formatCode="General">
                  <c:v>0.28781000000000001</c:v>
                </c:pt>
                <c:pt idx="28733" formatCode="General">
                  <c:v>0.28781000000000001</c:v>
                </c:pt>
                <c:pt idx="28734" formatCode="General">
                  <c:v>0.28781000000000001</c:v>
                </c:pt>
                <c:pt idx="28735" formatCode="General">
                  <c:v>0.28781000000000001</c:v>
                </c:pt>
                <c:pt idx="28736" formatCode="General">
                  <c:v>0.28781000000000001</c:v>
                </c:pt>
                <c:pt idx="28737" formatCode="General">
                  <c:v>0.28781000000000001</c:v>
                </c:pt>
                <c:pt idx="28738" formatCode="General">
                  <c:v>0.28781000000000001</c:v>
                </c:pt>
                <c:pt idx="28739" formatCode="General">
                  <c:v>0.28782000000000002</c:v>
                </c:pt>
                <c:pt idx="28740" formatCode="General">
                  <c:v>0.28782000000000002</c:v>
                </c:pt>
                <c:pt idx="28741" formatCode="General">
                  <c:v>0.28782000000000002</c:v>
                </c:pt>
                <c:pt idx="28742" formatCode="General">
                  <c:v>0.28782000000000002</c:v>
                </c:pt>
                <c:pt idx="28743" formatCode="General">
                  <c:v>0.28782000000000002</c:v>
                </c:pt>
                <c:pt idx="28744" formatCode="General">
                  <c:v>0.28782000000000002</c:v>
                </c:pt>
                <c:pt idx="28745" formatCode="General">
                  <c:v>0.28782000000000002</c:v>
                </c:pt>
                <c:pt idx="28746" formatCode="General">
                  <c:v>0.28782000000000002</c:v>
                </c:pt>
                <c:pt idx="28747" formatCode="General">
                  <c:v>0.28782000000000002</c:v>
                </c:pt>
                <c:pt idx="28748" formatCode="General">
                  <c:v>0.28782000000000002</c:v>
                </c:pt>
                <c:pt idx="28749" formatCode="General">
                  <c:v>0.28782000000000002</c:v>
                </c:pt>
                <c:pt idx="28750" formatCode="General">
                  <c:v>0.28782000000000002</c:v>
                </c:pt>
                <c:pt idx="28751" formatCode="General">
                  <c:v>0.28782000000000002</c:v>
                </c:pt>
                <c:pt idx="28752" formatCode="General">
                  <c:v>0.28782000000000002</c:v>
                </c:pt>
                <c:pt idx="28753" formatCode="General">
                  <c:v>0.28782000000000002</c:v>
                </c:pt>
                <c:pt idx="28754" formatCode="General">
                  <c:v>0.28782000000000002</c:v>
                </c:pt>
                <c:pt idx="28755" formatCode="General">
                  <c:v>0.28782000000000002</c:v>
                </c:pt>
                <c:pt idx="28756" formatCode="General">
                  <c:v>0.28782000000000002</c:v>
                </c:pt>
                <c:pt idx="28757" formatCode="General">
                  <c:v>0.28782000000000002</c:v>
                </c:pt>
                <c:pt idx="28758" formatCode="General">
                  <c:v>0.28782000000000002</c:v>
                </c:pt>
                <c:pt idx="28759" formatCode="General">
                  <c:v>0.28782000000000002</c:v>
                </c:pt>
                <c:pt idx="28760" formatCode="General">
                  <c:v>0.28782000000000002</c:v>
                </c:pt>
                <c:pt idx="28761" formatCode="General">
                  <c:v>0.28782000000000002</c:v>
                </c:pt>
                <c:pt idx="28762" formatCode="General">
                  <c:v>0.28782000000000002</c:v>
                </c:pt>
                <c:pt idx="28763" formatCode="General">
                  <c:v>0.28782000000000002</c:v>
                </c:pt>
                <c:pt idx="28764" formatCode="General">
                  <c:v>0.28782000000000002</c:v>
                </c:pt>
                <c:pt idx="28765" formatCode="General">
                  <c:v>0.28782000000000002</c:v>
                </c:pt>
                <c:pt idx="28766" formatCode="General">
                  <c:v>0.28782000000000002</c:v>
                </c:pt>
                <c:pt idx="28767" formatCode="General">
                  <c:v>0.28782000000000002</c:v>
                </c:pt>
                <c:pt idx="28768" formatCode="General">
                  <c:v>0.28782000000000002</c:v>
                </c:pt>
                <c:pt idx="28769" formatCode="General">
                  <c:v>0.28782000000000002</c:v>
                </c:pt>
                <c:pt idx="28770" formatCode="General">
                  <c:v>0.28782000000000002</c:v>
                </c:pt>
                <c:pt idx="28771" formatCode="General">
                  <c:v>0.28782000000000002</c:v>
                </c:pt>
                <c:pt idx="28772" formatCode="General">
                  <c:v>0.28782000000000002</c:v>
                </c:pt>
                <c:pt idx="28773" formatCode="General">
                  <c:v>0.28782000000000002</c:v>
                </c:pt>
                <c:pt idx="28774" formatCode="General">
                  <c:v>0.28782000000000002</c:v>
                </c:pt>
                <c:pt idx="28775" formatCode="General">
                  <c:v>0.28782000000000002</c:v>
                </c:pt>
                <c:pt idx="28776" formatCode="General">
                  <c:v>0.28782000000000002</c:v>
                </c:pt>
                <c:pt idx="28777" formatCode="General">
                  <c:v>0.28782000000000002</c:v>
                </c:pt>
                <c:pt idx="28778" formatCode="General">
                  <c:v>0.28782000000000002</c:v>
                </c:pt>
                <c:pt idx="28779" formatCode="General">
                  <c:v>0.28782000000000002</c:v>
                </c:pt>
                <c:pt idx="28780" formatCode="General">
                  <c:v>0.28782000000000002</c:v>
                </c:pt>
                <c:pt idx="28781" formatCode="General">
                  <c:v>0.28782000000000002</c:v>
                </c:pt>
                <c:pt idx="28782" formatCode="General">
                  <c:v>0.28782000000000002</c:v>
                </c:pt>
                <c:pt idx="28783" formatCode="General">
                  <c:v>0.28782000000000002</c:v>
                </c:pt>
                <c:pt idx="28784" formatCode="General">
                  <c:v>0.28782000000000002</c:v>
                </c:pt>
                <c:pt idx="28785" formatCode="General">
                  <c:v>0.28782000000000002</c:v>
                </c:pt>
                <c:pt idx="28786" formatCode="General">
                  <c:v>0.28782000000000002</c:v>
                </c:pt>
                <c:pt idx="28787" formatCode="General">
                  <c:v>0.28782000000000002</c:v>
                </c:pt>
                <c:pt idx="28788" formatCode="General">
                  <c:v>0.28782000000000002</c:v>
                </c:pt>
                <c:pt idx="28789" formatCode="General">
                  <c:v>0.28782000000000002</c:v>
                </c:pt>
                <c:pt idx="28790" formatCode="General">
                  <c:v>0.28782000000000002</c:v>
                </c:pt>
                <c:pt idx="28791" formatCode="General">
                  <c:v>0.28782000000000002</c:v>
                </c:pt>
                <c:pt idx="28792" formatCode="General">
                  <c:v>0.28782000000000002</c:v>
                </c:pt>
                <c:pt idx="28793" formatCode="General">
                  <c:v>0.28782000000000002</c:v>
                </c:pt>
                <c:pt idx="28794" formatCode="General">
                  <c:v>0.28782000000000002</c:v>
                </c:pt>
                <c:pt idx="28795" formatCode="General">
                  <c:v>0.28782000000000002</c:v>
                </c:pt>
                <c:pt idx="28796" formatCode="General">
                  <c:v>0.28782000000000002</c:v>
                </c:pt>
                <c:pt idx="28797" formatCode="General">
                  <c:v>0.28782000000000002</c:v>
                </c:pt>
                <c:pt idx="28798" formatCode="General">
                  <c:v>0.28782000000000002</c:v>
                </c:pt>
                <c:pt idx="28799" formatCode="General">
                  <c:v>0.28782000000000002</c:v>
                </c:pt>
                <c:pt idx="28800" formatCode="General">
                  <c:v>0.28782000000000002</c:v>
                </c:pt>
                <c:pt idx="28801" formatCode="General">
                  <c:v>0.28782000000000002</c:v>
                </c:pt>
                <c:pt idx="28802" formatCode="General">
                  <c:v>0.28782000000000002</c:v>
                </c:pt>
                <c:pt idx="28803" formatCode="General">
                  <c:v>0.28782000000000002</c:v>
                </c:pt>
                <c:pt idx="28804" formatCode="General">
                  <c:v>0.28782000000000002</c:v>
                </c:pt>
                <c:pt idx="28805" formatCode="General">
                  <c:v>0.28782000000000002</c:v>
                </c:pt>
                <c:pt idx="28806" formatCode="General">
                  <c:v>0.28782000000000002</c:v>
                </c:pt>
                <c:pt idx="28807" formatCode="General">
                  <c:v>0.28782000000000002</c:v>
                </c:pt>
                <c:pt idx="28808" formatCode="General">
                  <c:v>0.28782000000000002</c:v>
                </c:pt>
                <c:pt idx="28809" formatCode="General">
                  <c:v>0.28782000000000002</c:v>
                </c:pt>
                <c:pt idx="28810" formatCode="General">
                  <c:v>0.28782000000000002</c:v>
                </c:pt>
                <c:pt idx="28811" formatCode="General">
                  <c:v>0.28782000000000002</c:v>
                </c:pt>
                <c:pt idx="28812" formatCode="General">
                  <c:v>0.28782000000000002</c:v>
                </c:pt>
                <c:pt idx="28813" formatCode="General">
                  <c:v>0.28782000000000002</c:v>
                </c:pt>
                <c:pt idx="28814" formatCode="General">
                  <c:v>0.28782999999999997</c:v>
                </c:pt>
                <c:pt idx="28815" formatCode="General">
                  <c:v>0.28782999999999997</c:v>
                </c:pt>
                <c:pt idx="28816" formatCode="General">
                  <c:v>0.28782999999999997</c:v>
                </c:pt>
                <c:pt idx="28817" formatCode="General">
                  <c:v>0.28782999999999997</c:v>
                </c:pt>
                <c:pt idx="28818" formatCode="General">
                  <c:v>0.28782999999999997</c:v>
                </c:pt>
                <c:pt idx="28819" formatCode="General">
                  <c:v>0.28782999999999997</c:v>
                </c:pt>
                <c:pt idx="28820" formatCode="General">
                  <c:v>0.28782999999999997</c:v>
                </c:pt>
                <c:pt idx="28821" formatCode="General">
                  <c:v>0.28782999999999997</c:v>
                </c:pt>
                <c:pt idx="28822" formatCode="General">
                  <c:v>0.28782999999999997</c:v>
                </c:pt>
                <c:pt idx="28823" formatCode="General">
                  <c:v>0.28782999999999997</c:v>
                </c:pt>
                <c:pt idx="28824" formatCode="General">
                  <c:v>0.28782999999999997</c:v>
                </c:pt>
                <c:pt idx="28825" formatCode="General">
                  <c:v>0.28782999999999997</c:v>
                </c:pt>
                <c:pt idx="28826" formatCode="General">
                  <c:v>0.28782999999999997</c:v>
                </c:pt>
                <c:pt idx="28827" formatCode="General">
                  <c:v>0.28782999999999997</c:v>
                </c:pt>
                <c:pt idx="28828" formatCode="General">
                  <c:v>0.28782999999999997</c:v>
                </c:pt>
                <c:pt idx="28829" formatCode="General">
                  <c:v>0.28782999999999997</c:v>
                </c:pt>
                <c:pt idx="28830" formatCode="General">
                  <c:v>0.28782999999999997</c:v>
                </c:pt>
                <c:pt idx="28831" formatCode="General">
                  <c:v>0.28782999999999997</c:v>
                </c:pt>
                <c:pt idx="28832" formatCode="General">
                  <c:v>0.28782999999999997</c:v>
                </c:pt>
                <c:pt idx="28833" formatCode="General">
                  <c:v>0.28782999999999997</c:v>
                </c:pt>
                <c:pt idx="28834" formatCode="General">
                  <c:v>0.28782999999999997</c:v>
                </c:pt>
                <c:pt idx="28835" formatCode="General">
                  <c:v>0.28782999999999997</c:v>
                </c:pt>
                <c:pt idx="28836" formatCode="General">
                  <c:v>0.28782999999999997</c:v>
                </c:pt>
                <c:pt idx="28837" formatCode="General">
                  <c:v>0.28782999999999997</c:v>
                </c:pt>
                <c:pt idx="28838" formatCode="General">
                  <c:v>0.28782999999999997</c:v>
                </c:pt>
                <c:pt idx="28839" formatCode="General">
                  <c:v>0.28782999999999997</c:v>
                </c:pt>
                <c:pt idx="28840" formatCode="General">
                  <c:v>0.28782999999999997</c:v>
                </c:pt>
                <c:pt idx="28841" formatCode="General">
                  <c:v>0.28782999999999997</c:v>
                </c:pt>
                <c:pt idx="28842" formatCode="General">
                  <c:v>0.28782999999999997</c:v>
                </c:pt>
                <c:pt idx="28843" formatCode="General">
                  <c:v>0.28782999999999997</c:v>
                </c:pt>
                <c:pt idx="28844" formatCode="General">
                  <c:v>0.28782999999999997</c:v>
                </c:pt>
                <c:pt idx="28845" formatCode="General">
                  <c:v>0.28782999999999997</c:v>
                </c:pt>
                <c:pt idx="28846" formatCode="General">
                  <c:v>0.28782999999999997</c:v>
                </c:pt>
                <c:pt idx="28847" formatCode="General">
                  <c:v>0.28782999999999997</c:v>
                </c:pt>
                <c:pt idx="28848" formatCode="General">
                  <c:v>0.28782999999999997</c:v>
                </c:pt>
                <c:pt idx="28849" formatCode="General">
                  <c:v>0.28782999999999997</c:v>
                </c:pt>
                <c:pt idx="28850" formatCode="General">
                  <c:v>0.28782999999999997</c:v>
                </c:pt>
                <c:pt idx="28851" formatCode="General">
                  <c:v>0.28782999999999997</c:v>
                </c:pt>
                <c:pt idx="28852" formatCode="General">
                  <c:v>0.28782999999999997</c:v>
                </c:pt>
                <c:pt idx="28853" formatCode="General">
                  <c:v>0.28782999999999997</c:v>
                </c:pt>
                <c:pt idx="28854" formatCode="General">
                  <c:v>0.28782999999999997</c:v>
                </c:pt>
                <c:pt idx="28855" formatCode="General">
                  <c:v>0.28782999999999997</c:v>
                </c:pt>
                <c:pt idx="28856" formatCode="General">
                  <c:v>0.28782999999999997</c:v>
                </c:pt>
                <c:pt idx="28857" formatCode="General">
                  <c:v>0.28782999999999997</c:v>
                </c:pt>
                <c:pt idx="28858" formatCode="General">
                  <c:v>0.28782999999999997</c:v>
                </c:pt>
                <c:pt idx="28859" formatCode="General">
                  <c:v>0.28782999999999997</c:v>
                </c:pt>
                <c:pt idx="28860" formatCode="General">
                  <c:v>0.28782999999999997</c:v>
                </c:pt>
                <c:pt idx="28861" formatCode="General">
                  <c:v>0.28782999999999997</c:v>
                </c:pt>
                <c:pt idx="28862" formatCode="General">
                  <c:v>0.28782999999999997</c:v>
                </c:pt>
                <c:pt idx="28863" formatCode="General">
                  <c:v>0.28782999999999997</c:v>
                </c:pt>
                <c:pt idx="28864" formatCode="General">
                  <c:v>0.28782999999999997</c:v>
                </c:pt>
                <c:pt idx="28865" formatCode="General">
                  <c:v>0.28782999999999997</c:v>
                </c:pt>
                <c:pt idx="28866" formatCode="General">
                  <c:v>0.28782999999999997</c:v>
                </c:pt>
                <c:pt idx="28867" formatCode="General">
                  <c:v>0.28782999999999997</c:v>
                </c:pt>
                <c:pt idx="28868" formatCode="General">
                  <c:v>0.28782999999999997</c:v>
                </c:pt>
                <c:pt idx="28869" formatCode="General">
                  <c:v>0.28782999999999997</c:v>
                </c:pt>
                <c:pt idx="28870" formatCode="General">
                  <c:v>0.28782999999999997</c:v>
                </c:pt>
                <c:pt idx="28871" formatCode="General">
                  <c:v>0.28782999999999997</c:v>
                </c:pt>
                <c:pt idx="28872" formatCode="General">
                  <c:v>0.28782999999999997</c:v>
                </c:pt>
                <c:pt idx="28873" formatCode="General">
                  <c:v>0.28782999999999997</c:v>
                </c:pt>
                <c:pt idx="28874" formatCode="General">
                  <c:v>0.28782999999999997</c:v>
                </c:pt>
                <c:pt idx="28875" formatCode="General">
                  <c:v>0.28782999999999997</c:v>
                </c:pt>
                <c:pt idx="28876" formatCode="General">
                  <c:v>0.28782999999999997</c:v>
                </c:pt>
                <c:pt idx="28877" formatCode="General">
                  <c:v>0.28782999999999997</c:v>
                </c:pt>
                <c:pt idx="28878" formatCode="General">
                  <c:v>0.28782999999999997</c:v>
                </c:pt>
                <c:pt idx="28879" formatCode="General">
                  <c:v>0.28782999999999997</c:v>
                </c:pt>
                <c:pt idx="28880" formatCode="General">
                  <c:v>0.28782999999999997</c:v>
                </c:pt>
                <c:pt idx="28881" formatCode="General">
                  <c:v>0.28782999999999997</c:v>
                </c:pt>
                <c:pt idx="28882" formatCode="General">
                  <c:v>0.28782999999999997</c:v>
                </c:pt>
                <c:pt idx="28883" formatCode="General">
                  <c:v>0.28782999999999997</c:v>
                </c:pt>
                <c:pt idx="28884" formatCode="General">
                  <c:v>0.28782999999999997</c:v>
                </c:pt>
                <c:pt idx="28885" formatCode="General">
                  <c:v>0.28782999999999997</c:v>
                </c:pt>
                <c:pt idx="28886" formatCode="General">
                  <c:v>0.28782999999999997</c:v>
                </c:pt>
                <c:pt idx="28887" formatCode="General">
                  <c:v>0.28782999999999997</c:v>
                </c:pt>
                <c:pt idx="28888" formatCode="General">
                  <c:v>0.28782999999999997</c:v>
                </c:pt>
                <c:pt idx="28889" formatCode="General">
                  <c:v>0.28782999999999997</c:v>
                </c:pt>
                <c:pt idx="28890" formatCode="General">
                  <c:v>0.28782999999999997</c:v>
                </c:pt>
                <c:pt idx="28891" formatCode="General">
                  <c:v>0.28782999999999997</c:v>
                </c:pt>
                <c:pt idx="28892" formatCode="General">
                  <c:v>0.28782999999999997</c:v>
                </c:pt>
                <c:pt idx="28893" formatCode="General">
                  <c:v>0.28782999999999997</c:v>
                </c:pt>
                <c:pt idx="28894" formatCode="General">
                  <c:v>0.28782999999999997</c:v>
                </c:pt>
                <c:pt idx="28895" formatCode="General">
                  <c:v>0.28782999999999997</c:v>
                </c:pt>
                <c:pt idx="28896" formatCode="General">
                  <c:v>0.28782999999999997</c:v>
                </c:pt>
                <c:pt idx="28897" formatCode="General">
                  <c:v>0.28782999999999997</c:v>
                </c:pt>
                <c:pt idx="28898" formatCode="General">
                  <c:v>0.28782999999999997</c:v>
                </c:pt>
                <c:pt idx="28899" formatCode="General">
                  <c:v>0.28782999999999997</c:v>
                </c:pt>
                <c:pt idx="28900" formatCode="General">
                  <c:v>0.28783999999999998</c:v>
                </c:pt>
                <c:pt idx="28901" formatCode="General">
                  <c:v>0.28783999999999998</c:v>
                </c:pt>
                <c:pt idx="28902" formatCode="General">
                  <c:v>0.28783999999999998</c:v>
                </c:pt>
                <c:pt idx="28903" formatCode="General">
                  <c:v>0.28783999999999998</c:v>
                </c:pt>
                <c:pt idx="28904" formatCode="General">
                  <c:v>0.28783999999999998</c:v>
                </c:pt>
                <c:pt idx="28905" formatCode="General">
                  <c:v>0.28783999999999998</c:v>
                </c:pt>
                <c:pt idx="28906" formatCode="General">
                  <c:v>0.28783999999999998</c:v>
                </c:pt>
                <c:pt idx="28907" formatCode="General">
                  <c:v>0.28783999999999998</c:v>
                </c:pt>
                <c:pt idx="28908" formatCode="General">
                  <c:v>0.28783999999999998</c:v>
                </c:pt>
                <c:pt idx="28909" formatCode="General">
                  <c:v>0.28783999999999998</c:v>
                </c:pt>
                <c:pt idx="28910" formatCode="General">
                  <c:v>0.28783999999999998</c:v>
                </c:pt>
                <c:pt idx="28911" formatCode="General">
                  <c:v>0.28783999999999998</c:v>
                </c:pt>
                <c:pt idx="28912" formatCode="General">
                  <c:v>0.28783999999999998</c:v>
                </c:pt>
                <c:pt idx="28913" formatCode="General">
                  <c:v>0.28783999999999998</c:v>
                </c:pt>
                <c:pt idx="28914" formatCode="General">
                  <c:v>0.28783999999999998</c:v>
                </c:pt>
                <c:pt idx="28915" formatCode="General">
                  <c:v>0.28783999999999998</c:v>
                </c:pt>
                <c:pt idx="28916" formatCode="General">
                  <c:v>0.28783999999999998</c:v>
                </c:pt>
                <c:pt idx="28917" formatCode="General">
                  <c:v>0.28783999999999998</c:v>
                </c:pt>
                <c:pt idx="28918" formatCode="General">
                  <c:v>0.28783999999999998</c:v>
                </c:pt>
                <c:pt idx="28919" formatCode="General">
                  <c:v>0.28783999999999998</c:v>
                </c:pt>
                <c:pt idx="28920" formatCode="General">
                  <c:v>0.28783999999999998</c:v>
                </c:pt>
                <c:pt idx="28921" formatCode="General">
                  <c:v>0.28783999999999998</c:v>
                </c:pt>
                <c:pt idx="28922" formatCode="General">
                  <c:v>0.28783999999999998</c:v>
                </c:pt>
                <c:pt idx="28923" formatCode="General">
                  <c:v>0.28783999999999998</c:v>
                </c:pt>
                <c:pt idx="28924" formatCode="General">
                  <c:v>0.28783999999999998</c:v>
                </c:pt>
                <c:pt idx="28925" formatCode="General">
                  <c:v>0.28783999999999998</c:v>
                </c:pt>
                <c:pt idx="28926" formatCode="General">
                  <c:v>0.28783999999999998</c:v>
                </c:pt>
                <c:pt idx="28927" formatCode="General">
                  <c:v>0.28783999999999998</c:v>
                </c:pt>
                <c:pt idx="28928" formatCode="General">
                  <c:v>0.28783999999999998</c:v>
                </c:pt>
                <c:pt idx="28929" formatCode="General">
                  <c:v>0.28783999999999998</c:v>
                </c:pt>
                <c:pt idx="28930" formatCode="General">
                  <c:v>0.28783999999999998</c:v>
                </c:pt>
                <c:pt idx="28931" formatCode="General">
                  <c:v>0.28783999999999998</c:v>
                </c:pt>
                <c:pt idx="28932" formatCode="General">
                  <c:v>0.28783999999999998</c:v>
                </c:pt>
                <c:pt idx="28933" formatCode="General">
                  <c:v>0.28783999999999998</c:v>
                </c:pt>
                <c:pt idx="28934" formatCode="General">
                  <c:v>0.28783999999999998</c:v>
                </c:pt>
                <c:pt idx="28935" formatCode="General">
                  <c:v>0.28783999999999998</c:v>
                </c:pt>
                <c:pt idx="28936" formatCode="General">
                  <c:v>0.28783999999999998</c:v>
                </c:pt>
                <c:pt idx="28937" formatCode="General">
                  <c:v>0.28783999999999998</c:v>
                </c:pt>
                <c:pt idx="28938" formatCode="General">
                  <c:v>0.28783999999999998</c:v>
                </c:pt>
                <c:pt idx="28939" formatCode="General">
                  <c:v>0.28783999999999998</c:v>
                </c:pt>
                <c:pt idx="28940" formatCode="General">
                  <c:v>0.28783999999999998</c:v>
                </c:pt>
                <c:pt idx="28941" formatCode="General">
                  <c:v>0.28783999999999998</c:v>
                </c:pt>
                <c:pt idx="28942" formatCode="General">
                  <c:v>0.28783999999999998</c:v>
                </c:pt>
                <c:pt idx="28943" formatCode="General">
                  <c:v>0.28783999999999998</c:v>
                </c:pt>
                <c:pt idx="28944" formatCode="General">
                  <c:v>0.28783999999999998</c:v>
                </c:pt>
                <c:pt idx="28945" formatCode="General">
                  <c:v>0.28783999999999998</c:v>
                </c:pt>
                <c:pt idx="28946" formatCode="General">
                  <c:v>0.28783999999999998</c:v>
                </c:pt>
                <c:pt idx="28947" formatCode="General">
                  <c:v>0.28783999999999998</c:v>
                </c:pt>
                <c:pt idx="28948" formatCode="General">
                  <c:v>0.28783999999999998</c:v>
                </c:pt>
                <c:pt idx="28949" formatCode="General">
                  <c:v>0.28783999999999998</c:v>
                </c:pt>
                <c:pt idx="28950" formatCode="General">
                  <c:v>0.28783999999999998</c:v>
                </c:pt>
                <c:pt idx="28951" formatCode="General">
                  <c:v>0.28783999999999998</c:v>
                </c:pt>
                <c:pt idx="28952" formatCode="General">
                  <c:v>0.28783999999999998</c:v>
                </c:pt>
                <c:pt idx="28953" formatCode="General">
                  <c:v>0.28784999999999999</c:v>
                </c:pt>
                <c:pt idx="28954" formatCode="General">
                  <c:v>0.28784999999999999</c:v>
                </c:pt>
                <c:pt idx="28955" formatCode="General">
                  <c:v>0.28784999999999999</c:v>
                </c:pt>
                <c:pt idx="28956" formatCode="General">
                  <c:v>0.28784999999999999</c:v>
                </c:pt>
                <c:pt idx="28957" formatCode="General">
                  <c:v>0.28784999999999999</c:v>
                </c:pt>
                <c:pt idx="28958" formatCode="General">
                  <c:v>0.28784999999999999</c:v>
                </c:pt>
                <c:pt idx="28959" formatCode="General">
                  <c:v>0.28784999999999999</c:v>
                </c:pt>
                <c:pt idx="28960" formatCode="General">
                  <c:v>0.28784999999999999</c:v>
                </c:pt>
                <c:pt idx="28961" formatCode="General">
                  <c:v>0.28784999999999999</c:v>
                </c:pt>
                <c:pt idx="28962" formatCode="General">
                  <c:v>0.28784999999999999</c:v>
                </c:pt>
                <c:pt idx="28963" formatCode="General">
                  <c:v>0.28784999999999999</c:v>
                </c:pt>
                <c:pt idx="28964" formatCode="General">
                  <c:v>0.28784999999999999</c:v>
                </c:pt>
                <c:pt idx="28965" formatCode="General">
                  <c:v>0.28784999999999999</c:v>
                </c:pt>
                <c:pt idx="28966" formatCode="General">
                  <c:v>0.28784999999999999</c:v>
                </c:pt>
                <c:pt idx="28967" formatCode="General">
                  <c:v>0.28784999999999999</c:v>
                </c:pt>
                <c:pt idx="28968" formatCode="General">
                  <c:v>0.28784999999999999</c:v>
                </c:pt>
                <c:pt idx="28969" formatCode="General">
                  <c:v>0.28784999999999999</c:v>
                </c:pt>
                <c:pt idx="28970" formatCode="General">
                  <c:v>0.28784999999999999</c:v>
                </c:pt>
                <c:pt idx="28971" formatCode="General">
                  <c:v>0.28784999999999999</c:v>
                </c:pt>
                <c:pt idx="28972" formatCode="General">
                  <c:v>0.28784999999999999</c:v>
                </c:pt>
                <c:pt idx="28973" formatCode="General">
                  <c:v>0.28784999999999999</c:v>
                </c:pt>
                <c:pt idx="28974" formatCode="General">
                  <c:v>0.28784999999999999</c:v>
                </c:pt>
                <c:pt idx="28975" formatCode="General">
                  <c:v>0.28784999999999999</c:v>
                </c:pt>
                <c:pt idx="28976" formatCode="General">
                  <c:v>0.28784999999999999</c:v>
                </c:pt>
                <c:pt idx="28977" formatCode="General">
                  <c:v>0.28784999999999999</c:v>
                </c:pt>
                <c:pt idx="28978" formatCode="General">
                  <c:v>0.28784999999999999</c:v>
                </c:pt>
                <c:pt idx="28979" formatCode="General">
                  <c:v>0.28784999999999999</c:v>
                </c:pt>
                <c:pt idx="28980" formatCode="General">
                  <c:v>0.28784999999999999</c:v>
                </c:pt>
                <c:pt idx="28981" formatCode="General">
                  <c:v>0.28784999999999999</c:v>
                </c:pt>
                <c:pt idx="28982" formatCode="General">
                  <c:v>0.28784999999999999</c:v>
                </c:pt>
                <c:pt idx="28983" formatCode="General">
                  <c:v>0.28784999999999999</c:v>
                </c:pt>
                <c:pt idx="28984" formatCode="General">
                  <c:v>0.28784999999999999</c:v>
                </c:pt>
                <c:pt idx="28985" formatCode="General">
                  <c:v>0.28784999999999999</c:v>
                </c:pt>
                <c:pt idx="28986" formatCode="General">
                  <c:v>0.28784999999999999</c:v>
                </c:pt>
                <c:pt idx="28987" formatCode="General">
                  <c:v>0.28784999999999999</c:v>
                </c:pt>
                <c:pt idx="28988" formatCode="General">
                  <c:v>0.28786</c:v>
                </c:pt>
                <c:pt idx="28989" formatCode="General">
                  <c:v>0.28786</c:v>
                </c:pt>
                <c:pt idx="28990" formatCode="General">
                  <c:v>0.28786</c:v>
                </c:pt>
                <c:pt idx="28991" formatCode="General">
                  <c:v>0.28786</c:v>
                </c:pt>
                <c:pt idx="28992" formatCode="General">
                  <c:v>0.28786</c:v>
                </c:pt>
                <c:pt idx="28993" formatCode="General">
                  <c:v>0.28786</c:v>
                </c:pt>
                <c:pt idx="28994" formatCode="General">
                  <c:v>0.28786</c:v>
                </c:pt>
                <c:pt idx="28995" formatCode="General">
                  <c:v>0.28786</c:v>
                </c:pt>
                <c:pt idx="28996" formatCode="General">
                  <c:v>0.28786</c:v>
                </c:pt>
                <c:pt idx="28997" formatCode="General">
                  <c:v>0.28786</c:v>
                </c:pt>
                <c:pt idx="28998" formatCode="General">
                  <c:v>0.28786</c:v>
                </c:pt>
                <c:pt idx="28999" formatCode="General">
                  <c:v>0.28786</c:v>
                </c:pt>
                <c:pt idx="29000" formatCode="General">
                  <c:v>0.28786</c:v>
                </c:pt>
                <c:pt idx="29001" formatCode="General">
                  <c:v>0.28786</c:v>
                </c:pt>
                <c:pt idx="29002" formatCode="General">
                  <c:v>0.28786</c:v>
                </c:pt>
                <c:pt idx="29003" formatCode="General">
                  <c:v>0.28786</c:v>
                </c:pt>
                <c:pt idx="29004" formatCode="General">
                  <c:v>0.28786</c:v>
                </c:pt>
                <c:pt idx="29005" formatCode="General">
                  <c:v>0.28786</c:v>
                </c:pt>
                <c:pt idx="29006" formatCode="General">
                  <c:v>0.28786</c:v>
                </c:pt>
                <c:pt idx="29007" formatCode="General">
                  <c:v>0.28786</c:v>
                </c:pt>
                <c:pt idx="29008" formatCode="General">
                  <c:v>0.28786</c:v>
                </c:pt>
                <c:pt idx="29009" formatCode="General">
                  <c:v>0.28786</c:v>
                </c:pt>
                <c:pt idx="29010" formatCode="General">
                  <c:v>0.28786</c:v>
                </c:pt>
                <c:pt idx="29011" formatCode="General">
                  <c:v>0.28786</c:v>
                </c:pt>
                <c:pt idx="29012" formatCode="General">
                  <c:v>0.28786</c:v>
                </c:pt>
                <c:pt idx="29013" formatCode="General">
                  <c:v>0.28786</c:v>
                </c:pt>
                <c:pt idx="29014" formatCode="General">
                  <c:v>0.28786</c:v>
                </c:pt>
                <c:pt idx="29015" formatCode="General">
                  <c:v>0.28786</c:v>
                </c:pt>
                <c:pt idx="29016" formatCode="General">
                  <c:v>0.28787000000000001</c:v>
                </c:pt>
                <c:pt idx="29017" formatCode="General">
                  <c:v>0.28787000000000001</c:v>
                </c:pt>
                <c:pt idx="29018" formatCode="General">
                  <c:v>0.28787000000000001</c:v>
                </c:pt>
                <c:pt idx="29019" formatCode="General">
                  <c:v>0.28787000000000001</c:v>
                </c:pt>
                <c:pt idx="29020" formatCode="General">
                  <c:v>0.28787000000000001</c:v>
                </c:pt>
                <c:pt idx="29021" formatCode="General">
                  <c:v>0.28787000000000001</c:v>
                </c:pt>
                <c:pt idx="29022" formatCode="General">
                  <c:v>0.28787000000000001</c:v>
                </c:pt>
                <c:pt idx="29023" formatCode="General">
                  <c:v>0.28787000000000001</c:v>
                </c:pt>
                <c:pt idx="29024" formatCode="General">
                  <c:v>0.28787000000000001</c:v>
                </c:pt>
                <c:pt idx="29025" formatCode="General">
                  <c:v>0.28787000000000001</c:v>
                </c:pt>
                <c:pt idx="29026" formatCode="General">
                  <c:v>0.28787000000000001</c:v>
                </c:pt>
                <c:pt idx="29027" formatCode="General">
                  <c:v>0.28787000000000001</c:v>
                </c:pt>
                <c:pt idx="29028" formatCode="General">
                  <c:v>0.28787000000000001</c:v>
                </c:pt>
                <c:pt idx="29029" formatCode="General">
                  <c:v>0.28787000000000001</c:v>
                </c:pt>
                <c:pt idx="29030" formatCode="General">
                  <c:v>0.28787000000000001</c:v>
                </c:pt>
                <c:pt idx="29031" formatCode="General">
                  <c:v>0.28787000000000001</c:v>
                </c:pt>
                <c:pt idx="29032" formatCode="General">
                  <c:v>0.28787000000000001</c:v>
                </c:pt>
                <c:pt idx="29033" formatCode="General">
                  <c:v>0.28787000000000001</c:v>
                </c:pt>
                <c:pt idx="29034" formatCode="General">
                  <c:v>0.28787000000000001</c:v>
                </c:pt>
                <c:pt idx="29035" formatCode="General">
                  <c:v>0.28787000000000001</c:v>
                </c:pt>
                <c:pt idx="29036" formatCode="General">
                  <c:v>0.28787000000000001</c:v>
                </c:pt>
                <c:pt idx="29037" formatCode="General">
                  <c:v>0.28787000000000001</c:v>
                </c:pt>
                <c:pt idx="29038" formatCode="General">
                  <c:v>0.28787000000000001</c:v>
                </c:pt>
                <c:pt idx="29039" formatCode="General">
                  <c:v>0.28787000000000001</c:v>
                </c:pt>
                <c:pt idx="29040" formatCode="General">
                  <c:v>0.28787000000000001</c:v>
                </c:pt>
                <c:pt idx="29041" formatCode="General">
                  <c:v>0.28787000000000001</c:v>
                </c:pt>
                <c:pt idx="29042" formatCode="General">
                  <c:v>0.28788000000000002</c:v>
                </c:pt>
                <c:pt idx="29043" formatCode="General">
                  <c:v>0.28788000000000002</c:v>
                </c:pt>
                <c:pt idx="29044" formatCode="General">
                  <c:v>0.28788000000000002</c:v>
                </c:pt>
                <c:pt idx="29045" formatCode="General">
                  <c:v>0.28788000000000002</c:v>
                </c:pt>
                <c:pt idx="29046" formatCode="General">
                  <c:v>0.28788000000000002</c:v>
                </c:pt>
                <c:pt idx="29047" formatCode="General">
                  <c:v>0.28788000000000002</c:v>
                </c:pt>
                <c:pt idx="29048" formatCode="General">
                  <c:v>0.28788000000000002</c:v>
                </c:pt>
                <c:pt idx="29049" formatCode="General">
                  <c:v>0.28788000000000002</c:v>
                </c:pt>
                <c:pt idx="29050" formatCode="General">
                  <c:v>0.28788000000000002</c:v>
                </c:pt>
                <c:pt idx="29051" formatCode="General">
                  <c:v>0.28788000000000002</c:v>
                </c:pt>
                <c:pt idx="29052" formatCode="General">
                  <c:v>0.28788000000000002</c:v>
                </c:pt>
                <c:pt idx="29053" formatCode="General">
                  <c:v>0.28788000000000002</c:v>
                </c:pt>
                <c:pt idx="29054" formatCode="General">
                  <c:v>0.28788000000000002</c:v>
                </c:pt>
                <c:pt idx="29055" formatCode="General">
                  <c:v>0.28788000000000002</c:v>
                </c:pt>
                <c:pt idx="29056" formatCode="General">
                  <c:v>0.28788000000000002</c:v>
                </c:pt>
                <c:pt idx="29057" formatCode="General">
                  <c:v>0.28788000000000002</c:v>
                </c:pt>
                <c:pt idx="29058" formatCode="General">
                  <c:v>0.28788000000000002</c:v>
                </c:pt>
                <c:pt idx="29059" formatCode="General">
                  <c:v>0.28788000000000002</c:v>
                </c:pt>
                <c:pt idx="29060" formatCode="General">
                  <c:v>0.28788000000000002</c:v>
                </c:pt>
                <c:pt idx="29061" formatCode="General">
                  <c:v>0.28788000000000002</c:v>
                </c:pt>
                <c:pt idx="29062" formatCode="General">
                  <c:v>0.28788000000000002</c:v>
                </c:pt>
                <c:pt idx="29063" formatCode="General">
                  <c:v>0.28788000000000002</c:v>
                </c:pt>
                <c:pt idx="29064" formatCode="General">
                  <c:v>0.28788000000000002</c:v>
                </c:pt>
                <c:pt idx="29065" formatCode="General">
                  <c:v>0.28788999999999998</c:v>
                </c:pt>
                <c:pt idx="29066" formatCode="General">
                  <c:v>0.28788999999999998</c:v>
                </c:pt>
                <c:pt idx="29067" formatCode="General">
                  <c:v>0.28788999999999998</c:v>
                </c:pt>
                <c:pt idx="29068" formatCode="General">
                  <c:v>0.28788999999999998</c:v>
                </c:pt>
                <c:pt idx="29069" formatCode="General">
                  <c:v>0.28788999999999998</c:v>
                </c:pt>
                <c:pt idx="29070" formatCode="General">
                  <c:v>0.28788999999999998</c:v>
                </c:pt>
                <c:pt idx="29071" formatCode="General">
                  <c:v>0.28788999999999998</c:v>
                </c:pt>
                <c:pt idx="29072" formatCode="General">
                  <c:v>0.28788999999999998</c:v>
                </c:pt>
                <c:pt idx="29073" formatCode="General">
                  <c:v>0.28788999999999998</c:v>
                </c:pt>
                <c:pt idx="29074" formatCode="General">
                  <c:v>0.28788999999999998</c:v>
                </c:pt>
                <c:pt idx="29075" formatCode="General">
                  <c:v>0.28788999999999998</c:v>
                </c:pt>
                <c:pt idx="29076" formatCode="General">
                  <c:v>0.28788999999999998</c:v>
                </c:pt>
                <c:pt idx="29077" formatCode="General">
                  <c:v>0.28788999999999998</c:v>
                </c:pt>
                <c:pt idx="29078" formatCode="General">
                  <c:v>0.28788999999999998</c:v>
                </c:pt>
                <c:pt idx="29079" formatCode="General">
                  <c:v>0.28788999999999998</c:v>
                </c:pt>
                <c:pt idx="29080" formatCode="General">
                  <c:v>0.28788999999999998</c:v>
                </c:pt>
                <c:pt idx="29081" formatCode="General">
                  <c:v>0.28788999999999998</c:v>
                </c:pt>
                <c:pt idx="29082" formatCode="General">
                  <c:v>0.28788999999999998</c:v>
                </c:pt>
                <c:pt idx="29083" formatCode="General">
                  <c:v>0.28788999999999998</c:v>
                </c:pt>
                <c:pt idx="29084" formatCode="General">
                  <c:v>0.28788999999999998</c:v>
                </c:pt>
                <c:pt idx="29085" formatCode="General">
                  <c:v>0.28788999999999998</c:v>
                </c:pt>
                <c:pt idx="29086" formatCode="General">
                  <c:v>0.28788999999999998</c:v>
                </c:pt>
                <c:pt idx="29087" formatCode="General">
                  <c:v>0.28789999999999999</c:v>
                </c:pt>
                <c:pt idx="29088" formatCode="General">
                  <c:v>0.28789999999999999</c:v>
                </c:pt>
                <c:pt idx="29089" formatCode="General">
                  <c:v>0.28789999999999999</c:v>
                </c:pt>
                <c:pt idx="29090" formatCode="General">
                  <c:v>0.28789999999999999</c:v>
                </c:pt>
                <c:pt idx="29091" formatCode="General">
                  <c:v>0.28789999999999999</c:v>
                </c:pt>
                <c:pt idx="29092" formatCode="General">
                  <c:v>0.28789999999999999</c:v>
                </c:pt>
                <c:pt idx="29093" formatCode="General">
                  <c:v>0.28789999999999999</c:v>
                </c:pt>
                <c:pt idx="29094" formatCode="General">
                  <c:v>0.28789999999999999</c:v>
                </c:pt>
                <c:pt idx="29095" formatCode="General">
                  <c:v>0.28789999999999999</c:v>
                </c:pt>
                <c:pt idx="29096" formatCode="General">
                  <c:v>0.28789999999999999</c:v>
                </c:pt>
                <c:pt idx="29097" formatCode="General">
                  <c:v>0.28789999999999999</c:v>
                </c:pt>
                <c:pt idx="29098" formatCode="General">
                  <c:v>0.28789999999999999</c:v>
                </c:pt>
                <c:pt idx="29099" formatCode="General">
                  <c:v>0.28789999999999999</c:v>
                </c:pt>
                <c:pt idx="29100" formatCode="General">
                  <c:v>0.28789999999999999</c:v>
                </c:pt>
                <c:pt idx="29101" formatCode="General">
                  <c:v>0.28789999999999999</c:v>
                </c:pt>
                <c:pt idx="29102" formatCode="General">
                  <c:v>0.28789999999999999</c:v>
                </c:pt>
                <c:pt idx="29103" formatCode="General">
                  <c:v>0.28789999999999999</c:v>
                </c:pt>
                <c:pt idx="29104" formatCode="General">
                  <c:v>0.28789999999999999</c:v>
                </c:pt>
                <c:pt idx="29105" formatCode="General">
                  <c:v>0.28789999999999999</c:v>
                </c:pt>
                <c:pt idx="29106" formatCode="General">
                  <c:v>0.28789999999999999</c:v>
                </c:pt>
                <c:pt idx="29107" formatCode="General">
                  <c:v>0.28789999999999999</c:v>
                </c:pt>
                <c:pt idx="29108" formatCode="General">
                  <c:v>0.28791</c:v>
                </c:pt>
                <c:pt idx="29109" formatCode="General">
                  <c:v>0.28791</c:v>
                </c:pt>
                <c:pt idx="29110" formatCode="General">
                  <c:v>0.28791</c:v>
                </c:pt>
                <c:pt idx="29111" formatCode="General">
                  <c:v>0.28791</c:v>
                </c:pt>
                <c:pt idx="29112" formatCode="General">
                  <c:v>0.28791</c:v>
                </c:pt>
                <c:pt idx="29113" formatCode="General">
                  <c:v>0.28791</c:v>
                </c:pt>
                <c:pt idx="29114" formatCode="General">
                  <c:v>0.28791</c:v>
                </c:pt>
                <c:pt idx="29115" formatCode="General">
                  <c:v>0.28791</c:v>
                </c:pt>
                <c:pt idx="29116" formatCode="General">
                  <c:v>0.28791</c:v>
                </c:pt>
                <c:pt idx="29117" formatCode="General">
                  <c:v>0.28791</c:v>
                </c:pt>
                <c:pt idx="29118" formatCode="General">
                  <c:v>0.28791</c:v>
                </c:pt>
                <c:pt idx="29119" formatCode="General">
                  <c:v>0.28791</c:v>
                </c:pt>
                <c:pt idx="29120" formatCode="General">
                  <c:v>0.28791</c:v>
                </c:pt>
                <c:pt idx="29121" formatCode="General">
                  <c:v>0.28791</c:v>
                </c:pt>
                <c:pt idx="29122" formatCode="General">
                  <c:v>0.28791</c:v>
                </c:pt>
                <c:pt idx="29123" formatCode="General">
                  <c:v>0.28791</c:v>
                </c:pt>
                <c:pt idx="29124" formatCode="General">
                  <c:v>0.28791</c:v>
                </c:pt>
                <c:pt idx="29125" formatCode="General">
                  <c:v>0.28791</c:v>
                </c:pt>
                <c:pt idx="29126" formatCode="General">
                  <c:v>0.28791</c:v>
                </c:pt>
                <c:pt idx="29127" formatCode="General">
                  <c:v>0.28792000000000001</c:v>
                </c:pt>
                <c:pt idx="29128" formatCode="General">
                  <c:v>0.28792000000000001</c:v>
                </c:pt>
                <c:pt idx="29129" formatCode="General">
                  <c:v>0.28792000000000001</c:v>
                </c:pt>
                <c:pt idx="29130" formatCode="General">
                  <c:v>0.28792000000000001</c:v>
                </c:pt>
                <c:pt idx="29131" formatCode="General">
                  <c:v>0.28792000000000001</c:v>
                </c:pt>
                <c:pt idx="29132" formatCode="General">
                  <c:v>0.28792000000000001</c:v>
                </c:pt>
                <c:pt idx="29133" formatCode="General">
                  <c:v>0.28792000000000001</c:v>
                </c:pt>
                <c:pt idx="29134" formatCode="General">
                  <c:v>0.28792000000000001</c:v>
                </c:pt>
                <c:pt idx="29135" formatCode="General">
                  <c:v>0.28792000000000001</c:v>
                </c:pt>
                <c:pt idx="29136" formatCode="General">
                  <c:v>0.28792000000000001</c:v>
                </c:pt>
                <c:pt idx="29137" formatCode="General">
                  <c:v>0.28792000000000001</c:v>
                </c:pt>
                <c:pt idx="29138" formatCode="General">
                  <c:v>0.28792000000000001</c:v>
                </c:pt>
                <c:pt idx="29139" formatCode="General">
                  <c:v>0.28792000000000001</c:v>
                </c:pt>
                <c:pt idx="29140" formatCode="General">
                  <c:v>0.28792000000000001</c:v>
                </c:pt>
                <c:pt idx="29141" formatCode="General">
                  <c:v>0.28792000000000001</c:v>
                </c:pt>
                <c:pt idx="29142" formatCode="General">
                  <c:v>0.28792000000000001</c:v>
                </c:pt>
                <c:pt idx="29143" formatCode="General">
                  <c:v>0.28792000000000001</c:v>
                </c:pt>
                <c:pt idx="29144" formatCode="General">
                  <c:v>0.28792000000000001</c:v>
                </c:pt>
                <c:pt idx="29145" formatCode="General">
                  <c:v>0.28792000000000001</c:v>
                </c:pt>
                <c:pt idx="29146" formatCode="General">
                  <c:v>0.28793000000000002</c:v>
                </c:pt>
                <c:pt idx="29147" formatCode="General">
                  <c:v>0.28793000000000002</c:v>
                </c:pt>
                <c:pt idx="29148" formatCode="General">
                  <c:v>0.28793000000000002</c:v>
                </c:pt>
                <c:pt idx="29149" formatCode="General">
                  <c:v>0.28793000000000002</c:v>
                </c:pt>
                <c:pt idx="29150" formatCode="General">
                  <c:v>0.28793000000000002</c:v>
                </c:pt>
                <c:pt idx="29151" formatCode="General">
                  <c:v>0.28793000000000002</c:v>
                </c:pt>
                <c:pt idx="29152" formatCode="General">
                  <c:v>0.28793000000000002</c:v>
                </c:pt>
                <c:pt idx="29153" formatCode="General">
                  <c:v>0.28793000000000002</c:v>
                </c:pt>
                <c:pt idx="29154" formatCode="General">
                  <c:v>0.28793000000000002</c:v>
                </c:pt>
                <c:pt idx="29155" formatCode="General">
                  <c:v>0.28793000000000002</c:v>
                </c:pt>
                <c:pt idx="29156" formatCode="General">
                  <c:v>0.28793000000000002</c:v>
                </c:pt>
                <c:pt idx="29157" formatCode="General">
                  <c:v>0.28793000000000002</c:v>
                </c:pt>
                <c:pt idx="29158" formatCode="General">
                  <c:v>0.28793000000000002</c:v>
                </c:pt>
                <c:pt idx="29159" formatCode="General">
                  <c:v>0.28793000000000002</c:v>
                </c:pt>
                <c:pt idx="29160" formatCode="General">
                  <c:v>0.28793000000000002</c:v>
                </c:pt>
                <c:pt idx="29161" formatCode="General">
                  <c:v>0.28793000000000002</c:v>
                </c:pt>
                <c:pt idx="29162" formatCode="General">
                  <c:v>0.28793000000000002</c:v>
                </c:pt>
                <c:pt idx="29163" formatCode="General">
                  <c:v>0.28793999999999997</c:v>
                </c:pt>
                <c:pt idx="29164" formatCode="General">
                  <c:v>0.28793999999999997</c:v>
                </c:pt>
                <c:pt idx="29165" formatCode="General">
                  <c:v>0.28793999999999997</c:v>
                </c:pt>
                <c:pt idx="29166" formatCode="General">
                  <c:v>0.28793999999999997</c:v>
                </c:pt>
                <c:pt idx="29167" formatCode="General">
                  <c:v>0.28793999999999997</c:v>
                </c:pt>
                <c:pt idx="29168" formatCode="General">
                  <c:v>0.28793999999999997</c:v>
                </c:pt>
                <c:pt idx="29169" formatCode="General">
                  <c:v>0.28793999999999997</c:v>
                </c:pt>
                <c:pt idx="29170" formatCode="General">
                  <c:v>0.28793999999999997</c:v>
                </c:pt>
                <c:pt idx="29171" formatCode="General">
                  <c:v>0.28793999999999997</c:v>
                </c:pt>
                <c:pt idx="29172" formatCode="General">
                  <c:v>0.28793999999999997</c:v>
                </c:pt>
                <c:pt idx="29173" formatCode="General">
                  <c:v>0.28793999999999997</c:v>
                </c:pt>
                <c:pt idx="29174" formatCode="General">
                  <c:v>0.28793999999999997</c:v>
                </c:pt>
                <c:pt idx="29175" formatCode="General">
                  <c:v>0.28793999999999997</c:v>
                </c:pt>
                <c:pt idx="29176" formatCode="General">
                  <c:v>0.28793999999999997</c:v>
                </c:pt>
                <c:pt idx="29177" formatCode="General">
                  <c:v>0.28793999999999997</c:v>
                </c:pt>
                <c:pt idx="29178" formatCode="General">
                  <c:v>0.28793999999999997</c:v>
                </c:pt>
                <c:pt idx="29179" formatCode="General">
                  <c:v>0.28793999999999997</c:v>
                </c:pt>
                <c:pt idx="29180" formatCode="General">
                  <c:v>0.28794999999999998</c:v>
                </c:pt>
                <c:pt idx="29181" formatCode="General">
                  <c:v>0.28794999999999998</c:v>
                </c:pt>
                <c:pt idx="29182" formatCode="General">
                  <c:v>0.28794999999999998</c:v>
                </c:pt>
                <c:pt idx="29183" formatCode="General">
                  <c:v>0.28794999999999998</c:v>
                </c:pt>
                <c:pt idx="29184" formatCode="General">
                  <c:v>0.28794999999999998</c:v>
                </c:pt>
                <c:pt idx="29185" formatCode="General">
                  <c:v>0.28794999999999998</c:v>
                </c:pt>
                <c:pt idx="29186" formatCode="General">
                  <c:v>0.28794999999999998</c:v>
                </c:pt>
                <c:pt idx="29187" formatCode="General">
                  <c:v>0.28794999999999998</c:v>
                </c:pt>
                <c:pt idx="29188" formatCode="General">
                  <c:v>0.28794999999999998</c:v>
                </c:pt>
                <c:pt idx="29189" formatCode="General">
                  <c:v>0.28794999999999998</c:v>
                </c:pt>
                <c:pt idx="29190" formatCode="General">
                  <c:v>0.28794999999999998</c:v>
                </c:pt>
                <c:pt idx="29191" formatCode="General">
                  <c:v>0.28794999999999998</c:v>
                </c:pt>
                <c:pt idx="29192" formatCode="General">
                  <c:v>0.28794999999999998</c:v>
                </c:pt>
                <c:pt idx="29193" formatCode="General">
                  <c:v>0.28794999999999998</c:v>
                </c:pt>
                <c:pt idx="29194" formatCode="General">
                  <c:v>0.28794999999999998</c:v>
                </c:pt>
                <c:pt idx="29195" formatCode="General">
                  <c:v>0.28794999999999998</c:v>
                </c:pt>
                <c:pt idx="29196" formatCode="General">
                  <c:v>0.28795999999999999</c:v>
                </c:pt>
                <c:pt idx="29197" formatCode="General">
                  <c:v>0.28795999999999999</c:v>
                </c:pt>
                <c:pt idx="29198" formatCode="General">
                  <c:v>0.28795999999999999</c:v>
                </c:pt>
                <c:pt idx="29199" formatCode="General">
                  <c:v>0.28795999999999999</c:v>
                </c:pt>
                <c:pt idx="29200" formatCode="General">
                  <c:v>0.28795999999999999</c:v>
                </c:pt>
                <c:pt idx="29201" formatCode="General">
                  <c:v>0.28795999999999999</c:v>
                </c:pt>
                <c:pt idx="29202" formatCode="General">
                  <c:v>0.28795999999999999</c:v>
                </c:pt>
                <c:pt idx="29203" formatCode="General">
                  <c:v>0.28795999999999999</c:v>
                </c:pt>
                <c:pt idx="29204" formatCode="General">
                  <c:v>0.28795999999999999</c:v>
                </c:pt>
                <c:pt idx="29205" formatCode="General">
                  <c:v>0.28795999999999999</c:v>
                </c:pt>
                <c:pt idx="29206" formatCode="General">
                  <c:v>0.28795999999999999</c:v>
                </c:pt>
                <c:pt idx="29207" formatCode="General">
                  <c:v>0.28795999999999999</c:v>
                </c:pt>
                <c:pt idx="29208" formatCode="General">
                  <c:v>0.28795999999999999</c:v>
                </c:pt>
                <c:pt idx="29209" formatCode="General">
                  <c:v>0.28795999999999999</c:v>
                </c:pt>
                <c:pt idx="29210" formatCode="General">
                  <c:v>0.28795999999999999</c:v>
                </c:pt>
                <c:pt idx="29211" formatCode="General">
                  <c:v>0.28795999999999999</c:v>
                </c:pt>
                <c:pt idx="29212" formatCode="General">
                  <c:v>0.28797</c:v>
                </c:pt>
                <c:pt idx="29213" formatCode="General">
                  <c:v>0.28797</c:v>
                </c:pt>
                <c:pt idx="29214" formatCode="General">
                  <c:v>0.28797</c:v>
                </c:pt>
                <c:pt idx="29215" formatCode="General">
                  <c:v>0.28797</c:v>
                </c:pt>
                <c:pt idx="29216" formatCode="General">
                  <c:v>0.28797</c:v>
                </c:pt>
                <c:pt idx="29217" formatCode="General">
                  <c:v>0.28797</c:v>
                </c:pt>
                <c:pt idx="29218" formatCode="General">
                  <c:v>0.28797</c:v>
                </c:pt>
                <c:pt idx="29219" formatCode="General">
                  <c:v>0.28797</c:v>
                </c:pt>
                <c:pt idx="29220" formatCode="General">
                  <c:v>0.28797</c:v>
                </c:pt>
                <c:pt idx="29221" formatCode="General">
                  <c:v>0.28797</c:v>
                </c:pt>
                <c:pt idx="29222" formatCode="General">
                  <c:v>0.28797</c:v>
                </c:pt>
                <c:pt idx="29223" formatCode="General">
                  <c:v>0.28797</c:v>
                </c:pt>
                <c:pt idx="29224" formatCode="General">
                  <c:v>0.28797</c:v>
                </c:pt>
                <c:pt idx="29225" formatCode="General">
                  <c:v>0.28797</c:v>
                </c:pt>
                <c:pt idx="29226" formatCode="General">
                  <c:v>0.28797</c:v>
                </c:pt>
                <c:pt idx="29227" formatCode="General">
                  <c:v>0.28798000000000001</c:v>
                </c:pt>
                <c:pt idx="29228" formatCode="General">
                  <c:v>0.28798000000000001</c:v>
                </c:pt>
                <c:pt idx="29229" formatCode="General">
                  <c:v>0.28798000000000001</c:v>
                </c:pt>
                <c:pt idx="29230" formatCode="General">
                  <c:v>0.28798000000000001</c:v>
                </c:pt>
                <c:pt idx="29231" formatCode="General">
                  <c:v>0.28798000000000001</c:v>
                </c:pt>
                <c:pt idx="29232" formatCode="General">
                  <c:v>0.28798000000000001</c:v>
                </c:pt>
                <c:pt idx="29233" formatCode="General">
                  <c:v>0.28798000000000001</c:v>
                </c:pt>
                <c:pt idx="29234" formatCode="General">
                  <c:v>0.28798000000000001</c:v>
                </c:pt>
                <c:pt idx="29235" formatCode="General">
                  <c:v>0.28798000000000001</c:v>
                </c:pt>
                <c:pt idx="29236" formatCode="General">
                  <c:v>0.28798000000000001</c:v>
                </c:pt>
                <c:pt idx="29237" formatCode="General">
                  <c:v>0.28798000000000001</c:v>
                </c:pt>
                <c:pt idx="29238" formatCode="General">
                  <c:v>0.28798000000000001</c:v>
                </c:pt>
                <c:pt idx="29239" formatCode="General">
                  <c:v>0.28798000000000001</c:v>
                </c:pt>
                <c:pt idx="29240" formatCode="General">
                  <c:v>0.28798000000000001</c:v>
                </c:pt>
                <c:pt idx="29241" formatCode="General">
                  <c:v>0.28798000000000001</c:v>
                </c:pt>
                <c:pt idx="29242" formatCode="General">
                  <c:v>0.28799000000000002</c:v>
                </c:pt>
                <c:pt idx="29243" formatCode="General">
                  <c:v>0.28799000000000002</c:v>
                </c:pt>
                <c:pt idx="29244" formatCode="General">
                  <c:v>0.28799000000000002</c:v>
                </c:pt>
                <c:pt idx="29245" formatCode="General">
                  <c:v>0.28799000000000002</c:v>
                </c:pt>
                <c:pt idx="29246" formatCode="General">
                  <c:v>0.28799000000000002</c:v>
                </c:pt>
                <c:pt idx="29247" formatCode="General">
                  <c:v>0.28799000000000002</c:v>
                </c:pt>
                <c:pt idx="29248" formatCode="General">
                  <c:v>0.28799000000000002</c:v>
                </c:pt>
                <c:pt idx="29249" formatCode="General">
                  <c:v>0.28799000000000002</c:v>
                </c:pt>
                <c:pt idx="29250" formatCode="General">
                  <c:v>0.28799000000000002</c:v>
                </c:pt>
                <c:pt idx="29251" formatCode="General">
                  <c:v>0.28799000000000002</c:v>
                </c:pt>
                <c:pt idx="29252" formatCode="General">
                  <c:v>0.28799000000000002</c:v>
                </c:pt>
                <c:pt idx="29253" formatCode="General">
                  <c:v>0.28799000000000002</c:v>
                </c:pt>
                <c:pt idx="29254" formatCode="General">
                  <c:v>0.28799000000000002</c:v>
                </c:pt>
                <c:pt idx="29255" formatCode="General">
                  <c:v>0.28799000000000002</c:v>
                </c:pt>
                <c:pt idx="29256" formatCode="General">
                  <c:v>0.28799000000000002</c:v>
                </c:pt>
                <c:pt idx="29257" formatCode="General">
                  <c:v>0.28799999999999998</c:v>
                </c:pt>
                <c:pt idx="29258" formatCode="General">
                  <c:v>0.28799999999999998</c:v>
                </c:pt>
                <c:pt idx="29259" formatCode="General">
                  <c:v>0.28799999999999998</c:v>
                </c:pt>
                <c:pt idx="29260" formatCode="General">
                  <c:v>0.28799999999999998</c:v>
                </c:pt>
                <c:pt idx="29261" formatCode="General">
                  <c:v>0.28799999999999998</c:v>
                </c:pt>
                <c:pt idx="29262" formatCode="General">
                  <c:v>0.28799999999999998</c:v>
                </c:pt>
                <c:pt idx="29263" formatCode="General">
                  <c:v>0.28799999999999998</c:v>
                </c:pt>
                <c:pt idx="29264" formatCode="General">
                  <c:v>0.28799999999999998</c:v>
                </c:pt>
                <c:pt idx="29265" formatCode="General">
                  <c:v>0.28799999999999998</c:v>
                </c:pt>
                <c:pt idx="29266" formatCode="General">
                  <c:v>0.28799999999999998</c:v>
                </c:pt>
                <c:pt idx="29267" formatCode="General">
                  <c:v>0.28799999999999998</c:v>
                </c:pt>
                <c:pt idx="29268" formatCode="General">
                  <c:v>0.28799999999999998</c:v>
                </c:pt>
                <c:pt idx="29269" formatCode="General">
                  <c:v>0.28799999999999998</c:v>
                </c:pt>
                <c:pt idx="29270" formatCode="General">
                  <c:v>0.28799999999999998</c:v>
                </c:pt>
                <c:pt idx="29271" formatCode="General">
                  <c:v>0.28800999999999999</c:v>
                </c:pt>
                <c:pt idx="29272" formatCode="General">
                  <c:v>0.28800999999999999</c:v>
                </c:pt>
                <c:pt idx="29273" formatCode="General">
                  <c:v>0.28800999999999999</c:v>
                </c:pt>
                <c:pt idx="29274" formatCode="General">
                  <c:v>0.28800999999999999</c:v>
                </c:pt>
                <c:pt idx="29275" formatCode="General">
                  <c:v>0.28800999999999999</c:v>
                </c:pt>
                <c:pt idx="29276" formatCode="General">
                  <c:v>0.28800999999999999</c:v>
                </c:pt>
                <c:pt idx="29277" formatCode="General">
                  <c:v>0.28800999999999999</c:v>
                </c:pt>
                <c:pt idx="29278" formatCode="General">
                  <c:v>0.28800999999999999</c:v>
                </c:pt>
                <c:pt idx="29279" formatCode="General">
                  <c:v>0.28800999999999999</c:v>
                </c:pt>
                <c:pt idx="29280" formatCode="General">
                  <c:v>0.28800999999999999</c:v>
                </c:pt>
                <c:pt idx="29281" formatCode="General">
                  <c:v>0.28800999999999999</c:v>
                </c:pt>
                <c:pt idx="29282" formatCode="General">
                  <c:v>0.28800999999999999</c:v>
                </c:pt>
                <c:pt idx="29283" formatCode="General">
                  <c:v>0.28800999999999999</c:v>
                </c:pt>
                <c:pt idx="29284" formatCode="General">
                  <c:v>0.28800999999999999</c:v>
                </c:pt>
                <c:pt idx="29285" formatCode="General">
                  <c:v>0.28802</c:v>
                </c:pt>
                <c:pt idx="29286" formatCode="General">
                  <c:v>0.28802</c:v>
                </c:pt>
                <c:pt idx="29287" formatCode="General">
                  <c:v>0.28802</c:v>
                </c:pt>
                <c:pt idx="29288" formatCode="General">
                  <c:v>0.28802</c:v>
                </c:pt>
                <c:pt idx="29289" formatCode="General">
                  <c:v>0.28802</c:v>
                </c:pt>
                <c:pt idx="29290" formatCode="General">
                  <c:v>0.28802</c:v>
                </c:pt>
                <c:pt idx="29291" formatCode="General">
                  <c:v>0.28802</c:v>
                </c:pt>
                <c:pt idx="29292" formatCode="General">
                  <c:v>0.28802</c:v>
                </c:pt>
                <c:pt idx="29293" formatCode="General">
                  <c:v>0.28802</c:v>
                </c:pt>
                <c:pt idx="29294" formatCode="General">
                  <c:v>0.28802</c:v>
                </c:pt>
                <c:pt idx="29295" formatCode="General">
                  <c:v>0.28802</c:v>
                </c:pt>
                <c:pt idx="29296" formatCode="General">
                  <c:v>0.28802</c:v>
                </c:pt>
                <c:pt idx="29297" formatCode="General">
                  <c:v>0.28802</c:v>
                </c:pt>
                <c:pt idx="29298" formatCode="General">
                  <c:v>0.28803000000000001</c:v>
                </c:pt>
                <c:pt idx="29299" formatCode="General">
                  <c:v>0.28803000000000001</c:v>
                </c:pt>
                <c:pt idx="29300" formatCode="General">
                  <c:v>0.28803000000000001</c:v>
                </c:pt>
                <c:pt idx="29301" formatCode="General">
                  <c:v>0.28803000000000001</c:v>
                </c:pt>
                <c:pt idx="29302" formatCode="General">
                  <c:v>0.28803000000000001</c:v>
                </c:pt>
                <c:pt idx="29303" formatCode="General">
                  <c:v>0.28803000000000001</c:v>
                </c:pt>
                <c:pt idx="29304" formatCode="General">
                  <c:v>0.28803000000000001</c:v>
                </c:pt>
                <c:pt idx="29305" formatCode="General">
                  <c:v>0.28803000000000001</c:v>
                </c:pt>
                <c:pt idx="29306" formatCode="General">
                  <c:v>0.28803000000000001</c:v>
                </c:pt>
                <c:pt idx="29307" formatCode="General">
                  <c:v>0.28803000000000001</c:v>
                </c:pt>
                <c:pt idx="29308" formatCode="General">
                  <c:v>0.28803000000000001</c:v>
                </c:pt>
                <c:pt idx="29309" formatCode="General">
                  <c:v>0.28803000000000001</c:v>
                </c:pt>
                <c:pt idx="29310" formatCode="General">
                  <c:v>0.28803000000000001</c:v>
                </c:pt>
                <c:pt idx="29311" formatCode="General">
                  <c:v>0.28804000000000002</c:v>
                </c:pt>
                <c:pt idx="29312" formatCode="General">
                  <c:v>0.28804000000000002</c:v>
                </c:pt>
                <c:pt idx="29313" formatCode="General">
                  <c:v>0.28804000000000002</c:v>
                </c:pt>
                <c:pt idx="29314" formatCode="General">
                  <c:v>0.28804000000000002</c:v>
                </c:pt>
                <c:pt idx="29315" formatCode="General">
                  <c:v>0.28804000000000002</c:v>
                </c:pt>
                <c:pt idx="29316" formatCode="General">
                  <c:v>0.28804000000000002</c:v>
                </c:pt>
                <c:pt idx="29317" formatCode="General">
                  <c:v>0.28804000000000002</c:v>
                </c:pt>
                <c:pt idx="29318" formatCode="General">
                  <c:v>0.28804000000000002</c:v>
                </c:pt>
                <c:pt idx="29319" formatCode="General">
                  <c:v>0.28804000000000002</c:v>
                </c:pt>
                <c:pt idx="29320" formatCode="General">
                  <c:v>0.28804000000000002</c:v>
                </c:pt>
                <c:pt idx="29321" formatCode="General">
                  <c:v>0.28804000000000002</c:v>
                </c:pt>
                <c:pt idx="29322" formatCode="General">
                  <c:v>0.28804000000000002</c:v>
                </c:pt>
                <c:pt idx="29323" formatCode="General">
                  <c:v>0.28804999999999997</c:v>
                </c:pt>
                <c:pt idx="29324" formatCode="General">
                  <c:v>0.28804999999999997</c:v>
                </c:pt>
                <c:pt idx="29325" formatCode="General">
                  <c:v>0.28804999999999997</c:v>
                </c:pt>
                <c:pt idx="29326" formatCode="General">
                  <c:v>0.28804999999999997</c:v>
                </c:pt>
                <c:pt idx="29327" formatCode="General">
                  <c:v>0.28804999999999997</c:v>
                </c:pt>
                <c:pt idx="29328" formatCode="General">
                  <c:v>0.28804999999999997</c:v>
                </c:pt>
                <c:pt idx="29329" formatCode="General">
                  <c:v>0.28804999999999997</c:v>
                </c:pt>
                <c:pt idx="29330" formatCode="General">
                  <c:v>0.28804999999999997</c:v>
                </c:pt>
                <c:pt idx="29331" formatCode="General">
                  <c:v>0.28804999999999997</c:v>
                </c:pt>
                <c:pt idx="29332" formatCode="General">
                  <c:v>0.28804999999999997</c:v>
                </c:pt>
                <c:pt idx="29333" formatCode="General">
                  <c:v>0.28804999999999997</c:v>
                </c:pt>
                <c:pt idx="29334" formatCode="General">
                  <c:v>0.28805999999999998</c:v>
                </c:pt>
                <c:pt idx="29335" formatCode="General">
                  <c:v>0.28805999999999998</c:v>
                </c:pt>
                <c:pt idx="29336" formatCode="General">
                  <c:v>0.28805999999999998</c:v>
                </c:pt>
                <c:pt idx="29337" formatCode="General">
                  <c:v>0.28805999999999998</c:v>
                </c:pt>
                <c:pt idx="29338" formatCode="General">
                  <c:v>0.28805999999999998</c:v>
                </c:pt>
                <c:pt idx="29339" formatCode="General">
                  <c:v>0.28805999999999998</c:v>
                </c:pt>
                <c:pt idx="29340" formatCode="General">
                  <c:v>0.28805999999999998</c:v>
                </c:pt>
                <c:pt idx="29341" formatCode="General">
                  <c:v>0.28805999999999998</c:v>
                </c:pt>
                <c:pt idx="29342" formatCode="General">
                  <c:v>0.28805999999999998</c:v>
                </c:pt>
                <c:pt idx="29343" formatCode="General">
                  <c:v>0.28805999999999998</c:v>
                </c:pt>
                <c:pt idx="29344" formatCode="General">
                  <c:v>0.28806999999999999</c:v>
                </c:pt>
                <c:pt idx="29345" formatCode="General">
                  <c:v>0.28806999999999999</c:v>
                </c:pt>
                <c:pt idx="29346" formatCode="General">
                  <c:v>0.28806999999999999</c:v>
                </c:pt>
                <c:pt idx="29347" formatCode="General">
                  <c:v>0.28806999999999999</c:v>
                </c:pt>
                <c:pt idx="29348" formatCode="General">
                  <c:v>0.28806999999999999</c:v>
                </c:pt>
                <c:pt idx="29349" formatCode="General">
                  <c:v>0.28806999999999999</c:v>
                </c:pt>
                <c:pt idx="29350" formatCode="General">
                  <c:v>0.28806999999999999</c:v>
                </c:pt>
                <c:pt idx="29351" formatCode="General">
                  <c:v>0.28806999999999999</c:v>
                </c:pt>
                <c:pt idx="29352" formatCode="General">
                  <c:v>0.28806999999999999</c:v>
                </c:pt>
                <c:pt idx="29353" formatCode="General">
                  <c:v>0.28806999999999999</c:v>
                </c:pt>
                <c:pt idx="29354" formatCode="General">
                  <c:v>0.28808</c:v>
                </c:pt>
                <c:pt idx="29355" formatCode="General">
                  <c:v>0.28808</c:v>
                </c:pt>
                <c:pt idx="29356" formatCode="General">
                  <c:v>0.28808</c:v>
                </c:pt>
                <c:pt idx="29357" formatCode="General">
                  <c:v>0.28808</c:v>
                </c:pt>
                <c:pt idx="29358" formatCode="General">
                  <c:v>0.28808</c:v>
                </c:pt>
                <c:pt idx="29359" formatCode="General">
                  <c:v>0.28808</c:v>
                </c:pt>
                <c:pt idx="29360" formatCode="General">
                  <c:v>0.28808</c:v>
                </c:pt>
                <c:pt idx="29361" formatCode="General">
                  <c:v>0.28808</c:v>
                </c:pt>
                <c:pt idx="29362" formatCode="General">
                  <c:v>0.28808</c:v>
                </c:pt>
                <c:pt idx="29363" formatCode="General">
                  <c:v>0.28809000000000001</c:v>
                </c:pt>
                <c:pt idx="29364" formatCode="General">
                  <c:v>0.28809000000000001</c:v>
                </c:pt>
                <c:pt idx="29365" formatCode="General">
                  <c:v>0.28809000000000001</c:v>
                </c:pt>
                <c:pt idx="29366" formatCode="General">
                  <c:v>0.28809000000000001</c:v>
                </c:pt>
                <c:pt idx="29367" formatCode="General">
                  <c:v>0.28809000000000001</c:v>
                </c:pt>
                <c:pt idx="29368" formatCode="General">
                  <c:v>0.28809000000000001</c:v>
                </c:pt>
                <c:pt idx="29369" formatCode="General">
                  <c:v>0.28809000000000001</c:v>
                </c:pt>
                <c:pt idx="29370" formatCode="General">
                  <c:v>0.28809000000000001</c:v>
                </c:pt>
                <c:pt idx="29371" formatCode="General">
                  <c:v>0.28809000000000001</c:v>
                </c:pt>
                <c:pt idx="29372" formatCode="General">
                  <c:v>0.28810000000000002</c:v>
                </c:pt>
                <c:pt idx="29373" formatCode="General">
                  <c:v>0.28810000000000002</c:v>
                </c:pt>
                <c:pt idx="29374" formatCode="General">
                  <c:v>0.28810000000000002</c:v>
                </c:pt>
                <c:pt idx="29375" formatCode="General">
                  <c:v>0.28810000000000002</c:v>
                </c:pt>
                <c:pt idx="29376" formatCode="General">
                  <c:v>0.28810000000000002</c:v>
                </c:pt>
                <c:pt idx="29377" formatCode="General">
                  <c:v>0.28810000000000002</c:v>
                </c:pt>
                <c:pt idx="29378" formatCode="General">
                  <c:v>0.28810000000000002</c:v>
                </c:pt>
                <c:pt idx="29379" formatCode="General">
                  <c:v>0.28810000000000002</c:v>
                </c:pt>
                <c:pt idx="29380" formatCode="General">
                  <c:v>0.28810999999999998</c:v>
                </c:pt>
                <c:pt idx="29381" formatCode="General">
                  <c:v>0.28810999999999998</c:v>
                </c:pt>
                <c:pt idx="29382" formatCode="General">
                  <c:v>0.28810999999999998</c:v>
                </c:pt>
                <c:pt idx="29383" formatCode="General">
                  <c:v>0.28810999999999998</c:v>
                </c:pt>
                <c:pt idx="29384" formatCode="General">
                  <c:v>0.28810999999999998</c:v>
                </c:pt>
                <c:pt idx="29385" formatCode="General">
                  <c:v>0.28810999999999998</c:v>
                </c:pt>
                <c:pt idx="29386" formatCode="General">
                  <c:v>0.28810999999999998</c:v>
                </c:pt>
                <c:pt idx="29387" formatCode="General">
                  <c:v>0.28810999999999998</c:v>
                </c:pt>
                <c:pt idx="29388" formatCode="General">
                  <c:v>0.28810999999999998</c:v>
                </c:pt>
                <c:pt idx="29389" formatCode="General">
                  <c:v>0.28811999999999999</c:v>
                </c:pt>
                <c:pt idx="29390" formatCode="General">
                  <c:v>0.28811999999999999</c:v>
                </c:pt>
                <c:pt idx="29391" formatCode="General">
                  <c:v>0.28811999999999999</c:v>
                </c:pt>
                <c:pt idx="29392" formatCode="General">
                  <c:v>0.28811999999999999</c:v>
                </c:pt>
                <c:pt idx="29393" formatCode="General">
                  <c:v>0.28811999999999999</c:v>
                </c:pt>
                <c:pt idx="29394" formatCode="General">
                  <c:v>0.28811999999999999</c:v>
                </c:pt>
                <c:pt idx="29395" formatCode="General">
                  <c:v>0.28811999999999999</c:v>
                </c:pt>
                <c:pt idx="29396" formatCode="General">
                  <c:v>0.28813</c:v>
                </c:pt>
                <c:pt idx="29397" formatCode="General">
                  <c:v>0.28813</c:v>
                </c:pt>
                <c:pt idx="29398" formatCode="General">
                  <c:v>0.28813</c:v>
                </c:pt>
                <c:pt idx="29399" formatCode="General">
                  <c:v>0.28813</c:v>
                </c:pt>
                <c:pt idx="29400" formatCode="General">
                  <c:v>0.28813</c:v>
                </c:pt>
                <c:pt idx="29401" formatCode="General">
                  <c:v>0.28813</c:v>
                </c:pt>
                <c:pt idx="29402" formatCode="General">
                  <c:v>0.28813</c:v>
                </c:pt>
                <c:pt idx="29403" formatCode="General">
                  <c:v>0.28813</c:v>
                </c:pt>
                <c:pt idx="29404" formatCode="General">
                  <c:v>0.28814000000000001</c:v>
                </c:pt>
                <c:pt idx="29405" formatCode="General">
                  <c:v>0.28814000000000001</c:v>
                </c:pt>
                <c:pt idx="29406" formatCode="General">
                  <c:v>0.28814000000000001</c:v>
                </c:pt>
                <c:pt idx="29407" formatCode="General">
                  <c:v>0.28814000000000001</c:v>
                </c:pt>
                <c:pt idx="29408" formatCode="General">
                  <c:v>0.28814000000000001</c:v>
                </c:pt>
                <c:pt idx="29409" formatCode="General">
                  <c:v>0.28814000000000001</c:v>
                </c:pt>
                <c:pt idx="29410" formatCode="General">
                  <c:v>0.28814000000000001</c:v>
                </c:pt>
                <c:pt idx="29411" formatCode="General">
                  <c:v>0.28814000000000001</c:v>
                </c:pt>
                <c:pt idx="29412" formatCode="General">
                  <c:v>0.28815000000000002</c:v>
                </c:pt>
                <c:pt idx="29413" formatCode="General">
                  <c:v>0.28815000000000002</c:v>
                </c:pt>
                <c:pt idx="29414" formatCode="General">
                  <c:v>0.28815000000000002</c:v>
                </c:pt>
                <c:pt idx="29415" formatCode="General">
                  <c:v>0.28815000000000002</c:v>
                </c:pt>
                <c:pt idx="29416" formatCode="General">
                  <c:v>0.28815000000000002</c:v>
                </c:pt>
                <c:pt idx="29417" formatCode="General">
                  <c:v>0.28815000000000002</c:v>
                </c:pt>
                <c:pt idx="29418" formatCode="General">
                  <c:v>0.28815000000000002</c:v>
                </c:pt>
                <c:pt idx="29419" formatCode="General">
                  <c:v>0.28816000000000003</c:v>
                </c:pt>
                <c:pt idx="29420" formatCode="General">
                  <c:v>0.28816000000000003</c:v>
                </c:pt>
                <c:pt idx="29421" formatCode="General">
                  <c:v>0.28816000000000003</c:v>
                </c:pt>
                <c:pt idx="29422" formatCode="General">
                  <c:v>0.28816000000000003</c:v>
                </c:pt>
                <c:pt idx="29423" formatCode="General">
                  <c:v>0.28816000000000003</c:v>
                </c:pt>
                <c:pt idx="29424" formatCode="General">
                  <c:v>0.28816000000000003</c:v>
                </c:pt>
                <c:pt idx="29425" formatCode="General">
                  <c:v>0.28816000000000003</c:v>
                </c:pt>
                <c:pt idx="29426" formatCode="General">
                  <c:v>0.28816999999999998</c:v>
                </c:pt>
                <c:pt idx="29427" formatCode="General">
                  <c:v>0.28816999999999998</c:v>
                </c:pt>
                <c:pt idx="29428" formatCode="General">
                  <c:v>0.28816999999999998</c:v>
                </c:pt>
                <c:pt idx="29429" formatCode="General">
                  <c:v>0.28816999999999998</c:v>
                </c:pt>
                <c:pt idx="29430" formatCode="General">
                  <c:v>0.28816999999999998</c:v>
                </c:pt>
                <c:pt idx="29431" formatCode="General">
                  <c:v>0.28816999999999998</c:v>
                </c:pt>
                <c:pt idx="29432" formatCode="General">
                  <c:v>0.28816999999999998</c:v>
                </c:pt>
                <c:pt idx="29433" formatCode="General">
                  <c:v>0.28816999999999998</c:v>
                </c:pt>
                <c:pt idx="29434" formatCode="General">
                  <c:v>0.28817999999999999</c:v>
                </c:pt>
                <c:pt idx="29435" formatCode="General">
                  <c:v>0.28817999999999999</c:v>
                </c:pt>
                <c:pt idx="29436" formatCode="General">
                  <c:v>0.28817999999999999</c:v>
                </c:pt>
                <c:pt idx="29437" formatCode="General">
                  <c:v>0.28817999999999999</c:v>
                </c:pt>
                <c:pt idx="29438" formatCode="General">
                  <c:v>0.28817999999999999</c:v>
                </c:pt>
                <c:pt idx="29439" formatCode="General">
                  <c:v>0.28817999999999999</c:v>
                </c:pt>
                <c:pt idx="29440" formatCode="General">
                  <c:v>0.28817999999999999</c:v>
                </c:pt>
                <c:pt idx="29441" formatCode="General">
                  <c:v>0.28819</c:v>
                </c:pt>
                <c:pt idx="29442" formatCode="General">
                  <c:v>0.28819</c:v>
                </c:pt>
                <c:pt idx="29443" formatCode="General">
                  <c:v>0.28819</c:v>
                </c:pt>
                <c:pt idx="29444" formatCode="General">
                  <c:v>0.28819</c:v>
                </c:pt>
                <c:pt idx="29445" formatCode="General">
                  <c:v>0.28819</c:v>
                </c:pt>
                <c:pt idx="29446" formatCode="General">
                  <c:v>0.28819</c:v>
                </c:pt>
                <c:pt idx="29447" formatCode="General">
                  <c:v>0.28819</c:v>
                </c:pt>
                <c:pt idx="29448" formatCode="General">
                  <c:v>0.28820000000000001</c:v>
                </c:pt>
                <c:pt idx="29449" formatCode="General">
                  <c:v>0.28820000000000001</c:v>
                </c:pt>
                <c:pt idx="29450" formatCode="General">
                  <c:v>0.28820000000000001</c:v>
                </c:pt>
                <c:pt idx="29451" formatCode="General">
                  <c:v>0.28820000000000001</c:v>
                </c:pt>
                <c:pt idx="29452" formatCode="General">
                  <c:v>0.28820000000000001</c:v>
                </c:pt>
                <c:pt idx="29453" formatCode="General">
                  <c:v>0.28820000000000001</c:v>
                </c:pt>
                <c:pt idx="29454" formatCode="General">
                  <c:v>0.28820000000000001</c:v>
                </c:pt>
                <c:pt idx="29455" formatCode="General">
                  <c:v>0.28821000000000002</c:v>
                </c:pt>
                <c:pt idx="29456" formatCode="General">
                  <c:v>0.28821000000000002</c:v>
                </c:pt>
                <c:pt idx="29457" formatCode="General">
                  <c:v>0.28821000000000002</c:v>
                </c:pt>
                <c:pt idx="29458" formatCode="General">
                  <c:v>0.28821000000000002</c:v>
                </c:pt>
                <c:pt idx="29459" formatCode="General">
                  <c:v>0.28821000000000002</c:v>
                </c:pt>
                <c:pt idx="29460" formatCode="General">
                  <c:v>0.28821000000000002</c:v>
                </c:pt>
                <c:pt idx="29461" formatCode="General">
                  <c:v>0.28821000000000002</c:v>
                </c:pt>
                <c:pt idx="29462" formatCode="General">
                  <c:v>0.28821999999999998</c:v>
                </c:pt>
                <c:pt idx="29463" formatCode="General">
                  <c:v>0.28821999999999998</c:v>
                </c:pt>
                <c:pt idx="29464" formatCode="General">
                  <c:v>0.28821999999999998</c:v>
                </c:pt>
                <c:pt idx="29465" formatCode="General">
                  <c:v>0.28821999999999998</c:v>
                </c:pt>
                <c:pt idx="29466" formatCode="General">
                  <c:v>0.28821999999999998</c:v>
                </c:pt>
                <c:pt idx="29467" formatCode="General">
                  <c:v>0.28821999999999998</c:v>
                </c:pt>
                <c:pt idx="29468" formatCode="General">
                  <c:v>0.28821999999999998</c:v>
                </c:pt>
                <c:pt idx="29469" formatCode="General">
                  <c:v>0.28822999999999999</c:v>
                </c:pt>
                <c:pt idx="29470" formatCode="General">
                  <c:v>0.28822999999999999</c:v>
                </c:pt>
                <c:pt idx="29471" formatCode="General">
                  <c:v>0.28822999999999999</c:v>
                </c:pt>
                <c:pt idx="29472" formatCode="General">
                  <c:v>0.28822999999999999</c:v>
                </c:pt>
                <c:pt idx="29473" formatCode="General">
                  <c:v>0.28822999999999999</c:v>
                </c:pt>
                <c:pt idx="29474" formatCode="General">
                  <c:v>0.28822999999999999</c:v>
                </c:pt>
                <c:pt idx="29475" formatCode="General">
                  <c:v>0.28824</c:v>
                </c:pt>
                <c:pt idx="29476" formatCode="General">
                  <c:v>0.28824</c:v>
                </c:pt>
                <c:pt idx="29477" formatCode="General">
                  <c:v>0.28824</c:v>
                </c:pt>
                <c:pt idx="29478" formatCode="General">
                  <c:v>0.28824</c:v>
                </c:pt>
                <c:pt idx="29479" formatCode="General">
                  <c:v>0.28824</c:v>
                </c:pt>
                <c:pt idx="29480" formatCode="General">
                  <c:v>0.28824</c:v>
                </c:pt>
                <c:pt idx="29481" formatCode="General">
                  <c:v>0.28824</c:v>
                </c:pt>
                <c:pt idx="29482" formatCode="General">
                  <c:v>0.28825000000000001</c:v>
                </c:pt>
                <c:pt idx="29483" formatCode="General">
                  <c:v>0.28825000000000001</c:v>
                </c:pt>
                <c:pt idx="29484" formatCode="General">
                  <c:v>0.28825000000000001</c:v>
                </c:pt>
                <c:pt idx="29485" formatCode="General">
                  <c:v>0.28825000000000001</c:v>
                </c:pt>
                <c:pt idx="29486" formatCode="General">
                  <c:v>0.28825000000000001</c:v>
                </c:pt>
                <c:pt idx="29487" formatCode="General">
                  <c:v>0.28825000000000001</c:v>
                </c:pt>
                <c:pt idx="29488" formatCode="General">
                  <c:v>0.28825000000000001</c:v>
                </c:pt>
                <c:pt idx="29489" formatCode="General">
                  <c:v>0.28826000000000002</c:v>
                </c:pt>
                <c:pt idx="29490" formatCode="General">
                  <c:v>0.28826000000000002</c:v>
                </c:pt>
                <c:pt idx="29491" formatCode="General">
                  <c:v>0.28826000000000002</c:v>
                </c:pt>
                <c:pt idx="29492" formatCode="General">
                  <c:v>0.28826000000000002</c:v>
                </c:pt>
                <c:pt idx="29493" formatCode="General">
                  <c:v>0.28826000000000002</c:v>
                </c:pt>
                <c:pt idx="29494" formatCode="General">
                  <c:v>0.28826000000000002</c:v>
                </c:pt>
                <c:pt idx="29495" formatCode="General">
                  <c:v>0.28826000000000002</c:v>
                </c:pt>
                <c:pt idx="29496" formatCode="General">
                  <c:v>0.28827000000000003</c:v>
                </c:pt>
                <c:pt idx="29497" formatCode="General">
                  <c:v>0.28827000000000003</c:v>
                </c:pt>
                <c:pt idx="29498" formatCode="General">
                  <c:v>0.28827000000000003</c:v>
                </c:pt>
                <c:pt idx="29499" formatCode="General">
                  <c:v>0.28827000000000003</c:v>
                </c:pt>
                <c:pt idx="29500" formatCode="General">
                  <c:v>0.28827000000000003</c:v>
                </c:pt>
                <c:pt idx="29501" formatCode="General">
                  <c:v>0.28827000000000003</c:v>
                </c:pt>
                <c:pt idx="29502" formatCode="General">
                  <c:v>0.28827000000000003</c:v>
                </c:pt>
                <c:pt idx="29503" formatCode="General">
                  <c:v>0.28827999999999998</c:v>
                </c:pt>
                <c:pt idx="29504" formatCode="General">
                  <c:v>0.28827999999999998</c:v>
                </c:pt>
                <c:pt idx="29505" formatCode="General">
                  <c:v>0.28827999999999998</c:v>
                </c:pt>
                <c:pt idx="29506" formatCode="General">
                  <c:v>0.28827999999999998</c:v>
                </c:pt>
                <c:pt idx="29507" formatCode="General">
                  <c:v>0.28827999999999998</c:v>
                </c:pt>
                <c:pt idx="29508" formatCode="General">
                  <c:v>0.28827999999999998</c:v>
                </c:pt>
                <c:pt idx="29509" formatCode="General">
                  <c:v>0.28827999999999998</c:v>
                </c:pt>
                <c:pt idx="29510" formatCode="General">
                  <c:v>0.28828999999999999</c:v>
                </c:pt>
                <c:pt idx="29511" formatCode="General">
                  <c:v>0.28828999999999999</c:v>
                </c:pt>
                <c:pt idx="29512" formatCode="General">
                  <c:v>0.28828999999999999</c:v>
                </c:pt>
                <c:pt idx="29513" formatCode="General">
                  <c:v>0.28828999999999999</c:v>
                </c:pt>
                <c:pt idx="29514" formatCode="General">
                  <c:v>0.28828999999999999</c:v>
                </c:pt>
                <c:pt idx="29515" formatCode="General">
                  <c:v>0.28828999999999999</c:v>
                </c:pt>
                <c:pt idx="29516" formatCode="General">
                  <c:v>0.28828999999999999</c:v>
                </c:pt>
                <c:pt idx="29517" formatCode="General">
                  <c:v>0.2883</c:v>
                </c:pt>
                <c:pt idx="29518" formatCode="General">
                  <c:v>0.2883</c:v>
                </c:pt>
                <c:pt idx="29519" formatCode="General">
                  <c:v>0.2883</c:v>
                </c:pt>
                <c:pt idx="29520" formatCode="General">
                  <c:v>0.2883</c:v>
                </c:pt>
                <c:pt idx="29521" formatCode="General">
                  <c:v>0.2883</c:v>
                </c:pt>
                <c:pt idx="29522" formatCode="General">
                  <c:v>0.2883</c:v>
                </c:pt>
                <c:pt idx="29523" formatCode="General">
                  <c:v>0.2883</c:v>
                </c:pt>
                <c:pt idx="29524" formatCode="General">
                  <c:v>0.28831000000000001</c:v>
                </c:pt>
                <c:pt idx="29525" formatCode="General">
                  <c:v>0.28831000000000001</c:v>
                </c:pt>
                <c:pt idx="29526" formatCode="General">
                  <c:v>0.28831000000000001</c:v>
                </c:pt>
                <c:pt idx="29527" formatCode="General">
                  <c:v>0.28831000000000001</c:v>
                </c:pt>
                <c:pt idx="29528" formatCode="General">
                  <c:v>0.28831000000000001</c:v>
                </c:pt>
                <c:pt idx="29529" formatCode="General">
                  <c:v>0.28831000000000001</c:v>
                </c:pt>
                <c:pt idx="29530" formatCode="General">
                  <c:v>0.28831000000000001</c:v>
                </c:pt>
                <c:pt idx="29531" formatCode="General">
                  <c:v>0.28832000000000002</c:v>
                </c:pt>
                <c:pt idx="29532" formatCode="General">
                  <c:v>0.28832000000000002</c:v>
                </c:pt>
                <c:pt idx="29533" formatCode="General">
                  <c:v>0.28832000000000002</c:v>
                </c:pt>
                <c:pt idx="29534" formatCode="General">
                  <c:v>0.28832000000000002</c:v>
                </c:pt>
                <c:pt idx="29535" formatCode="General">
                  <c:v>0.28832000000000002</c:v>
                </c:pt>
                <c:pt idx="29536" formatCode="General">
                  <c:v>0.28832000000000002</c:v>
                </c:pt>
                <c:pt idx="29537" formatCode="General">
                  <c:v>0.28832000000000002</c:v>
                </c:pt>
                <c:pt idx="29538" formatCode="General">
                  <c:v>0.28832999999999998</c:v>
                </c:pt>
                <c:pt idx="29539" formatCode="General">
                  <c:v>0.28832999999999998</c:v>
                </c:pt>
                <c:pt idx="29540" formatCode="General">
                  <c:v>0.28832999999999998</c:v>
                </c:pt>
                <c:pt idx="29541" formatCode="General">
                  <c:v>0.28832999999999998</c:v>
                </c:pt>
                <c:pt idx="29542" formatCode="General">
                  <c:v>0.28832999999999998</c:v>
                </c:pt>
                <c:pt idx="29543" formatCode="General">
                  <c:v>0.28832999999999998</c:v>
                </c:pt>
                <c:pt idx="29544" formatCode="General">
                  <c:v>0.28833999999999999</c:v>
                </c:pt>
                <c:pt idx="29545" formatCode="General">
                  <c:v>0.28833999999999999</c:v>
                </c:pt>
                <c:pt idx="29546" formatCode="General">
                  <c:v>0.28833999999999999</c:v>
                </c:pt>
                <c:pt idx="29547" formatCode="General">
                  <c:v>0.28833999999999999</c:v>
                </c:pt>
                <c:pt idx="29548" formatCode="General">
                  <c:v>0.28833999999999999</c:v>
                </c:pt>
                <c:pt idx="29549" formatCode="General">
                  <c:v>0.28833999999999999</c:v>
                </c:pt>
                <c:pt idx="29550" formatCode="General">
                  <c:v>0.28833999999999999</c:v>
                </c:pt>
                <c:pt idx="29551" formatCode="General">
                  <c:v>0.28835</c:v>
                </c:pt>
                <c:pt idx="29552" formatCode="General">
                  <c:v>0.28835</c:v>
                </c:pt>
                <c:pt idx="29553" formatCode="General">
                  <c:v>0.28835</c:v>
                </c:pt>
                <c:pt idx="29554" formatCode="General">
                  <c:v>0.28835</c:v>
                </c:pt>
                <c:pt idx="29555" formatCode="General">
                  <c:v>0.28835</c:v>
                </c:pt>
                <c:pt idx="29556" formatCode="General">
                  <c:v>0.28835</c:v>
                </c:pt>
                <c:pt idx="29557" formatCode="General">
                  <c:v>0.28836000000000001</c:v>
                </c:pt>
                <c:pt idx="29558" formatCode="General">
                  <c:v>0.28836000000000001</c:v>
                </c:pt>
                <c:pt idx="29559" formatCode="General">
                  <c:v>0.28836000000000001</c:v>
                </c:pt>
                <c:pt idx="29560" formatCode="General">
                  <c:v>0.28836000000000001</c:v>
                </c:pt>
                <c:pt idx="29561" formatCode="General">
                  <c:v>0.28836000000000001</c:v>
                </c:pt>
                <c:pt idx="29562" formatCode="General">
                  <c:v>0.28836000000000001</c:v>
                </c:pt>
                <c:pt idx="29563" formatCode="General">
                  <c:v>0.28836000000000001</c:v>
                </c:pt>
                <c:pt idx="29564" formatCode="General">
                  <c:v>0.28837000000000002</c:v>
                </c:pt>
                <c:pt idx="29565" formatCode="General">
                  <c:v>0.28837000000000002</c:v>
                </c:pt>
                <c:pt idx="29566" formatCode="General">
                  <c:v>0.28837000000000002</c:v>
                </c:pt>
                <c:pt idx="29567" formatCode="General">
                  <c:v>0.28837000000000002</c:v>
                </c:pt>
                <c:pt idx="29568" formatCode="General">
                  <c:v>0.28837000000000002</c:v>
                </c:pt>
                <c:pt idx="29569" formatCode="General">
                  <c:v>0.28837000000000002</c:v>
                </c:pt>
                <c:pt idx="29570" formatCode="General">
                  <c:v>0.28838000000000003</c:v>
                </c:pt>
                <c:pt idx="29571" formatCode="General">
                  <c:v>0.28838000000000003</c:v>
                </c:pt>
                <c:pt idx="29572" formatCode="General">
                  <c:v>0.28838000000000003</c:v>
                </c:pt>
                <c:pt idx="29573" formatCode="General">
                  <c:v>0.28838000000000003</c:v>
                </c:pt>
                <c:pt idx="29574" formatCode="General">
                  <c:v>0.28838000000000003</c:v>
                </c:pt>
                <c:pt idx="29575" formatCode="General">
                  <c:v>0.28838000000000003</c:v>
                </c:pt>
                <c:pt idx="29576" formatCode="General">
                  <c:v>0.28838000000000003</c:v>
                </c:pt>
                <c:pt idx="29577" formatCode="General">
                  <c:v>0.28838999999999998</c:v>
                </c:pt>
                <c:pt idx="29578" formatCode="General">
                  <c:v>0.28838999999999998</c:v>
                </c:pt>
                <c:pt idx="29579" formatCode="General">
                  <c:v>0.28838999999999998</c:v>
                </c:pt>
                <c:pt idx="29580" formatCode="General">
                  <c:v>0.28838999999999998</c:v>
                </c:pt>
                <c:pt idx="29581" formatCode="General">
                  <c:v>0.28838999999999998</c:v>
                </c:pt>
                <c:pt idx="29582" formatCode="General">
                  <c:v>0.28838999999999998</c:v>
                </c:pt>
                <c:pt idx="29583" formatCode="General">
                  <c:v>0.28839999999999999</c:v>
                </c:pt>
                <c:pt idx="29584" formatCode="General">
                  <c:v>0.28839999999999999</c:v>
                </c:pt>
                <c:pt idx="29585" formatCode="General">
                  <c:v>0.28839999999999999</c:v>
                </c:pt>
                <c:pt idx="29586" formatCode="General">
                  <c:v>0.28839999999999999</c:v>
                </c:pt>
                <c:pt idx="29587" formatCode="General">
                  <c:v>0.28839999999999999</c:v>
                </c:pt>
                <c:pt idx="29588" formatCode="General">
                  <c:v>0.28839999999999999</c:v>
                </c:pt>
                <c:pt idx="29589" formatCode="General">
                  <c:v>0.28841</c:v>
                </c:pt>
                <c:pt idx="29590" formatCode="General">
                  <c:v>0.28841</c:v>
                </c:pt>
                <c:pt idx="29591" formatCode="General">
                  <c:v>0.28841</c:v>
                </c:pt>
                <c:pt idx="29592" formatCode="General">
                  <c:v>0.28841</c:v>
                </c:pt>
                <c:pt idx="29593" formatCode="General">
                  <c:v>0.28841</c:v>
                </c:pt>
                <c:pt idx="29594" formatCode="General">
                  <c:v>0.28841</c:v>
                </c:pt>
                <c:pt idx="29595" formatCode="General">
                  <c:v>0.28842000000000001</c:v>
                </c:pt>
                <c:pt idx="29596" formatCode="General">
                  <c:v>0.28842000000000001</c:v>
                </c:pt>
                <c:pt idx="29597" formatCode="General">
                  <c:v>0.28842000000000001</c:v>
                </c:pt>
                <c:pt idx="29598" formatCode="General">
                  <c:v>0.28842000000000001</c:v>
                </c:pt>
                <c:pt idx="29599" formatCode="General">
                  <c:v>0.28842000000000001</c:v>
                </c:pt>
                <c:pt idx="29600" formatCode="General">
                  <c:v>0.28842000000000001</c:v>
                </c:pt>
                <c:pt idx="29601" formatCode="General">
                  <c:v>0.28843000000000002</c:v>
                </c:pt>
                <c:pt idx="29602" formatCode="General">
                  <c:v>0.28843000000000002</c:v>
                </c:pt>
                <c:pt idx="29603" formatCode="General">
                  <c:v>0.28843000000000002</c:v>
                </c:pt>
                <c:pt idx="29604" formatCode="General">
                  <c:v>0.28843000000000002</c:v>
                </c:pt>
                <c:pt idx="29605" formatCode="General">
                  <c:v>0.28843000000000002</c:v>
                </c:pt>
                <c:pt idx="29606" formatCode="General">
                  <c:v>0.28843000000000002</c:v>
                </c:pt>
                <c:pt idx="29607" formatCode="General">
                  <c:v>0.28843999999999997</c:v>
                </c:pt>
                <c:pt idx="29608" formatCode="General">
                  <c:v>0.28843999999999997</c:v>
                </c:pt>
                <c:pt idx="29609" formatCode="General">
                  <c:v>0.28843999999999997</c:v>
                </c:pt>
                <c:pt idx="29610" formatCode="General">
                  <c:v>0.28843999999999997</c:v>
                </c:pt>
                <c:pt idx="29611" formatCode="General">
                  <c:v>0.28843999999999997</c:v>
                </c:pt>
                <c:pt idx="29612" formatCode="General">
                  <c:v>0.28843999999999997</c:v>
                </c:pt>
                <c:pt idx="29613" formatCode="General">
                  <c:v>0.28844999999999998</c:v>
                </c:pt>
                <c:pt idx="29614" formatCode="General">
                  <c:v>0.28844999999999998</c:v>
                </c:pt>
                <c:pt idx="29615" formatCode="General">
                  <c:v>0.28844999999999998</c:v>
                </c:pt>
                <c:pt idx="29616" formatCode="General">
                  <c:v>0.28844999999999998</c:v>
                </c:pt>
                <c:pt idx="29617" formatCode="General">
                  <c:v>0.28844999999999998</c:v>
                </c:pt>
                <c:pt idx="29618" formatCode="General">
                  <c:v>0.28845999999999999</c:v>
                </c:pt>
                <c:pt idx="29619" formatCode="General">
                  <c:v>0.28845999999999999</c:v>
                </c:pt>
                <c:pt idx="29620" formatCode="General">
                  <c:v>0.28845999999999999</c:v>
                </c:pt>
                <c:pt idx="29621" formatCode="General">
                  <c:v>0.28845999999999999</c:v>
                </c:pt>
                <c:pt idx="29622" formatCode="General">
                  <c:v>0.28845999999999999</c:v>
                </c:pt>
                <c:pt idx="29623" formatCode="General">
                  <c:v>0.28845999999999999</c:v>
                </c:pt>
                <c:pt idx="29624" formatCode="General">
                  <c:v>0.28847</c:v>
                </c:pt>
                <c:pt idx="29625" formatCode="General">
                  <c:v>0.28847</c:v>
                </c:pt>
                <c:pt idx="29626" formatCode="General">
                  <c:v>0.28847</c:v>
                </c:pt>
                <c:pt idx="29627" formatCode="General">
                  <c:v>0.28847</c:v>
                </c:pt>
                <c:pt idx="29628" formatCode="General">
                  <c:v>0.28847</c:v>
                </c:pt>
                <c:pt idx="29629" formatCode="General">
                  <c:v>0.28848000000000001</c:v>
                </c:pt>
                <c:pt idx="29630" formatCode="General">
                  <c:v>0.28848000000000001</c:v>
                </c:pt>
                <c:pt idx="29631" formatCode="General">
                  <c:v>0.28848000000000001</c:v>
                </c:pt>
                <c:pt idx="29632" formatCode="General">
                  <c:v>0.28848000000000001</c:v>
                </c:pt>
                <c:pt idx="29633" formatCode="General">
                  <c:v>0.28848000000000001</c:v>
                </c:pt>
                <c:pt idx="29634" formatCode="General">
                  <c:v>0.28848000000000001</c:v>
                </c:pt>
                <c:pt idx="29635" formatCode="General">
                  <c:v>0.28849000000000002</c:v>
                </c:pt>
                <c:pt idx="29636" formatCode="General">
                  <c:v>0.28849000000000002</c:v>
                </c:pt>
                <c:pt idx="29637" formatCode="General">
                  <c:v>0.28849000000000002</c:v>
                </c:pt>
                <c:pt idx="29638" formatCode="General">
                  <c:v>0.28849000000000002</c:v>
                </c:pt>
                <c:pt idx="29639" formatCode="General">
                  <c:v>0.28849000000000002</c:v>
                </c:pt>
                <c:pt idx="29640" formatCode="General">
                  <c:v>0.28849999999999998</c:v>
                </c:pt>
                <c:pt idx="29641" formatCode="General">
                  <c:v>0.28849999999999998</c:v>
                </c:pt>
                <c:pt idx="29642" formatCode="General">
                  <c:v>0.28849999999999998</c:v>
                </c:pt>
                <c:pt idx="29643" formatCode="General">
                  <c:v>0.28849999999999998</c:v>
                </c:pt>
                <c:pt idx="29644" formatCode="General">
                  <c:v>0.28849999999999998</c:v>
                </c:pt>
                <c:pt idx="29645" formatCode="General">
                  <c:v>0.28850999999999999</c:v>
                </c:pt>
                <c:pt idx="29646" formatCode="General">
                  <c:v>0.28850999999999999</c:v>
                </c:pt>
                <c:pt idx="29647" formatCode="General">
                  <c:v>0.28850999999999999</c:v>
                </c:pt>
                <c:pt idx="29648" formatCode="General">
                  <c:v>0.28850999999999999</c:v>
                </c:pt>
                <c:pt idx="29649" formatCode="General">
                  <c:v>0.28850999999999999</c:v>
                </c:pt>
                <c:pt idx="29650" formatCode="General">
                  <c:v>0.28850999999999999</c:v>
                </c:pt>
                <c:pt idx="29651" formatCode="General">
                  <c:v>0.28852</c:v>
                </c:pt>
                <c:pt idx="29652" formatCode="General">
                  <c:v>0.28852</c:v>
                </c:pt>
                <c:pt idx="29653" formatCode="General">
                  <c:v>0.28852</c:v>
                </c:pt>
                <c:pt idx="29654" formatCode="General">
                  <c:v>0.28852</c:v>
                </c:pt>
                <c:pt idx="29655" formatCode="General">
                  <c:v>0.28852</c:v>
                </c:pt>
                <c:pt idx="29656" formatCode="General">
                  <c:v>0.28853000000000001</c:v>
                </c:pt>
                <c:pt idx="29657" formatCode="General">
                  <c:v>0.28853000000000001</c:v>
                </c:pt>
                <c:pt idx="29658" formatCode="General">
                  <c:v>0.28853000000000001</c:v>
                </c:pt>
                <c:pt idx="29659" formatCode="General">
                  <c:v>0.28853000000000001</c:v>
                </c:pt>
                <c:pt idx="29660" formatCode="General">
                  <c:v>0.28853000000000001</c:v>
                </c:pt>
                <c:pt idx="29661" formatCode="General">
                  <c:v>0.28854000000000002</c:v>
                </c:pt>
                <c:pt idx="29662" formatCode="General">
                  <c:v>0.28854000000000002</c:v>
                </c:pt>
                <c:pt idx="29663" formatCode="General">
                  <c:v>0.28854000000000002</c:v>
                </c:pt>
                <c:pt idx="29664" formatCode="General">
                  <c:v>0.28854000000000002</c:v>
                </c:pt>
                <c:pt idx="29665" formatCode="General">
                  <c:v>0.28854000000000002</c:v>
                </c:pt>
                <c:pt idx="29666" formatCode="General">
                  <c:v>0.28854999999999997</c:v>
                </c:pt>
                <c:pt idx="29667" formatCode="General">
                  <c:v>0.28854999999999997</c:v>
                </c:pt>
                <c:pt idx="29668" formatCode="General">
                  <c:v>0.28854999999999997</c:v>
                </c:pt>
                <c:pt idx="29669" formatCode="General">
                  <c:v>0.28854999999999997</c:v>
                </c:pt>
                <c:pt idx="29670" formatCode="General">
                  <c:v>0.28854999999999997</c:v>
                </c:pt>
                <c:pt idx="29671" formatCode="General">
                  <c:v>0.28855999999999998</c:v>
                </c:pt>
                <c:pt idx="29672" formatCode="General">
                  <c:v>0.28855999999999998</c:v>
                </c:pt>
                <c:pt idx="29673" formatCode="General">
                  <c:v>0.28855999999999998</c:v>
                </c:pt>
                <c:pt idx="29674" formatCode="General">
                  <c:v>0.28855999999999998</c:v>
                </c:pt>
                <c:pt idx="29675" formatCode="General">
                  <c:v>0.28855999999999998</c:v>
                </c:pt>
                <c:pt idx="29676" formatCode="General">
                  <c:v>0.28856999999999999</c:v>
                </c:pt>
                <c:pt idx="29677" formatCode="General">
                  <c:v>0.28856999999999999</c:v>
                </c:pt>
                <c:pt idx="29678" formatCode="General">
                  <c:v>0.28856999999999999</c:v>
                </c:pt>
                <c:pt idx="29679" formatCode="General">
                  <c:v>0.28856999999999999</c:v>
                </c:pt>
                <c:pt idx="29680" formatCode="General">
                  <c:v>0.28856999999999999</c:v>
                </c:pt>
                <c:pt idx="29681" formatCode="General">
                  <c:v>0.28858</c:v>
                </c:pt>
                <c:pt idx="29682" formatCode="General">
                  <c:v>0.28858</c:v>
                </c:pt>
                <c:pt idx="29683" formatCode="General">
                  <c:v>0.28858</c:v>
                </c:pt>
                <c:pt idx="29684" formatCode="General">
                  <c:v>0.28858</c:v>
                </c:pt>
                <c:pt idx="29685" formatCode="General">
                  <c:v>0.28858</c:v>
                </c:pt>
                <c:pt idx="29686" formatCode="General">
                  <c:v>0.28859000000000001</c:v>
                </c:pt>
                <c:pt idx="29687" formatCode="General">
                  <c:v>0.28859000000000001</c:v>
                </c:pt>
                <c:pt idx="29688" formatCode="General">
                  <c:v>0.28859000000000001</c:v>
                </c:pt>
                <c:pt idx="29689" formatCode="General">
                  <c:v>0.28859000000000001</c:v>
                </c:pt>
                <c:pt idx="29690" formatCode="General">
                  <c:v>0.28859000000000001</c:v>
                </c:pt>
                <c:pt idx="29691" formatCode="General">
                  <c:v>0.28860000000000002</c:v>
                </c:pt>
                <c:pt idx="29692" formatCode="General">
                  <c:v>0.28860000000000002</c:v>
                </c:pt>
                <c:pt idx="29693" formatCode="General">
                  <c:v>0.28860000000000002</c:v>
                </c:pt>
                <c:pt idx="29694" formatCode="General">
                  <c:v>0.28860000000000002</c:v>
                </c:pt>
                <c:pt idx="29695" formatCode="General">
                  <c:v>0.28860000000000002</c:v>
                </c:pt>
                <c:pt idx="29696" formatCode="General">
                  <c:v>0.28860999999999998</c:v>
                </c:pt>
                <c:pt idx="29697" formatCode="General">
                  <c:v>0.28860999999999998</c:v>
                </c:pt>
                <c:pt idx="29698" formatCode="General">
                  <c:v>0.28860999999999998</c:v>
                </c:pt>
                <c:pt idx="29699" formatCode="General">
                  <c:v>0.28860999999999998</c:v>
                </c:pt>
                <c:pt idx="29700" formatCode="General">
                  <c:v>0.28860999999999998</c:v>
                </c:pt>
                <c:pt idx="29701" formatCode="General">
                  <c:v>0.28861999999999999</c:v>
                </c:pt>
                <c:pt idx="29702" formatCode="General">
                  <c:v>0.28861999999999999</c:v>
                </c:pt>
                <c:pt idx="29703" formatCode="General">
                  <c:v>0.28861999999999999</c:v>
                </c:pt>
                <c:pt idx="29704" formatCode="General">
                  <c:v>0.28861999999999999</c:v>
                </c:pt>
                <c:pt idx="29705" formatCode="General">
                  <c:v>0.28863</c:v>
                </c:pt>
                <c:pt idx="29706" formatCode="General">
                  <c:v>0.28863</c:v>
                </c:pt>
                <c:pt idx="29707" formatCode="General">
                  <c:v>0.28863</c:v>
                </c:pt>
                <c:pt idx="29708" formatCode="General">
                  <c:v>0.28863</c:v>
                </c:pt>
                <c:pt idx="29709" formatCode="General">
                  <c:v>0.28863</c:v>
                </c:pt>
                <c:pt idx="29710" formatCode="General">
                  <c:v>0.28864000000000001</c:v>
                </c:pt>
                <c:pt idx="29711" formatCode="General">
                  <c:v>0.28864000000000001</c:v>
                </c:pt>
                <c:pt idx="29712" formatCode="General">
                  <c:v>0.28864000000000001</c:v>
                </c:pt>
                <c:pt idx="29713" formatCode="General">
                  <c:v>0.28864000000000001</c:v>
                </c:pt>
                <c:pt idx="29714" formatCode="General">
                  <c:v>0.28864000000000001</c:v>
                </c:pt>
                <c:pt idx="29715" formatCode="General">
                  <c:v>0.28865000000000002</c:v>
                </c:pt>
                <c:pt idx="29716" formatCode="General">
                  <c:v>0.28865000000000002</c:v>
                </c:pt>
                <c:pt idx="29717" formatCode="General">
                  <c:v>0.28865000000000002</c:v>
                </c:pt>
                <c:pt idx="29718" formatCode="General">
                  <c:v>0.28865000000000002</c:v>
                </c:pt>
                <c:pt idx="29719" formatCode="General">
                  <c:v>0.28865000000000002</c:v>
                </c:pt>
                <c:pt idx="29720" formatCode="General">
                  <c:v>0.28866000000000003</c:v>
                </c:pt>
                <c:pt idx="29721" formatCode="General">
                  <c:v>0.28866000000000003</c:v>
                </c:pt>
                <c:pt idx="29722" formatCode="General">
                  <c:v>0.28866000000000003</c:v>
                </c:pt>
                <c:pt idx="29723" formatCode="General">
                  <c:v>0.28866000000000003</c:v>
                </c:pt>
                <c:pt idx="29724" formatCode="General">
                  <c:v>0.28866999999999998</c:v>
                </c:pt>
                <c:pt idx="29725" formatCode="General">
                  <c:v>0.28866999999999998</c:v>
                </c:pt>
                <c:pt idx="29726" formatCode="General">
                  <c:v>0.28866999999999998</c:v>
                </c:pt>
                <c:pt idx="29727" formatCode="General">
                  <c:v>0.28866999999999998</c:v>
                </c:pt>
                <c:pt idx="29728" formatCode="General">
                  <c:v>0.28866999999999998</c:v>
                </c:pt>
                <c:pt idx="29729" formatCode="General">
                  <c:v>0.28867999999999999</c:v>
                </c:pt>
                <c:pt idx="29730" formatCode="General">
                  <c:v>0.28867999999999999</c:v>
                </c:pt>
                <c:pt idx="29731" formatCode="General">
                  <c:v>0.28867999999999999</c:v>
                </c:pt>
                <c:pt idx="29732" formatCode="General">
                  <c:v>0.28867999999999999</c:v>
                </c:pt>
                <c:pt idx="29733" formatCode="General">
                  <c:v>0.28867999999999999</c:v>
                </c:pt>
                <c:pt idx="29734" formatCode="General">
                  <c:v>0.28869</c:v>
                </c:pt>
                <c:pt idx="29735" formatCode="General">
                  <c:v>0.28869</c:v>
                </c:pt>
                <c:pt idx="29736" formatCode="General">
                  <c:v>0.28869</c:v>
                </c:pt>
                <c:pt idx="29737" formatCode="General">
                  <c:v>0.28869</c:v>
                </c:pt>
                <c:pt idx="29738" formatCode="General">
                  <c:v>0.28870000000000001</c:v>
                </c:pt>
                <c:pt idx="29739" formatCode="General">
                  <c:v>0.28870000000000001</c:v>
                </c:pt>
                <c:pt idx="29740" formatCode="General">
                  <c:v>0.28870000000000001</c:v>
                </c:pt>
                <c:pt idx="29741" formatCode="General">
                  <c:v>0.28870000000000001</c:v>
                </c:pt>
                <c:pt idx="29742" formatCode="General">
                  <c:v>0.28870000000000001</c:v>
                </c:pt>
                <c:pt idx="29743" formatCode="General">
                  <c:v>0.28871000000000002</c:v>
                </c:pt>
                <c:pt idx="29744" formatCode="General">
                  <c:v>0.28871000000000002</c:v>
                </c:pt>
                <c:pt idx="29745" formatCode="General">
                  <c:v>0.28871000000000002</c:v>
                </c:pt>
                <c:pt idx="29746" formatCode="General">
                  <c:v>0.28871000000000002</c:v>
                </c:pt>
                <c:pt idx="29747" formatCode="General">
                  <c:v>0.28871000000000002</c:v>
                </c:pt>
                <c:pt idx="29748" formatCode="General">
                  <c:v>0.28871999999999998</c:v>
                </c:pt>
                <c:pt idx="29749" formatCode="General">
                  <c:v>0.28871999999999998</c:v>
                </c:pt>
                <c:pt idx="29750" formatCode="General">
                  <c:v>0.28871999999999998</c:v>
                </c:pt>
                <c:pt idx="29751" formatCode="General">
                  <c:v>0.28871999999999998</c:v>
                </c:pt>
                <c:pt idx="29752" formatCode="General">
                  <c:v>0.28872999999999999</c:v>
                </c:pt>
                <c:pt idx="29753" formatCode="General">
                  <c:v>0.28872999999999999</c:v>
                </c:pt>
                <c:pt idx="29754" formatCode="General">
                  <c:v>0.28872999999999999</c:v>
                </c:pt>
                <c:pt idx="29755" formatCode="General">
                  <c:v>0.28872999999999999</c:v>
                </c:pt>
                <c:pt idx="29756" formatCode="General">
                  <c:v>0.28872999999999999</c:v>
                </c:pt>
                <c:pt idx="29757" formatCode="General">
                  <c:v>0.28874</c:v>
                </c:pt>
                <c:pt idx="29758" formatCode="General">
                  <c:v>0.28874</c:v>
                </c:pt>
                <c:pt idx="29759" formatCode="General">
                  <c:v>0.28874</c:v>
                </c:pt>
                <c:pt idx="29760" formatCode="General">
                  <c:v>0.28874</c:v>
                </c:pt>
                <c:pt idx="29761" formatCode="General">
                  <c:v>0.28875000000000001</c:v>
                </c:pt>
                <c:pt idx="29762" formatCode="General">
                  <c:v>0.28875000000000001</c:v>
                </c:pt>
                <c:pt idx="29763" formatCode="General">
                  <c:v>0.28875000000000001</c:v>
                </c:pt>
                <c:pt idx="29764" formatCode="General">
                  <c:v>0.28875000000000001</c:v>
                </c:pt>
                <c:pt idx="29765" formatCode="General">
                  <c:v>0.28875000000000001</c:v>
                </c:pt>
                <c:pt idx="29766" formatCode="General">
                  <c:v>0.28876000000000002</c:v>
                </c:pt>
                <c:pt idx="29767" formatCode="General">
                  <c:v>0.28876000000000002</c:v>
                </c:pt>
                <c:pt idx="29768" formatCode="General">
                  <c:v>0.28876000000000002</c:v>
                </c:pt>
                <c:pt idx="29769" formatCode="General">
                  <c:v>0.28876000000000002</c:v>
                </c:pt>
                <c:pt idx="29770" formatCode="General">
                  <c:v>0.28877000000000003</c:v>
                </c:pt>
                <c:pt idx="29771" formatCode="General">
                  <c:v>0.28877000000000003</c:v>
                </c:pt>
                <c:pt idx="29772" formatCode="General">
                  <c:v>0.28877000000000003</c:v>
                </c:pt>
                <c:pt idx="29773" formatCode="General">
                  <c:v>0.28877000000000003</c:v>
                </c:pt>
                <c:pt idx="29774" formatCode="General">
                  <c:v>0.28877000000000003</c:v>
                </c:pt>
                <c:pt idx="29775" formatCode="General">
                  <c:v>0.28877999999999998</c:v>
                </c:pt>
                <c:pt idx="29776" formatCode="General">
                  <c:v>0.28877999999999998</c:v>
                </c:pt>
                <c:pt idx="29777" formatCode="General">
                  <c:v>0.28877999999999998</c:v>
                </c:pt>
                <c:pt idx="29778" formatCode="General">
                  <c:v>0.28877999999999998</c:v>
                </c:pt>
                <c:pt idx="29779" formatCode="General">
                  <c:v>0.28878999999999999</c:v>
                </c:pt>
                <c:pt idx="29780" formatCode="General">
                  <c:v>0.28878999999999999</c:v>
                </c:pt>
                <c:pt idx="29781" formatCode="General">
                  <c:v>0.28878999999999999</c:v>
                </c:pt>
                <c:pt idx="29782" formatCode="General">
                  <c:v>0.28878999999999999</c:v>
                </c:pt>
                <c:pt idx="29783" formatCode="General">
                  <c:v>0.2888</c:v>
                </c:pt>
                <c:pt idx="29784" formatCode="General">
                  <c:v>0.2888</c:v>
                </c:pt>
                <c:pt idx="29785" formatCode="General">
                  <c:v>0.2888</c:v>
                </c:pt>
                <c:pt idx="29786" formatCode="General">
                  <c:v>0.2888</c:v>
                </c:pt>
                <c:pt idx="29787" formatCode="General">
                  <c:v>0.2888</c:v>
                </c:pt>
                <c:pt idx="29788" formatCode="General">
                  <c:v>0.28881000000000001</c:v>
                </c:pt>
                <c:pt idx="29789" formatCode="General">
                  <c:v>0.28881000000000001</c:v>
                </c:pt>
                <c:pt idx="29790" formatCode="General">
                  <c:v>0.28881000000000001</c:v>
                </c:pt>
                <c:pt idx="29791" formatCode="General">
                  <c:v>0.28881000000000001</c:v>
                </c:pt>
                <c:pt idx="29792" formatCode="General">
                  <c:v>0.28882000000000002</c:v>
                </c:pt>
                <c:pt idx="29793" formatCode="General">
                  <c:v>0.28882000000000002</c:v>
                </c:pt>
                <c:pt idx="29794" formatCode="General">
                  <c:v>0.28882000000000002</c:v>
                </c:pt>
                <c:pt idx="29795" formatCode="General">
                  <c:v>0.28882000000000002</c:v>
                </c:pt>
                <c:pt idx="29796" formatCode="General">
                  <c:v>0.28882999999999998</c:v>
                </c:pt>
                <c:pt idx="29797" formatCode="General">
                  <c:v>0.28882999999999998</c:v>
                </c:pt>
                <c:pt idx="29798" formatCode="General">
                  <c:v>0.28882999999999998</c:v>
                </c:pt>
                <c:pt idx="29799" formatCode="General">
                  <c:v>0.28882999999999998</c:v>
                </c:pt>
                <c:pt idx="29800" formatCode="General">
                  <c:v>0.28883999999999999</c:v>
                </c:pt>
                <c:pt idx="29801" formatCode="General">
                  <c:v>0.28883999999999999</c:v>
                </c:pt>
                <c:pt idx="29802" formatCode="General">
                  <c:v>0.28883999999999999</c:v>
                </c:pt>
                <c:pt idx="29803" formatCode="General">
                  <c:v>0.28883999999999999</c:v>
                </c:pt>
                <c:pt idx="29804" formatCode="General">
                  <c:v>0.28883999999999999</c:v>
                </c:pt>
                <c:pt idx="29805" formatCode="General">
                  <c:v>0.28885</c:v>
                </c:pt>
                <c:pt idx="29806" formatCode="General">
                  <c:v>0.28885</c:v>
                </c:pt>
                <c:pt idx="29807" formatCode="General">
                  <c:v>0.28885</c:v>
                </c:pt>
                <c:pt idx="29808" formatCode="General">
                  <c:v>0.28885</c:v>
                </c:pt>
                <c:pt idx="29809" formatCode="General">
                  <c:v>0.28886000000000001</c:v>
                </c:pt>
                <c:pt idx="29810" formatCode="General">
                  <c:v>0.28886000000000001</c:v>
                </c:pt>
                <c:pt idx="29811" formatCode="General">
                  <c:v>0.28886000000000001</c:v>
                </c:pt>
                <c:pt idx="29812" formatCode="General">
                  <c:v>0.28886000000000001</c:v>
                </c:pt>
                <c:pt idx="29813" formatCode="General">
                  <c:v>0.28887000000000002</c:v>
                </c:pt>
                <c:pt idx="29814" formatCode="General">
                  <c:v>0.28887000000000002</c:v>
                </c:pt>
                <c:pt idx="29815" formatCode="General">
                  <c:v>0.28887000000000002</c:v>
                </c:pt>
                <c:pt idx="29816" formatCode="General">
                  <c:v>0.28887000000000002</c:v>
                </c:pt>
                <c:pt idx="29817" formatCode="General">
                  <c:v>0.28888000000000003</c:v>
                </c:pt>
                <c:pt idx="29818" formatCode="General">
                  <c:v>0.28888000000000003</c:v>
                </c:pt>
                <c:pt idx="29819" formatCode="General">
                  <c:v>0.28888000000000003</c:v>
                </c:pt>
                <c:pt idx="29820" formatCode="General">
                  <c:v>0.28888000000000003</c:v>
                </c:pt>
                <c:pt idx="29821" formatCode="General">
                  <c:v>0.28888999999999998</c:v>
                </c:pt>
                <c:pt idx="29822" formatCode="General">
                  <c:v>0.28888999999999998</c:v>
                </c:pt>
                <c:pt idx="29823" formatCode="General">
                  <c:v>0.28888999999999998</c:v>
                </c:pt>
                <c:pt idx="29824" formatCode="General">
                  <c:v>0.28888999999999998</c:v>
                </c:pt>
                <c:pt idx="29825" formatCode="General">
                  <c:v>0.28889999999999999</c:v>
                </c:pt>
                <c:pt idx="29826" formatCode="General">
                  <c:v>0.28889999999999999</c:v>
                </c:pt>
                <c:pt idx="29827" formatCode="General">
                  <c:v>0.28889999999999999</c:v>
                </c:pt>
                <c:pt idx="29828" formatCode="General">
                  <c:v>0.28889999999999999</c:v>
                </c:pt>
                <c:pt idx="29829" formatCode="General">
                  <c:v>0.28891</c:v>
                </c:pt>
                <c:pt idx="29830" formatCode="General">
                  <c:v>0.28891</c:v>
                </c:pt>
                <c:pt idx="29831" formatCode="General">
                  <c:v>0.28891</c:v>
                </c:pt>
                <c:pt idx="29832" formatCode="General">
                  <c:v>0.28891</c:v>
                </c:pt>
                <c:pt idx="29833" formatCode="General">
                  <c:v>0.28892000000000001</c:v>
                </c:pt>
                <c:pt idx="29834" formatCode="General">
                  <c:v>0.28892000000000001</c:v>
                </c:pt>
                <c:pt idx="29835" formatCode="General">
                  <c:v>0.28892000000000001</c:v>
                </c:pt>
                <c:pt idx="29836" formatCode="General">
                  <c:v>0.28892000000000001</c:v>
                </c:pt>
                <c:pt idx="29837" formatCode="General">
                  <c:v>0.28893000000000002</c:v>
                </c:pt>
                <c:pt idx="29838" formatCode="General">
                  <c:v>0.28893000000000002</c:v>
                </c:pt>
                <c:pt idx="29839" formatCode="General">
                  <c:v>0.28893000000000002</c:v>
                </c:pt>
                <c:pt idx="29840" formatCode="General">
                  <c:v>0.28893000000000002</c:v>
                </c:pt>
                <c:pt idx="29841" formatCode="General">
                  <c:v>0.28893999999999997</c:v>
                </c:pt>
                <c:pt idx="29842" formatCode="General">
                  <c:v>0.28893999999999997</c:v>
                </c:pt>
                <c:pt idx="29843" formatCode="General">
                  <c:v>0.28893999999999997</c:v>
                </c:pt>
                <c:pt idx="29844" formatCode="General">
                  <c:v>0.28893999999999997</c:v>
                </c:pt>
                <c:pt idx="29845" formatCode="General">
                  <c:v>0.28894999999999998</c:v>
                </c:pt>
                <c:pt idx="29846" formatCode="General">
                  <c:v>0.28894999999999998</c:v>
                </c:pt>
                <c:pt idx="29847" formatCode="General">
                  <c:v>0.28894999999999998</c:v>
                </c:pt>
                <c:pt idx="29848" formatCode="General">
                  <c:v>0.28894999999999998</c:v>
                </c:pt>
                <c:pt idx="29849" formatCode="General">
                  <c:v>0.28895999999999999</c:v>
                </c:pt>
                <c:pt idx="29850" formatCode="General">
                  <c:v>0.28895999999999999</c:v>
                </c:pt>
                <c:pt idx="29851" formatCode="General">
                  <c:v>0.28895999999999999</c:v>
                </c:pt>
                <c:pt idx="29852" formatCode="General">
                  <c:v>0.28897</c:v>
                </c:pt>
                <c:pt idx="29853" formatCode="General">
                  <c:v>0.28897</c:v>
                </c:pt>
                <c:pt idx="29854" formatCode="General">
                  <c:v>0.28897</c:v>
                </c:pt>
                <c:pt idx="29855" formatCode="General">
                  <c:v>0.28897</c:v>
                </c:pt>
                <c:pt idx="29856" formatCode="General">
                  <c:v>0.28898000000000001</c:v>
                </c:pt>
                <c:pt idx="29857" formatCode="General">
                  <c:v>0.28898000000000001</c:v>
                </c:pt>
                <c:pt idx="29858" formatCode="General">
                  <c:v>0.28898000000000001</c:v>
                </c:pt>
                <c:pt idx="29859" formatCode="General">
                  <c:v>0.28898000000000001</c:v>
                </c:pt>
                <c:pt idx="29860" formatCode="General">
                  <c:v>0.28899000000000002</c:v>
                </c:pt>
                <c:pt idx="29861" formatCode="General">
                  <c:v>0.28899000000000002</c:v>
                </c:pt>
                <c:pt idx="29862" formatCode="General">
                  <c:v>0.28899000000000002</c:v>
                </c:pt>
                <c:pt idx="29863" formatCode="General">
                  <c:v>0.28899000000000002</c:v>
                </c:pt>
                <c:pt idx="29864" formatCode="General">
                  <c:v>0.28899999999999998</c:v>
                </c:pt>
                <c:pt idx="29865" formatCode="General">
                  <c:v>0.28899999999999998</c:v>
                </c:pt>
                <c:pt idx="29866" formatCode="General">
                  <c:v>0.28899999999999998</c:v>
                </c:pt>
                <c:pt idx="29867" formatCode="General">
                  <c:v>0.28900999999999999</c:v>
                </c:pt>
                <c:pt idx="29868" formatCode="General">
                  <c:v>0.28900999999999999</c:v>
                </c:pt>
                <c:pt idx="29869" formatCode="General">
                  <c:v>0.28900999999999999</c:v>
                </c:pt>
                <c:pt idx="29870" formatCode="General">
                  <c:v>0.28900999999999999</c:v>
                </c:pt>
                <c:pt idx="29871" formatCode="General">
                  <c:v>0.28902</c:v>
                </c:pt>
                <c:pt idx="29872" formatCode="General">
                  <c:v>0.28902</c:v>
                </c:pt>
                <c:pt idx="29873" formatCode="General">
                  <c:v>0.28902</c:v>
                </c:pt>
                <c:pt idx="29874" formatCode="General">
                  <c:v>0.28902</c:v>
                </c:pt>
                <c:pt idx="29875" formatCode="General">
                  <c:v>0.28903000000000001</c:v>
                </c:pt>
                <c:pt idx="29876" formatCode="General">
                  <c:v>0.28903000000000001</c:v>
                </c:pt>
                <c:pt idx="29877" formatCode="General">
                  <c:v>0.28903000000000001</c:v>
                </c:pt>
                <c:pt idx="29878" formatCode="General">
                  <c:v>0.28904000000000002</c:v>
                </c:pt>
                <c:pt idx="29879" formatCode="General">
                  <c:v>0.28904000000000002</c:v>
                </c:pt>
                <c:pt idx="29880" formatCode="General">
                  <c:v>0.28904000000000002</c:v>
                </c:pt>
                <c:pt idx="29881" formatCode="General">
                  <c:v>0.28904000000000002</c:v>
                </c:pt>
                <c:pt idx="29882" formatCode="General">
                  <c:v>0.28904999999999997</c:v>
                </c:pt>
                <c:pt idx="29883" formatCode="General">
                  <c:v>0.28904999999999997</c:v>
                </c:pt>
                <c:pt idx="29884" formatCode="General">
                  <c:v>0.28904999999999997</c:v>
                </c:pt>
                <c:pt idx="29885" formatCode="General">
                  <c:v>0.28905999999999998</c:v>
                </c:pt>
                <c:pt idx="29886" formatCode="General">
                  <c:v>0.28905999999999998</c:v>
                </c:pt>
                <c:pt idx="29887" formatCode="General">
                  <c:v>0.28905999999999998</c:v>
                </c:pt>
                <c:pt idx="29888" formatCode="General">
                  <c:v>0.28905999999999998</c:v>
                </c:pt>
                <c:pt idx="29889" formatCode="General">
                  <c:v>0.28906999999999999</c:v>
                </c:pt>
                <c:pt idx="29890" formatCode="General">
                  <c:v>0.28906999999999999</c:v>
                </c:pt>
                <c:pt idx="29891" formatCode="General">
                  <c:v>0.28906999999999999</c:v>
                </c:pt>
                <c:pt idx="29892" formatCode="General">
                  <c:v>0.28908</c:v>
                </c:pt>
                <c:pt idx="29893" formatCode="General">
                  <c:v>0.28908</c:v>
                </c:pt>
                <c:pt idx="29894" formatCode="General">
                  <c:v>0.28908</c:v>
                </c:pt>
                <c:pt idx="29895" formatCode="General">
                  <c:v>0.28908</c:v>
                </c:pt>
                <c:pt idx="29896" formatCode="General">
                  <c:v>0.28909000000000001</c:v>
                </c:pt>
                <c:pt idx="29897" formatCode="General">
                  <c:v>0.28909000000000001</c:v>
                </c:pt>
                <c:pt idx="29898" formatCode="General">
                  <c:v>0.28909000000000001</c:v>
                </c:pt>
                <c:pt idx="29899" formatCode="General">
                  <c:v>0.28910000000000002</c:v>
                </c:pt>
                <c:pt idx="29900" formatCode="General">
                  <c:v>0.28910000000000002</c:v>
                </c:pt>
                <c:pt idx="29901" formatCode="General">
                  <c:v>0.28910000000000002</c:v>
                </c:pt>
                <c:pt idx="29902" formatCode="General">
                  <c:v>0.28910999999999998</c:v>
                </c:pt>
                <c:pt idx="29903" formatCode="General">
                  <c:v>0.28910999999999998</c:v>
                </c:pt>
                <c:pt idx="29904" formatCode="General">
                  <c:v>0.28910999999999998</c:v>
                </c:pt>
                <c:pt idx="29905" formatCode="General">
                  <c:v>0.28910999999999998</c:v>
                </c:pt>
                <c:pt idx="29906" formatCode="General">
                  <c:v>0.28911999999999999</c:v>
                </c:pt>
                <c:pt idx="29907" formatCode="General">
                  <c:v>0.28911999999999999</c:v>
                </c:pt>
                <c:pt idx="29908" formatCode="General">
                  <c:v>0.28911999999999999</c:v>
                </c:pt>
                <c:pt idx="29909" formatCode="General">
                  <c:v>0.28913</c:v>
                </c:pt>
                <c:pt idx="29910" formatCode="General">
                  <c:v>0.28913</c:v>
                </c:pt>
                <c:pt idx="29911" formatCode="General">
                  <c:v>0.28913</c:v>
                </c:pt>
                <c:pt idx="29912" formatCode="General">
                  <c:v>0.28914000000000001</c:v>
                </c:pt>
                <c:pt idx="29913" formatCode="General">
                  <c:v>0.28914000000000001</c:v>
                </c:pt>
                <c:pt idx="29914" formatCode="General">
                  <c:v>0.28914000000000001</c:v>
                </c:pt>
                <c:pt idx="29915" formatCode="General">
                  <c:v>0.28914000000000001</c:v>
                </c:pt>
                <c:pt idx="29916" formatCode="General">
                  <c:v>0.28915000000000002</c:v>
                </c:pt>
                <c:pt idx="29917" formatCode="General">
                  <c:v>0.28915000000000002</c:v>
                </c:pt>
                <c:pt idx="29918" formatCode="General">
                  <c:v>0.28915000000000002</c:v>
                </c:pt>
                <c:pt idx="29919" formatCode="General">
                  <c:v>0.28915999999999997</c:v>
                </c:pt>
                <c:pt idx="29920" formatCode="General">
                  <c:v>0.28915999999999997</c:v>
                </c:pt>
                <c:pt idx="29921" formatCode="General">
                  <c:v>0.28915999999999997</c:v>
                </c:pt>
                <c:pt idx="29922" formatCode="General">
                  <c:v>0.28916999999999998</c:v>
                </c:pt>
                <c:pt idx="29923" formatCode="General">
                  <c:v>0.28916999999999998</c:v>
                </c:pt>
                <c:pt idx="29924" formatCode="General">
                  <c:v>0.28916999999999998</c:v>
                </c:pt>
                <c:pt idx="29925" formatCode="General">
                  <c:v>0.28917999999999999</c:v>
                </c:pt>
                <c:pt idx="29926" formatCode="General">
                  <c:v>0.28917999999999999</c:v>
                </c:pt>
                <c:pt idx="29927" formatCode="General">
                  <c:v>0.28917999999999999</c:v>
                </c:pt>
                <c:pt idx="29928" formatCode="General">
                  <c:v>0.28919</c:v>
                </c:pt>
                <c:pt idx="29929" formatCode="General">
                  <c:v>0.28919</c:v>
                </c:pt>
                <c:pt idx="29930" formatCode="General">
                  <c:v>0.28919</c:v>
                </c:pt>
                <c:pt idx="29931" formatCode="General">
                  <c:v>0.28919</c:v>
                </c:pt>
                <c:pt idx="29932" formatCode="General">
                  <c:v>0.28920000000000001</c:v>
                </c:pt>
                <c:pt idx="29933" formatCode="General">
                  <c:v>0.28920000000000001</c:v>
                </c:pt>
                <c:pt idx="29934" formatCode="General">
                  <c:v>0.28920000000000001</c:v>
                </c:pt>
                <c:pt idx="29935" formatCode="General">
                  <c:v>0.28921000000000002</c:v>
                </c:pt>
                <c:pt idx="29936" formatCode="General">
                  <c:v>0.28921000000000002</c:v>
                </c:pt>
                <c:pt idx="29937" formatCode="General">
                  <c:v>0.28921000000000002</c:v>
                </c:pt>
                <c:pt idx="29938" formatCode="General">
                  <c:v>0.28921999999999998</c:v>
                </c:pt>
                <c:pt idx="29939" formatCode="General">
                  <c:v>0.28921999999999998</c:v>
                </c:pt>
                <c:pt idx="29940" formatCode="General">
                  <c:v>0.28921999999999998</c:v>
                </c:pt>
                <c:pt idx="29941" formatCode="General">
                  <c:v>0.28922999999999999</c:v>
                </c:pt>
                <c:pt idx="29942" formatCode="General">
                  <c:v>0.28922999999999999</c:v>
                </c:pt>
                <c:pt idx="29943" formatCode="General">
                  <c:v>0.28922999999999999</c:v>
                </c:pt>
                <c:pt idx="29944" formatCode="General">
                  <c:v>0.28924</c:v>
                </c:pt>
                <c:pt idx="29945" formatCode="General">
                  <c:v>0.28924</c:v>
                </c:pt>
                <c:pt idx="29946" formatCode="General">
                  <c:v>0.28924</c:v>
                </c:pt>
                <c:pt idx="29947" formatCode="General">
                  <c:v>0.28925000000000001</c:v>
                </c:pt>
                <c:pt idx="29948" formatCode="General">
                  <c:v>0.28925000000000001</c:v>
                </c:pt>
                <c:pt idx="29949" formatCode="General">
                  <c:v>0.28925000000000001</c:v>
                </c:pt>
                <c:pt idx="29950" formatCode="General">
                  <c:v>0.28926000000000002</c:v>
                </c:pt>
                <c:pt idx="29951" formatCode="General">
                  <c:v>0.28926000000000002</c:v>
                </c:pt>
                <c:pt idx="29952" formatCode="General">
                  <c:v>0.28926000000000002</c:v>
                </c:pt>
                <c:pt idx="29953" formatCode="General">
                  <c:v>0.28927000000000003</c:v>
                </c:pt>
                <c:pt idx="29954" formatCode="General">
                  <c:v>0.28927000000000003</c:v>
                </c:pt>
                <c:pt idx="29955" formatCode="General">
                  <c:v>0.28927000000000003</c:v>
                </c:pt>
                <c:pt idx="29956" formatCode="General">
                  <c:v>0.28927999999999998</c:v>
                </c:pt>
                <c:pt idx="29957" formatCode="General">
                  <c:v>0.28927999999999998</c:v>
                </c:pt>
                <c:pt idx="29958" formatCode="General">
                  <c:v>0.28927999999999998</c:v>
                </c:pt>
                <c:pt idx="29959" formatCode="General">
                  <c:v>0.28928999999999999</c:v>
                </c:pt>
                <c:pt idx="29960" formatCode="General">
                  <c:v>0.28928999999999999</c:v>
                </c:pt>
                <c:pt idx="29961" formatCode="General">
                  <c:v>0.28928999999999999</c:v>
                </c:pt>
                <c:pt idx="29962" formatCode="General">
                  <c:v>0.2893</c:v>
                </c:pt>
                <c:pt idx="29963" formatCode="General">
                  <c:v>0.2893</c:v>
                </c:pt>
                <c:pt idx="29964" formatCode="General">
                  <c:v>0.2893</c:v>
                </c:pt>
                <c:pt idx="29965" formatCode="General">
                  <c:v>0.28931000000000001</c:v>
                </c:pt>
                <c:pt idx="29966" formatCode="General">
                  <c:v>0.28931000000000001</c:v>
                </c:pt>
                <c:pt idx="29967" formatCode="General">
                  <c:v>0.28931000000000001</c:v>
                </c:pt>
                <c:pt idx="29968" formatCode="General">
                  <c:v>0.28932000000000002</c:v>
                </c:pt>
                <c:pt idx="29969" formatCode="General">
                  <c:v>0.28932000000000002</c:v>
                </c:pt>
                <c:pt idx="29970" formatCode="General">
                  <c:v>0.28932000000000002</c:v>
                </c:pt>
                <c:pt idx="29971" formatCode="General">
                  <c:v>0.28932999999999998</c:v>
                </c:pt>
                <c:pt idx="29972" formatCode="General">
                  <c:v>0.28932999999999998</c:v>
                </c:pt>
                <c:pt idx="29973" formatCode="General">
                  <c:v>0.28932999999999998</c:v>
                </c:pt>
                <c:pt idx="29974" formatCode="General">
                  <c:v>0.28933999999999999</c:v>
                </c:pt>
                <c:pt idx="29975" formatCode="General">
                  <c:v>0.28933999999999999</c:v>
                </c:pt>
                <c:pt idx="29976" formatCode="General">
                  <c:v>0.28933999999999999</c:v>
                </c:pt>
                <c:pt idx="29977" formatCode="General">
                  <c:v>0.28935</c:v>
                </c:pt>
                <c:pt idx="29978" formatCode="General">
                  <c:v>0.28935</c:v>
                </c:pt>
                <c:pt idx="29979" formatCode="General">
                  <c:v>0.28935</c:v>
                </c:pt>
                <c:pt idx="29980" formatCode="General">
                  <c:v>0.28936000000000001</c:v>
                </c:pt>
                <c:pt idx="29981" formatCode="General">
                  <c:v>0.28936000000000001</c:v>
                </c:pt>
                <c:pt idx="29982" formatCode="General">
                  <c:v>0.28936000000000001</c:v>
                </c:pt>
                <c:pt idx="29983" formatCode="General">
                  <c:v>0.28936000000000001</c:v>
                </c:pt>
                <c:pt idx="29984" formatCode="General">
                  <c:v>0.28937000000000002</c:v>
                </c:pt>
                <c:pt idx="29985" formatCode="General">
                  <c:v>0.28937000000000002</c:v>
                </c:pt>
                <c:pt idx="29986" formatCode="General">
                  <c:v>0.28937000000000002</c:v>
                </c:pt>
                <c:pt idx="29987" formatCode="General">
                  <c:v>0.28938000000000003</c:v>
                </c:pt>
                <c:pt idx="29988" formatCode="General">
                  <c:v>0.28938000000000003</c:v>
                </c:pt>
                <c:pt idx="29989" formatCode="General">
                  <c:v>0.28938000000000003</c:v>
                </c:pt>
                <c:pt idx="29990" formatCode="General">
                  <c:v>0.28938999999999998</c:v>
                </c:pt>
                <c:pt idx="29991" formatCode="General">
                  <c:v>0.28938999999999998</c:v>
                </c:pt>
                <c:pt idx="29992" formatCode="General">
                  <c:v>0.28938999999999998</c:v>
                </c:pt>
                <c:pt idx="29993" formatCode="General">
                  <c:v>0.28939999999999999</c:v>
                </c:pt>
                <c:pt idx="29994" formatCode="General">
                  <c:v>0.28939999999999999</c:v>
                </c:pt>
                <c:pt idx="29995" formatCode="General">
                  <c:v>0.28939999999999999</c:v>
                </c:pt>
                <c:pt idx="29996" formatCode="General">
                  <c:v>0.28941</c:v>
                </c:pt>
                <c:pt idx="29997" formatCode="General">
                  <c:v>0.28941</c:v>
                </c:pt>
                <c:pt idx="29998" formatCode="General">
                  <c:v>0.28941</c:v>
                </c:pt>
                <c:pt idx="29999" formatCode="General">
                  <c:v>0.28942000000000001</c:v>
                </c:pt>
                <c:pt idx="30000" formatCode="General">
                  <c:v>0.28942000000000001</c:v>
                </c:pt>
                <c:pt idx="30001" formatCode="General">
                  <c:v>0.28942000000000001</c:v>
                </c:pt>
                <c:pt idx="30002" formatCode="General">
                  <c:v>0.28943000000000002</c:v>
                </c:pt>
                <c:pt idx="30003" formatCode="General">
                  <c:v>0.28943000000000002</c:v>
                </c:pt>
                <c:pt idx="30004" formatCode="General">
                  <c:v>0.28943000000000002</c:v>
                </c:pt>
                <c:pt idx="30005" formatCode="General">
                  <c:v>0.28943999999999998</c:v>
                </c:pt>
                <c:pt idx="30006" formatCode="General">
                  <c:v>0.28943999999999998</c:v>
                </c:pt>
                <c:pt idx="30007" formatCode="General">
                  <c:v>0.28943999999999998</c:v>
                </c:pt>
                <c:pt idx="30008" formatCode="General">
                  <c:v>0.28943999999999998</c:v>
                </c:pt>
                <c:pt idx="30009" formatCode="General">
                  <c:v>0.28944999999999999</c:v>
                </c:pt>
                <c:pt idx="30010" formatCode="General">
                  <c:v>0.28944999999999999</c:v>
                </c:pt>
                <c:pt idx="30011" formatCode="General">
                  <c:v>0.28944999999999999</c:v>
                </c:pt>
                <c:pt idx="30012" formatCode="General">
                  <c:v>0.28946</c:v>
                </c:pt>
                <c:pt idx="30013" formatCode="General">
                  <c:v>0.28946</c:v>
                </c:pt>
                <c:pt idx="30014" formatCode="General">
                  <c:v>0.28946</c:v>
                </c:pt>
                <c:pt idx="30015" formatCode="General">
                  <c:v>0.28947000000000001</c:v>
                </c:pt>
                <c:pt idx="30016" formatCode="General">
                  <c:v>0.28947000000000001</c:v>
                </c:pt>
                <c:pt idx="30017" formatCode="General">
                  <c:v>0.28947000000000001</c:v>
                </c:pt>
                <c:pt idx="30018" formatCode="General">
                  <c:v>0.28947000000000001</c:v>
                </c:pt>
                <c:pt idx="30019" formatCode="General">
                  <c:v>0.28948000000000002</c:v>
                </c:pt>
                <c:pt idx="30020" formatCode="General">
                  <c:v>0.28948000000000002</c:v>
                </c:pt>
                <c:pt idx="30021" formatCode="General">
                  <c:v>0.28948000000000002</c:v>
                </c:pt>
                <c:pt idx="30022" formatCode="General">
                  <c:v>0.28949000000000003</c:v>
                </c:pt>
                <c:pt idx="30023" formatCode="General">
                  <c:v>0.28949000000000003</c:v>
                </c:pt>
                <c:pt idx="30024" formatCode="General">
                  <c:v>0.28949000000000003</c:v>
                </c:pt>
                <c:pt idx="30025" formatCode="General">
                  <c:v>0.28949000000000003</c:v>
                </c:pt>
                <c:pt idx="30026" formatCode="General">
                  <c:v>0.28949999999999998</c:v>
                </c:pt>
                <c:pt idx="30027" formatCode="General">
                  <c:v>0.28949999999999998</c:v>
                </c:pt>
                <c:pt idx="30028" formatCode="General">
                  <c:v>0.28949999999999998</c:v>
                </c:pt>
                <c:pt idx="30029" formatCode="General">
                  <c:v>0.28949999999999998</c:v>
                </c:pt>
                <c:pt idx="30030" formatCode="General">
                  <c:v>0.28950999999999999</c:v>
                </c:pt>
                <c:pt idx="30031" formatCode="General">
                  <c:v>0.28950999999999999</c:v>
                </c:pt>
                <c:pt idx="30032" formatCode="General">
                  <c:v>0.28950999999999999</c:v>
                </c:pt>
                <c:pt idx="30033" formatCode="General">
                  <c:v>0.28950999999999999</c:v>
                </c:pt>
                <c:pt idx="30034" formatCode="General">
                  <c:v>0.28952</c:v>
                </c:pt>
                <c:pt idx="30035" formatCode="General">
                  <c:v>0.28952</c:v>
                </c:pt>
                <c:pt idx="30036" formatCode="General">
                  <c:v>0.28952</c:v>
                </c:pt>
                <c:pt idx="30037" formatCode="General">
                  <c:v>0.28952</c:v>
                </c:pt>
                <c:pt idx="30038" formatCode="General">
                  <c:v>0.28953000000000001</c:v>
                </c:pt>
                <c:pt idx="30039" formatCode="General">
                  <c:v>0.28953000000000001</c:v>
                </c:pt>
                <c:pt idx="30040" formatCode="General">
                  <c:v>0.28953000000000001</c:v>
                </c:pt>
                <c:pt idx="30041" formatCode="General">
                  <c:v>0.28953000000000001</c:v>
                </c:pt>
                <c:pt idx="30042" formatCode="General">
                  <c:v>0.28954000000000002</c:v>
                </c:pt>
                <c:pt idx="30043" formatCode="General">
                  <c:v>0.28954000000000002</c:v>
                </c:pt>
                <c:pt idx="30044" formatCode="General">
                  <c:v>0.28954000000000002</c:v>
                </c:pt>
                <c:pt idx="30045" formatCode="General">
                  <c:v>0.28954000000000002</c:v>
                </c:pt>
                <c:pt idx="30046" formatCode="General">
                  <c:v>0.28954000000000002</c:v>
                </c:pt>
                <c:pt idx="30047" formatCode="General">
                  <c:v>0.28954999999999997</c:v>
                </c:pt>
                <c:pt idx="30048" formatCode="General">
                  <c:v>0.28954999999999997</c:v>
                </c:pt>
                <c:pt idx="30049" formatCode="General">
                  <c:v>0.28954999999999997</c:v>
                </c:pt>
                <c:pt idx="30050" formatCode="General">
                  <c:v>0.28954999999999997</c:v>
                </c:pt>
                <c:pt idx="30051" formatCode="General">
                  <c:v>0.28954999999999997</c:v>
                </c:pt>
                <c:pt idx="30052" formatCode="General">
                  <c:v>0.28955999999999998</c:v>
                </c:pt>
                <c:pt idx="30053" formatCode="General">
                  <c:v>0.28955999999999998</c:v>
                </c:pt>
                <c:pt idx="30054" formatCode="General">
                  <c:v>0.28955999999999998</c:v>
                </c:pt>
                <c:pt idx="30055" formatCode="General">
                  <c:v>0.28955999999999998</c:v>
                </c:pt>
                <c:pt idx="30056" formatCode="General">
                  <c:v>0.28955999999999998</c:v>
                </c:pt>
                <c:pt idx="30057" formatCode="General">
                  <c:v>0.28956999999999999</c:v>
                </c:pt>
                <c:pt idx="30058" formatCode="General">
                  <c:v>0.28956999999999999</c:v>
                </c:pt>
                <c:pt idx="30059" formatCode="General">
                  <c:v>0.28956999999999999</c:v>
                </c:pt>
                <c:pt idx="30060" formatCode="General">
                  <c:v>0.28956999999999999</c:v>
                </c:pt>
                <c:pt idx="30061" formatCode="General">
                  <c:v>0.28956999999999999</c:v>
                </c:pt>
                <c:pt idx="30062" formatCode="General">
                  <c:v>0.28956999999999999</c:v>
                </c:pt>
                <c:pt idx="30063" formatCode="General">
                  <c:v>0.28956999999999999</c:v>
                </c:pt>
                <c:pt idx="30064" formatCode="General">
                  <c:v>0.28958</c:v>
                </c:pt>
                <c:pt idx="30065" formatCode="General">
                  <c:v>0.28958</c:v>
                </c:pt>
                <c:pt idx="30066" formatCode="General">
                  <c:v>0.28958</c:v>
                </c:pt>
                <c:pt idx="30067" formatCode="General">
                  <c:v>0.28958</c:v>
                </c:pt>
                <c:pt idx="30068" formatCode="General">
                  <c:v>0.28958</c:v>
                </c:pt>
                <c:pt idx="30069" formatCode="General">
                  <c:v>0.28958</c:v>
                </c:pt>
                <c:pt idx="30070" formatCode="General">
                  <c:v>0.28958</c:v>
                </c:pt>
                <c:pt idx="30071" formatCode="General">
                  <c:v>0.28958</c:v>
                </c:pt>
                <c:pt idx="30072" formatCode="General">
                  <c:v>0.28958</c:v>
                </c:pt>
                <c:pt idx="30073" formatCode="General">
                  <c:v>0.28959000000000001</c:v>
                </c:pt>
                <c:pt idx="30074" formatCode="General">
                  <c:v>0.28959000000000001</c:v>
                </c:pt>
                <c:pt idx="30075" formatCode="General">
                  <c:v>0.28959000000000001</c:v>
                </c:pt>
                <c:pt idx="30076" formatCode="General">
                  <c:v>0.28959000000000001</c:v>
                </c:pt>
                <c:pt idx="30077" formatCode="General">
                  <c:v>0.28959000000000001</c:v>
                </c:pt>
                <c:pt idx="30078" formatCode="General">
                  <c:v>0.28959000000000001</c:v>
                </c:pt>
                <c:pt idx="30079" formatCode="General">
                  <c:v>0.28959000000000001</c:v>
                </c:pt>
                <c:pt idx="30080" formatCode="General">
                  <c:v>0.28959000000000001</c:v>
                </c:pt>
                <c:pt idx="30081" formatCode="General">
                  <c:v>0.28959000000000001</c:v>
                </c:pt>
                <c:pt idx="30082" formatCode="General">
                  <c:v>0.28959000000000001</c:v>
                </c:pt>
                <c:pt idx="30083" formatCode="General">
                  <c:v>0.28959000000000001</c:v>
                </c:pt>
                <c:pt idx="30084" formatCode="General">
                  <c:v>0.28959000000000001</c:v>
                </c:pt>
                <c:pt idx="30085" formatCode="General">
                  <c:v>0.28959000000000001</c:v>
                </c:pt>
                <c:pt idx="30086" formatCode="General">
                  <c:v>0.28959000000000001</c:v>
                </c:pt>
                <c:pt idx="30087" formatCode="General">
                  <c:v>0.28959000000000001</c:v>
                </c:pt>
                <c:pt idx="30088" formatCode="General">
                  <c:v>0.28959000000000001</c:v>
                </c:pt>
                <c:pt idx="30089" formatCode="General">
                  <c:v>0.28959000000000001</c:v>
                </c:pt>
                <c:pt idx="30090" formatCode="General">
                  <c:v>0.28959000000000001</c:v>
                </c:pt>
                <c:pt idx="30091" formatCode="General">
                  <c:v>0.28959000000000001</c:v>
                </c:pt>
                <c:pt idx="30092" formatCode="General">
                  <c:v>0.28959000000000001</c:v>
                </c:pt>
                <c:pt idx="30093" formatCode="General">
                  <c:v>0.28959000000000001</c:v>
                </c:pt>
                <c:pt idx="30094" formatCode="General">
                  <c:v>0.28959000000000001</c:v>
                </c:pt>
                <c:pt idx="30095" formatCode="General">
                  <c:v>0.28959000000000001</c:v>
                </c:pt>
                <c:pt idx="30096" formatCode="General">
                  <c:v>0.28959000000000001</c:v>
                </c:pt>
                <c:pt idx="30097" formatCode="General">
                  <c:v>0.28959000000000001</c:v>
                </c:pt>
                <c:pt idx="30098" formatCode="General">
                  <c:v>0.28959000000000001</c:v>
                </c:pt>
                <c:pt idx="30099" formatCode="General">
                  <c:v>0.28959000000000001</c:v>
                </c:pt>
                <c:pt idx="30100" formatCode="General">
                  <c:v>0.28959000000000001</c:v>
                </c:pt>
                <c:pt idx="30101" formatCode="General">
                  <c:v>0.28959000000000001</c:v>
                </c:pt>
                <c:pt idx="30102" formatCode="General">
                  <c:v>0.28959000000000001</c:v>
                </c:pt>
                <c:pt idx="30103" formatCode="General">
                  <c:v>0.28958</c:v>
                </c:pt>
                <c:pt idx="30104" formatCode="General">
                  <c:v>0.28958</c:v>
                </c:pt>
                <c:pt idx="30105" formatCode="General">
                  <c:v>0.28958</c:v>
                </c:pt>
                <c:pt idx="30106" formatCode="General">
                  <c:v>0.28958</c:v>
                </c:pt>
                <c:pt idx="30107" formatCode="General">
                  <c:v>0.28958</c:v>
                </c:pt>
                <c:pt idx="30108" formatCode="General">
                  <c:v>0.28958</c:v>
                </c:pt>
                <c:pt idx="30109" formatCode="General">
                  <c:v>0.28958</c:v>
                </c:pt>
                <c:pt idx="30110" formatCode="General">
                  <c:v>0.28958</c:v>
                </c:pt>
                <c:pt idx="30111" formatCode="General">
                  <c:v>0.28956999999999999</c:v>
                </c:pt>
                <c:pt idx="30112" formatCode="General">
                  <c:v>0.28956999999999999</c:v>
                </c:pt>
                <c:pt idx="30113" formatCode="General">
                  <c:v>0.28956999999999999</c:v>
                </c:pt>
                <c:pt idx="30114" formatCode="General">
                  <c:v>0.28956999999999999</c:v>
                </c:pt>
                <c:pt idx="30115" formatCode="General">
                  <c:v>0.28956999999999999</c:v>
                </c:pt>
                <c:pt idx="30116" formatCode="General">
                  <c:v>0.28956999999999999</c:v>
                </c:pt>
                <c:pt idx="30117" formatCode="General">
                  <c:v>0.28955999999999998</c:v>
                </c:pt>
                <c:pt idx="30118" formatCode="General">
                  <c:v>0.28955999999999998</c:v>
                </c:pt>
                <c:pt idx="30119" formatCode="General">
                  <c:v>0.28955999999999998</c:v>
                </c:pt>
                <c:pt idx="30120" formatCode="General">
                  <c:v>0.28955999999999998</c:v>
                </c:pt>
                <c:pt idx="30121" formatCode="General">
                  <c:v>0.28954999999999997</c:v>
                </c:pt>
                <c:pt idx="30122" formatCode="General">
                  <c:v>0.28954999999999997</c:v>
                </c:pt>
                <c:pt idx="30123" formatCode="General">
                  <c:v>0.28954999999999997</c:v>
                </c:pt>
                <c:pt idx="30124" formatCode="General">
                  <c:v>0.28954999999999997</c:v>
                </c:pt>
                <c:pt idx="30125" formatCode="General">
                  <c:v>0.28954000000000002</c:v>
                </c:pt>
                <c:pt idx="30126" formatCode="General">
                  <c:v>0.28954000000000002</c:v>
                </c:pt>
                <c:pt idx="30127" formatCode="General">
                  <c:v>0.28954000000000002</c:v>
                </c:pt>
                <c:pt idx="30128" formatCode="General">
                  <c:v>0.28954000000000002</c:v>
                </c:pt>
                <c:pt idx="30129" formatCode="General">
                  <c:v>0.28953000000000001</c:v>
                </c:pt>
                <c:pt idx="30130" formatCode="General">
                  <c:v>0.28953000000000001</c:v>
                </c:pt>
                <c:pt idx="30131" formatCode="General">
                  <c:v>0.28953000000000001</c:v>
                </c:pt>
                <c:pt idx="30132" formatCode="General">
                  <c:v>0.28952</c:v>
                </c:pt>
                <c:pt idx="30133" formatCode="General">
                  <c:v>0.28952</c:v>
                </c:pt>
                <c:pt idx="30134" formatCode="General">
                  <c:v>0.28952</c:v>
                </c:pt>
                <c:pt idx="30135" formatCode="General">
                  <c:v>0.28950999999999999</c:v>
                </c:pt>
                <c:pt idx="30136" formatCode="General">
                  <c:v>0.28950999999999999</c:v>
                </c:pt>
                <c:pt idx="30137" formatCode="General">
                  <c:v>0.28950999999999999</c:v>
                </c:pt>
                <c:pt idx="30138" formatCode="General">
                  <c:v>0.28949999999999998</c:v>
                </c:pt>
                <c:pt idx="30139" formatCode="General">
                  <c:v>0.28949999999999998</c:v>
                </c:pt>
                <c:pt idx="30140" formatCode="General">
                  <c:v>0.28949000000000003</c:v>
                </c:pt>
                <c:pt idx="30141" formatCode="General">
                  <c:v>0.28949000000000003</c:v>
                </c:pt>
                <c:pt idx="30142" formatCode="General">
                  <c:v>0.28949000000000003</c:v>
                </c:pt>
                <c:pt idx="30143" formatCode="General">
                  <c:v>0.28948000000000002</c:v>
                </c:pt>
                <c:pt idx="30144" formatCode="General">
                  <c:v>0.28948000000000002</c:v>
                </c:pt>
                <c:pt idx="30145" formatCode="General">
                  <c:v>0.28947000000000001</c:v>
                </c:pt>
                <c:pt idx="30146" formatCode="General">
                  <c:v>0.28947000000000001</c:v>
                </c:pt>
                <c:pt idx="30147" formatCode="General">
                  <c:v>0.28946</c:v>
                </c:pt>
                <c:pt idx="30148" formatCode="General">
                  <c:v>0.28946</c:v>
                </c:pt>
                <c:pt idx="30149" formatCode="General">
                  <c:v>0.28944999999999999</c:v>
                </c:pt>
                <c:pt idx="30150" formatCode="General">
                  <c:v>0.28944999999999999</c:v>
                </c:pt>
                <c:pt idx="30151" formatCode="General">
                  <c:v>0.28944999999999999</c:v>
                </c:pt>
                <c:pt idx="30152" formatCode="General">
                  <c:v>0.28943999999999998</c:v>
                </c:pt>
                <c:pt idx="30153" formatCode="General">
                  <c:v>0.28943999999999998</c:v>
                </c:pt>
                <c:pt idx="30154" formatCode="General">
                  <c:v>0.28943000000000002</c:v>
                </c:pt>
                <c:pt idx="30155" formatCode="General">
                  <c:v>0.28943000000000002</c:v>
                </c:pt>
                <c:pt idx="30156" formatCode="General">
                  <c:v>0.28942000000000001</c:v>
                </c:pt>
                <c:pt idx="30157" formatCode="General">
                  <c:v>0.28941</c:v>
                </c:pt>
                <c:pt idx="30158" formatCode="General">
                  <c:v>0.28941</c:v>
                </c:pt>
                <c:pt idx="30159" formatCode="General">
                  <c:v>0.28939999999999999</c:v>
                </c:pt>
                <c:pt idx="30160" formatCode="General">
                  <c:v>0.28939999999999999</c:v>
                </c:pt>
                <c:pt idx="30161" formatCode="General">
                  <c:v>0.28938999999999998</c:v>
                </c:pt>
                <c:pt idx="30162" formatCode="General">
                  <c:v>0.28938999999999998</c:v>
                </c:pt>
                <c:pt idx="30163" formatCode="General">
                  <c:v>0.28938000000000003</c:v>
                </c:pt>
                <c:pt idx="30164" formatCode="General">
                  <c:v>0.28938000000000003</c:v>
                </c:pt>
                <c:pt idx="30165" formatCode="General">
                  <c:v>0.28937000000000002</c:v>
                </c:pt>
                <c:pt idx="30166" formatCode="General">
                  <c:v>0.28936000000000001</c:v>
                </c:pt>
                <c:pt idx="30167" formatCode="General">
                  <c:v>0.28936000000000001</c:v>
                </c:pt>
                <c:pt idx="30168" formatCode="General">
                  <c:v>0.28935</c:v>
                </c:pt>
                <c:pt idx="30169" formatCode="General">
                  <c:v>0.28933999999999999</c:v>
                </c:pt>
                <c:pt idx="30170" formatCode="General">
                  <c:v>0.28933999999999999</c:v>
                </c:pt>
                <c:pt idx="30171" formatCode="General">
                  <c:v>0.28932999999999998</c:v>
                </c:pt>
                <c:pt idx="30172" formatCode="General">
                  <c:v>0.28932999999999998</c:v>
                </c:pt>
                <c:pt idx="30173" formatCode="General">
                  <c:v>0.28932000000000002</c:v>
                </c:pt>
                <c:pt idx="30174" formatCode="General">
                  <c:v>0.28931000000000001</c:v>
                </c:pt>
                <c:pt idx="30175" formatCode="General">
                  <c:v>0.28931000000000001</c:v>
                </c:pt>
                <c:pt idx="30176" formatCode="General">
                  <c:v>0.2893</c:v>
                </c:pt>
                <c:pt idx="30177" formatCode="General">
                  <c:v>0.28928999999999999</c:v>
                </c:pt>
                <c:pt idx="30178" formatCode="General">
                  <c:v>0.28928999999999999</c:v>
                </c:pt>
                <c:pt idx="30179" formatCode="General">
                  <c:v>0.28927999999999998</c:v>
                </c:pt>
                <c:pt idx="30180" formatCode="General">
                  <c:v>0.28927000000000003</c:v>
                </c:pt>
                <c:pt idx="30181" formatCode="General">
                  <c:v>0.28926000000000002</c:v>
                </c:pt>
                <c:pt idx="30182" formatCode="General">
                  <c:v>0.28926000000000002</c:v>
                </c:pt>
                <c:pt idx="30183" formatCode="General">
                  <c:v>0.28925000000000001</c:v>
                </c:pt>
                <c:pt idx="30184" formatCode="General">
                  <c:v>0.28924</c:v>
                </c:pt>
                <c:pt idx="30185" formatCode="General">
                  <c:v>0.28924</c:v>
                </c:pt>
                <c:pt idx="30186" formatCode="General">
                  <c:v>0.28922999999999999</c:v>
                </c:pt>
                <c:pt idx="30187" formatCode="General">
                  <c:v>0.28921999999999998</c:v>
                </c:pt>
                <c:pt idx="30188" formatCode="General">
                  <c:v>0.28921000000000002</c:v>
                </c:pt>
                <c:pt idx="30189" formatCode="General">
                  <c:v>0.28921000000000002</c:v>
                </c:pt>
                <c:pt idx="30190" formatCode="General">
                  <c:v>0.28920000000000001</c:v>
                </c:pt>
                <c:pt idx="30191" formatCode="General">
                  <c:v>0.28919</c:v>
                </c:pt>
                <c:pt idx="30192" formatCode="General">
                  <c:v>0.28917999999999999</c:v>
                </c:pt>
                <c:pt idx="30193" formatCode="General">
                  <c:v>0.28916999999999998</c:v>
                </c:pt>
                <c:pt idx="30194" formatCode="General">
                  <c:v>0.28916999999999998</c:v>
                </c:pt>
                <c:pt idx="30195" formatCode="General">
                  <c:v>0.28915999999999997</c:v>
                </c:pt>
                <c:pt idx="30196" formatCode="General">
                  <c:v>0.28915000000000002</c:v>
                </c:pt>
                <c:pt idx="30197" formatCode="General">
                  <c:v>0.28914000000000001</c:v>
                </c:pt>
                <c:pt idx="30198" formatCode="General">
                  <c:v>0.28913</c:v>
                </c:pt>
                <c:pt idx="30199" formatCode="General">
                  <c:v>0.28913</c:v>
                </c:pt>
                <c:pt idx="30200" formatCode="General">
                  <c:v>0.28911999999999999</c:v>
                </c:pt>
                <c:pt idx="30201" formatCode="General">
                  <c:v>0.28910999999999998</c:v>
                </c:pt>
                <c:pt idx="30202" formatCode="General">
                  <c:v>0.28910000000000002</c:v>
                </c:pt>
                <c:pt idx="30203" formatCode="General">
                  <c:v>0.28909000000000001</c:v>
                </c:pt>
                <c:pt idx="30204" formatCode="General">
                  <c:v>0.28909000000000001</c:v>
                </c:pt>
                <c:pt idx="30205" formatCode="General">
                  <c:v>0.28908</c:v>
                </c:pt>
                <c:pt idx="30206" formatCode="General">
                  <c:v>0.28906999999999999</c:v>
                </c:pt>
                <c:pt idx="30207" formatCode="General">
                  <c:v>0.28905999999999998</c:v>
                </c:pt>
                <c:pt idx="30208" formatCode="General">
                  <c:v>0.28904999999999997</c:v>
                </c:pt>
                <c:pt idx="30209" formatCode="General">
                  <c:v>0.28904000000000002</c:v>
                </c:pt>
                <c:pt idx="30210" formatCode="General">
                  <c:v>0.28903000000000001</c:v>
                </c:pt>
                <c:pt idx="30211" formatCode="General">
                  <c:v>0.28903000000000001</c:v>
                </c:pt>
                <c:pt idx="30212" formatCode="General">
                  <c:v>0.28902</c:v>
                </c:pt>
                <c:pt idx="30213" formatCode="General">
                  <c:v>0.28900999999999999</c:v>
                </c:pt>
                <c:pt idx="30214" formatCode="General">
                  <c:v>0.28899999999999998</c:v>
                </c:pt>
                <c:pt idx="30215" formatCode="General">
                  <c:v>0.28899000000000002</c:v>
                </c:pt>
                <c:pt idx="30216" formatCode="General">
                  <c:v>0.28898000000000001</c:v>
                </c:pt>
                <c:pt idx="30217" formatCode="General">
                  <c:v>0.28897</c:v>
                </c:pt>
                <c:pt idx="30218" formatCode="General">
                  <c:v>0.28895999999999999</c:v>
                </c:pt>
                <c:pt idx="30219" formatCode="General">
                  <c:v>0.28895999999999999</c:v>
                </c:pt>
                <c:pt idx="30220" formatCode="General">
                  <c:v>0.28894999999999998</c:v>
                </c:pt>
                <c:pt idx="30221" formatCode="General">
                  <c:v>0.28893999999999997</c:v>
                </c:pt>
                <c:pt idx="30222" formatCode="General">
                  <c:v>0.28893000000000002</c:v>
                </c:pt>
                <c:pt idx="30223" formatCode="General">
                  <c:v>0.28892000000000001</c:v>
                </c:pt>
                <c:pt idx="30224" formatCode="General">
                  <c:v>0.28891</c:v>
                </c:pt>
                <c:pt idx="30225" formatCode="General">
                  <c:v>0.28889999999999999</c:v>
                </c:pt>
                <c:pt idx="30226" formatCode="General">
                  <c:v>0.28888999999999998</c:v>
                </c:pt>
                <c:pt idx="30227" formatCode="General">
                  <c:v>0.28888000000000003</c:v>
                </c:pt>
                <c:pt idx="30228" formatCode="General">
                  <c:v>0.28888000000000003</c:v>
                </c:pt>
                <c:pt idx="30229" formatCode="General">
                  <c:v>0.28887000000000002</c:v>
                </c:pt>
                <c:pt idx="30230" formatCode="General">
                  <c:v>0.28886000000000001</c:v>
                </c:pt>
                <c:pt idx="30231" formatCode="General">
                  <c:v>0.28885</c:v>
                </c:pt>
                <c:pt idx="30232" formatCode="General">
                  <c:v>0.28883999999999999</c:v>
                </c:pt>
                <c:pt idx="30233" formatCode="General">
                  <c:v>0.28882999999999998</c:v>
                </c:pt>
                <c:pt idx="30234" formatCode="General">
                  <c:v>0.28882000000000002</c:v>
                </c:pt>
                <c:pt idx="30235" formatCode="General">
                  <c:v>0.28881000000000001</c:v>
                </c:pt>
                <c:pt idx="30236" formatCode="General">
                  <c:v>0.2888</c:v>
                </c:pt>
                <c:pt idx="30237" formatCode="General">
                  <c:v>0.28878999999999999</c:v>
                </c:pt>
                <c:pt idx="30238" formatCode="General">
                  <c:v>0.28877999999999998</c:v>
                </c:pt>
                <c:pt idx="30239" formatCode="General">
                  <c:v>0.28877999999999998</c:v>
                </c:pt>
                <c:pt idx="30240" formatCode="General">
                  <c:v>0.28877000000000003</c:v>
                </c:pt>
                <c:pt idx="30241" formatCode="General">
                  <c:v>0.28876000000000002</c:v>
                </c:pt>
                <c:pt idx="30242" formatCode="General">
                  <c:v>0.28875000000000001</c:v>
                </c:pt>
                <c:pt idx="30243" formatCode="General">
                  <c:v>0.28874</c:v>
                </c:pt>
                <c:pt idx="30244" formatCode="General">
                  <c:v>0.28872999999999999</c:v>
                </c:pt>
                <c:pt idx="30245" formatCode="General">
                  <c:v>0.28871999999999998</c:v>
                </c:pt>
                <c:pt idx="30246" formatCode="General">
                  <c:v>0.28871000000000002</c:v>
                </c:pt>
                <c:pt idx="30247" formatCode="General">
                  <c:v>0.28870000000000001</c:v>
                </c:pt>
                <c:pt idx="30248" formatCode="General">
                  <c:v>0.28869</c:v>
                </c:pt>
                <c:pt idx="30249" formatCode="General">
                  <c:v>0.28867999999999999</c:v>
                </c:pt>
                <c:pt idx="30250" formatCode="General">
                  <c:v>0.28867999999999999</c:v>
                </c:pt>
                <c:pt idx="30251" formatCode="General">
                  <c:v>0.28866999999999998</c:v>
                </c:pt>
                <c:pt idx="30252" formatCode="General">
                  <c:v>0.28866000000000003</c:v>
                </c:pt>
                <c:pt idx="30253" formatCode="General">
                  <c:v>0.28865000000000002</c:v>
                </c:pt>
                <c:pt idx="30254" formatCode="General">
                  <c:v>0.28864000000000001</c:v>
                </c:pt>
                <c:pt idx="30255" formatCode="General">
                  <c:v>0.28863</c:v>
                </c:pt>
                <c:pt idx="30256" formatCode="General">
                  <c:v>0.28861999999999999</c:v>
                </c:pt>
                <c:pt idx="30257" formatCode="General">
                  <c:v>0.28860999999999998</c:v>
                </c:pt>
                <c:pt idx="30258" formatCode="General">
                  <c:v>0.28860000000000002</c:v>
                </c:pt>
                <c:pt idx="30259" formatCode="General">
                  <c:v>0.28859000000000001</c:v>
                </c:pt>
                <c:pt idx="30260" formatCode="General">
                  <c:v>0.28859000000000001</c:v>
                </c:pt>
                <c:pt idx="30261" formatCode="General">
                  <c:v>0.28858</c:v>
                </c:pt>
                <c:pt idx="30262" formatCode="General">
                  <c:v>0.28856999999999999</c:v>
                </c:pt>
                <c:pt idx="30263" formatCode="General">
                  <c:v>0.28855999999999998</c:v>
                </c:pt>
                <c:pt idx="30264" formatCode="General">
                  <c:v>0.28854999999999997</c:v>
                </c:pt>
                <c:pt idx="30265" formatCode="General">
                  <c:v>0.28854000000000002</c:v>
                </c:pt>
                <c:pt idx="30266" formatCode="General">
                  <c:v>0.28853000000000001</c:v>
                </c:pt>
                <c:pt idx="30267" formatCode="General">
                  <c:v>0.28852</c:v>
                </c:pt>
                <c:pt idx="30268" formatCode="General">
                  <c:v>0.28852</c:v>
                </c:pt>
                <c:pt idx="30269" formatCode="General">
                  <c:v>0.28850999999999999</c:v>
                </c:pt>
                <c:pt idx="30270" formatCode="General">
                  <c:v>0.28849999999999998</c:v>
                </c:pt>
                <c:pt idx="30271" formatCode="General">
                  <c:v>0.28849000000000002</c:v>
                </c:pt>
                <c:pt idx="30272" formatCode="General">
                  <c:v>0.28848000000000001</c:v>
                </c:pt>
                <c:pt idx="30273" formatCode="General">
                  <c:v>0.28847</c:v>
                </c:pt>
                <c:pt idx="30274" formatCode="General">
                  <c:v>0.28847</c:v>
                </c:pt>
                <c:pt idx="30275" formatCode="General">
                  <c:v>0.28845999999999999</c:v>
                </c:pt>
                <c:pt idx="30276" formatCode="General">
                  <c:v>0.28844999999999998</c:v>
                </c:pt>
                <c:pt idx="30277" formatCode="General">
                  <c:v>0.28843999999999997</c:v>
                </c:pt>
                <c:pt idx="30278" formatCode="General">
                  <c:v>0.28843000000000002</c:v>
                </c:pt>
                <c:pt idx="30279" formatCode="General">
                  <c:v>0.28842000000000001</c:v>
                </c:pt>
                <c:pt idx="30280" formatCode="General">
                  <c:v>0.28842000000000001</c:v>
                </c:pt>
                <c:pt idx="30281" formatCode="General">
                  <c:v>0.28841</c:v>
                </c:pt>
                <c:pt idx="30282" formatCode="General">
                  <c:v>0.28839999999999999</c:v>
                </c:pt>
                <c:pt idx="30283" formatCode="General">
                  <c:v>0.28838999999999998</c:v>
                </c:pt>
                <c:pt idx="30284" formatCode="General">
                  <c:v>0.28838000000000003</c:v>
                </c:pt>
                <c:pt idx="30285" formatCode="General">
                  <c:v>0.28838000000000003</c:v>
                </c:pt>
                <c:pt idx="30286" formatCode="General">
                  <c:v>0.28837000000000002</c:v>
                </c:pt>
                <c:pt idx="30287" formatCode="General">
                  <c:v>0.28836000000000001</c:v>
                </c:pt>
                <c:pt idx="30288" formatCode="General">
                  <c:v>0.28835</c:v>
                </c:pt>
                <c:pt idx="30289" formatCode="General">
                  <c:v>0.28835</c:v>
                </c:pt>
                <c:pt idx="30290" formatCode="General">
                  <c:v>0.28833999999999999</c:v>
                </c:pt>
                <c:pt idx="30291" formatCode="General">
                  <c:v>0.28832999999999998</c:v>
                </c:pt>
                <c:pt idx="30292" formatCode="General">
                  <c:v>0.28832000000000002</c:v>
                </c:pt>
                <c:pt idx="30293" formatCode="General">
                  <c:v>0.28832000000000002</c:v>
                </c:pt>
                <c:pt idx="30294" formatCode="General">
                  <c:v>0.28831000000000001</c:v>
                </c:pt>
                <c:pt idx="30295" formatCode="General">
                  <c:v>0.2883</c:v>
                </c:pt>
                <c:pt idx="30296" formatCode="General">
                  <c:v>0.28828999999999999</c:v>
                </c:pt>
                <c:pt idx="30297" formatCode="General">
                  <c:v>0.28828999999999999</c:v>
                </c:pt>
                <c:pt idx="30298" formatCode="General">
                  <c:v>0.28827999999999998</c:v>
                </c:pt>
                <c:pt idx="30299" formatCode="General">
                  <c:v>0.28827000000000003</c:v>
                </c:pt>
                <c:pt idx="30300" formatCode="General">
                  <c:v>0.28826000000000002</c:v>
                </c:pt>
                <c:pt idx="30301" formatCode="General">
                  <c:v>0.28826000000000002</c:v>
                </c:pt>
                <c:pt idx="30302" formatCode="General">
                  <c:v>0.28825000000000001</c:v>
                </c:pt>
                <c:pt idx="30303" formatCode="General">
                  <c:v>0.28824</c:v>
                </c:pt>
                <c:pt idx="30304" formatCode="General">
                  <c:v>0.28824</c:v>
                </c:pt>
                <c:pt idx="30305" formatCode="General">
                  <c:v>0.28822999999999999</c:v>
                </c:pt>
                <c:pt idx="30306" formatCode="General">
                  <c:v>0.28821999999999998</c:v>
                </c:pt>
                <c:pt idx="30307" formatCode="General">
                  <c:v>0.28821999999999998</c:v>
                </c:pt>
                <c:pt idx="30308" formatCode="General">
                  <c:v>0.28821000000000002</c:v>
                </c:pt>
                <c:pt idx="30309" formatCode="General">
                  <c:v>0.28820000000000001</c:v>
                </c:pt>
                <c:pt idx="30310" formatCode="General">
                  <c:v>0.28820000000000001</c:v>
                </c:pt>
                <c:pt idx="30311" formatCode="General">
                  <c:v>0.28819</c:v>
                </c:pt>
                <c:pt idx="30312" formatCode="General">
                  <c:v>0.28817999999999999</c:v>
                </c:pt>
                <c:pt idx="30313" formatCode="General">
                  <c:v>0.28817999999999999</c:v>
                </c:pt>
                <c:pt idx="30314" formatCode="General">
                  <c:v>0.28816999999999998</c:v>
                </c:pt>
                <c:pt idx="30315" formatCode="General">
                  <c:v>0.28816999999999998</c:v>
                </c:pt>
                <c:pt idx="30316" formatCode="General">
                  <c:v>0.28816000000000003</c:v>
                </c:pt>
                <c:pt idx="30317" formatCode="General">
                  <c:v>0.28815000000000002</c:v>
                </c:pt>
                <c:pt idx="30318" formatCode="General">
                  <c:v>0.28815000000000002</c:v>
                </c:pt>
                <c:pt idx="30319" formatCode="General">
                  <c:v>0.28814000000000001</c:v>
                </c:pt>
                <c:pt idx="30320" formatCode="General">
                  <c:v>0.28814000000000001</c:v>
                </c:pt>
                <c:pt idx="30321" formatCode="General">
                  <c:v>0.28813</c:v>
                </c:pt>
                <c:pt idx="30322" formatCode="General">
                  <c:v>0.28813</c:v>
                </c:pt>
                <c:pt idx="30323" formatCode="General">
                  <c:v>0.28811999999999999</c:v>
                </c:pt>
                <c:pt idx="30324" formatCode="General">
                  <c:v>0.28810999999999998</c:v>
                </c:pt>
                <c:pt idx="30325" formatCode="General">
                  <c:v>0.28810999999999998</c:v>
                </c:pt>
                <c:pt idx="30326" formatCode="General">
                  <c:v>0.28810000000000002</c:v>
                </c:pt>
                <c:pt idx="30327" formatCode="General">
                  <c:v>0.28810000000000002</c:v>
                </c:pt>
                <c:pt idx="30328" formatCode="General">
                  <c:v>0.28809000000000001</c:v>
                </c:pt>
                <c:pt idx="30329" formatCode="General">
                  <c:v>0.28809000000000001</c:v>
                </c:pt>
                <c:pt idx="30330" formatCode="General">
                  <c:v>0.28808</c:v>
                </c:pt>
                <c:pt idx="30331" formatCode="General">
                  <c:v>0.28808</c:v>
                </c:pt>
                <c:pt idx="30332" formatCode="General">
                  <c:v>0.28806999999999999</c:v>
                </c:pt>
                <c:pt idx="30333" formatCode="General">
                  <c:v>0.28806999999999999</c:v>
                </c:pt>
                <c:pt idx="30334" formatCode="General">
                  <c:v>0.28805999999999998</c:v>
                </c:pt>
                <c:pt idx="30335" formatCode="General">
                  <c:v>0.28805999999999998</c:v>
                </c:pt>
                <c:pt idx="30336" formatCode="General">
                  <c:v>0.28804999999999997</c:v>
                </c:pt>
                <c:pt idx="30337" formatCode="General">
                  <c:v>0.28804999999999997</c:v>
                </c:pt>
                <c:pt idx="30338" formatCode="General">
                  <c:v>0.28804000000000002</c:v>
                </c:pt>
                <c:pt idx="30339" formatCode="General">
                  <c:v>0.28804000000000002</c:v>
                </c:pt>
                <c:pt idx="30340" formatCode="General">
                  <c:v>0.28804000000000002</c:v>
                </c:pt>
                <c:pt idx="30341" formatCode="General">
                  <c:v>0.28803000000000001</c:v>
                </c:pt>
                <c:pt idx="30342" formatCode="General">
                  <c:v>0.28803000000000001</c:v>
                </c:pt>
                <c:pt idx="30343" formatCode="General">
                  <c:v>0.28802</c:v>
                </c:pt>
                <c:pt idx="30344" formatCode="General">
                  <c:v>0.28802</c:v>
                </c:pt>
                <c:pt idx="30345" formatCode="General">
                  <c:v>0.28800999999999999</c:v>
                </c:pt>
                <c:pt idx="30346" formatCode="General">
                  <c:v>0.28800999999999999</c:v>
                </c:pt>
                <c:pt idx="30347" formatCode="General">
                  <c:v>0.28800999999999999</c:v>
                </c:pt>
                <c:pt idx="30348" formatCode="General">
                  <c:v>0.28799999999999998</c:v>
                </c:pt>
                <c:pt idx="30349" formatCode="General">
                  <c:v>0.28799999999999998</c:v>
                </c:pt>
                <c:pt idx="30350" formatCode="General">
                  <c:v>0.28799000000000002</c:v>
                </c:pt>
                <c:pt idx="30351" formatCode="General">
                  <c:v>0.28799000000000002</c:v>
                </c:pt>
                <c:pt idx="30352" formatCode="General">
                  <c:v>0.28799000000000002</c:v>
                </c:pt>
                <c:pt idx="30353" formatCode="General">
                  <c:v>0.28798000000000001</c:v>
                </c:pt>
                <c:pt idx="30354" formatCode="General">
                  <c:v>0.28798000000000001</c:v>
                </c:pt>
                <c:pt idx="30355" formatCode="General">
                  <c:v>0.28798000000000001</c:v>
                </c:pt>
                <c:pt idx="30356" formatCode="General">
                  <c:v>0.28797</c:v>
                </c:pt>
                <c:pt idx="30357" formatCode="General">
                  <c:v>0.28797</c:v>
                </c:pt>
                <c:pt idx="30358" formatCode="General">
                  <c:v>0.28797</c:v>
                </c:pt>
                <c:pt idx="30359" formatCode="General">
                  <c:v>0.28795999999999999</c:v>
                </c:pt>
                <c:pt idx="30360" formatCode="General">
                  <c:v>0.28795999999999999</c:v>
                </c:pt>
                <c:pt idx="30361" formatCode="General">
                  <c:v>0.28795999999999999</c:v>
                </c:pt>
                <c:pt idx="30362" formatCode="General">
                  <c:v>0.28794999999999998</c:v>
                </c:pt>
                <c:pt idx="30363" formatCode="General">
                  <c:v>0.28794999999999998</c:v>
                </c:pt>
                <c:pt idx="30364" formatCode="General">
                  <c:v>0.28794999999999998</c:v>
                </c:pt>
                <c:pt idx="30365" formatCode="General">
                  <c:v>0.28794999999999998</c:v>
                </c:pt>
                <c:pt idx="30366" formatCode="General">
                  <c:v>0.28793999999999997</c:v>
                </c:pt>
                <c:pt idx="30367" formatCode="General">
                  <c:v>0.28793999999999997</c:v>
                </c:pt>
                <c:pt idx="30368" formatCode="General">
                  <c:v>0.28793999999999997</c:v>
                </c:pt>
                <c:pt idx="30369" formatCode="General">
                  <c:v>0.28793000000000002</c:v>
                </c:pt>
                <c:pt idx="30370" formatCode="General">
                  <c:v>0.28793000000000002</c:v>
                </c:pt>
                <c:pt idx="30371" formatCode="General">
                  <c:v>0.28793000000000002</c:v>
                </c:pt>
                <c:pt idx="30372" formatCode="General">
                  <c:v>0.28793000000000002</c:v>
                </c:pt>
                <c:pt idx="30373" formatCode="General">
                  <c:v>0.28792000000000001</c:v>
                </c:pt>
                <c:pt idx="30374" formatCode="General">
                  <c:v>0.28792000000000001</c:v>
                </c:pt>
                <c:pt idx="30375" formatCode="General">
                  <c:v>0.28792000000000001</c:v>
                </c:pt>
                <c:pt idx="30376" formatCode="General">
                  <c:v>0.28792000000000001</c:v>
                </c:pt>
                <c:pt idx="30377" formatCode="General">
                  <c:v>0.28792000000000001</c:v>
                </c:pt>
                <c:pt idx="30378" formatCode="General">
                  <c:v>0.28791</c:v>
                </c:pt>
                <c:pt idx="30379" formatCode="General">
                  <c:v>0.28791</c:v>
                </c:pt>
                <c:pt idx="30380" formatCode="General">
                  <c:v>0.28791</c:v>
                </c:pt>
                <c:pt idx="30381" formatCode="General">
                  <c:v>0.28791</c:v>
                </c:pt>
                <c:pt idx="30382" formatCode="General">
                  <c:v>0.28791</c:v>
                </c:pt>
                <c:pt idx="30383" formatCode="General">
                  <c:v>0.28789999999999999</c:v>
                </c:pt>
                <c:pt idx="30384" formatCode="General">
                  <c:v>0.28789999999999999</c:v>
                </c:pt>
                <c:pt idx="30385" formatCode="General">
                  <c:v>0.28789999999999999</c:v>
                </c:pt>
                <c:pt idx="30386" formatCode="General">
                  <c:v>0.28789999999999999</c:v>
                </c:pt>
                <c:pt idx="30387" formatCode="General">
                  <c:v>0.28789999999999999</c:v>
                </c:pt>
                <c:pt idx="30388" formatCode="General">
                  <c:v>0.28789999999999999</c:v>
                </c:pt>
                <c:pt idx="30389" formatCode="General">
                  <c:v>0.28788999999999998</c:v>
                </c:pt>
                <c:pt idx="30390" formatCode="General">
                  <c:v>0.28788999999999998</c:v>
                </c:pt>
                <c:pt idx="30391" formatCode="General">
                  <c:v>0.28788999999999998</c:v>
                </c:pt>
                <c:pt idx="30392" formatCode="General">
                  <c:v>0.28788999999999998</c:v>
                </c:pt>
                <c:pt idx="30393" formatCode="General">
                  <c:v>0.28788999999999998</c:v>
                </c:pt>
                <c:pt idx="30394" formatCode="General">
                  <c:v>0.28788999999999998</c:v>
                </c:pt>
                <c:pt idx="30395" formatCode="General">
                  <c:v>0.28788999999999998</c:v>
                </c:pt>
                <c:pt idx="30396" formatCode="General">
                  <c:v>0.28788000000000002</c:v>
                </c:pt>
                <c:pt idx="30397" formatCode="General">
                  <c:v>0.28788000000000002</c:v>
                </c:pt>
                <c:pt idx="30398" formatCode="General">
                  <c:v>0.28788000000000002</c:v>
                </c:pt>
                <c:pt idx="30399" formatCode="General">
                  <c:v>0.28788000000000002</c:v>
                </c:pt>
                <c:pt idx="30400" formatCode="General">
                  <c:v>0.28788000000000002</c:v>
                </c:pt>
                <c:pt idx="30401" formatCode="General">
                  <c:v>0.28788000000000002</c:v>
                </c:pt>
                <c:pt idx="30402" formatCode="General">
                  <c:v>0.28788000000000002</c:v>
                </c:pt>
                <c:pt idx="30403" formatCode="General">
                  <c:v>0.28788000000000002</c:v>
                </c:pt>
                <c:pt idx="30404" formatCode="General">
                  <c:v>0.28788000000000002</c:v>
                </c:pt>
                <c:pt idx="30405" formatCode="General">
                  <c:v>0.28788000000000002</c:v>
                </c:pt>
                <c:pt idx="30406" formatCode="General">
                  <c:v>0.28787000000000001</c:v>
                </c:pt>
                <c:pt idx="30407" formatCode="General">
                  <c:v>0.28787000000000001</c:v>
                </c:pt>
                <c:pt idx="30408" formatCode="General">
                  <c:v>0.28787000000000001</c:v>
                </c:pt>
                <c:pt idx="30409" formatCode="General">
                  <c:v>0.28787000000000001</c:v>
                </c:pt>
                <c:pt idx="30410" formatCode="General">
                  <c:v>0.28787000000000001</c:v>
                </c:pt>
                <c:pt idx="30411" formatCode="General">
                  <c:v>0.28787000000000001</c:v>
                </c:pt>
                <c:pt idx="30412" formatCode="General">
                  <c:v>0.28787000000000001</c:v>
                </c:pt>
                <c:pt idx="30413" formatCode="General">
                  <c:v>0.28787000000000001</c:v>
                </c:pt>
                <c:pt idx="30414" formatCode="General">
                  <c:v>0.28787000000000001</c:v>
                </c:pt>
                <c:pt idx="30415" formatCode="General">
                  <c:v>0.28787000000000001</c:v>
                </c:pt>
                <c:pt idx="30416" formatCode="General">
                  <c:v>0.28787000000000001</c:v>
                </c:pt>
                <c:pt idx="30417" formatCode="General">
                  <c:v>0.28787000000000001</c:v>
                </c:pt>
                <c:pt idx="30418" formatCode="General">
                  <c:v>0.28787000000000001</c:v>
                </c:pt>
                <c:pt idx="30419" formatCode="General">
                  <c:v>0.28787000000000001</c:v>
                </c:pt>
                <c:pt idx="30420" formatCode="General">
                  <c:v>0.28787000000000001</c:v>
                </c:pt>
                <c:pt idx="30421" formatCode="General">
                  <c:v>0.28787000000000001</c:v>
                </c:pt>
                <c:pt idx="30422" formatCode="General">
                  <c:v>0.28787000000000001</c:v>
                </c:pt>
                <c:pt idx="30423" formatCode="General">
                  <c:v>0.28787000000000001</c:v>
                </c:pt>
                <c:pt idx="30424" formatCode="General">
                  <c:v>0.28787000000000001</c:v>
                </c:pt>
                <c:pt idx="30425" formatCode="General">
                  <c:v>0.28787000000000001</c:v>
                </c:pt>
                <c:pt idx="30426" formatCode="General">
                  <c:v>0.28787000000000001</c:v>
                </c:pt>
                <c:pt idx="30427" formatCode="General">
                  <c:v>0.28787000000000001</c:v>
                </c:pt>
                <c:pt idx="30428" formatCode="General">
                  <c:v>0.28787000000000001</c:v>
                </c:pt>
                <c:pt idx="30429" formatCode="General">
                  <c:v>0.28787000000000001</c:v>
                </c:pt>
                <c:pt idx="30430" formatCode="General">
                  <c:v>0.28787000000000001</c:v>
                </c:pt>
                <c:pt idx="30431" formatCode="General">
                  <c:v>0.28787000000000001</c:v>
                </c:pt>
                <c:pt idx="30432" formatCode="General">
                  <c:v>0.28787000000000001</c:v>
                </c:pt>
                <c:pt idx="30433" formatCode="General">
                  <c:v>0.28787000000000001</c:v>
                </c:pt>
                <c:pt idx="30434" formatCode="General">
                  <c:v>0.28787000000000001</c:v>
                </c:pt>
                <c:pt idx="30435" formatCode="General">
                  <c:v>0.28787000000000001</c:v>
                </c:pt>
                <c:pt idx="30436" formatCode="General">
                  <c:v>0.28787000000000001</c:v>
                </c:pt>
                <c:pt idx="30437" formatCode="General">
                  <c:v>0.28787000000000001</c:v>
                </c:pt>
                <c:pt idx="30438" formatCode="General">
                  <c:v>0.28787000000000001</c:v>
                </c:pt>
                <c:pt idx="30439" formatCode="General">
                  <c:v>0.28787000000000001</c:v>
                </c:pt>
                <c:pt idx="30440" formatCode="General">
                  <c:v>0.28787000000000001</c:v>
                </c:pt>
                <c:pt idx="30441" formatCode="General">
                  <c:v>0.28787000000000001</c:v>
                </c:pt>
                <c:pt idx="30442" formatCode="General">
                  <c:v>0.28787000000000001</c:v>
                </c:pt>
                <c:pt idx="30443" formatCode="General">
                  <c:v>0.28787000000000001</c:v>
                </c:pt>
                <c:pt idx="30444" formatCode="General">
                  <c:v>0.28787000000000001</c:v>
                </c:pt>
                <c:pt idx="30445" formatCode="General">
                  <c:v>0.28787000000000001</c:v>
                </c:pt>
                <c:pt idx="30446" formatCode="General">
                  <c:v>0.28787000000000001</c:v>
                </c:pt>
                <c:pt idx="30447" formatCode="General">
                  <c:v>0.28787000000000001</c:v>
                </c:pt>
                <c:pt idx="30448" formatCode="General">
                  <c:v>0.28787000000000001</c:v>
                </c:pt>
                <c:pt idx="30449" formatCode="General">
                  <c:v>0.28787000000000001</c:v>
                </c:pt>
                <c:pt idx="30450" formatCode="General">
                  <c:v>0.28787000000000001</c:v>
                </c:pt>
                <c:pt idx="30451" formatCode="General">
                  <c:v>0.28787000000000001</c:v>
                </c:pt>
                <c:pt idx="30452" formatCode="General">
                  <c:v>0.28787000000000001</c:v>
                </c:pt>
                <c:pt idx="30453" formatCode="General">
                  <c:v>0.28787000000000001</c:v>
                </c:pt>
                <c:pt idx="30454" formatCode="General">
                  <c:v>0.28787000000000001</c:v>
                </c:pt>
                <c:pt idx="30455" formatCode="General">
                  <c:v>0.28787000000000001</c:v>
                </c:pt>
                <c:pt idx="30456" formatCode="General">
                  <c:v>0.28787000000000001</c:v>
                </c:pt>
                <c:pt idx="30457" formatCode="General">
                  <c:v>0.28787000000000001</c:v>
                </c:pt>
                <c:pt idx="30458" formatCode="General">
                  <c:v>0.28787000000000001</c:v>
                </c:pt>
                <c:pt idx="30459" formatCode="General">
                  <c:v>0.28787000000000001</c:v>
                </c:pt>
                <c:pt idx="30460" formatCode="General">
                  <c:v>0.28787000000000001</c:v>
                </c:pt>
                <c:pt idx="30461" formatCode="General">
                  <c:v>0.28787000000000001</c:v>
                </c:pt>
                <c:pt idx="30462" formatCode="General">
                  <c:v>0.28787000000000001</c:v>
                </c:pt>
                <c:pt idx="30463" formatCode="General">
                  <c:v>0.28787000000000001</c:v>
                </c:pt>
                <c:pt idx="30464" formatCode="General">
                  <c:v>0.28787000000000001</c:v>
                </c:pt>
                <c:pt idx="30465" formatCode="General">
                  <c:v>0.28787000000000001</c:v>
                </c:pt>
                <c:pt idx="30466" formatCode="General">
                  <c:v>0.28788000000000002</c:v>
                </c:pt>
                <c:pt idx="30467" formatCode="General">
                  <c:v>0.28788000000000002</c:v>
                </c:pt>
                <c:pt idx="30468" formatCode="General">
                  <c:v>0.28788000000000002</c:v>
                </c:pt>
                <c:pt idx="30469" formatCode="General">
                  <c:v>0.28788000000000002</c:v>
                </c:pt>
                <c:pt idx="30470" formatCode="General">
                  <c:v>0.28788000000000002</c:v>
                </c:pt>
                <c:pt idx="30471" formatCode="General">
                  <c:v>0.28788000000000002</c:v>
                </c:pt>
                <c:pt idx="30472" formatCode="General">
                  <c:v>0.28788000000000002</c:v>
                </c:pt>
                <c:pt idx="30473" formatCode="General">
                  <c:v>0.28788000000000002</c:v>
                </c:pt>
                <c:pt idx="30474" formatCode="General">
                  <c:v>0.28788000000000002</c:v>
                </c:pt>
                <c:pt idx="30475" formatCode="General">
                  <c:v>0.28788000000000002</c:v>
                </c:pt>
                <c:pt idx="30476" formatCode="General">
                  <c:v>0.28788000000000002</c:v>
                </c:pt>
                <c:pt idx="30477" formatCode="General">
                  <c:v>0.28788000000000002</c:v>
                </c:pt>
                <c:pt idx="30478" formatCode="General">
                  <c:v>0.28788000000000002</c:v>
                </c:pt>
                <c:pt idx="30479" formatCode="General">
                  <c:v>0.28788000000000002</c:v>
                </c:pt>
                <c:pt idx="30480" formatCode="General">
                  <c:v>0.28788000000000002</c:v>
                </c:pt>
                <c:pt idx="30481" formatCode="General">
                  <c:v>0.28788000000000002</c:v>
                </c:pt>
                <c:pt idx="30482" formatCode="General">
                  <c:v>0.28788000000000002</c:v>
                </c:pt>
                <c:pt idx="30483" formatCode="General">
                  <c:v>0.28788000000000002</c:v>
                </c:pt>
                <c:pt idx="30484" formatCode="General">
                  <c:v>0.28788999999999998</c:v>
                </c:pt>
                <c:pt idx="30485" formatCode="General">
                  <c:v>0.28788999999999998</c:v>
                </c:pt>
                <c:pt idx="30486" formatCode="General">
                  <c:v>0.28788999999999998</c:v>
                </c:pt>
                <c:pt idx="30487" formatCode="General">
                  <c:v>0.28788999999999998</c:v>
                </c:pt>
                <c:pt idx="30488" formatCode="General">
                  <c:v>0.28788999999999998</c:v>
                </c:pt>
                <c:pt idx="30489" formatCode="General">
                  <c:v>0.28788999999999998</c:v>
                </c:pt>
                <c:pt idx="30490" formatCode="General">
                  <c:v>0.28788999999999998</c:v>
                </c:pt>
                <c:pt idx="30491" formatCode="General">
                  <c:v>0.28788999999999998</c:v>
                </c:pt>
                <c:pt idx="30492" formatCode="General">
                  <c:v>0.28788999999999998</c:v>
                </c:pt>
                <c:pt idx="30493" formatCode="General">
                  <c:v>0.28788999999999998</c:v>
                </c:pt>
                <c:pt idx="30494" formatCode="General">
                  <c:v>0.28788999999999998</c:v>
                </c:pt>
                <c:pt idx="30495" formatCode="General">
                  <c:v>0.28788999999999998</c:v>
                </c:pt>
                <c:pt idx="30496" formatCode="General">
                  <c:v>0.28788999999999998</c:v>
                </c:pt>
                <c:pt idx="30497" formatCode="General">
                  <c:v>0.28788999999999998</c:v>
                </c:pt>
                <c:pt idx="30498" formatCode="General">
                  <c:v>0.28788999999999998</c:v>
                </c:pt>
                <c:pt idx="30499" formatCode="General">
                  <c:v>0.28788999999999998</c:v>
                </c:pt>
                <c:pt idx="30500" formatCode="General">
                  <c:v>0.28789999999999999</c:v>
                </c:pt>
                <c:pt idx="30501" formatCode="General">
                  <c:v>0.28789999999999999</c:v>
                </c:pt>
                <c:pt idx="30502" formatCode="General">
                  <c:v>0.28789999999999999</c:v>
                </c:pt>
                <c:pt idx="30503" formatCode="General">
                  <c:v>0.28789999999999999</c:v>
                </c:pt>
                <c:pt idx="30504" formatCode="General">
                  <c:v>0.28789999999999999</c:v>
                </c:pt>
                <c:pt idx="30505" formatCode="General">
                  <c:v>0.28789999999999999</c:v>
                </c:pt>
                <c:pt idx="30506" formatCode="General">
                  <c:v>0.28789999999999999</c:v>
                </c:pt>
                <c:pt idx="30507" formatCode="General">
                  <c:v>0.28789999999999999</c:v>
                </c:pt>
                <c:pt idx="30508" formatCode="General">
                  <c:v>0.28789999999999999</c:v>
                </c:pt>
                <c:pt idx="30509" formatCode="General">
                  <c:v>0.28789999999999999</c:v>
                </c:pt>
                <c:pt idx="30510" formatCode="General">
                  <c:v>0.28789999999999999</c:v>
                </c:pt>
                <c:pt idx="30511" formatCode="General">
                  <c:v>0.28789999999999999</c:v>
                </c:pt>
                <c:pt idx="30512" formatCode="General">
                  <c:v>0.28789999999999999</c:v>
                </c:pt>
                <c:pt idx="30513" formatCode="General">
                  <c:v>0.28789999999999999</c:v>
                </c:pt>
                <c:pt idx="30514" formatCode="General">
                  <c:v>0.28789999999999999</c:v>
                </c:pt>
                <c:pt idx="30515" formatCode="General">
                  <c:v>0.28789999999999999</c:v>
                </c:pt>
                <c:pt idx="30516" formatCode="General">
                  <c:v>0.28791</c:v>
                </c:pt>
                <c:pt idx="30517" formatCode="General">
                  <c:v>0.28791</c:v>
                </c:pt>
                <c:pt idx="30518" formatCode="General">
                  <c:v>0.28791</c:v>
                </c:pt>
                <c:pt idx="30519" formatCode="General">
                  <c:v>0.28791</c:v>
                </c:pt>
                <c:pt idx="30520" formatCode="General">
                  <c:v>0.28791</c:v>
                </c:pt>
                <c:pt idx="30521" formatCode="General">
                  <c:v>0.28791</c:v>
                </c:pt>
                <c:pt idx="30522" formatCode="General">
                  <c:v>0.28791</c:v>
                </c:pt>
                <c:pt idx="30523" formatCode="General">
                  <c:v>0.28791</c:v>
                </c:pt>
                <c:pt idx="30524" formatCode="General">
                  <c:v>0.28791</c:v>
                </c:pt>
                <c:pt idx="30525" formatCode="General">
                  <c:v>0.28791</c:v>
                </c:pt>
                <c:pt idx="30526" formatCode="General">
                  <c:v>0.28791</c:v>
                </c:pt>
                <c:pt idx="30527" formatCode="General">
                  <c:v>0.28791</c:v>
                </c:pt>
                <c:pt idx="30528" formatCode="General">
                  <c:v>0.28791</c:v>
                </c:pt>
                <c:pt idx="30529" formatCode="General">
                  <c:v>0.28791</c:v>
                </c:pt>
                <c:pt idx="30530" formatCode="General">
                  <c:v>0.28791</c:v>
                </c:pt>
                <c:pt idx="30531" formatCode="General">
                  <c:v>0.28791</c:v>
                </c:pt>
                <c:pt idx="30532" formatCode="General">
                  <c:v>0.28791</c:v>
                </c:pt>
                <c:pt idx="30533" formatCode="General">
                  <c:v>0.28792000000000001</c:v>
                </c:pt>
                <c:pt idx="30534" formatCode="General">
                  <c:v>0.28792000000000001</c:v>
                </c:pt>
                <c:pt idx="30535" formatCode="General">
                  <c:v>0.28792000000000001</c:v>
                </c:pt>
                <c:pt idx="30536" formatCode="General">
                  <c:v>0.28792000000000001</c:v>
                </c:pt>
                <c:pt idx="30537" formatCode="General">
                  <c:v>0.28792000000000001</c:v>
                </c:pt>
                <c:pt idx="30538" formatCode="General">
                  <c:v>0.28792000000000001</c:v>
                </c:pt>
                <c:pt idx="30539" formatCode="General">
                  <c:v>0.28792000000000001</c:v>
                </c:pt>
                <c:pt idx="30540" formatCode="General">
                  <c:v>0.28792000000000001</c:v>
                </c:pt>
                <c:pt idx="30541" formatCode="General">
                  <c:v>0.28792000000000001</c:v>
                </c:pt>
                <c:pt idx="30542" formatCode="General">
                  <c:v>0.28792000000000001</c:v>
                </c:pt>
                <c:pt idx="30543" formatCode="General">
                  <c:v>0.28792000000000001</c:v>
                </c:pt>
                <c:pt idx="30544" formatCode="General">
                  <c:v>0.28792000000000001</c:v>
                </c:pt>
                <c:pt idx="30545" formatCode="General">
                  <c:v>0.28792000000000001</c:v>
                </c:pt>
                <c:pt idx="30546" formatCode="General">
                  <c:v>0.28792000000000001</c:v>
                </c:pt>
                <c:pt idx="30547" formatCode="General">
                  <c:v>0.28792000000000001</c:v>
                </c:pt>
                <c:pt idx="30548" formatCode="General">
                  <c:v>0.28792000000000001</c:v>
                </c:pt>
                <c:pt idx="30549" formatCode="General">
                  <c:v>0.28792000000000001</c:v>
                </c:pt>
                <c:pt idx="30550" formatCode="General">
                  <c:v>0.28793000000000002</c:v>
                </c:pt>
                <c:pt idx="30551" formatCode="General">
                  <c:v>0.28793000000000002</c:v>
                </c:pt>
                <c:pt idx="30552" formatCode="General">
                  <c:v>0.28793000000000002</c:v>
                </c:pt>
                <c:pt idx="30553" formatCode="General">
                  <c:v>0.28793000000000002</c:v>
                </c:pt>
                <c:pt idx="30554" formatCode="General">
                  <c:v>0.28793000000000002</c:v>
                </c:pt>
                <c:pt idx="30555" formatCode="General">
                  <c:v>0.28793000000000002</c:v>
                </c:pt>
                <c:pt idx="30556" formatCode="General">
                  <c:v>0.28793000000000002</c:v>
                </c:pt>
                <c:pt idx="30557" formatCode="General">
                  <c:v>0.28793000000000002</c:v>
                </c:pt>
                <c:pt idx="30558" formatCode="General">
                  <c:v>0.28793000000000002</c:v>
                </c:pt>
                <c:pt idx="30559" formatCode="General">
                  <c:v>0.28793000000000002</c:v>
                </c:pt>
                <c:pt idx="30560" formatCode="General">
                  <c:v>0.28793000000000002</c:v>
                </c:pt>
                <c:pt idx="30561" formatCode="General">
                  <c:v>0.28793000000000002</c:v>
                </c:pt>
                <c:pt idx="30562" formatCode="General">
                  <c:v>0.28793000000000002</c:v>
                </c:pt>
                <c:pt idx="30563" formatCode="General">
                  <c:v>0.28793000000000002</c:v>
                </c:pt>
                <c:pt idx="30564" formatCode="General">
                  <c:v>0.28793000000000002</c:v>
                </c:pt>
                <c:pt idx="30565" formatCode="General">
                  <c:v>0.28793000000000002</c:v>
                </c:pt>
                <c:pt idx="30566" formatCode="General">
                  <c:v>0.28793000000000002</c:v>
                </c:pt>
                <c:pt idx="30567" formatCode="General">
                  <c:v>0.28793000000000002</c:v>
                </c:pt>
                <c:pt idx="30568" formatCode="General">
                  <c:v>0.28793000000000002</c:v>
                </c:pt>
                <c:pt idx="30569" formatCode="General">
                  <c:v>0.28793000000000002</c:v>
                </c:pt>
                <c:pt idx="30570" formatCode="General">
                  <c:v>0.28793999999999997</c:v>
                </c:pt>
                <c:pt idx="30571" formatCode="General">
                  <c:v>0.28793999999999997</c:v>
                </c:pt>
                <c:pt idx="30572" formatCode="General">
                  <c:v>0.28793999999999997</c:v>
                </c:pt>
                <c:pt idx="30573" formatCode="General">
                  <c:v>0.28793999999999997</c:v>
                </c:pt>
                <c:pt idx="30574" formatCode="General">
                  <c:v>0.28793999999999997</c:v>
                </c:pt>
                <c:pt idx="30575" formatCode="General">
                  <c:v>0.28793999999999997</c:v>
                </c:pt>
                <c:pt idx="30576" formatCode="General">
                  <c:v>0.28793999999999997</c:v>
                </c:pt>
                <c:pt idx="30577" formatCode="General">
                  <c:v>0.28793999999999997</c:v>
                </c:pt>
                <c:pt idx="30578" formatCode="General">
                  <c:v>0.28793999999999997</c:v>
                </c:pt>
                <c:pt idx="30579" formatCode="General">
                  <c:v>0.28793999999999997</c:v>
                </c:pt>
                <c:pt idx="30580" formatCode="General">
                  <c:v>0.28793999999999997</c:v>
                </c:pt>
                <c:pt idx="30581" formatCode="General">
                  <c:v>0.28793999999999997</c:v>
                </c:pt>
                <c:pt idx="30582" formatCode="General">
                  <c:v>0.28793999999999997</c:v>
                </c:pt>
                <c:pt idx="30583" formatCode="General">
                  <c:v>0.28793999999999997</c:v>
                </c:pt>
                <c:pt idx="30584" formatCode="General">
                  <c:v>0.28793999999999997</c:v>
                </c:pt>
                <c:pt idx="30585" formatCode="General">
                  <c:v>0.28793999999999997</c:v>
                </c:pt>
                <c:pt idx="30586" formatCode="General">
                  <c:v>0.28793999999999997</c:v>
                </c:pt>
                <c:pt idx="30587" formatCode="General">
                  <c:v>0.28793999999999997</c:v>
                </c:pt>
                <c:pt idx="30588" formatCode="General">
                  <c:v>0.28793999999999997</c:v>
                </c:pt>
                <c:pt idx="30589" formatCode="General">
                  <c:v>0.28793999999999997</c:v>
                </c:pt>
                <c:pt idx="30590" formatCode="General">
                  <c:v>0.28794999999999998</c:v>
                </c:pt>
                <c:pt idx="30591" formatCode="General">
                  <c:v>0.28794999999999998</c:v>
                </c:pt>
                <c:pt idx="30592" formatCode="General">
                  <c:v>0.28794999999999998</c:v>
                </c:pt>
                <c:pt idx="30593" formatCode="General">
                  <c:v>0.28794999999999998</c:v>
                </c:pt>
                <c:pt idx="30594" formatCode="General">
                  <c:v>0.28794999999999998</c:v>
                </c:pt>
                <c:pt idx="30595" formatCode="General">
                  <c:v>0.28794999999999998</c:v>
                </c:pt>
                <c:pt idx="30596" formatCode="General">
                  <c:v>0.28794999999999998</c:v>
                </c:pt>
                <c:pt idx="30597" formatCode="General">
                  <c:v>0.28794999999999998</c:v>
                </c:pt>
                <c:pt idx="30598" formatCode="General">
                  <c:v>0.28794999999999998</c:v>
                </c:pt>
                <c:pt idx="30599" formatCode="General">
                  <c:v>0.28794999999999998</c:v>
                </c:pt>
                <c:pt idx="30600" formatCode="General">
                  <c:v>0.28794999999999998</c:v>
                </c:pt>
                <c:pt idx="30601" formatCode="General">
                  <c:v>0.28794999999999998</c:v>
                </c:pt>
                <c:pt idx="30602" formatCode="General">
                  <c:v>0.28794999999999998</c:v>
                </c:pt>
                <c:pt idx="30603" formatCode="General">
                  <c:v>0.28794999999999998</c:v>
                </c:pt>
                <c:pt idx="30604" formatCode="General">
                  <c:v>0.28794999999999998</c:v>
                </c:pt>
                <c:pt idx="30605" formatCode="General">
                  <c:v>0.28794999999999998</c:v>
                </c:pt>
                <c:pt idx="30606" formatCode="General">
                  <c:v>0.28794999999999998</c:v>
                </c:pt>
                <c:pt idx="30607" formatCode="General">
                  <c:v>0.28794999999999998</c:v>
                </c:pt>
                <c:pt idx="30608" formatCode="General">
                  <c:v>0.28794999999999998</c:v>
                </c:pt>
                <c:pt idx="30609" formatCode="General">
                  <c:v>0.28794999999999998</c:v>
                </c:pt>
                <c:pt idx="30610" formatCode="General">
                  <c:v>0.28795999999999999</c:v>
                </c:pt>
                <c:pt idx="30611" formatCode="General">
                  <c:v>0.28795999999999999</c:v>
                </c:pt>
                <c:pt idx="30612" formatCode="General">
                  <c:v>0.28795999999999999</c:v>
                </c:pt>
                <c:pt idx="30613" formatCode="General">
                  <c:v>0.28795999999999999</c:v>
                </c:pt>
                <c:pt idx="30614" formatCode="General">
                  <c:v>0.28795999999999999</c:v>
                </c:pt>
                <c:pt idx="30615" formatCode="General">
                  <c:v>0.28795999999999999</c:v>
                </c:pt>
                <c:pt idx="30616" formatCode="General">
                  <c:v>0.28795999999999999</c:v>
                </c:pt>
                <c:pt idx="30617" formatCode="General">
                  <c:v>0.28795999999999999</c:v>
                </c:pt>
                <c:pt idx="30618" formatCode="General">
                  <c:v>0.28795999999999999</c:v>
                </c:pt>
                <c:pt idx="30619" formatCode="General">
                  <c:v>0.28795999999999999</c:v>
                </c:pt>
                <c:pt idx="30620" formatCode="General">
                  <c:v>0.28795999999999999</c:v>
                </c:pt>
                <c:pt idx="30621" formatCode="General">
                  <c:v>0.28795999999999999</c:v>
                </c:pt>
                <c:pt idx="30622" formatCode="General">
                  <c:v>0.28795999999999999</c:v>
                </c:pt>
                <c:pt idx="30623" formatCode="General">
                  <c:v>0.28795999999999999</c:v>
                </c:pt>
                <c:pt idx="30624" formatCode="General">
                  <c:v>0.28795999999999999</c:v>
                </c:pt>
                <c:pt idx="30625" formatCode="General">
                  <c:v>0.28795999999999999</c:v>
                </c:pt>
                <c:pt idx="30626" formatCode="General">
                  <c:v>0.28795999999999999</c:v>
                </c:pt>
                <c:pt idx="30627" formatCode="General">
                  <c:v>0.28795999999999999</c:v>
                </c:pt>
                <c:pt idx="30628" formatCode="General">
                  <c:v>0.28795999999999999</c:v>
                </c:pt>
                <c:pt idx="30629" formatCode="General">
                  <c:v>0.28795999999999999</c:v>
                </c:pt>
                <c:pt idx="30630" formatCode="General">
                  <c:v>0.28795999999999999</c:v>
                </c:pt>
                <c:pt idx="30631" formatCode="General">
                  <c:v>0.28795999999999999</c:v>
                </c:pt>
                <c:pt idx="30632" formatCode="General">
                  <c:v>0.28797</c:v>
                </c:pt>
                <c:pt idx="30633" formatCode="General">
                  <c:v>0.28797</c:v>
                </c:pt>
                <c:pt idx="30634" formatCode="General">
                  <c:v>0.28797</c:v>
                </c:pt>
                <c:pt idx="30635" formatCode="General">
                  <c:v>0.28797</c:v>
                </c:pt>
                <c:pt idx="30636" formatCode="General">
                  <c:v>0.28797</c:v>
                </c:pt>
                <c:pt idx="30637" formatCode="General">
                  <c:v>0.28797</c:v>
                </c:pt>
                <c:pt idx="30638" formatCode="General">
                  <c:v>0.28797</c:v>
                </c:pt>
                <c:pt idx="30639" formatCode="General">
                  <c:v>0.28797</c:v>
                </c:pt>
                <c:pt idx="30640" formatCode="General">
                  <c:v>0.28797</c:v>
                </c:pt>
                <c:pt idx="30641" formatCode="General">
                  <c:v>0.28797</c:v>
                </c:pt>
                <c:pt idx="30642" formatCode="General">
                  <c:v>0.28797</c:v>
                </c:pt>
                <c:pt idx="30643" formatCode="General">
                  <c:v>0.28797</c:v>
                </c:pt>
                <c:pt idx="30644" formatCode="General">
                  <c:v>0.28797</c:v>
                </c:pt>
                <c:pt idx="30645" formatCode="General">
                  <c:v>0.28797</c:v>
                </c:pt>
                <c:pt idx="30646" formatCode="General">
                  <c:v>0.28797</c:v>
                </c:pt>
                <c:pt idx="30647" formatCode="General">
                  <c:v>0.28797</c:v>
                </c:pt>
                <c:pt idx="30648" formatCode="General">
                  <c:v>0.28797</c:v>
                </c:pt>
                <c:pt idx="30649" formatCode="General">
                  <c:v>0.28797</c:v>
                </c:pt>
                <c:pt idx="30650" formatCode="General">
                  <c:v>0.28797</c:v>
                </c:pt>
                <c:pt idx="30651" formatCode="General">
                  <c:v>0.28797</c:v>
                </c:pt>
                <c:pt idx="30652" formatCode="General">
                  <c:v>0.28797</c:v>
                </c:pt>
                <c:pt idx="30653" formatCode="General">
                  <c:v>0.28797</c:v>
                </c:pt>
                <c:pt idx="30654" formatCode="General">
                  <c:v>0.28797</c:v>
                </c:pt>
                <c:pt idx="30655" formatCode="General">
                  <c:v>0.28798000000000001</c:v>
                </c:pt>
                <c:pt idx="30656" formatCode="General">
                  <c:v>0.28798000000000001</c:v>
                </c:pt>
                <c:pt idx="30657" formatCode="General">
                  <c:v>0.28798000000000001</c:v>
                </c:pt>
                <c:pt idx="30658" formatCode="General">
                  <c:v>0.28798000000000001</c:v>
                </c:pt>
                <c:pt idx="30659" formatCode="General">
                  <c:v>0.28798000000000001</c:v>
                </c:pt>
                <c:pt idx="30660" formatCode="General">
                  <c:v>0.28798000000000001</c:v>
                </c:pt>
                <c:pt idx="30661" formatCode="General">
                  <c:v>0.28798000000000001</c:v>
                </c:pt>
                <c:pt idx="30662" formatCode="General">
                  <c:v>0.28798000000000001</c:v>
                </c:pt>
                <c:pt idx="30663" formatCode="General">
                  <c:v>0.28798000000000001</c:v>
                </c:pt>
                <c:pt idx="30664" formatCode="General">
                  <c:v>0.28798000000000001</c:v>
                </c:pt>
                <c:pt idx="30665" formatCode="General">
                  <c:v>0.28798000000000001</c:v>
                </c:pt>
                <c:pt idx="30666" formatCode="General">
                  <c:v>0.28798000000000001</c:v>
                </c:pt>
                <c:pt idx="30667" formatCode="General">
                  <c:v>0.28798000000000001</c:v>
                </c:pt>
                <c:pt idx="30668" formatCode="General">
                  <c:v>0.28798000000000001</c:v>
                </c:pt>
                <c:pt idx="30669" formatCode="General">
                  <c:v>0.28798000000000001</c:v>
                </c:pt>
                <c:pt idx="30670" formatCode="General">
                  <c:v>0.28798000000000001</c:v>
                </c:pt>
                <c:pt idx="30671" formatCode="General">
                  <c:v>0.28798000000000001</c:v>
                </c:pt>
                <c:pt idx="30672" formatCode="General">
                  <c:v>0.28798000000000001</c:v>
                </c:pt>
                <c:pt idx="30673" formatCode="General">
                  <c:v>0.28798000000000001</c:v>
                </c:pt>
                <c:pt idx="30674" formatCode="General">
                  <c:v>0.28798000000000001</c:v>
                </c:pt>
                <c:pt idx="30675" formatCode="General">
                  <c:v>0.28798000000000001</c:v>
                </c:pt>
                <c:pt idx="30676" formatCode="General">
                  <c:v>0.28798000000000001</c:v>
                </c:pt>
                <c:pt idx="30677" formatCode="General">
                  <c:v>0.28798000000000001</c:v>
                </c:pt>
                <c:pt idx="30678" formatCode="General">
                  <c:v>0.28798000000000001</c:v>
                </c:pt>
                <c:pt idx="30679" formatCode="General">
                  <c:v>0.28798000000000001</c:v>
                </c:pt>
                <c:pt idx="30680" formatCode="General">
                  <c:v>0.28798000000000001</c:v>
                </c:pt>
                <c:pt idx="30681" formatCode="General">
                  <c:v>0.28799000000000002</c:v>
                </c:pt>
                <c:pt idx="30682" formatCode="General">
                  <c:v>0.28799000000000002</c:v>
                </c:pt>
                <c:pt idx="30683" formatCode="General">
                  <c:v>0.28799000000000002</c:v>
                </c:pt>
                <c:pt idx="30684" formatCode="General">
                  <c:v>0.28799000000000002</c:v>
                </c:pt>
                <c:pt idx="30685" formatCode="General">
                  <c:v>0.28799000000000002</c:v>
                </c:pt>
                <c:pt idx="30686" formatCode="General">
                  <c:v>0.28799000000000002</c:v>
                </c:pt>
                <c:pt idx="30687" formatCode="General">
                  <c:v>0.28799000000000002</c:v>
                </c:pt>
                <c:pt idx="30688" formatCode="General">
                  <c:v>0.28799000000000002</c:v>
                </c:pt>
                <c:pt idx="30689" formatCode="General">
                  <c:v>0.28799000000000002</c:v>
                </c:pt>
                <c:pt idx="30690" formatCode="General">
                  <c:v>0.28799000000000002</c:v>
                </c:pt>
                <c:pt idx="30691" formatCode="General">
                  <c:v>0.28799000000000002</c:v>
                </c:pt>
                <c:pt idx="30692" formatCode="General">
                  <c:v>0.28799000000000002</c:v>
                </c:pt>
                <c:pt idx="30693" formatCode="General">
                  <c:v>0.28799000000000002</c:v>
                </c:pt>
                <c:pt idx="30694" formatCode="General">
                  <c:v>0.28799000000000002</c:v>
                </c:pt>
                <c:pt idx="30695" formatCode="General">
                  <c:v>0.28799000000000002</c:v>
                </c:pt>
                <c:pt idx="30696" formatCode="General">
                  <c:v>0.28799000000000002</c:v>
                </c:pt>
                <c:pt idx="30697" formatCode="General">
                  <c:v>0.28799000000000002</c:v>
                </c:pt>
                <c:pt idx="30698" formatCode="General">
                  <c:v>0.28799000000000002</c:v>
                </c:pt>
                <c:pt idx="30699" formatCode="General">
                  <c:v>0.28799000000000002</c:v>
                </c:pt>
                <c:pt idx="30700" formatCode="General">
                  <c:v>0.28799000000000002</c:v>
                </c:pt>
                <c:pt idx="30701" formatCode="General">
                  <c:v>0.28799000000000002</c:v>
                </c:pt>
                <c:pt idx="30702" formatCode="General">
                  <c:v>0.28799000000000002</c:v>
                </c:pt>
                <c:pt idx="30703" formatCode="General">
                  <c:v>0.28799000000000002</c:v>
                </c:pt>
                <c:pt idx="30704" formatCode="General">
                  <c:v>0.28799000000000002</c:v>
                </c:pt>
                <c:pt idx="30705" formatCode="General">
                  <c:v>0.28799000000000002</c:v>
                </c:pt>
                <c:pt idx="30706" formatCode="General">
                  <c:v>0.28799000000000002</c:v>
                </c:pt>
                <c:pt idx="30707" formatCode="General">
                  <c:v>0.28799000000000002</c:v>
                </c:pt>
                <c:pt idx="30708" formatCode="General">
                  <c:v>0.28799000000000002</c:v>
                </c:pt>
                <c:pt idx="30709" formatCode="General">
                  <c:v>0.28799000000000002</c:v>
                </c:pt>
                <c:pt idx="30710" formatCode="General">
                  <c:v>0.28799000000000002</c:v>
                </c:pt>
                <c:pt idx="30711" formatCode="General">
                  <c:v>0.28799000000000002</c:v>
                </c:pt>
                <c:pt idx="30712" formatCode="General">
                  <c:v>0.28799000000000002</c:v>
                </c:pt>
                <c:pt idx="30713" formatCode="General">
                  <c:v>0.28799000000000002</c:v>
                </c:pt>
                <c:pt idx="30714" formatCode="General">
                  <c:v>0.28799000000000002</c:v>
                </c:pt>
                <c:pt idx="30715" formatCode="General">
                  <c:v>0.28799000000000002</c:v>
                </c:pt>
                <c:pt idx="30716" formatCode="General">
                  <c:v>0.28799000000000002</c:v>
                </c:pt>
                <c:pt idx="30717" formatCode="General">
                  <c:v>0.28799000000000002</c:v>
                </c:pt>
                <c:pt idx="30718" formatCode="General">
                  <c:v>0.28799000000000002</c:v>
                </c:pt>
                <c:pt idx="30719" formatCode="General">
                  <c:v>0.28799999999999998</c:v>
                </c:pt>
                <c:pt idx="30720" formatCode="General">
                  <c:v>0.28799999999999998</c:v>
                </c:pt>
                <c:pt idx="30721" formatCode="General">
                  <c:v>0.28799999999999998</c:v>
                </c:pt>
                <c:pt idx="30722" formatCode="General">
                  <c:v>0.28799999999999998</c:v>
                </c:pt>
                <c:pt idx="30723" formatCode="General">
                  <c:v>0.28799999999999998</c:v>
                </c:pt>
                <c:pt idx="30724" formatCode="General">
                  <c:v>0.28799999999999998</c:v>
                </c:pt>
                <c:pt idx="30725" formatCode="General">
                  <c:v>0.28799999999999998</c:v>
                </c:pt>
                <c:pt idx="30726" formatCode="General">
                  <c:v>0.28799999999999998</c:v>
                </c:pt>
                <c:pt idx="30727" formatCode="General">
                  <c:v>0.28799999999999998</c:v>
                </c:pt>
                <c:pt idx="30728" formatCode="General">
                  <c:v>0.28799999999999998</c:v>
                </c:pt>
                <c:pt idx="30729" formatCode="General">
                  <c:v>0.28799999999999998</c:v>
                </c:pt>
                <c:pt idx="30730" formatCode="General">
                  <c:v>0.28799999999999998</c:v>
                </c:pt>
                <c:pt idx="30731" formatCode="General">
                  <c:v>0.28799999999999998</c:v>
                </c:pt>
                <c:pt idx="30732" formatCode="General">
                  <c:v>0.28799999999999998</c:v>
                </c:pt>
                <c:pt idx="30733" formatCode="General">
                  <c:v>0.28799999999999998</c:v>
                </c:pt>
                <c:pt idx="30734" formatCode="General">
                  <c:v>0.28799999999999998</c:v>
                </c:pt>
                <c:pt idx="30735" formatCode="General">
                  <c:v>0.28799999999999998</c:v>
                </c:pt>
                <c:pt idx="30736" formatCode="General">
                  <c:v>0.28799999999999998</c:v>
                </c:pt>
                <c:pt idx="30737" formatCode="General">
                  <c:v>0.28799999999999998</c:v>
                </c:pt>
                <c:pt idx="30738" formatCode="General">
                  <c:v>0.28799999999999998</c:v>
                </c:pt>
                <c:pt idx="30739" formatCode="General">
                  <c:v>0.28799999999999998</c:v>
                </c:pt>
                <c:pt idx="30740" formatCode="General">
                  <c:v>0.28799999999999998</c:v>
                </c:pt>
                <c:pt idx="30741" formatCode="General">
                  <c:v>0.28799999999999998</c:v>
                </c:pt>
                <c:pt idx="30742" formatCode="General">
                  <c:v>0.28799999999999998</c:v>
                </c:pt>
                <c:pt idx="30743" formatCode="General">
                  <c:v>0.28799999999999998</c:v>
                </c:pt>
                <c:pt idx="30744" formatCode="General">
                  <c:v>0.28799999999999998</c:v>
                </c:pt>
                <c:pt idx="30745" formatCode="General">
                  <c:v>0.28799999999999998</c:v>
                </c:pt>
                <c:pt idx="30746" formatCode="General">
                  <c:v>0.28799999999999998</c:v>
                </c:pt>
                <c:pt idx="30747" formatCode="General">
                  <c:v>0.28799999999999998</c:v>
                </c:pt>
                <c:pt idx="30748" formatCode="General">
                  <c:v>0.28799999999999998</c:v>
                </c:pt>
                <c:pt idx="30749" formatCode="General">
                  <c:v>0.28799999999999998</c:v>
                </c:pt>
                <c:pt idx="30750" formatCode="General">
                  <c:v>0.28799999999999998</c:v>
                </c:pt>
                <c:pt idx="30751" formatCode="General">
                  <c:v>0.28799999999999998</c:v>
                </c:pt>
                <c:pt idx="30752" formatCode="General">
                  <c:v>0.28799999999999998</c:v>
                </c:pt>
                <c:pt idx="30753" formatCode="General">
                  <c:v>0.28799999999999998</c:v>
                </c:pt>
                <c:pt idx="30754" formatCode="General">
                  <c:v>0.28799999999999998</c:v>
                </c:pt>
                <c:pt idx="30755" formatCode="General">
                  <c:v>0.28799999999999998</c:v>
                </c:pt>
                <c:pt idx="30756" formatCode="General">
                  <c:v>0.28799999999999998</c:v>
                </c:pt>
                <c:pt idx="30757" formatCode="General">
                  <c:v>0.28799999999999998</c:v>
                </c:pt>
                <c:pt idx="30758" formatCode="General">
                  <c:v>0.28799999999999998</c:v>
                </c:pt>
                <c:pt idx="30759" formatCode="General">
                  <c:v>0.28799999999999998</c:v>
                </c:pt>
                <c:pt idx="30760" formatCode="General">
                  <c:v>0.28799999999999998</c:v>
                </c:pt>
                <c:pt idx="30761" formatCode="General">
                  <c:v>0.28799999999999998</c:v>
                </c:pt>
                <c:pt idx="30762" formatCode="General">
                  <c:v>0.28799999999999998</c:v>
                </c:pt>
                <c:pt idx="30763" formatCode="General">
                  <c:v>0.28799999999999998</c:v>
                </c:pt>
                <c:pt idx="30764" formatCode="General">
                  <c:v>0.28799999999999998</c:v>
                </c:pt>
                <c:pt idx="30765" formatCode="General">
                  <c:v>0.28799999999999998</c:v>
                </c:pt>
                <c:pt idx="30766" formatCode="General">
                  <c:v>0.28799999999999998</c:v>
                </c:pt>
                <c:pt idx="30767" formatCode="General">
                  <c:v>0.28799999999999998</c:v>
                </c:pt>
                <c:pt idx="30768" formatCode="General">
                  <c:v>0.28799999999999998</c:v>
                </c:pt>
                <c:pt idx="30769" formatCode="General">
                  <c:v>0.28799999999999998</c:v>
                </c:pt>
                <c:pt idx="30770" formatCode="General">
                  <c:v>0.28799999999999998</c:v>
                </c:pt>
                <c:pt idx="30771" formatCode="General">
                  <c:v>0.28799999999999998</c:v>
                </c:pt>
                <c:pt idx="30772" formatCode="General">
                  <c:v>0.28799999999999998</c:v>
                </c:pt>
                <c:pt idx="30773" formatCode="General">
                  <c:v>0.28799999999999998</c:v>
                </c:pt>
                <c:pt idx="30774" formatCode="General">
                  <c:v>0.28799999999999998</c:v>
                </c:pt>
                <c:pt idx="30775" formatCode="General">
                  <c:v>0.28799999999999998</c:v>
                </c:pt>
                <c:pt idx="30776" formatCode="General">
                  <c:v>0.28799999999999998</c:v>
                </c:pt>
                <c:pt idx="30777" formatCode="General">
                  <c:v>0.28799999999999998</c:v>
                </c:pt>
                <c:pt idx="30778" formatCode="General">
                  <c:v>0.28799999999999998</c:v>
                </c:pt>
                <c:pt idx="30779" formatCode="General">
                  <c:v>0.28799999999999998</c:v>
                </c:pt>
                <c:pt idx="30780" formatCode="General">
                  <c:v>0.28799999999999998</c:v>
                </c:pt>
                <c:pt idx="30781" formatCode="General">
                  <c:v>0.28799999999999998</c:v>
                </c:pt>
                <c:pt idx="30782" formatCode="General">
                  <c:v>0.28799999999999998</c:v>
                </c:pt>
                <c:pt idx="30783" formatCode="General">
                  <c:v>0.28799999999999998</c:v>
                </c:pt>
                <c:pt idx="30784" formatCode="General">
                  <c:v>0.28799999999999998</c:v>
                </c:pt>
                <c:pt idx="30785" formatCode="General">
                  <c:v>0.28799999999999998</c:v>
                </c:pt>
                <c:pt idx="30786" formatCode="General">
                  <c:v>0.28799999999999998</c:v>
                </c:pt>
                <c:pt idx="30787" formatCode="General">
                  <c:v>0.28799999999999998</c:v>
                </c:pt>
                <c:pt idx="30788" formatCode="General">
                  <c:v>0.28799999999999998</c:v>
                </c:pt>
                <c:pt idx="30789" formatCode="General">
                  <c:v>0.28799999999999998</c:v>
                </c:pt>
                <c:pt idx="30790" formatCode="General">
                  <c:v>0.28799999999999998</c:v>
                </c:pt>
                <c:pt idx="30791" formatCode="General">
                  <c:v>0.28799999999999998</c:v>
                </c:pt>
                <c:pt idx="30792" formatCode="General">
                  <c:v>0.28799999999999998</c:v>
                </c:pt>
                <c:pt idx="30793" formatCode="General">
                  <c:v>0.28799999999999998</c:v>
                </c:pt>
                <c:pt idx="30794" formatCode="General">
                  <c:v>0.28799999999999998</c:v>
                </c:pt>
                <c:pt idx="30795" formatCode="General">
                  <c:v>0.28799999999999998</c:v>
                </c:pt>
                <c:pt idx="30796" formatCode="General">
                  <c:v>0.28799999999999998</c:v>
                </c:pt>
                <c:pt idx="30797" formatCode="General">
                  <c:v>0.28799999999999998</c:v>
                </c:pt>
                <c:pt idx="30798" formatCode="General">
                  <c:v>0.28799999999999998</c:v>
                </c:pt>
                <c:pt idx="30799" formatCode="General">
                  <c:v>0.28799999999999998</c:v>
                </c:pt>
                <c:pt idx="30800" formatCode="General">
                  <c:v>0.28799999999999998</c:v>
                </c:pt>
                <c:pt idx="30801" formatCode="General">
                  <c:v>0.28799999999999998</c:v>
                </c:pt>
                <c:pt idx="30802" formatCode="General">
                  <c:v>0.28799999999999998</c:v>
                </c:pt>
                <c:pt idx="30803" formatCode="General">
                  <c:v>0.28799999999999998</c:v>
                </c:pt>
                <c:pt idx="30804" formatCode="General">
                  <c:v>0.28799999999999998</c:v>
                </c:pt>
                <c:pt idx="30805" formatCode="General">
                  <c:v>0.28799999999999998</c:v>
                </c:pt>
                <c:pt idx="30806" formatCode="General">
                  <c:v>0.28799999999999998</c:v>
                </c:pt>
                <c:pt idx="30807" formatCode="General">
                  <c:v>0.28799999999999998</c:v>
                </c:pt>
                <c:pt idx="30808" formatCode="General">
                  <c:v>0.28799999999999998</c:v>
                </c:pt>
                <c:pt idx="30809" formatCode="General">
                  <c:v>0.28799999999999998</c:v>
                </c:pt>
                <c:pt idx="30810" formatCode="General">
                  <c:v>0.28799999999999998</c:v>
                </c:pt>
                <c:pt idx="30811" formatCode="General">
                  <c:v>0.28799999999999998</c:v>
                </c:pt>
                <c:pt idx="30812" formatCode="General">
                  <c:v>0.28799999999999998</c:v>
                </c:pt>
                <c:pt idx="30813" formatCode="General">
                  <c:v>0.28799999999999998</c:v>
                </c:pt>
                <c:pt idx="30814" formatCode="General">
                  <c:v>0.28799999999999998</c:v>
                </c:pt>
                <c:pt idx="30815" formatCode="General">
                  <c:v>0.28799999999999998</c:v>
                </c:pt>
                <c:pt idx="30816" formatCode="General">
                  <c:v>0.28799999999999998</c:v>
                </c:pt>
                <c:pt idx="30817" formatCode="General">
                  <c:v>0.28799999999999998</c:v>
                </c:pt>
                <c:pt idx="30818" formatCode="General">
                  <c:v>0.28799999999999998</c:v>
                </c:pt>
                <c:pt idx="30819" formatCode="General">
                  <c:v>0.28799999999999998</c:v>
                </c:pt>
                <c:pt idx="30820" formatCode="General">
                  <c:v>0.28799999999999998</c:v>
                </c:pt>
                <c:pt idx="30821" formatCode="General">
                  <c:v>0.28799999999999998</c:v>
                </c:pt>
                <c:pt idx="30822" formatCode="General">
                  <c:v>0.28799999999999998</c:v>
                </c:pt>
                <c:pt idx="30823" formatCode="General">
                  <c:v>0.28799999999999998</c:v>
                </c:pt>
                <c:pt idx="30824" formatCode="General">
                  <c:v>0.28799999999999998</c:v>
                </c:pt>
                <c:pt idx="30825" formatCode="General">
                  <c:v>0.28799999999999998</c:v>
                </c:pt>
                <c:pt idx="30826" formatCode="General">
                  <c:v>0.28799999999999998</c:v>
                </c:pt>
                <c:pt idx="30827" formatCode="General">
                  <c:v>0.28799999999999998</c:v>
                </c:pt>
                <c:pt idx="30828" formatCode="General">
                  <c:v>0.28799999999999998</c:v>
                </c:pt>
                <c:pt idx="30829" formatCode="General">
                  <c:v>0.28799999999999998</c:v>
                </c:pt>
                <c:pt idx="30830" formatCode="General">
                  <c:v>0.28799999999999998</c:v>
                </c:pt>
                <c:pt idx="30831" formatCode="General">
                  <c:v>0.28799999999999998</c:v>
                </c:pt>
                <c:pt idx="30832" formatCode="General">
                  <c:v>0.28799999999999998</c:v>
                </c:pt>
                <c:pt idx="30833" formatCode="General">
                  <c:v>0.28799999999999998</c:v>
                </c:pt>
                <c:pt idx="30834" formatCode="General">
                  <c:v>0.28799999999999998</c:v>
                </c:pt>
                <c:pt idx="30835" formatCode="General">
                  <c:v>0.28799999999999998</c:v>
                </c:pt>
                <c:pt idx="30836" formatCode="General">
                  <c:v>0.28799999999999998</c:v>
                </c:pt>
                <c:pt idx="30837" formatCode="General">
                  <c:v>0.28799999999999998</c:v>
                </c:pt>
                <c:pt idx="30838" formatCode="General">
                  <c:v>0.28799999999999998</c:v>
                </c:pt>
                <c:pt idx="30839" formatCode="General">
                  <c:v>0.28799999999999998</c:v>
                </c:pt>
                <c:pt idx="30840" formatCode="General">
                  <c:v>0.28799999999999998</c:v>
                </c:pt>
                <c:pt idx="30841" formatCode="General">
                  <c:v>0.28799999999999998</c:v>
                </c:pt>
                <c:pt idx="30842" formatCode="General">
                  <c:v>0.28799999999999998</c:v>
                </c:pt>
                <c:pt idx="30843" formatCode="General">
                  <c:v>0.28799999999999998</c:v>
                </c:pt>
                <c:pt idx="30844" formatCode="General">
                  <c:v>0.28799999999999998</c:v>
                </c:pt>
                <c:pt idx="30845" formatCode="General">
                  <c:v>0.28799999999999998</c:v>
                </c:pt>
                <c:pt idx="30846" formatCode="General">
                  <c:v>0.28799999999999998</c:v>
                </c:pt>
                <c:pt idx="30847" formatCode="General">
                  <c:v>0.28799999999999998</c:v>
                </c:pt>
                <c:pt idx="30848" formatCode="General">
                  <c:v>0.28799999999999998</c:v>
                </c:pt>
                <c:pt idx="30849" formatCode="General">
                  <c:v>0.28799999999999998</c:v>
                </c:pt>
                <c:pt idx="30850" formatCode="General">
                  <c:v>0.28799999999999998</c:v>
                </c:pt>
                <c:pt idx="30851" formatCode="General">
                  <c:v>0.28799999999999998</c:v>
                </c:pt>
                <c:pt idx="30852" formatCode="General">
                  <c:v>0.28799999999999998</c:v>
                </c:pt>
                <c:pt idx="30853" formatCode="General">
                  <c:v>0.28799999999999998</c:v>
                </c:pt>
                <c:pt idx="30854" formatCode="General">
                  <c:v>0.28799999999999998</c:v>
                </c:pt>
                <c:pt idx="30855" formatCode="General">
                  <c:v>0.28799999999999998</c:v>
                </c:pt>
                <c:pt idx="30856" formatCode="General">
                  <c:v>0.28799999999999998</c:v>
                </c:pt>
                <c:pt idx="30857" formatCode="General">
                  <c:v>0.28799999999999998</c:v>
                </c:pt>
                <c:pt idx="30858" formatCode="General">
                  <c:v>0.28799999999999998</c:v>
                </c:pt>
                <c:pt idx="30859" formatCode="General">
                  <c:v>0.28799999999999998</c:v>
                </c:pt>
                <c:pt idx="30860" formatCode="General">
                  <c:v>0.28799999999999998</c:v>
                </c:pt>
                <c:pt idx="30861" formatCode="General">
                  <c:v>0.28799999999999998</c:v>
                </c:pt>
                <c:pt idx="30862" formatCode="General">
                  <c:v>0.28799999999999998</c:v>
                </c:pt>
                <c:pt idx="30863" formatCode="General">
                  <c:v>0.28799999999999998</c:v>
                </c:pt>
                <c:pt idx="30864" formatCode="General">
                  <c:v>0.28799999999999998</c:v>
                </c:pt>
                <c:pt idx="30865" formatCode="General">
                  <c:v>0.28799999999999998</c:v>
                </c:pt>
                <c:pt idx="30866" formatCode="General">
                  <c:v>0.28799999999999998</c:v>
                </c:pt>
                <c:pt idx="30867" formatCode="General">
                  <c:v>0.28799999999999998</c:v>
                </c:pt>
                <c:pt idx="30868" formatCode="General">
                  <c:v>0.28799999999999998</c:v>
                </c:pt>
                <c:pt idx="30869" formatCode="General">
                  <c:v>0.28799999999999998</c:v>
                </c:pt>
                <c:pt idx="30870" formatCode="General">
                  <c:v>0.28799999999999998</c:v>
                </c:pt>
                <c:pt idx="30871" formatCode="General">
                  <c:v>0.28799999999999998</c:v>
                </c:pt>
                <c:pt idx="30872" formatCode="General">
                  <c:v>0.28799999999999998</c:v>
                </c:pt>
                <c:pt idx="30873" formatCode="General">
                  <c:v>0.28799999999999998</c:v>
                </c:pt>
                <c:pt idx="30874" formatCode="General">
                  <c:v>0.28799999999999998</c:v>
                </c:pt>
                <c:pt idx="30875" formatCode="General">
                  <c:v>0.28799999999999998</c:v>
                </c:pt>
                <c:pt idx="30876" formatCode="General">
                  <c:v>0.28799999999999998</c:v>
                </c:pt>
                <c:pt idx="30877" formatCode="General">
                  <c:v>0.28799999999999998</c:v>
                </c:pt>
                <c:pt idx="30878" formatCode="General">
                  <c:v>0.28799999999999998</c:v>
                </c:pt>
                <c:pt idx="30879" formatCode="General">
                  <c:v>0.28799999999999998</c:v>
                </c:pt>
                <c:pt idx="30880" formatCode="General">
                  <c:v>0.28799999999999998</c:v>
                </c:pt>
                <c:pt idx="30881" formatCode="General">
                  <c:v>0.28799999999999998</c:v>
                </c:pt>
                <c:pt idx="30882" formatCode="General">
                  <c:v>0.28799999999999998</c:v>
                </c:pt>
                <c:pt idx="30883" formatCode="General">
                  <c:v>0.28799999999999998</c:v>
                </c:pt>
                <c:pt idx="30884" formatCode="General">
                  <c:v>0.28799999999999998</c:v>
                </c:pt>
                <c:pt idx="30885" formatCode="General">
                  <c:v>0.28799999999999998</c:v>
                </c:pt>
                <c:pt idx="30886" formatCode="General">
                  <c:v>0.28799999999999998</c:v>
                </c:pt>
                <c:pt idx="30887" formatCode="General">
                  <c:v>0.28799999999999998</c:v>
                </c:pt>
                <c:pt idx="30888" formatCode="General">
                  <c:v>0.28799999999999998</c:v>
                </c:pt>
                <c:pt idx="30889" formatCode="General">
                  <c:v>0.28799999999999998</c:v>
                </c:pt>
                <c:pt idx="30890" formatCode="General">
                  <c:v>0.28799999999999998</c:v>
                </c:pt>
                <c:pt idx="30891" formatCode="General">
                  <c:v>0.28799999999999998</c:v>
                </c:pt>
                <c:pt idx="30892" formatCode="General">
                  <c:v>0.28799999999999998</c:v>
                </c:pt>
                <c:pt idx="30893" formatCode="General">
                  <c:v>0.28799999999999998</c:v>
                </c:pt>
                <c:pt idx="30894" formatCode="General">
                  <c:v>0.28799999999999998</c:v>
                </c:pt>
                <c:pt idx="30895" formatCode="General">
                  <c:v>0.28799999999999998</c:v>
                </c:pt>
                <c:pt idx="30896" formatCode="General">
                  <c:v>0.28799999999999998</c:v>
                </c:pt>
                <c:pt idx="30897" formatCode="General">
                  <c:v>0.28799999999999998</c:v>
                </c:pt>
                <c:pt idx="30898" formatCode="General">
                  <c:v>0.28799999999999998</c:v>
                </c:pt>
                <c:pt idx="30899" formatCode="General">
                  <c:v>0.28799999999999998</c:v>
                </c:pt>
                <c:pt idx="30900" formatCode="General">
                  <c:v>0.28799999999999998</c:v>
                </c:pt>
                <c:pt idx="30901" formatCode="General">
                  <c:v>0.28799999999999998</c:v>
                </c:pt>
                <c:pt idx="30902" formatCode="General">
                  <c:v>0.28799999999999998</c:v>
                </c:pt>
                <c:pt idx="30903" formatCode="General">
                  <c:v>0.28799999999999998</c:v>
                </c:pt>
                <c:pt idx="30904" formatCode="General">
                  <c:v>0.28799999999999998</c:v>
                </c:pt>
                <c:pt idx="30905" formatCode="General">
                  <c:v>0.28799999999999998</c:v>
                </c:pt>
                <c:pt idx="30906" formatCode="General">
                  <c:v>0.28799999999999998</c:v>
                </c:pt>
                <c:pt idx="30907" formatCode="General">
                  <c:v>0.28799999999999998</c:v>
                </c:pt>
                <c:pt idx="30908" formatCode="General">
                  <c:v>0.28799999999999998</c:v>
                </c:pt>
                <c:pt idx="30909" formatCode="General">
                  <c:v>0.28799999999999998</c:v>
                </c:pt>
                <c:pt idx="30910" formatCode="General">
                  <c:v>0.28799999999999998</c:v>
                </c:pt>
                <c:pt idx="30911" formatCode="General">
                  <c:v>0.28799999999999998</c:v>
                </c:pt>
                <c:pt idx="30912" formatCode="General">
                  <c:v>0.28799999999999998</c:v>
                </c:pt>
                <c:pt idx="30913" formatCode="General">
                  <c:v>0.28799999999999998</c:v>
                </c:pt>
                <c:pt idx="30914" formatCode="General">
                  <c:v>0.28799999999999998</c:v>
                </c:pt>
                <c:pt idx="30915" formatCode="General">
                  <c:v>0.28799999999999998</c:v>
                </c:pt>
                <c:pt idx="30916" formatCode="General">
                  <c:v>0.28799999999999998</c:v>
                </c:pt>
                <c:pt idx="30917" formatCode="General">
                  <c:v>0.28799999999999998</c:v>
                </c:pt>
                <c:pt idx="30918" formatCode="General">
                  <c:v>0.28799999999999998</c:v>
                </c:pt>
                <c:pt idx="30919" formatCode="General">
                  <c:v>0.28799999999999998</c:v>
                </c:pt>
                <c:pt idx="30920" formatCode="General">
                  <c:v>0.28799999999999998</c:v>
                </c:pt>
                <c:pt idx="30921" formatCode="General">
                  <c:v>0.28799999999999998</c:v>
                </c:pt>
                <c:pt idx="30922" formatCode="General">
                  <c:v>0.28799999999999998</c:v>
                </c:pt>
                <c:pt idx="30923" formatCode="General">
                  <c:v>0.28799999999999998</c:v>
                </c:pt>
                <c:pt idx="30924" formatCode="General">
                  <c:v>0.28799999999999998</c:v>
                </c:pt>
                <c:pt idx="30925" formatCode="General">
                  <c:v>0.28799999999999998</c:v>
                </c:pt>
                <c:pt idx="30926" formatCode="General">
                  <c:v>0.28799999999999998</c:v>
                </c:pt>
                <c:pt idx="30927" formatCode="General">
                  <c:v>0.28799999999999998</c:v>
                </c:pt>
                <c:pt idx="30928" formatCode="General">
                  <c:v>0.28799999999999998</c:v>
                </c:pt>
                <c:pt idx="30929" formatCode="General">
                  <c:v>0.28799999999999998</c:v>
                </c:pt>
                <c:pt idx="30930" formatCode="General">
                  <c:v>0.28799999999999998</c:v>
                </c:pt>
                <c:pt idx="30931" formatCode="General">
                  <c:v>0.28799999999999998</c:v>
                </c:pt>
                <c:pt idx="30932" formatCode="General">
                  <c:v>0.28799999999999998</c:v>
                </c:pt>
                <c:pt idx="30933" formatCode="General">
                  <c:v>0.28799999999999998</c:v>
                </c:pt>
                <c:pt idx="30934" formatCode="General">
                  <c:v>0.28799999999999998</c:v>
                </c:pt>
                <c:pt idx="30935" formatCode="General">
                  <c:v>0.28799999999999998</c:v>
                </c:pt>
                <c:pt idx="30936" formatCode="General">
                  <c:v>0.28799999999999998</c:v>
                </c:pt>
                <c:pt idx="30937" formatCode="General">
                  <c:v>0.28799999999999998</c:v>
                </c:pt>
                <c:pt idx="30938" formatCode="General">
                  <c:v>0.28799999999999998</c:v>
                </c:pt>
                <c:pt idx="30939" formatCode="General">
                  <c:v>0.28799999999999998</c:v>
                </c:pt>
                <c:pt idx="30940" formatCode="General">
                  <c:v>0.28799999999999998</c:v>
                </c:pt>
                <c:pt idx="30941" formatCode="General">
                  <c:v>0.28799999999999998</c:v>
                </c:pt>
                <c:pt idx="30942" formatCode="General">
                  <c:v>0.28799999999999998</c:v>
                </c:pt>
                <c:pt idx="30943" formatCode="General">
                  <c:v>0.28799999999999998</c:v>
                </c:pt>
                <c:pt idx="30944" formatCode="General">
                  <c:v>0.28799999999999998</c:v>
                </c:pt>
                <c:pt idx="30945" formatCode="General">
                  <c:v>0.28799999999999998</c:v>
                </c:pt>
                <c:pt idx="30946" formatCode="General">
                  <c:v>0.28799999999999998</c:v>
                </c:pt>
                <c:pt idx="30947" formatCode="General">
                  <c:v>0.28799999999999998</c:v>
                </c:pt>
                <c:pt idx="30948" formatCode="General">
                  <c:v>0.28799999999999998</c:v>
                </c:pt>
                <c:pt idx="30949" formatCode="General">
                  <c:v>0.28799999999999998</c:v>
                </c:pt>
                <c:pt idx="30950" formatCode="General">
                  <c:v>0.28799999999999998</c:v>
                </c:pt>
                <c:pt idx="30951" formatCode="General">
                  <c:v>0.28799999999999998</c:v>
                </c:pt>
                <c:pt idx="30952" formatCode="General">
                  <c:v>0.28799999999999998</c:v>
                </c:pt>
                <c:pt idx="30953" formatCode="General">
                  <c:v>0.28799999999999998</c:v>
                </c:pt>
                <c:pt idx="30954" formatCode="General">
                  <c:v>0.28799999999999998</c:v>
                </c:pt>
                <c:pt idx="30955" formatCode="General">
                  <c:v>0.28799999999999998</c:v>
                </c:pt>
                <c:pt idx="30956" formatCode="General">
                  <c:v>0.28799999999999998</c:v>
                </c:pt>
                <c:pt idx="30957" formatCode="General">
                  <c:v>0.28799999999999998</c:v>
                </c:pt>
                <c:pt idx="30958" formatCode="General">
                  <c:v>0.28799999999999998</c:v>
                </c:pt>
                <c:pt idx="30959" formatCode="General">
                  <c:v>0.28799999999999998</c:v>
                </c:pt>
                <c:pt idx="30960" formatCode="General">
                  <c:v>0.28799999999999998</c:v>
                </c:pt>
                <c:pt idx="30961" formatCode="General">
                  <c:v>0.28799999999999998</c:v>
                </c:pt>
                <c:pt idx="30962" formatCode="General">
                  <c:v>0.28799999999999998</c:v>
                </c:pt>
                <c:pt idx="30963" formatCode="General">
                  <c:v>0.28799999999999998</c:v>
                </c:pt>
                <c:pt idx="30964" formatCode="General">
                  <c:v>0.28799999999999998</c:v>
                </c:pt>
                <c:pt idx="30965" formatCode="General">
                  <c:v>0.28799999999999998</c:v>
                </c:pt>
                <c:pt idx="30966" formatCode="General">
                  <c:v>0.28799999999999998</c:v>
                </c:pt>
                <c:pt idx="30967" formatCode="General">
                  <c:v>0.28799999999999998</c:v>
                </c:pt>
                <c:pt idx="30968" formatCode="General">
                  <c:v>0.28799999999999998</c:v>
                </c:pt>
                <c:pt idx="30969" formatCode="General">
                  <c:v>0.28799999999999998</c:v>
                </c:pt>
                <c:pt idx="30970" formatCode="General">
                  <c:v>0.28799999999999998</c:v>
                </c:pt>
                <c:pt idx="30971" formatCode="General">
                  <c:v>0.28799999999999998</c:v>
                </c:pt>
                <c:pt idx="30972" formatCode="General">
                  <c:v>0.28799999999999998</c:v>
                </c:pt>
                <c:pt idx="30973" formatCode="General">
                  <c:v>0.28799999999999998</c:v>
                </c:pt>
                <c:pt idx="30974" formatCode="General">
                  <c:v>0.28799999999999998</c:v>
                </c:pt>
                <c:pt idx="30975" formatCode="General">
                  <c:v>0.28799999999999998</c:v>
                </c:pt>
                <c:pt idx="30976" formatCode="General">
                  <c:v>0.28799999999999998</c:v>
                </c:pt>
                <c:pt idx="30977" formatCode="General">
                  <c:v>0.28799999999999998</c:v>
                </c:pt>
                <c:pt idx="30978" formatCode="General">
                  <c:v>0.28799999999999998</c:v>
                </c:pt>
                <c:pt idx="30979" formatCode="General">
                  <c:v>0.28799999999999998</c:v>
                </c:pt>
                <c:pt idx="30980" formatCode="General">
                  <c:v>0.28799999999999998</c:v>
                </c:pt>
                <c:pt idx="30981" formatCode="General">
                  <c:v>0.28799999999999998</c:v>
                </c:pt>
                <c:pt idx="30982" formatCode="General">
                  <c:v>0.28799999999999998</c:v>
                </c:pt>
                <c:pt idx="30983" formatCode="General">
                  <c:v>0.28799999999999998</c:v>
                </c:pt>
                <c:pt idx="30984" formatCode="General">
                  <c:v>0.28799999999999998</c:v>
                </c:pt>
                <c:pt idx="30985" formatCode="General">
                  <c:v>0.28799999999999998</c:v>
                </c:pt>
                <c:pt idx="30986" formatCode="General">
                  <c:v>0.28799999999999998</c:v>
                </c:pt>
                <c:pt idx="30987" formatCode="General">
                  <c:v>0.28799999999999998</c:v>
                </c:pt>
                <c:pt idx="30988" formatCode="General">
                  <c:v>0.28799999999999998</c:v>
                </c:pt>
                <c:pt idx="30989" formatCode="General">
                  <c:v>0.28799999999999998</c:v>
                </c:pt>
                <c:pt idx="30990" formatCode="General">
                  <c:v>0.28799999999999998</c:v>
                </c:pt>
                <c:pt idx="30991" formatCode="General">
                  <c:v>0.28799999999999998</c:v>
                </c:pt>
                <c:pt idx="30992" formatCode="General">
                  <c:v>0.28799999999999998</c:v>
                </c:pt>
                <c:pt idx="30993" formatCode="General">
                  <c:v>0.28799999999999998</c:v>
                </c:pt>
                <c:pt idx="30994" formatCode="General">
                  <c:v>0.28799999999999998</c:v>
                </c:pt>
                <c:pt idx="30995" formatCode="General">
                  <c:v>0.28799999999999998</c:v>
                </c:pt>
                <c:pt idx="30996" formatCode="General">
                  <c:v>0.28799999999999998</c:v>
                </c:pt>
                <c:pt idx="30997" formatCode="General">
                  <c:v>0.28799999999999998</c:v>
                </c:pt>
                <c:pt idx="30998" formatCode="General">
                  <c:v>0.28799999999999998</c:v>
                </c:pt>
                <c:pt idx="30999" formatCode="General">
                  <c:v>0.28799999999999998</c:v>
                </c:pt>
                <c:pt idx="31000" formatCode="General">
                  <c:v>0.28799999999999998</c:v>
                </c:pt>
                <c:pt idx="31001" formatCode="General">
                  <c:v>0.28799999999999998</c:v>
                </c:pt>
                <c:pt idx="31002" formatCode="General">
                  <c:v>0.28799999999999998</c:v>
                </c:pt>
                <c:pt idx="31003" formatCode="General">
                  <c:v>0.28799999999999998</c:v>
                </c:pt>
                <c:pt idx="31004" formatCode="General">
                  <c:v>0.28799999999999998</c:v>
                </c:pt>
                <c:pt idx="31005" formatCode="General">
                  <c:v>0.28799999999999998</c:v>
                </c:pt>
                <c:pt idx="31006" formatCode="General">
                  <c:v>0.28799999999999998</c:v>
                </c:pt>
                <c:pt idx="31007" formatCode="General">
                  <c:v>0.28799999999999998</c:v>
                </c:pt>
                <c:pt idx="31008" formatCode="General">
                  <c:v>0.28799999999999998</c:v>
                </c:pt>
                <c:pt idx="31009" formatCode="General">
                  <c:v>0.28799999999999998</c:v>
                </c:pt>
                <c:pt idx="31010" formatCode="General">
                  <c:v>0.28799999999999998</c:v>
                </c:pt>
                <c:pt idx="31011" formatCode="General">
                  <c:v>0.28799999999999998</c:v>
                </c:pt>
                <c:pt idx="31012" formatCode="General">
                  <c:v>0.28799999999999998</c:v>
                </c:pt>
                <c:pt idx="31013" formatCode="General">
                  <c:v>0.28799999999999998</c:v>
                </c:pt>
                <c:pt idx="31014" formatCode="General">
                  <c:v>0.28799999999999998</c:v>
                </c:pt>
                <c:pt idx="31015" formatCode="General">
                  <c:v>0.28799999999999998</c:v>
                </c:pt>
                <c:pt idx="31016" formatCode="General">
                  <c:v>0.28799999999999998</c:v>
                </c:pt>
                <c:pt idx="31017" formatCode="General">
                  <c:v>0.28799999999999998</c:v>
                </c:pt>
                <c:pt idx="31018" formatCode="General">
                  <c:v>0.28799999999999998</c:v>
                </c:pt>
                <c:pt idx="31019" formatCode="General">
                  <c:v>0.28799999999999998</c:v>
                </c:pt>
                <c:pt idx="31020" formatCode="General">
                  <c:v>0.28799999999999998</c:v>
                </c:pt>
                <c:pt idx="31021" formatCode="General">
                  <c:v>0.28799999999999998</c:v>
                </c:pt>
                <c:pt idx="31022" formatCode="General">
                  <c:v>0.28799999999999998</c:v>
                </c:pt>
                <c:pt idx="31023" formatCode="General">
                  <c:v>0.28799999999999998</c:v>
                </c:pt>
                <c:pt idx="31024" formatCode="General">
                  <c:v>0.28799999999999998</c:v>
                </c:pt>
                <c:pt idx="31025" formatCode="General">
                  <c:v>0.28799999999999998</c:v>
                </c:pt>
                <c:pt idx="31026" formatCode="General">
                  <c:v>0.28799999999999998</c:v>
                </c:pt>
                <c:pt idx="31027" formatCode="General">
                  <c:v>0.28799999999999998</c:v>
                </c:pt>
                <c:pt idx="31028" formatCode="General">
                  <c:v>0.28799999999999998</c:v>
                </c:pt>
                <c:pt idx="31029" formatCode="General">
                  <c:v>0.28799999999999998</c:v>
                </c:pt>
                <c:pt idx="31030" formatCode="General">
                  <c:v>0.28799999999999998</c:v>
                </c:pt>
                <c:pt idx="31031" formatCode="General">
                  <c:v>0.28799999999999998</c:v>
                </c:pt>
                <c:pt idx="31032" formatCode="General">
                  <c:v>0.28799999999999998</c:v>
                </c:pt>
                <c:pt idx="31033" formatCode="General">
                  <c:v>0.28799999999999998</c:v>
                </c:pt>
                <c:pt idx="31034" formatCode="General">
                  <c:v>0.28799999999999998</c:v>
                </c:pt>
                <c:pt idx="31035" formatCode="General">
                  <c:v>0.28799999999999998</c:v>
                </c:pt>
                <c:pt idx="31036" formatCode="General">
                  <c:v>0.28799999999999998</c:v>
                </c:pt>
                <c:pt idx="31037" formatCode="General">
                  <c:v>0.28799999999999998</c:v>
                </c:pt>
                <c:pt idx="31038" formatCode="General">
                  <c:v>0.28799999999999998</c:v>
                </c:pt>
                <c:pt idx="31039" formatCode="General">
                  <c:v>0.28799999999999998</c:v>
                </c:pt>
                <c:pt idx="31040" formatCode="General">
                  <c:v>0.28800999999999999</c:v>
                </c:pt>
                <c:pt idx="31041" formatCode="General">
                  <c:v>0.28800999999999999</c:v>
                </c:pt>
                <c:pt idx="31042" formatCode="General">
                  <c:v>0.28800999999999999</c:v>
                </c:pt>
                <c:pt idx="31043" formatCode="General">
                  <c:v>0.28800999999999999</c:v>
                </c:pt>
                <c:pt idx="31044" formatCode="General">
                  <c:v>0.28800999999999999</c:v>
                </c:pt>
                <c:pt idx="31045" formatCode="General">
                  <c:v>0.28800999999999999</c:v>
                </c:pt>
                <c:pt idx="31046" formatCode="General">
                  <c:v>0.28800999999999999</c:v>
                </c:pt>
                <c:pt idx="31047" formatCode="General">
                  <c:v>0.28800999999999999</c:v>
                </c:pt>
                <c:pt idx="31048" formatCode="General">
                  <c:v>0.28800999999999999</c:v>
                </c:pt>
                <c:pt idx="31049" formatCode="General">
                  <c:v>0.28800999999999999</c:v>
                </c:pt>
                <c:pt idx="31050" formatCode="General">
                  <c:v>0.28800999999999999</c:v>
                </c:pt>
                <c:pt idx="31051" formatCode="General">
                  <c:v>0.28800999999999999</c:v>
                </c:pt>
                <c:pt idx="31052" formatCode="General">
                  <c:v>0.28800999999999999</c:v>
                </c:pt>
                <c:pt idx="31053" formatCode="General">
                  <c:v>0.28800999999999999</c:v>
                </c:pt>
                <c:pt idx="31054" formatCode="General">
                  <c:v>0.28800999999999999</c:v>
                </c:pt>
                <c:pt idx="31055" formatCode="General">
                  <c:v>0.28800999999999999</c:v>
                </c:pt>
                <c:pt idx="31056" formatCode="General">
                  <c:v>0.28800999999999999</c:v>
                </c:pt>
                <c:pt idx="31057" formatCode="General">
                  <c:v>0.28800999999999999</c:v>
                </c:pt>
                <c:pt idx="31058" formatCode="General">
                  <c:v>0.28800999999999999</c:v>
                </c:pt>
                <c:pt idx="31059" formatCode="General">
                  <c:v>0.28800999999999999</c:v>
                </c:pt>
                <c:pt idx="31060" formatCode="General">
                  <c:v>0.28800999999999999</c:v>
                </c:pt>
                <c:pt idx="31061" formatCode="General">
                  <c:v>0.28800999999999999</c:v>
                </c:pt>
                <c:pt idx="31062" formatCode="General">
                  <c:v>0.28800999999999999</c:v>
                </c:pt>
                <c:pt idx="31063" formatCode="General">
                  <c:v>0.28800999999999999</c:v>
                </c:pt>
                <c:pt idx="31064" formatCode="General">
                  <c:v>0.28800999999999999</c:v>
                </c:pt>
                <c:pt idx="31065" formatCode="General">
                  <c:v>0.28800999999999999</c:v>
                </c:pt>
                <c:pt idx="31066" formatCode="General">
                  <c:v>0.28800999999999999</c:v>
                </c:pt>
                <c:pt idx="31067" formatCode="General">
                  <c:v>0.28800999999999999</c:v>
                </c:pt>
                <c:pt idx="31068" formatCode="General">
                  <c:v>0.28800999999999999</c:v>
                </c:pt>
                <c:pt idx="31069" formatCode="General">
                  <c:v>0.28800999999999999</c:v>
                </c:pt>
                <c:pt idx="31070" formatCode="General">
                  <c:v>0.28800999999999999</c:v>
                </c:pt>
                <c:pt idx="31071" formatCode="General">
                  <c:v>0.28800999999999999</c:v>
                </c:pt>
                <c:pt idx="31072" formatCode="General">
                  <c:v>0.28800999999999999</c:v>
                </c:pt>
                <c:pt idx="31073" formatCode="General">
                  <c:v>0.28800999999999999</c:v>
                </c:pt>
                <c:pt idx="31074" formatCode="General">
                  <c:v>0.28800999999999999</c:v>
                </c:pt>
                <c:pt idx="31075" formatCode="General">
                  <c:v>0.28800999999999999</c:v>
                </c:pt>
                <c:pt idx="31076" formatCode="General">
                  <c:v>0.28800999999999999</c:v>
                </c:pt>
                <c:pt idx="31077" formatCode="General">
                  <c:v>0.28800999999999999</c:v>
                </c:pt>
                <c:pt idx="31078" formatCode="General">
                  <c:v>0.28800999999999999</c:v>
                </c:pt>
                <c:pt idx="31079" formatCode="General">
                  <c:v>0.28800999999999999</c:v>
                </c:pt>
                <c:pt idx="31080" formatCode="General">
                  <c:v>0.28800999999999999</c:v>
                </c:pt>
                <c:pt idx="31081" formatCode="General">
                  <c:v>0.28800999999999999</c:v>
                </c:pt>
                <c:pt idx="31082" formatCode="General">
                  <c:v>0.28800999999999999</c:v>
                </c:pt>
                <c:pt idx="31083" formatCode="General">
                  <c:v>0.28800999999999999</c:v>
                </c:pt>
                <c:pt idx="31084" formatCode="General">
                  <c:v>0.28800999999999999</c:v>
                </c:pt>
                <c:pt idx="31085" formatCode="General">
                  <c:v>0.28800999999999999</c:v>
                </c:pt>
                <c:pt idx="31086" formatCode="General">
                  <c:v>0.28800999999999999</c:v>
                </c:pt>
                <c:pt idx="31087" formatCode="General">
                  <c:v>0.28800999999999999</c:v>
                </c:pt>
                <c:pt idx="31088" formatCode="General">
                  <c:v>0.28800999999999999</c:v>
                </c:pt>
                <c:pt idx="31089" formatCode="General">
                  <c:v>0.28800999999999999</c:v>
                </c:pt>
                <c:pt idx="31090" formatCode="General">
                  <c:v>0.28800999999999999</c:v>
                </c:pt>
                <c:pt idx="31091" formatCode="General">
                  <c:v>0.28800999999999999</c:v>
                </c:pt>
                <c:pt idx="31092" formatCode="General">
                  <c:v>0.28800999999999999</c:v>
                </c:pt>
                <c:pt idx="31093" formatCode="General">
                  <c:v>0.28800999999999999</c:v>
                </c:pt>
                <c:pt idx="31094" formatCode="General">
                  <c:v>0.28800999999999999</c:v>
                </c:pt>
                <c:pt idx="31095" formatCode="General">
                  <c:v>0.28800999999999999</c:v>
                </c:pt>
                <c:pt idx="31096" formatCode="General">
                  <c:v>0.28800999999999999</c:v>
                </c:pt>
                <c:pt idx="31097" formatCode="General">
                  <c:v>0.28800999999999999</c:v>
                </c:pt>
                <c:pt idx="31098" formatCode="General">
                  <c:v>0.28800999999999999</c:v>
                </c:pt>
                <c:pt idx="31099" formatCode="General">
                  <c:v>0.28800999999999999</c:v>
                </c:pt>
                <c:pt idx="31100" formatCode="General">
                  <c:v>0.28800999999999999</c:v>
                </c:pt>
                <c:pt idx="31101" formatCode="General">
                  <c:v>0.28800999999999999</c:v>
                </c:pt>
                <c:pt idx="31102" formatCode="General">
                  <c:v>0.28800999999999999</c:v>
                </c:pt>
                <c:pt idx="31103" formatCode="General">
                  <c:v>0.28800999999999999</c:v>
                </c:pt>
                <c:pt idx="31104" formatCode="General">
                  <c:v>0.28800999999999999</c:v>
                </c:pt>
                <c:pt idx="31105" formatCode="General">
                  <c:v>0.28800999999999999</c:v>
                </c:pt>
                <c:pt idx="31106" formatCode="General">
                  <c:v>0.28800999999999999</c:v>
                </c:pt>
                <c:pt idx="31107" formatCode="General">
                  <c:v>0.28800999999999999</c:v>
                </c:pt>
                <c:pt idx="31108" formatCode="General">
                  <c:v>0.28800999999999999</c:v>
                </c:pt>
                <c:pt idx="31109" formatCode="General">
                  <c:v>0.28800999999999999</c:v>
                </c:pt>
                <c:pt idx="31110" formatCode="General">
                  <c:v>0.28800999999999999</c:v>
                </c:pt>
                <c:pt idx="31111" formatCode="General">
                  <c:v>0.28800999999999999</c:v>
                </c:pt>
                <c:pt idx="31112" formatCode="General">
                  <c:v>0.28800999999999999</c:v>
                </c:pt>
                <c:pt idx="31113" formatCode="General">
                  <c:v>0.28800999999999999</c:v>
                </c:pt>
                <c:pt idx="31114" formatCode="General">
                  <c:v>0.28800999999999999</c:v>
                </c:pt>
                <c:pt idx="31115" formatCode="General">
                  <c:v>0.28800999999999999</c:v>
                </c:pt>
                <c:pt idx="31116" formatCode="General">
                  <c:v>0.28800999999999999</c:v>
                </c:pt>
                <c:pt idx="31117" formatCode="General">
                  <c:v>0.28800999999999999</c:v>
                </c:pt>
                <c:pt idx="31118" formatCode="General">
                  <c:v>0.28800999999999999</c:v>
                </c:pt>
                <c:pt idx="31119" formatCode="General">
                  <c:v>0.28800999999999999</c:v>
                </c:pt>
                <c:pt idx="31120" formatCode="General">
                  <c:v>0.28800999999999999</c:v>
                </c:pt>
                <c:pt idx="31121" formatCode="General">
                  <c:v>0.28800999999999999</c:v>
                </c:pt>
                <c:pt idx="31122" formatCode="General">
                  <c:v>0.28800999999999999</c:v>
                </c:pt>
                <c:pt idx="31123" formatCode="General">
                  <c:v>0.28800999999999999</c:v>
                </c:pt>
                <c:pt idx="31124" formatCode="General">
                  <c:v>0.28800999999999999</c:v>
                </c:pt>
                <c:pt idx="31125" formatCode="General">
                  <c:v>0.28800999999999999</c:v>
                </c:pt>
                <c:pt idx="31126" formatCode="General">
                  <c:v>0.28800999999999999</c:v>
                </c:pt>
                <c:pt idx="31127" formatCode="General">
                  <c:v>0.28800999999999999</c:v>
                </c:pt>
                <c:pt idx="31128" formatCode="General">
                  <c:v>0.28800999999999999</c:v>
                </c:pt>
                <c:pt idx="31129" formatCode="General">
                  <c:v>0.28800999999999999</c:v>
                </c:pt>
                <c:pt idx="31130" formatCode="General">
                  <c:v>0.28800999999999999</c:v>
                </c:pt>
                <c:pt idx="31131" formatCode="General">
                  <c:v>0.28800999999999999</c:v>
                </c:pt>
                <c:pt idx="31132" formatCode="General">
                  <c:v>0.28800999999999999</c:v>
                </c:pt>
                <c:pt idx="31133" formatCode="General">
                  <c:v>0.28800999999999999</c:v>
                </c:pt>
                <c:pt idx="31134" formatCode="General">
                  <c:v>0.28800999999999999</c:v>
                </c:pt>
                <c:pt idx="31135" formatCode="General">
                  <c:v>0.28800999999999999</c:v>
                </c:pt>
                <c:pt idx="31136" formatCode="General">
                  <c:v>0.28800999999999999</c:v>
                </c:pt>
                <c:pt idx="31137" formatCode="General">
                  <c:v>0.28800999999999999</c:v>
                </c:pt>
                <c:pt idx="31138" formatCode="General">
                  <c:v>0.28800999999999999</c:v>
                </c:pt>
                <c:pt idx="31139" formatCode="General">
                  <c:v>0.28799999999999998</c:v>
                </c:pt>
                <c:pt idx="31140" formatCode="General">
                  <c:v>0.28799999999999998</c:v>
                </c:pt>
                <c:pt idx="31141" formatCode="General">
                  <c:v>0.28799999999999998</c:v>
                </c:pt>
                <c:pt idx="31142" formatCode="General">
                  <c:v>0.28799999999999998</c:v>
                </c:pt>
                <c:pt idx="31143" formatCode="General">
                  <c:v>0.28799999999999998</c:v>
                </c:pt>
                <c:pt idx="31144" formatCode="General">
                  <c:v>0.28799999999999998</c:v>
                </c:pt>
                <c:pt idx="31145" formatCode="General">
                  <c:v>0.28799999999999998</c:v>
                </c:pt>
                <c:pt idx="31146" formatCode="General">
                  <c:v>0.28799999999999998</c:v>
                </c:pt>
                <c:pt idx="31147" formatCode="General">
                  <c:v>0.28799999999999998</c:v>
                </c:pt>
                <c:pt idx="31148" formatCode="General">
                  <c:v>0.28799999999999998</c:v>
                </c:pt>
                <c:pt idx="31149" formatCode="General">
                  <c:v>0.28799999999999998</c:v>
                </c:pt>
                <c:pt idx="31150" formatCode="General">
                  <c:v>0.28799999999999998</c:v>
                </c:pt>
                <c:pt idx="31151" formatCode="General">
                  <c:v>0.28799999999999998</c:v>
                </c:pt>
                <c:pt idx="31152" formatCode="General">
                  <c:v>0.28799999999999998</c:v>
                </c:pt>
                <c:pt idx="31153" formatCode="General">
                  <c:v>0.28799999999999998</c:v>
                </c:pt>
                <c:pt idx="31154" formatCode="General">
                  <c:v>0.28799999999999998</c:v>
                </c:pt>
                <c:pt idx="31155" formatCode="General">
                  <c:v>0.28799999999999998</c:v>
                </c:pt>
                <c:pt idx="31156" formatCode="General">
                  <c:v>0.28799999999999998</c:v>
                </c:pt>
                <c:pt idx="31157" formatCode="General">
                  <c:v>0.28799999999999998</c:v>
                </c:pt>
                <c:pt idx="31158" formatCode="General">
                  <c:v>0.28799999999999998</c:v>
                </c:pt>
                <c:pt idx="31159" formatCode="General">
                  <c:v>0.28799999999999998</c:v>
                </c:pt>
                <c:pt idx="31160" formatCode="General">
                  <c:v>0.28799999999999998</c:v>
                </c:pt>
                <c:pt idx="31161" formatCode="General">
                  <c:v>0.28799999999999998</c:v>
                </c:pt>
                <c:pt idx="31162" formatCode="General">
                  <c:v>0.28799999999999998</c:v>
                </c:pt>
                <c:pt idx="31163" formatCode="General">
                  <c:v>0.28799999999999998</c:v>
                </c:pt>
                <c:pt idx="31164" formatCode="General">
                  <c:v>0.28799999999999998</c:v>
                </c:pt>
                <c:pt idx="31165" formatCode="General">
                  <c:v>0.28799999999999998</c:v>
                </c:pt>
                <c:pt idx="31166" formatCode="General">
                  <c:v>0.28799999999999998</c:v>
                </c:pt>
                <c:pt idx="31167" formatCode="General">
                  <c:v>0.28799999999999998</c:v>
                </c:pt>
                <c:pt idx="31168" formatCode="General">
                  <c:v>0.28799999999999998</c:v>
                </c:pt>
                <c:pt idx="31169" formatCode="General">
                  <c:v>0.28799999999999998</c:v>
                </c:pt>
                <c:pt idx="31170" formatCode="General">
                  <c:v>0.28799999999999998</c:v>
                </c:pt>
                <c:pt idx="31171" formatCode="General">
                  <c:v>0.28799999999999998</c:v>
                </c:pt>
                <c:pt idx="31172" formatCode="General">
                  <c:v>0.28799999999999998</c:v>
                </c:pt>
                <c:pt idx="31173" formatCode="General">
                  <c:v>0.28799999999999998</c:v>
                </c:pt>
                <c:pt idx="31174" formatCode="General">
                  <c:v>0.28799999999999998</c:v>
                </c:pt>
                <c:pt idx="31175" formatCode="General">
                  <c:v>0.28799999999999998</c:v>
                </c:pt>
                <c:pt idx="31176" formatCode="General">
                  <c:v>0.28799999999999998</c:v>
                </c:pt>
                <c:pt idx="31177" formatCode="General">
                  <c:v>0.28799999999999998</c:v>
                </c:pt>
                <c:pt idx="31178" formatCode="General">
                  <c:v>0.28799999999999998</c:v>
                </c:pt>
                <c:pt idx="31179" formatCode="General">
                  <c:v>0.28799999999999998</c:v>
                </c:pt>
                <c:pt idx="31180" formatCode="General">
                  <c:v>0.28799999999999998</c:v>
                </c:pt>
                <c:pt idx="31181" formatCode="General">
                  <c:v>0.28799999999999998</c:v>
                </c:pt>
                <c:pt idx="31182" formatCode="General">
                  <c:v>0.28799999999999998</c:v>
                </c:pt>
                <c:pt idx="31183" formatCode="General">
                  <c:v>0.28799999999999998</c:v>
                </c:pt>
                <c:pt idx="31184" formatCode="General">
                  <c:v>0.28799999999999998</c:v>
                </c:pt>
                <c:pt idx="31185" formatCode="General">
                  <c:v>0.28799999999999998</c:v>
                </c:pt>
                <c:pt idx="31186" formatCode="General">
                  <c:v>0.28799999999999998</c:v>
                </c:pt>
                <c:pt idx="31187" formatCode="General">
                  <c:v>0.28799999999999998</c:v>
                </c:pt>
                <c:pt idx="31188" formatCode="General">
                  <c:v>0.28799999999999998</c:v>
                </c:pt>
                <c:pt idx="31189" formatCode="General">
                  <c:v>0.28799999999999998</c:v>
                </c:pt>
                <c:pt idx="31190" formatCode="General">
                  <c:v>0.28799999999999998</c:v>
                </c:pt>
                <c:pt idx="31191" formatCode="General">
                  <c:v>0.28799000000000002</c:v>
                </c:pt>
                <c:pt idx="31192" formatCode="General">
                  <c:v>0.28799000000000002</c:v>
                </c:pt>
                <c:pt idx="31193" formatCode="General">
                  <c:v>0.28799000000000002</c:v>
                </c:pt>
                <c:pt idx="31194" formatCode="General">
                  <c:v>0.28799000000000002</c:v>
                </c:pt>
                <c:pt idx="31195" formatCode="General">
                  <c:v>0.28799000000000002</c:v>
                </c:pt>
                <c:pt idx="31196" formatCode="General">
                  <c:v>0.28799000000000002</c:v>
                </c:pt>
                <c:pt idx="31197" formatCode="General">
                  <c:v>0.28799000000000002</c:v>
                </c:pt>
                <c:pt idx="31198" formatCode="General">
                  <c:v>0.28799000000000002</c:v>
                </c:pt>
                <c:pt idx="31199" formatCode="General">
                  <c:v>0.28799000000000002</c:v>
                </c:pt>
                <c:pt idx="31200" formatCode="General">
                  <c:v>0.28799000000000002</c:v>
                </c:pt>
                <c:pt idx="31201" formatCode="General">
                  <c:v>0.28799000000000002</c:v>
                </c:pt>
                <c:pt idx="31202" formatCode="General">
                  <c:v>0.28799000000000002</c:v>
                </c:pt>
                <c:pt idx="31203" formatCode="General">
                  <c:v>0.28799000000000002</c:v>
                </c:pt>
                <c:pt idx="31204" formatCode="General">
                  <c:v>0.28799000000000002</c:v>
                </c:pt>
                <c:pt idx="31205" formatCode="General">
                  <c:v>0.28799000000000002</c:v>
                </c:pt>
                <c:pt idx="31206" formatCode="General">
                  <c:v>0.28799000000000002</c:v>
                </c:pt>
                <c:pt idx="31207" formatCode="General">
                  <c:v>0.28799000000000002</c:v>
                </c:pt>
                <c:pt idx="31208" formatCode="General">
                  <c:v>0.28799000000000002</c:v>
                </c:pt>
                <c:pt idx="31209" formatCode="General">
                  <c:v>0.28799000000000002</c:v>
                </c:pt>
                <c:pt idx="31210" formatCode="General">
                  <c:v>0.28799000000000002</c:v>
                </c:pt>
                <c:pt idx="31211" formatCode="General">
                  <c:v>0.28799000000000002</c:v>
                </c:pt>
                <c:pt idx="31212" formatCode="General">
                  <c:v>0.28799000000000002</c:v>
                </c:pt>
                <c:pt idx="31213" formatCode="General">
                  <c:v>0.28799000000000002</c:v>
                </c:pt>
                <c:pt idx="31214" formatCode="General">
                  <c:v>0.28799000000000002</c:v>
                </c:pt>
                <c:pt idx="31215" formatCode="General">
                  <c:v>0.28799000000000002</c:v>
                </c:pt>
                <c:pt idx="31216" formatCode="General">
                  <c:v>0.28799000000000002</c:v>
                </c:pt>
                <c:pt idx="31217" formatCode="General">
                  <c:v>0.28799000000000002</c:v>
                </c:pt>
                <c:pt idx="31218" formatCode="General">
                  <c:v>0.28799000000000002</c:v>
                </c:pt>
                <c:pt idx="31219" formatCode="General">
                  <c:v>0.28799000000000002</c:v>
                </c:pt>
                <c:pt idx="31220" formatCode="General">
                  <c:v>0.28799000000000002</c:v>
                </c:pt>
                <c:pt idx="31221" formatCode="General">
                  <c:v>0.28799000000000002</c:v>
                </c:pt>
                <c:pt idx="31222" formatCode="General">
                  <c:v>0.28799000000000002</c:v>
                </c:pt>
                <c:pt idx="31223" formatCode="General">
                  <c:v>0.28799000000000002</c:v>
                </c:pt>
                <c:pt idx="31224" formatCode="General">
                  <c:v>0.28799000000000002</c:v>
                </c:pt>
                <c:pt idx="31225" formatCode="General">
                  <c:v>0.28799000000000002</c:v>
                </c:pt>
                <c:pt idx="31226" formatCode="General">
                  <c:v>0.28798000000000001</c:v>
                </c:pt>
                <c:pt idx="31227" formatCode="General">
                  <c:v>0.28798000000000001</c:v>
                </c:pt>
                <c:pt idx="31228" formatCode="General">
                  <c:v>0.28798000000000001</c:v>
                </c:pt>
                <c:pt idx="31229" formatCode="General">
                  <c:v>0.28798000000000001</c:v>
                </c:pt>
                <c:pt idx="31230" formatCode="General">
                  <c:v>0.28798000000000001</c:v>
                </c:pt>
                <c:pt idx="31231" formatCode="General">
                  <c:v>0.28798000000000001</c:v>
                </c:pt>
                <c:pt idx="31232" formatCode="General">
                  <c:v>0.28798000000000001</c:v>
                </c:pt>
                <c:pt idx="31233" formatCode="General">
                  <c:v>0.28798000000000001</c:v>
                </c:pt>
                <c:pt idx="31234" formatCode="General">
                  <c:v>0.28798000000000001</c:v>
                </c:pt>
                <c:pt idx="31235" formatCode="General">
                  <c:v>0.28798000000000001</c:v>
                </c:pt>
                <c:pt idx="31236" formatCode="General">
                  <c:v>0.28798000000000001</c:v>
                </c:pt>
                <c:pt idx="31237" formatCode="General">
                  <c:v>0.28798000000000001</c:v>
                </c:pt>
                <c:pt idx="31238" formatCode="General">
                  <c:v>0.28798000000000001</c:v>
                </c:pt>
                <c:pt idx="31239" formatCode="General">
                  <c:v>0.28798000000000001</c:v>
                </c:pt>
                <c:pt idx="31240" formatCode="General">
                  <c:v>0.28798000000000001</c:v>
                </c:pt>
                <c:pt idx="31241" formatCode="General">
                  <c:v>0.28798000000000001</c:v>
                </c:pt>
                <c:pt idx="31242" formatCode="General">
                  <c:v>0.28798000000000001</c:v>
                </c:pt>
                <c:pt idx="31243" formatCode="General">
                  <c:v>0.28798000000000001</c:v>
                </c:pt>
                <c:pt idx="31244" formatCode="General">
                  <c:v>0.28798000000000001</c:v>
                </c:pt>
                <c:pt idx="31245" formatCode="General">
                  <c:v>0.28798000000000001</c:v>
                </c:pt>
                <c:pt idx="31246" formatCode="General">
                  <c:v>0.28798000000000001</c:v>
                </c:pt>
                <c:pt idx="31247" formatCode="General">
                  <c:v>0.28798000000000001</c:v>
                </c:pt>
                <c:pt idx="31248" formatCode="General">
                  <c:v>0.28798000000000001</c:v>
                </c:pt>
                <c:pt idx="31249" formatCode="General">
                  <c:v>0.28798000000000001</c:v>
                </c:pt>
                <c:pt idx="31250" formatCode="General">
                  <c:v>0.28798000000000001</c:v>
                </c:pt>
                <c:pt idx="31251" formatCode="General">
                  <c:v>0.28798000000000001</c:v>
                </c:pt>
                <c:pt idx="31252" formatCode="General">
                  <c:v>0.28798000000000001</c:v>
                </c:pt>
                <c:pt idx="31253" formatCode="General">
                  <c:v>0.28798000000000001</c:v>
                </c:pt>
                <c:pt idx="31254" formatCode="General">
                  <c:v>0.28798000000000001</c:v>
                </c:pt>
                <c:pt idx="31255" formatCode="General">
                  <c:v>0.28798000000000001</c:v>
                </c:pt>
                <c:pt idx="31256" formatCode="General">
                  <c:v>0.28798000000000001</c:v>
                </c:pt>
                <c:pt idx="31257" formatCode="General">
                  <c:v>0.28798000000000001</c:v>
                </c:pt>
                <c:pt idx="31258" formatCode="General">
                  <c:v>0.28798000000000001</c:v>
                </c:pt>
                <c:pt idx="31259" formatCode="General">
                  <c:v>0.28798000000000001</c:v>
                </c:pt>
                <c:pt idx="31260" formatCode="General">
                  <c:v>0.28798000000000001</c:v>
                </c:pt>
                <c:pt idx="31261" formatCode="General">
                  <c:v>0.28797</c:v>
                </c:pt>
                <c:pt idx="31262" formatCode="General">
                  <c:v>0.28797</c:v>
                </c:pt>
                <c:pt idx="31263" formatCode="General">
                  <c:v>0.28797</c:v>
                </c:pt>
                <c:pt idx="31264" formatCode="General">
                  <c:v>0.28797</c:v>
                </c:pt>
                <c:pt idx="31265" formatCode="General">
                  <c:v>0.28797</c:v>
                </c:pt>
                <c:pt idx="31266" formatCode="General">
                  <c:v>0.28797</c:v>
                </c:pt>
                <c:pt idx="31267" formatCode="General">
                  <c:v>0.28797</c:v>
                </c:pt>
                <c:pt idx="31268" formatCode="General">
                  <c:v>0.28797</c:v>
                </c:pt>
                <c:pt idx="31269" formatCode="General">
                  <c:v>0.28797</c:v>
                </c:pt>
                <c:pt idx="31270" formatCode="General">
                  <c:v>0.28797</c:v>
                </c:pt>
                <c:pt idx="31271" formatCode="General">
                  <c:v>0.28797</c:v>
                </c:pt>
                <c:pt idx="31272" formatCode="General">
                  <c:v>0.28797</c:v>
                </c:pt>
                <c:pt idx="31273" formatCode="General">
                  <c:v>0.28797</c:v>
                </c:pt>
                <c:pt idx="31274" formatCode="General">
                  <c:v>0.28797</c:v>
                </c:pt>
                <c:pt idx="31275" formatCode="General">
                  <c:v>0.28797</c:v>
                </c:pt>
                <c:pt idx="31276" formatCode="General">
                  <c:v>0.28797</c:v>
                </c:pt>
                <c:pt idx="31277" formatCode="General">
                  <c:v>0.28797</c:v>
                </c:pt>
                <c:pt idx="31278" formatCode="General">
                  <c:v>0.28797</c:v>
                </c:pt>
                <c:pt idx="31279" formatCode="General">
                  <c:v>0.28797</c:v>
                </c:pt>
                <c:pt idx="31280" formatCode="General">
                  <c:v>0.28797</c:v>
                </c:pt>
                <c:pt idx="31281" formatCode="General">
                  <c:v>0.28797</c:v>
                </c:pt>
                <c:pt idx="31282" formatCode="General">
                  <c:v>0.28797</c:v>
                </c:pt>
                <c:pt idx="31283" formatCode="General">
                  <c:v>0.28797</c:v>
                </c:pt>
                <c:pt idx="31284" formatCode="General">
                  <c:v>0.28797</c:v>
                </c:pt>
                <c:pt idx="31285" formatCode="General">
                  <c:v>0.28797</c:v>
                </c:pt>
                <c:pt idx="31286" formatCode="General">
                  <c:v>0.28797</c:v>
                </c:pt>
                <c:pt idx="31287" formatCode="General">
                  <c:v>0.28797</c:v>
                </c:pt>
                <c:pt idx="31288" formatCode="General">
                  <c:v>0.28797</c:v>
                </c:pt>
                <c:pt idx="31289" formatCode="General">
                  <c:v>0.28797</c:v>
                </c:pt>
                <c:pt idx="31290" formatCode="General">
                  <c:v>0.28797</c:v>
                </c:pt>
                <c:pt idx="31291" formatCode="General">
                  <c:v>0.28797</c:v>
                </c:pt>
                <c:pt idx="31292" formatCode="General">
                  <c:v>0.28797</c:v>
                </c:pt>
                <c:pt idx="31293" formatCode="General">
                  <c:v>0.28797</c:v>
                </c:pt>
                <c:pt idx="31294" formatCode="General">
                  <c:v>0.28797</c:v>
                </c:pt>
                <c:pt idx="31295" formatCode="General">
                  <c:v>0.28797</c:v>
                </c:pt>
                <c:pt idx="31296" formatCode="General">
                  <c:v>0.28797</c:v>
                </c:pt>
                <c:pt idx="31297" formatCode="General">
                  <c:v>0.28797</c:v>
                </c:pt>
                <c:pt idx="31298" formatCode="General">
                  <c:v>0.28797</c:v>
                </c:pt>
                <c:pt idx="31299" formatCode="General">
                  <c:v>0.28797</c:v>
                </c:pt>
                <c:pt idx="31300" formatCode="General">
                  <c:v>0.28797</c:v>
                </c:pt>
                <c:pt idx="31301" formatCode="General">
                  <c:v>0.28797</c:v>
                </c:pt>
                <c:pt idx="31302" formatCode="General">
                  <c:v>0.28797</c:v>
                </c:pt>
                <c:pt idx="31303" formatCode="General">
                  <c:v>0.28797</c:v>
                </c:pt>
                <c:pt idx="31304" formatCode="General">
                  <c:v>0.28797</c:v>
                </c:pt>
                <c:pt idx="31305" formatCode="General">
                  <c:v>0.28797</c:v>
                </c:pt>
                <c:pt idx="31306" formatCode="General">
                  <c:v>0.28797</c:v>
                </c:pt>
                <c:pt idx="31307" formatCode="General">
                  <c:v>0.28797</c:v>
                </c:pt>
                <c:pt idx="31308" formatCode="General">
                  <c:v>0.28797</c:v>
                </c:pt>
                <c:pt idx="31309" formatCode="General">
                  <c:v>0.28797</c:v>
                </c:pt>
                <c:pt idx="31310" formatCode="General">
                  <c:v>0.28797</c:v>
                </c:pt>
                <c:pt idx="31311" formatCode="General">
                  <c:v>0.28797</c:v>
                </c:pt>
                <c:pt idx="31312" formatCode="General">
                  <c:v>0.28797</c:v>
                </c:pt>
                <c:pt idx="31313" formatCode="General">
                  <c:v>0.28797</c:v>
                </c:pt>
                <c:pt idx="31314" formatCode="General">
                  <c:v>0.28797</c:v>
                </c:pt>
                <c:pt idx="31315" formatCode="General">
                  <c:v>0.28797</c:v>
                </c:pt>
                <c:pt idx="31316" formatCode="General">
                  <c:v>0.28797</c:v>
                </c:pt>
                <c:pt idx="31317" formatCode="General">
                  <c:v>0.28797</c:v>
                </c:pt>
                <c:pt idx="31318" formatCode="General">
                  <c:v>0.28797</c:v>
                </c:pt>
                <c:pt idx="31319" formatCode="General">
                  <c:v>0.28797</c:v>
                </c:pt>
                <c:pt idx="31320" formatCode="General">
                  <c:v>0.28797</c:v>
                </c:pt>
                <c:pt idx="31321" formatCode="General">
                  <c:v>0.28795999999999999</c:v>
                </c:pt>
                <c:pt idx="31322" formatCode="General">
                  <c:v>0.28795999999999999</c:v>
                </c:pt>
                <c:pt idx="31323" formatCode="General">
                  <c:v>0.28795999999999999</c:v>
                </c:pt>
                <c:pt idx="31324" formatCode="General">
                  <c:v>0.28795999999999999</c:v>
                </c:pt>
                <c:pt idx="31325" formatCode="General">
                  <c:v>0.28795999999999999</c:v>
                </c:pt>
                <c:pt idx="31326" formatCode="General">
                  <c:v>0.28795999999999999</c:v>
                </c:pt>
                <c:pt idx="31327" formatCode="General">
                  <c:v>0.28795999999999999</c:v>
                </c:pt>
                <c:pt idx="31328" formatCode="General">
                  <c:v>0.28795999999999999</c:v>
                </c:pt>
                <c:pt idx="31329" formatCode="General">
                  <c:v>0.28795999999999999</c:v>
                </c:pt>
                <c:pt idx="31330" formatCode="General">
                  <c:v>0.28795999999999999</c:v>
                </c:pt>
                <c:pt idx="31331" formatCode="General">
                  <c:v>0.28795999999999999</c:v>
                </c:pt>
                <c:pt idx="31332" formatCode="General">
                  <c:v>0.28795999999999999</c:v>
                </c:pt>
                <c:pt idx="31333" formatCode="General">
                  <c:v>0.28795999999999999</c:v>
                </c:pt>
                <c:pt idx="31334" formatCode="General">
                  <c:v>0.28795999999999999</c:v>
                </c:pt>
                <c:pt idx="31335" formatCode="General">
                  <c:v>0.28795999999999999</c:v>
                </c:pt>
                <c:pt idx="31336" formatCode="General">
                  <c:v>0.28795999999999999</c:v>
                </c:pt>
                <c:pt idx="31337" formatCode="General">
                  <c:v>0.28795999999999999</c:v>
                </c:pt>
                <c:pt idx="31338" formatCode="General">
                  <c:v>0.28795999999999999</c:v>
                </c:pt>
                <c:pt idx="31339" formatCode="General">
                  <c:v>0.28795999999999999</c:v>
                </c:pt>
                <c:pt idx="31340" formatCode="General">
                  <c:v>0.28795999999999999</c:v>
                </c:pt>
                <c:pt idx="31341" formatCode="General">
                  <c:v>0.28795999999999999</c:v>
                </c:pt>
                <c:pt idx="31342" formatCode="General">
                  <c:v>0.28795999999999999</c:v>
                </c:pt>
                <c:pt idx="31343" formatCode="General">
                  <c:v>0.28795999999999999</c:v>
                </c:pt>
                <c:pt idx="31344" formatCode="General">
                  <c:v>0.28795999999999999</c:v>
                </c:pt>
                <c:pt idx="31345" formatCode="General">
                  <c:v>0.28795999999999999</c:v>
                </c:pt>
                <c:pt idx="31346" formatCode="General">
                  <c:v>0.28795999999999999</c:v>
                </c:pt>
                <c:pt idx="31347" formatCode="General">
                  <c:v>0.28795999999999999</c:v>
                </c:pt>
                <c:pt idx="31348" formatCode="General">
                  <c:v>0.28795999999999999</c:v>
                </c:pt>
                <c:pt idx="31349" formatCode="General">
                  <c:v>0.28795999999999999</c:v>
                </c:pt>
                <c:pt idx="31350" formatCode="General">
                  <c:v>0.28795999999999999</c:v>
                </c:pt>
                <c:pt idx="31351" formatCode="General">
                  <c:v>0.28795999999999999</c:v>
                </c:pt>
                <c:pt idx="31352" formatCode="General">
                  <c:v>0.28795999999999999</c:v>
                </c:pt>
                <c:pt idx="31353" formatCode="General">
                  <c:v>0.28795999999999999</c:v>
                </c:pt>
                <c:pt idx="31354" formatCode="General">
                  <c:v>0.28795999999999999</c:v>
                </c:pt>
                <c:pt idx="31355" formatCode="General">
                  <c:v>0.28795999999999999</c:v>
                </c:pt>
                <c:pt idx="31356" formatCode="General">
                  <c:v>0.28795999999999999</c:v>
                </c:pt>
                <c:pt idx="31357" formatCode="General">
                  <c:v>0.28795999999999999</c:v>
                </c:pt>
                <c:pt idx="31358" formatCode="General">
                  <c:v>0.28795999999999999</c:v>
                </c:pt>
                <c:pt idx="31359" formatCode="General">
                  <c:v>0.28795999999999999</c:v>
                </c:pt>
                <c:pt idx="31360" formatCode="General">
                  <c:v>0.28795999999999999</c:v>
                </c:pt>
                <c:pt idx="31361" formatCode="General">
                  <c:v>0.28795999999999999</c:v>
                </c:pt>
                <c:pt idx="31362" formatCode="General">
                  <c:v>0.28797</c:v>
                </c:pt>
                <c:pt idx="31363" formatCode="General">
                  <c:v>0.28797</c:v>
                </c:pt>
                <c:pt idx="31364" formatCode="General">
                  <c:v>0.28797</c:v>
                </c:pt>
                <c:pt idx="31365" formatCode="General">
                  <c:v>0.28797</c:v>
                </c:pt>
                <c:pt idx="31366" formatCode="General">
                  <c:v>0.28797</c:v>
                </c:pt>
                <c:pt idx="31367" formatCode="General">
                  <c:v>0.28797</c:v>
                </c:pt>
                <c:pt idx="31368" formatCode="General">
                  <c:v>0.28797</c:v>
                </c:pt>
                <c:pt idx="31369" formatCode="General">
                  <c:v>0.28797</c:v>
                </c:pt>
                <c:pt idx="31370" formatCode="General">
                  <c:v>0.28797</c:v>
                </c:pt>
                <c:pt idx="31371" formatCode="General">
                  <c:v>0.28797</c:v>
                </c:pt>
                <c:pt idx="31372" formatCode="General">
                  <c:v>0.28797</c:v>
                </c:pt>
                <c:pt idx="31373" formatCode="General">
                  <c:v>0.28797</c:v>
                </c:pt>
                <c:pt idx="31374" formatCode="General">
                  <c:v>0.28797</c:v>
                </c:pt>
                <c:pt idx="31375" formatCode="General">
                  <c:v>0.28797</c:v>
                </c:pt>
                <c:pt idx="31376" formatCode="General">
                  <c:v>0.28797</c:v>
                </c:pt>
                <c:pt idx="31377" formatCode="General">
                  <c:v>0.28797</c:v>
                </c:pt>
                <c:pt idx="31378" formatCode="General">
                  <c:v>0.28797</c:v>
                </c:pt>
                <c:pt idx="31379" formatCode="General">
                  <c:v>0.28797</c:v>
                </c:pt>
                <c:pt idx="31380" formatCode="General">
                  <c:v>0.28797</c:v>
                </c:pt>
                <c:pt idx="31381" formatCode="General">
                  <c:v>0.28797</c:v>
                </c:pt>
                <c:pt idx="31382" formatCode="General">
                  <c:v>0.28797</c:v>
                </c:pt>
                <c:pt idx="31383" formatCode="General">
                  <c:v>0.28797</c:v>
                </c:pt>
                <c:pt idx="31384" formatCode="General">
                  <c:v>0.28797</c:v>
                </c:pt>
                <c:pt idx="31385" formatCode="General">
                  <c:v>0.28797</c:v>
                </c:pt>
                <c:pt idx="31386" formatCode="General">
                  <c:v>0.28797</c:v>
                </c:pt>
                <c:pt idx="31387" formatCode="General">
                  <c:v>0.28797</c:v>
                </c:pt>
                <c:pt idx="31388" formatCode="General">
                  <c:v>0.28797</c:v>
                </c:pt>
                <c:pt idx="31389" formatCode="General">
                  <c:v>0.28797</c:v>
                </c:pt>
                <c:pt idx="31390" formatCode="General">
                  <c:v>0.28797</c:v>
                </c:pt>
                <c:pt idx="31391" formatCode="General">
                  <c:v>0.28797</c:v>
                </c:pt>
                <c:pt idx="31392" formatCode="General">
                  <c:v>0.28797</c:v>
                </c:pt>
                <c:pt idx="31393" formatCode="General">
                  <c:v>0.28797</c:v>
                </c:pt>
                <c:pt idx="31394" formatCode="General">
                  <c:v>0.28797</c:v>
                </c:pt>
                <c:pt idx="31395" formatCode="General">
                  <c:v>0.28797</c:v>
                </c:pt>
                <c:pt idx="31396" formatCode="General">
                  <c:v>0.28797</c:v>
                </c:pt>
                <c:pt idx="31397" formatCode="General">
                  <c:v>0.28797</c:v>
                </c:pt>
                <c:pt idx="31398" formatCode="General">
                  <c:v>0.28797</c:v>
                </c:pt>
                <c:pt idx="31399" formatCode="General">
                  <c:v>0.28797</c:v>
                </c:pt>
                <c:pt idx="31400" formatCode="General">
                  <c:v>0.28797</c:v>
                </c:pt>
                <c:pt idx="31401" formatCode="General">
                  <c:v>0.28797</c:v>
                </c:pt>
                <c:pt idx="31402" formatCode="General">
                  <c:v>0.28797</c:v>
                </c:pt>
                <c:pt idx="31403" formatCode="General">
                  <c:v>0.28797</c:v>
                </c:pt>
                <c:pt idx="31404" formatCode="General">
                  <c:v>0.28797</c:v>
                </c:pt>
                <c:pt idx="31405" formatCode="General">
                  <c:v>0.28797</c:v>
                </c:pt>
                <c:pt idx="31406" formatCode="General">
                  <c:v>0.28797</c:v>
                </c:pt>
                <c:pt idx="31407" formatCode="General">
                  <c:v>0.28797</c:v>
                </c:pt>
                <c:pt idx="31408" formatCode="General">
                  <c:v>0.28797</c:v>
                </c:pt>
                <c:pt idx="31409" formatCode="General">
                  <c:v>0.28797</c:v>
                </c:pt>
                <c:pt idx="31410" formatCode="General">
                  <c:v>0.28797</c:v>
                </c:pt>
                <c:pt idx="31411" formatCode="General">
                  <c:v>0.28797</c:v>
                </c:pt>
                <c:pt idx="31412" formatCode="General">
                  <c:v>0.28797</c:v>
                </c:pt>
                <c:pt idx="31413" formatCode="General">
                  <c:v>0.28797</c:v>
                </c:pt>
                <c:pt idx="31414" formatCode="General">
                  <c:v>0.28797</c:v>
                </c:pt>
                <c:pt idx="31415" formatCode="General">
                  <c:v>0.28797</c:v>
                </c:pt>
                <c:pt idx="31416" formatCode="General">
                  <c:v>0.28797</c:v>
                </c:pt>
                <c:pt idx="31417" formatCode="General">
                  <c:v>0.28797</c:v>
                </c:pt>
                <c:pt idx="31418" formatCode="General">
                  <c:v>0.28797</c:v>
                </c:pt>
                <c:pt idx="31419" formatCode="General">
                  <c:v>0.28797</c:v>
                </c:pt>
                <c:pt idx="31420" formatCode="General">
                  <c:v>0.28797</c:v>
                </c:pt>
                <c:pt idx="31421" formatCode="General">
                  <c:v>0.28797</c:v>
                </c:pt>
                <c:pt idx="31422" formatCode="General">
                  <c:v>0.28797</c:v>
                </c:pt>
                <c:pt idx="31423" formatCode="General">
                  <c:v>0.28797</c:v>
                </c:pt>
                <c:pt idx="31424" formatCode="General">
                  <c:v>0.28797</c:v>
                </c:pt>
                <c:pt idx="31425" formatCode="General">
                  <c:v>0.28797</c:v>
                </c:pt>
                <c:pt idx="31426" formatCode="General">
                  <c:v>0.28797</c:v>
                </c:pt>
                <c:pt idx="31427" formatCode="General">
                  <c:v>0.28797</c:v>
                </c:pt>
                <c:pt idx="31428" formatCode="General">
                  <c:v>0.28797</c:v>
                </c:pt>
                <c:pt idx="31429" formatCode="General">
                  <c:v>0.28797</c:v>
                </c:pt>
                <c:pt idx="31430" formatCode="General">
                  <c:v>0.28797</c:v>
                </c:pt>
                <c:pt idx="31431" formatCode="General">
                  <c:v>0.28797</c:v>
                </c:pt>
                <c:pt idx="31432" formatCode="General">
                  <c:v>0.28797</c:v>
                </c:pt>
                <c:pt idx="31433" formatCode="General">
                  <c:v>0.28797</c:v>
                </c:pt>
                <c:pt idx="31434" formatCode="General">
                  <c:v>0.28797</c:v>
                </c:pt>
                <c:pt idx="31435" formatCode="General">
                  <c:v>0.28797</c:v>
                </c:pt>
                <c:pt idx="31436" formatCode="General">
                  <c:v>0.28797</c:v>
                </c:pt>
                <c:pt idx="31437" formatCode="General">
                  <c:v>0.28797</c:v>
                </c:pt>
                <c:pt idx="31438" formatCode="General">
                  <c:v>0.28797</c:v>
                </c:pt>
                <c:pt idx="31439" formatCode="General">
                  <c:v>0.28797</c:v>
                </c:pt>
                <c:pt idx="31440" formatCode="General">
                  <c:v>0.28797</c:v>
                </c:pt>
                <c:pt idx="31441" formatCode="General">
                  <c:v>0.28797</c:v>
                </c:pt>
                <c:pt idx="31442" formatCode="General">
                  <c:v>0.28797</c:v>
                </c:pt>
                <c:pt idx="31443" formatCode="General">
                  <c:v>0.28797</c:v>
                </c:pt>
                <c:pt idx="31444" formatCode="General">
                  <c:v>0.28797</c:v>
                </c:pt>
                <c:pt idx="31445" formatCode="General">
                  <c:v>0.28797</c:v>
                </c:pt>
                <c:pt idx="31446" formatCode="General">
                  <c:v>0.28797</c:v>
                </c:pt>
                <c:pt idx="31447" formatCode="General">
                  <c:v>0.28797</c:v>
                </c:pt>
                <c:pt idx="31448" formatCode="General">
                  <c:v>0.28797</c:v>
                </c:pt>
                <c:pt idx="31449" formatCode="General">
                  <c:v>0.28797</c:v>
                </c:pt>
                <c:pt idx="31450" formatCode="General">
                  <c:v>0.28797</c:v>
                </c:pt>
                <c:pt idx="31451" formatCode="General">
                  <c:v>0.28797</c:v>
                </c:pt>
                <c:pt idx="31452" formatCode="General">
                  <c:v>0.28797</c:v>
                </c:pt>
                <c:pt idx="31453" formatCode="General">
                  <c:v>0.28797</c:v>
                </c:pt>
                <c:pt idx="31454" formatCode="General">
                  <c:v>0.28797</c:v>
                </c:pt>
                <c:pt idx="31455" formatCode="General">
                  <c:v>0.28797</c:v>
                </c:pt>
                <c:pt idx="31456" formatCode="General">
                  <c:v>0.28797</c:v>
                </c:pt>
                <c:pt idx="31457" formatCode="General">
                  <c:v>0.28797</c:v>
                </c:pt>
                <c:pt idx="31458" formatCode="General">
                  <c:v>0.28797</c:v>
                </c:pt>
                <c:pt idx="31459" formatCode="General">
                  <c:v>0.28797</c:v>
                </c:pt>
                <c:pt idx="31460" formatCode="General">
                  <c:v>0.28797</c:v>
                </c:pt>
                <c:pt idx="31461" formatCode="General">
                  <c:v>0.28797</c:v>
                </c:pt>
                <c:pt idx="31462" formatCode="General">
                  <c:v>0.28797</c:v>
                </c:pt>
                <c:pt idx="31463" formatCode="General">
                  <c:v>0.28797</c:v>
                </c:pt>
                <c:pt idx="31464" formatCode="General">
                  <c:v>0.28797</c:v>
                </c:pt>
                <c:pt idx="31465" formatCode="General">
                  <c:v>0.28797</c:v>
                </c:pt>
                <c:pt idx="31466" formatCode="General">
                  <c:v>0.28797</c:v>
                </c:pt>
                <c:pt idx="31467" formatCode="General">
                  <c:v>0.28797</c:v>
                </c:pt>
                <c:pt idx="31468" formatCode="General">
                  <c:v>0.28797</c:v>
                </c:pt>
                <c:pt idx="31469" formatCode="General">
                  <c:v>0.28797</c:v>
                </c:pt>
                <c:pt idx="31470" formatCode="General">
                  <c:v>0.28797</c:v>
                </c:pt>
                <c:pt idx="31471" formatCode="General">
                  <c:v>0.28797</c:v>
                </c:pt>
                <c:pt idx="31472" formatCode="General">
                  <c:v>0.28797</c:v>
                </c:pt>
                <c:pt idx="31473" formatCode="General">
                  <c:v>0.28797</c:v>
                </c:pt>
                <c:pt idx="31474" formatCode="General">
                  <c:v>0.28797</c:v>
                </c:pt>
                <c:pt idx="31475" formatCode="General">
                  <c:v>0.28797</c:v>
                </c:pt>
                <c:pt idx="31476" formatCode="General">
                  <c:v>0.28797</c:v>
                </c:pt>
                <c:pt idx="31477" formatCode="General">
                  <c:v>0.28797</c:v>
                </c:pt>
                <c:pt idx="31478" formatCode="General">
                  <c:v>0.28797</c:v>
                </c:pt>
                <c:pt idx="31479" formatCode="General">
                  <c:v>0.28797</c:v>
                </c:pt>
                <c:pt idx="31480" formatCode="General">
                  <c:v>0.28797</c:v>
                </c:pt>
                <c:pt idx="31481" formatCode="General">
                  <c:v>0.28797</c:v>
                </c:pt>
                <c:pt idx="31482" formatCode="General">
                  <c:v>0.28797</c:v>
                </c:pt>
                <c:pt idx="31483" formatCode="General">
                  <c:v>0.28797</c:v>
                </c:pt>
                <c:pt idx="31484" formatCode="General">
                  <c:v>0.28797</c:v>
                </c:pt>
                <c:pt idx="31485" formatCode="General">
                  <c:v>0.28795999999999999</c:v>
                </c:pt>
                <c:pt idx="31486" formatCode="General">
                  <c:v>0.28795999999999999</c:v>
                </c:pt>
                <c:pt idx="31487" formatCode="General">
                  <c:v>0.28795999999999999</c:v>
                </c:pt>
                <c:pt idx="31488" formatCode="General">
                  <c:v>0.28795999999999999</c:v>
                </c:pt>
                <c:pt idx="31489" formatCode="General">
                  <c:v>0.28795999999999999</c:v>
                </c:pt>
                <c:pt idx="31490" formatCode="General">
                  <c:v>0.28795999999999999</c:v>
                </c:pt>
                <c:pt idx="31491" formatCode="General">
                  <c:v>0.28795999999999999</c:v>
                </c:pt>
                <c:pt idx="31492" formatCode="General">
                  <c:v>0.28795999999999999</c:v>
                </c:pt>
                <c:pt idx="31493" formatCode="General">
                  <c:v>0.28795999999999999</c:v>
                </c:pt>
                <c:pt idx="31494" formatCode="General">
                  <c:v>0.28795999999999999</c:v>
                </c:pt>
                <c:pt idx="31495" formatCode="General">
                  <c:v>0.28795999999999999</c:v>
                </c:pt>
                <c:pt idx="31496" formatCode="General">
                  <c:v>0.28795999999999999</c:v>
                </c:pt>
                <c:pt idx="31497" formatCode="General">
                  <c:v>0.28795999999999999</c:v>
                </c:pt>
                <c:pt idx="31498" formatCode="General">
                  <c:v>0.28795999999999999</c:v>
                </c:pt>
                <c:pt idx="31499" formatCode="General">
                  <c:v>0.28795999999999999</c:v>
                </c:pt>
                <c:pt idx="31500" formatCode="General">
                  <c:v>0.28795999999999999</c:v>
                </c:pt>
                <c:pt idx="31501" formatCode="General">
                  <c:v>0.28795999999999999</c:v>
                </c:pt>
                <c:pt idx="31502" formatCode="General">
                  <c:v>0.28795999999999999</c:v>
                </c:pt>
                <c:pt idx="31503" formatCode="General">
                  <c:v>0.28795999999999999</c:v>
                </c:pt>
                <c:pt idx="31504" formatCode="General">
                  <c:v>0.28795999999999999</c:v>
                </c:pt>
                <c:pt idx="31505" formatCode="General">
                  <c:v>0.28795999999999999</c:v>
                </c:pt>
                <c:pt idx="31506" formatCode="General">
                  <c:v>0.28795999999999999</c:v>
                </c:pt>
                <c:pt idx="31507" formatCode="General">
                  <c:v>0.28795999999999999</c:v>
                </c:pt>
                <c:pt idx="31508" formatCode="General">
                  <c:v>0.28795999999999999</c:v>
                </c:pt>
                <c:pt idx="31509" formatCode="General">
                  <c:v>0.28795999999999999</c:v>
                </c:pt>
                <c:pt idx="31510" formatCode="General">
                  <c:v>0.28795999999999999</c:v>
                </c:pt>
                <c:pt idx="31511" formatCode="General">
                  <c:v>0.28795999999999999</c:v>
                </c:pt>
                <c:pt idx="31512" formatCode="General">
                  <c:v>0.28795999999999999</c:v>
                </c:pt>
                <c:pt idx="31513" formatCode="General">
                  <c:v>0.28795999999999999</c:v>
                </c:pt>
                <c:pt idx="31514" formatCode="General">
                  <c:v>0.28795999999999999</c:v>
                </c:pt>
                <c:pt idx="31515" formatCode="General">
                  <c:v>0.28795999999999999</c:v>
                </c:pt>
                <c:pt idx="31516" formatCode="General">
                  <c:v>0.28795999999999999</c:v>
                </c:pt>
                <c:pt idx="31517" formatCode="General">
                  <c:v>0.28795999999999999</c:v>
                </c:pt>
                <c:pt idx="31518" formatCode="General">
                  <c:v>0.28795999999999999</c:v>
                </c:pt>
                <c:pt idx="31519" formatCode="General">
                  <c:v>0.28795999999999999</c:v>
                </c:pt>
                <c:pt idx="31520" formatCode="General">
                  <c:v>0.28795999999999999</c:v>
                </c:pt>
                <c:pt idx="31521" formatCode="General">
                  <c:v>0.28795999999999999</c:v>
                </c:pt>
                <c:pt idx="31522" formatCode="General">
                  <c:v>0.28795999999999999</c:v>
                </c:pt>
                <c:pt idx="31523" formatCode="General">
                  <c:v>0.28795999999999999</c:v>
                </c:pt>
                <c:pt idx="31524" formatCode="General">
                  <c:v>0.28794999999999998</c:v>
                </c:pt>
                <c:pt idx="31525" formatCode="General">
                  <c:v>0.28794999999999998</c:v>
                </c:pt>
                <c:pt idx="31526" formatCode="General">
                  <c:v>0.28794999999999998</c:v>
                </c:pt>
                <c:pt idx="31527" formatCode="General">
                  <c:v>0.28794999999999998</c:v>
                </c:pt>
                <c:pt idx="31528" formatCode="General">
                  <c:v>0.28794999999999998</c:v>
                </c:pt>
                <c:pt idx="31529" formatCode="General">
                  <c:v>0.28794999999999998</c:v>
                </c:pt>
                <c:pt idx="31530" formatCode="General">
                  <c:v>0.28794999999999998</c:v>
                </c:pt>
                <c:pt idx="31531" formatCode="General">
                  <c:v>0.28794999999999998</c:v>
                </c:pt>
                <c:pt idx="31532" formatCode="General">
                  <c:v>0.28794999999999998</c:v>
                </c:pt>
                <c:pt idx="31533" formatCode="General">
                  <c:v>0.28794999999999998</c:v>
                </c:pt>
                <c:pt idx="31534" formatCode="General">
                  <c:v>0.28794999999999998</c:v>
                </c:pt>
                <c:pt idx="31535" formatCode="General">
                  <c:v>0.28794999999999998</c:v>
                </c:pt>
                <c:pt idx="31536" formatCode="General">
                  <c:v>0.28794999999999998</c:v>
                </c:pt>
                <c:pt idx="31537" formatCode="General">
                  <c:v>0.28794999999999998</c:v>
                </c:pt>
                <c:pt idx="31538" formatCode="General">
                  <c:v>0.28794999999999998</c:v>
                </c:pt>
                <c:pt idx="31539" formatCode="General">
                  <c:v>0.28794999999999998</c:v>
                </c:pt>
                <c:pt idx="31540" formatCode="General">
                  <c:v>0.28794999999999998</c:v>
                </c:pt>
                <c:pt idx="31541" formatCode="General">
                  <c:v>0.28794999999999998</c:v>
                </c:pt>
                <c:pt idx="31542" formatCode="General">
                  <c:v>0.28794999999999998</c:v>
                </c:pt>
                <c:pt idx="31543" formatCode="General">
                  <c:v>0.28794999999999998</c:v>
                </c:pt>
                <c:pt idx="31544" formatCode="General">
                  <c:v>0.28794999999999998</c:v>
                </c:pt>
                <c:pt idx="31545" formatCode="General">
                  <c:v>0.28794999999999998</c:v>
                </c:pt>
                <c:pt idx="31546" formatCode="General">
                  <c:v>0.28794999999999998</c:v>
                </c:pt>
                <c:pt idx="31547" formatCode="General">
                  <c:v>0.28794999999999998</c:v>
                </c:pt>
                <c:pt idx="31548" formatCode="General">
                  <c:v>0.28794999999999998</c:v>
                </c:pt>
                <c:pt idx="31549" formatCode="General">
                  <c:v>0.28794999999999998</c:v>
                </c:pt>
                <c:pt idx="31550" formatCode="General">
                  <c:v>0.28794999999999998</c:v>
                </c:pt>
                <c:pt idx="31551" formatCode="General">
                  <c:v>0.28794999999999998</c:v>
                </c:pt>
                <c:pt idx="31552" formatCode="General">
                  <c:v>0.28794999999999998</c:v>
                </c:pt>
                <c:pt idx="31553" formatCode="General">
                  <c:v>0.28794999999999998</c:v>
                </c:pt>
                <c:pt idx="31554" formatCode="General">
                  <c:v>0.28793999999999997</c:v>
                </c:pt>
                <c:pt idx="31555" formatCode="General">
                  <c:v>0.28793999999999997</c:v>
                </c:pt>
                <c:pt idx="31556" formatCode="General">
                  <c:v>0.28793999999999997</c:v>
                </c:pt>
                <c:pt idx="31557" formatCode="General">
                  <c:v>0.28793999999999997</c:v>
                </c:pt>
                <c:pt idx="31558" formatCode="General">
                  <c:v>0.28793999999999997</c:v>
                </c:pt>
                <c:pt idx="31559" formatCode="General">
                  <c:v>0.28793999999999997</c:v>
                </c:pt>
                <c:pt idx="31560" formatCode="General">
                  <c:v>0.28793999999999997</c:v>
                </c:pt>
                <c:pt idx="31561" formatCode="General">
                  <c:v>0.28793999999999997</c:v>
                </c:pt>
                <c:pt idx="31562" formatCode="General">
                  <c:v>0.28793999999999997</c:v>
                </c:pt>
                <c:pt idx="31563" formatCode="General">
                  <c:v>0.28793999999999997</c:v>
                </c:pt>
                <c:pt idx="31564" formatCode="General">
                  <c:v>0.28793999999999997</c:v>
                </c:pt>
                <c:pt idx="31565" formatCode="General">
                  <c:v>0.28793999999999997</c:v>
                </c:pt>
                <c:pt idx="31566" formatCode="General">
                  <c:v>0.28793999999999997</c:v>
                </c:pt>
                <c:pt idx="31567" formatCode="General">
                  <c:v>0.28793999999999997</c:v>
                </c:pt>
                <c:pt idx="31568" formatCode="General">
                  <c:v>0.28793999999999997</c:v>
                </c:pt>
                <c:pt idx="31569" formatCode="General">
                  <c:v>0.28793999999999997</c:v>
                </c:pt>
                <c:pt idx="31570" formatCode="General">
                  <c:v>0.28793999999999997</c:v>
                </c:pt>
                <c:pt idx="31571" formatCode="General">
                  <c:v>0.28793999999999997</c:v>
                </c:pt>
                <c:pt idx="31572" formatCode="General">
                  <c:v>0.28793999999999997</c:v>
                </c:pt>
                <c:pt idx="31573" formatCode="General">
                  <c:v>0.28793999999999997</c:v>
                </c:pt>
                <c:pt idx="31574" formatCode="General">
                  <c:v>0.28793999999999997</c:v>
                </c:pt>
                <c:pt idx="31575" formatCode="General">
                  <c:v>0.28793999999999997</c:v>
                </c:pt>
                <c:pt idx="31576" formatCode="General">
                  <c:v>0.28793999999999997</c:v>
                </c:pt>
                <c:pt idx="31577" formatCode="General">
                  <c:v>0.28793999999999997</c:v>
                </c:pt>
                <c:pt idx="31578" formatCode="General">
                  <c:v>0.28793999999999997</c:v>
                </c:pt>
                <c:pt idx="31579" formatCode="General">
                  <c:v>0.28793999999999997</c:v>
                </c:pt>
                <c:pt idx="31580" formatCode="General">
                  <c:v>0.28793999999999997</c:v>
                </c:pt>
                <c:pt idx="31581" formatCode="General">
                  <c:v>0.28793999999999997</c:v>
                </c:pt>
                <c:pt idx="31582" formatCode="General">
                  <c:v>0.28793999999999997</c:v>
                </c:pt>
                <c:pt idx="31583" formatCode="General">
                  <c:v>0.28793999999999997</c:v>
                </c:pt>
                <c:pt idx="31584" formatCode="General">
                  <c:v>0.28793000000000002</c:v>
                </c:pt>
                <c:pt idx="31585" formatCode="General">
                  <c:v>0.28793000000000002</c:v>
                </c:pt>
                <c:pt idx="31586" formatCode="General">
                  <c:v>0.28793000000000002</c:v>
                </c:pt>
                <c:pt idx="31587" formatCode="General">
                  <c:v>0.28793000000000002</c:v>
                </c:pt>
                <c:pt idx="31588" formatCode="General">
                  <c:v>0.28793000000000002</c:v>
                </c:pt>
                <c:pt idx="31589" formatCode="General">
                  <c:v>0.28793000000000002</c:v>
                </c:pt>
                <c:pt idx="31590" formatCode="General">
                  <c:v>0.28793000000000002</c:v>
                </c:pt>
                <c:pt idx="31591" formatCode="General">
                  <c:v>0.28793000000000002</c:v>
                </c:pt>
                <c:pt idx="31592" formatCode="General">
                  <c:v>0.28793000000000002</c:v>
                </c:pt>
                <c:pt idx="31593" formatCode="General">
                  <c:v>0.28793000000000002</c:v>
                </c:pt>
                <c:pt idx="31594" formatCode="General">
                  <c:v>0.28793000000000002</c:v>
                </c:pt>
                <c:pt idx="31595" formatCode="General">
                  <c:v>0.28793000000000002</c:v>
                </c:pt>
                <c:pt idx="31596" formatCode="General">
                  <c:v>0.28793000000000002</c:v>
                </c:pt>
                <c:pt idx="31597" formatCode="General">
                  <c:v>0.28793000000000002</c:v>
                </c:pt>
                <c:pt idx="31598" formatCode="General">
                  <c:v>0.28793000000000002</c:v>
                </c:pt>
                <c:pt idx="31599" formatCode="General">
                  <c:v>0.28793000000000002</c:v>
                </c:pt>
                <c:pt idx="31600" formatCode="General">
                  <c:v>0.28793000000000002</c:v>
                </c:pt>
                <c:pt idx="31601" formatCode="General">
                  <c:v>0.28793000000000002</c:v>
                </c:pt>
                <c:pt idx="31602" formatCode="General">
                  <c:v>0.28793000000000002</c:v>
                </c:pt>
                <c:pt idx="31603" formatCode="General">
                  <c:v>0.28793000000000002</c:v>
                </c:pt>
                <c:pt idx="31604" formatCode="General">
                  <c:v>0.28793000000000002</c:v>
                </c:pt>
                <c:pt idx="31605" formatCode="General">
                  <c:v>0.28793000000000002</c:v>
                </c:pt>
                <c:pt idx="31606" formatCode="General">
                  <c:v>0.28793000000000002</c:v>
                </c:pt>
                <c:pt idx="31607" formatCode="General">
                  <c:v>0.28793000000000002</c:v>
                </c:pt>
                <c:pt idx="31608" formatCode="General">
                  <c:v>0.28793000000000002</c:v>
                </c:pt>
                <c:pt idx="31609" formatCode="General">
                  <c:v>0.28793000000000002</c:v>
                </c:pt>
                <c:pt idx="31610" formatCode="General">
                  <c:v>0.28793000000000002</c:v>
                </c:pt>
                <c:pt idx="31611" formatCode="General">
                  <c:v>0.28793000000000002</c:v>
                </c:pt>
                <c:pt idx="31612" formatCode="General">
                  <c:v>0.28793000000000002</c:v>
                </c:pt>
                <c:pt idx="31613" formatCode="General">
                  <c:v>0.28793000000000002</c:v>
                </c:pt>
                <c:pt idx="31614" formatCode="General">
                  <c:v>0.28793000000000002</c:v>
                </c:pt>
                <c:pt idx="31615" formatCode="General">
                  <c:v>0.28793000000000002</c:v>
                </c:pt>
                <c:pt idx="31616" formatCode="General">
                  <c:v>0.28793000000000002</c:v>
                </c:pt>
                <c:pt idx="31617" formatCode="General">
                  <c:v>0.28793000000000002</c:v>
                </c:pt>
                <c:pt idx="31618" formatCode="General">
                  <c:v>0.28793000000000002</c:v>
                </c:pt>
                <c:pt idx="31619" formatCode="General">
                  <c:v>0.28792000000000001</c:v>
                </c:pt>
                <c:pt idx="31620" formatCode="General">
                  <c:v>0.28792000000000001</c:v>
                </c:pt>
                <c:pt idx="31621" formatCode="General">
                  <c:v>0.28792000000000001</c:v>
                </c:pt>
                <c:pt idx="31622" formatCode="General">
                  <c:v>0.28792000000000001</c:v>
                </c:pt>
                <c:pt idx="31623" formatCode="General">
                  <c:v>0.28792000000000001</c:v>
                </c:pt>
                <c:pt idx="31624" formatCode="General">
                  <c:v>0.28792000000000001</c:v>
                </c:pt>
                <c:pt idx="31625" formatCode="General">
                  <c:v>0.28792000000000001</c:v>
                </c:pt>
                <c:pt idx="31626" formatCode="General">
                  <c:v>0.28792000000000001</c:v>
                </c:pt>
                <c:pt idx="31627" formatCode="General">
                  <c:v>0.28792000000000001</c:v>
                </c:pt>
                <c:pt idx="31628" formatCode="General">
                  <c:v>0.28792000000000001</c:v>
                </c:pt>
                <c:pt idx="31629" formatCode="General">
                  <c:v>0.28792000000000001</c:v>
                </c:pt>
                <c:pt idx="31630" formatCode="General">
                  <c:v>0.28792000000000001</c:v>
                </c:pt>
                <c:pt idx="31631" formatCode="General">
                  <c:v>0.28792000000000001</c:v>
                </c:pt>
                <c:pt idx="31632" formatCode="General">
                  <c:v>0.28792000000000001</c:v>
                </c:pt>
                <c:pt idx="31633" formatCode="General">
                  <c:v>0.28792000000000001</c:v>
                </c:pt>
                <c:pt idx="31634" formatCode="General">
                  <c:v>0.28792000000000001</c:v>
                </c:pt>
                <c:pt idx="31635" formatCode="General">
                  <c:v>0.28792000000000001</c:v>
                </c:pt>
                <c:pt idx="31636" formatCode="General">
                  <c:v>0.28792000000000001</c:v>
                </c:pt>
                <c:pt idx="31637" formatCode="General">
                  <c:v>0.28792000000000001</c:v>
                </c:pt>
                <c:pt idx="31638" formatCode="General">
                  <c:v>0.28792000000000001</c:v>
                </c:pt>
                <c:pt idx="31639" formatCode="General">
                  <c:v>0.28792000000000001</c:v>
                </c:pt>
                <c:pt idx="31640" formatCode="General">
                  <c:v>0.28792000000000001</c:v>
                </c:pt>
                <c:pt idx="31641" formatCode="General">
                  <c:v>0.28792000000000001</c:v>
                </c:pt>
                <c:pt idx="31642" formatCode="General">
                  <c:v>0.28792000000000001</c:v>
                </c:pt>
                <c:pt idx="31643" formatCode="General">
                  <c:v>0.28792000000000001</c:v>
                </c:pt>
                <c:pt idx="31644" formatCode="General">
                  <c:v>0.28792000000000001</c:v>
                </c:pt>
                <c:pt idx="31645" formatCode="General">
                  <c:v>0.28792000000000001</c:v>
                </c:pt>
                <c:pt idx="31646" formatCode="General">
                  <c:v>0.28792000000000001</c:v>
                </c:pt>
                <c:pt idx="31647" formatCode="General">
                  <c:v>0.28792000000000001</c:v>
                </c:pt>
                <c:pt idx="31648" formatCode="General">
                  <c:v>0.28792000000000001</c:v>
                </c:pt>
                <c:pt idx="31649" formatCode="General">
                  <c:v>0.28792000000000001</c:v>
                </c:pt>
                <c:pt idx="31650" formatCode="General">
                  <c:v>0.28792000000000001</c:v>
                </c:pt>
                <c:pt idx="31651" formatCode="General">
                  <c:v>0.28792000000000001</c:v>
                </c:pt>
                <c:pt idx="31652" formatCode="General">
                  <c:v>0.28792000000000001</c:v>
                </c:pt>
                <c:pt idx="31653" formatCode="General">
                  <c:v>0.28792000000000001</c:v>
                </c:pt>
                <c:pt idx="31654" formatCode="General">
                  <c:v>0.28792000000000001</c:v>
                </c:pt>
                <c:pt idx="31655" formatCode="General">
                  <c:v>0.28792000000000001</c:v>
                </c:pt>
                <c:pt idx="31656" formatCode="General">
                  <c:v>0.28792000000000001</c:v>
                </c:pt>
                <c:pt idx="31657" formatCode="General">
                  <c:v>0.28792000000000001</c:v>
                </c:pt>
                <c:pt idx="31658" formatCode="General">
                  <c:v>0.28792000000000001</c:v>
                </c:pt>
                <c:pt idx="31659" formatCode="General">
                  <c:v>0.28792000000000001</c:v>
                </c:pt>
                <c:pt idx="31660" formatCode="General">
                  <c:v>0.28792000000000001</c:v>
                </c:pt>
                <c:pt idx="31661" formatCode="General">
                  <c:v>0.28792000000000001</c:v>
                </c:pt>
                <c:pt idx="31662" formatCode="General">
                  <c:v>0.28792000000000001</c:v>
                </c:pt>
                <c:pt idx="31663" formatCode="General">
                  <c:v>0.28791</c:v>
                </c:pt>
                <c:pt idx="31664" formatCode="General">
                  <c:v>0.28791</c:v>
                </c:pt>
                <c:pt idx="31665" formatCode="General">
                  <c:v>0.28791</c:v>
                </c:pt>
                <c:pt idx="31666" formatCode="General">
                  <c:v>0.28791</c:v>
                </c:pt>
                <c:pt idx="31667" formatCode="General">
                  <c:v>0.28791</c:v>
                </c:pt>
                <c:pt idx="31668" formatCode="General">
                  <c:v>0.28791</c:v>
                </c:pt>
                <c:pt idx="31669" formatCode="General">
                  <c:v>0.28791</c:v>
                </c:pt>
                <c:pt idx="31670" formatCode="General">
                  <c:v>0.28791</c:v>
                </c:pt>
                <c:pt idx="31671" formatCode="General">
                  <c:v>0.28791</c:v>
                </c:pt>
                <c:pt idx="31672" formatCode="General">
                  <c:v>0.28791</c:v>
                </c:pt>
                <c:pt idx="31673" formatCode="General">
                  <c:v>0.28791</c:v>
                </c:pt>
                <c:pt idx="31674" formatCode="General">
                  <c:v>0.28791</c:v>
                </c:pt>
                <c:pt idx="31675" formatCode="General">
                  <c:v>0.28791</c:v>
                </c:pt>
                <c:pt idx="31676" formatCode="General">
                  <c:v>0.28791</c:v>
                </c:pt>
                <c:pt idx="31677" formatCode="General">
                  <c:v>0.28791</c:v>
                </c:pt>
                <c:pt idx="31678" formatCode="General">
                  <c:v>0.28791</c:v>
                </c:pt>
                <c:pt idx="31679" formatCode="General">
                  <c:v>0.28791</c:v>
                </c:pt>
                <c:pt idx="31680" formatCode="General">
                  <c:v>0.28791</c:v>
                </c:pt>
                <c:pt idx="31681" formatCode="General">
                  <c:v>0.28791</c:v>
                </c:pt>
                <c:pt idx="31682" formatCode="General">
                  <c:v>0.28791</c:v>
                </c:pt>
                <c:pt idx="31683" formatCode="General">
                  <c:v>0.28791</c:v>
                </c:pt>
                <c:pt idx="31684" formatCode="General">
                  <c:v>0.28791</c:v>
                </c:pt>
                <c:pt idx="31685" formatCode="General">
                  <c:v>0.28791</c:v>
                </c:pt>
                <c:pt idx="31686" formatCode="General">
                  <c:v>0.28791</c:v>
                </c:pt>
                <c:pt idx="31687" formatCode="General">
                  <c:v>0.28791</c:v>
                </c:pt>
                <c:pt idx="31688" formatCode="General">
                  <c:v>0.28791</c:v>
                </c:pt>
                <c:pt idx="31689" formatCode="General">
                  <c:v>0.28791</c:v>
                </c:pt>
                <c:pt idx="31690" formatCode="General">
                  <c:v>0.28791</c:v>
                </c:pt>
                <c:pt idx="31691" formatCode="General">
                  <c:v>0.28791</c:v>
                </c:pt>
                <c:pt idx="31692" formatCode="General">
                  <c:v>0.28791</c:v>
                </c:pt>
                <c:pt idx="31693" formatCode="General">
                  <c:v>0.28791</c:v>
                </c:pt>
                <c:pt idx="31694" formatCode="General">
                  <c:v>0.28791</c:v>
                </c:pt>
                <c:pt idx="31695" formatCode="General">
                  <c:v>0.28791</c:v>
                </c:pt>
                <c:pt idx="31696" formatCode="General">
                  <c:v>0.28791</c:v>
                </c:pt>
                <c:pt idx="31697" formatCode="General">
                  <c:v>0.28791</c:v>
                </c:pt>
                <c:pt idx="31698" formatCode="General">
                  <c:v>0.28791</c:v>
                </c:pt>
                <c:pt idx="31699" formatCode="General">
                  <c:v>0.28791</c:v>
                </c:pt>
                <c:pt idx="31700" formatCode="General">
                  <c:v>0.28791</c:v>
                </c:pt>
                <c:pt idx="31701" formatCode="General">
                  <c:v>0.28791</c:v>
                </c:pt>
                <c:pt idx="31702" formatCode="General">
                  <c:v>0.28791</c:v>
                </c:pt>
                <c:pt idx="31703" formatCode="General">
                  <c:v>0.28791</c:v>
                </c:pt>
                <c:pt idx="31704" formatCode="General">
                  <c:v>0.28791</c:v>
                </c:pt>
                <c:pt idx="31705" formatCode="General">
                  <c:v>0.28791</c:v>
                </c:pt>
                <c:pt idx="31706" formatCode="General">
                  <c:v>0.28791</c:v>
                </c:pt>
                <c:pt idx="31707" formatCode="General">
                  <c:v>0.28791</c:v>
                </c:pt>
                <c:pt idx="31708" formatCode="General">
                  <c:v>0.28791</c:v>
                </c:pt>
                <c:pt idx="31709" formatCode="General">
                  <c:v>0.28791</c:v>
                </c:pt>
                <c:pt idx="31710" formatCode="General">
                  <c:v>0.28791</c:v>
                </c:pt>
                <c:pt idx="31711" formatCode="General">
                  <c:v>0.28791</c:v>
                </c:pt>
                <c:pt idx="31712" formatCode="General">
                  <c:v>0.28791</c:v>
                </c:pt>
                <c:pt idx="31713" formatCode="General">
                  <c:v>0.28791</c:v>
                </c:pt>
                <c:pt idx="31714" formatCode="General">
                  <c:v>0.28791</c:v>
                </c:pt>
                <c:pt idx="31715" formatCode="General">
                  <c:v>0.28791</c:v>
                </c:pt>
                <c:pt idx="31716" formatCode="General">
                  <c:v>0.28791</c:v>
                </c:pt>
                <c:pt idx="31717" formatCode="General">
                  <c:v>0.28789999999999999</c:v>
                </c:pt>
                <c:pt idx="31718" formatCode="General">
                  <c:v>0.28789999999999999</c:v>
                </c:pt>
                <c:pt idx="31719" formatCode="General">
                  <c:v>0.28789999999999999</c:v>
                </c:pt>
                <c:pt idx="31720" formatCode="General">
                  <c:v>0.28789999999999999</c:v>
                </c:pt>
                <c:pt idx="31721" formatCode="General">
                  <c:v>0.28789999999999999</c:v>
                </c:pt>
                <c:pt idx="31722" formatCode="General">
                  <c:v>0.28789999999999999</c:v>
                </c:pt>
                <c:pt idx="31723" formatCode="General">
                  <c:v>0.28789999999999999</c:v>
                </c:pt>
                <c:pt idx="31724" formatCode="General">
                  <c:v>0.28789999999999999</c:v>
                </c:pt>
                <c:pt idx="31725" formatCode="General">
                  <c:v>0.28789999999999999</c:v>
                </c:pt>
                <c:pt idx="31726" formatCode="General">
                  <c:v>0.28789999999999999</c:v>
                </c:pt>
                <c:pt idx="31727" formatCode="General">
                  <c:v>0.28789999999999999</c:v>
                </c:pt>
                <c:pt idx="31728" formatCode="General">
                  <c:v>0.28789999999999999</c:v>
                </c:pt>
                <c:pt idx="31729" formatCode="General">
                  <c:v>0.28789999999999999</c:v>
                </c:pt>
                <c:pt idx="31730" formatCode="General">
                  <c:v>0.28789999999999999</c:v>
                </c:pt>
                <c:pt idx="31731" formatCode="General">
                  <c:v>0.28789999999999999</c:v>
                </c:pt>
                <c:pt idx="31732" formatCode="General">
                  <c:v>0.28789999999999999</c:v>
                </c:pt>
                <c:pt idx="31733" formatCode="General">
                  <c:v>0.28789999999999999</c:v>
                </c:pt>
                <c:pt idx="31734" formatCode="General">
                  <c:v>0.28789999999999999</c:v>
                </c:pt>
                <c:pt idx="31735" formatCode="General">
                  <c:v>0.28789999999999999</c:v>
                </c:pt>
                <c:pt idx="31736" formatCode="General">
                  <c:v>0.28789999999999999</c:v>
                </c:pt>
                <c:pt idx="31737" formatCode="General">
                  <c:v>0.28789999999999999</c:v>
                </c:pt>
                <c:pt idx="31738" formatCode="General">
                  <c:v>0.28789999999999999</c:v>
                </c:pt>
                <c:pt idx="31739" formatCode="General">
                  <c:v>0.28789999999999999</c:v>
                </c:pt>
                <c:pt idx="31740" formatCode="General">
                  <c:v>0.28789999999999999</c:v>
                </c:pt>
                <c:pt idx="31741" formatCode="General">
                  <c:v>0.28789999999999999</c:v>
                </c:pt>
                <c:pt idx="31742" formatCode="General">
                  <c:v>0.28789999999999999</c:v>
                </c:pt>
                <c:pt idx="31743" formatCode="General">
                  <c:v>0.28789999999999999</c:v>
                </c:pt>
                <c:pt idx="31744" formatCode="General">
                  <c:v>0.28789999999999999</c:v>
                </c:pt>
                <c:pt idx="31745" formatCode="General">
                  <c:v>0.28789999999999999</c:v>
                </c:pt>
                <c:pt idx="31746" formatCode="General">
                  <c:v>0.28789999999999999</c:v>
                </c:pt>
                <c:pt idx="31747" formatCode="General">
                  <c:v>0.28789999999999999</c:v>
                </c:pt>
                <c:pt idx="31748" formatCode="General">
                  <c:v>0.28789999999999999</c:v>
                </c:pt>
                <c:pt idx="31749" formatCode="General">
                  <c:v>0.28789999999999999</c:v>
                </c:pt>
                <c:pt idx="31750" formatCode="General">
                  <c:v>0.28789999999999999</c:v>
                </c:pt>
                <c:pt idx="31751" formatCode="General">
                  <c:v>0.28789999999999999</c:v>
                </c:pt>
                <c:pt idx="31752" formatCode="General">
                  <c:v>0.28789999999999999</c:v>
                </c:pt>
                <c:pt idx="31753" formatCode="General">
                  <c:v>0.28789999999999999</c:v>
                </c:pt>
                <c:pt idx="31754" formatCode="General">
                  <c:v>0.28789999999999999</c:v>
                </c:pt>
                <c:pt idx="31755" formatCode="General">
                  <c:v>0.28789999999999999</c:v>
                </c:pt>
                <c:pt idx="31756" formatCode="General">
                  <c:v>0.28789999999999999</c:v>
                </c:pt>
                <c:pt idx="31757" formatCode="General">
                  <c:v>0.28789999999999999</c:v>
                </c:pt>
                <c:pt idx="31758" formatCode="General">
                  <c:v>0.28789999999999999</c:v>
                </c:pt>
                <c:pt idx="31759" formatCode="General">
                  <c:v>0.28789999999999999</c:v>
                </c:pt>
                <c:pt idx="31760" formatCode="General">
                  <c:v>0.28789999999999999</c:v>
                </c:pt>
                <c:pt idx="31761" formatCode="General">
                  <c:v>0.28789999999999999</c:v>
                </c:pt>
                <c:pt idx="31762" formatCode="General">
                  <c:v>0.28789999999999999</c:v>
                </c:pt>
                <c:pt idx="31763" formatCode="General">
                  <c:v>0.28789999999999999</c:v>
                </c:pt>
                <c:pt idx="31764" formatCode="General">
                  <c:v>0.28789999999999999</c:v>
                </c:pt>
                <c:pt idx="31765" formatCode="General">
                  <c:v>0.28789999999999999</c:v>
                </c:pt>
                <c:pt idx="31766" formatCode="General">
                  <c:v>0.28789999999999999</c:v>
                </c:pt>
                <c:pt idx="31767" formatCode="General">
                  <c:v>0.28789999999999999</c:v>
                </c:pt>
                <c:pt idx="31768" formatCode="General">
                  <c:v>0.28789999999999999</c:v>
                </c:pt>
                <c:pt idx="31769" formatCode="General">
                  <c:v>0.28789999999999999</c:v>
                </c:pt>
                <c:pt idx="31770" formatCode="General">
                  <c:v>0.28789999999999999</c:v>
                </c:pt>
                <c:pt idx="31771" formatCode="General">
                  <c:v>0.28789999999999999</c:v>
                </c:pt>
                <c:pt idx="31772" formatCode="General">
                  <c:v>0.28788999999999998</c:v>
                </c:pt>
                <c:pt idx="31773" formatCode="General">
                  <c:v>0.28788999999999998</c:v>
                </c:pt>
                <c:pt idx="31774" formatCode="General">
                  <c:v>0.28788999999999998</c:v>
                </c:pt>
                <c:pt idx="31775" formatCode="General">
                  <c:v>0.28788999999999998</c:v>
                </c:pt>
                <c:pt idx="31776" formatCode="General">
                  <c:v>0.28788999999999998</c:v>
                </c:pt>
                <c:pt idx="31777" formatCode="General">
                  <c:v>0.28788999999999998</c:v>
                </c:pt>
                <c:pt idx="31778" formatCode="General">
                  <c:v>0.28788999999999998</c:v>
                </c:pt>
                <c:pt idx="31779" formatCode="General">
                  <c:v>0.28788999999999998</c:v>
                </c:pt>
                <c:pt idx="31780" formatCode="General">
                  <c:v>0.28788999999999998</c:v>
                </c:pt>
                <c:pt idx="31781" formatCode="General">
                  <c:v>0.28788999999999998</c:v>
                </c:pt>
                <c:pt idx="31782" formatCode="General">
                  <c:v>0.28788999999999998</c:v>
                </c:pt>
                <c:pt idx="31783" formatCode="General">
                  <c:v>0.28788999999999998</c:v>
                </c:pt>
                <c:pt idx="31784" formatCode="General">
                  <c:v>0.28788999999999998</c:v>
                </c:pt>
                <c:pt idx="31785" formatCode="General">
                  <c:v>0.28788999999999998</c:v>
                </c:pt>
                <c:pt idx="31786" formatCode="General">
                  <c:v>0.28788999999999998</c:v>
                </c:pt>
                <c:pt idx="31787" formatCode="General">
                  <c:v>0.28788999999999998</c:v>
                </c:pt>
                <c:pt idx="31788" formatCode="General">
                  <c:v>0.28788999999999998</c:v>
                </c:pt>
                <c:pt idx="31789" formatCode="General">
                  <c:v>0.28788999999999998</c:v>
                </c:pt>
                <c:pt idx="31790" formatCode="General">
                  <c:v>0.28788999999999998</c:v>
                </c:pt>
                <c:pt idx="31791" formatCode="General">
                  <c:v>0.28788999999999998</c:v>
                </c:pt>
                <c:pt idx="31792" formatCode="General">
                  <c:v>0.28788999999999998</c:v>
                </c:pt>
                <c:pt idx="31793" formatCode="General">
                  <c:v>0.28788999999999998</c:v>
                </c:pt>
                <c:pt idx="31794" formatCode="General">
                  <c:v>0.28788999999999998</c:v>
                </c:pt>
                <c:pt idx="31795" formatCode="General">
                  <c:v>0.28788999999999998</c:v>
                </c:pt>
                <c:pt idx="31796" formatCode="General">
                  <c:v>0.28788999999999998</c:v>
                </c:pt>
                <c:pt idx="31797" formatCode="General">
                  <c:v>0.28788999999999998</c:v>
                </c:pt>
                <c:pt idx="31798" formatCode="General">
                  <c:v>0.28788999999999998</c:v>
                </c:pt>
                <c:pt idx="31799" formatCode="General">
                  <c:v>0.28788999999999998</c:v>
                </c:pt>
                <c:pt idx="31800" formatCode="General">
                  <c:v>0.28788999999999998</c:v>
                </c:pt>
                <c:pt idx="31801" formatCode="General">
                  <c:v>0.28788999999999998</c:v>
                </c:pt>
                <c:pt idx="31802" formatCode="General">
                  <c:v>0.28788999999999998</c:v>
                </c:pt>
                <c:pt idx="31803" formatCode="General">
                  <c:v>0.28788999999999998</c:v>
                </c:pt>
                <c:pt idx="31804" formatCode="General">
                  <c:v>0.28788999999999998</c:v>
                </c:pt>
                <c:pt idx="31805" formatCode="General">
                  <c:v>0.28788999999999998</c:v>
                </c:pt>
                <c:pt idx="31806" formatCode="General">
                  <c:v>0.28788999999999998</c:v>
                </c:pt>
                <c:pt idx="31807" formatCode="General">
                  <c:v>0.28788999999999998</c:v>
                </c:pt>
                <c:pt idx="31808" formatCode="General">
                  <c:v>0.28788999999999998</c:v>
                </c:pt>
                <c:pt idx="31809" formatCode="General">
                  <c:v>0.28788999999999998</c:v>
                </c:pt>
                <c:pt idx="31810" formatCode="General">
                  <c:v>0.28788999999999998</c:v>
                </c:pt>
                <c:pt idx="31811" formatCode="General">
                  <c:v>0.28788999999999998</c:v>
                </c:pt>
                <c:pt idx="31812" formatCode="General">
                  <c:v>0.28788999999999998</c:v>
                </c:pt>
                <c:pt idx="31813" formatCode="General">
                  <c:v>0.28788999999999998</c:v>
                </c:pt>
                <c:pt idx="31814" formatCode="General">
                  <c:v>0.28788999999999998</c:v>
                </c:pt>
                <c:pt idx="31815" formatCode="General">
                  <c:v>0.28788999999999998</c:v>
                </c:pt>
                <c:pt idx="31816" formatCode="General">
                  <c:v>0.28788999999999998</c:v>
                </c:pt>
                <c:pt idx="31817" formatCode="General">
                  <c:v>0.28788999999999998</c:v>
                </c:pt>
                <c:pt idx="31818" formatCode="General">
                  <c:v>0.28788999999999998</c:v>
                </c:pt>
                <c:pt idx="31819" formatCode="General">
                  <c:v>0.28788999999999998</c:v>
                </c:pt>
                <c:pt idx="31820" formatCode="General">
                  <c:v>0.28788999999999998</c:v>
                </c:pt>
                <c:pt idx="31821" formatCode="General">
                  <c:v>0.28788999999999998</c:v>
                </c:pt>
                <c:pt idx="31822" formatCode="General">
                  <c:v>0.28788999999999998</c:v>
                </c:pt>
                <c:pt idx="31823" formatCode="General">
                  <c:v>0.28788999999999998</c:v>
                </c:pt>
                <c:pt idx="31824" formatCode="General">
                  <c:v>0.28788999999999998</c:v>
                </c:pt>
                <c:pt idx="31825" formatCode="General">
                  <c:v>0.28788999999999998</c:v>
                </c:pt>
                <c:pt idx="31826" formatCode="General">
                  <c:v>0.28788999999999998</c:v>
                </c:pt>
                <c:pt idx="31827" formatCode="General">
                  <c:v>0.28788999999999998</c:v>
                </c:pt>
                <c:pt idx="31828" formatCode="General">
                  <c:v>0.28788999999999998</c:v>
                </c:pt>
                <c:pt idx="31829" formatCode="General">
                  <c:v>0.28788999999999998</c:v>
                </c:pt>
                <c:pt idx="31830" formatCode="General">
                  <c:v>0.28788999999999998</c:v>
                </c:pt>
                <c:pt idx="31831" formatCode="General">
                  <c:v>0.28788999999999998</c:v>
                </c:pt>
                <c:pt idx="31832" formatCode="General">
                  <c:v>0.28788999999999998</c:v>
                </c:pt>
                <c:pt idx="31833" formatCode="General">
                  <c:v>0.28788999999999998</c:v>
                </c:pt>
                <c:pt idx="31834" formatCode="General">
                  <c:v>0.28788999999999998</c:v>
                </c:pt>
                <c:pt idx="31835" formatCode="General">
                  <c:v>0.28788999999999998</c:v>
                </c:pt>
                <c:pt idx="31836" formatCode="General">
                  <c:v>0.28788999999999998</c:v>
                </c:pt>
                <c:pt idx="31837" formatCode="General">
                  <c:v>0.28788999999999998</c:v>
                </c:pt>
                <c:pt idx="31838" formatCode="General">
                  <c:v>0.28788999999999998</c:v>
                </c:pt>
                <c:pt idx="31839" formatCode="General">
                  <c:v>0.28788999999999998</c:v>
                </c:pt>
                <c:pt idx="31840" formatCode="General">
                  <c:v>0.28788999999999998</c:v>
                </c:pt>
                <c:pt idx="31841" formatCode="General">
                  <c:v>0.28788999999999998</c:v>
                </c:pt>
                <c:pt idx="31842" formatCode="General">
                  <c:v>0.28788999999999998</c:v>
                </c:pt>
                <c:pt idx="31843" formatCode="General">
                  <c:v>0.28788999999999998</c:v>
                </c:pt>
                <c:pt idx="31844" formatCode="General">
                  <c:v>0.28788999999999998</c:v>
                </c:pt>
                <c:pt idx="31845" formatCode="General">
                  <c:v>0.28788999999999998</c:v>
                </c:pt>
                <c:pt idx="31846" formatCode="General">
                  <c:v>0.28788999999999998</c:v>
                </c:pt>
                <c:pt idx="31847" formatCode="General">
                  <c:v>0.28788999999999998</c:v>
                </c:pt>
                <c:pt idx="31848" formatCode="General">
                  <c:v>0.28788999999999998</c:v>
                </c:pt>
                <c:pt idx="31849" formatCode="General">
                  <c:v>0.28788999999999998</c:v>
                </c:pt>
                <c:pt idx="31850" formatCode="General">
                  <c:v>0.28788999999999998</c:v>
                </c:pt>
                <c:pt idx="31851" formatCode="General">
                  <c:v>0.28788999999999998</c:v>
                </c:pt>
                <c:pt idx="31852" formatCode="General">
                  <c:v>0.28788999999999998</c:v>
                </c:pt>
                <c:pt idx="31853" formatCode="General">
                  <c:v>0.28788999999999998</c:v>
                </c:pt>
                <c:pt idx="31854" formatCode="General">
                  <c:v>0.28788999999999998</c:v>
                </c:pt>
                <c:pt idx="31855" formatCode="General">
                  <c:v>0.28788999999999998</c:v>
                </c:pt>
                <c:pt idx="31856" formatCode="General">
                  <c:v>0.28788000000000002</c:v>
                </c:pt>
                <c:pt idx="31857" formatCode="General">
                  <c:v>0.28788000000000002</c:v>
                </c:pt>
                <c:pt idx="31858" formatCode="General">
                  <c:v>0.28788000000000002</c:v>
                </c:pt>
                <c:pt idx="31859" formatCode="General">
                  <c:v>0.28788000000000002</c:v>
                </c:pt>
                <c:pt idx="31860" formatCode="General">
                  <c:v>0.28788000000000002</c:v>
                </c:pt>
                <c:pt idx="31861" formatCode="General">
                  <c:v>0.28788000000000002</c:v>
                </c:pt>
                <c:pt idx="31862" formatCode="General">
                  <c:v>0.28788000000000002</c:v>
                </c:pt>
                <c:pt idx="31863" formatCode="General">
                  <c:v>0.28788000000000002</c:v>
                </c:pt>
                <c:pt idx="31864" formatCode="General">
                  <c:v>0.28788000000000002</c:v>
                </c:pt>
                <c:pt idx="31865" formatCode="General">
                  <c:v>0.28788000000000002</c:v>
                </c:pt>
                <c:pt idx="31866" formatCode="General">
                  <c:v>0.28788000000000002</c:v>
                </c:pt>
                <c:pt idx="31867" formatCode="General">
                  <c:v>0.28788000000000002</c:v>
                </c:pt>
                <c:pt idx="31868" formatCode="General">
                  <c:v>0.28788000000000002</c:v>
                </c:pt>
                <c:pt idx="31869" formatCode="General">
                  <c:v>0.28788000000000002</c:v>
                </c:pt>
                <c:pt idx="31870" formatCode="General">
                  <c:v>0.28788000000000002</c:v>
                </c:pt>
                <c:pt idx="31871" formatCode="General">
                  <c:v>0.28788000000000002</c:v>
                </c:pt>
                <c:pt idx="31872" formatCode="General">
                  <c:v>0.28788000000000002</c:v>
                </c:pt>
                <c:pt idx="31873" formatCode="General">
                  <c:v>0.28788000000000002</c:v>
                </c:pt>
                <c:pt idx="31874" formatCode="General">
                  <c:v>0.28788000000000002</c:v>
                </c:pt>
                <c:pt idx="31875" formatCode="General">
                  <c:v>0.28788000000000002</c:v>
                </c:pt>
                <c:pt idx="31876" formatCode="General">
                  <c:v>0.28788000000000002</c:v>
                </c:pt>
                <c:pt idx="31877" formatCode="General">
                  <c:v>0.28788000000000002</c:v>
                </c:pt>
                <c:pt idx="31878" formatCode="General">
                  <c:v>0.28788000000000002</c:v>
                </c:pt>
                <c:pt idx="31879" formatCode="General">
                  <c:v>0.28788000000000002</c:v>
                </c:pt>
                <c:pt idx="31880" formatCode="General">
                  <c:v>0.28788000000000002</c:v>
                </c:pt>
                <c:pt idx="31881" formatCode="General">
                  <c:v>0.28788000000000002</c:v>
                </c:pt>
                <c:pt idx="31882" formatCode="General">
                  <c:v>0.28788000000000002</c:v>
                </c:pt>
                <c:pt idx="31883" formatCode="General">
                  <c:v>0.28788000000000002</c:v>
                </c:pt>
                <c:pt idx="31884" formatCode="General">
                  <c:v>0.28788000000000002</c:v>
                </c:pt>
                <c:pt idx="31885" formatCode="General">
                  <c:v>0.28788000000000002</c:v>
                </c:pt>
                <c:pt idx="31886" formatCode="General">
                  <c:v>0.28788000000000002</c:v>
                </c:pt>
                <c:pt idx="31887" formatCode="General">
                  <c:v>0.28788000000000002</c:v>
                </c:pt>
                <c:pt idx="31888" formatCode="General">
                  <c:v>0.28788000000000002</c:v>
                </c:pt>
                <c:pt idx="31889" formatCode="General">
                  <c:v>0.28788000000000002</c:v>
                </c:pt>
                <c:pt idx="31890" formatCode="General">
                  <c:v>0.28788000000000002</c:v>
                </c:pt>
                <c:pt idx="31891" formatCode="General">
                  <c:v>0.28788000000000002</c:v>
                </c:pt>
                <c:pt idx="31892" formatCode="General">
                  <c:v>0.28788000000000002</c:v>
                </c:pt>
                <c:pt idx="31893" formatCode="General">
                  <c:v>0.28788000000000002</c:v>
                </c:pt>
                <c:pt idx="31894" formatCode="General">
                  <c:v>0.28788000000000002</c:v>
                </c:pt>
                <c:pt idx="31895" formatCode="General">
                  <c:v>0.28788000000000002</c:v>
                </c:pt>
                <c:pt idx="31896" formatCode="General">
                  <c:v>0.28788000000000002</c:v>
                </c:pt>
                <c:pt idx="31897" formatCode="General">
                  <c:v>0.28788000000000002</c:v>
                </c:pt>
                <c:pt idx="31898" formatCode="General">
                  <c:v>0.28788000000000002</c:v>
                </c:pt>
                <c:pt idx="31899" formatCode="General">
                  <c:v>0.28788000000000002</c:v>
                </c:pt>
                <c:pt idx="31900" formatCode="General">
                  <c:v>0.28788000000000002</c:v>
                </c:pt>
                <c:pt idx="31901" formatCode="General">
                  <c:v>0.28788000000000002</c:v>
                </c:pt>
                <c:pt idx="31902" formatCode="General">
                  <c:v>0.28788000000000002</c:v>
                </c:pt>
                <c:pt idx="31903" formatCode="General">
                  <c:v>0.28788000000000002</c:v>
                </c:pt>
                <c:pt idx="31904" formatCode="General">
                  <c:v>0.28788000000000002</c:v>
                </c:pt>
                <c:pt idx="31905" formatCode="General">
                  <c:v>0.28788000000000002</c:v>
                </c:pt>
                <c:pt idx="31906" formatCode="General">
                  <c:v>0.28788000000000002</c:v>
                </c:pt>
                <c:pt idx="31907" formatCode="General">
                  <c:v>0.28788000000000002</c:v>
                </c:pt>
                <c:pt idx="31908" formatCode="General">
                  <c:v>0.28788000000000002</c:v>
                </c:pt>
                <c:pt idx="31909" formatCode="General">
                  <c:v>0.28788000000000002</c:v>
                </c:pt>
                <c:pt idx="31910" formatCode="General">
                  <c:v>0.28788000000000002</c:v>
                </c:pt>
                <c:pt idx="31911" formatCode="General">
                  <c:v>0.28788000000000002</c:v>
                </c:pt>
                <c:pt idx="31912" formatCode="General">
                  <c:v>0.28788000000000002</c:v>
                </c:pt>
                <c:pt idx="31913" formatCode="General">
                  <c:v>0.28788000000000002</c:v>
                </c:pt>
                <c:pt idx="31914" formatCode="General">
                  <c:v>0.28788000000000002</c:v>
                </c:pt>
                <c:pt idx="31915" formatCode="General">
                  <c:v>0.28788000000000002</c:v>
                </c:pt>
                <c:pt idx="31916" formatCode="General">
                  <c:v>0.28788000000000002</c:v>
                </c:pt>
                <c:pt idx="31917" formatCode="General">
                  <c:v>0.28788000000000002</c:v>
                </c:pt>
                <c:pt idx="31918" formatCode="General">
                  <c:v>0.28788000000000002</c:v>
                </c:pt>
                <c:pt idx="31919" formatCode="General">
                  <c:v>0.28788000000000002</c:v>
                </c:pt>
                <c:pt idx="31920" formatCode="General">
                  <c:v>0.28788000000000002</c:v>
                </c:pt>
                <c:pt idx="31921" formatCode="General">
                  <c:v>0.28788000000000002</c:v>
                </c:pt>
                <c:pt idx="31922" formatCode="General">
                  <c:v>0.28788000000000002</c:v>
                </c:pt>
                <c:pt idx="31923" formatCode="General">
                  <c:v>0.28788000000000002</c:v>
                </c:pt>
                <c:pt idx="31924" formatCode="General">
                  <c:v>0.28788000000000002</c:v>
                </c:pt>
                <c:pt idx="31925" formatCode="General">
                  <c:v>0.28788000000000002</c:v>
                </c:pt>
                <c:pt idx="31926" formatCode="General">
                  <c:v>0.28788000000000002</c:v>
                </c:pt>
                <c:pt idx="31927" formatCode="General">
                  <c:v>0.28788000000000002</c:v>
                </c:pt>
                <c:pt idx="31928" formatCode="General">
                  <c:v>0.28788000000000002</c:v>
                </c:pt>
                <c:pt idx="31929" formatCode="General">
                  <c:v>0.28788000000000002</c:v>
                </c:pt>
                <c:pt idx="31930" formatCode="General">
                  <c:v>0.28788000000000002</c:v>
                </c:pt>
                <c:pt idx="31931" formatCode="General">
                  <c:v>0.28788000000000002</c:v>
                </c:pt>
                <c:pt idx="31932" formatCode="General">
                  <c:v>0.28788000000000002</c:v>
                </c:pt>
                <c:pt idx="31933" formatCode="General">
                  <c:v>0.28788000000000002</c:v>
                </c:pt>
                <c:pt idx="31934" formatCode="General">
                  <c:v>0.28788000000000002</c:v>
                </c:pt>
                <c:pt idx="31935" formatCode="General">
                  <c:v>0.28788000000000002</c:v>
                </c:pt>
                <c:pt idx="31936" formatCode="General">
                  <c:v>0.28788000000000002</c:v>
                </c:pt>
                <c:pt idx="31937" formatCode="General">
                  <c:v>0.28788000000000002</c:v>
                </c:pt>
                <c:pt idx="31938" formatCode="General">
                  <c:v>0.28788000000000002</c:v>
                </c:pt>
                <c:pt idx="31939" formatCode="General">
                  <c:v>0.28788000000000002</c:v>
                </c:pt>
                <c:pt idx="31940" formatCode="General">
                  <c:v>0.28788000000000002</c:v>
                </c:pt>
                <c:pt idx="31941" formatCode="General">
                  <c:v>0.28788000000000002</c:v>
                </c:pt>
                <c:pt idx="31942" formatCode="General">
                  <c:v>0.28788000000000002</c:v>
                </c:pt>
                <c:pt idx="31943" formatCode="General">
                  <c:v>0.28788000000000002</c:v>
                </c:pt>
                <c:pt idx="31944" formatCode="General">
                  <c:v>0.28788000000000002</c:v>
                </c:pt>
                <c:pt idx="31945" formatCode="General">
                  <c:v>0.28788000000000002</c:v>
                </c:pt>
                <c:pt idx="31946" formatCode="General">
                  <c:v>0.28788000000000002</c:v>
                </c:pt>
                <c:pt idx="31947" formatCode="General">
                  <c:v>0.28788000000000002</c:v>
                </c:pt>
                <c:pt idx="31948" formatCode="General">
                  <c:v>0.28788000000000002</c:v>
                </c:pt>
                <c:pt idx="31949" formatCode="General">
                  <c:v>0.28788000000000002</c:v>
                </c:pt>
                <c:pt idx="31950" formatCode="General">
                  <c:v>0.28788000000000002</c:v>
                </c:pt>
                <c:pt idx="31951" formatCode="General">
                  <c:v>0.28788000000000002</c:v>
                </c:pt>
                <c:pt idx="31952" formatCode="General">
                  <c:v>0.28788000000000002</c:v>
                </c:pt>
                <c:pt idx="31953" formatCode="General">
                  <c:v>0.28788000000000002</c:v>
                </c:pt>
                <c:pt idx="31954" formatCode="General">
                  <c:v>0.28788000000000002</c:v>
                </c:pt>
                <c:pt idx="31955" formatCode="General">
                  <c:v>0.28788000000000002</c:v>
                </c:pt>
                <c:pt idx="31956" formatCode="General">
                  <c:v>0.28788000000000002</c:v>
                </c:pt>
                <c:pt idx="31957" formatCode="General">
                  <c:v>0.28788000000000002</c:v>
                </c:pt>
                <c:pt idx="31958" formatCode="General">
                  <c:v>0.28788000000000002</c:v>
                </c:pt>
                <c:pt idx="31959" formatCode="General">
                  <c:v>0.28788000000000002</c:v>
                </c:pt>
                <c:pt idx="31960" formatCode="General">
                  <c:v>0.28788000000000002</c:v>
                </c:pt>
                <c:pt idx="31961" formatCode="General">
                  <c:v>0.28788000000000002</c:v>
                </c:pt>
                <c:pt idx="31962" formatCode="General">
                  <c:v>0.28788000000000002</c:v>
                </c:pt>
                <c:pt idx="31963" formatCode="General">
                  <c:v>0.28788000000000002</c:v>
                </c:pt>
                <c:pt idx="31964" formatCode="General">
                  <c:v>0.28788000000000002</c:v>
                </c:pt>
                <c:pt idx="31965" formatCode="General">
                  <c:v>0.28788000000000002</c:v>
                </c:pt>
                <c:pt idx="31966" formatCode="General">
                  <c:v>0.28788000000000002</c:v>
                </c:pt>
                <c:pt idx="31967" formatCode="General">
                  <c:v>0.28788000000000002</c:v>
                </c:pt>
                <c:pt idx="31968" formatCode="General">
                  <c:v>0.28788000000000002</c:v>
                </c:pt>
                <c:pt idx="31969" formatCode="General">
                  <c:v>0.28788000000000002</c:v>
                </c:pt>
                <c:pt idx="31970" formatCode="General">
                  <c:v>0.28788000000000002</c:v>
                </c:pt>
                <c:pt idx="31971" formatCode="General">
                  <c:v>0.28788000000000002</c:v>
                </c:pt>
                <c:pt idx="31972" formatCode="General">
                  <c:v>0.28788000000000002</c:v>
                </c:pt>
                <c:pt idx="31973" formatCode="General">
                  <c:v>0.28788000000000002</c:v>
                </c:pt>
                <c:pt idx="31974" formatCode="General">
                  <c:v>0.28788000000000002</c:v>
                </c:pt>
                <c:pt idx="31975" formatCode="General">
                  <c:v>0.28788000000000002</c:v>
                </c:pt>
                <c:pt idx="31976" formatCode="General">
                  <c:v>0.28788000000000002</c:v>
                </c:pt>
                <c:pt idx="31977" formatCode="General">
                  <c:v>0.28788000000000002</c:v>
                </c:pt>
                <c:pt idx="31978" formatCode="General">
                  <c:v>0.28788000000000002</c:v>
                </c:pt>
                <c:pt idx="31979" formatCode="General">
                  <c:v>0.28788000000000002</c:v>
                </c:pt>
                <c:pt idx="31980" formatCode="General">
                  <c:v>0.28788000000000002</c:v>
                </c:pt>
                <c:pt idx="31981" formatCode="General">
                  <c:v>0.28788000000000002</c:v>
                </c:pt>
                <c:pt idx="31982" formatCode="General">
                  <c:v>0.28788000000000002</c:v>
                </c:pt>
                <c:pt idx="31983" formatCode="General">
                  <c:v>0.28788000000000002</c:v>
                </c:pt>
                <c:pt idx="31984" formatCode="General">
                  <c:v>0.28788000000000002</c:v>
                </c:pt>
                <c:pt idx="31985" formatCode="General">
                  <c:v>0.28787000000000001</c:v>
                </c:pt>
                <c:pt idx="31986" formatCode="General">
                  <c:v>0.28787000000000001</c:v>
                </c:pt>
                <c:pt idx="31987" formatCode="General">
                  <c:v>0.28787000000000001</c:v>
                </c:pt>
                <c:pt idx="31988" formatCode="General">
                  <c:v>0.28787000000000001</c:v>
                </c:pt>
                <c:pt idx="31989" formatCode="General">
                  <c:v>0.28787000000000001</c:v>
                </c:pt>
                <c:pt idx="31990" formatCode="General">
                  <c:v>0.28787000000000001</c:v>
                </c:pt>
                <c:pt idx="31991" formatCode="General">
                  <c:v>0.28787000000000001</c:v>
                </c:pt>
                <c:pt idx="31992" formatCode="General">
                  <c:v>0.28787000000000001</c:v>
                </c:pt>
                <c:pt idx="31993" formatCode="General">
                  <c:v>0.28787000000000001</c:v>
                </c:pt>
                <c:pt idx="31994" formatCode="General">
                  <c:v>0.28787000000000001</c:v>
                </c:pt>
                <c:pt idx="31995" formatCode="General">
                  <c:v>0.28787000000000001</c:v>
                </c:pt>
                <c:pt idx="31996" formatCode="General">
                  <c:v>0.28787000000000001</c:v>
                </c:pt>
                <c:pt idx="31997" formatCode="General">
                  <c:v>0.28787000000000001</c:v>
                </c:pt>
                <c:pt idx="31998" formatCode="General">
                  <c:v>0.28787000000000001</c:v>
                </c:pt>
                <c:pt idx="31999" formatCode="General">
                  <c:v>0.28787000000000001</c:v>
                </c:pt>
                <c:pt idx="32000" formatCode="General">
                  <c:v>0.28787000000000001</c:v>
                </c:pt>
                <c:pt idx="32001" formatCode="General">
                  <c:v>0.28787000000000001</c:v>
                </c:pt>
                <c:pt idx="32002" formatCode="General">
                  <c:v>0.28787000000000001</c:v>
                </c:pt>
                <c:pt idx="32003" formatCode="General">
                  <c:v>0.28787000000000001</c:v>
                </c:pt>
                <c:pt idx="32004" formatCode="General">
                  <c:v>0.28787000000000001</c:v>
                </c:pt>
                <c:pt idx="32005" formatCode="General">
                  <c:v>0.28787000000000001</c:v>
                </c:pt>
                <c:pt idx="32006" formatCode="General">
                  <c:v>0.28787000000000001</c:v>
                </c:pt>
                <c:pt idx="32007" formatCode="General">
                  <c:v>0.28787000000000001</c:v>
                </c:pt>
                <c:pt idx="32008" formatCode="General">
                  <c:v>0.28787000000000001</c:v>
                </c:pt>
                <c:pt idx="32009" formatCode="General">
                  <c:v>0.28787000000000001</c:v>
                </c:pt>
                <c:pt idx="32010" formatCode="General">
                  <c:v>0.28787000000000001</c:v>
                </c:pt>
                <c:pt idx="32011" formatCode="General">
                  <c:v>0.28787000000000001</c:v>
                </c:pt>
                <c:pt idx="32012" formatCode="General">
                  <c:v>0.28787000000000001</c:v>
                </c:pt>
                <c:pt idx="32013" formatCode="General">
                  <c:v>0.28787000000000001</c:v>
                </c:pt>
                <c:pt idx="32014" formatCode="General">
                  <c:v>0.28787000000000001</c:v>
                </c:pt>
                <c:pt idx="32015" formatCode="General">
                  <c:v>0.28787000000000001</c:v>
                </c:pt>
                <c:pt idx="32016" formatCode="General">
                  <c:v>0.28787000000000001</c:v>
                </c:pt>
                <c:pt idx="32017" formatCode="General">
                  <c:v>0.28787000000000001</c:v>
                </c:pt>
                <c:pt idx="32018" formatCode="General">
                  <c:v>0.28787000000000001</c:v>
                </c:pt>
                <c:pt idx="32019" formatCode="General">
                  <c:v>0.28787000000000001</c:v>
                </c:pt>
                <c:pt idx="32020" formatCode="General">
                  <c:v>0.28787000000000001</c:v>
                </c:pt>
                <c:pt idx="32021" formatCode="General">
                  <c:v>0.28787000000000001</c:v>
                </c:pt>
                <c:pt idx="32022" formatCode="General">
                  <c:v>0.28787000000000001</c:v>
                </c:pt>
                <c:pt idx="32023" formatCode="General">
                  <c:v>0.28787000000000001</c:v>
                </c:pt>
                <c:pt idx="32024" formatCode="General">
                  <c:v>0.28787000000000001</c:v>
                </c:pt>
                <c:pt idx="32025" formatCode="General">
                  <c:v>0.28787000000000001</c:v>
                </c:pt>
                <c:pt idx="32026" formatCode="General">
                  <c:v>0.28787000000000001</c:v>
                </c:pt>
                <c:pt idx="32027" formatCode="General">
                  <c:v>0.28787000000000001</c:v>
                </c:pt>
                <c:pt idx="32028" formatCode="General">
                  <c:v>0.28787000000000001</c:v>
                </c:pt>
                <c:pt idx="32029" formatCode="General">
                  <c:v>0.28787000000000001</c:v>
                </c:pt>
                <c:pt idx="32030" formatCode="General">
                  <c:v>0.28787000000000001</c:v>
                </c:pt>
                <c:pt idx="32031" formatCode="General">
                  <c:v>0.28787000000000001</c:v>
                </c:pt>
                <c:pt idx="32032" formatCode="General">
                  <c:v>0.28787000000000001</c:v>
                </c:pt>
                <c:pt idx="32033" formatCode="General">
                  <c:v>0.28787000000000001</c:v>
                </c:pt>
                <c:pt idx="32034" formatCode="General">
                  <c:v>0.28787000000000001</c:v>
                </c:pt>
                <c:pt idx="32035" formatCode="General">
                  <c:v>0.28787000000000001</c:v>
                </c:pt>
                <c:pt idx="32036" formatCode="General">
                  <c:v>0.28787000000000001</c:v>
                </c:pt>
                <c:pt idx="32037" formatCode="General">
                  <c:v>0.28786</c:v>
                </c:pt>
                <c:pt idx="32038" formatCode="General">
                  <c:v>0.28786</c:v>
                </c:pt>
                <c:pt idx="32039" formatCode="General">
                  <c:v>0.28786</c:v>
                </c:pt>
                <c:pt idx="32040" formatCode="General">
                  <c:v>0.28786</c:v>
                </c:pt>
                <c:pt idx="32041" formatCode="General">
                  <c:v>0.28786</c:v>
                </c:pt>
                <c:pt idx="32042" formatCode="General">
                  <c:v>0.28786</c:v>
                </c:pt>
                <c:pt idx="32043" formatCode="General">
                  <c:v>0.28786</c:v>
                </c:pt>
                <c:pt idx="32044" formatCode="General">
                  <c:v>0.28786</c:v>
                </c:pt>
                <c:pt idx="32045" formatCode="General">
                  <c:v>0.28786</c:v>
                </c:pt>
                <c:pt idx="32046" formatCode="General">
                  <c:v>0.28786</c:v>
                </c:pt>
                <c:pt idx="32047" formatCode="General">
                  <c:v>0.28786</c:v>
                </c:pt>
                <c:pt idx="32048" formatCode="General">
                  <c:v>0.28786</c:v>
                </c:pt>
                <c:pt idx="32049" formatCode="General">
                  <c:v>0.28786</c:v>
                </c:pt>
                <c:pt idx="32050" formatCode="General">
                  <c:v>0.28786</c:v>
                </c:pt>
                <c:pt idx="32051" formatCode="General">
                  <c:v>0.28786</c:v>
                </c:pt>
                <c:pt idx="32052" formatCode="General">
                  <c:v>0.28786</c:v>
                </c:pt>
                <c:pt idx="32053" formatCode="General">
                  <c:v>0.28786</c:v>
                </c:pt>
                <c:pt idx="32054" formatCode="General">
                  <c:v>0.28786</c:v>
                </c:pt>
                <c:pt idx="32055" formatCode="General">
                  <c:v>0.28786</c:v>
                </c:pt>
                <c:pt idx="32056" formatCode="General">
                  <c:v>0.28786</c:v>
                </c:pt>
                <c:pt idx="32057" formatCode="General">
                  <c:v>0.28786</c:v>
                </c:pt>
                <c:pt idx="32058" formatCode="General">
                  <c:v>0.28786</c:v>
                </c:pt>
                <c:pt idx="32059" formatCode="General">
                  <c:v>0.28786</c:v>
                </c:pt>
                <c:pt idx="32060" formatCode="General">
                  <c:v>0.28786</c:v>
                </c:pt>
                <c:pt idx="32061" formatCode="General">
                  <c:v>0.28786</c:v>
                </c:pt>
                <c:pt idx="32062" formatCode="General">
                  <c:v>0.28786</c:v>
                </c:pt>
                <c:pt idx="32063" formatCode="General">
                  <c:v>0.28786</c:v>
                </c:pt>
                <c:pt idx="32064" formatCode="General">
                  <c:v>0.28786</c:v>
                </c:pt>
                <c:pt idx="32065" formatCode="General">
                  <c:v>0.28786</c:v>
                </c:pt>
                <c:pt idx="32066" formatCode="General">
                  <c:v>0.28786</c:v>
                </c:pt>
                <c:pt idx="32067" formatCode="General">
                  <c:v>0.28786</c:v>
                </c:pt>
                <c:pt idx="32068" formatCode="General">
                  <c:v>0.28786</c:v>
                </c:pt>
                <c:pt idx="32069" formatCode="General">
                  <c:v>0.28786</c:v>
                </c:pt>
                <c:pt idx="32070" formatCode="General">
                  <c:v>0.28786</c:v>
                </c:pt>
                <c:pt idx="32071" formatCode="General">
                  <c:v>0.28786</c:v>
                </c:pt>
                <c:pt idx="32072" formatCode="General">
                  <c:v>0.28786</c:v>
                </c:pt>
                <c:pt idx="32073" formatCode="General">
                  <c:v>0.28786</c:v>
                </c:pt>
                <c:pt idx="32074" formatCode="General">
                  <c:v>0.28786</c:v>
                </c:pt>
                <c:pt idx="32075" formatCode="General">
                  <c:v>0.28786</c:v>
                </c:pt>
                <c:pt idx="32076" formatCode="General">
                  <c:v>0.28786</c:v>
                </c:pt>
                <c:pt idx="32077" formatCode="General">
                  <c:v>0.28786</c:v>
                </c:pt>
                <c:pt idx="32078" formatCode="General">
                  <c:v>0.28786</c:v>
                </c:pt>
                <c:pt idx="32079" formatCode="General">
                  <c:v>0.28786</c:v>
                </c:pt>
                <c:pt idx="32080" formatCode="General">
                  <c:v>0.28786</c:v>
                </c:pt>
                <c:pt idx="32081" formatCode="General">
                  <c:v>0.28784999999999999</c:v>
                </c:pt>
                <c:pt idx="32082" formatCode="General">
                  <c:v>0.28784999999999999</c:v>
                </c:pt>
                <c:pt idx="32083" formatCode="General">
                  <c:v>0.28784999999999999</c:v>
                </c:pt>
                <c:pt idx="32084" formatCode="General">
                  <c:v>0.28784999999999999</c:v>
                </c:pt>
                <c:pt idx="32085" formatCode="General">
                  <c:v>0.28784999999999999</c:v>
                </c:pt>
                <c:pt idx="32086" formatCode="General">
                  <c:v>0.28784999999999999</c:v>
                </c:pt>
                <c:pt idx="32087" formatCode="General">
                  <c:v>0.28784999999999999</c:v>
                </c:pt>
                <c:pt idx="32088" formatCode="General">
                  <c:v>0.28784999999999999</c:v>
                </c:pt>
                <c:pt idx="32089" formatCode="General">
                  <c:v>0.28784999999999999</c:v>
                </c:pt>
                <c:pt idx="32090" formatCode="General">
                  <c:v>0.28784999999999999</c:v>
                </c:pt>
                <c:pt idx="32091" formatCode="General">
                  <c:v>0.28784999999999999</c:v>
                </c:pt>
                <c:pt idx="32092" formatCode="General">
                  <c:v>0.28784999999999999</c:v>
                </c:pt>
                <c:pt idx="32093" formatCode="General">
                  <c:v>0.28784999999999999</c:v>
                </c:pt>
                <c:pt idx="32094" formatCode="General">
                  <c:v>0.28784999999999999</c:v>
                </c:pt>
                <c:pt idx="32095" formatCode="General">
                  <c:v>0.28784999999999999</c:v>
                </c:pt>
                <c:pt idx="32096" formatCode="General">
                  <c:v>0.28784999999999999</c:v>
                </c:pt>
                <c:pt idx="32097" formatCode="General">
                  <c:v>0.28784999999999999</c:v>
                </c:pt>
                <c:pt idx="32098" formatCode="General">
                  <c:v>0.28784999999999999</c:v>
                </c:pt>
                <c:pt idx="32099" formatCode="General">
                  <c:v>0.28784999999999999</c:v>
                </c:pt>
                <c:pt idx="32100" formatCode="General">
                  <c:v>0.28784999999999999</c:v>
                </c:pt>
                <c:pt idx="32101" formatCode="General">
                  <c:v>0.28784999999999999</c:v>
                </c:pt>
                <c:pt idx="32102" formatCode="General">
                  <c:v>0.28784999999999999</c:v>
                </c:pt>
                <c:pt idx="32103" formatCode="General">
                  <c:v>0.28784999999999999</c:v>
                </c:pt>
                <c:pt idx="32104" formatCode="General">
                  <c:v>0.28784999999999999</c:v>
                </c:pt>
                <c:pt idx="32105" formatCode="General">
                  <c:v>0.28784999999999999</c:v>
                </c:pt>
                <c:pt idx="32106" formatCode="General">
                  <c:v>0.28784999999999999</c:v>
                </c:pt>
                <c:pt idx="32107" formatCode="General">
                  <c:v>0.28784999999999999</c:v>
                </c:pt>
                <c:pt idx="32108" formatCode="General">
                  <c:v>0.28784999999999999</c:v>
                </c:pt>
                <c:pt idx="32109" formatCode="General">
                  <c:v>0.28784999999999999</c:v>
                </c:pt>
                <c:pt idx="32110" formatCode="General">
                  <c:v>0.28784999999999999</c:v>
                </c:pt>
                <c:pt idx="32111" formatCode="General">
                  <c:v>0.28784999999999999</c:v>
                </c:pt>
                <c:pt idx="32112" formatCode="General">
                  <c:v>0.28784999999999999</c:v>
                </c:pt>
                <c:pt idx="32113" formatCode="General">
                  <c:v>0.28784999999999999</c:v>
                </c:pt>
                <c:pt idx="32114" formatCode="General">
                  <c:v>0.28784999999999999</c:v>
                </c:pt>
                <c:pt idx="32115" formatCode="General">
                  <c:v>0.28784999999999999</c:v>
                </c:pt>
                <c:pt idx="32116" formatCode="General">
                  <c:v>0.28784999999999999</c:v>
                </c:pt>
                <c:pt idx="32117" formatCode="General">
                  <c:v>0.28784999999999999</c:v>
                </c:pt>
                <c:pt idx="32118" formatCode="General">
                  <c:v>0.28784999999999999</c:v>
                </c:pt>
                <c:pt idx="32119" formatCode="General">
                  <c:v>0.28784999999999999</c:v>
                </c:pt>
                <c:pt idx="32120" formatCode="General">
                  <c:v>0.28784999999999999</c:v>
                </c:pt>
                <c:pt idx="32121" formatCode="General">
                  <c:v>0.28784999999999999</c:v>
                </c:pt>
                <c:pt idx="32122" formatCode="General">
                  <c:v>0.28784999999999999</c:v>
                </c:pt>
                <c:pt idx="32123" formatCode="General">
                  <c:v>0.28784999999999999</c:v>
                </c:pt>
                <c:pt idx="32124" formatCode="General">
                  <c:v>0.28784999999999999</c:v>
                </c:pt>
                <c:pt idx="32125" formatCode="General">
                  <c:v>0.28784999999999999</c:v>
                </c:pt>
                <c:pt idx="32126" formatCode="General">
                  <c:v>0.28784999999999999</c:v>
                </c:pt>
                <c:pt idx="32127" formatCode="General">
                  <c:v>0.28784999999999999</c:v>
                </c:pt>
                <c:pt idx="32128" formatCode="General">
                  <c:v>0.28784999999999999</c:v>
                </c:pt>
                <c:pt idx="32129" formatCode="General">
                  <c:v>0.28784999999999999</c:v>
                </c:pt>
                <c:pt idx="32130" formatCode="General">
                  <c:v>0.28784999999999999</c:v>
                </c:pt>
                <c:pt idx="32131" formatCode="General">
                  <c:v>0.28784999999999999</c:v>
                </c:pt>
                <c:pt idx="32132" formatCode="General">
                  <c:v>0.28784999999999999</c:v>
                </c:pt>
                <c:pt idx="32133" formatCode="General">
                  <c:v>0.28784999999999999</c:v>
                </c:pt>
                <c:pt idx="32134" formatCode="General">
                  <c:v>0.28784999999999999</c:v>
                </c:pt>
                <c:pt idx="32135" formatCode="General">
                  <c:v>0.28783999999999998</c:v>
                </c:pt>
                <c:pt idx="32136" formatCode="General">
                  <c:v>0.28783999999999998</c:v>
                </c:pt>
                <c:pt idx="32137" formatCode="General">
                  <c:v>0.28783999999999998</c:v>
                </c:pt>
                <c:pt idx="32138" formatCode="General">
                  <c:v>0.28783999999999998</c:v>
                </c:pt>
                <c:pt idx="32139" formatCode="General">
                  <c:v>0.28783999999999998</c:v>
                </c:pt>
                <c:pt idx="32140" formatCode="General">
                  <c:v>0.28783999999999998</c:v>
                </c:pt>
                <c:pt idx="32141" formatCode="General">
                  <c:v>0.28783999999999998</c:v>
                </c:pt>
                <c:pt idx="32142" formatCode="General">
                  <c:v>0.28783999999999998</c:v>
                </c:pt>
                <c:pt idx="32143" formatCode="General">
                  <c:v>0.28783999999999998</c:v>
                </c:pt>
                <c:pt idx="32144" formatCode="General">
                  <c:v>0.28783999999999998</c:v>
                </c:pt>
                <c:pt idx="32145" formatCode="General">
                  <c:v>0.28783999999999998</c:v>
                </c:pt>
                <c:pt idx="32146" formatCode="General">
                  <c:v>0.28783999999999998</c:v>
                </c:pt>
                <c:pt idx="32147" formatCode="General">
                  <c:v>0.28783999999999998</c:v>
                </c:pt>
                <c:pt idx="32148" formatCode="General">
                  <c:v>0.28783999999999998</c:v>
                </c:pt>
                <c:pt idx="32149" formatCode="General">
                  <c:v>0.28783999999999998</c:v>
                </c:pt>
                <c:pt idx="32150" formatCode="General">
                  <c:v>0.28783999999999998</c:v>
                </c:pt>
                <c:pt idx="32151" formatCode="General">
                  <c:v>0.28783999999999998</c:v>
                </c:pt>
                <c:pt idx="32152" formatCode="General">
                  <c:v>0.28783999999999998</c:v>
                </c:pt>
                <c:pt idx="32153" formatCode="General">
                  <c:v>0.28783999999999998</c:v>
                </c:pt>
                <c:pt idx="32154" formatCode="General">
                  <c:v>0.28783999999999998</c:v>
                </c:pt>
                <c:pt idx="32155" formatCode="General">
                  <c:v>0.28783999999999998</c:v>
                </c:pt>
                <c:pt idx="32156" formatCode="General">
                  <c:v>0.28783999999999998</c:v>
                </c:pt>
                <c:pt idx="32157" formatCode="General">
                  <c:v>0.28783999999999998</c:v>
                </c:pt>
                <c:pt idx="32158" formatCode="General">
                  <c:v>0.28783999999999998</c:v>
                </c:pt>
                <c:pt idx="32159" formatCode="General">
                  <c:v>0.28783999999999998</c:v>
                </c:pt>
                <c:pt idx="32160" formatCode="General">
                  <c:v>0.28783999999999998</c:v>
                </c:pt>
                <c:pt idx="32161" formatCode="General">
                  <c:v>0.28783999999999998</c:v>
                </c:pt>
                <c:pt idx="32162" formatCode="General">
                  <c:v>0.28783999999999998</c:v>
                </c:pt>
                <c:pt idx="32163" formatCode="General">
                  <c:v>0.28783999999999998</c:v>
                </c:pt>
                <c:pt idx="32164" formatCode="General">
                  <c:v>0.28783999999999998</c:v>
                </c:pt>
                <c:pt idx="32165" formatCode="General">
                  <c:v>0.28783999999999998</c:v>
                </c:pt>
                <c:pt idx="32166" formatCode="General">
                  <c:v>0.28783999999999998</c:v>
                </c:pt>
                <c:pt idx="32167" formatCode="General">
                  <c:v>0.28783999999999998</c:v>
                </c:pt>
                <c:pt idx="32168" formatCode="General">
                  <c:v>0.28783999999999998</c:v>
                </c:pt>
                <c:pt idx="32169" formatCode="General">
                  <c:v>0.28783999999999998</c:v>
                </c:pt>
                <c:pt idx="32170" formatCode="General">
                  <c:v>0.28783999999999998</c:v>
                </c:pt>
                <c:pt idx="32171" formatCode="General">
                  <c:v>0.28783999999999998</c:v>
                </c:pt>
                <c:pt idx="32172" formatCode="General">
                  <c:v>0.28783999999999998</c:v>
                </c:pt>
                <c:pt idx="32173" formatCode="General">
                  <c:v>0.28783999999999998</c:v>
                </c:pt>
                <c:pt idx="32174" formatCode="General">
                  <c:v>0.28783999999999998</c:v>
                </c:pt>
                <c:pt idx="32175" formatCode="General">
                  <c:v>0.28783999999999998</c:v>
                </c:pt>
                <c:pt idx="32176" formatCode="General">
                  <c:v>0.28783999999999998</c:v>
                </c:pt>
                <c:pt idx="32177" formatCode="General">
                  <c:v>0.28783999999999998</c:v>
                </c:pt>
                <c:pt idx="32178" formatCode="General">
                  <c:v>0.28783999999999998</c:v>
                </c:pt>
                <c:pt idx="32179" formatCode="General">
                  <c:v>0.28783999999999998</c:v>
                </c:pt>
                <c:pt idx="32180" formatCode="General">
                  <c:v>0.28783999999999998</c:v>
                </c:pt>
                <c:pt idx="32181" formatCode="General">
                  <c:v>0.28783999999999998</c:v>
                </c:pt>
                <c:pt idx="32182" formatCode="General">
                  <c:v>0.28783999999999998</c:v>
                </c:pt>
                <c:pt idx="32183" formatCode="General">
                  <c:v>0.28783999999999998</c:v>
                </c:pt>
                <c:pt idx="32184" formatCode="General">
                  <c:v>0.28783999999999998</c:v>
                </c:pt>
                <c:pt idx="32185" formatCode="General">
                  <c:v>0.28783999999999998</c:v>
                </c:pt>
                <c:pt idx="32186" formatCode="General">
                  <c:v>0.28783999999999998</c:v>
                </c:pt>
                <c:pt idx="32187" formatCode="General">
                  <c:v>0.28783999999999998</c:v>
                </c:pt>
                <c:pt idx="32188" formatCode="General">
                  <c:v>0.28783999999999998</c:v>
                </c:pt>
                <c:pt idx="32189" formatCode="General">
                  <c:v>0.28783999999999998</c:v>
                </c:pt>
                <c:pt idx="32190" formatCode="General">
                  <c:v>0.28783999999999998</c:v>
                </c:pt>
                <c:pt idx="32191" formatCode="General">
                  <c:v>0.28783999999999998</c:v>
                </c:pt>
                <c:pt idx="32192" formatCode="General">
                  <c:v>0.28783999999999998</c:v>
                </c:pt>
                <c:pt idx="32193" formatCode="General">
                  <c:v>0.28783999999999998</c:v>
                </c:pt>
                <c:pt idx="32194" formatCode="General">
                  <c:v>0.28783999999999998</c:v>
                </c:pt>
                <c:pt idx="32195" formatCode="General">
                  <c:v>0.28783999999999998</c:v>
                </c:pt>
                <c:pt idx="32196" formatCode="General">
                  <c:v>0.28783999999999998</c:v>
                </c:pt>
                <c:pt idx="32197" formatCode="General">
                  <c:v>0.28783999999999998</c:v>
                </c:pt>
                <c:pt idx="32198" formatCode="General">
                  <c:v>0.28783999999999998</c:v>
                </c:pt>
                <c:pt idx="32199" formatCode="General">
                  <c:v>0.28783999999999998</c:v>
                </c:pt>
                <c:pt idx="32200" formatCode="General">
                  <c:v>0.28783999999999998</c:v>
                </c:pt>
                <c:pt idx="32201" formatCode="General">
                  <c:v>0.28783999999999998</c:v>
                </c:pt>
                <c:pt idx="32202" formatCode="General">
                  <c:v>0.28783999999999998</c:v>
                </c:pt>
                <c:pt idx="32203" formatCode="General">
                  <c:v>0.28783999999999998</c:v>
                </c:pt>
                <c:pt idx="32204" formatCode="General">
                  <c:v>0.28783999999999998</c:v>
                </c:pt>
                <c:pt idx="32205" formatCode="General">
                  <c:v>0.28783999999999998</c:v>
                </c:pt>
                <c:pt idx="32206" formatCode="General">
                  <c:v>0.28783999999999998</c:v>
                </c:pt>
                <c:pt idx="32207" formatCode="General">
                  <c:v>0.28783999999999998</c:v>
                </c:pt>
                <c:pt idx="32208" formatCode="General">
                  <c:v>0.28783999999999998</c:v>
                </c:pt>
                <c:pt idx="32209" formatCode="General">
                  <c:v>0.28783999999999998</c:v>
                </c:pt>
                <c:pt idx="32210" formatCode="General">
                  <c:v>0.28783999999999998</c:v>
                </c:pt>
                <c:pt idx="32211" formatCode="General">
                  <c:v>0.28783999999999998</c:v>
                </c:pt>
                <c:pt idx="32212" formatCode="General">
                  <c:v>0.28783999999999998</c:v>
                </c:pt>
                <c:pt idx="32213" formatCode="General">
                  <c:v>0.28783999999999998</c:v>
                </c:pt>
                <c:pt idx="32214" formatCode="General">
                  <c:v>0.28783999999999998</c:v>
                </c:pt>
                <c:pt idx="32215" formatCode="General">
                  <c:v>0.28782999999999997</c:v>
                </c:pt>
                <c:pt idx="32216" formatCode="General">
                  <c:v>0.28782999999999997</c:v>
                </c:pt>
                <c:pt idx="32217" formatCode="General">
                  <c:v>0.28782999999999997</c:v>
                </c:pt>
                <c:pt idx="32218" formatCode="General">
                  <c:v>0.28782999999999997</c:v>
                </c:pt>
                <c:pt idx="32219" formatCode="General">
                  <c:v>0.28782999999999997</c:v>
                </c:pt>
                <c:pt idx="32220" formatCode="General">
                  <c:v>0.28782999999999997</c:v>
                </c:pt>
                <c:pt idx="32221" formatCode="General">
                  <c:v>0.28782999999999997</c:v>
                </c:pt>
                <c:pt idx="32222" formatCode="General">
                  <c:v>0.28782999999999997</c:v>
                </c:pt>
                <c:pt idx="32223" formatCode="General">
                  <c:v>0.28782999999999997</c:v>
                </c:pt>
                <c:pt idx="32224" formatCode="General">
                  <c:v>0.28782999999999997</c:v>
                </c:pt>
                <c:pt idx="32225" formatCode="General">
                  <c:v>0.28782999999999997</c:v>
                </c:pt>
                <c:pt idx="32226" formatCode="General">
                  <c:v>0.28782999999999997</c:v>
                </c:pt>
                <c:pt idx="32227" formatCode="General">
                  <c:v>0.28782999999999997</c:v>
                </c:pt>
                <c:pt idx="32228" formatCode="General">
                  <c:v>0.28782999999999997</c:v>
                </c:pt>
                <c:pt idx="32229" formatCode="General">
                  <c:v>0.28782999999999997</c:v>
                </c:pt>
                <c:pt idx="32230" formatCode="General">
                  <c:v>0.28782999999999997</c:v>
                </c:pt>
                <c:pt idx="32231" formatCode="General">
                  <c:v>0.28782999999999997</c:v>
                </c:pt>
                <c:pt idx="32232" formatCode="General">
                  <c:v>0.28782999999999997</c:v>
                </c:pt>
                <c:pt idx="32233" formatCode="General">
                  <c:v>0.28782999999999997</c:v>
                </c:pt>
                <c:pt idx="32234" formatCode="General">
                  <c:v>0.28782999999999997</c:v>
                </c:pt>
                <c:pt idx="32235" formatCode="General">
                  <c:v>0.28782999999999997</c:v>
                </c:pt>
                <c:pt idx="32236" formatCode="General">
                  <c:v>0.28782999999999997</c:v>
                </c:pt>
                <c:pt idx="32237" formatCode="General">
                  <c:v>0.28782999999999997</c:v>
                </c:pt>
                <c:pt idx="32238" formatCode="General">
                  <c:v>0.28782999999999997</c:v>
                </c:pt>
                <c:pt idx="32239" formatCode="General">
                  <c:v>0.28782999999999997</c:v>
                </c:pt>
                <c:pt idx="32240" formatCode="General">
                  <c:v>0.28782999999999997</c:v>
                </c:pt>
                <c:pt idx="32241" formatCode="General">
                  <c:v>0.28782999999999997</c:v>
                </c:pt>
                <c:pt idx="32242" formatCode="General">
                  <c:v>0.28782999999999997</c:v>
                </c:pt>
                <c:pt idx="32243" formatCode="General">
                  <c:v>0.28782999999999997</c:v>
                </c:pt>
                <c:pt idx="32244" formatCode="General">
                  <c:v>0.28782999999999997</c:v>
                </c:pt>
                <c:pt idx="32245" formatCode="General">
                  <c:v>0.28782999999999997</c:v>
                </c:pt>
                <c:pt idx="32246" formatCode="General">
                  <c:v>0.28782999999999997</c:v>
                </c:pt>
                <c:pt idx="32247" formatCode="General">
                  <c:v>0.28782999999999997</c:v>
                </c:pt>
                <c:pt idx="32248" formatCode="General">
                  <c:v>0.28782999999999997</c:v>
                </c:pt>
                <c:pt idx="32249" formatCode="General">
                  <c:v>0.28782999999999997</c:v>
                </c:pt>
                <c:pt idx="32250" formatCode="General">
                  <c:v>0.28782999999999997</c:v>
                </c:pt>
                <c:pt idx="32251" formatCode="General">
                  <c:v>0.28782999999999997</c:v>
                </c:pt>
                <c:pt idx="32252" formatCode="General">
                  <c:v>0.28782999999999997</c:v>
                </c:pt>
                <c:pt idx="32253" formatCode="General">
                  <c:v>0.28782999999999997</c:v>
                </c:pt>
                <c:pt idx="32254" formatCode="General">
                  <c:v>0.28782999999999997</c:v>
                </c:pt>
                <c:pt idx="32255" formatCode="General">
                  <c:v>0.28782999999999997</c:v>
                </c:pt>
                <c:pt idx="32256" formatCode="General">
                  <c:v>0.28782999999999997</c:v>
                </c:pt>
                <c:pt idx="32257" formatCode="General">
                  <c:v>0.28782999999999997</c:v>
                </c:pt>
                <c:pt idx="32258" formatCode="General">
                  <c:v>0.28782999999999997</c:v>
                </c:pt>
                <c:pt idx="32259" formatCode="General">
                  <c:v>0.28782999999999997</c:v>
                </c:pt>
                <c:pt idx="32260" formatCode="General">
                  <c:v>0.28782999999999997</c:v>
                </c:pt>
                <c:pt idx="32261" formatCode="General">
                  <c:v>0.28782999999999997</c:v>
                </c:pt>
                <c:pt idx="32262" formatCode="General">
                  <c:v>0.28782999999999997</c:v>
                </c:pt>
                <c:pt idx="32263" formatCode="General">
                  <c:v>0.28782000000000002</c:v>
                </c:pt>
                <c:pt idx="32264" formatCode="General">
                  <c:v>0.28782000000000002</c:v>
                </c:pt>
                <c:pt idx="32265" formatCode="General">
                  <c:v>0.28782000000000002</c:v>
                </c:pt>
                <c:pt idx="32266" formatCode="General">
                  <c:v>0.28782000000000002</c:v>
                </c:pt>
                <c:pt idx="32267" formatCode="General">
                  <c:v>0.28782000000000002</c:v>
                </c:pt>
                <c:pt idx="32268" formatCode="General">
                  <c:v>0.28782000000000002</c:v>
                </c:pt>
                <c:pt idx="32269" formatCode="General">
                  <c:v>0.28782000000000002</c:v>
                </c:pt>
                <c:pt idx="32270" formatCode="General">
                  <c:v>0.28782000000000002</c:v>
                </c:pt>
                <c:pt idx="32271" formatCode="General">
                  <c:v>0.28782000000000002</c:v>
                </c:pt>
                <c:pt idx="32272" formatCode="General">
                  <c:v>0.28782000000000002</c:v>
                </c:pt>
                <c:pt idx="32273" formatCode="General">
                  <c:v>0.28782000000000002</c:v>
                </c:pt>
                <c:pt idx="32274" formatCode="General">
                  <c:v>0.28782000000000002</c:v>
                </c:pt>
                <c:pt idx="32275" formatCode="General">
                  <c:v>0.28782000000000002</c:v>
                </c:pt>
                <c:pt idx="32276" formatCode="General">
                  <c:v>0.28782000000000002</c:v>
                </c:pt>
                <c:pt idx="32277" formatCode="General">
                  <c:v>0.28782000000000002</c:v>
                </c:pt>
                <c:pt idx="32278" formatCode="General">
                  <c:v>0.28782000000000002</c:v>
                </c:pt>
                <c:pt idx="32279" formatCode="General">
                  <c:v>0.28782000000000002</c:v>
                </c:pt>
                <c:pt idx="32280" formatCode="General">
                  <c:v>0.28782000000000002</c:v>
                </c:pt>
                <c:pt idx="32281" formatCode="General">
                  <c:v>0.28782000000000002</c:v>
                </c:pt>
                <c:pt idx="32282" formatCode="General">
                  <c:v>0.28782000000000002</c:v>
                </c:pt>
                <c:pt idx="32283" formatCode="General">
                  <c:v>0.28782000000000002</c:v>
                </c:pt>
                <c:pt idx="32284" formatCode="General">
                  <c:v>0.28782000000000002</c:v>
                </c:pt>
                <c:pt idx="32285" formatCode="General">
                  <c:v>0.28782000000000002</c:v>
                </c:pt>
                <c:pt idx="32286" formatCode="General">
                  <c:v>0.28782000000000002</c:v>
                </c:pt>
                <c:pt idx="32287" formatCode="General">
                  <c:v>0.28782000000000002</c:v>
                </c:pt>
                <c:pt idx="32288" formatCode="General">
                  <c:v>0.28782000000000002</c:v>
                </c:pt>
                <c:pt idx="32289" formatCode="General">
                  <c:v>0.28782000000000002</c:v>
                </c:pt>
                <c:pt idx="32290" formatCode="General">
                  <c:v>0.28782000000000002</c:v>
                </c:pt>
                <c:pt idx="32291" formatCode="General">
                  <c:v>0.28782000000000002</c:v>
                </c:pt>
                <c:pt idx="32292" formatCode="General">
                  <c:v>0.28782000000000002</c:v>
                </c:pt>
                <c:pt idx="32293" formatCode="General">
                  <c:v>0.28782000000000002</c:v>
                </c:pt>
                <c:pt idx="32294" formatCode="General">
                  <c:v>0.28782000000000002</c:v>
                </c:pt>
                <c:pt idx="32295" formatCode="General">
                  <c:v>0.28782000000000002</c:v>
                </c:pt>
                <c:pt idx="32296" formatCode="General">
                  <c:v>0.28781000000000001</c:v>
                </c:pt>
                <c:pt idx="32297" formatCode="General">
                  <c:v>0.28781000000000001</c:v>
                </c:pt>
                <c:pt idx="32298" formatCode="General">
                  <c:v>0.28781000000000001</c:v>
                </c:pt>
                <c:pt idx="32299" formatCode="General">
                  <c:v>0.28781000000000001</c:v>
                </c:pt>
                <c:pt idx="32300" formatCode="General">
                  <c:v>0.28781000000000001</c:v>
                </c:pt>
                <c:pt idx="32301" formatCode="General">
                  <c:v>0.28781000000000001</c:v>
                </c:pt>
                <c:pt idx="32302" formatCode="General">
                  <c:v>0.28781000000000001</c:v>
                </c:pt>
                <c:pt idx="32303" formatCode="General">
                  <c:v>0.28781000000000001</c:v>
                </c:pt>
                <c:pt idx="32304" formatCode="General">
                  <c:v>0.28781000000000001</c:v>
                </c:pt>
                <c:pt idx="32305" formatCode="General">
                  <c:v>0.28781000000000001</c:v>
                </c:pt>
                <c:pt idx="32306" formatCode="General">
                  <c:v>0.28781000000000001</c:v>
                </c:pt>
                <c:pt idx="32307" formatCode="General">
                  <c:v>0.28781000000000001</c:v>
                </c:pt>
                <c:pt idx="32308" formatCode="General">
                  <c:v>0.28781000000000001</c:v>
                </c:pt>
                <c:pt idx="32309" formatCode="General">
                  <c:v>0.28781000000000001</c:v>
                </c:pt>
                <c:pt idx="32310" formatCode="General">
                  <c:v>0.28781000000000001</c:v>
                </c:pt>
                <c:pt idx="32311" formatCode="General">
                  <c:v>0.28781000000000001</c:v>
                </c:pt>
                <c:pt idx="32312" formatCode="General">
                  <c:v>0.28781000000000001</c:v>
                </c:pt>
                <c:pt idx="32313" formatCode="General">
                  <c:v>0.28781000000000001</c:v>
                </c:pt>
                <c:pt idx="32314" formatCode="General">
                  <c:v>0.28781000000000001</c:v>
                </c:pt>
                <c:pt idx="32315" formatCode="General">
                  <c:v>0.28781000000000001</c:v>
                </c:pt>
                <c:pt idx="32316" formatCode="General">
                  <c:v>0.28781000000000001</c:v>
                </c:pt>
                <c:pt idx="32317" formatCode="General">
                  <c:v>0.28781000000000001</c:v>
                </c:pt>
                <c:pt idx="32318" formatCode="General">
                  <c:v>0.28781000000000001</c:v>
                </c:pt>
                <c:pt idx="32319" formatCode="General">
                  <c:v>0.28781000000000001</c:v>
                </c:pt>
                <c:pt idx="32320" formatCode="General">
                  <c:v>0.28781000000000001</c:v>
                </c:pt>
                <c:pt idx="32321" formatCode="General">
                  <c:v>0.28781000000000001</c:v>
                </c:pt>
                <c:pt idx="32322" formatCode="General">
                  <c:v>0.28781000000000001</c:v>
                </c:pt>
                <c:pt idx="32323" formatCode="General">
                  <c:v>0.28781000000000001</c:v>
                </c:pt>
                <c:pt idx="32324" formatCode="General">
                  <c:v>0.28781000000000001</c:v>
                </c:pt>
                <c:pt idx="32325" formatCode="General">
                  <c:v>0.28781000000000001</c:v>
                </c:pt>
                <c:pt idx="32326" formatCode="General">
                  <c:v>0.28781000000000001</c:v>
                </c:pt>
                <c:pt idx="32327" formatCode="General">
                  <c:v>0.28781000000000001</c:v>
                </c:pt>
                <c:pt idx="32328" formatCode="General">
                  <c:v>0.28781000000000001</c:v>
                </c:pt>
                <c:pt idx="32329" formatCode="General">
                  <c:v>0.2878</c:v>
                </c:pt>
                <c:pt idx="32330" formatCode="General">
                  <c:v>0.2878</c:v>
                </c:pt>
                <c:pt idx="32331" formatCode="General">
                  <c:v>0.2878</c:v>
                </c:pt>
                <c:pt idx="32332" formatCode="General">
                  <c:v>0.2878</c:v>
                </c:pt>
                <c:pt idx="32333" formatCode="General">
                  <c:v>0.2878</c:v>
                </c:pt>
                <c:pt idx="32334" formatCode="General">
                  <c:v>0.2878</c:v>
                </c:pt>
                <c:pt idx="32335" formatCode="General">
                  <c:v>0.2878</c:v>
                </c:pt>
                <c:pt idx="32336" formatCode="General">
                  <c:v>0.2878</c:v>
                </c:pt>
                <c:pt idx="32337" formatCode="General">
                  <c:v>0.2878</c:v>
                </c:pt>
                <c:pt idx="32338" formatCode="General">
                  <c:v>0.2878</c:v>
                </c:pt>
                <c:pt idx="32339" formatCode="General">
                  <c:v>0.2878</c:v>
                </c:pt>
                <c:pt idx="32340" formatCode="General">
                  <c:v>0.2878</c:v>
                </c:pt>
                <c:pt idx="32341" formatCode="General">
                  <c:v>0.2878</c:v>
                </c:pt>
                <c:pt idx="32342" formatCode="General">
                  <c:v>0.2878</c:v>
                </c:pt>
                <c:pt idx="32343" formatCode="General">
                  <c:v>0.2878</c:v>
                </c:pt>
                <c:pt idx="32344" formatCode="General">
                  <c:v>0.2878</c:v>
                </c:pt>
                <c:pt idx="32345" formatCode="General">
                  <c:v>0.2878</c:v>
                </c:pt>
                <c:pt idx="32346" formatCode="General">
                  <c:v>0.2878</c:v>
                </c:pt>
                <c:pt idx="32347" formatCode="General">
                  <c:v>0.2878</c:v>
                </c:pt>
                <c:pt idx="32348" formatCode="General">
                  <c:v>0.2878</c:v>
                </c:pt>
                <c:pt idx="32349" formatCode="General">
                  <c:v>0.2878</c:v>
                </c:pt>
                <c:pt idx="32350" formatCode="General">
                  <c:v>0.2878</c:v>
                </c:pt>
                <c:pt idx="32351" formatCode="General">
                  <c:v>0.2878</c:v>
                </c:pt>
                <c:pt idx="32352" formatCode="General">
                  <c:v>0.2878</c:v>
                </c:pt>
                <c:pt idx="32353" formatCode="General">
                  <c:v>0.2878</c:v>
                </c:pt>
                <c:pt idx="32354" formatCode="General">
                  <c:v>0.2878</c:v>
                </c:pt>
                <c:pt idx="32355" formatCode="General">
                  <c:v>0.2878</c:v>
                </c:pt>
                <c:pt idx="32356" formatCode="General">
                  <c:v>0.2878</c:v>
                </c:pt>
                <c:pt idx="32357" formatCode="General">
                  <c:v>0.2878</c:v>
                </c:pt>
                <c:pt idx="32358" formatCode="General">
                  <c:v>0.2878</c:v>
                </c:pt>
                <c:pt idx="32359" formatCode="General">
                  <c:v>0.2878</c:v>
                </c:pt>
                <c:pt idx="32360" formatCode="General">
                  <c:v>0.2878</c:v>
                </c:pt>
                <c:pt idx="32361" formatCode="General">
                  <c:v>0.2878</c:v>
                </c:pt>
                <c:pt idx="32362" formatCode="General">
                  <c:v>0.2878</c:v>
                </c:pt>
                <c:pt idx="32363" formatCode="General">
                  <c:v>0.2878</c:v>
                </c:pt>
                <c:pt idx="32364" formatCode="General">
                  <c:v>0.2878</c:v>
                </c:pt>
                <c:pt idx="32365" formatCode="General">
                  <c:v>0.2878</c:v>
                </c:pt>
                <c:pt idx="32366" formatCode="General">
                  <c:v>0.2878</c:v>
                </c:pt>
                <c:pt idx="32367" formatCode="General">
                  <c:v>0.2878</c:v>
                </c:pt>
                <c:pt idx="32368" formatCode="General">
                  <c:v>0.2878</c:v>
                </c:pt>
                <c:pt idx="32369" formatCode="General">
                  <c:v>0.2878</c:v>
                </c:pt>
                <c:pt idx="32370" formatCode="General">
                  <c:v>0.2878</c:v>
                </c:pt>
                <c:pt idx="32371" formatCode="General">
                  <c:v>0.2878</c:v>
                </c:pt>
                <c:pt idx="32372" formatCode="General">
                  <c:v>0.2878</c:v>
                </c:pt>
                <c:pt idx="32373" formatCode="General">
                  <c:v>0.2878</c:v>
                </c:pt>
                <c:pt idx="32374" formatCode="General">
                  <c:v>0.2878</c:v>
                </c:pt>
                <c:pt idx="32375" formatCode="General">
                  <c:v>0.2878</c:v>
                </c:pt>
                <c:pt idx="32376" formatCode="General">
                  <c:v>0.28778999999999999</c:v>
                </c:pt>
                <c:pt idx="32377" formatCode="General">
                  <c:v>0.28778999999999999</c:v>
                </c:pt>
                <c:pt idx="32378" formatCode="General">
                  <c:v>0.28778999999999999</c:v>
                </c:pt>
                <c:pt idx="32379" formatCode="General">
                  <c:v>0.28778999999999999</c:v>
                </c:pt>
                <c:pt idx="32380" formatCode="General">
                  <c:v>0.28778999999999999</c:v>
                </c:pt>
                <c:pt idx="32381" formatCode="General">
                  <c:v>0.28778999999999999</c:v>
                </c:pt>
                <c:pt idx="32382" formatCode="General">
                  <c:v>0.28778999999999999</c:v>
                </c:pt>
                <c:pt idx="32383" formatCode="General">
                  <c:v>0.28778999999999999</c:v>
                </c:pt>
                <c:pt idx="32384" formatCode="General">
                  <c:v>0.28778999999999999</c:v>
                </c:pt>
                <c:pt idx="32385" formatCode="General">
                  <c:v>0.28778999999999999</c:v>
                </c:pt>
                <c:pt idx="32386" formatCode="General">
                  <c:v>0.28778999999999999</c:v>
                </c:pt>
                <c:pt idx="32387" formatCode="General">
                  <c:v>0.28778999999999999</c:v>
                </c:pt>
                <c:pt idx="32388" formatCode="General">
                  <c:v>0.28778999999999999</c:v>
                </c:pt>
                <c:pt idx="32389" formatCode="General">
                  <c:v>0.28778999999999999</c:v>
                </c:pt>
                <c:pt idx="32390" formatCode="General">
                  <c:v>0.28778999999999999</c:v>
                </c:pt>
                <c:pt idx="32391" formatCode="General">
                  <c:v>0.28778999999999999</c:v>
                </c:pt>
                <c:pt idx="32392" formatCode="General">
                  <c:v>0.28778999999999999</c:v>
                </c:pt>
                <c:pt idx="32393" formatCode="General">
                  <c:v>0.28778999999999999</c:v>
                </c:pt>
                <c:pt idx="32394" formatCode="General">
                  <c:v>0.28778999999999999</c:v>
                </c:pt>
                <c:pt idx="32395" formatCode="General">
                  <c:v>0.28778999999999999</c:v>
                </c:pt>
                <c:pt idx="32396" formatCode="General">
                  <c:v>0.28778999999999999</c:v>
                </c:pt>
                <c:pt idx="32397" formatCode="General">
                  <c:v>0.28778999999999999</c:v>
                </c:pt>
                <c:pt idx="32398" formatCode="General">
                  <c:v>0.28778999999999999</c:v>
                </c:pt>
                <c:pt idx="32399" formatCode="General">
                  <c:v>0.28778999999999999</c:v>
                </c:pt>
                <c:pt idx="32400" formatCode="General">
                  <c:v>0.28778999999999999</c:v>
                </c:pt>
                <c:pt idx="32401" formatCode="General">
                  <c:v>0.28778999999999999</c:v>
                </c:pt>
                <c:pt idx="32402" formatCode="General">
                  <c:v>0.28778999999999999</c:v>
                </c:pt>
                <c:pt idx="32403" formatCode="General">
                  <c:v>0.28778999999999999</c:v>
                </c:pt>
                <c:pt idx="32404" formatCode="General">
                  <c:v>0.28778999999999999</c:v>
                </c:pt>
                <c:pt idx="32405" formatCode="General">
                  <c:v>0.28778999999999999</c:v>
                </c:pt>
                <c:pt idx="32406" formatCode="General">
                  <c:v>0.28778999999999999</c:v>
                </c:pt>
                <c:pt idx="32407" formatCode="General">
                  <c:v>0.28778999999999999</c:v>
                </c:pt>
                <c:pt idx="32408" formatCode="General">
                  <c:v>0.28778999999999999</c:v>
                </c:pt>
                <c:pt idx="32409" formatCode="General">
                  <c:v>0.28778999999999999</c:v>
                </c:pt>
                <c:pt idx="32410" formatCode="General">
                  <c:v>0.28778999999999999</c:v>
                </c:pt>
                <c:pt idx="32411" formatCode="General">
                  <c:v>0.28778999999999999</c:v>
                </c:pt>
                <c:pt idx="32412" formatCode="General">
                  <c:v>0.28778999999999999</c:v>
                </c:pt>
                <c:pt idx="32413" formatCode="General">
                  <c:v>0.28778999999999999</c:v>
                </c:pt>
                <c:pt idx="32414" formatCode="General">
                  <c:v>0.28778999999999999</c:v>
                </c:pt>
                <c:pt idx="32415" formatCode="General">
                  <c:v>0.28778999999999999</c:v>
                </c:pt>
                <c:pt idx="32416" formatCode="General">
                  <c:v>0.28778999999999999</c:v>
                </c:pt>
                <c:pt idx="32417" formatCode="General">
                  <c:v>0.28778999999999999</c:v>
                </c:pt>
                <c:pt idx="32418" formatCode="General">
                  <c:v>0.28778999999999999</c:v>
                </c:pt>
                <c:pt idx="32419" formatCode="General">
                  <c:v>0.28778999999999999</c:v>
                </c:pt>
                <c:pt idx="32420" formatCode="General">
                  <c:v>0.28778999999999999</c:v>
                </c:pt>
                <c:pt idx="32421" formatCode="General">
                  <c:v>0.28778999999999999</c:v>
                </c:pt>
                <c:pt idx="32422" formatCode="General">
                  <c:v>0.28778999999999999</c:v>
                </c:pt>
                <c:pt idx="32423" formatCode="General">
                  <c:v>0.28778999999999999</c:v>
                </c:pt>
                <c:pt idx="32424" formatCode="General">
                  <c:v>0.28778999999999999</c:v>
                </c:pt>
                <c:pt idx="32425" formatCode="General">
                  <c:v>0.28778999999999999</c:v>
                </c:pt>
                <c:pt idx="32426" formatCode="General">
                  <c:v>0.28778999999999999</c:v>
                </c:pt>
                <c:pt idx="32427" formatCode="General">
                  <c:v>0.28778999999999999</c:v>
                </c:pt>
                <c:pt idx="32428" formatCode="General">
                  <c:v>0.28778999999999999</c:v>
                </c:pt>
                <c:pt idx="32429" formatCode="General">
                  <c:v>0.28778999999999999</c:v>
                </c:pt>
                <c:pt idx="32430" formatCode="General">
                  <c:v>0.28778999999999999</c:v>
                </c:pt>
                <c:pt idx="32431" formatCode="General">
                  <c:v>0.28778999999999999</c:v>
                </c:pt>
                <c:pt idx="32432" formatCode="General">
                  <c:v>0.28778999999999999</c:v>
                </c:pt>
                <c:pt idx="32433" formatCode="General">
                  <c:v>0.28778999999999999</c:v>
                </c:pt>
                <c:pt idx="32434" formatCode="General">
                  <c:v>0.28778999999999999</c:v>
                </c:pt>
                <c:pt idx="32435" formatCode="General">
                  <c:v>0.28778999999999999</c:v>
                </c:pt>
                <c:pt idx="32436" formatCode="General">
                  <c:v>0.28778999999999999</c:v>
                </c:pt>
                <c:pt idx="32437" formatCode="General">
                  <c:v>0.28778999999999999</c:v>
                </c:pt>
                <c:pt idx="32438" formatCode="General">
                  <c:v>0.28778999999999999</c:v>
                </c:pt>
                <c:pt idx="32439" formatCode="General">
                  <c:v>0.2878</c:v>
                </c:pt>
                <c:pt idx="32440" formatCode="General">
                  <c:v>0.2878</c:v>
                </c:pt>
                <c:pt idx="32441" formatCode="General">
                  <c:v>0.2878</c:v>
                </c:pt>
                <c:pt idx="32442" formatCode="General">
                  <c:v>0.2878</c:v>
                </c:pt>
                <c:pt idx="32443" formatCode="General">
                  <c:v>0.2878</c:v>
                </c:pt>
                <c:pt idx="32444" formatCode="General">
                  <c:v>0.2878</c:v>
                </c:pt>
                <c:pt idx="32445" formatCode="General">
                  <c:v>0.2878</c:v>
                </c:pt>
                <c:pt idx="32446" formatCode="General">
                  <c:v>0.2878</c:v>
                </c:pt>
                <c:pt idx="32447" formatCode="General">
                  <c:v>0.2878</c:v>
                </c:pt>
                <c:pt idx="32448" formatCode="General">
                  <c:v>0.2878</c:v>
                </c:pt>
                <c:pt idx="32449" formatCode="General">
                  <c:v>0.2878</c:v>
                </c:pt>
                <c:pt idx="32450" formatCode="General">
                  <c:v>0.2878</c:v>
                </c:pt>
                <c:pt idx="32451" formatCode="General">
                  <c:v>0.2878</c:v>
                </c:pt>
                <c:pt idx="32452" formatCode="General">
                  <c:v>0.2878</c:v>
                </c:pt>
                <c:pt idx="32453" formatCode="General">
                  <c:v>0.2878</c:v>
                </c:pt>
                <c:pt idx="32454" formatCode="General">
                  <c:v>0.2878</c:v>
                </c:pt>
                <c:pt idx="32455" formatCode="General">
                  <c:v>0.2878</c:v>
                </c:pt>
                <c:pt idx="32456" formatCode="General">
                  <c:v>0.2878</c:v>
                </c:pt>
                <c:pt idx="32457" formatCode="General">
                  <c:v>0.2878</c:v>
                </c:pt>
                <c:pt idx="32458" formatCode="General">
                  <c:v>0.2878</c:v>
                </c:pt>
                <c:pt idx="32459" formatCode="General">
                  <c:v>0.2878</c:v>
                </c:pt>
                <c:pt idx="32460" formatCode="General">
                  <c:v>0.2878</c:v>
                </c:pt>
                <c:pt idx="32461" formatCode="General">
                  <c:v>0.2878</c:v>
                </c:pt>
                <c:pt idx="32462" formatCode="General">
                  <c:v>0.2878</c:v>
                </c:pt>
                <c:pt idx="32463" formatCode="General">
                  <c:v>0.2878</c:v>
                </c:pt>
                <c:pt idx="32464" formatCode="General">
                  <c:v>0.2878</c:v>
                </c:pt>
                <c:pt idx="32465" formatCode="General">
                  <c:v>0.2878</c:v>
                </c:pt>
                <c:pt idx="32466" formatCode="General">
                  <c:v>0.2878</c:v>
                </c:pt>
                <c:pt idx="32467" formatCode="General">
                  <c:v>0.2878</c:v>
                </c:pt>
                <c:pt idx="32468" formatCode="General">
                  <c:v>0.2878</c:v>
                </c:pt>
                <c:pt idx="32469" formatCode="General">
                  <c:v>0.2878</c:v>
                </c:pt>
                <c:pt idx="32470" formatCode="General">
                  <c:v>0.2878</c:v>
                </c:pt>
                <c:pt idx="32471" formatCode="General">
                  <c:v>0.2878</c:v>
                </c:pt>
                <c:pt idx="32472" formatCode="General">
                  <c:v>0.2878</c:v>
                </c:pt>
                <c:pt idx="32473" formatCode="General">
                  <c:v>0.2878</c:v>
                </c:pt>
                <c:pt idx="32474" formatCode="General">
                  <c:v>0.2878</c:v>
                </c:pt>
                <c:pt idx="32475" formatCode="General">
                  <c:v>0.2878</c:v>
                </c:pt>
                <c:pt idx="32476" formatCode="General">
                  <c:v>0.2878</c:v>
                </c:pt>
                <c:pt idx="32477" formatCode="General">
                  <c:v>0.2878</c:v>
                </c:pt>
                <c:pt idx="32478" formatCode="General">
                  <c:v>0.2878</c:v>
                </c:pt>
                <c:pt idx="32479" formatCode="General">
                  <c:v>0.2878</c:v>
                </c:pt>
                <c:pt idx="32480" formatCode="General">
                  <c:v>0.2878</c:v>
                </c:pt>
                <c:pt idx="32481" formatCode="General">
                  <c:v>0.2878</c:v>
                </c:pt>
                <c:pt idx="32482" formatCode="General">
                  <c:v>0.2878</c:v>
                </c:pt>
                <c:pt idx="32483" formatCode="General">
                  <c:v>0.2878</c:v>
                </c:pt>
                <c:pt idx="32484" formatCode="General">
                  <c:v>0.2878</c:v>
                </c:pt>
                <c:pt idx="32485" formatCode="General">
                  <c:v>0.2878</c:v>
                </c:pt>
                <c:pt idx="32486" formatCode="General">
                  <c:v>0.2878</c:v>
                </c:pt>
                <c:pt idx="32487" formatCode="General">
                  <c:v>0.2878</c:v>
                </c:pt>
                <c:pt idx="32488" formatCode="General">
                  <c:v>0.2878</c:v>
                </c:pt>
                <c:pt idx="32489" formatCode="General">
                  <c:v>0.2878</c:v>
                </c:pt>
                <c:pt idx="32490" formatCode="General">
                  <c:v>0.2878</c:v>
                </c:pt>
                <c:pt idx="32491" formatCode="General">
                  <c:v>0.2878</c:v>
                </c:pt>
                <c:pt idx="32492" formatCode="General">
                  <c:v>0.2878</c:v>
                </c:pt>
                <c:pt idx="32493" formatCode="General">
                  <c:v>0.2878</c:v>
                </c:pt>
                <c:pt idx="32494" formatCode="General">
                  <c:v>0.2878</c:v>
                </c:pt>
                <c:pt idx="32495" formatCode="General">
                  <c:v>0.2878</c:v>
                </c:pt>
                <c:pt idx="32496" formatCode="General">
                  <c:v>0.2878</c:v>
                </c:pt>
                <c:pt idx="32497" formatCode="General">
                  <c:v>0.2878</c:v>
                </c:pt>
                <c:pt idx="32498" formatCode="General">
                  <c:v>0.2878</c:v>
                </c:pt>
                <c:pt idx="32499" formatCode="General">
                  <c:v>0.2878</c:v>
                </c:pt>
                <c:pt idx="32500" formatCode="General">
                  <c:v>0.2878</c:v>
                </c:pt>
                <c:pt idx="32501" formatCode="General">
                  <c:v>0.2878</c:v>
                </c:pt>
                <c:pt idx="32502" formatCode="General">
                  <c:v>0.2878</c:v>
                </c:pt>
                <c:pt idx="32503" formatCode="General">
                  <c:v>0.2878</c:v>
                </c:pt>
                <c:pt idx="32504" formatCode="General">
                  <c:v>0.2878</c:v>
                </c:pt>
                <c:pt idx="32505" formatCode="General">
                  <c:v>0.2878</c:v>
                </c:pt>
                <c:pt idx="32506" formatCode="General">
                  <c:v>0.2878</c:v>
                </c:pt>
                <c:pt idx="32507" formatCode="General">
                  <c:v>0.2878</c:v>
                </c:pt>
                <c:pt idx="32508" formatCode="General">
                  <c:v>0.2878</c:v>
                </c:pt>
                <c:pt idx="32509" formatCode="General">
                  <c:v>0.2878</c:v>
                </c:pt>
                <c:pt idx="32510" formatCode="General">
                  <c:v>0.2878</c:v>
                </c:pt>
                <c:pt idx="32511" formatCode="General">
                  <c:v>0.2878</c:v>
                </c:pt>
                <c:pt idx="32512" formatCode="General">
                  <c:v>0.2878</c:v>
                </c:pt>
                <c:pt idx="32513" formatCode="General">
                  <c:v>0.2878</c:v>
                </c:pt>
                <c:pt idx="32514" formatCode="General">
                  <c:v>0.2878</c:v>
                </c:pt>
                <c:pt idx="32515" formatCode="General">
                  <c:v>0.2878</c:v>
                </c:pt>
                <c:pt idx="32516" formatCode="General">
                  <c:v>0.2878</c:v>
                </c:pt>
                <c:pt idx="32517" formatCode="General">
                  <c:v>0.2878</c:v>
                </c:pt>
                <c:pt idx="32518" formatCode="General">
                  <c:v>0.2878</c:v>
                </c:pt>
                <c:pt idx="32519" formatCode="General">
                  <c:v>0.2878</c:v>
                </c:pt>
                <c:pt idx="32520" formatCode="General">
                  <c:v>0.2878</c:v>
                </c:pt>
                <c:pt idx="32521" formatCode="General">
                  <c:v>0.2878</c:v>
                </c:pt>
                <c:pt idx="32522" formatCode="General">
                  <c:v>0.2878</c:v>
                </c:pt>
                <c:pt idx="32523" formatCode="General">
                  <c:v>0.2878</c:v>
                </c:pt>
                <c:pt idx="32524" formatCode="General">
                  <c:v>0.2878</c:v>
                </c:pt>
                <c:pt idx="32525" formatCode="General">
                  <c:v>0.2878</c:v>
                </c:pt>
                <c:pt idx="32526" formatCode="General">
                  <c:v>0.2878</c:v>
                </c:pt>
                <c:pt idx="32527" formatCode="General">
                  <c:v>0.2878</c:v>
                </c:pt>
                <c:pt idx="32528" formatCode="General">
                  <c:v>0.2878</c:v>
                </c:pt>
                <c:pt idx="32529" formatCode="General">
                  <c:v>0.2878</c:v>
                </c:pt>
                <c:pt idx="32530" formatCode="General">
                  <c:v>0.2878</c:v>
                </c:pt>
                <c:pt idx="32531" formatCode="General">
                  <c:v>0.2878</c:v>
                </c:pt>
                <c:pt idx="32532" formatCode="General">
                  <c:v>0.2878</c:v>
                </c:pt>
                <c:pt idx="32533" formatCode="General">
                  <c:v>0.2878</c:v>
                </c:pt>
                <c:pt idx="32534" formatCode="General">
                  <c:v>0.2878</c:v>
                </c:pt>
                <c:pt idx="32535" formatCode="General">
                  <c:v>0.2878</c:v>
                </c:pt>
                <c:pt idx="32536" formatCode="General">
                  <c:v>0.2878</c:v>
                </c:pt>
                <c:pt idx="32537" formatCode="General">
                  <c:v>0.2878</c:v>
                </c:pt>
                <c:pt idx="32538" formatCode="General">
                  <c:v>0.2878</c:v>
                </c:pt>
                <c:pt idx="32539" formatCode="General">
                  <c:v>0.2878</c:v>
                </c:pt>
                <c:pt idx="32540" formatCode="General">
                  <c:v>0.2878</c:v>
                </c:pt>
                <c:pt idx="32541" formatCode="General">
                  <c:v>0.2878</c:v>
                </c:pt>
                <c:pt idx="32542" formatCode="General">
                  <c:v>0.2878</c:v>
                </c:pt>
                <c:pt idx="32543" formatCode="General">
                  <c:v>0.2878</c:v>
                </c:pt>
                <c:pt idx="32544" formatCode="General">
                  <c:v>0.2878</c:v>
                </c:pt>
                <c:pt idx="32545" formatCode="General">
                  <c:v>0.2878</c:v>
                </c:pt>
                <c:pt idx="32546" formatCode="General">
                  <c:v>0.2878</c:v>
                </c:pt>
                <c:pt idx="32547" formatCode="General">
                  <c:v>0.2878</c:v>
                </c:pt>
                <c:pt idx="32548" formatCode="General">
                  <c:v>0.2878</c:v>
                </c:pt>
                <c:pt idx="32549" formatCode="General">
                  <c:v>0.2878</c:v>
                </c:pt>
                <c:pt idx="32550" formatCode="General">
                  <c:v>0.2878</c:v>
                </c:pt>
                <c:pt idx="32551" formatCode="General">
                  <c:v>0.2878</c:v>
                </c:pt>
                <c:pt idx="32552" formatCode="General">
                  <c:v>0.2878</c:v>
                </c:pt>
                <c:pt idx="32553" formatCode="General">
                  <c:v>0.2878</c:v>
                </c:pt>
                <c:pt idx="32554" formatCode="General">
                  <c:v>0.2878</c:v>
                </c:pt>
                <c:pt idx="32555" formatCode="General">
                  <c:v>0.2878</c:v>
                </c:pt>
                <c:pt idx="32556" formatCode="General">
                  <c:v>0.2878</c:v>
                </c:pt>
                <c:pt idx="32557" formatCode="General">
                  <c:v>0.2878</c:v>
                </c:pt>
                <c:pt idx="32558" formatCode="General">
                  <c:v>0.2878</c:v>
                </c:pt>
                <c:pt idx="32559" formatCode="General">
                  <c:v>0.2878</c:v>
                </c:pt>
                <c:pt idx="32560" formatCode="General">
                  <c:v>0.2878</c:v>
                </c:pt>
                <c:pt idx="32561" formatCode="General">
                  <c:v>0.2878</c:v>
                </c:pt>
                <c:pt idx="32562" formatCode="General">
                  <c:v>0.2878</c:v>
                </c:pt>
                <c:pt idx="32563" formatCode="General">
                  <c:v>0.2878</c:v>
                </c:pt>
                <c:pt idx="32564" formatCode="General">
                  <c:v>0.2878</c:v>
                </c:pt>
                <c:pt idx="32565" formatCode="General">
                  <c:v>0.2878</c:v>
                </c:pt>
                <c:pt idx="32566" formatCode="General">
                  <c:v>0.2878</c:v>
                </c:pt>
                <c:pt idx="32567" formatCode="General">
                  <c:v>0.2878</c:v>
                </c:pt>
                <c:pt idx="32568" formatCode="General">
                  <c:v>0.2878</c:v>
                </c:pt>
                <c:pt idx="32569" formatCode="General">
                  <c:v>0.2878</c:v>
                </c:pt>
                <c:pt idx="32570" formatCode="General">
                  <c:v>0.2878</c:v>
                </c:pt>
                <c:pt idx="32571" formatCode="General">
                  <c:v>0.2878</c:v>
                </c:pt>
                <c:pt idx="32572" formatCode="General">
                  <c:v>0.2878</c:v>
                </c:pt>
                <c:pt idx="32573" formatCode="General">
                  <c:v>0.2878</c:v>
                </c:pt>
                <c:pt idx="32574" formatCode="General">
                  <c:v>0.2878</c:v>
                </c:pt>
                <c:pt idx="32575" formatCode="General">
                  <c:v>0.2878</c:v>
                </c:pt>
                <c:pt idx="32576" formatCode="General">
                  <c:v>0.2878</c:v>
                </c:pt>
                <c:pt idx="32577" formatCode="General">
                  <c:v>0.2878</c:v>
                </c:pt>
                <c:pt idx="32578" formatCode="General">
                  <c:v>0.2878</c:v>
                </c:pt>
                <c:pt idx="32579" formatCode="General">
                  <c:v>0.2878</c:v>
                </c:pt>
                <c:pt idx="32580" formatCode="General">
                  <c:v>0.2878</c:v>
                </c:pt>
                <c:pt idx="32581" formatCode="General">
                  <c:v>0.2878</c:v>
                </c:pt>
                <c:pt idx="32582" formatCode="General">
                  <c:v>0.2878</c:v>
                </c:pt>
                <c:pt idx="32583" formatCode="General">
                  <c:v>0.2878</c:v>
                </c:pt>
                <c:pt idx="32584" formatCode="General">
                  <c:v>0.2878</c:v>
                </c:pt>
                <c:pt idx="32585" formatCode="General">
                  <c:v>0.2878</c:v>
                </c:pt>
                <c:pt idx="32586" formatCode="General">
                  <c:v>0.2878</c:v>
                </c:pt>
                <c:pt idx="32587" formatCode="General">
                  <c:v>0.2878</c:v>
                </c:pt>
                <c:pt idx="32588" formatCode="General">
                  <c:v>0.2878</c:v>
                </c:pt>
                <c:pt idx="32589" formatCode="General">
                  <c:v>0.2878</c:v>
                </c:pt>
                <c:pt idx="32590" formatCode="General">
                  <c:v>0.2878</c:v>
                </c:pt>
                <c:pt idx="32591" formatCode="General">
                  <c:v>0.2878</c:v>
                </c:pt>
                <c:pt idx="32592" formatCode="General">
                  <c:v>0.2878</c:v>
                </c:pt>
                <c:pt idx="32593" formatCode="General">
                  <c:v>0.2878</c:v>
                </c:pt>
                <c:pt idx="32594" formatCode="General">
                  <c:v>0.2878</c:v>
                </c:pt>
                <c:pt idx="32595" formatCode="General">
                  <c:v>0.2878</c:v>
                </c:pt>
                <c:pt idx="32596" formatCode="General">
                  <c:v>0.2878</c:v>
                </c:pt>
                <c:pt idx="32597" formatCode="General">
                  <c:v>0.2878</c:v>
                </c:pt>
                <c:pt idx="32598" formatCode="General">
                  <c:v>0.2878</c:v>
                </c:pt>
                <c:pt idx="32599" formatCode="General">
                  <c:v>0.2878</c:v>
                </c:pt>
                <c:pt idx="32600" formatCode="General">
                  <c:v>0.2878</c:v>
                </c:pt>
                <c:pt idx="32601" formatCode="General">
                  <c:v>0.2878</c:v>
                </c:pt>
                <c:pt idx="32602" formatCode="General">
                  <c:v>0.2878</c:v>
                </c:pt>
                <c:pt idx="32603" formatCode="General">
                  <c:v>0.2878</c:v>
                </c:pt>
                <c:pt idx="32604" formatCode="General">
                  <c:v>0.2878</c:v>
                </c:pt>
                <c:pt idx="32605" formatCode="General">
                  <c:v>0.2878</c:v>
                </c:pt>
                <c:pt idx="32606" formatCode="General">
                  <c:v>0.28778999999999999</c:v>
                </c:pt>
                <c:pt idx="32607" formatCode="General">
                  <c:v>0.28778999999999999</c:v>
                </c:pt>
                <c:pt idx="32608" formatCode="General">
                  <c:v>0.28778999999999999</c:v>
                </c:pt>
                <c:pt idx="32609" formatCode="General">
                  <c:v>0.28778999999999999</c:v>
                </c:pt>
                <c:pt idx="32610" formatCode="General">
                  <c:v>0.28778999999999999</c:v>
                </c:pt>
                <c:pt idx="32611" formatCode="General">
                  <c:v>0.28778999999999999</c:v>
                </c:pt>
                <c:pt idx="32612" formatCode="General">
                  <c:v>0.28778999999999999</c:v>
                </c:pt>
                <c:pt idx="32613" formatCode="General">
                  <c:v>0.28778999999999999</c:v>
                </c:pt>
                <c:pt idx="32614" formatCode="General">
                  <c:v>0.28778999999999999</c:v>
                </c:pt>
                <c:pt idx="32615" formatCode="General">
                  <c:v>0.28778999999999999</c:v>
                </c:pt>
                <c:pt idx="32616" formatCode="General">
                  <c:v>0.28778999999999999</c:v>
                </c:pt>
                <c:pt idx="32617" formatCode="General">
                  <c:v>0.28778999999999999</c:v>
                </c:pt>
                <c:pt idx="32618" formatCode="General">
                  <c:v>0.28778999999999999</c:v>
                </c:pt>
                <c:pt idx="32619" formatCode="General">
                  <c:v>0.28778999999999999</c:v>
                </c:pt>
                <c:pt idx="32620" formatCode="General">
                  <c:v>0.28778999999999999</c:v>
                </c:pt>
                <c:pt idx="32621" formatCode="General">
                  <c:v>0.28778999999999999</c:v>
                </c:pt>
                <c:pt idx="32622" formatCode="General">
                  <c:v>0.28778999999999999</c:v>
                </c:pt>
                <c:pt idx="32623" formatCode="General">
                  <c:v>0.28778999999999999</c:v>
                </c:pt>
                <c:pt idx="32624" formatCode="General">
                  <c:v>0.28778999999999999</c:v>
                </c:pt>
                <c:pt idx="32625" formatCode="General">
                  <c:v>0.28778999999999999</c:v>
                </c:pt>
                <c:pt idx="32626" formatCode="General">
                  <c:v>0.28778999999999999</c:v>
                </c:pt>
                <c:pt idx="32627" formatCode="General">
                  <c:v>0.28778999999999999</c:v>
                </c:pt>
                <c:pt idx="32628" formatCode="General">
                  <c:v>0.28778999999999999</c:v>
                </c:pt>
                <c:pt idx="32629" formatCode="General">
                  <c:v>0.28778999999999999</c:v>
                </c:pt>
                <c:pt idx="32630" formatCode="General">
                  <c:v>0.28778999999999999</c:v>
                </c:pt>
                <c:pt idx="32631" formatCode="General">
                  <c:v>0.28778999999999999</c:v>
                </c:pt>
                <c:pt idx="32632" formatCode="General">
                  <c:v>0.28778999999999999</c:v>
                </c:pt>
                <c:pt idx="32633" formatCode="General">
                  <c:v>0.28778999999999999</c:v>
                </c:pt>
                <c:pt idx="32634" formatCode="General">
                  <c:v>0.28778999999999999</c:v>
                </c:pt>
                <c:pt idx="32635" formatCode="General">
                  <c:v>0.28778999999999999</c:v>
                </c:pt>
                <c:pt idx="32636" formatCode="General">
                  <c:v>0.28778999999999999</c:v>
                </c:pt>
                <c:pt idx="32637" formatCode="General">
                  <c:v>0.28778999999999999</c:v>
                </c:pt>
                <c:pt idx="32638" formatCode="General">
                  <c:v>0.28778999999999999</c:v>
                </c:pt>
                <c:pt idx="32639" formatCode="General">
                  <c:v>0.28778999999999999</c:v>
                </c:pt>
                <c:pt idx="32640" formatCode="General">
                  <c:v>0.28778999999999999</c:v>
                </c:pt>
                <c:pt idx="32641" formatCode="General">
                  <c:v>0.28778999999999999</c:v>
                </c:pt>
                <c:pt idx="32642" formatCode="General">
                  <c:v>0.28778999999999999</c:v>
                </c:pt>
                <c:pt idx="32643" formatCode="General">
                  <c:v>0.28778999999999999</c:v>
                </c:pt>
                <c:pt idx="32644" formatCode="General">
                  <c:v>0.28778999999999999</c:v>
                </c:pt>
                <c:pt idx="32645" formatCode="General">
                  <c:v>0.28778999999999999</c:v>
                </c:pt>
                <c:pt idx="32646" formatCode="General">
                  <c:v>0.28778999999999999</c:v>
                </c:pt>
                <c:pt idx="32647" formatCode="General">
                  <c:v>0.28778999999999999</c:v>
                </c:pt>
                <c:pt idx="32648" formatCode="General">
                  <c:v>0.28778999999999999</c:v>
                </c:pt>
                <c:pt idx="32649" formatCode="General">
                  <c:v>0.28778999999999999</c:v>
                </c:pt>
                <c:pt idx="32650" formatCode="General">
                  <c:v>0.28778999999999999</c:v>
                </c:pt>
                <c:pt idx="32651" formatCode="General">
                  <c:v>0.28778999999999999</c:v>
                </c:pt>
                <c:pt idx="32652" formatCode="General">
                  <c:v>0.28778999999999999</c:v>
                </c:pt>
                <c:pt idx="32653" formatCode="General">
                  <c:v>0.28778999999999999</c:v>
                </c:pt>
                <c:pt idx="32654" formatCode="General">
                  <c:v>0.28778999999999999</c:v>
                </c:pt>
                <c:pt idx="32655" formatCode="General">
                  <c:v>0.28778999999999999</c:v>
                </c:pt>
                <c:pt idx="32656" formatCode="General">
                  <c:v>0.28778999999999999</c:v>
                </c:pt>
                <c:pt idx="32657" formatCode="General">
                  <c:v>0.28778999999999999</c:v>
                </c:pt>
                <c:pt idx="32658" formatCode="General">
                  <c:v>0.28778999999999999</c:v>
                </c:pt>
                <c:pt idx="32659" formatCode="General">
                  <c:v>0.28778999999999999</c:v>
                </c:pt>
                <c:pt idx="32660" formatCode="General">
                  <c:v>0.28778999999999999</c:v>
                </c:pt>
                <c:pt idx="32661" formatCode="General">
                  <c:v>0.28778999999999999</c:v>
                </c:pt>
                <c:pt idx="32662" formatCode="General">
                  <c:v>0.28778999999999999</c:v>
                </c:pt>
                <c:pt idx="32663" formatCode="General">
                  <c:v>0.28778999999999999</c:v>
                </c:pt>
                <c:pt idx="32664" formatCode="General">
                  <c:v>0.28778999999999999</c:v>
                </c:pt>
                <c:pt idx="32665" formatCode="General">
                  <c:v>0.28778999999999999</c:v>
                </c:pt>
                <c:pt idx="32666" formatCode="General">
                  <c:v>0.28778999999999999</c:v>
                </c:pt>
                <c:pt idx="32667" formatCode="General">
                  <c:v>0.28778999999999999</c:v>
                </c:pt>
                <c:pt idx="32668" formatCode="General">
                  <c:v>0.28778999999999999</c:v>
                </c:pt>
                <c:pt idx="32669" formatCode="General">
                  <c:v>0.28778999999999999</c:v>
                </c:pt>
                <c:pt idx="32670" formatCode="General">
                  <c:v>0.28778999999999999</c:v>
                </c:pt>
                <c:pt idx="32671" formatCode="General">
                  <c:v>0.28778999999999999</c:v>
                </c:pt>
                <c:pt idx="32672" formatCode="General">
                  <c:v>0.28778999999999999</c:v>
                </c:pt>
                <c:pt idx="32673" formatCode="General">
                  <c:v>0.28778999999999999</c:v>
                </c:pt>
                <c:pt idx="32674" formatCode="General">
                  <c:v>0.28778999999999999</c:v>
                </c:pt>
                <c:pt idx="32675" formatCode="General">
                  <c:v>0.28778999999999999</c:v>
                </c:pt>
                <c:pt idx="32676" formatCode="General">
                  <c:v>0.28778999999999999</c:v>
                </c:pt>
                <c:pt idx="32677" formatCode="General">
                  <c:v>0.28778999999999999</c:v>
                </c:pt>
                <c:pt idx="32678" formatCode="General">
                  <c:v>0.28777999999999998</c:v>
                </c:pt>
                <c:pt idx="32679" formatCode="General">
                  <c:v>0.28777999999999998</c:v>
                </c:pt>
                <c:pt idx="32680" formatCode="General">
                  <c:v>0.28777999999999998</c:v>
                </c:pt>
                <c:pt idx="32681" formatCode="General">
                  <c:v>0.28777999999999998</c:v>
                </c:pt>
                <c:pt idx="32682" formatCode="General">
                  <c:v>0.28777999999999998</c:v>
                </c:pt>
                <c:pt idx="32683" formatCode="General">
                  <c:v>0.28777999999999998</c:v>
                </c:pt>
                <c:pt idx="32684" formatCode="General">
                  <c:v>0.28777999999999998</c:v>
                </c:pt>
                <c:pt idx="32685" formatCode="General">
                  <c:v>0.28777999999999998</c:v>
                </c:pt>
                <c:pt idx="32686" formatCode="General">
                  <c:v>0.28777999999999998</c:v>
                </c:pt>
                <c:pt idx="32687" formatCode="General">
                  <c:v>0.28777999999999998</c:v>
                </c:pt>
                <c:pt idx="32688" formatCode="General">
                  <c:v>0.28777999999999998</c:v>
                </c:pt>
                <c:pt idx="32689" formatCode="General">
                  <c:v>0.28777999999999998</c:v>
                </c:pt>
                <c:pt idx="32690" formatCode="General">
                  <c:v>0.28777999999999998</c:v>
                </c:pt>
                <c:pt idx="32691" formatCode="General">
                  <c:v>0.28777999999999998</c:v>
                </c:pt>
                <c:pt idx="32692" formatCode="General">
                  <c:v>0.28777999999999998</c:v>
                </c:pt>
                <c:pt idx="32693" formatCode="General">
                  <c:v>0.28777999999999998</c:v>
                </c:pt>
                <c:pt idx="32694" formatCode="General">
                  <c:v>0.28777999999999998</c:v>
                </c:pt>
                <c:pt idx="32695" formatCode="General">
                  <c:v>0.28777999999999998</c:v>
                </c:pt>
                <c:pt idx="32696" formatCode="General">
                  <c:v>0.28777999999999998</c:v>
                </c:pt>
                <c:pt idx="32697" formatCode="General">
                  <c:v>0.28777999999999998</c:v>
                </c:pt>
                <c:pt idx="32698" formatCode="General">
                  <c:v>0.28777999999999998</c:v>
                </c:pt>
                <c:pt idx="32699" formatCode="General">
                  <c:v>0.28777999999999998</c:v>
                </c:pt>
                <c:pt idx="32700" formatCode="General">
                  <c:v>0.28777999999999998</c:v>
                </c:pt>
                <c:pt idx="32701" formatCode="General">
                  <c:v>0.28777999999999998</c:v>
                </c:pt>
                <c:pt idx="32702" formatCode="General">
                  <c:v>0.28777999999999998</c:v>
                </c:pt>
                <c:pt idx="32703" formatCode="General">
                  <c:v>0.28777999999999998</c:v>
                </c:pt>
                <c:pt idx="32704" formatCode="General">
                  <c:v>0.28777999999999998</c:v>
                </c:pt>
                <c:pt idx="32705" formatCode="General">
                  <c:v>0.28777999999999998</c:v>
                </c:pt>
                <c:pt idx="32706" formatCode="General">
                  <c:v>0.28777999999999998</c:v>
                </c:pt>
                <c:pt idx="32707" formatCode="General">
                  <c:v>0.28777999999999998</c:v>
                </c:pt>
                <c:pt idx="32708" formatCode="General">
                  <c:v>0.28777999999999998</c:v>
                </c:pt>
                <c:pt idx="32709" formatCode="General">
                  <c:v>0.28777999999999998</c:v>
                </c:pt>
                <c:pt idx="32710" formatCode="General">
                  <c:v>0.28777999999999998</c:v>
                </c:pt>
                <c:pt idx="32711" formatCode="General">
                  <c:v>0.28777999999999998</c:v>
                </c:pt>
                <c:pt idx="32712" formatCode="General">
                  <c:v>0.28777999999999998</c:v>
                </c:pt>
                <c:pt idx="32713" formatCode="General">
                  <c:v>0.28777999999999998</c:v>
                </c:pt>
                <c:pt idx="32714" formatCode="General">
                  <c:v>0.28777999999999998</c:v>
                </c:pt>
                <c:pt idx="32715" formatCode="General">
                  <c:v>0.28777999999999998</c:v>
                </c:pt>
                <c:pt idx="32716" formatCode="General">
                  <c:v>0.28777999999999998</c:v>
                </c:pt>
                <c:pt idx="32717" formatCode="General">
                  <c:v>0.28777999999999998</c:v>
                </c:pt>
                <c:pt idx="32718" formatCode="General">
                  <c:v>0.28777999999999998</c:v>
                </c:pt>
                <c:pt idx="32719" formatCode="General">
                  <c:v>0.28777999999999998</c:v>
                </c:pt>
                <c:pt idx="32720" formatCode="General">
                  <c:v>0.28777999999999998</c:v>
                </c:pt>
                <c:pt idx="32721" formatCode="General">
                  <c:v>0.28777999999999998</c:v>
                </c:pt>
                <c:pt idx="32722" formatCode="General">
                  <c:v>0.28777999999999998</c:v>
                </c:pt>
                <c:pt idx="32723" formatCode="General">
                  <c:v>0.28777999999999998</c:v>
                </c:pt>
                <c:pt idx="32724" formatCode="General">
                  <c:v>0.28777999999999998</c:v>
                </c:pt>
                <c:pt idx="32725" formatCode="General">
                  <c:v>0.28777999999999998</c:v>
                </c:pt>
                <c:pt idx="32726" formatCode="General">
                  <c:v>0.28777999999999998</c:v>
                </c:pt>
                <c:pt idx="32727" formatCode="General">
                  <c:v>0.28777999999999998</c:v>
                </c:pt>
                <c:pt idx="32728" formatCode="General">
                  <c:v>0.28777999999999998</c:v>
                </c:pt>
                <c:pt idx="32729" formatCode="General">
                  <c:v>0.28777999999999998</c:v>
                </c:pt>
                <c:pt idx="32730" formatCode="General">
                  <c:v>0.28777999999999998</c:v>
                </c:pt>
                <c:pt idx="32731" formatCode="General">
                  <c:v>0.28777999999999998</c:v>
                </c:pt>
                <c:pt idx="32732" formatCode="General">
                  <c:v>0.28777999999999998</c:v>
                </c:pt>
                <c:pt idx="32733" formatCode="General">
                  <c:v>0.28777999999999998</c:v>
                </c:pt>
                <c:pt idx="32734" formatCode="General">
                  <c:v>0.28777999999999998</c:v>
                </c:pt>
                <c:pt idx="32735" formatCode="General">
                  <c:v>0.28777999999999998</c:v>
                </c:pt>
                <c:pt idx="32736" formatCode="General">
                  <c:v>0.28777999999999998</c:v>
                </c:pt>
                <c:pt idx="32737" formatCode="General">
                  <c:v>0.28777999999999998</c:v>
                </c:pt>
                <c:pt idx="32738" formatCode="General">
                  <c:v>0.28777999999999998</c:v>
                </c:pt>
                <c:pt idx="32739" formatCode="General">
                  <c:v>0.28777999999999998</c:v>
                </c:pt>
                <c:pt idx="32740" formatCode="General">
                  <c:v>0.28777999999999998</c:v>
                </c:pt>
                <c:pt idx="32741" formatCode="General">
                  <c:v>0.28777999999999998</c:v>
                </c:pt>
                <c:pt idx="32742" formatCode="General">
                  <c:v>0.28777999999999998</c:v>
                </c:pt>
                <c:pt idx="32743" formatCode="General">
                  <c:v>0.28777999999999998</c:v>
                </c:pt>
                <c:pt idx="32744" formatCode="General">
                  <c:v>0.28777999999999998</c:v>
                </c:pt>
                <c:pt idx="32745" formatCode="General">
                  <c:v>0.28777999999999998</c:v>
                </c:pt>
                <c:pt idx="32746" formatCode="General">
                  <c:v>0.28777999999999998</c:v>
                </c:pt>
                <c:pt idx="32747" formatCode="General">
                  <c:v>0.28777999999999998</c:v>
                </c:pt>
                <c:pt idx="32748" formatCode="General">
                  <c:v>0.28777999999999998</c:v>
                </c:pt>
                <c:pt idx="32749" formatCode="General">
                  <c:v>0.28777999999999998</c:v>
                </c:pt>
                <c:pt idx="32750" formatCode="General">
                  <c:v>0.28777999999999998</c:v>
                </c:pt>
                <c:pt idx="32751" formatCode="General">
                  <c:v>0.28777999999999998</c:v>
                </c:pt>
                <c:pt idx="32752" formatCode="General">
                  <c:v>0.28777999999999998</c:v>
                </c:pt>
                <c:pt idx="32753" formatCode="General">
                  <c:v>0.28777999999999998</c:v>
                </c:pt>
                <c:pt idx="32754" formatCode="General">
                  <c:v>0.28777999999999998</c:v>
                </c:pt>
                <c:pt idx="32755" formatCode="General">
                  <c:v>0.28777999999999998</c:v>
                </c:pt>
                <c:pt idx="32756" formatCode="General">
                  <c:v>0.28777999999999998</c:v>
                </c:pt>
                <c:pt idx="32757" formatCode="General">
                  <c:v>0.28777999999999998</c:v>
                </c:pt>
                <c:pt idx="32758" formatCode="General">
                  <c:v>0.28777999999999998</c:v>
                </c:pt>
                <c:pt idx="32759" formatCode="General">
                  <c:v>0.28777999999999998</c:v>
                </c:pt>
                <c:pt idx="32760" formatCode="General">
                  <c:v>0.28777999999999998</c:v>
                </c:pt>
                <c:pt idx="32761" formatCode="General">
                  <c:v>0.28777999999999998</c:v>
                </c:pt>
                <c:pt idx="32762" formatCode="General">
                  <c:v>0.28777999999999998</c:v>
                </c:pt>
                <c:pt idx="32763" formatCode="General">
                  <c:v>0.28777999999999998</c:v>
                </c:pt>
                <c:pt idx="32764" formatCode="General">
                  <c:v>0.28777999999999998</c:v>
                </c:pt>
                <c:pt idx="32765" formatCode="General">
                  <c:v>0.28777999999999998</c:v>
                </c:pt>
                <c:pt idx="32766" formatCode="General">
                  <c:v>0.28777999999999998</c:v>
                </c:pt>
                <c:pt idx="32767" formatCode="General">
                  <c:v>0.28777999999999998</c:v>
                </c:pt>
                <c:pt idx="32768" formatCode="General">
                  <c:v>0.28777999999999998</c:v>
                </c:pt>
                <c:pt idx="32769" formatCode="General">
                  <c:v>0.28777999999999998</c:v>
                </c:pt>
                <c:pt idx="32770" formatCode="General">
                  <c:v>0.28777999999999998</c:v>
                </c:pt>
                <c:pt idx="32771" formatCode="General">
                  <c:v>0.28777999999999998</c:v>
                </c:pt>
                <c:pt idx="32772" formatCode="General">
                  <c:v>0.28777999999999998</c:v>
                </c:pt>
                <c:pt idx="32773" formatCode="General">
                  <c:v>0.28777999999999998</c:v>
                </c:pt>
                <c:pt idx="32774" formatCode="General">
                  <c:v>0.28777999999999998</c:v>
                </c:pt>
                <c:pt idx="32775" formatCode="General">
                  <c:v>0.28777999999999998</c:v>
                </c:pt>
                <c:pt idx="32776" formatCode="General">
                  <c:v>0.28777999999999998</c:v>
                </c:pt>
                <c:pt idx="32777" formatCode="General">
                  <c:v>0.28777999999999998</c:v>
                </c:pt>
                <c:pt idx="32778" formatCode="General">
                  <c:v>0.28777999999999998</c:v>
                </c:pt>
                <c:pt idx="32779" formatCode="General">
                  <c:v>0.28777999999999998</c:v>
                </c:pt>
                <c:pt idx="32780" formatCode="General">
                  <c:v>0.28777999999999998</c:v>
                </c:pt>
                <c:pt idx="32781" formatCode="General">
                  <c:v>0.28777999999999998</c:v>
                </c:pt>
                <c:pt idx="32782" formatCode="General">
                  <c:v>0.28777999999999998</c:v>
                </c:pt>
                <c:pt idx="32783" formatCode="General">
                  <c:v>0.28777999999999998</c:v>
                </c:pt>
                <c:pt idx="32784" formatCode="General">
                  <c:v>0.28777999999999998</c:v>
                </c:pt>
                <c:pt idx="32785" formatCode="General">
                  <c:v>0.28777999999999998</c:v>
                </c:pt>
                <c:pt idx="32786" formatCode="General">
                  <c:v>0.28777999999999998</c:v>
                </c:pt>
                <c:pt idx="32787" formatCode="General">
                  <c:v>0.28777999999999998</c:v>
                </c:pt>
                <c:pt idx="32788" formatCode="General">
                  <c:v>0.28777999999999998</c:v>
                </c:pt>
                <c:pt idx="32789" formatCode="General">
                  <c:v>0.28777999999999998</c:v>
                </c:pt>
                <c:pt idx="32790" formatCode="General">
                  <c:v>0.28777999999999998</c:v>
                </c:pt>
                <c:pt idx="32791" formatCode="General">
                  <c:v>0.28777999999999998</c:v>
                </c:pt>
                <c:pt idx="32792" formatCode="General">
                  <c:v>0.28777999999999998</c:v>
                </c:pt>
                <c:pt idx="32793" formatCode="General">
                  <c:v>0.28777999999999998</c:v>
                </c:pt>
                <c:pt idx="32794" formatCode="General">
                  <c:v>0.28777999999999998</c:v>
                </c:pt>
                <c:pt idx="32795" formatCode="General">
                  <c:v>0.28777999999999998</c:v>
                </c:pt>
                <c:pt idx="32796" formatCode="General">
                  <c:v>0.28777999999999998</c:v>
                </c:pt>
                <c:pt idx="32797" formatCode="General">
                  <c:v>0.28777999999999998</c:v>
                </c:pt>
                <c:pt idx="32798" formatCode="General">
                  <c:v>0.28777999999999998</c:v>
                </c:pt>
                <c:pt idx="32799" formatCode="General">
                  <c:v>0.28777999999999998</c:v>
                </c:pt>
                <c:pt idx="32800" formatCode="General">
                  <c:v>0.28777999999999998</c:v>
                </c:pt>
                <c:pt idx="32801" formatCode="General">
                  <c:v>0.28777999999999998</c:v>
                </c:pt>
                <c:pt idx="32802" formatCode="General">
                  <c:v>0.28777999999999998</c:v>
                </c:pt>
                <c:pt idx="32803" formatCode="General">
                  <c:v>0.28777999999999998</c:v>
                </c:pt>
                <c:pt idx="32804" formatCode="General">
                  <c:v>0.28777999999999998</c:v>
                </c:pt>
                <c:pt idx="32805" formatCode="General">
                  <c:v>0.28777999999999998</c:v>
                </c:pt>
                <c:pt idx="32806" formatCode="General">
                  <c:v>0.28777999999999998</c:v>
                </c:pt>
                <c:pt idx="32807" formatCode="General">
                  <c:v>0.28777999999999998</c:v>
                </c:pt>
                <c:pt idx="32808" formatCode="General">
                  <c:v>0.28777999999999998</c:v>
                </c:pt>
                <c:pt idx="32809" formatCode="General">
                  <c:v>0.28777999999999998</c:v>
                </c:pt>
                <c:pt idx="32810" formatCode="General">
                  <c:v>0.28777999999999998</c:v>
                </c:pt>
                <c:pt idx="32811" formatCode="General">
                  <c:v>0.28777999999999998</c:v>
                </c:pt>
                <c:pt idx="32812" formatCode="General">
                  <c:v>0.28777999999999998</c:v>
                </c:pt>
                <c:pt idx="32813" formatCode="General">
                  <c:v>0.28777999999999998</c:v>
                </c:pt>
                <c:pt idx="32814" formatCode="General">
                  <c:v>0.28777999999999998</c:v>
                </c:pt>
                <c:pt idx="32815" formatCode="General">
                  <c:v>0.28777999999999998</c:v>
                </c:pt>
                <c:pt idx="32816" formatCode="General">
                  <c:v>0.28777999999999998</c:v>
                </c:pt>
                <c:pt idx="32817" formatCode="General">
                  <c:v>0.28777999999999998</c:v>
                </c:pt>
                <c:pt idx="32818" formatCode="General">
                  <c:v>0.28777999999999998</c:v>
                </c:pt>
                <c:pt idx="32819" formatCode="General">
                  <c:v>0.28777999999999998</c:v>
                </c:pt>
                <c:pt idx="32820" formatCode="General">
                  <c:v>0.28777999999999998</c:v>
                </c:pt>
                <c:pt idx="32821" formatCode="General">
                  <c:v>0.28777999999999998</c:v>
                </c:pt>
                <c:pt idx="32822" formatCode="General">
                  <c:v>0.28777999999999998</c:v>
                </c:pt>
                <c:pt idx="32823" formatCode="General">
                  <c:v>0.28777999999999998</c:v>
                </c:pt>
                <c:pt idx="32824" formatCode="General">
                  <c:v>0.28777999999999998</c:v>
                </c:pt>
                <c:pt idx="32825" formatCode="General">
                  <c:v>0.28777999999999998</c:v>
                </c:pt>
                <c:pt idx="32826" formatCode="General">
                  <c:v>0.28777999999999998</c:v>
                </c:pt>
                <c:pt idx="32827" formatCode="General">
                  <c:v>0.28777999999999998</c:v>
                </c:pt>
                <c:pt idx="32828" formatCode="General">
                  <c:v>0.28777999999999998</c:v>
                </c:pt>
                <c:pt idx="32829" formatCode="General">
                  <c:v>0.28777999999999998</c:v>
                </c:pt>
                <c:pt idx="32830" formatCode="General">
                  <c:v>0.28777999999999998</c:v>
                </c:pt>
                <c:pt idx="32831" formatCode="General">
                  <c:v>0.28777999999999998</c:v>
                </c:pt>
                <c:pt idx="32832" formatCode="General">
                  <c:v>0.28777999999999998</c:v>
                </c:pt>
                <c:pt idx="32833" formatCode="General">
                  <c:v>0.28777999999999998</c:v>
                </c:pt>
                <c:pt idx="32834" formatCode="General">
                  <c:v>0.28777999999999998</c:v>
                </c:pt>
                <c:pt idx="32835" formatCode="General">
                  <c:v>0.28777999999999998</c:v>
                </c:pt>
                <c:pt idx="32836" formatCode="General">
                  <c:v>0.28777999999999998</c:v>
                </c:pt>
                <c:pt idx="32837" formatCode="General">
                  <c:v>0.28777999999999998</c:v>
                </c:pt>
                <c:pt idx="32838" formatCode="General">
                  <c:v>0.28777999999999998</c:v>
                </c:pt>
                <c:pt idx="32839" formatCode="General">
                  <c:v>0.28777999999999998</c:v>
                </c:pt>
                <c:pt idx="32840" formatCode="General">
                  <c:v>0.28777999999999998</c:v>
                </c:pt>
                <c:pt idx="32841" formatCode="General">
                  <c:v>0.28777999999999998</c:v>
                </c:pt>
                <c:pt idx="32842" formatCode="General">
                  <c:v>0.28777999999999998</c:v>
                </c:pt>
                <c:pt idx="32843" formatCode="General">
                  <c:v>0.28777999999999998</c:v>
                </c:pt>
                <c:pt idx="32844" formatCode="General">
                  <c:v>0.28777999999999998</c:v>
                </c:pt>
                <c:pt idx="32845" formatCode="General">
                  <c:v>0.28777999999999998</c:v>
                </c:pt>
                <c:pt idx="32846" formatCode="General">
                  <c:v>0.28777999999999998</c:v>
                </c:pt>
                <c:pt idx="32847" formatCode="General">
                  <c:v>0.28777999999999998</c:v>
                </c:pt>
                <c:pt idx="32848" formatCode="General">
                  <c:v>0.28777999999999998</c:v>
                </c:pt>
                <c:pt idx="32849" formatCode="General">
                  <c:v>0.28777999999999998</c:v>
                </c:pt>
                <c:pt idx="32850" formatCode="General">
                  <c:v>0.28777999999999998</c:v>
                </c:pt>
                <c:pt idx="32851" formatCode="General">
                  <c:v>0.28777999999999998</c:v>
                </c:pt>
                <c:pt idx="32852" formatCode="General">
                  <c:v>0.28777999999999998</c:v>
                </c:pt>
                <c:pt idx="32853" formatCode="General">
                  <c:v>0.28777999999999998</c:v>
                </c:pt>
                <c:pt idx="32854" formatCode="General">
                  <c:v>0.28777999999999998</c:v>
                </c:pt>
                <c:pt idx="32855" formatCode="General">
                  <c:v>0.28777999999999998</c:v>
                </c:pt>
                <c:pt idx="32856" formatCode="General">
                  <c:v>0.28777999999999998</c:v>
                </c:pt>
                <c:pt idx="32857" formatCode="General">
                  <c:v>0.28777999999999998</c:v>
                </c:pt>
                <c:pt idx="32858" formatCode="General">
                  <c:v>0.28777999999999998</c:v>
                </c:pt>
                <c:pt idx="32859" formatCode="General">
                  <c:v>0.28777999999999998</c:v>
                </c:pt>
                <c:pt idx="32860" formatCode="General">
                  <c:v>0.28777999999999998</c:v>
                </c:pt>
                <c:pt idx="32861" formatCode="General">
                  <c:v>0.28777999999999998</c:v>
                </c:pt>
                <c:pt idx="32862" formatCode="General">
                  <c:v>0.28777999999999998</c:v>
                </c:pt>
                <c:pt idx="32863" formatCode="General">
                  <c:v>0.28777999999999998</c:v>
                </c:pt>
                <c:pt idx="32864" formatCode="General">
                  <c:v>0.28777999999999998</c:v>
                </c:pt>
                <c:pt idx="32865" formatCode="General">
                  <c:v>0.28777999999999998</c:v>
                </c:pt>
                <c:pt idx="32866" formatCode="General">
                  <c:v>0.28777999999999998</c:v>
                </c:pt>
                <c:pt idx="32867" formatCode="General">
                  <c:v>0.28777999999999998</c:v>
                </c:pt>
                <c:pt idx="32868" formatCode="General">
                  <c:v>0.28777999999999998</c:v>
                </c:pt>
                <c:pt idx="32869" formatCode="General">
                  <c:v>0.28777999999999998</c:v>
                </c:pt>
                <c:pt idx="32870" formatCode="General">
                  <c:v>0.28777999999999998</c:v>
                </c:pt>
                <c:pt idx="32871" formatCode="General">
                  <c:v>0.28777999999999998</c:v>
                </c:pt>
                <c:pt idx="32872" formatCode="General">
                  <c:v>0.28777999999999998</c:v>
                </c:pt>
                <c:pt idx="32873" formatCode="General">
                  <c:v>0.28777999999999998</c:v>
                </c:pt>
                <c:pt idx="32874" formatCode="General">
                  <c:v>0.28777999999999998</c:v>
                </c:pt>
                <c:pt idx="32875" formatCode="General">
                  <c:v>0.28777999999999998</c:v>
                </c:pt>
                <c:pt idx="32876" formatCode="General">
                  <c:v>0.28777999999999998</c:v>
                </c:pt>
                <c:pt idx="32877" formatCode="General">
                  <c:v>0.28777999999999998</c:v>
                </c:pt>
                <c:pt idx="32878" formatCode="General">
                  <c:v>0.28777999999999998</c:v>
                </c:pt>
                <c:pt idx="32879" formatCode="General">
                  <c:v>0.28777999999999998</c:v>
                </c:pt>
                <c:pt idx="32880" formatCode="General">
                  <c:v>0.28777999999999998</c:v>
                </c:pt>
                <c:pt idx="32881" formatCode="General">
                  <c:v>0.28777999999999998</c:v>
                </c:pt>
                <c:pt idx="32882" formatCode="General">
                  <c:v>0.28777999999999998</c:v>
                </c:pt>
                <c:pt idx="32883" formatCode="General">
                  <c:v>0.28777999999999998</c:v>
                </c:pt>
                <c:pt idx="32884" formatCode="General">
                  <c:v>0.28777999999999998</c:v>
                </c:pt>
                <c:pt idx="32885" formatCode="General">
                  <c:v>0.28777999999999998</c:v>
                </c:pt>
                <c:pt idx="32886" formatCode="General">
                  <c:v>0.28777999999999998</c:v>
                </c:pt>
                <c:pt idx="32887" formatCode="General">
                  <c:v>0.28777999999999998</c:v>
                </c:pt>
                <c:pt idx="32888" formatCode="General">
                  <c:v>0.28777999999999998</c:v>
                </c:pt>
                <c:pt idx="32889" formatCode="General">
                  <c:v>0.28777999999999998</c:v>
                </c:pt>
                <c:pt idx="32890" formatCode="General">
                  <c:v>0.28777999999999998</c:v>
                </c:pt>
                <c:pt idx="32891" formatCode="General">
                  <c:v>0.28777999999999998</c:v>
                </c:pt>
                <c:pt idx="32892" formatCode="General">
                  <c:v>0.28777999999999998</c:v>
                </c:pt>
                <c:pt idx="32893" formatCode="General">
                  <c:v>0.28777999999999998</c:v>
                </c:pt>
                <c:pt idx="32894" formatCode="General">
                  <c:v>0.28777999999999998</c:v>
                </c:pt>
                <c:pt idx="32895" formatCode="General">
                  <c:v>0.28777999999999998</c:v>
                </c:pt>
                <c:pt idx="32896" formatCode="General">
                  <c:v>0.28777999999999998</c:v>
                </c:pt>
                <c:pt idx="32897" formatCode="General">
                  <c:v>0.28777999999999998</c:v>
                </c:pt>
                <c:pt idx="32898" formatCode="General">
                  <c:v>0.28777999999999998</c:v>
                </c:pt>
                <c:pt idx="32899" formatCode="General">
                  <c:v>0.28777999999999998</c:v>
                </c:pt>
                <c:pt idx="32900" formatCode="General">
                  <c:v>0.28777999999999998</c:v>
                </c:pt>
                <c:pt idx="32901" formatCode="General">
                  <c:v>0.28777999999999998</c:v>
                </c:pt>
                <c:pt idx="32902" formatCode="General">
                  <c:v>0.28777999999999998</c:v>
                </c:pt>
                <c:pt idx="32903" formatCode="General">
                  <c:v>0.28777999999999998</c:v>
                </c:pt>
                <c:pt idx="32904" formatCode="General">
                  <c:v>0.28777999999999998</c:v>
                </c:pt>
                <c:pt idx="32905" formatCode="General">
                  <c:v>0.28777999999999998</c:v>
                </c:pt>
                <c:pt idx="32906" formatCode="General">
                  <c:v>0.28777999999999998</c:v>
                </c:pt>
                <c:pt idx="32907" formatCode="General">
                  <c:v>0.28777999999999998</c:v>
                </c:pt>
                <c:pt idx="32908" formatCode="General">
                  <c:v>0.28777999999999998</c:v>
                </c:pt>
                <c:pt idx="32909" formatCode="General">
                  <c:v>0.28777999999999998</c:v>
                </c:pt>
                <c:pt idx="32910" formatCode="General">
                  <c:v>0.28777999999999998</c:v>
                </c:pt>
                <c:pt idx="32911" formatCode="General">
                  <c:v>0.28777999999999998</c:v>
                </c:pt>
                <c:pt idx="32912" formatCode="General">
                  <c:v>0.28777999999999998</c:v>
                </c:pt>
                <c:pt idx="32913" formatCode="General">
                  <c:v>0.28777999999999998</c:v>
                </c:pt>
                <c:pt idx="32914" formatCode="General">
                  <c:v>0.28777999999999998</c:v>
                </c:pt>
                <c:pt idx="32915" formatCode="General">
                  <c:v>0.28777999999999998</c:v>
                </c:pt>
                <c:pt idx="32916" formatCode="General">
                  <c:v>0.28777999999999998</c:v>
                </c:pt>
                <c:pt idx="32917" formatCode="General">
                  <c:v>0.28777999999999998</c:v>
                </c:pt>
                <c:pt idx="32918" formatCode="General">
                  <c:v>0.28777999999999998</c:v>
                </c:pt>
                <c:pt idx="32919" formatCode="General">
                  <c:v>0.28777999999999998</c:v>
                </c:pt>
                <c:pt idx="32920" formatCode="General">
                  <c:v>0.28777999999999998</c:v>
                </c:pt>
                <c:pt idx="32921" formatCode="General">
                  <c:v>0.28777999999999998</c:v>
                </c:pt>
                <c:pt idx="32922" formatCode="General">
                  <c:v>0.28777999999999998</c:v>
                </c:pt>
                <c:pt idx="32923" formatCode="General">
                  <c:v>0.28777999999999998</c:v>
                </c:pt>
                <c:pt idx="32924" formatCode="General">
                  <c:v>0.28777999999999998</c:v>
                </c:pt>
                <c:pt idx="32925" formatCode="General">
                  <c:v>0.28777999999999998</c:v>
                </c:pt>
                <c:pt idx="32926" formatCode="General">
                  <c:v>0.28777999999999998</c:v>
                </c:pt>
                <c:pt idx="32927" formatCode="General">
                  <c:v>0.28777999999999998</c:v>
                </c:pt>
                <c:pt idx="32928" formatCode="General">
                  <c:v>0.28777999999999998</c:v>
                </c:pt>
                <c:pt idx="32929" formatCode="General">
                  <c:v>0.28777999999999998</c:v>
                </c:pt>
                <c:pt idx="32930" formatCode="General">
                  <c:v>0.28777999999999998</c:v>
                </c:pt>
                <c:pt idx="32931" formatCode="General">
                  <c:v>0.28777999999999998</c:v>
                </c:pt>
                <c:pt idx="32932" formatCode="General">
                  <c:v>0.28777999999999998</c:v>
                </c:pt>
                <c:pt idx="32933" formatCode="General">
                  <c:v>0.28777999999999998</c:v>
                </c:pt>
                <c:pt idx="32934" formatCode="General">
                  <c:v>0.28777999999999998</c:v>
                </c:pt>
                <c:pt idx="32935" formatCode="General">
                  <c:v>0.28777999999999998</c:v>
                </c:pt>
                <c:pt idx="32936" formatCode="General">
                  <c:v>0.28777999999999998</c:v>
                </c:pt>
                <c:pt idx="32937" formatCode="General">
                  <c:v>0.28777999999999998</c:v>
                </c:pt>
                <c:pt idx="32938" formatCode="General">
                  <c:v>0.28777999999999998</c:v>
                </c:pt>
                <c:pt idx="32939" formatCode="General">
                  <c:v>0.28777999999999998</c:v>
                </c:pt>
                <c:pt idx="32940" formatCode="General">
                  <c:v>0.28777999999999998</c:v>
                </c:pt>
                <c:pt idx="32941" formatCode="General">
                  <c:v>0.28777999999999998</c:v>
                </c:pt>
                <c:pt idx="32942" formatCode="General">
                  <c:v>0.28777999999999998</c:v>
                </c:pt>
                <c:pt idx="32943" formatCode="General">
                  <c:v>0.28777999999999998</c:v>
                </c:pt>
                <c:pt idx="32944" formatCode="General">
                  <c:v>0.28777999999999998</c:v>
                </c:pt>
                <c:pt idx="32945" formatCode="General">
                  <c:v>0.28777999999999998</c:v>
                </c:pt>
                <c:pt idx="32946" formatCode="General">
                  <c:v>0.28777999999999998</c:v>
                </c:pt>
                <c:pt idx="32947" formatCode="General">
                  <c:v>0.28777999999999998</c:v>
                </c:pt>
                <c:pt idx="32948" formatCode="General">
                  <c:v>0.28777999999999998</c:v>
                </c:pt>
                <c:pt idx="32949" formatCode="General">
                  <c:v>0.28777999999999998</c:v>
                </c:pt>
                <c:pt idx="32950" formatCode="General">
                  <c:v>0.28777999999999998</c:v>
                </c:pt>
                <c:pt idx="32951" formatCode="General">
                  <c:v>0.28777999999999998</c:v>
                </c:pt>
                <c:pt idx="32952" formatCode="General">
                  <c:v>0.28777999999999998</c:v>
                </c:pt>
                <c:pt idx="32953" formatCode="General">
                  <c:v>0.28777999999999998</c:v>
                </c:pt>
                <c:pt idx="32954" formatCode="General">
                  <c:v>0.28777999999999998</c:v>
                </c:pt>
                <c:pt idx="32955" formatCode="General">
                  <c:v>0.28777999999999998</c:v>
                </c:pt>
                <c:pt idx="32956" formatCode="General">
                  <c:v>0.28777999999999998</c:v>
                </c:pt>
                <c:pt idx="32957" formatCode="General">
                  <c:v>0.28777999999999998</c:v>
                </c:pt>
                <c:pt idx="32958" formatCode="General">
                  <c:v>0.28777999999999998</c:v>
                </c:pt>
                <c:pt idx="32959" formatCode="General">
                  <c:v>0.28777999999999998</c:v>
                </c:pt>
                <c:pt idx="32960" formatCode="General">
                  <c:v>0.28777999999999998</c:v>
                </c:pt>
                <c:pt idx="32961" formatCode="General">
                  <c:v>0.28777999999999998</c:v>
                </c:pt>
                <c:pt idx="32962" formatCode="General">
                  <c:v>0.28777999999999998</c:v>
                </c:pt>
                <c:pt idx="32963" formatCode="General">
                  <c:v>0.28777999999999998</c:v>
                </c:pt>
                <c:pt idx="32964" formatCode="General">
                  <c:v>0.28777999999999998</c:v>
                </c:pt>
                <c:pt idx="32965" formatCode="General">
                  <c:v>0.28777999999999998</c:v>
                </c:pt>
                <c:pt idx="32966" formatCode="General">
                  <c:v>0.28777999999999998</c:v>
                </c:pt>
                <c:pt idx="32967" formatCode="General">
                  <c:v>0.28777999999999998</c:v>
                </c:pt>
                <c:pt idx="32968" formatCode="General">
                  <c:v>0.28777999999999998</c:v>
                </c:pt>
                <c:pt idx="32969" formatCode="General">
                  <c:v>0.28777999999999998</c:v>
                </c:pt>
                <c:pt idx="32970" formatCode="General">
                  <c:v>0.28777999999999998</c:v>
                </c:pt>
                <c:pt idx="32971" formatCode="General">
                  <c:v>0.28777999999999998</c:v>
                </c:pt>
                <c:pt idx="32972" formatCode="General">
                  <c:v>0.28777999999999998</c:v>
                </c:pt>
                <c:pt idx="32973" formatCode="General">
                  <c:v>0.28777999999999998</c:v>
                </c:pt>
                <c:pt idx="32974" formatCode="General">
                  <c:v>0.28777999999999998</c:v>
                </c:pt>
                <c:pt idx="32975" formatCode="General">
                  <c:v>0.28777999999999998</c:v>
                </c:pt>
                <c:pt idx="32976" formatCode="General">
                  <c:v>0.28777999999999998</c:v>
                </c:pt>
                <c:pt idx="32977" formatCode="General">
                  <c:v>0.28777999999999998</c:v>
                </c:pt>
                <c:pt idx="32978" formatCode="General">
                  <c:v>0.28777999999999998</c:v>
                </c:pt>
                <c:pt idx="32979" formatCode="General">
                  <c:v>0.28777999999999998</c:v>
                </c:pt>
                <c:pt idx="32980" formatCode="General">
                  <c:v>0.28777999999999998</c:v>
                </c:pt>
                <c:pt idx="32981" formatCode="General">
                  <c:v>0.28777999999999998</c:v>
                </c:pt>
                <c:pt idx="32982" formatCode="General">
                  <c:v>0.28777999999999998</c:v>
                </c:pt>
                <c:pt idx="32983" formatCode="General">
                  <c:v>0.28777999999999998</c:v>
                </c:pt>
                <c:pt idx="32984" formatCode="General">
                  <c:v>0.28777999999999998</c:v>
                </c:pt>
                <c:pt idx="32985" formatCode="General">
                  <c:v>0.28777999999999998</c:v>
                </c:pt>
                <c:pt idx="32986" formatCode="General">
                  <c:v>0.28777999999999998</c:v>
                </c:pt>
                <c:pt idx="32987" formatCode="General">
                  <c:v>0.28777999999999998</c:v>
                </c:pt>
                <c:pt idx="32988" formatCode="General">
                  <c:v>0.28777999999999998</c:v>
                </c:pt>
                <c:pt idx="32989" formatCode="General">
                  <c:v>0.28778999999999999</c:v>
                </c:pt>
                <c:pt idx="32990" formatCode="General">
                  <c:v>0.28778999999999999</c:v>
                </c:pt>
                <c:pt idx="32991" formatCode="General">
                  <c:v>0.28778999999999999</c:v>
                </c:pt>
                <c:pt idx="32992" formatCode="General">
                  <c:v>0.28778999999999999</c:v>
                </c:pt>
                <c:pt idx="32993" formatCode="General">
                  <c:v>0.28778999999999999</c:v>
                </c:pt>
                <c:pt idx="32994" formatCode="General">
                  <c:v>0.28778999999999999</c:v>
                </c:pt>
                <c:pt idx="32995" formatCode="General">
                  <c:v>0.28778999999999999</c:v>
                </c:pt>
                <c:pt idx="32996" formatCode="General">
                  <c:v>0.28778999999999999</c:v>
                </c:pt>
                <c:pt idx="32997" formatCode="General">
                  <c:v>0.28778999999999999</c:v>
                </c:pt>
                <c:pt idx="32998" formatCode="General">
                  <c:v>0.28778999999999999</c:v>
                </c:pt>
                <c:pt idx="32999" formatCode="General">
                  <c:v>0.28778999999999999</c:v>
                </c:pt>
                <c:pt idx="33000" formatCode="General">
                  <c:v>0.28778999999999999</c:v>
                </c:pt>
                <c:pt idx="33001" formatCode="General">
                  <c:v>0.28778999999999999</c:v>
                </c:pt>
                <c:pt idx="33002" formatCode="General">
                  <c:v>0.28778999999999999</c:v>
                </c:pt>
                <c:pt idx="33003" formatCode="General">
                  <c:v>0.28778999999999999</c:v>
                </c:pt>
                <c:pt idx="33004" formatCode="General">
                  <c:v>0.28778999999999999</c:v>
                </c:pt>
                <c:pt idx="33005" formatCode="General">
                  <c:v>0.28778999999999999</c:v>
                </c:pt>
                <c:pt idx="33006" formatCode="General">
                  <c:v>0.28778999999999999</c:v>
                </c:pt>
                <c:pt idx="33007" formatCode="General">
                  <c:v>0.28778999999999999</c:v>
                </c:pt>
                <c:pt idx="33008" formatCode="General">
                  <c:v>0.28778999999999999</c:v>
                </c:pt>
                <c:pt idx="33009" formatCode="General">
                  <c:v>0.28778999999999999</c:v>
                </c:pt>
                <c:pt idx="33010" formatCode="General">
                  <c:v>0.28778999999999999</c:v>
                </c:pt>
                <c:pt idx="33011" formatCode="General">
                  <c:v>0.28778999999999999</c:v>
                </c:pt>
                <c:pt idx="33012" formatCode="General">
                  <c:v>0.28778999999999999</c:v>
                </c:pt>
                <c:pt idx="33013" formatCode="General">
                  <c:v>0.28778999999999999</c:v>
                </c:pt>
                <c:pt idx="33014" formatCode="General">
                  <c:v>0.28778999999999999</c:v>
                </c:pt>
                <c:pt idx="33015" formatCode="General">
                  <c:v>0.28778999999999999</c:v>
                </c:pt>
                <c:pt idx="33016" formatCode="General">
                  <c:v>0.28778999999999999</c:v>
                </c:pt>
                <c:pt idx="33017" formatCode="General">
                  <c:v>0.28778999999999999</c:v>
                </c:pt>
                <c:pt idx="33018" formatCode="General">
                  <c:v>0.28778999999999999</c:v>
                </c:pt>
                <c:pt idx="33019" formatCode="General">
                  <c:v>0.28778999999999999</c:v>
                </c:pt>
                <c:pt idx="33020" formatCode="General">
                  <c:v>0.28778999999999999</c:v>
                </c:pt>
                <c:pt idx="33021" formatCode="General">
                  <c:v>0.28778999999999999</c:v>
                </c:pt>
                <c:pt idx="33022" formatCode="General">
                  <c:v>0.28778999999999999</c:v>
                </c:pt>
                <c:pt idx="33023" formatCode="General">
                  <c:v>0.28778999999999999</c:v>
                </c:pt>
                <c:pt idx="33024" formatCode="General">
                  <c:v>0.28778999999999999</c:v>
                </c:pt>
                <c:pt idx="33025" formatCode="General">
                  <c:v>0.2878</c:v>
                </c:pt>
                <c:pt idx="33026" formatCode="General">
                  <c:v>0.2878</c:v>
                </c:pt>
                <c:pt idx="33027" formatCode="General">
                  <c:v>0.2878</c:v>
                </c:pt>
                <c:pt idx="33028" formatCode="General">
                  <c:v>0.2878</c:v>
                </c:pt>
                <c:pt idx="33029" formatCode="General">
                  <c:v>0.2878</c:v>
                </c:pt>
                <c:pt idx="33030" formatCode="General">
                  <c:v>0.2878</c:v>
                </c:pt>
                <c:pt idx="33031" formatCode="General">
                  <c:v>0.2878</c:v>
                </c:pt>
                <c:pt idx="33032" formatCode="General">
                  <c:v>0.2878</c:v>
                </c:pt>
                <c:pt idx="33033" formatCode="General">
                  <c:v>0.2878</c:v>
                </c:pt>
                <c:pt idx="33034" formatCode="General">
                  <c:v>0.2878</c:v>
                </c:pt>
                <c:pt idx="33035" formatCode="General">
                  <c:v>0.2878</c:v>
                </c:pt>
                <c:pt idx="33036" formatCode="General">
                  <c:v>0.2878</c:v>
                </c:pt>
                <c:pt idx="33037" formatCode="General">
                  <c:v>0.2878</c:v>
                </c:pt>
                <c:pt idx="33038" formatCode="General">
                  <c:v>0.2878</c:v>
                </c:pt>
                <c:pt idx="33039" formatCode="General">
                  <c:v>0.2878</c:v>
                </c:pt>
                <c:pt idx="33040" formatCode="General">
                  <c:v>0.2878</c:v>
                </c:pt>
                <c:pt idx="33041" formatCode="General">
                  <c:v>0.2878</c:v>
                </c:pt>
                <c:pt idx="33042" formatCode="General">
                  <c:v>0.2878</c:v>
                </c:pt>
                <c:pt idx="33043" formatCode="General">
                  <c:v>0.2878</c:v>
                </c:pt>
                <c:pt idx="33044" formatCode="General">
                  <c:v>0.2878</c:v>
                </c:pt>
                <c:pt idx="33045" formatCode="General">
                  <c:v>0.2878</c:v>
                </c:pt>
                <c:pt idx="33046" formatCode="General">
                  <c:v>0.2878</c:v>
                </c:pt>
                <c:pt idx="33047" formatCode="General">
                  <c:v>0.2878</c:v>
                </c:pt>
                <c:pt idx="33048" formatCode="General">
                  <c:v>0.2878</c:v>
                </c:pt>
                <c:pt idx="33049" formatCode="General">
                  <c:v>0.2878</c:v>
                </c:pt>
                <c:pt idx="33050" formatCode="General">
                  <c:v>0.2878</c:v>
                </c:pt>
                <c:pt idx="33051" formatCode="General">
                  <c:v>0.2878</c:v>
                </c:pt>
                <c:pt idx="33052" formatCode="General">
                  <c:v>0.2878</c:v>
                </c:pt>
                <c:pt idx="33053" formatCode="General">
                  <c:v>0.2878</c:v>
                </c:pt>
                <c:pt idx="33054" formatCode="General">
                  <c:v>0.2878</c:v>
                </c:pt>
                <c:pt idx="33055" formatCode="General">
                  <c:v>0.28781000000000001</c:v>
                </c:pt>
                <c:pt idx="33056" formatCode="General">
                  <c:v>0.28781000000000001</c:v>
                </c:pt>
                <c:pt idx="33057" formatCode="General">
                  <c:v>0.28781000000000001</c:v>
                </c:pt>
                <c:pt idx="33058" formatCode="General">
                  <c:v>0.28781000000000001</c:v>
                </c:pt>
                <c:pt idx="33059" formatCode="General">
                  <c:v>0.28781000000000001</c:v>
                </c:pt>
                <c:pt idx="33060" formatCode="General">
                  <c:v>0.28781000000000001</c:v>
                </c:pt>
                <c:pt idx="33061" formatCode="General">
                  <c:v>0.28781000000000001</c:v>
                </c:pt>
                <c:pt idx="33062" formatCode="General">
                  <c:v>0.28781000000000001</c:v>
                </c:pt>
                <c:pt idx="33063" formatCode="General">
                  <c:v>0.28781000000000001</c:v>
                </c:pt>
                <c:pt idx="33064" formatCode="General">
                  <c:v>0.28781000000000001</c:v>
                </c:pt>
                <c:pt idx="33065" formatCode="General">
                  <c:v>0.28781000000000001</c:v>
                </c:pt>
                <c:pt idx="33066" formatCode="General">
                  <c:v>0.28781000000000001</c:v>
                </c:pt>
                <c:pt idx="33067" formatCode="General">
                  <c:v>0.28781000000000001</c:v>
                </c:pt>
                <c:pt idx="33068" formatCode="General">
                  <c:v>0.28781000000000001</c:v>
                </c:pt>
                <c:pt idx="33069" formatCode="General">
                  <c:v>0.28781000000000001</c:v>
                </c:pt>
                <c:pt idx="33070" formatCode="General">
                  <c:v>0.28781000000000001</c:v>
                </c:pt>
                <c:pt idx="33071" formatCode="General">
                  <c:v>0.28781000000000001</c:v>
                </c:pt>
                <c:pt idx="33072" formatCode="General">
                  <c:v>0.28781000000000001</c:v>
                </c:pt>
                <c:pt idx="33073" formatCode="General">
                  <c:v>0.28781000000000001</c:v>
                </c:pt>
                <c:pt idx="33074" formatCode="General">
                  <c:v>0.28781000000000001</c:v>
                </c:pt>
                <c:pt idx="33075" formatCode="General">
                  <c:v>0.28781000000000001</c:v>
                </c:pt>
                <c:pt idx="33076" formatCode="General">
                  <c:v>0.28781000000000001</c:v>
                </c:pt>
                <c:pt idx="33077" formatCode="General">
                  <c:v>0.28781000000000001</c:v>
                </c:pt>
                <c:pt idx="33078" formatCode="General">
                  <c:v>0.28781000000000001</c:v>
                </c:pt>
                <c:pt idx="33079" formatCode="General">
                  <c:v>0.28781000000000001</c:v>
                </c:pt>
                <c:pt idx="33080" formatCode="General">
                  <c:v>0.28781000000000001</c:v>
                </c:pt>
                <c:pt idx="33081" formatCode="General">
                  <c:v>0.28781000000000001</c:v>
                </c:pt>
                <c:pt idx="33082" formatCode="General">
                  <c:v>0.28781000000000001</c:v>
                </c:pt>
                <c:pt idx="33083" formatCode="General">
                  <c:v>0.28781000000000001</c:v>
                </c:pt>
                <c:pt idx="33084" formatCode="General">
                  <c:v>0.28781000000000001</c:v>
                </c:pt>
                <c:pt idx="33085" formatCode="General">
                  <c:v>0.28781000000000001</c:v>
                </c:pt>
                <c:pt idx="33086" formatCode="General">
                  <c:v>0.28781000000000001</c:v>
                </c:pt>
                <c:pt idx="33087" formatCode="General">
                  <c:v>0.28781000000000001</c:v>
                </c:pt>
                <c:pt idx="33088" formatCode="General">
                  <c:v>0.28781000000000001</c:v>
                </c:pt>
                <c:pt idx="33089" formatCode="General">
                  <c:v>0.28781000000000001</c:v>
                </c:pt>
                <c:pt idx="33090" formatCode="General">
                  <c:v>0.28782000000000002</c:v>
                </c:pt>
                <c:pt idx="33091" formatCode="General">
                  <c:v>0.28782000000000002</c:v>
                </c:pt>
                <c:pt idx="33092" formatCode="General">
                  <c:v>0.28782000000000002</c:v>
                </c:pt>
                <c:pt idx="33093" formatCode="General">
                  <c:v>0.28782000000000002</c:v>
                </c:pt>
                <c:pt idx="33094" formatCode="General">
                  <c:v>0.28782000000000002</c:v>
                </c:pt>
                <c:pt idx="33095" formatCode="General">
                  <c:v>0.28782000000000002</c:v>
                </c:pt>
                <c:pt idx="33096" formatCode="General">
                  <c:v>0.28782000000000002</c:v>
                </c:pt>
                <c:pt idx="33097" formatCode="General">
                  <c:v>0.28782000000000002</c:v>
                </c:pt>
                <c:pt idx="33098" formatCode="General">
                  <c:v>0.28782000000000002</c:v>
                </c:pt>
                <c:pt idx="33099" formatCode="General">
                  <c:v>0.28782000000000002</c:v>
                </c:pt>
                <c:pt idx="33100" formatCode="General">
                  <c:v>0.28782000000000002</c:v>
                </c:pt>
                <c:pt idx="33101" formatCode="General">
                  <c:v>0.28782000000000002</c:v>
                </c:pt>
                <c:pt idx="33102" formatCode="General">
                  <c:v>0.28782000000000002</c:v>
                </c:pt>
                <c:pt idx="33103" formatCode="General">
                  <c:v>0.28782000000000002</c:v>
                </c:pt>
                <c:pt idx="33104" formatCode="General">
                  <c:v>0.28782000000000002</c:v>
                </c:pt>
                <c:pt idx="33105" formatCode="General">
                  <c:v>0.28782000000000002</c:v>
                </c:pt>
                <c:pt idx="33106" formatCode="General">
                  <c:v>0.28782000000000002</c:v>
                </c:pt>
                <c:pt idx="33107" formatCode="General">
                  <c:v>0.28782000000000002</c:v>
                </c:pt>
                <c:pt idx="33108" formatCode="General">
                  <c:v>0.28782000000000002</c:v>
                </c:pt>
                <c:pt idx="33109" formatCode="General">
                  <c:v>0.28782000000000002</c:v>
                </c:pt>
                <c:pt idx="33110" formatCode="General">
                  <c:v>0.28782000000000002</c:v>
                </c:pt>
                <c:pt idx="33111" formatCode="General">
                  <c:v>0.28782000000000002</c:v>
                </c:pt>
                <c:pt idx="33112" formatCode="General">
                  <c:v>0.28782000000000002</c:v>
                </c:pt>
                <c:pt idx="33113" formatCode="General">
                  <c:v>0.28782000000000002</c:v>
                </c:pt>
                <c:pt idx="33114" formatCode="General">
                  <c:v>0.28782000000000002</c:v>
                </c:pt>
                <c:pt idx="33115" formatCode="General">
                  <c:v>0.28782000000000002</c:v>
                </c:pt>
                <c:pt idx="33116" formatCode="General">
                  <c:v>0.28782000000000002</c:v>
                </c:pt>
                <c:pt idx="33117" formatCode="General">
                  <c:v>0.28782000000000002</c:v>
                </c:pt>
                <c:pt idx="33118" formatCode="General">
                  <c:v>0.28782000000000002</c:v>
                </c:pt>
                <c:pt idx="33119" formatCode="General">
                  <c:v>0.28782000000000002</c:v>
                </c:pt>
                <c:pt idx="33120" formatCode="General">
                  <c:v>0.28782000000000002</c:v>
                </c:pt>
                <c:pt idx="33121" formatCode="General">
                  <c:v>0.28782000000000002</c:v>
                </c:pt>
                <c:pt idx="33122" formatCode="General">
                  <c:v>0.28782000000000002</c:v>
                </c:pt>
                <c:pt idx="33123" formatCode="General">
                  <c:v>0.28782000000000002</c:v>
                </c:pt>
                <c:pt idx="33124" formatCode="General">
                  <c:v>0.28782000000000002</c:v>
                </c:pt>
                <c:pt idx="33125" formatCode="General">
                  <c:v>0.28782000000000002</c:v>
                </c:pt>
                <c:pt idx="33126" formatCode="General">
                  <c:v>0.28782000000000002</c:v>
                </c:pt>
                <c:pt idx="33127" formatCode="General">
                  <c:v>0.28782000000000002</c:v>
                </c:pt>
                <c:pt idx="33128" formatCode="General">
                  <c:v>0.28782000000000002</c:v>
                </c:pt>
                <c:pt idx="33129" formatCode="General">
                  <c:v>0.28782000000000002</c:v>
                </c:pt>
                <c:pt idx="33130" formatCode="General">
                  <c:v>0.28782000000000002</c:v>
                </c:pt>
                <c:pt idx="33131" formatCode="General">
                  <c:v>0.28782000000000002</c:v>
                </c:pt>
                <c:pt idx="33132" formatCode="General">
                  <c:v>0.28782000000000002</c:v>
                </c:pt>
                <c:pt idx="33133" formatCode="General">
                  <c:v>0.28782000000000002</c:v>
                </c:pt>
                <c:pt idx="33134" formatCode="General">
                  <c:v>0.28782000000000002</c:v>
                </c:pt>
                <c:pt idx="33135" formatCode="General">
                  <c:v>0.28782000000000002</c:v>
                </c:pt>
                <c:pt idx="33136" formatCode="General">
                  <c:v>0.28782000000000002</c:v>
                </c:pt>
                <c:pt idx="33137" formatCode="General">
                  <c:v>0.28782000000000002</c:v>
                </c:pt>
                <c:pt idx="33138" formatCode="General">
                  <c:v>0.28782000000000002</c:v>
                </c:pt>
                <c:pt idx="33139" formatCode="General">
                  <c:v>0.28782000000000002</c:v>
                </c:pt>
                <c:pt idx="33140" formatCode="General">
                  <c:v>0.28782000000000002</c:v>
                </c:pt>
                <c:pt idx="33141" formatCode="General">
                  <c:v>0.28782000000000002</c:v>
                </c:pt>
                <c:pt idx="33142" formatCode="General">
                  <c:v>0.28782000000000002</c:v>
                </c:pt>
                <c:pt idx="33143" formatCode="General">
                  <c:v>0.28782000000000002</c:v>
                </c:pt>
                <c:pt idx="33144" formatCode="General">
                  <c:v>0.28782000000000002</c:v>
                </c:pt>
                <c:pt idx="33145" formatCode="General">
                  <c:v>0.28782000000000002</c:v>
                </c:pt>
                <c:pt idx="33146" formatCode="General">
                  <c:v>0.28782000000000002</c:v>
                </c:pt>
                <c:pt idx="33147" formatCode="General">
                  <c:v>0.28782000000000002</c:v>
                </c:pt>
                <c:pt idx="33148" formatCode="General">
                  <c:v>0.28782000000000002</c:v>
                </c:pt>
                <c:pt idx="33149" formatCode="General">
                  <c:v>0.28782000000000002</c:v>
                </c:pt>
                <c:pt idx="33150" formatCode="General">
                  <c:v>0.28782000000000002</c:v>
                </c:pt>
                <c:pt idx="33151" formatCode="General">
                  <c:v>0.28782000000000002</c:v>
                </c:pt>
                <c:pt idx="33152" formatCode="General">
                  <c:v>0.28782000000000002</c:v>
                </c:pt>
                <c:pt idx="33153" formatCode="General">
                  <c:v>0.28782000000000002</c:v>
                </c:pt>
                <c:pt idx="33154" formatCode="General">
                  <c:v>0.28782000000000002</c:v>
                </c:pt>
                <c:pt idx="33155" formatCode="General">
                  <c:v>0.28782000000000002</c:v>
                </c:pt>
                <c:pt idx="33156" formatCode="General">
                  <c:v>0.28782000000000002</c:v>
                </c:pt>
                <c:pt idx="33157" formatCode="General">
                  <c:v>0.28782000000000002</c:v>
                </c:pt>
                <c:pt idx="33158" formatCode="General">
                  <c:v>0.28782000000000002</c:v>
                </c:pt>
                <c:pt idx="33159" formatCode="General">
                  <c:v>0.28782000000000002</c:v>
                </c:pt>
                <c:pt idx="33160" formatCode="General">
                  <c:v>0.28782000000000002</c:v>
                </c:pt>
                <c:pt idx="33161" formatCode="General">
                  <c:v>0.28782000000000002</c:v>
                </c:pt>
                <c:pt idx="33162" formatCode="General">
                  <c:v>0.28782000000000002</c:v>
                </c:pt>
                <c:pt idx="33163" formatCode="General">
                  <c:v>0.28782000000000002</c:v>
                </c:pt>
                <c:pt idx="33164" formatCode="General">
                  <c:v>0.28782000000000002</c:v>
                </c:pt>
                <c:pt idx="33165" formatCode="General">
                  <c:v>0.28782000000000002</c:v>
                </c:pt>
                <c:pt idx="33166" formatCode="General">
                  <c:v>0.28782000000000002</c:v>
                </c:pt>
                <c:pt idx="33167" formatCode="General">
                  <c:v>0.28782000000000002</c:v>
                </c:pt>
                <c:pt idx="33168" formatCode="General">
                  <c:v>0.28782000000000002</c:v>
                </c:pt>
                <c:pt idx="33169" formatCode="General">
                  <c:v>0.28782000000000002</c:v>
                </c:pt>
                <c:pt idx="33170" formatCode="General">
                  <c:v>0.28782000000000002</c:v>
                </c:pt>
                <c:pt idx="33171" formatCode="General">
                  <c:v>0.28782000000000002</c:v>
                </c:pt>
                <c:pt idx="33172" formatCode="General">
                  <c:v>0.28782000000000002</c:v>
                </c:pt>
                <c:pt idx="33173" formatCode="General">
                  <c:v>0.28782000000000002</c:v>
                </c:pt>
                <c:pt idx="33174" formatCode="General">
                  <c:v>0.28782000000000002</c:v>
                </c:pt>
                <c:pt idx="33175" formatCode="General">
                  <c:v>0.28782000000000002</c:v>
                </c:pt>
                <c:pt idx="33176" formatCode="General">
                  <c:v>0.28782000000000002</c:v>
                </c:pt>
                <c:pt idx="33177" formatCode="General">
                  <c:v>0.28782000000000002</c:v>
                </c:pt>
                <c:pt idx="33178" formatCode="General">
                  <c:v>0.28782000000000002</c:v>
                </c:pt>
                <c:pt idx="33179" formatCode="General">
                  <c:v>0.28782000000000002</c:v>
                </c:pt>
                <c:pt idx="33180" formatCode="General">
                  <c:v>0.28782000000000002</c:v>
                </c:pt>
                <c:pt idx="33181" formatCode="General">
                  <c:v>0.28782000000000002</c:v>
                </c:pt>
                <c:pt idx="33182" formatCode="General">
                  <c:v>0.28782000000000002</c:v>
                </c:pt>
                <c:pt idx="33183" formatCode="General">
                  <c:v>0.28782999999999997</c:v>
                </c:pt>
                <c:pt idx="33184" formatCode="General">
                  <c:v>0.28782999999999997</c:v>
                </c:pt>
                <c:pt idx="33185" formatCode="General">
                  <c:v>0.28782999999999997</c:v>
                </c:pt>
                <c:pt idx="33186" formatCode="General">
                  <c:v>0.28782999999999997</c:v>
                </c:pt>
                <c:pt idx="33187" formatCode="General">
                  <c:v>0.28782999999999997</c:v>
                </c:pt>
                <c:pt idx="33188" formatCode="General">
                  <c:v>0.28782999999999997</c:v>
                </c:pt>
                <c:pt idx="33189" formatCode="General">
                  <c:v>0.28782999999999997</c:v>
                </c:pt>
                <c:pt idx="33190" formatCode="General">
                  <c:v>0.28782999999999997</c:v>
                </c:pt>
                <c:pt idx="33191" formatCode="General">
                  <c:v>0.28782999999999997</c:v>
                </c:pt>
                <c:pt idx="33192" formatCode="General">
                  <c:v>0.28782999999999997</c:v>
                </c:pt>
                <c:pt idx="33193" formatCode="General">
                  <c:v>0.28782999999999997</c:v>
                </c:pt>
                <c:pt idx="33194" formatCode="General">
                  <c:v>0.28782999999999997</c:v>
                </c:pt>
                <c:pt idx="33195" formatCode="General">
                  <c:v>0.28782999999999997</c:v>
                </c:pt>
                <c:pt idx="33196" formatCode="General">
                  <c:v>0.28782999999999997</c:v>
                </c:pt>
                <c:pt idx="33197" formatCode="General">
                  <c:v>0.28782999999999997</c:v>
                </c:pt>
                <c:pt idx="33198" formatCode="General">
                  <c:v>0.28782999999999997</c:v>
                </c:pt>
                <c:pt idx="33199" formatCode="General">
                  <c:v>0.28782999999999997</c:v>
                </c:pt>
                <c:pt idx="33200" formatCode="General">
                  <c:v>0.28782999999999997</c:v>
                </c:pt>
                <c:pt idx="33201" formatCode="General">
                  <c:v>0.28782999999999997</c:v>
                </c:pt>
                <c:pt idx="33202" formatCode="General">
                  <c:v>0.28782999999999997</c:v>
                </c:pt>
                <c:pt idx="33203" formatCode="General">
                  <c:v>0.28782999999999997</c:v>
                </c:pt>
                <c:pt idx="33204" formatCode="General">
                  <c:v>0.28782999999999997</c:v>
                </c:pt>
                <c:pt idx="33205" formatCode="General">
                  <c:v>0.28782999999999997</c:v>
                </c:pt>
                <c:pt idx="33206" formatCode="General">
                  <c:v>0.28782999999999997</c:v>
                </c:pt>
                <c:pt idx="33207" formatCode="General">
                  <c:v>0.28782999999999997</c:v>
                </c:pt>
                <c:pt idx="33208" formatCode="General">
                  <c:v>0.28782999999999997</c:v>
                </c:pt>
                <c:pt idx="33209" formatCode="General">
                  <c:v>0.28782999999999997</c:v>
                </c:pt>
                <c:pt idx="33210" formatCode="General">
                  <c:v>0.28782999999999997</c:v>
                </c:pt>
                <c:pt idx="33211" formatCode="General">
                  <c:v>0.28782999999999997</c:v>
                </c:pt>
                <c:pt idx="33212" formatCode="General">
                  <c:v>0.28782999999999997</c:v>
                </c:pt>
                <c:pt idx="33213" formatCode="General">
                  <c:v>0.28782999999999997</c:v>
                </c:pt>
                <c:pt idx="33214" formatCode="General">
                  <c:v>0.28782999999999997</c:v>
                </c:pt>
                <c:pt idx="33215" formatCode="General">
                  <c:v>0.28782999999999997</c:v>
                </c:pt>
                <c:pt idx="33216" formatCode="General">
                  <c:v>0.28782999999999997</c:v>
                </c:pt>
                <c:pt idx="33217" formatCode="General">
                  <c:v>0.28782999999999997</c:v>
                </c:pt>
                <c:pt idx="33218" formatCode="General">
                  <c:v>0.28782999999999997</c:v>
                </c:pt>
                <c:pt idx="33219" formatCode="General">
                  <c:v>0.28782999999999997</c:v>
                </c:pt>
                <c:pt idx="33220" formatCode="General">
                  <c:v>0.28782999999999997</c:v>
                </c:pt>
                <c:pt idx="33221" formatCode="General">
                  <c:v>0.28782999999999997</c:v>
                </c:pt>
                <c:pt idx="33222" formatCode="General">
                  <c:v>0.28782999999999997</c:v>
                </c:pt>
                <c:pt idx="33223" formatCode="General">
                  <c:v>0.28782999999999997</c:v>
                </c:pt>
                <c:pt idx="33224" formatCode="General">
                  <c:v>0.28782999999999997</c:v>
                </c:pt>
                <c:pt idx="33225" formatCode="General">
                  <c:v>0.28782999999999997</c:v>
                </c:pt>
                <c:pt idx="33226" formatCode="General">
                  <c:v>0.28782999999999997</c:v>
                </c:pt>
                <c:pt idx="33227" formatCode="General">
                  <c:v>0.28782999999999997</c:v>
                </c:pt>
                <c:pt idx="33228" formatCode="General">
                  <c:v>0.28782999999999997</c:v>
                </c:pt>
                <c:pt idx="33229" formatCode="General">
                  <c:v>0.28782999999999997</c:v>
                </c:pt>
                <c:pt idx="33230" formatCode="General">
                  <c:v>0.28782999999999997</c:v>
                </c:pt>
                <c:pt idx="33231" formatCode="General">
                  <c:v>0.28782999999999997</c:v>
                </c:pt>
                <c:pt idx="33232" formatCode="General">
                  <c:v>0.28782999999999997</c:v>
                </c:pt>
                <c:pt idx="33233" formatCode="General">
                  <c:v>0.28782999999999997</c:v>
                </c:pt>
                <c:pt idx="33234" formatCode="General">
                  <c:v>0.28782999999999997</c:v>
                </c:pt>
                <c:pt idx="33235" formatCode="General">
                  <c:v>0.28782999999999997</c:v>
                </c:pt>
                <c:pt idx="33236" formatCode="General">
                  <c:v>0.28782999999999997</c:v>
                </c:pt>
                <c:pt idx="33237" formatCode="General">
                  <c:v>0.28782999999999997</c:v>
                </c:pt>
                <c:pt idx="33238" formatCode="General">
                  <c:v>0.28782999999999997</c:v>
                </c:pt>
                <c:pt idx="33239" formatCode="General">
                  <c:v>0.28782999999999997</c:v>
                </c:pt>
                <c:pt idx="33240" formatCode="General">
                  <c:v>0.28782999999999997</c:v>
                </c:pt>
                <c:pt idx="33241" formatCode="General">
                  <c:v>0.28782999999999997</c:v>
                </c:pt>
                <c:pt idx="33242" formatCode="General">
                  <c:v>0.28782999999999997</c:v>
                </c:pt>
                <c:pt idx="33243" formatCode="General">
                  <c:v>0.28782999999999997</c:v>
                </c:pt>
                <c:pt idx="33244" formatCode="General">
                  <c:v>0.28782999999999997</c:v>
                </c:pt>
                <c:pt idx="33245" formatCode="General">
                  <c:v>0.28782999999999997</c:v>
                </c:pt>
                <c:pt idx="33246" formatCode="General">
                  <c:v>0.28782999999999997</c:v>
                </c:pt>
                <c:pt idx="33247" formatCode="General">
                  <c:v>0.28782999999999997</c:v>
                </c:pt>
                <c:pt idx="33248" formatCode="General">
                  <c:v>0.28782999999999997</c:v>
                </c:pt>
                <c:pt idx="33249" formatCode="General">
                  <c:v>0.28782999999999997</c:v>
                </c:pt>
                <c:pt idx="33250" formatCode="General">
                  <c:v>0.28782999999999997</c:v>
                </c:pt>
                <c:pt idx="33251" formatCode="General">
                  <c:v>0.28782999999999997</c:v>
                </c:pt>
                <c:pt idx="33252" formatCode="General">
                  <c:v>0.28782999999999997</c:v>
                </c:pt>
                <c:pt idx="33253" formatCode="General">
                  <c:v>0.28783999999999998</c:v>
                </c:pt>
                <c:pt idx="33254" formatCode="General">
                  <c:v>0.28783999999999998</c:v>
                </c:pt>
                <c:pt idx="33255" formatCode="General">
                  <c:v>0.28783999999999998</c:v>
                </c:pt>
                <c:pt idx="33256" formatCode="General">
                  <c:v>0.28783999999999998</c:v>
                </c:pt>
                <c:pt idx="33257" formatCode="General">
                  <c:v>0.28783999999999998</c:v>
                </c:pt>
                <c:pt idx="33258" formatCode="General">
                  <c:v>0.28783999999999998</c:v>
                </c:pt>
                <c:pt idx="33259" formatCode="General">
                  <c:v>0.28783999999999998</c:v>
                </c:pt>
                <c:pt idx="33260" formatCode="General">
                  <c:v>0.28783999999999998</c:v>
                </c:pt>
                <c:pt idx="33261" formatCode="General">
                  <c:v>0.28783999999999998</c:v>
                </c:pt>
                <c:pt idx="33262" formatCode="General">
                  <c:v>0.28783999999999998</c:v>
                </c:pt>
                <c:pt idx="33263" formatCode="General">
                  <c:v>0.28783999999999998</c:v>
                </c:pt>
                <c:pt idx="33264" formatCode="General">
                  <c:v>0.28783999999999998</c:v>
                </c:pt>
                <c:pt idx="33265" formatCode="General">
                  <c:v>0.28783999999999998</c:v>
                </c:pt>
                <c:pt idx="33266" formatCode="General">
                  <c:v>0.28783999999999998</c:v>
                </c:pt>
                <c:pt idx="33267" formatCode="General">
                  <c:v>0.28783999999999998</c:v>
                </c:pt>
                <c:pt idx="33268" formatCode="General">
                  <c:v>0.28783999999999998</c:v>
                </c:pt>
                <c:pt idx="33269" formatCode="General">
                  <c:v>0.28783999999999998</c:v>
                </c:pt>
                <c:pt idx="33270" formatCode="General">
                  <c:v>0.28783999999999998</c:v>
                </c:pt>
                <c:pt idx="33271" formatCode="General">
                  <c:v>0.28783999999999998</c:v>
                </c:pt>
                <c:pt idx="33272" formatCode="General">
                  <c:v>0.28783999999999998</c:v>
                </c:pt>
                <c:pt idx="33273" formatCode="General">
                  <c:v>0.28783999999999998</c:v>
                </c:pt>
                <c:pt idx="33274" formatCode="General">
                  <c:v>0.28783999999999998</c:v>
                </c:pt>
                <c:pt idx="33275" formatCode="General">
                  <c:v>0.28783999999999998</c:v>
                </c:pt>
                <c:pt idx="33276" formatCode="General">
                  <c:v>0.28783999999999998</c:v>
                </c:pt>
                <c:pt idx="33277" formatCode="General">
                  <c:v>0.28783999999999998</c:v>
                </c:pt>
                <c:pt idx="33278" formatCode="General">
                  <c:v>0.28783999999999998</c:v>
                </c:pt>
                <c:pt idx="33279" formatCode="General">
                  <c:v>0.28783999999999998</c:v>
                </c:pt>
                <c:pt idx="33280" formatCode="General">
                  <c:v>0.28783999999999998</c:v>
                </c:pt>
                <c:pt idx="33281" formatCode="General">
                  <c:v>0.28783999999999998</c:v>
                </c:pt>
                <c:pt idx="33282" formatCode="General">
                  <c:v>0.28783999999999998</c:v>
                </c:pt>
                <c:pt idx="33283" formatCode="General">
                  <c:v>0.28783999999999998</c:v>
                </c:pt>
                <c:pt idx="33284" formatCode="General">
                  <c:v>0.28783999999999998</c:v>
                </c:pt>
                <c:pt idx="33285" formatCode="General">
                  <c:v>0.28783999999999998</c:v>
                </c:pt>
                <c:pt idx="33286" formatCode="General">
                  <c:v>0.28783999999999998</c:v>
                </c:pt>
                <c:pt idx="33287" formatCode="General">
                  <c:v>0.28784999999999999</c:v>
                </c:pt>
                <c:pt idx="33288" formatCode="General">
                  <c:v>0.28784999999999999</c:v>
                </c:pt>
                <c:pt idx="33289" formatCode="General">
                  <c:v>0.28784999999999999</c:v>
                </c:pt>
                <c:pt idx="33290" formatCode="General">
                  <c:v>0.28784999999999999</c:v>
                </c:pt>
                <c:pt idx="33291" formatCode="General">
                  <c:v>0.28784999999999999</c:v>
                </c:pt>
                <c:pt idx="33292" formatCode="General">
                  <c:v>0.28784999999999999</c:v>
                </c:pt>
                <c:pt idx="33293" formatCode="General">
                  <c:v>0.28784999999999999</c:v>
                </c:pt>
                <c:pt idx="33294" formatCode="General">
                  <c:v>0.28784999999999999</c:v>
                </c:pt>
                <c:pt idx="33295" formatCode="General">
                  <c:v>0.28784999999999999</c:v>
                </c:pt>
                <c:pt idx="33296" formatCode="General">
                  <c:v>0.28784999999999999</c:v>
                </c:pt>
                <c:pt idx="33297" formatCode="General">
                  <c:v>0.28784999999999999</c:v>
                </c:pt>
                <c:pt idx="33298" formatCode="General">
                  <c:v>0.28784999999999999</c:v>
                </c:pt>
                <c:pt idx="33299" formatCode="General">
                  <c:v>0.28784999999999999</c:v>
                </c:pt>
                <c:pt idx="33300" formatCode="General">
                  <c:v>0.28784999999999999</c:v>
                </c:pt>
                <c:pt idx="33301" formatCode="General">
                  <c:v>0.28784999999999999</c:v>
                </c:pt>
                <c:pt idx="33302" formatCode="General">
                  <c:v>0.28784999999999999</c:v>
                </c:pt>
                <c:pt idx="33303" formatCode="General">
                  <c:v>0.28784999999999999</c:v>
                </c:pt>
                <c:pt idx="33304" formatCode="General">
                  <c:v>0.28784999999999999</c:v>
                </c:pt>
                <c:pt idx="33305" formatCode="General">
                  <c:v>0.28784999999999999</c:v>
                </c:pt>
                <c:pt idx="33306" formatCode="General">
                  <c:v>0.28784999999999999</c:v>
                </c:pt>
                <c:pt idx="33307" formatCode="General">
                  <c:v>0.28784999999999999</c:v>
                </c:pt>
                <c:pt idx="33308" formatCode="General">
                  <c:v>0.28784999999999999</c:v>
                </c:pt>
                <c:pt idx="33309" formatCode="General">
                  <c:v>0.28784999999999999</c:v>
                </c:pt>
                <c:pt idx="33310" formatCode="General">
                  <c:v>0.28784999999999999</c:v>
                </c:pt>
                <c:pt idx="33311" formatCode="General">
                  <c:v>0.28784999999999999</c:v>
                </c:pt>
                <c:pt idx="33312" formatCode="General">
                  <c:v>0.28784999999999999</c:v>
                </c:pt>
                <c:pt idx="33313" formatCode="General">
                  <c:v>0.28784999999999999</c:v>
                </c:pt>
                <c:pt idx="33314" formatCode="General">
                  <c:v>0.28784999999999999</c:v>
                </c:pt>
                <c:pt idx="33315" formatCode="General">
                  <c:v>0.28784999999999999</c:v>
                </c:pt>
                <c:pt idx="33316" formatCode="General">
                  <c:v>0.28784999999999999</c:v>
                </c:pt>
                <c:pt idx="33317" formatCode="General">
                  <c:v>0.28784999999999999</c:v>
                </c:pt>
                <c:pt idx="33318" formatCode="General">
                  <c:v>0.28786</c:v>
                </c:pt>
                <c:pt idx="33319" formatCode="General">
                  <c:v>0.28786</c:v>
                </c:pt>
                <c:pt idx="33320" formatCode="General">
                  <c:v>0.28786</c:v>
                </c:pt>
                <c:pt idx="33321" formatCode="General">
                  <c:v>0.28786</c:v>
                </c:pt>
                <c:pt idx="33322" formatCode="General">
                  <c:v>0.28786</c:v>
                </c:pt>
                <c:pt idx="33323" formatCode="General">
                  <c:v>0.28786</c:v>
                </c:pt>
                <c:pt idx="33324" formatCode="General">
                  <c:v>0.28786</c:v>
                </c:pt>
                <c:pt idx="33325" formatCode="General">
                  <c:v>0.28786</c:v>
                </c:pt>
                <c:pt idx="33326" formatCode="General">
                  <c:v>0.28786</c:v>
                </c:pt>
                <c:pt idx="33327" formatCode="General">
                  <c:v>0.28786</c:v>
                </c:pt>
                <c:pt idx="33328" formatCode="General">
                  <c:v>0.28786</c:v>
                </c:pt>
                <c:pt idx="33329" formatCode="General">
                  <c:v>0.28786</c:v>
                </c:pt>
                <c:pt idx="33330" formatCode="General">
                  <c:v>0.28786</c:v>
                </c:pt>
                <c:pt idx="33331" formatCode="General">
                  <c:v>0.28786</c:v>
                </c:pt>
                <c:pt idx="33332" formatCode="General">
                  <c:v>0.28786</c:v>
                </c:pt>
                <c:pt idx="33333" formatCode="General">
                  <c:v>0.28786</c:v>
                </c:pt>
                <c:pt idx="33334" formatCode="General">
                  <c:v>0.28786</c:v>
                </c:pt>
                <c:pt idx="33335" formatCode="General">
                  <c:v>0.28786</c:v>
                </c:pt>
                <c:pt idx="33336" formatCode="General">
                  <c:v>0.28786</c:v>
                </c:pt>
                <c:pt idx="33337" formatCode="General">
                  <c:v>0.28786</c:v>
                </c:pt>
                <c:pt idx="33338" formatCode="General">
                  <c:v>0.28786</c:v>
                </c:pt>
                <c:pt idx="33339" formatCode="General">
                  <c:v>0.28786</c:v>
                </c:pt>
                <c:pt idx="33340" formatCode="General">
                  <c:v>0.28786</c:v>
                </c:pt>
                <c:pt idx="33341" formatCode="General">
                  <c:v>0.28786</c:v>
                </c:pt>
                <c:pt idx="33342" formatCode="General">
                  <c:v>0.28786</c:v>
                </c:pt>
                <c:pt idx="33343" formatCode="General">
                  <c:v>0.28786</c:v>
                </c:pt>
                <c:pt idx="33344" formatCode="General">
                  <c:v>0.28786</c:v>
                </c:pt>
                <c:pt idx="33345" formatCode="General">
                  <c:v>0.28786</c:v>
                </c:pt>
                <c:pt idx="33346" formatCode="General">
                  <c:v>0.28786</c:v>
                </c:pt>
                <c:pt idx="33347" formatCode="General">
                  <c:v>0.28786</c:v>
                </c:pt>
                <c:pt idx="33348" formatCode="General">
                  <c:v>0.28786</c:v>
                </c:pt>
                <c:pt idx="33349" formatCode="General">
                  <c:v>0.28786</c:v>
                </c:pt>
                <c:pt idx="33350" formatCode="General">
                  <c:v>0.28786</c:v>
                </c:pt>
                <c:pt idx="33351" formatCode="General">
                  <c:v>0.28787000000000001</c:v>
                </c:pt>
                <c:pt idx="33352" formatCode="General">
                  <c:v>0.28787000000000001</c:v>
                </c:pt>
                <c:pt idx="33353" formatCode="General">
                  <c:v>0.28787000000000001</c:v>
                </c:pt>
                <c:pt idx="33354" formatCode="General">
                  <c:v>0.28787000000000001</c:v>
                </c:pt>
                <c:pt idx="33355" formatCode="General">
                  <c:v>0.28787000000000001</c:v>
                </c:pt>
                <c:pt idx="33356" formatCode="General">
                  <c:v>0.28787000000000001</c:v>
                </c:pt>
                <c:pt idx="33357" formatCode="General">
                  <c:v>0.28787000000000001</c:v>
                </c:pt>
                <c:pt idx="33358" formatCode="General">
                  <c:v>0.28787000000000001</c:v>
                </c:pt>
                <c:pt idx="33359" formatCode="General">
                  <c:v>0.28787000000000001</c:v>
                </c:pt>
                <c:pt idx="33360" formatCode="General">
                  <c:v>0.28787000000000001</c:v>
                </c:pt>
                <c:pt idx="33361" formatCode="General">
                  <c:v>0.28787000000000001</c:v>
                </c:pt>
                <c:pt idx="33362" formatCode="General">
                  <c:v>0.28787000000000001</c:v>
                </c:pt>
                <c:pt idx="33363" formatCode="General">
                  <c:v>0.28787000000000001</c:v>
                </c:pt>
                <c:pt idx="33364" formatCode="General">
                  <c:v>0.28787000000000001</c:v>
                </c:pt>
                <c:pt idx="33365" formatCode="General">
                  <c:v>0.28787000000000001</c:v>
                </c:pt>
                <c:pt idx="33366" formatCode="General">
                  <c:v>0.28787000000000001</c:v>
                </c:pt>
                <c:pt idx="33367" formatCode="General">
                  <c:v>0.28787000000000001</c:v>
                </c:pt>
                <c:pt idx="33368" formatCode="General">
                  <c:v>0.28787000000000001</c:v>
                </c:pt>
                <c:pt idx="33369" formatCode="General">
                  <c:v>0.28787000000000001</c:v>
                </c:pt>
                <c:pt idx="33370" formatCode="General">
                  <c:v>0.28787000000000001</c:v>
                </c:pt>
                <c:pt idx="33371" formatCode="General">
                  <c:v>0.28787000000000001</c:v>
                </c:pt>
                <c:pt idx="33372" formatCode="General">
                  <c:v>0.28787000000000001</c:v>
                </c:pt>
                <c:pt idx="33373" formatCode="General">
                  <c:v>0.28787000000000001</c:v>
                </c:pt>
                <c:pt idx="33374" formatCode="General">
                  <c:v>0.28787000000000001</c:v>
                </c:pt>
                <c:pt idx="33375" formatCode="General">
                  <c:v>0.28787000000000001</c:v>
                </c:pt>
                <c:pt idx="33376" formatCode="General">
                  <c:v>0.28787000000000001</c:v>
                </c:pt>
                <c:pt idx="33377" formatCode="General">
                  <c:v>0.28787000000000001</c:v>
                </c:pt>
                <c:pt idx="33378" formatCode="General">
                  <c:v>0.28787000000000001</c:v>
                </c:pt>
                <c:pt idx="33379" formatCode="General">
                  <c:v>0.28787000000000001</c:v>
                </c:pt>
                <c:pt idx="33380" formatCode="General">
                  <c:v>0.28787000000000001</c:v>
                </c:pt>
                <c:pt idx="33381" formatCode="General">
                  <c:v>0.28787000000000001</c:v>
                </c:pt>
                <c:pt idx="33382" formatCode="General">
                  <c:v>0.28787000000000001</c:v>
                </c:pt>
                <c:pt idx="33383" formatCode="General">
                  <c:v>0.28787000000000001</c:v>
                </c:pt>
                <c:pt idx="33384" formatCode="General">
                  <c:v>0.28787000000000001</c:v>
                </c:pt>
                <c:pt idx="33385" formatCode="General">
                  <c:v>0.28787000000000001</c:v>
                </c:pt>
                <c:pt idx="33386" formatCode="General">
                  <c:v>0.28787000000000001</c:v>
                </c:pt>
                <c:pt idx="33387" formatCode="General">
                  <c:v>0.28787000000000001</c:v>
                </c:pt>
                <c:pt idx="33388" formatCode="General">
                  <c:v>0.28787000000000001</c:v>
                </c:pt>
                <c:pt idx="33389" formatCode="General">
                  <c:v>0.28787000000000001</c:v>
                </c:pt>
                <c:pt idx="33390" formatCode="General">
                  <c:v>0.28787000000000001</c:v>
                </c:pt>
                <c:pt idx="33391" formatCode="General">
                  <c:v>0.28787000000000001</c:v>
                </c:pt>
                <c:pt idx="33392" formatCode="General">
                  <c:v>0.28787000000000001</c:v>
                </c:pt>
                <c:pt idx="33393" formatCode="General">
                  <c:v>0.28787000000000001</c:v>
                </c:pt>
                <c:pt idx="33394" formatCode="General">
                  <c:v>0.28787000000000001</c:v>
                </c:pt>
                <c:pt idx="33395" formatCode="General">
                  <c:v>0.28787000000000001</c:v>
                </c:pt>
                <c:pt idx="33396" formatCode="General">
                  <c:v>0.28787000000000001</c:v>
                </c:pt>
                <c:pt idx="33397" formatCode="General">
                  <c:v>0.28788000000000002</c:v>
                </c:pt>
                <c:pt idx="33398" formatCode="General">
                  <c:v>0.28788000000000002</c:v>
                </c:pt>
                <c:pt idx="33399" formatCode="General">
                  <c:v>0.28788000000000002</c:v>
                </c:pt>
                <c:pt idx="33400" formatCode="General">
                  <c:v>0.28788000000000002</c:v>
                </c:pt>
                <c:pt idx="33401" formatCode="General">
                  <c:v>0.28788000000000002</c:v>
                </c:pt>
                <c:pt idx="33402" formatCode="General">
                  <c:v>0.28788000000000002</c:v>
                </c:pt>
                <c:pt idx="33403" formatCode="General">
                  <c:v>0.28788000000000002</c:v>
                </c:pt>
                <c:pt idx="33404" formatCode="General">
                  <c:v>0.28788000000000002</c:v>
                </c:pt>
                <c:pt idx="33405" formatCode="General">
                  <c:v>0.28788000000000002</c:v>
                </c:pt>
                <c:pt idx="33406" formatCode="General">
                  <c:v>0.28788000000000002</c:v>
                </c:pt>
                <c:pt idx="33407" formatCode="General">
                  <c:v>0.28788000000000002</c:v>
                </c:pt>
                <c:pt idx="33408" formatCode="General">
                  <c:v>0.28788000000000002</c:v>
                </c:pt>
                <c:pt idx="33409" formatCode="General">
                  <c:v>0.28788000000000002</c:v>
                </c:pt>
                <c:pt idx="33410" formatCode="General">
                  <c:v>0.28788000000000002</c:v>
                </c:pt>
                <c:pt idx="33411" formatCode="General">
                  <c:v>0.28788000000000002</c:v>
                </c:pt>
                <c:pt idx="33412" formatCode="General">
                  <c:v>0.28788000000000002</c:v>
                </c:pt>
                <c:pt idx="33413" formatCode="General">
                  <c:v>0.28788000000000002</c:v>
                </c:pt>
                <c:pt idx="33414" formatCode="General">
                  <c:v>0.28788000000000002</c:v>
                </c:pt>
                <c:pt idx="33415" formatCode="General">
                  <c:v>0.28788000000000002</c:v>
                </c:pt>
                <c:pt idx="33416" formatCode="General">
                  <c:v>0.28788000000000002</c:v>
                </c:pt>
                <c:pt idx="33417" formatCode="General">
                  <c:v>0.28788000000000002</c:v>
                </c:pt>
                <c:pt idx="33418" formatCode="General">
                  <c:v>0.28788000000000002</c:v>
                </c:pt>
                <c:pt idx="33419" formatCode="General">
                  <c:v>0.28788000000000002</c:v>
                </c:pt>
                <c:pt idx="33420" formatCode="General">
                  <c:v>0.28788000000000002</c:v>
                </c:pt>
                <c:pt idx="33421" formatCode="General">
                  <c:v>0.28788000000000002</c:v>
                </c:pt>
                <c:pt idx="33422" formatCode="General">
                  <c:v>0.28788000000000002</c:v>
                </c:pt>
                <c:pt idx="33423" formatCode="General">
                  <c:v>0.28788000000000002</c:v>
                </c:pt>
                <c:pt idx="33424" formatCode="General">
                  <c:v>0.28788000000000002</c:v>
                </c:pt>
                <c:pt idx="33425" formatCode="General">
                  <c:v>0.28788000000000002</c:v>
                </c:pt>
                <c:pt idx="33426" formatCode="General">
                  <c:v>0.28788000000000002</c:v>
                </c:pt>
                <c:pt idx="33427" formatCode="General">
                  <c:v>0.28788000000000002</c:v>
                </c:pt>
                <c:pt idx="33428" formatCode="General">
                  <c:v>0.28788000000000002</c:v>
                </c:pt>
                <c:pt idx="33429" formatCode="General">
                  <c:v>0.28788000000000002</c:v>
                </c:pt>
                <c:pt idx="33430" formatCode="General">
                  <c:v>0.28788000000000002</c:v>
                </c:pt>
                <c:pt idx="33431" formatCode="General">
                  <c:v>0.28788000000000002</c:v>
                </c:pt>
                <c:pt idx="33432" formatCode="General">
                  <c:v>0.28788000000000002</c:v>
                </c:pt>
                <c:pt idx="33433" formatCode="General">
                  <c:v>0.28788000000000002</c:v>
                </c:pt>
                <c:pt idx="33434" formatCode="General">
                  <c:v>0.28788000000000002</c:v>
                </c:pt>
                <c:pt idx="33435" formatCode="General">
                  <c:v>0.28788000000000002</c:v>
                </c:pt>
                <c:pt idx="33436" formatCode="General">
                  <c:v>0.28788000000000002</c:v>
                </c:pt>
                <c:pt idx="33437" formatCode="General">
                  <c:v>0.28788000000000002</c:v>
                </c:pt>
                <c:pt idx="33438" formatCode="General">
                  <c:v>0.28788000000000002</c:v>
                </c:pt>
                <c:pt idx="33439" formatCode="General">
                  <c:v>0.28788000000000002</c:v>
                </c:pt>
                <c:pt idx="33440" formatCode="General">
                  <c:v>0.28788000000000002</c:v>
                </c:pt>
                <c:pt idx="33441" formatCode="General">
                  <c:v>0.28788000000000002</c:v>
                </c:pt>
                <c:pt idx="33442" formatCode="General">
                  <c:v>0.28788000000000002</c:v>
                </c:pt>
                <c:pt idx="33443" formatCode="General">
                  <c:v>0.28788000000000002</c:v>
                </c:pt>
                <c:pt idx="33444" formatCode="General">
                  <c:v>0.28788000000000002</c:v>
                </c:pt>
                <c:pt idx="33445" formatCode="General">
                  <c:v>0.28788000000000002</c:v>
                </c:pt>
                <c:pt idx="33446" formatCode="General">
                  <c:v>0.28788000000000002</c:v>
                </c:pt>
                <c:pt idx="33447" formatCode="General">
                  <c:v>0.28788000000000002</c:v>
                </c:pt>
                <c:pt idx="33448" formatCode="General">
                  <c:v>0.28788000000000002</c:v>
                </c:pt>
                <c:pt idx="33449" formatCode="General">
                  <c:v>0.28788000000000002</c:v>
                </c:pt>
                <c:pt idx="33450" formatCode="General">
                  <c:v>0.28788000000000002</c:v>
                </c:pt>
                <c:pt idx="33451" formatCode="General">
                  <c:v>0.28788000000000002</c:v>
                </c:pt>
                <c:pt idx="33452" formatCode="General">
                  <c:v>0.28788000000000002</c:v>
                </c:pt>
                <c:pt idx="33453" formatCode="General">
                  <c:v>0.28788000000000002</c:v>
                </c:pt>
                <c:pt idx="33454" formatCode="General">
                  <c:v>0.28788000000000002</c:v>
                </c:pt>
                <c:pt idx="33455" formatCode="General">
                  <c:v>0.28788000000000002</c:v>
                </c:pt>
                <c:pt idx="33456" formatCode="General">
                  <c:v>0.28788000000000002</c:v>
                </c:pt>
                <c:pt idx="33457" formatCode="General">
                  <c:v>0.28788000000000002</c:v>
                </c:pt>
                <c:pt idx="33458" formatCode="General">
                  <c:v>0.28788000000000002</c:v>
                </c:pt>
                <c:pt idx="33459" formatCode="General">
                  <c:v>0.28788000000000002</c:v>
                </c:pt>
                <c:pt idx="33460" formatCode="General">
                  <c:v>0.28788000000000002</c:v>
                </c:pt>
                <c:pt idx="33461" formatCode="General">
                  <c:v>0.28788000000000002</c:v>
                </c:pt>
                <c:pt idx="33462" formatCode="General">
                  <c:v>0.28788000000000002</c:v>
                </c:pt>
                <c:pt idx="33463" formatCode="General">
                  <c:v>0.28788000000000002</c:v>
                </c:pt>
                <c:pt idx="33464" formatCode="General">
                  <c:v>0.28788999999999998</c:v>
                </c:pt>
                <c:pt idx="33465" formatCode="General">
                  <c:v>0.28788999999999998</c:v>
                </c:pt>
                <c:pt idx="33466" formatCode="General">
                  <c:v>0.28788999999999998</c:v>
                </c:pt>
                <c:pt idx="33467" formatCode="General">
                  <c:v>0.28788999999999998</c:v>
                </c:pt>
                <c:pt idx="33468" formatCode="General">
                  <c:v>0.28788999999999998</c:v>
                </c:pt>
                <c:pt idx="33469" formatCode="General">
                  <c:v>0.28788999999999998</c:v>
                </c:pt>
                <c:pt idx="33470" formatCode="General">
                  <c:v>0.28788999999999998</c:v>
                </c:pt>
                <c:pt idx="33471" formatCode="General">
                  <c:v>0.28788999999999998</c:v>
                </c:pt>
                <c:pt idx="33472" formatCode="General">
                  <c:v>0.28788999999999998</c:v>
                </c:pt>
                <c:pt idx="33473" formatCode="General">
                  <c:v>0.28788999999999998</c:v>
                </c:pt>
                <c:pt idx="33474" formatCode="General">
                  <c:v>0.28788999999999998</c:v>
                </c:pt>
                <c:pt idx="33475" formatCode="General">
                  <c:v>0.28788999999999998</c:v>
                </c:pt>
                <c:pt idx="33476" formatCode="General">
                  <c:v>0.28788999999999998</c:v>
                </c:pt>
                <c:pt idx="33477" formatCode="General">
                  <c:v>0.28788999999999998</c:v>
                </c:pt>
                <c:pt idx="33478" formatCode="General">
                  <c:v>0.28788999999999998</c:v>
                </c:pt>
                <c:pt idx="33479" formatCode="General">
                  <c:v>0.28788999999999998</c:v>
                </c:pt>
                <c:pt idx="33480" formatCode="General">
                  <c:v>0.28788999999999998</c:v>
                </c:pt>
                <c:pt idx="33481" formatCode="General">
                  <c:v>0.28788999999999998</c:v>
                </c:pt>
                <c:pt idx="33482" formatCode="General">
                  <c:v>0.28788999999999998</c:v>
                </c:pt>
                <c:pt idx="33483" formatCode="General">
                  <c:v>0.28788999999999998</c:v>
                </c:pt>
                <c:pt idx="33484" formatCode="General">
                  <c:v>0.28788999999999998</c:v>
                </c:pt>
                <c:pt idx="33485" formatCode="General">
                  <c:v>0.28788999999999998</c:v>
                </c:pt>
                <c:pt idx="33486" formatCode="General">
                  <c:v>0.28788999999999998</c:v>
                </c:pt>
                <c:pt idx="33487" formatCode="General">
                  <c:v>0.28788999999999998</c:v>
                </c:pt>
                <c:pt idx="33488" formatCode="General">
                  <c:v>0.28788999999999998</c:v>
                </c:pt>
                <c:pt idx="33489" formatCode="General">
                  <c:v>0.28788999999999998</c:v>
                </c:pt>
                <c:pt idx="33490" formatCode="General">
                  <c:v>0.28788999999999998</c:v>
                </c:pt>
                <c:pt idx="33491" formatCode="General">
                  <c:v>0.28788999999999998</c:v>
                </c:pt>
                <c:pt idx="33492" formatCode="General">
                  <c:v>0.28788999999999998</c:v>
                </c:pt>
                <c:pt idx="33493" formatCode="General">
                  <c:v>0.28788999999999998</c:v>
                </c:pt>
                <c:pt idx="33494" formatCode="General">
                  <c:v>0.28788999999999998</c:v>
                </c:pt>
                <c:pt idx="33495" formatCode="General">
                  <c:v>0.28788999999999998</c:v>
                </c:pt>
                <c:pt idx="33496" formatCode="General">
                  <c:v>0.28788999999999998</c:v>
                </c:pt>
                <c:pt idx="33497" formatCode="General">
                  <c:v>0.28788999999999998</c:v>
                </c:pt>
                <c:pt idx="33498" formatCode="General">
                  <c:v>0.28788999999999998</c:v>
                </c:pt>
                <c:pt idx="33499" formatCode="General">
                  <c:v>0.28788999999999998</c:v>
                </c:pt>
                <c:pt idx="33500" formatCode="General">
                  <c:v>0.28788999999999998</c:v>
                </c:pt>
                <c:pt idx="33501" formatCode="General">
                  <c:v>0.28788999999999998</c:v>
                </c:pt>
                <c:pt idx="33502" formatCode="General">
                  <c:v>0.28788999999999998</c:v>
                </c:pt>
                <c:pt idx="33503" formatCode="General">
                  <c:v>0.28788999999999998</c:v>
                </c:pt>
                <c:pt idx="33504" formatCode="General">
                  <c:v>0.28788999999999998</c:v>
                </c:pt>
                <c:pt idx="33505" formatCode="General">
                  <c:v>0.28788999999999998</c:v>
                </c:pt>
                <c:pt idx="33506" formatCode="General">
                  <c:v>0.28788999999999998</c:v>
                </c:pt>
                <c:pt idx="33507" formatCode="General">
                  <c:v>0.28788999999999998</c:v>
                </c:pt>
                <c:pt idx="33508" formatCode="General">
                  <c:v>0.28788999999999998</c:v>
                </c:pt>
                <c:pt idx="33509" formatCode="General">
                  <c:v>0.28788999999999998</c:v>
                </c:pt>
                <c:pt idx="33510" formatCode="General">
                  <c:v>0.28788999999999998</c:v>
                </c:pt>
                <c:pt idx="33511" formatCode="General">
                  <c:v>0.28788999999999998</c:v>
                </c:pt>
                <c:pt idx="33512" formatCode="General">
                  <c:v>0.28788999999999998</c:v>
                </c:pt>
                <c:pt idx="33513" formatCode="General">
                  <c:v>0.28789999999999999</c:v>
                </c:pt>
                <c:pt idx="33514" formatCode="General">
                  <c:v>0.28789999999999999</c:v>
                </c:pt>
                <c:pt idx="33515" formatCode="General">
                  <c:v>0.28789999999999999</c:v>
                </c:pt>
                <c:pt idx="33516" formatCode="General">
                  <c:v>0.28789999999999999</c:v>
                </c:pt>
                <c:pt idx="33517" formatCode="General">
                  <c:v>0.28789999999999999</c:v>
                </c:pt>
                <c:pt idx="33518" formatCode="General">
                  <c:v>0.28789999999999999</c:v>
                </c:pt>
                <c:pt idx="33519" formatCode="General">
                  <c:v>0.28789999999999999</c:v>
                </c:pt>
                <c:pt idx="33520" formatCode="General">
                  <c:v>0.28789999999999999</c:v>
                </c:pt>
                <c:pt idx="33521" formatCode="General">
                  <c:v>0.28789999999999999</c:v>
                </c:pt>
                <c:pt idx="33522" formatCode="General">
                  <c:v>0.28789999999999999</c:v>
                </c:pt>
                <c:pt idx="33523" formatCode="General">
                  <c:v>0.28789999999999999</c:v>
                </c:pt>
                <c:pt idx="33524" formatCode="General">
                  <c:v>0.28789999999999999</c:v>
                </c:pt>
                <c:pt idx="33525" formatCode="General">
                  <c:v>0.28789999999999999</c:v>
                </c:pt>
                <c:pt idx="33526" formatCode="General">
                  <c:v>0.28789999999999999</c:v>
                </c:pt>
                <c:pt idx="33527" formatCode="General">
                  <c:v>0.28789999999999999</c:v>
                </c:pt>
                <c:pt idx="33528" formatCode="General">
                  <c:v>0.28789999999999999</c:v>
                </c:pt>
                <c:pt idx="33529" formatCode="General">
                  <c:v>0.28789999999999999</c:v>
                </c:pt>
                <c:pt idx="33530" formatCode="General">
                  <c:v>0.28789999999999999</c:v>
                </c:pt>
                <c:pt idx="33531" formatCode="General">
                  <c:v>0.28789999999999999</c:v>
                </c:pt>
                <c:pt idx="33532" formatCode="General">
                  <c:v>0.28789999999999999</c:v>
                </c:pt>
                <c:pt idx="33533" formatCode="General">
                  <c:v>0.28789999999999999</c:v>
                </c:pt>
                <c:pt idx="33534" formatCode="General">
                  <c:v>0.28789999999999999</c:v>
                </c:pt>
                <c:pt idx="33535" formatCode="General">
                  <c:v>0.28789999999999999</c:v>
                </c:pt>
                <c:pt idx="33536" formatCode="General">
                  <c:v>0.28789999999999999</c:v>
                </c:pt>
                <c:pt idx="33537" formatCode="General">
                  <c:v>0.28789999999999999</c:v>
                </c:pt>
                <c:pt idx="33538" formatCode="General">
                  <c:v>0.28789999999999999</c:v>
                </c:pt>
                <c:pt idx="33539" formatCode="General">
                  <c:v>0.28789999999999999</c:v>
                </c:pt>
                <c:pt idx="33540" formatCode="General">
                  <c:v>0.28789999999999999</c:v>
                </c:pt>
                <c:pt idx="33541" formatCode="General">
                  <c:v>0.28789999999999999</c:v>
                </c:pt>
                <c:pt idx="33542" formatCode="General">
                  <c:v>0.28789999999999999</c:v>
                </c:pt>
                <c:pt idx="33543" formatCode="General">
                  <c:v>0.28789999999999999</c:v>
                </c:pt>
                <c:pt idx="33544" formatCode="General">
                  <c:v>0.28789999999999999</c:v>
                </c:pt>
                <c:pt idx="33545" formatCode="General">
                  <c:v>0.28789999999999999</c:v>
                </c:pt>
                <c:pt idx="33546" formatCode="General">
                  <c:v>0.28789999999999999</c:v>
                </c:pt>
                <c:pt idx="33547" formatCode="General">
                  <c:v>0.28789999999999999</c:v>
                </c:pt>
                <c:pt idx="33548" formatCode="General">
                  <c:v>0.28789999999999999</c:v>
                </c:pt>
                <c:pt idx="33549" formatCode="General">
                  <c:v>0.28789999999999999</c:v>
                </c:pt>
                <c:pt idx="33550" formatCode="General">
                  <c:v>0.28789999999999999</c:v>
                </c:pt>
                <c:pt idx="33551" formatCode="General">
                  <c:v>0.28791</c:v>
                </c:pt>
                <c:pt idx="33552" formatCode="General">
                  <c:v>0.28791</c:v>
                </c:pt>
                <c:pt idx="33553" formatCode="General">
                  <c:v>0.28791</c:v>
                </c:pt>
                <c:pt idx="33554" formatCode="General">
                  <c:v>0.28791</c:v>
                </c:pt>
                <c:pt idx="33555" formatCode="General">
                  <c:v>0.28791</c:v>
                </c:pt>
                <c:pt idx="33556" formatCode="General">
                  <c:v>0.28791</c:v>
                </c:pt>
                <c:pt idx="33557" formatCode="General">
                  <c:v>0.28791</c:v>
                </c:pt>
                <c:pt idx="33558" formatCode="General">
                  <c:v>0.28791</c:v>
                </c:pt>
                <c:pt idx="33559" formatCode="General">
                  <c:v>0.28791</c:v>
                </c:pt>
                <c:pt idx="33560" formatCode="General">
                  <c:v>0.28791</c:v>
                </c:pt>
                <c:pt idx="33561" formatCode="General">
                  <c:v>0.28791</c:v>
                </c:pt>
                <c:pt idx="33562" formatCode="General">
                  <c:v>0.28791</c:v>
                </c:pt>
                <c:pt idx="33563" formatCode="General">
                  <c:v>0.28791</c:v>
                </c:pt>
                <c:pt idx="33564" formatCode="General">
                  <c:v>0.28791</c:v>
                </c:pt>
                <c:pt idx="33565" formatCode="General">
                  <c:v>0.28791</c:v>
                </c:pt>
                <c:pt idx="33566" formatCode="General">
                  <c:v>0.28791</c:v>
                </c:pt>
                <c:pt idx="33567" formatCode="General">
                  <c:v>0.28791</c:v>
                </c:pt>
                <c:pt idx="33568" formatCode="General">
                  <c:v>0.28791</c:v>
                </c:pt>
                <c:pt idx="33569" formatCode="General">
                  <c:v>0.28791</c:v>
                </c:pt>
                <c:pt idx="33570" formatCode="General">
                  <c:v>0.28791</c:v>
                </c:pt>
                <c:pt idx="33571" formatCode="General">
                  <c:v>0.28791</c:v>
                </c:pt>
                <c:pt idx="33572" formatCode="General">
                  <c:v>0.28791</c:v>
                </c:pt>
                <c:pt idx="33573" formatCode="General">
                  <c:v>0.28791</c:v>
                </c:pt>
                <c:pt idx="33574" formatCode="General">
                  <c:v>0.28791</c:v>
                </c:pt>
                <c:pt idx="33575" formatCode="General">
                  <c:v>0.28791</c:v>
                </c:pt>
                <c:pt idx="33576" formatCode="General">
                  <c:v>0.28791</c:v>
                </c:pt>
                <c:pt idx="33577" formatCode="General">
                  <c:v>0.28791</c:v>
                </c:pt>
                <c:pt idx="33578" formatCode="General">
                  <c:v>0.28791</c:v>
                </c:pt>
                <c:pt idx="33579" formatCode="General">
                  <c:v>0.28791</c:v>
                </c:pt>
                <c:pt idx="33580" formatCode="General">
                  <c:v>0.28791</c:v>
                </c:pt>
                <c:pt idx="33581" formatCode="General">
                  <c:v>0.28791</c:v>
                </c:pt>
                <c:pt idx="33582" formatCode="General">
                  <c:v>0.28791</c:v>
                </c:pt>
                <c:pt idx="33583" formatCode="General">
                  <c:v>0.28791</c:v>
                </c:pt>
                <c:pt idx="33584" formatCode="General">
                  <c:v>0.28792000000000001</c:v>
                </c:pt>
                <c:pt idx="33585" formatCode="General">
                  <c:v>0.28792000000000001</c:v>
                </c:pt>
                <c:pt idx="33586" formatCode="General">
                  <c:v>0.28792000000000001</c:v>
                </c:pt>
                <c:pt idx="33587" formatCode="General">
                  <c:v>0.28792000000000001</c:v>
                </c:pt>
                <c:pt idx="33588" formatCode="General">
                  <c:v>0.28792000000000001</c:v>
                </c:pt>
                <c:pt idx="33589" formatCode="General">
                  <c:v>0.28792000000000001</c:v>
                </c:pt>
                <c:pt idx="33590" formatCode="General">
                  <c:v>0.28792000000000001</c:v>
                </c:pt>
                <c:pt idx="33591" formatCode="General">
                  <c:v>0.28792000000000001</c:v>
                </c:pt>
                <c:pt idx="33592" formatCode="General">
                  <c:v>0.28792000000000001</c:v>
                </c:pt>
                <c:pt idx="33593" formatCode="General">
                  <c:v>0.28792000000000001</c:v>
                </c:pt>
                <c:pt idx="33594" formatCode="General">
                  <c:v>0.28792000000000001</c:v>
                </c:pt>
                <c:pt idx="33595" formatCode="General">
                  <c:v>0.28792000000000001</c:v>
                </c:pt>
                <c:pt idx="33596" formatCode="General">
                  <c:v>0.28792000000000001</c:v>
                </c:pt>
                <c:pt idx="33597" formatCode="General">
                  <c:v>0.28792000000000001</c:v>
                </c:pt>
                <c:pt idx="33598" formatCode="General">
                  <c:v>0.28792000000000001</c:v>
                </c:pt>
                <c:pt idx="33599" formatCode="General">
                  <c:v>0.28792000000000001</c:v>
                </c:pt>
                <c:pt idx="33600" formatCode="General">
                  <c:v>0.28792000000000001</c:v>
                </c:pt>
                <c:pt idx="33601" formatCode="General">
                  <c:v>0.28792000000000001</c:v>
                </c:pt>
                <c:pt idx="33602" formatCode="General">
                  <c:v>0.28792000000000001</c:v>
                </c:pt>
                <c:pt idx="33603" formatCode="General">
                  <c:v>0.28792000000000001</c:v>
                </c:pt>
                <c:pt idx="33604" formatCode="General">
                  <c:v>0.28792000000000001</c:v>
                </c:pt>
                <c:pt idx="33605" formatCode="General">
                  <c:v>0.28792000000000001</c:v>
                </c:pt>
                <c:pt idx="33606" formatCode="General">
                  <c:v>0.28792000000000001</c:v>
                </c:pt>
                <c:pt idx="33607" formatCode="General">
                  <c:v>0.28792000000000001</c:v>
                </c:pt>
                <c:pt idx="33608" formatCode="General">
                  <c:v>0.28792000000000001</c:v>
                </c:pt>
                <c:pt idx="33609" formatCode="General">
                  <c:v>0.28792000000000001</c:v>
                </c:pt>
                <c:pt idx="33610" formatCode="General">
                  <c:v>0.28792000000000001</c:v>
                </c:pt>
                <c:pt idx="33611" formatCode="General">
                  <c:v>0.28792000000000001</c:v>
                </c:pt>
                <c:pt idx="33612" formatCode="General">
                  <c:v>0.28792000000000001</c:v>
                </c:pt>
                <c:pt idx="33613" formatCode="General">
                  <c:v>0.28792000000000001</c:v>
                </c:pt>
                <c:pt idx="33614" formatCode="General">
                  <c:v>0.28792000000000001</c:v>
                </c:pt>
                <c:pt idx="33615" formatCode="General">
                  <c:v>0.28792000000000001</c:v>
                </c:pt>
                <c:pt idx="33616" formatCode="General">
                  <c:v>0.28792000000000001</c:v>
                </c:pt>
                <c:pt idx="33617" formatCode="General">
                  <c:v>0.28793000000000002</c:v>
                </c:pt>
                <c:pt idx="33618" formatCode="General">
                  <c:v>0.28793000000000002</c:v>
                </c:pt>
                <c:pt idx="33619" formatCode="General">
                  <c:v>0.28793000000000002</c:v>
                </c:pt>
                <c:pt idx="33620" formatCode="General">
                  <c:v>0.28793000000000002</c:v>
                </c:pt>
                <c:pt idx="33621" formatCode="General">
                  <c:v>0.28793000000000002</c:v>
                </c:pt>
                <c:pt idx="33622" formatCode="General">
                  <c:v>0.28793000000000002</c:v>
                </c:pt>
                <c:pt idx="33623" formatCode="General">
                  <c:v>0.28793000000000002</c:v>
                </c:pt>
                <c:pt idx="33624" formatCode="General">
                  <c:v>0.28793000000000002</c:v>
                </c:pt>
                <c:pt idx="33625" formatCode="General">
                  <c:v>0.28793000000000002</c:v>
                </c:pt>
                <c:pt idx="33626" formatCode="General">
                  <c:v>0.28793000000000002</c:v>
                </c:pt>
                <c:pt idx="33627" formatCode="General">
                  <c:v>0.28793000000000002</c:v>
                </c:pt>
                <c:pt idx="33628" formatCode="General">
                  <c:v>0.28793000000000002</c:v>
                </c:pt>
                <c:pt idx="33629" formatCode="General">
                  <c:v>0.28793000000000002</c:v>
                </c:pt>
                <c:pt idx="33630" formatCode="General">
                  <c:v>0.28793000000000002</c:v>
                </c:pt>
                <c:pt idx="33631" formatCode="General">
                  <c:v>0.28793000000000002</c:v>
                </c:pt>
                <c:pt idx="33632" formatCode="General">
                  <c:v>0.28793000000000002</c:v>
                </c:pt>
                <c:pt idx="33633" formatCode="General">
                  <c:v>0.28793000000000002</c:v>
                </c:pt>
                <c:pt idx="33634" formatCode="General">
                  <c:v>0.28793000000000002</c:v>
                </c:pt>
                <c:pt idx="33635" formatCode="General">
                  <c:v>0.28793000000000002</c:v>
                </c:pt>
                <c:pt idx="33636" formatCode="General">
                  <c:v>0.28793000000000002</c:v>
                </c:pt>
                <c:pt idx="33637" formatCode="General">
                  <c:v>0.28793000000000002</c:v>
                </c:pt>
                <c:pt idx="33638" formatCode="General">
                  <c:v>0.28793000000000002</c:v>
                </c:pt>
                <c:pt idx="33639" formatCode="General">
                  <c:v>0.28793000000000002</c:v>
                </c:pt>
                <c:pt idx="33640" formatCode="General">
                  <c:v>0.28793000000000002</c:v>
                </c:pt>
                <c:pt idx="33641" formatCode="General">
                  <c:v>0.28793000000000002</c:v>
                </c:pt>
                <c:pt idx="33642" formatCode="General">
                  <c:v>0.28793000000000002</c:v>
                </c:pt>
                <c:pt idx="33643" formatCode="General">
                  <c:v>0.28793000000000002</c:v>
                </c:pt>
                <c:pt idx="33644" formatCode="General">
                  <c:v>0.28793000000000002</c:v>
                </c:pt>
                <c:pt idx="33645" formatCode="General">
                  <c:v>0.28793000000000002</c:v>
                </c:pt>
                <c:pt idx="33646" formatCode="General">
                  <c:v>0.28793000000000002</c:v>
                </c:pt>
                <c:pt idx="33647" formatCode="General">
                  <c:v>0.28793000000000002</c:v>
                </c:pt>
                <c:pt idx="33648" formatCode="General">
                  <c:v>0.28793000000000002</c:v>
                </c:pt>
                <c:pt idx="33649" formatCode="General">
                  <c:v>0.28793000000000002</c:v>
                </c:pt>
                <c:pt idx="33650" formatCode="General">
                  <c:v>0.28793999999999997</c:v>
                </c:pt>
                <c:pt idx="33651" formatCode="General">
                  <c:v>0.28793999999999997</c:v>
                </c:pt>
                <c:pt idx="33652" formatCode="General">
                  <c:v>0.28793999999999997</c:v>
                </c:pt>
                <c:pt idx="33653" formatCode="General">
                  <c:v>0.28793999999999997</c:v>
                </c:pt>
                <c:pt idx="33654" formatCode="General">
                  <c:v>0.28793999999999997</c:v>
                </c:pt>
                <c:pt idx="33655" formatCode="General">
                  <c:v>0.28793999999999997</c:v>
                </c:pt>
                <c:pt idx="33656" formatCode="General">
                  <c:v>0.28793999999999997</c:v>
                </c:pt>
                <c:pt idx="33657" formatCode="General">
                  <c:v>0.28793999999999997</c:v>
                </c:pt>
                <c:pt idx="33658" formatCode="General">
                  <c:v>0.28793999999999997</c:v>
                </c:pt>
                <c:pt idx="33659" formatCode="General">
                  <c:v>0.28793999999999997</c:v>
                </c:pt>
                <c:pt idx="33660" formatCode="General">
                  <c:v>0.28793999999999997</c:v>
                </c:pt>
                <c:pt idx="33661" formatCode="General">
                  <c:v>0.28793999999999997</c:v>
                </c:pt>
                <c:pt idx="33662" formatCode="General">
                  <c:v>0.28793999999999997</c:v>
                </c:pt>
                <c:pt idx="33663" formatCode="General">
                  <c:v>0.28793999999999997</c:v>
                </c:pt>
                <c:pt idx="33664" formatCode="General">
                  <c:v>0.28793999999999997</c:v>
                </c:pt>
                <c:pt idx="33665" formatCode="General">
                  <c:v>0.28793999999999997</c:v>
                </c:pt>
                <c:pt idx="33666" formatCode="General">
                  <c:v>0.28793999999999997</c:v>
                </c:pt>
                <c:pt idx="33667" formatCode="General">
                  <c:v>0.28793999999999997</c:v>
                </c:pt>
                <c:pt idx="33668" formatCode="General">
                  <c:v>0.28793999999999997</c:v>
                </c:pt>
                <c:pt idx="33669" formatCode="General">
                  <c:v>0.28793999999999997</c:v>
                </c:pt>
                <c:pt idx="33670" formatCode="General">
                  <c:v>0.28793999999999997</c:v>
                </c:pt>
                <c:pt idx="33671" formatCode="General">
                  <c:v>0.28793999999999997</c:v>
                </c:pt>
                <c:pt idx="33672" formatCode="General">
                  <c:v>0.28793999999999997</c:v>
                </c:pt>
                <c:pt idx="33673" formatCode="General">
                  <c:v>0.28793999999999997</c:v>
                </c:pt>
                <c:pt idx="33674" formatCode="General">
                  <c:v>0.28793999999999997</c:v>
                </c:pt>
                <c:pt idx="33675" formatCode="General">
                  <c:v>0.28793999999999997</c:v>
                </c:pt>
                <c:pt idx="33676" formatCode="General">
                  <c:v>0.28793999999999997</c:v>
                </c:pt>
                <c:pt idx="33677" formatCode="General">
                  <c:v>0.28793999999999997</c:v>
                </c:pt>
                <c:pt idx="33678" formatCode="General">
                  <c:v>0.28793999999999997</c:v>
                </c:pt>
                <c:pt idx="33679" formatCode="General">
                  <c:v>0.28793999999999997</c:v>
                </c:pt>
                <c:pt idx="33680" formatCode="General">
                  <c:v>0.28793999999999997</c:v>
                </c:pt>
                <c:pt idx="33681" formatCode="General">
                  <c:v>0.28793999999999997</c:v>
                </c:pt>
                <c:pt idx="33682" formatCode="General">
                  <c:v>0.28793999999999997</c:v>
                </c:pt>
                <c:pt idx="33683" formatCode="General">
                  <c:v>0.28793999999999997</c:v>
                </c:pt>
                <c:pt idx="33684" formatCode="General">
                  <c:v>0.28794999999999998</c:v>
                </c:pt>
                <c:pt idx="33685" formatCode="General">
                  <c:v>0.28794999999999998</c:v>
                </c:pt>
                <c:pt idx="33686" formatCode="General">
                  <c:v>0.28794999999999998</c:v>
                </c:pt>
                <c:pt idx="33687" formatCode="General">
                  <c:v>0.28794999999999998</c:v>
                </c:pt>
                <c:pt idx="33688" formatCode="General">
                  <c:v>0.28794999999999998</c:v>
                </c:pt>
                <c:pt idx="33689" formatCode="General">
                  <c:v>0.28794999999999998</c:v>
                </c:pt>
                <c:pt idx="33690" formatCode="General">
                  <c:v>0.28794999999999998</c:v>
                </c:pt>
                <c:pt idx="33691" formatCode="General">
                  <c:v>0.28794999999999998</c:v>
                </c:pt>
                <c:pt idx="33692" formatCode="General">
                  <c:v>0.28794999999999998</c:v>
                </c:pt>
                <c:pt idx="33693" formatCode="General">
                  <c:v>0.28794999999999998</c:v>
                </c:pt>
                <c:pt idx="33694" formatCode="General">
                  <c:v>0.28794999999999998</c:v>
                </c:pt>
                <c:pt idx="33695" formatCode="General">
                  <c:v>0.28794999999999998</c:v>
                </c:pt>
                <c:pt idx="33696" formatCode="General">
                  <c:v>0.28794999999999998</c:v>
                </c:pt>
                <c:pt idx="33697" formatCode="General">
                  <c:v>0.28794999999999998</c:v>
                </c:pt>
                <c:pt idx="33698" formatCode="General">
                  <c:v>0.28794999999999998</c:v>
                </c:pt>
                <c:pt idx="33699" formatCode="General">
                  <c:v>0.28794999999999998</c:v>
                </c:pt>
                <c:pt idx="33700" formatCode="General">
                  <c:v>0.28794999999999998</c:v>
                </c:pt>
                <c:pt idx="33701" formatCode="General">
                  <c:v>0.28794999999999998</c:v>
                </c:pt>
                <c:pt idx="33702" formatCode="General">
                  <c:v>0.28794999999999998</c:v>
                </c:pt>
                <c:pt idx="33703" formatCode="General">
                  <c:v>0.28794999999999998</c:v>
                </c:pt>
                <c:pt idx="33704" formatCode="General">
                  <c:v>0.28794999999999998</c:v>
                </c:pt>
                <c:pt idx="33705" formatCode="General">
                  <c:v>0.28794999999999998</c:v>
                </c:pt>
                <c:pt idx="33706" formatCode="General">
                  <c:v>0.28794999999999998</c:v>
                </c:pt>
                <c:pt idx="33707" formatCode="General">
                  <c:v>0.28794999999999998</c:v>
                </c:pt>
                <c:pt idx="33708" formatCode="General">
                  <c:v>0.28794999999999998</c:v>
                </c:pt>
                <c:pt idx="33709" formatCode="General">
                  <c:v>0.28794999999999998</c:v>
                </c:pt>
                <c:pt idx="33710" formatCode="General">
                  <c:v>0.28794999999999998</c:v>
                </c:pt>
                <c:pt idx="33711" formatCode="General">
                  <c:v>0.28794999999999998</c:v>
                </c:pt>
                <c:pt idx="33712" formatCode="General">
                  <c:v>0.28794999999999998</c:v>
                </c:pt>
                <c:pt idx="33713" formatCode="General">
                  <c:v>0.28794999999999998</c:v>
                </c:pt>
                <c:pt idx="33714" formatCode="General">
                  <c:v>0.28794999999999998</c:v>
                </c:pt>
                <c:pt idx="33715" formatCode="General">
                  <c:v>0.28794999999999998</c:v>
                </c:pt>
                <c:pt idx="33716" formatCode="General">
                  <c:v>0.28794999999999998</c:v>
                </c:pt>
                <c:pt idx="33717" formatCode="General">
                  <c:v>0.28794999999999998</c:v>
                </c:pt>
                <c:pt idx="33718" formatCode="General">
                  <c:v>0.28794999999999998</c:v>
                </c:pt>
                <c:pt idx="33719" formatCode="General">
                  <c:v>0.28795999999999999</c:v>
                </c:pt>
                <c:pt idx="33720" formatCode="General">
                  <c:v>0.28795999999999999</c:v>
                </c:pt>
                <c:pt idx="33721" formatCode="General">
                  <c:v>0.28795999999999999</c:v>
                </c:pt>
                <c:pt idx="33722" formatCode="General">
                  <c:v>0.28795999999999999</c:v>
                </c:pt>
                <c:pt idx="33723" formatCode="General">
                  <c:v>0.28795999999999999</c:v>
                </c:pt>
                <c:pt idx="33724" formatCode="General">
                  <c:v>0.28795999999999999</c:v>
                </c:pt>
                <c:pt idx="33725" formatCode="General">
                  <c:v>0.28795999999999999</c:v>
                </c:pt>
                <c:pt idx="33726" formatCode="General">
                  <c:v>0.28795999999999999</c:v>
                </c:pt>
                <c:pt idx="33727" formatCode="General">
                  <c:v>0.28795999999999999</c:v>
                </c:pt>
                <c:pt idx="33728" formatCode="General">
                  <c:v>0.28795999999999999</c:v>
                </c:pt>
                <c:pt idx="33729" formatCode="General">
                  <c:v>0.28795999999999999</c:v>
                </c:pt>
                <c:pt idx="33730" formatCode="General">
                  <c:v>0.28795999999999999</c:v>
                </c:pt>
                <c:pt idx="33731" formatCode="General">
                  <c:v>0.28795999999999999</c:v>
                </c:pt>
                <c:pt idx="33732" formatCode="General">
                  <c:v>0.28795999999999999</c:v>
                </c:pt>
                <c:pt idx="33733" formatCode="General">
                  <c:v>0.28795999999999999</c:v>
                </c:pt>
                <c:pt idx="33734" formatCode="General">
                  <c:v>0.28795999999999999</c:v>
                </c:pt>
                <c:pt idx="33735" formatCode="General">
                  <c:v>0.28795999999999999</c:v>
                </c:pt>
                <c:pt idx="33736" formatCode="General">
                  <c:v>0.28795999999999999</c:v>
                </c:pt>
                <c:pt idx="33737" formatCode="General">
                  <c:v>0.28795999999999999</c:v>
                </c:pt>
                <c:pt idx="33738" formatCode="General">
                  <c:v>0.28795999999999999</c:v>
                </c:pt>
                <c:pt idx="33739" formatCode="General">
                  <c:v>0.28795999999999999</c:v>
                </c:pt>
                <c:pt idx="33740" formatCode="General">
                  <c:v>0.28795999999999999</c:v>
                </c:pt>
                <c:pt idx="33741" formatCode="General">
                  <c:v>0.28795999999999999</c:v>
                </c:pt>
                <c:pt idx="33742" formatCode="General">
                  <c:v>0.28795999999999999</c:v>
                </c:pt>
                <c:pt idx="33743" formatCode="General">
                  <c:v>0.28795999999999999</c:v>
                </c:pt>
                <c:pt idx="33744" formatCode="General">
                  <c:v>0.28795999999999999</c:v>
                </c:pt>
                <c:pt idx="33745" formatCode="General">
                  <c:v>0.28795999999999999</c:v>
                </c:pt>
                <c:pt idx="33746" formatCode="General">
                  <c:v>0.28795999999999999</c:v>
                </c:pt>
                <c:pt idx="33747" formatCode="General">
                  <c:v>0.28795999999999999</c:v>
                </c:pt>
                <c:pt idx="33748" formatCode="General">
                  <c:v>0.28795999999999999</c:v>
                </c:pt>
                <c:pt idx="33749" formatCode="General">
                  <c:v>0.28795999999999999</c:v>
                </c:pt>
                <c:pt idx="33750" formatCode="General">
                  <c:v>0.28795999999999999</c:v>
                </c:pt>
                <c:pt idx="33751" formatCode="General">
                  <c:v>0.28795999999999999</c:v>
                </c:pt>
                <c:pt idx="33752" formatCode="General">
                  <c:v>0.28795999999999999</c:v>
                </c:pt>
                <c:pt idx="33753" formatCode="General">
                  <c:v>0.28795999999999999</c:v>
                </c:pt>
                <c:pt idx="33754" formatCode="General">
                  <c:v>0.28797</c:v>
                </c:pt>
                <c:pt idx="33755" formatCode="General">
                  <c:v>0.28797</c:v>
                </c:pt>
                <c:pt idx="33756" formatCode="General">
                  <c:v>0.28797</c:v>
                </c:pt>
                <c:pt idx="33757" formatCode="General">
                  <c:v>0.28797</c:v>
                </c:pt>
                <c:pt idx="33758" formatCode="General">
                  <c:v>0.28797</c:v>
                </c:pt>
                <c:pt idx="33759" formatCode="General">
                  <c:v>0.28797</c:v>
                </c:pt>
                <c:pt idx="33760" formatCode="General">
                  <c:v>0.28797</c:v>
                </c:pt>
                <c:pt idx="33761" formatCode="General">
                  <c:v>0.28797</c:v>
                </c:pt>
                <c:pt idx="33762" formatCode="General">
                  <c:v>0.28797</c:v>
                </c:pt>
                <c:pt idx="33763" formatCode="General">
                  <c:v>0.28797</c:v>
                </c:pt>
                <c:pt idx="33764" formatCode="General">
                  <c:v>0.28797</c:v>
                </c:pt>
                <c:pt idx="33765" formatCode="General">
                  <c:v>0.28797</c:v>
                </c:pt>
                <c:pt idx="33766" formatCode="General">
                  <c:v>0.28797</c:v>
                </c:pt>
                <c:pt idx="33767" formatCode="General">
                  <c:v>0.28797</c:v>
                </c:pt>
                <c:pt idx="33768" formatCode="General">
                  <c:v>0.28797</c:v>
                </c:pt>
                <c:pt idx="33769" formatCode="General">
                  <c:v>0.28797</c:v>
                </c:pt>
                <c:pt idx="33770" formatCode="General">
                  <c:v>0.28797</c:v>
                </c:pt>
                <c:pt idx="33771" formatCode="General">
                  <c:v>0.28797</c:v>
                </c:pt>
                <c:pt idx="33772" formatCode="General">
                  <c:v>0.28797</c:v>
                </c:pt>
                <c:pt idx="33773" formatCode="General">
                  <c:v>0.28797</c:v>
                </c:pt>
                <c:pt idx="33774" formatCode="General">
                  <c:v>0.28797</c:v>
                </c:pt>
                <c:pt idx="33775" formatCode="General">
                  <c:v>0.28797</c:v>
                </c:pt>
                <c:pt idx="33776" formatCode="General">
                  <c:v>0.28797</c:v>
                </c:pt>
                <c:pt idx="33777" formatCode="General">
                  <c:v>0.28797</c:v>
                </c:pt>
                <c:pt idx="33778" formatCode="General">
                  <c:v>0.28797</c:v>
                </c:pt>
                <c:pt idx="33779" formatCode="General">
                  <c:v>0.28797</c:v>
                </c:pt>
                <c:pt idx="33780" formatCode="General">
                  <c:v>0.28797</c:v>
                </c:pt>
                <c:pt idx="33781" formatCode="General">
                  <c:v>0.28797</c:v>
                </c:pt>
                <c:pt idx="33782" formatCode="General">
                  <c:v>0.28797</c:v>
                </c:pt>
                <c:pt idx="33783" formatCode="General">
                  <c:v>0.28797</c:v>
                </c:pt>
                <c:pt idx="33784" formatCode="General">
                  <c:v>0.28797</c:v>
                </c:pt>
                <c:pt idx="33785" formatCode="General">
                  <c:v>0.28797</c:v>
                </c:pt>
                <c:pt idx="33786" formatCode="General">
                  <c:v>0.28797</c:v>
                </c:pt>
                <c:pt idx="33787" formatCode="General">
                  <c:v>0.28797</c:v>
                </c:pt>
                <c:pt idx="33788" formatCode="General">
                  <c:v>0.28797</c:v>
                </c:pt>
                <c:pt idx="33789" formatCode="General">
                  <c:v>0.28797</c:v>
                </c:pt>
                <c:pt idx="33790" formatCode="General">
                  <c:v>0.28797</c:v>
                </c:pt>
                <c:pt idx="33791" formatCode="General">
                  <c:v>0.28798000000000001</c:v>
                </c:pt>
                <c:pt idx="33792" formatCode="General">
                  <c:v>0.28798000000000001</c:v>
                </c:pt>
                <c:pt idx="33793" formatCode="General">
                  <c:v>0.28798000000000001</c:v>
                </c:pt>
                <c:pt idx="33794" formatCode="General">
                  <c:v>0.28798000000000001</c:v>
                </c:pt>
                <c:pt idx="33795" formatCode="General">
                  <c:v>0.28798000000000001</c:v>
                </c:pt>
                <c:pt idx="33796" formatCode="General">
                  <c:v>0.28798000000000001</c:v>
                </c:pt>
                <c:pt idx="33797" formatCode="General">
                  <c:v>0.28798000000000001</c:v>
                </c:pt>
                <c:pt idx="33798" formatCode="General">
                  <c:v>0.28798000000000001</c:v>
                </c:pt>
                <c:pt idx="33799" formatCode="General">
                  <c:v>0.28798000000000001</c:v>
                </c:pt>
                <c:pt idx="33800" formatCode="General">
                  <c:v>0.28798000000000001</c:v>
                </c:pt>
                <c:pt idx="33801" formatCode="General">
                  <c:v>0.28798000000000001</c:v>
                </c:pt>
                <c:pt idx="33802" formatCode="General">
                  <c:v>0.28798000000000001</c:v>
                </c:pt>
                <c:pt idx="33803" formatCode="General">
                  <c:v>0.28798000000000001</c:v>
                </c:pt>
                <c:pt idx="33804" formatCode="General">
                  <c:v>0.28798000000000001</c:v>
                </c:pt>
                <c:pt idx="33805" formatCode="General">
                  <c:v>0.28798000000000001</c:v>
                </c:pt>
                <c:pt idx="33806" formatCode="General">
                  <c:v>0.28798000000000001</c:v>
                </c:pt>
                <c:pt idx="33807" formatCode="General">
                  <c:v>0.28798000000000001</c:v>
                </c:pt>
                <c:pt idx="33808" formatCode="General">
                  <c:v>0.28798000000000001</c:v>
                </c:pt>
                <c:pt idx="33809" formatCode="General">
                  <c:v>0.28798000000000001</c:v>
                </c:pt>
                <c:pt idx="33810" formatCode="General">
                  <c:v>0.28798000000000001</c:v>
                </c:pt>
                <c:pt idx="33811" formatCode="General">
                  <c:v>0.28798000000000001</c:v>
                </c:pt>
                <c:pt idx="33812" formatCode="General">
                  <c:v>0.28798000000000001</c:v>
                </c:pt>
                <c:pt idx="33813" formatCode="General">
                  <c:v>0.28798000000000001</c:v>
                </c:pt>
                <c:pt idx="33814" formatCode="General">
                  <c:v>0.28798000000000001</c:v>
                </c:pt>
                <c:pt idx="33815" formatCode="General">
                  <c:v>0.28798000000000001</c:v>
                </c:pt>
                <c:pt idx="33816" formatCode="General">
                  <c:v>0.28798000000000001</c:v>
                </c:pt>
                <c:pt idx="33817" formatCode="General">
                  <c:v>0.28798000000000001</c:v>
                </c:pt>
                <c:pt idx="33818" formatCode="General">
                  <c:v>0.28798000000000001</c:v>
                </c:pt>
                <c:pt idx="33819" formatCode="General">
                  <c:v>0.28798000000000001</c:v>
                </c:pt>
                <c:pt idx="33820" formatCode="General">
                  <c:v>0.28798000000000001</c:v>
                </c:pt>
                <c:pt idx="33821" formatCode="General">
                  <c:v>0.28798000000000001</c:v>
                </c:pt>
                <c:pt idx="33822" formatCode="General">
                  <c:v>0.28798000000000001</c:v>
                </c:pt>
                <c:pt idx="33823" formatCode="General">
                  <c:v>0.28798000000000001</c:v>
                </c:pt>
                <c:pt idx="33824" formatCode="General">
                  <c:v>0.28798000000000001</c:v>
                </c:pt>
                <c:pt idx="33825" formatCode="General">
                  <c:v>0.28798000000000001</c:v>
                </c:pt>
                <c:pt idx="33826" formatCode="General">
                  <c:v>0.28798000000000001</c:v>
                </c:pt>
                <c:pt idx="33827" formatCode="General">
                  <c:v>0.28799000000000002</c:v>
                </c:pt>
                <c:pt idx="33828" formatCode="General">
                  <c:v>0.28799000000000002</c:v>
                </c:pt>
                <c:pt idx="33829" formatCode="General">
                  <c:v>0.28799000000000002</c:v>
                </c:pt>
                <c:pt idx="33830" formatCode="General">
                  <c:v>0.28799000000000002</c:v>
                </c:pt>
                <c:pt idx="33831" formatCode="General">
                  <c:v>0.28799000000000002</c:v>
                </c:pt>
                <c:pt idx="33832" formatCode="General">
                  <c:v>0.28799000000000002</c:v>
                </c:pt>
                <c:pt idx="33833" formatCode="General">
                  <c:v>0.28799000000000002</c:v>
                </c:pt>
                <c:pt idx="33834" formatCode="General">
                  <c:v>0.28799000000000002</c:v>
                </c:pt>
                <c:pt idx="33835" formatCode="General">
                  <c:v>0.28799000000000002</c:v>
                </c:pt>
                <c:pt idx="33836" formatCode="General">
                  <c:v>0.28799000000000002</c:v>
                </c:pt>
                <c:pt idx="33837" formatCode="General">
                  <c:v>0.28799000000000002</c:v>
                </c:pt>
                <c:pt idx="33838" formatCode="General">
                  <c:v>0.28799000000000002</c:v>
                </c:pt>
                <c:pt idx="33839" formatCode="General">
                  <c:v>0.28799000000000002</c:v>
                </c:pt>
                <c:pt idx="33840" formatCode="General">
                  <c:v>0.28799000000000002</c:v>
                </c:pt>
                <c:pt idx="33841" formatCode="General">
                  <c:v>0.28799000000000002</c:v>
                </c:pt>
                <c:pt idx="33842" formatCode="General">
                  <c:v>0.28799000000000002</c:v>
                </c:pt>
                <c:pt idx="33843" formatCode="General">
                  <c:v>0.28799000000000002</c:v>
                </c:pt>
                <c:pt idx="33844" formatCode="General">
                  <c:v>0.28799000000000002</c:v>
                </c:pt>
                <c:pt idx="33845" formatCode="General">
                  <c:v>0.28799000000000002</c:v>
                </c:pt>
                <c:pt idx="33846" formatCode="General">
                  <c:v>0.28799000000000002</c:v>
                </c:pt>
                <c:pt idx="33847" formatCode="General">
                  <c:v>0.28799000000000002</c:v>
                </c:pt>
                <c:pt idx="33848" formatCode="General">
                  <c:v>0.28799000000000002</c:v>
                </c:pt>
                <c:pt idx="33849" formatCode="General">
                  <c:v>0.28799000000000002</c:v>
                </c:pt>
                <c:pt idx="33850" formatCode="General">
                  <c:v>0.28799000000000002</c:v>
                </c:pt>
                <c:pt idx="33851" formatCode="General">
                  <c:v>0.28799000000000002</c:v>
                </c:pt>
                <c:pt idx="33852" formatCode="General">
                  <c:v>0.28799000000000002</c:v>
                </c:pt>
                <c:pt idx="33853" formatCode="General">
                  <c:v>0.28799000000000002</c:v>
                </c:pt>
                <c:pt idx="33854" formatCode="General">
                  <c:v>0.28799000000000002</c:v>
                </c:pt>
                <c:pt idx="33855" formatCode="General">
                  <c:v>0.28799000000000002</c:v>
                </c:pt>
                <c:pt idx="33856" formatCode="General">
                  <c:v>0.28799000000000002</c:v>
                </c:pt>
                <c:pt idx="33857" formatCode="General">
                  <c:v>0.28799000000000002</c:v>
                </c:pt>
                <c:pt idx="33858" formatCode="General">
                  <c:v>0.28799000000000002</c:v>
                </c:pt>
                <c:pt idx="33859" formatCode="General">
                  <c:v>0.28799000000000002</c:v>
                </c:pt>
                <c:pt idx="33860" formatCode="General">
                  <c:v>0.28799000000000002</c:v>
                </c:pt>
                <c:pt idx="33861" formatCode="General">
                  <c:v>0.28799999999999998</c:v>
                </c:pt>
                <c:pt idx="33862" formatCode="General">
                  <c:v>0.28799999999999998</c:v>
                </c:pt>
                <c:pt idx="33863" formatCode="General">
                  <c:v>0.28799999999999998</c:v>
                </c:pt>
                <c:pt idx="33864" formatCode="General">
                  <c:v>0.28799999999999998</c:v>
                </c:pt>
                <c:pt idx="33865" formatCode="General">
                  <c:v>0.28799999999999998</c:v>
                </c:pt>
                <c:pt idx="33866" formatCode="General">
                  <c:v>0.28799999999999998</c:v>
                </c:pt>
                <c:pt idx="33867" formatCode="General">
                  <c:v>0.28799999999999998</c:v>
                </c:pt>
                <c:pt idx="33868" formatCode="General">
                  <c:v>0.28799999999999998</c:v>
                </c:pt>
                <c:pt idx="33869" formatCode="General">
                  <c:v>0.28799999999999998</c:v>
                </c:pt>
                <c:pt idx="33870" formatCode="General">
                  <c:v>0.28799999999999998</c:v>
                </c:pt>
                <c:pt idx="33871" formatCode="General">
                  <c:v>0.28799999999999998</c:v>
                </c:pt>
                <c:pt idx="33872" formatCode="General">
                  <c:v>0.28799999999999998</c:v>
                </c:pt>
                <c:pt idx="33873" formatCode="General">
                  <c:v>0.28799999999999998</c:v>
                </c:pt>
                <c:pt idx="33874" formatCode="General">
                  <c:v>0.28799999999999998</c:v>
                </c:pt>
                <c:pt idx="33875" formatCode="General">
                  <c:v>0.28799999999999998</c:v>
                </c:pt>
                <c:pt idx="33876" formatCode="General">
                  <c:v>0.28799999999999998</c:v>
                </c:pt>
                <c:pt idx="33877" formatCode="General">
                  <c:v>0.28799999999999998</c:v>
                </c:pt>
                <c:pt idx="33878" formatCode="General">
                  <c:v>0.28799999999999998</c:v>
                </c:pt>
                <c:pt idx="33879" formatCode="General">
                  <c:v>0.28799999999999998</c:v>
                </c:pt>
                <c:pt idx="33880" formatCode="General">
                  <c:v>0.28799999999999998</c:v>
                </c:pt>
                <c:pt idx="33881" formatCode="General">
                  <c:v>0.28799999999999998</c:v>
                </c:pt>
                <c:pt idx="33882" formatCode="General">
                  <c:v>0.28799999999999998</c:v>
                </c:pt>
                <c:pt idx="33883" formatCode="General">
                  <c:v>0.28799999999999998</c:v>
                </c:pt>
                <c:pt idx="33884" formatCode="General">
                  <c:v>0.28799999999999998</c:v>
                </c:pt>
                <c:pt idx="33885" formatCode="General">
                  <c:v>0.28799999999999998</c:v>
                </c:pt>
                <c:pt idx="33886" formatCode="General">
                  <c:v>0.28799999999999998</c:v>
                </c:pt>
                <c:pt idx="33887" formatCode="General">
                  <c:v>0.28799999999999998</c:v>
                </c:pt>
                <c:pt idx="33888" formatCode="General">
                  <c:v>0.28799999999999998</c:v>
                </c:pt>
                <c:pt idx="33889" formatCode="General">
                  <c:v>0.28799999999999998</c:v>
                </c:pt>
                <c:pt idx="33890" formatCode="General">
                  <c:v>0.28799999999999998</c:v>
                </c:pt>
                <c:pt idx="33891" formatCode="General">
                  <c:v>0.28799999999999998</c:v>
                </c:pt>
                <c:pt idx="33892" formatCode="General">
                  <c:v>0.28799999999999998</c:v>
                </c:pt>
                <c:pt idx="33893" formatCode="General">
                  <c:v>0.28799999999999998</c:v>
                </c:pt>
                <c:pt idx="33894" formatCode="General">
                  <c:v>0.28799999999999998</c:v>
                </c:pt>
                <c:pt idx="33895" formatCode="General">
                  <c:v>0.28799999999999998</c:v>
                </c:pt>
                <c:pt idx="33896" formatCode="General">
                  <c:v>0.28800999999999999</c:v>
                </c:pt>
                <c:pt idx="33897" formatCode="General">
                  <c:v>0.28800999999999999</c:v>
                </c:pt>
                <c:pt idx="33898" formatCode="General">
                  <c:v>0.28800999999999999</c:v>
                </c:pt>
                <c:pt idx="33899" formatCode="General">
                  <c:v>0.28800999999999999</c:v>
                </c:pt>
                <c:pt idx="33900" formatCode="General">
                  <c:v>0.28800999999999999</c:v>
                </c:pt>
                <c:pt idx="33901" formatCode="General">
                  <c:v>0.28800999999999999</c:v>
                </c:pt>
                <c:pt idx="33902" formatCode="General">
                  <c:v>0.28800999999999999</c:v>
                </c:pt>
                <c:pt idx="33903" formatCode="General">
                  <c:v>0.28800999999999999</c:v>
                </c:pt>
                <c:pt idx="33904" formatCode="General">
                  <c:v>0.28800999999999999</c:v>
                </c:pt>
                <c:pt idx="33905" formatCode="General">
                  <c:v>0.28800999999999999</c:v>
                </c:pt>
                <c:pt idx="33906" formatCode="General">
                  <c:v>0.28800999999999999</c:v>
                </c:pt>
                <c:pt idx="33907" formatCode="General">
                  <c:v>0.28800999999999999</c:v>
                </c:pt>
                <c:pt idx="33908" formatCode="General">
                  <c:v>0.28800999999999999</c:v>
                </c:pt>
                <c:pt idx="33909" formatCode="General">
                  <c:v>0.28800999999999999</c:v>
                </c:pt>
                <c:pt idx="33910" formatCode="General">
                  <c:v>0.28800999999999999</c:v>
                </c:pt>
                <c:pt idx="33911" formatCode="General">
                  <c:v>0.28800999999999999</c:v>
                </c:pt>
                <c:pt idx="33912" formatCode="General">
                  <c:v>0.28800999999999999</c:v>
                </c:pt>
                <c:pt idx="33913" formatCode="General">
                  <c:v>0.28800999999999999</c:v>
                </c:pt>
                <c:pt idx="33914" formatCode="General">
                  <c:v>0.28800999999999999</c:v>
                </c:pt>
                <c:pt idx="33915" formatCode="General">
                  <c:v>0.28800999999999999</c:v>
                </c:pt>
                <c:pt idx="33916" formatCode="General">
                  <c:v>0.28800999999999999</c:v>
                </c:pt>
                <c:pt idx="33917" formatCode="General">
                  <c:v>0.28800999999999999</c:v>
                </c:pt>
                <c:pt idx="33918" formatCode="General">
                  <c:v>0.28800999999999999</c:v>
                </c:pt>
                <c:pt idx="33919" formatCode="General">
                  <c:v>0.28800999999999999</c:v>
                </c:pt>
                <c:pt idx="33920" formatCode="General">
                  <c:v>0.28800999999999999</c:v>
                </c:pt>
                <c:pt idx="33921" formatCode="General">
                  <c:v>0.28800999999999999</c:v>
                </c:pt>
                <c:pt idx="33922" formatCode="General">
                  <c:v>0.28800999999999999</c:v>
                </c:pt>
                <c:pt idx="33923" formatCode="General">
                  <c:v>0.28800999999999999</c:v>
                </c:pt>
                <c:pt idx="33924" formatCode="General">
                  <c:v>0.28800999999999999</c:v>
                </c:pt>
                <c:pt idx="33925" formatCode="General">
                  <c:v>0.28800999999999999</c:v>
                </c:pt>
                <c:pt idx="33926" formatCode="General">
                  <c:v>0.28800999999999999</c:v>
                </c:pt>
                <c:pt idx="33927" formatCode="General">
                  <c:v>0.28800999999999999</c:v>
                </c:pt>
                <c:pt idx="33928" formatCode="General">
                  <c:v>0.28800999999999999</c:v>
                </c:pt>
                <c:pt idx="33929" formatCode="General">
                  <c:v>0.28800999999999999</c:v>
                </c:pt>
                <c:pt idx="33930" formatCode="General">
                  <c:v>0.28800999999999999</c:v>
                </c:pt>
                <c:pt idx="33931" formatCode="General">
                  <c:v>0.28800999999999999</c:v>
                </c:pt>
                <c:pt idx="33932" formatCode="General">
                  <c:v>0.28800999999999999</c:v>
                </c:pt>
                <c:pt idx="33933" formatCode="General">
                  <c:v>0.28800999999999999</c:v>
                </c:pt>
                <c:pt idx="33934" formatCode="General">
                  <c:v>0.28800999999999999</c:v>
                </c:pt>
                <c:pt idx="33935" formatCode="General">
                  <c:v>0.28800999999999999</c:v>
                </c:pt>
                <c:pt idx="33936" formatCode="General">
                  <c:v>0.28802</c:v>
                </c:pt>
                <c:pt idx="33937" formatCode="General">
                  <c:v>0.28802</c:v>
                </c:pt>
                <c:pt idx="33938" formatCode="General">
                  <c:v>0.28802</c:v>
                </c:pt>
                <c:pt idx="33939" formatCode="General">
                  <c:v>0.28802</c:v>
                </c:pt>
                <c:pt idx="33940" formatCode="General">
                  <c:v>0.28802</c:v>
                </c:pt>
                <c:pt idx="33941" formatCode="General">
                  <c:v>0.28802</c:v>
                </c:pt>
                <c:pt idx="33942" formatCode="General">
                  <c:v>0.28802</c:v>
                </c:pt>
                <c:pt idx="33943" formatCode="General">
                  <c:v>0.28802</c:v>
                </c:pt>
                <c:pt idx="33944" formatCode="General">
                  <c:v>0.28802</c:v>
                </c:pt>
                <c:pt idx="33945" formatCode="General">
                  <c:v>0.28802</c:v>
                </c:pt>
                <c:pt idx="33946" formatCode="General">
                  <c:v>0.28802</c:v>
                </c:pt>
                <c:pt idx="33947" formatCode="General">
                  <c:v>0.28802</c:v>
                </c:pt>
                <c:pt idx="33948" formatCode="General">
                  <c:v>0.28802</c:v>
                </c:pt>
                <c:pt idx="33949" formatCode="General">
                  <c:v>0.28802</c:v>
                </c:pt>
                <c:pt idx="33950" formatCode="General">
                  <c:v>0.28802</c:v>
                </c:pt>
                <c:pt idx="33951" formatCode="General">
                  <c:v>0.28802</c:v>
                </c:pt>
                <c:pt idx="33952" formatCode="General">
                  <c:v>0.28802</c:v>
                </c:pt>
                <c:pt idx="33953" formatCode="General">
                  <c:v>0.28802</c:v>
                </c:pt>
                <c:pt idx="33954" formatCode="General">
                  <c:v>0.28802</c:v>
                </c:pt>
                <c:pt idx="33955" formatCode="General">
                  <c:v>0.28802</c:v>
                </c:pt>
                <c:pt idx="33956" formatCode="General">
                  <c:v>0.28802</c:v>
                </c:pt>
                <c:pt idx="33957" formatCode="General">
                  <c:v>0.28802</c:v>
                </c:pt>
                <c:pt idx="33958" formatCode="General">
                  <c:v>0.28802</c:v>
                </c:pt>
                <c:pt idx="33959" formatCode="General">
                  <c:v>0.28802</c:v>
                </c:pt>
                <c:pt idx="33960" formatCode="General">
                  <c:v>0.28802</c:v>
                </c:pt>
                <c:pt idx="33961" formatCode="General">
                  <c:v>0.28802</c:v>
                </c:pt>
                <c:pt idx="33962" formatCode="General">
                  <c:v>0.28802</c:v>
                </c:pt>
                <c:pt idx="33963" formatCode="General">
                  <c:v>0.28802</c:v>
                </c:pt>
                <c:pt idx="33964" formatCode="General">
                  <c:v>0.28802</c:v>
                </c:pt>
                <c:pt idx="33965" formatCode="General">
                  <c:v>0.28802</c:v>
                </c:pt>
                <c:pt idx="33966" formatCode="General">
                  <c:v>0.28802</c:v>
                </c:pt>
                <c:pt idx="33967" formatCode="General">
                  <c:v>0.28802</c:v>
                </c:pt>
                <c:pt idx="33968" formatCode="General">
                  <c:v>0.28802</c:v>
                </c:pt>
                <c:pt idx="33969" formatCode="General">
                  <c:v>0.28802</c:v>
                </c:pt>
                <c:pt idx="33970" formatCode="General">
                  <c:v>0.28802</c:v>
                </c:pt>
                <c:pt idx="33971" formatCode="General">
                  <c:v>0.28802</c:v>
                </c:pt>
                <c:pt idx="33972" formatCode="General">
                  <c:v>0.28802</c:v>
                </c:pt>
                <c:pt idx="33973" formatCode="General">
                  <c:v>0.28802</c:v>
                </c:pt>
                <c:pt idx="33974" formatCode="General">
                  <c:v>0.28802</c:v>
                </c:pt>
                <c:pt idx="33975" formatCode="General">
                  <c:v>0.28802</c:v>
                </c:pt>
                <c:pt idx="33976" formatCode="General">
                  <c:v>0.28802</c:v>
                </c:pt>
                <c:pt idx="33977" formatCode="General">
                  <c:v>0.28802</c:v>
                </c:pt>
                <c:pt idx="33978" formatCode="General">
                  <c:v>0.28802</c:v>
                </c:pt>
                <c:pt idx="33979" formatCode="General">
                  <c:v>0.28802</c:v>
                </c:pt>
                <c:pt idx="33980" formatCode="General">
                  <c:v>0.28802</c:v>
                </c:pt>
                <c:pt idx="33981" formatCode="General">
                  <c:v>0.28802</c:v>
                </c:pt>
                <c:pt idx="33982" formatCode="General">
                  <c:v>0.28802</c:v>
                </c:pt>
                <c:pt idx="33983" formatCode="General">
                  <c:v>0.28802</c:v>
                </c:pt>
                <c:pt idx="33984" formatCode="General">
                  <c:v>0.28802</c:v>
                </c:pt>
                <c:pt idx="33985" formatCode="General">
                  <c:v>0.28802</c:v>
                </c:pt>
                <c:pt idx="33986" formatCode="General">
                  <c:v>0.28802</c:v>
                </c:pt>
                <c:pt idx="33987" formatCode="General">
                  <c:v>0.28802</c:v>
                </c:pt>
                <c:pt idx="33988" formatCode="General">
                  <c:v>0.28802</c:v>
                </c:pt>
                <c:pt idx="33989" formatCode="General">
                  <c:v>0.28802</c:v>
                </c:pt>
                <c:pt idx="33990" formatCode="General">
                  <c:v>0.28802</c:v>
                </c:pt>
                <c:pt idx="33991" formatCode="General">
                  <c:v>0.28802</c:v>
                </c:pt>
                <c:pt idx="33992" formatCode="General">
                  <c:v>0.28802</c:v>
                </c:pt>
                <c:pt idx="33993" formatCode="General">
                  <c:v>0.28802</c:v>
                </c:pt>
                <c:pt idx="33994" formatCode="General">
                  <c:v>0.28802</c:v>
                </c:pt>
                <c:pt idx="33995" formatCode="General">
                  <c:v>0.28802</c:v>
                </c:pt>
                <c:pt idx="33996" formatCode="General">
                  <c:v>0.28802</c:v>
                </c:pt>
                <c:pt idx="33997" formatCode="General">
                  <c:v>0.28802</c:v>
                </c:pt>
                <c:pt idx="33998" formatCode="General">
                  <c:v>0.28802</c:v>
                </c:pt>
                <c:pt idx="33999" formatCode="General">
                  <c:v>0.28802</c:v>
                </c:pt>
                <c:pt idx="34000" formatCode="General">
                  <c:v>0.28802</c:v>
                </c:pt>
                <c:pt idx="34001" formatCode="General">
                  <c:v>0.28802</c:v>
                </c:pt>
                <c:pt idx="34002" formatCode="General">
                  <c:v>0.28802</c:v>
                </c:pt>
                <c:pt idx="34003" formatCode="General">
                  <c:v>0.28802</c:v>
                </c:pt>
                <c:pt idx="34004" formatCode="General">
                  <c:v>0.28802</c:v>
                </c:pt>
                <c:pt idx="34005" formatCode="General">
                  <c:v>0.28802</c:v>
                </c:pt>
                <c:pt idx="34006" formatCode="General">
                  <c:v>0.28802</c:v>
                </c:pt>
                <c:pt idx="34007" formatCode="General">
                  <c:v>0.28802</c:v>
                </c:pt>
                <c:pt idx="34008" formatCode="General">
                  <c:v>0.28802</c:v>
                </c:pt>
                <c:pt idx="34009" formatCode="General">
                  <c:v>0.28802</c:v>
                </c:pt>
                <c:pt idx="34010" formatCode="General">
                  <c:v>0.28802</c:v>
                </c:pt>
                <c:pt idx="34011" formatCode="General">
                  <c:v>0.28802</c:v>
                </c:pt>
                <c:pt idx="34012" formatCode="General">
                  <c:v>0.28802</c:v>
                </c:pt>
                <c:pt idx="34013" formatCode="General">
                  <c:v>0.28802</c:v>
                </c:pt>
                <c:pt idx="34014" formatCode="General">
                  <c:v>0.28802</c:v>
                </c:pt>
                <c:pt idx="34015" formatCode="General">
                  <c:v>0.28802</c:v>
                </c:pt>
                <c:pt idx="34016" formatCode="General">
                  <c:v>0.28802</c:v>
                </c:pt>
                <c:pt idx="34017" formatCode="General">
                  <c:v>0.28802</c:v>
                </c:pt>
                <c:pt idx="34018" formatCode="General">
                  <c:v>0.28802</c:v>
                </c:pt>
                <c:pt idx="34019" formatCode="General">
                  <c:v>0.28802</c:v>
                </c:pt>
                <c:pt idx="34020" formatCode="General">
                  <c:v>0.28802</c:v>
                </c:pt>
                <c:pt idx="34021" formatCode="General">
                  <c:v>0.28802</c:v>
                </c:pt>
                <c:pt idx="34022" formatCode="General">
                  <c:v>0.28802</c:v>
                </c:pt>
                <c:pt idx="34023" formatCode="General">
                  <c:v>0.28802</c:v>
                </c:pt>
                <c:pt idx="34024" formatCode="General">
                  <c:v>0.28802</c:v>
                </c:pt>
                <c:pt idx="34025" formatCode="General">
                  <c:v>0.28802</c:v>
                </c:pt>
                <c:pt idx="34026" formatCode="General">
                  <c:v>0.28802</c:v>
                </c:pt>
                <c:pt idx="34027" formatCode="General">
                  <c:v>0.28802</c:v>
                </c:pt>
                <c:pt idx="34028" formatCode="General">
                  <c:v>0.28802</c:v>
                </c:pt>
                <c:pt idx="34029" formatCode="General">
                  <c:v>0.28802</c:v>
                </c:pt>
                <c:pt idx="34030" formatCode="General">
                  <c:v>0.28802</c:v>
                </c:pt>
                <c:pt idx="34031" formatCode="General">
                  <c:v>0.28802</c:v>
                </c:pt>
                <c:pt idx="34032" formatCode="General">
                  <c:v>0.28802</c:v>
                </c:pt>
                <c:pt idx="34033" formatCode="General">
                  <c:v>0.28802</c:v>
                </c:pt>
                <c:pt idx="34034" formatCode="General">
                  <c:v>0.28802</c:v>
                </c:pt>
                <c:pt idx="34035" formatCode="General">
                  <c:v>0.28802</c:v>
                </c:pt>
                <c:pt idx="34036" formatCode="General">
                  <c:v>0.28802</c:v>
                </c:pt>
                <c:pt idx="34037" formatCode="General">
                  <c:v>0.28802</c:v>
                </c:pt>
                <c:pt idx="34038" formatCode="General">
                  <c:v>0.28802</c:v>
                </c:pt>
                <c:pt idx="34039" formatCode="General">
                  <c:v>0.28802</c:v>
                </c:pt>
                <c:pt idx="34040" formatCode="General">
                  <c:v>0.28802</c:v>
                </c:pt>
                <c:pt idx="34041" formatCode="General">
                  <c:v>0.28802</c:v>
                </c:pt>
                <c:pt idx="34042" formatCode="General">
                  <c:v>0.28802</c:v>
                </c:pt>
                <c:pt idx="34043" formatCode="General">
                  <c:v>0.28802</c:v>
                </c:pt>
                <c:pt idx="34044" formatCode="General">
                  <c:v>0.28802</c:v>
                </c:pt>
                <c:pt idx="34045" formatCode="General">
                  <c:v>0.28802</c:v>
                </c:pt>
                <c:pt idx="34046" formatCode="General">
                  <c:v>0.28802</c:v>
                </c:pt>
                <c:pt idx="34047" formatCode="General">
                  <c:v>0.28802</c:v>
                </c:pt>
                <c:pt idx="34048" formatCode="General">
                  <c:v>0.28802</c:v>
                </c:pt>
                <c:pt idx="34049" formatCode="General">
                  <c:v>0.28802</c:v>
                </c:pt>
                <c:pt idx="34050" formatCode="General">
                  <c:v>0.28802</c:v>
                </c:pt>
                <c:pt idx="34051" formatCode="General">
                  <c:v>0.28802</c:v>
                </c:pt>
                <c:pt idx="34052" formatCode="General">
                  <c:v>0.28802</c:v>
                </c:pt>
                <c:pt idx="34053" formatCode="General">
                  <c:v>0.28802</c:v>
                </c:pt>
                <c:pt idx="34054" formatCode="General">
                  <c:v>0.28802</c:v>
                </c:pt>
                <c:pt idx="34055" formatCode="General">
                  <c:v>0.28802</c:v>
                </c:pt>
                <c:pt idx="34056" formatCode="General">
                  <c:v>0.28802</c:v>
                </c:pt>
                <c:pt idx="34057" formatCode="General">
                  <c:v>0.28802</c:v>
                </c:pt>
                <c:pt idx="34058" formatCode="General">
                  <c:v>0.28802</c:v>
                </c:pt>
                <c:pt idx="34059" formatCode="General">
                  <c:v>0.28802</c:v>
                </c:pt>
                <c:pt idx="34060" formatCode="General">
                  <c:v>0.28802</c:v>
                </c:pt>
                <c:pt idx="34061" formatCode="General">
                  <c:v>0.28802</c:v>
                </c:pt>
                <c:pt idx="34062" formatCode="General">
                  <c:v>0.28802</c:v>
                </c:pt>
                <c:pt idx="34063" formatCode="General">
                  <c:v>0.28802</c:v>
                </c:pt>
                <c:pt idx="34064" formatCode="General">
                  <c:v>0.28802</c:v>
                </c:pt>
                <c:pt idx="34065" formatCode="General">
                  <c:v>0.28802</c:v>
                </c:pt>
                <c:pt idx="34066" formatCode="General">
                  <c:v>0.28802</c:v>
                </c:pt>
                <c:pt idx="34067" formatCode="General">
                  <c:v>0.28802</c:v>
                </c:pt>
                <c:pt idx="34068" formatCode="General">
                  <c:v>0.28802</c:v>
                </c:pt>
                <c:pt idx="34069" formatCode="General">
                  <c:v>0.28802</c:v>
                </c:pt>
                <c:pt idx="34070" formatCode="General">
                  <c:v>0.28802</c:v>
                </c:pt>
                <c:pt idx="34071" formatCode="General">
                  <c:v>0.28800999999999999</c:v>
                </c:pt>
                <c:pt idx="34072" formatCode="General">
                  <c:v>0.28800999999999999</c:v>
                </c:pt>
                <c:pt idx="34073" formatCode="General">
                  <c:v>0.28800999999999999</c:v>
                </c:pt>
                <c:pt idx="34074" formatCode="General">
                  <c:v>0.28800999999999999</c:v>
                </c:pt>
                <c:pt idx="34075" formatCode="General">
                  <c:v>0.28800999999999999</c:v>
                </c:pt>
                <c:pt idx="34076" formatCode="General">
                  <c:v>0.28800999999999999</c:v>
                </c:pt>
                <c:pt idx="34077" formatCode="General">
                  <c:v>0.28800999999999999</c:v>
                </c:pt>
                <c:pt idx="34078" formatCode="General">
                  <c:v>0.28800999999999999</c:v>
                </c:pt>
                <c:pt idx="34079" formatCode="General">
                  <c:v>0.28800999999999999</c:v>
                </c:pt>
                <c:pt idx="34080" formatCode="General">
                  <c:v>0.28800999999999999</c:v>
                </c:pt>
                <c:pt idx="34081" formatCode="General">
                  <c:v>0.28800999999999999</c:v>
                </c:pt>
                <c:pt idx="34082" formatCode="General">
                  <c:v>0.28800999999999999</c:v>
                </c:pt>
                <c:pt idx="34083" formatCode="General">
                  <c:v>0.28800999999999999</c:v>
                </c:pt>
                <c:pt idx="34084" formatCode="General">
                  <c:v>0.28800999999999999</c:v>
                </c:pt>
                <c:pt idx="34085" formatCode="General">
                  <c:v>0.28800999999999999</c:v>
                </c:pt>
                <c:pt idx="34086" formatCode="General">
                  <c:v>0.28800999999999999</c:v>
                </c:pt>
                <c:pt idx="34087" formatCode="General">
                  <c:v>0.28800999999999999</c:v>
                </c:pt>
                <c:pt idx="34088" formatCode="General">
                  <c:v>0.28800999999999999</c:v>
                </c:pt>
                <c:pt idx="34089" formatCode="General">
                  <c:v>0.28800999999999999</c:v>
                </c:pt>
                <c:pt idx="34090" formatCode="General">
                  <c:v>0.28800999999999999</c:v>
                </c:pt>
                <c:pt idx="34091" formatCode="General">
                  <c:v>0.28800999999999999</c:v>
                </c:pt>
                <c:pt idx="34092" formatCode="General">
                  <c:v>0.28800999999999999</c:v>
                </c:pt>
                <c:pt idx="34093" formatCode="General">
                  <c:v>0.28800999999999999</c:v>
                </c:pt>
                <c:pt idx="34094" formatCode="General">
                  <c:v>0.28800999999999999</c:v>
                </c:pt>
                <c:pt idx="34095" formatCode="General">
                  <c:v>0.28800999999999999</c:v>
                </c:pt>
                <c:pt idx="34096" formatCode="General">
                  <c:v>0.28800999999999999</c:v>
                </c:pt>
                <c:pt idx="34097" formatCode="General">
                  <c:v>0.28800999999999999</c:v>
                </c:pt>
                <c:pt idx="34098" formatCode="General">
                  <c:v>0.28800999999999999</c:v>
                </c:pt>
                <c:pt idx="34099" formatCode="General">
                  <c:v>0.28800999999999999</c:v>
                </c:pt>
                <c:pt idx="34100" formatCode="General">
                  <c:v>0.28800999999999999</c:v>
                </c:pt>
                <c:pt idx="34101" formatCode="General">
                  <c:v>0.28800999999999999</c:v>
                </c:pt>
                <c:pt idx="34102" formatCode="General">
                  <c:v>0.28800999999999999</c:v>
                </c:pt>
                <c:pt idx="34103" formatCode="General">
                  <c:v>0.28800999999999999</c:v>
                </c:pt>
                <c:pt idx="34104" formatCode="General">
                  <c:v>0.28800999999999999</c:v>
                </c:pt>
                <c:pt idx="34105" formatCode="General">
                  <c:v>0.28800999999999999</c:v>
                </c:pt>
                <c:pt idx="34106" formatCode="General">
                  <c:v>0.28800999999999999</c:v>
                </c:pt>
                <c:pt idx="34107" formatCode="General">
                  <c:v>0.28800999999999999</c:v>
                </c:pt>
                <c:pt idx="34108" formatCode="General">
                  <c:v>0.28800999999999999</c:v>
                </c:pt>
                <c:pt idx="34109" formatCode="General">
                  <c:v>0.28800999999999999</c:v>
                </c:pt>
                <c:pt idx="34110" formatCode="General">
                  <c:v>0.28800999999999999</c:v>
                </c:pt>
                <c:pt idx="34111" formatCode="General">
                  <c:v>0.28800999999999999</c:v>
                </c:pt>
                <c:pt idx="34112" formatCode="General">
                  <c:v>0.28800999999999999</c:v>
                </c:pt>
                <c:pt idx="34113" formatCode="General">
                  <c:v>0.28800999999999999</c:v>
                </c:pt>
                <c:pt idx="34114" formatCode="General">
                  <c:v>0.28800999999999999</c:v>
                </c:pt>
                <c:pt idx="34115" formatCode="General">
                  <c:v>0.28800999999999999</c:v>
                </c:pt>
                <c:pt idx="34116" formatCode="General">
                  <c:v>0.28800999999999999</c:v>
                </c:pt>
                <c:pt idx="34117" formatCode="General">
                  <c:v>0.28800999999999999</c:v>
                </c:pt>
                <c:pt idx="34118" formatCode="General">
                  <c:v>0.28800999999999999</c:v>
                </c:pt>
                <c:pt idx="34119" formatCode="General">
                  <c:v>0.28800999999999999</c:v>
                </c:pt>
                <c:pt idx="34120" formatCode="General">
                  <c:v>0.28800999999999999</c:v>
                </c:pt>
                <c:pt idx="34121" formatCode="General">
                  <c:v>0.28800999999999999</c:v>
                </c:pt>
                <c:pt idx="34122" formatCode="General">
                  <c:v>0.28800999999999999</c:v>
                </c:pt>
                <c:pt idx="34123" formatCode="General">
                  <c:v>0.28800999999999999</c:v>
                </c:pt>
                <c:pt idx="34124" formatCode="General">
                  <c:v>0.28800999999999999</c:v>
                </c:pt>
                <c:pt idx="34125" formatCode="General">
                  <c:v>0.28800999999999999</c:v>
                </c:pt>
                <c:pt idx="34126" formatCode="General">
                  <c:v>0.28800999999999999</c:v>
                </c:pt>
                <c:pt idx="34127" formatCode="General">
                  <c:v>0.28800999999999999</c:v>
                </c:pt>
                <c:pt idx="34128" formatCode="General">
                  <c:v>0.28800999999999999</c:v>
                </c:pt>
                <c:pt idx="34129" formatCode="General">
                  <c:v>0.28800999999999999</c:v>
                </c:pt>
                <c:pt idx="34130" formatCode="General">
                  <c:v>0.28800999999999999</c:v>
                </c:pt>
                <c:pt idx="34131" formatCode="General">
                  <c:v>0.28800999999999999</c:v>
                </c:pt>
                <c:pt idx="34132" formatCode="General">
                  <c:v>0.28800999999999999</c:v>
                </c:pt>
                <c:pt idx="34133" formatCode="General">
                  <c:v>0.28800999999999999</c:v>
                </c:pt>
                <c:pt idx="34134" formatCode="General">
                  <c:v>0.28800999999999999</c:v>
                </c:pt>
                <c:pt idx="34135" formatCode="General">
                  <c:v>0.28800999999999999</c:v>
                </c:pt>
                <c:pt idx="34136" formatCode="General">
                  <c:v>0.28800999999999999</c:v>
                </c:pt>
                <c:pt idx="34137" formatCode="General">
                  <c:v>0.28800999999999999</c:v>
                </c:pt>
                <c:pt idx="34138" formatCode="General">
                  <c:v>0.28800999999999999</c:v>
                </c:pt>
                <c:pt idx="34139" formatCode="General">
                  <c:v>0.28800999999999999</c:v>
                </c:pt>
                <c:pt idx="34140" formatCode="General">
                  <c:v>0.28800999999999999</c:v>
                </c:pt>
                <c:pt idx="34141" formatCode="General">
                  <c:v>0.28800999999999999</c:v>
                </c:pt>
                <c:pt idx="34142" formatCode="General">
                  <c:v>0.28800999999999999</c:v>
                </c:pt>
                <c:pt idx="34143" formatCode="General">
                  <c:v>0.28800999999999999</c:v>
                </c:pt>
                <c:pt idx="34144" formatCode="General">
                  <c:v>0.28800999999999999</c:v>
                </c:pt>
                <c:pt idx="34145" formatCode="General">
                  <c:v>0.28800999999999999</c:v>
                </c:pt>
                <c:pt idx="34146" formatCode="General">
                  <c:v>0.28800999999999999</c:v>
                </c:pt>
                <c:pt idx="34147" formatCode="General">
                  <c:v>0.28800999999999999</c:v>
                </c:pt>
                <c:pt idx="34148" formatCode="General">
                  <c:v>0.28800999999999999</c:v>
                </c:pt>
                <c:pt idx="34149" formatCode="General">
                  <c:v>0.28800999999999999</c:v>
                </c:pt>
                <c:pt idx="34150" formatCode="General">
                  <c:v>0.28800999999999999</c:v>
                </c:pt>
                <c:pt idx="34151" formatCode="General">
                  <c:v>0.28800999999999999</c:v>
                </c:pt>
                <c:pt idx="34152" formatCode="General">
                  <c:v>0.28800999999999999</c:v>
                </c:pt>
                <c:pt idx="34153" formatCode="General">
                  <c:v>0.28800999999999999</c:v>
                </c:pt>
                <c:pt idx="34154" formatCode="General">
                  <c:v>0.28800999999999999</c:v>
                </c:pt>
                <c:pt idx="34155" formatCode="General">
                  <c:v>0.28800999999999999</c:v>
                </c:pt>
                <c:pt idx="34156" formatCode="General">
                  <c:v>0.28800999999999999</c:v>
                </c:pt>
                <c:pt idx="34157" formatCode="General">
                  <c:v>0.28800999999999999</c:v>
                </c:pt>
                <c:pt idx="34158" formatCode="General">
                  <c:v>0.28800999999999999</c:v>
                </c:pt>
                <c:pt idx="34159" formatCode="General">
                  <c:v>0.28800999999999999</c:v>
                </c:pt>
                <c:pt idx="34160" formatCode="General">
                  <c:v>0.28800999999999999</c:v>
                </c:pt>
                <c:pt idx="34161" formatCode="General">
                  <c:v>0.28800999999999999</c:v>
                </c:pt>
                <c:pt idx="34162" formatCode="General">
                  <c:v>0.28800999999999999</c:v>
                </c:pt>
                <c:pt idx="34163" formatCode="General">
                  <c:v>0.28800999999999999</c:v>
                </c:pt>
                <c:pt idx="34164" formatCode="General">
                  <c:v>0.28800999999999999</c:v>
                </c:pt>
                <c:pt idx="34165" formatCode="General">
                  <c:v>0.28800999999999999</c:v>
                </c:pt>
                <c:pt idx="34166" formatCode="General">
                  <c:v>0.28800999999999999</c:v>
                </c:pt>
                <c:pt idx="34167" formatCode="General">
                  <c:v>0.28800999999999999</c:v>
                </c:pt>
                <c:pt idx="34168" formatCode="General">
                  <c:v>0.28800999999999999</c:v>
                </c:pt>
                <c:pt idx="34169" formatCode="General">
                  <c:v>0.28800999999999999</c:v>
                </c:pt>
                <c:pt idx="34170" formatCode="General">
                  <c:v>0.28800999999999999</c:v>
                </c:pt>
                <c:pt idx="34171" formatCode="General">
                  <c:v>0.28800999999999999</c:v>
                </c:pt>
                <c:pt idx="34172" formatCode="General">
                  <c:v>0.28800999999999999</c:v>
                </c:pt>
                <c:pt idx="34173" formatCode="General">
                  <c:v>0.28800999999999999</c:v>
                </c:pt>
                <c:pt idx="34174" formatCode="General">
                  <c:v>0.28800999999999999</c:v>
                </c:pt>
                <c:pt idx="34175" formatCode="General">
                  <c:v>0.28800999999999999</c:v>
                </c:pt>
                <c:pt idx="34176" formatCode="General">
                  <c:v>0.28800999999999999</c:v>
                </c:pt>
                <c:pt idx="34177" formatCode="General">
                  <c:v>0.28800999999999999</c:v>
                </c:pt>
                <c:pt idx="34178" formatCode="General">
                  <c:v>0.28800999999999999</c:v>
                </c:pt>
                <c:pt idx="34179" formatCode="General">
                  <c:v>0.28800999999999999</c:v>
                </c:pt>
                <c:pt idx="34180" formatCode="General">
                  <c:v>0.28800999999999999</c:v>
                </c:pt>
                <c:pt idx="34181" formatCode="General">
                  <c:v>0.28800999999999999</c:v>
                </c:pt>
                <c:pt idx="34182" formatCode="General">
                  <c:v>0.28800999999999999</c:v>
                </c:pt>
                <c:pt idx="34183" formatCode="General">
                  <c:v>0.28800999999999999</c:v>
                </c:pt>
                <c:pt idx="34184" formatCode="General">
                  <c:v>0.28800999999999999</c:v>
                </c:pt>
                <c:pt idx="34185" formatCode="General">
                  <c:v>0.28800999999999999</c:v>
                </c:pt>
                <c:pt idx="34186" formatCode="General">
                  <c:v>0.28800999999999999</c:v>
                </c:pt>
                <c:pt idx="34187" formatCode="General">
                  <c:v>0.28800999999999999</c:v>
                </c:pt>
                <c:pt idx="34188" formatCode="General">
                  <c:v>0.28800999999999999</c:v>
                </c:pt>
                <c:pt idx="34189" formatCode="General">
                  <c:v>0.28800999999999999</c:v>
                </c:pt>
                <c:pt idx="34190" formatCode="General">
                  <c:v>0.28800999999999999</c:v>
                </c:pt>
                <c:pt idx="34191" formatCode="General">
                  <c:v>0.28800999999999999</c:v>
                </c:pt>
                <c:pt idx="34192" formatCode="General">
                  <c:v>0.28800999999999999</c:v>
                </c:pt>
                <c:pt idx="34193" formatCode="General">
                  <c:v>0.28800999999999999</c:v>
                </c:pt>
                <c:pt idx="34194" formatCode="General">
                  <c:v>0.28800999999999999</c:v>
                </c:pt>
                <c:pt idx="34195" formatCode="General">
                  <c:v>0.28800999999999999</c:v>
                </c:pt>
                <c:pt idx="34196" formatCode="General">
                  <c:v>0.28800999999999999</c:v>
                </c:pt>
                <c:pt idx="34197" formatCode="General">
                  <c:v>0.28800999999999999</c:v>
                </c:pt>
                <c:pt idx="34198" formatCode="General">
                  <c:v>0.28800999999999999</c:v>
                </c:pt>
                <c:pt idx="34199" formatCode="General">
                  <c:v>0.28800999999999999</c:v>
                </c:pt>
                <c:pt idx="34200" formatCode="General">
                  <c:v>0.28800999999999999</c:v>
                </c:pt>
                <c:pt idx="34201" formatCode="General">
                  <c:v>0.28800999999999999</c:v>
                </c:pt>
                <c:pt idx="34202" formatCode="General">
                  <c:v>0.28800999999999999</c:v>
                </c:pt>
                <c:pt idx="34203" formatCode="General">
                  <c:v>0.28800999999999999</c:v>
                </c:pt>
                <c:pt idx="34204" formatCode="General">
                  <c:v>0.28800999999999999</c:v>
                </c:pt>
                <c:pt idx="34205" formatCode="General">
                  <c:v>0.28800999999999999</c:v>
                </c:pt>
                <c:pt idx="34206" formatCode="General">
                  <c:v>0.28800999999999999</c:v>
                </c:pt>
                <c:pt idx="34207" formatCode="General">
                  <c:v>0.28800999999999999</c:v>
                </c:pt>
                <c:pt idx="34208" formatCode="General">
                  <c:v>0.28800999999999999</c:v>
                </c:pt>
                <c:pt idx="34209" formatCode="General">
                  <c:v>0.28800999999999999</c:v>
                </c:pt>
                <c:pt idx="34210" formatCode="General">
                  <c:v>0.28800999999999999</c:v>
                </c:pt>
                <c:pt idx="34211" formatCode="General">
                  <c:v>0.28800999999999999</c:v>
                </c:pt>
                <c:pt idx="34212" formatCode="General">
                  <c:v>0.28799999999999998</c:v>
                </c:pt>
                <c:pt idx="34213" formatCode="General">
                  <c:v>0.28799999999999998</c:v>
                </c:pt>
                <c:pt idx="34214" formatCode="General">
                  <c:v>0.28799999999999998</c:v>
                </c:pt>
                <c:pt idx="34215" formatCode="General">
                  <c:v>0.28799999999999998</c:v>
                </c:pt>
                <c:pt idx="34216" formatCode="General">
                  <c:v>0.28799999999999998</c:v>
                </c:pt>
                <c:pt idx="34217" formatCode="General">
                  <c:v>0.28799999999999998</c:v>
                </c:pt>
                <c:pt idx="34218" formatCode="General">
                  <c:v>0.28799999999999998</c:v>
                </c:pt>
                <c:pt idx="34219" formatCode="General">
                  <c:v>0.28799999999999998</c:v>
                </c:pt>
                <c:pt idx="34220" formatCode="General">
                  <c:v>0.28799999999999998</c:v>
                </c:pt>
                <c:pt idx="34221" formatCode="General">
                  <c:v>0.28799999999999998</c:v>
                </c:pt>
                <c:pt idx="34222" formatCode="General">
                  <c:v>0.28799999999999998</c:v>
                </c:pt>
                <c:pt idx="34223" formatCode="General">
                  <c:v>0.28799999999999998</c:v>
                </c:pt>
                <c:pt idx="34224" formatCode="General">
                  <c:v>0.28799999999999998</c:v>
                </c:pt>
                <c:pt idx="34225" formatCode="General">
                  <c:v>0.28799999999999998</c:v>
                </c:pt>
                <c:pt idx="34226" formatCode="General">
                  <c:v>0.28799999999999998</c:v>
                </c:pt>
                <c:pt idx="34227" formatCode="General">
                  <c:v>0.28799999999999998</c:v>
                </c:pt>
                <c:pt idx="34228" formatCode="General">
                  <c:v>0.28799999999999998</c:v>
                </c:pt>
                <c:pt idx="34229" formatCode="General">
                  <c:v>0.28799999999999998</c:v>
                </c:pt>
                <c:pt idx="34230" formatCode="General">
                  <c:v>0.28799999999999998</c:v>
                </c:pt>
                <c:pt idx="34231" formatCode="General">
                  <c:v>0.28799999999999998</c:v>
                </c:pt>
                <c:pt idx="34232" formatCode="General">
                  <c:v>0.28799999999999998</c:v>
                </c:pt>
                <c:pt idx="34233" formatCode="General">
                  <c:v>0.28799999999999998</c:v>
                </c:pt>
                <c:pt idx="34234" formatCode="General">
                  <c:v>0.28799999999999998</c:v>
                </c:pt>
                <c:pt idx="34235" formatCode="General">
                  <c:v>0.28799999999999998</c:v>
                </c:pt>
                <c:pt idx="34236" formatCode="General">
                  <c:v>0.28799999999999998</c:v>
                </c:pt>
                <c:pt idx="34237" formatCode="General">
                  <c:v>0.28799999999999998</c:v>
                </c:pt>
                <c:pt idx="34238" formatCode="General">
                  <c:v>0.28799999999999998</c:v>
                </c:pt>
                <c:pt idx="34239" formatCode="General">
                  <c:v>0.28799999999999998</c:v>
                </c:pt>
                <c:pt idx="34240" formatCode="General">
                  <c:v>0.28799999999999998</c:v>
                </c:pt>
                <c:pt idx="34241" formatCode="General">
                  <c:v>0.28799999999999998</c:v>
                </c:pt>
                <c:pt idx="34242" formatCode="General">
                  <c:v>0.28799999999999998</c:v>
                </c:pt>
                <c:pt idx="34243" formatCode="General">
                  <c:v>0.28799999999999998</c:v>
                </c:pt>
                <c:pt idx="34244" formatCode="General">
                  <c:v>0.28799999999999998</c:v>
                </c:pt>
                <c:pt idx="34245" formatCode="General">
                  <c:v>0.28799999999999998</c:v>
                </c:pt>
                <c:pt idx="34246" formatCode="General">
                  <c:v>0.28799999999999998</c:v>
                </c:pt>
                <c:pt idx="34247" formatCode="General">
                  <c:v>0.28799999999999998</c:v>
                </c:pt>
                <c:pt idx="34248" formatCode="General">
                  <c:v>0.28799000000000002</c:v>
                </c:pt>
                <c:pt idx="34249" formatCode="General">
                  <c:v>0.28799000000000002</c:v>
                </c:pt>
                <c:pt idx="34250" formatCode="General">
                  <c:v>0.28799000000000002</c:v>
                </c:pt>
                <c:pt idx="34251" formatCode="General">
                  <c:v>0.28799000000000002</c:v>
                </c:pt>
                <c:pt idx="34252" formatCode="General">
                  <c:v>0.28799000000000002</c:v>
                </c:pt>
                <c:pt idx="34253" formatCode="General">
                  <c:v>0.28799000000000002</c:v>
                </c:pt>
                <c:pt idx="34254" formatCode="General">
                  <c:v>0.28799000000000002</c:v>
                </c:pt>
                <c:pt idx="34255" formatCode="General">
                  <c:v>0.28799000000000002</c:v>
                </c:pt>
                <c:pt idx="34256" formatCode="General">
                  <c:v>0.28799000000000002</c:v>
                </c:pt>
                <c:pt idx="34257" formatCode="General">
                  <c:v>0.28799000000000002</c:v>
                </c:pt>
                <c:pt idx="34258" formatCode="General">
                  <c:v>0.28799000000000002</c:v>
                </c:pt>
                <c:pt idx="34259" formatCode="General">
                  <c:v>0.28799000000000002</c:v>
                </c:pt>
                <c:pt idx="34260" formatCode="General">
                  <c:v>0.28799000000000002</c:v>
                </c:pt>
                <c:pt idx="34261" formatCode="General">
                  <c:v>0.28799000000000002</c:v>
                </c:pt>
                <c:pt idx="34262" formatCode="General">
                  <c:v>0.28799000000000002</c:v>
                </c:pt>
                <c:pt idx="34263" formatCode="General">
                  <c:v>0.28799000000000002</c:v>
                </c:pt>
                <c:pt idx="34264" formatCode="General">
                  <c:v>0.28799000000000002</c:v>
                </c:pt>
                <c:pt idx="34265" formatCode="General">
                  <c:v>0.28799000000000002</c:v>
                </c:pt>
                <c:pt idx="34266" formatCode="General">
                  <c:v>0.28799000000000002</c:v>
                </c:pt>
                <c:pt idx="34267" formatCode="General">
                  <c:v>0.28799000000000002</c:v>
                </c:pt>
                <c:pt idx="34268" formatCode="General">
                  <c:v>0.28799000000000002</c:v>
                </c:pt>
                <c:pt idx="34269" formatCode="General">
                  <c:v>0.28799000000000002</c:v>
                </c:pt>
                <c:pt idx="34270" formatCode="General">
                  <c:v>0.28798000000000001</c:v>
                </c:pt>
                <c:pt idx="34271" formatCode="General">
                  <c:v>0.28798000000000001</c:v>
                </c:pt>
                <c:pt idx="34272" formatCode="General">
                  <c:v>0.28798000000000001</c:v>
                </c:pt>
                <c:pt idx="34273" formatCode="General">
                  <c:v>0.28798000000000001</c:v>
                </c:pt>
                <c:pt idx="34274" formatCode="General">
                  <c:v>0.28798000000000001</c:v>
                </c:pt>
                <c:pt idx="34275" formatCode="General">
                  <c:v>0.28798000000000001</c:v>
                </c:pt>
                <c:pt idx="34276" formatCode="General">
                  <c:v>0.28798000000000001</c:v>
                </c:pt>
                <c:pt idx="34277" formatCode="General">
                  <c:v>0.28798000000000001</c:v>
                </c:pt>
                <c:pt idx="34278" formatCode="General">
                  <c:v>0.28798000000000001</c:v>
                </c:pt>
                <c:pt idx="34279" formatCode="General">
                  <c:v>0.28798000000000001</c:v>
                </c:pt>
                <c:pt idx="34280" formatCode="General">
                  <c:v>0.28798000000000001</c:v>
                </c:pt>
                <c:pt idx="34281" formatCode="General">
                  <c:v>0.28798000000000001</c:v>
                </c:pt>
                <c:pt idx="34282" formatCode="General">
                  <c:v>0.28798000000000001</c:v>
                </c:pt>
                <c:pt idx="34283" formatCode="General">
                  <c:v>0.28798000000000001</c:v>
                </c:pt>
                <c:pt idx="34284" formatCode="General">
                  <c:v>0.28798000000000001</c:v>
                </c:pt>
                <c:pt idx="34285" formatCode="General">
                  <c:v>0.28798000000000001</c:v>
                </c:pt>
                <c:pt idx="34286" formatCode="General">
                  <c:v>0.28798000000000001</c:v>
                </c:pt>
                <c:pt idx="34287" formatCode="General">
                  <c:v>0.28798000000000001</c:v>
                </c:pt>
                <c:pt idx="34288" formatCode="General">
                  <c:v>0.28798000000000001</c:v>
                </c:pt>
                <c:pt idx="34289" formatCode="General">
                  <c:v>0.28797</c:v>
                </c:pt>
                <c:pt idx="34290" formatCode="General">
                  <c:v>0.28797</c:v>
                </c:pt>
                <c:pt idx="34291" formatCode="General">
                  <c:v>0.28797</c:v>
                </c:pt>
                <c:pt idx="34292" formatCode="General">
                  <c:v>0.28797</c:v>
                </c:pt>
                <c:pt idx="34293" formatCode="General">
                  <c:v>0.28797</c:v>
                </c:pt>
                <c:pt idx="34294" formatCode="General">
                  <c:v>0.28797</c:v>
                </c:pt>
                <c:pt idx="34295" formatCode="General">
                  <c:v>0.28797</c:v>
                </c:pt>
                <c:pt idx="34296" formatCode="General">
                  <c:v>0.28797</c:v>
                </c:pt>
                <c:pt idx="34297" formatCode="General">
                  <c:v>0.28797</c:v>
                </c:pt>
                <c:pt idx="34298" formatCode="General">
                  <c:v>0.28797</c:v>
                </c:pt>
                <c:pt idx="34299" formatCode="General">
                  <c:v>0.28797</c:v>
                </c:pt>
                <c:pt idx="34300" formatCode="General">
                  <c:v>0.28797</c:v>
                </c:pt>
                <c:pt idx="34301" formatCode="General">
                  <c:v>0.28797</c:v>
                </c:pt>
                <c:pt idx="34302" formatCode="General">
                  <c:v>0.28797</c:v>
                </c:pt>
                <c:pt idx="34303" formatCode="General">
                  <c:v>0.28797</c:v>
                </c:pt>
                <c:pt idx="34304" formatCode="General">
                  <c:v>0.28797</c:v>
                </c:pt>
                <c:pt idx="34305" formatCode="General">
                  <c:v>0.28795999999999999</c:v>
                </c:pt>
                <c:pt idx="34306" formatCode="General">
                  <c:v>0.28795999999999999</c:v>
                </c:pt>
                <c:pt idx="34307" formatCode="General">
                  <c:v>0.28795999999999999</c:v>
                </c:pt>
                <c:pt idx="34308" formatCode="General">
                  <c:v>0.28795999999999999</c:v>
                </c:pt>
                <c:pt idx="34309" formatCode="General">
                  <c:v>0.28795999999999999</c:v>
                </c:pt>
                <c:pt idx="34310" formatCode="General">
                  <c:v>0.28795999999999999</c:v>
                </c:pt>
                <c:pt idx="34311" formatCode="General">
                  <c:v>0.28795999999999999</c:v>
                </c:pt>
                <c:pt idx="34312" formatCode="General">
                  <c:v>0.28795999999999999</c:v>
                </c:pt>
                <c:pt idx="34313" formatCode="General">
                  <c:v>0.28795999999999999</c:v>
                </c:pt>
                <c:pt idx="34314" formatCode="General">
                  <c:v>0.28795999999999999</c:v>
                </c:pt>
                <c:pt idx="34315" formatCode="General">
                  <c:v>0.28795999999999999</c:v>
                </c:pt>
                <c:pt idx="34316" formatCode="General">
                  <c:v>0.28795999999999999</c:v>
                </c:pt>
                <c:pt idx="34317" formatCode="General">
                  <c:v>0.28795999999999999</c:v>
                </c:pt>
                <c:pt idx="34318" formatCode="General">
                  <c:v>0.28795999999999999</c:v>
                </c:pt>
                <c:pt idx="34319" formatCode="General">
                  <c:v>0.28795999999999999</c:v>
                </c:pt>
                <c:pt idx="34320" formatCode="General">
                  <c:v>0.28794999999999998</c:v>
                </c:pt>
                <c:pt idx="34321" formatCode="General">
                  <c:v>0.28794999999999998</c:v>
                </c:pt>
                <c:pt idx="34322" formatCode="General">
                  <c:v>0.28794999999999998</c:v>
                </c:pt>
                <c:pt idx="34323" formatCode="General">
                  <c:v>0.28794999999999998</c:v>
                </c:pt>
                <c:pt idx="34324" formatCode="General">
                  <c:v>0.28794999999999998</c:v>
                </c:pt>
                <c:pt idx="34325" formatCode="General">
                  <c:v>0.28794999999999998</c:v>
                </c:pt>
                <c:pt idx="34326" formatCode="General">
                  <c:v>0.28794999999999998</c:v>
                </c:pt>
                <c:pt idx="34327" formatCode="General">
                  <c:v>0.28794999999999998</c:v>
                </c:pt>
                <c:pt idx="34328" formatCode="General">
                  <c:v>0.28794999999999998</c:v>
                </c:pt>
                <c:pt idx="34329" formatCode="General">
                  <c:v>0.28794999999999998</c:v>
                </c:pt>
                <c:pt idx="34330" formatCode="General">
                  <c:v>0.28794999999999998</c:v>
                </c:pt>
                <c:pt idx="34331" formatCode="General">
                  <c:v>0.28794999999999998</c:v>
                </c:pt>
                <c:pt idx="34332" formatCode="General">
                  <c:v>0.28794999999999998</c:v>
                </c:pt>
                <c:pt idx="34333" formatCode="General">
                  <c:v>0.28794999999999998</c:v>
                </c:pt>
                <c:pt idx="34334" formatCode="General">
                  <c:v>0.28793999999999997</c:v>
                </c:pt>
                <c:pt idx="34335" formatCode="General">
                  <c:v>0.28793999999999997</c:v>
                </c:pt>
                <c:pt idx="34336" formatCode="General">
                  <c:v>0.28793999999999997</c:v>
                </c:pt>
                <c:pt idx="34337" formatCode="General">
                  <c:v>0.28793999999999997</c:v>
                </c:pt>
                <c:pt idx="34338" formatCode="General">
                  <c:v>0.28793999999999997</c:v>
                </c:pt>
                <c:pt idx="34339" formatCode="General">
                  <c:v>0.28793999999999997</c:v>
                </c:pt>
                <c:pt idx="34340" formatCode="General">
                  <c:v>0.28793999999999997</c:v>
                </c:pt>
                <c:pt idx="34341" formatCode="General">
                  <c:v>0.28793999999999997</c:v>
                </c:pt>
                <c:pt idx="34342" formatCode="General">
                  <c:v>0.28793999999999997</c:v>
                </c:pt>
                <c:pt idx="34343" formatCode="General">
                  <c:v>0.28793999999999997</c:v>
                </c:pt>
                <c:pt idx="34344" formatCode="General">
                  <c:v>0.28793999999999997</c:v>
                </c:pt>
                <c:pt idx="34345" formatCode="General">
                  <c:v>0.28793999999999997</c:v>
                </c:pt>
                <c:pt idx="34346" formatCode="General">
                  <c:v>0.28793999999999997</c:v>
                </c:pt>
                <c:pt idx="34347" formatCode="General">
                  <c:v>0.28793000000000002</c:v>
                </c:pt>
                <c:pt idx="34348" formatCode="General">
                  <c:v>0.28793000000000002</c:v>
                </c:pt>
                <c:pt idx="34349" formatCode="General">
                  <c:v>0.28793000000000002</c:v>
                </c:pt>
                <c:pt idx="34350" formatCode="General">
                  <c:v>0.28793000000000002</c:v>
                </c:pt>
                <c:pt idx="34351" formatCode="General">
                  <c:v>0.28793000000000002</c:v>
                </c:pt>
                <c:pt idx="34352" formatCode="General">
                  <c:v>0.28793000000000002</c:v>
                </c:pt>
                <c:pt idx="34353" formatCode="General">
                  <c:v>0.28793000000000002</c:v>
                </c:pt>
                <c:pt idx="34354" formatCode="General">
                  <c:v>0.28793000000000002</c:v>
                </c:pt>
                <c:pt idx="34355" formatCode="General">
                  <c:v>0.28793000000000002</c:v>
                </c:pt>
                <c:pt idx="34356" formatCode="General">
                  <c:v>0.28793000000000002</c:v>
                </c:pt>
                <c:pt idx="34357" formatCode="General">
                  <c:v>0.28793000000000002</c:v>
                </c:pt>
                <c:pt idx="34358" formatCode="General">
                  <c:v>0.28793000000000002</c:v>
                </c:pt>
                <c:pt idx="34359" formatCode="General">
                  <c:v>0.28793000000000002</c:v>
                </c:pt>
                <c:pt idx="34360" formatCode="General">
                  <c:v>0.28792000000000001</c:v>
                </c:pt>
                <c:pt idx="34361" formatCode="General">
                  <c:v>0.28792000000000001</c:v>
                </c:pt>
                <c:pt idx="34362" formatCode="General">
                  <c:v>0.28792000000000001</c:v>
                </c:pt>
                <c:pt idx="34363" formatCode="General">
                  <c:v>0.28792000000000001</c:v>
                </c:pt>
                <c:pt idx="34364" formatCode="General">
                  <c:v>0.28792000000000001</c:v>
                </c:pt>
                <c:pt idx="34365" formatCode="General">
                  <c:v>0.28792000000000001</c:v>
                </c:pt>
                <c:pt idx="34366" formatCode="General">
                  <c:v>0.28792000000000001</c:v>
                </c:pt>
                <c:pt idx="34367" formatCode="General">
                  <c:v>0.28792000000000001</c:v>
                </c:pt>
                <c:pt idx="34368" formatCode="General">
                  <c:v>0.28792000000000001</c:v>
                </c:pt>
                <c:pt idx="34369" formatCode="General">
                  <c:v>0.28792000000000001</c:v>
                </c:pt>
                <c:pt idx="34370" formatCode="General">
                  <c:v>0.28792000000000001</c:v>
                </c:pt>
                <c:pt idx="34371" formatCode="General">
                  <c:v>0.28792000000000001</c:v>
                </c:pt>
                <c:pt idx="34372" formatCode="General">
                  <c:v>0.28792000000000001</c:v>
                </c:pt>
                <c:pt idx="34373" formatCode="General">
                  <c:v>0.28791</c:v>
                </c:pt>
                <c:pt idx="34374" formatCode="General">
                  <c:v>0.28791</c:v>
                </c:pt>
                <c:pt idx="34375" formatCode="General">
                  <c:v>0.28791</c:v>
                </c:pt>
                <c:pt idx="34376" formatCode="General">
                  <c:v>0.28791</c:v>
                </c:pt>
                <c:pt idx="34377" formatCode="General">
                  <c:v>0.28791</c:v>
                </c:pt>
                <c:pt idx="34378" formatCode="General">
                  <c:v>0.28791</c:v>
                </c:pt>
                <c:pt idx="34379" formatCode="General">
                  <c:v>0.28791</c:v>
                </c:pt>
                <c:pt idx="34380" formatCode="General">
                  <c:v>0.28791</c:v>
                </c:pt>
                <c:pt idx="34381" formatCode="General">
                  <c:v>0.28791</c:v>
                </c:pt>
                <c:pt idx="34382" formatCode="General">
                  <c:v>0.28791</c:v>
                </c:pt>
                <c:pt idx="34383" formatCode="General">
                  <c:v>0.28791</c:v>
                </c:pt>
                <c:pt idx="34384" formatCode="General">
                  <c:v>0.28791</c:v>
                </c:pt>
                <c:pt idx="34385" formatCode="General">
                  <c:v>0.28789999999999999</c:v>
                </c:pt>
                <c:pt idx="34386" formatCode="General">
                  <c:v>0.28789999999999999</c:v>
                </c:pt>
                <c:pt idx="34387" formatCode="General">
                  <c:v>0.28789999999999999</c:v>
                </c:pt>
                <c:pt idx="34388" formatCode="General">
                  <c:v>0.28789999999999999</c:v>
                </c:pt>
                <c:pt idx="34389" formatCode="General">
                  <c:v>0.28789999999999999</c:v>
                </c:pt>
                <c:pt idx="34390" formatCode="General">
                  <c:v>0.28789999999999999</c:v>
                </c:pt>
                <c:pt idx="34391" formatCode="General">
                  <c:v>0.28789999999999999</c:v>
                </c:pt>
                <c:pt idx="34392" formatCode="General">
                  <c:v>0.28789999999999999</c:v>
                </c:pt>
                <c:pt idx="34393" formatCode="General">
                  <c:v>0.28789999999999999</c:v>
                </c:pt>
                <c:pt idx="34394" formatCode="General">
                  <c:v>0.28789999999999999</c:v>
                </c:pt>
                <c:pt idx="34395" formatCode="General">
                  <c:v>0.28789999999999999</c:v>
                </c:pt>
                <c:pt idx="34396" formatCode="General">
                  <c:v>0.28789999999999999</c:v>
                </c:pt>
                <c:pt idx="34397" formatCode="General">
                  <c:v>0.28789999999999999</c:v>
                </c:pt>
                <c:pt idx="34398" formatCode="General">
                  <c:v>0.28788999999999998</c:v>
                </c:pt>
                <c:pt idx="34399" formatCode="General">
                  <c:v>0.28788999999999998</c:v>
                </c:pt>
                <c:pt idx="34400" formatCode="General">
                  <c:v>0.28788999999999998</c:v>
                </c:pt>
                <c:pt idx="34401" formatCode="General">
                  <c:v>0.28788999999999998</c:v>
                </c:pt>
                <c:pt idx="34402" formatCode="General">
                  <c:v>0.28788999999999998</c:v>
                </c:pt>
                <c:pt idx="34403" formatCode="General">
                  <c:v>0.28788999999999998</c:v>
                </c:pt>
                <c:pt idx="34404" formatCode="General">
                  <c:v>0.28788999999999998</c:v>
                </c:pt>
                <c:pt idx="34405" formatCode="General">
                  <c:v>0.28788999999999998</c:v>
                </c:pt>
                <c:pt idx="34406" formatCode="General">
                  <c:v>0.28788999999999998</c:v>
                </c:pt>
                <c:pt idx="34407" formatCode="General">
                  <c:v>0.28788999999999998</c:v>
                </c:pt>
                <c:pt idx="34408" formatCode="General">
                  <c:v>0.28788999999999998</c:v>
                </c:pt>
                <c:pt idx="34409" formatCode="General">
                  <c:v>0.28788999999999998</c:v>
                </c:pt>
                <c:pt idx="34410" formatCode="General">
                  <c:v>0.28788000000000002</c:v>
                </c:pt>
                <c:pt idx="34411" formatCode="General">
                  <c:v>0.28788000000000002</c:v>
                </c:pt>
                <c:pt idx="34412" formatCode="General">
                  <c:v>0.28788000000000002</c:v>
                </c:pt>
                <c:pt idx="34413" formatCode="General">
                  <c:v>0.28788000000000002</c:v>
                </c:pt>
                <c:pt idx="34414" formatCode="General">
                  <c:v>0.28788000000000002</c:v>
                </c:pt>
                <c:pt idx="34415" formatCode="General">
                  <c:v>0.28788000000000002</c:v>
                </c:pt>
                <c:pt idx="34416" formatCode="General">
                  <c:v>0.28788000000000002</c:v>
                </c:pt>
                <c:pt idx="34417" formatCode="General">
                  <c:v>0.28788000000000002</c:v>
                </c:pt>
                <c:pt idx="34418" formatCode="General">
                  <c:v>0.28788000000000002</c:v>
                </c:pt>
                <c:pt idx="34419" formatCode="General">
                  <c:v>0.28788000000000002</c:v>
                </c:pt>
                <c:pt idx="34420" formatCode="General">
                  <c:v>0.28788000000000002</c:v>
                </c:pt>
                <c:pt idx="34421" formatCode="General">
                  <c:v>0.28788000000000002</c:v>
                </c:pt>
                <c:pt idx="34422" formatCode="General">
                  <c:v>0.28787000000000001</c:v>
                </c:pt>
                <c:pt idx="34423" formatCode="General">
                  <c:v>0.28787000000000001</c:v>
                </c:pt>
                <c:pt idx="34424" formatCode="General">
                  <c:v>0.28787000000000001</c:v>
                </c:pt>
                <c:pt idx="34425" formatCode="General">
                  <c:v>0.28787000000000001</c:v>
                </c:pt>
                <c:pt idx="34426" formatCode="General">
                  <c:v>0.28787000000000001</c:v>
                </c:pt>
                <c:pt idx="34427" formatCode="General">
                  <c:v>0.28787000000000001</c:v>
                </c:pt>
                <c:pt idx="34428" formatCode="General">
                  <c:v>0.28787000000000001</c:v>
                </c:pt>
                <c:pt idx="34429" formatCode="General">
                  <c:v>0.28787000000000001</c:v>
                </c:pt>
                <c:pt idx="34430" formatCode="General">
                  <c:v>0.28787000000000001</c:v>
                </c:pt>
                <c:pt idx="34431" formatCode="General">
                  <c:v>0.28787000000000001</c:v>
                </c:pt>
                <c:pt idx="34432" formatCode="General">
                  <c:v>0.28787000000000001</c:v>
                </c:pt>
                <c:pt idx="34433" formatCode="General">
                  <c:v>0.28786</c:v>
                </c:pt>
                <c:pt idx="34434" formatCode="General">
                  <c:v>0.28786</c:v>
                </c:pt>
                <c:pt idx="34435" formatCode="General">
                  <c:v>0.28786</c:v>
                </c:pt>
                <c:pt idx="34436" formatCode="General">
                  <c:v>0.28786</c:v>
                </c:pt>
                <c:pt idx="34437" formatCode="General">
                  <c:v>0.28786</c:v>
                </c:pt>
                <c:pt idx="34438" formatCode="General">
                  <c:v>0.28786</c:v>
                </c:pt>
                <c:pt idx="34439" formatCode="General">
                  <c:v>0.28786</c:v>
                </c:pt>
                <c:pt idx="34440" formatCode="General">
                  <c:v>0.28786</c:v>
                </c:pt>
                <c:pt idx="34441" formatCode="General">
                  <c:v>0.28786</c:v>
                </c:pt>
                <c:pt idx="34442" formatCode="General">
                  <c:v>0.28786</c:v>
                </c:pt>
                <c:pt idx="34443" formatCode="General">
                  <c:v>0.28786</c:v>
                </c:pt>
                <c:pt idx="34444" formatCode="General">
                  <c:v>0.28784999999999999</c:v>
                </c:pt>
                <c:pt idx="34445" formatCode="General">
                  <c:v>0.28784999999999999</c:v>
                </c:pt>
                <c:pt idx="34446" formatCode="General">
                  <c:v>0.28784999999999999</c:v>
                </c:pt>
                <c:pt idx="34447" formatCode="General">
                  <c:v>0.28784999999999999</c:v>
                </c:pt>
                <c:pt idx="34448" formatCode="General">
                  <c:v>0.28784999999999999</c:v>
                </c:pt>
                <c:pt idx="34449" formatCode="General">
                  <c:v>0.28784999999999999</c:v>
                </c:pt>
                <c:pt idx="34450" formatCode="General">
                  <c:v>0.28784999999999999</c:v>
                </c:pt>
                <c:pt idx="34451" formatCode="General">
                  <c:v>0.28784999999999999</c:v>
                </c:pt>
                <c:pt idx="34452" formatCode="General">
                  <c:v>0.28784999999999999</c:v>
                </c:pt>
                <c:pt idx="34453" formatCode="General">
                  <c:v>0.28784999999999999</c:v>
                </c:pt>
                <c:pt idx="34454" formatCode="General">
                  <c:v>0.28784999999999999</c:v>
                </c:pt>
                <c:pt idx="34455" formatCode="General">
                  <c:v>0.28783999999999998</c:v>
                </c:pt>
                <c:pt idx="34456" formatCode="General">
                  <c:v>0.28783999999999998</c:v>
                </c:pt>
                <c:pt idx="34457" formatCode="General">
                  <c:v>0.28783999999999998</c:v>
                </c:pt>
                <c:pt idx="34458" formatCode="General">
                  <c:v>0.28783999999999998</c:v>
                </c:pt>
                <c:pt idx="34459" formatCode="General">
                  <c:v>0.28783999999999998</c:v>
                </c:pt>
                <c:pt idx="34460" formatCode="General">
                  <c:v>0.28783999999999998</c:v>
                </c:pt>
                <c:pt idx="34461" formatCode="General">
                  <c:v>0.28783999999999998</c:v>
                </c:pt>
                <c:pt idx="34462" formatCode="General">
                  <c:v>0.28783999999999998</c:v>
                </c:pt>
                <c:pt idx="34463" formatCode="General">
                  <c:v>0.28783999999999998</c:v>
                </c:pt>
                <c:pt idx="34464" formatCode="General">
                  <c:v>0.28783999999999998</c:v>
                </c:pt>
                <c:pt idx="34465" formatCode="General">
                  <c:v>0.28783999999999998</c:v>
                </c:pt>
                <c:pt idx="34466" formatCode="General">
                  <c:v>0.28782999999999997</c:v>
                </c:pt>
                <c:pt idx="34467" formatCode="General">
                  <c:v>0.28782999999999997</c:v>
                </c:pt>
                <c:pt idx="34468" formatCode="General">
                  <c:v>0.28782999999999997</c:v>
                </c:pt>
                <c:pt idx="34469" formatCode="General">
                  <c:v>0.28782999999999997</c:v>
                </c:pt>
                <c:pt idx="34470" formatCode="General">
                  <c:v>0.28782999999999997</c:v>
                </c:pt>
                <c:pt idx="34471" formatCode="General">
                  <c:v>0.28782999999999997</c:v>
                </c:pt>
                <c:pt idx="34472" formatCode="General">
                  <c:v>0.28782999999999997</c:v>
                </c:pt>
                <c:pt idx="34473" formatCode="General">
                  <c:v>0.28782999999999997</c:v>
                </c:pt>
                <c:pt idx="34474" formatCode="General">
                  <c:v>0.28782999999999997</c:v>
                </c:pt>
                <c:pt idx="34475" formatCode="General">
                  <c:v>0.28782999999999997</c:v>
                </c:pt>
                <c:pt idx="34476" formatCode="General">
                  <c:v>0.28782000000000002</c:v>
                </c:pt>
                <c:pt idx="34477" formatCode="General">
                  <c:v>0.28782000000000002</c:v>
                </c:pt>
                <c:pt idx="34478" formatCode="General">
                  <c:v>0.28782000000000002</c:v>
                </c:pt>
                <c:pt idx="34479" formatCode="General">
                  <c:v>0.28782000000000002</c:v>
                </c:pt>
                <c:pt idx="34480" formatCode="General">
                  <c:v>0.28782000000000002</c:v>
                </c:pt>
                <c:pt idx="34481" formatCode="General">
                  <c:v>0.28782000000000002</c:v>
                </c:pt>
                <c:pt idx="34482" formatCode="General">
                  <c:v>0.28782000000000002</c:v>
                </c:pt>
                <c:pt idx="34483" formatCode="General">
                  <c:v>0.28782000000000002</c:v>
                </c:pt>
                <c:pt idx="34484" formatCode="General">
                  <c:v>0.28782000000000002</c:v>
                </c:pt>
                <c:pt idx="34485" formatCode="General">
                  <c:v>0.28782000000000002</c:v>
                </c:pt>
                <c:pt idx="34486" formatCode="General">
                  <c:v>0.28781000000000001</c:v>
                </c:pt>
                <c:pt idx="34487" formatCode="General">
                  <c:v>0.28781000000000001</c:v>
                </c:pt>
                <c:pt idx="34488" formatCode="General">
                  <c:v>0.28781000000000001</c:v>
                </c:pt>
                <c:pt idx="34489" formatCode="General">
                  <c:v>0.28781000000000001</c:v>
                </c:pt>
                <c:pt idx="34490" formatCode="General">
                  <c:v>0.28781000000000001</c:v>
                </c:pt>
                <c:pt idx="34491" formatCode="General">
                  <c:v>0.28781000000000001</c:v>
                </c:pt>
                <c:pt idx="34492" formatCode="General">
                  <c:v>0.28781000000000001</c:v>
                </c:pt>
                <c:pt idx="34493" formatCode="General">
                  <c:v>0.28781000000000001</c:v>
                </c:pt>
                <c:pt idx="34494" formatCode="General">
                  <c:v>0.28781000000000001</c:v>
                </c:pt>
                <c:pt idx="34495" formatCode="General">
                  <c:v>0.28781000000000001</c:v>
                </c:pt>
                <c:pt idx="34496" formatCode="General">
                  <c:v>0.2878</c:v>
                </c:pt>
                <c:pt idx="34497" formatCode="General">
                  <c:v>0.2878</c:v>
                </c:pt>
                <c:pt idx="34498" formatCode="General">
                  <c:v>0.2878</c:v>
                </c:pt>
                <c:pt idx="34499" formatCode="General">
                  <c:v>0.2878</c:v>
                </c:pt>
                <c:pt idx="34500" formatCode="General">
                  <c:v>0.2878</c:v>
                </c:pt>
                <c:pt idx="34501" formatCode="General">
                  <c:v>0.2878</c:v>
                </c:pt>
                <c:pt idx="34502" formatCode="General">
                  <c:v>0.2878</c:v>
                </c:pt>
                <c:pt idx="34503" formatCode="General">
                  <c:v>0.2878</c:v>
                </c:pt>
                <c:pt idx="34504" formatCode="General">
                  <c:v>0.2878</c:v>
                </c:pt>
                <c:pt idx="34505" formatCode="General">
                  <c:v>0.28778999999999999</c:v>
                </c:pt>
                <c:pt idx="34506" formatCode="General">
                  <c:v>0.28778999999999999</c:v>
                </c:pt>
                <c:pt idx="34507" formatCode="General">
                  <c:v>0.28778999999999999</c:v>
                </c:pt>
                <c:pt idx="34508" formatCode="General">
                  <c:v>0.28778999999999999</c:v>
                </c:pt>
                <c:pt idx="34509" formatCode="General">
                  <c:v>0.28778999999999999</c:v>
                </c:pt>
                <c:pt idx="34510" formatCode="General">
                  <c:v>0.28778999999999999</c:v>
                </c:pt>
                <c:pt idx="34511" formatCode="General">
                  <c:v>0.28778999999999999</c:v>
                </c:pt>
                <c:pt idx="34512" formatCode="General">
                  <c:v>0.28778999999999999</c:v>
                </c:pt>
                <c:pt idx="34513" formatCode="General">
                  <c:v>0.28778999999999999</c:v>
                </c:pt>
                <c:pt idx="34514" formatCode="General">
                  <c:v>0.28777999999999998</c:v>
                </c:pt>
                <c:pt idx="34515" formatCode="General">
                  <c:v>0.28777999999999998</c:v>
                </c:pt>
                <c:pt idx="34516" formatCode="General">
                  <c:v>0.28777999999999998</c:v>
                </c:pt>
                <c:pt idx="34517" formatCode="General">
                  <c:v>0.28777999999999998</c:v>
                </c:pt>
                <c:pt idx="34518" formatCode="General">
                  <c:v>0.28777999999999998</c:v>
                </c:pt>
                <c:pt idx="34519" formatCode="General">
                  <c:v>0.28777999999999998</c:v>
                </c:pt>
                <c:pt idx="34520" formatCode="General">
                  <c:v>0.28777999999999998</c:v>
                </c:pt>
                <c:pt idx="34521" formatCode="General">
                  <c:v>0.28777999999999998</c:v>
                </c:pt>
                <c:pt idx="34522" formatCode="General">
                  <c:v>0.28777000000000003</c:v>
                </c:pt>
                <c:pt idx="34523" formatCode="General">
                  <c:v>0.28777000000000003</c:v>
                </c:pt>
                <c:pt idx="34524" formatCode="General">
                  <c:v>0.28777000000000003</c:v>
                </c:pt>
                <c:pt idx="34525" formatCode="General">
                  <c:v>0.28777000000000003</c:v>
                </c:pt>
                <c:pt idx="34526" formatCode="General">
                  <c:v>0.28777000000000003</c:v>
                </c:pt>
                <c:pt idx="34527" formatCode="General">
                  <c:v>0.28777000000000003</c:v>
                </c:pt>
                <c:pt idx="34528" formatCode="General">
                  <c:v>0.28777000000000003</c:v>
                </c:pt>
                <c:pt idx="34529" formatCode="General">
                  <c:v>0.28777000000000003</c:v>
                </c:pt>
                <c:pt idx="34530" formatCode="General">
                  <c:v>0.28777000000000003</c:v>
                </c:pt>
                <c:pt idx="34531" formatCode="General">
                  <c:v>0.28776000000000002</c:v>
                </c:pt>
                <c:pt idx="34532" formatCode="General">
                  <c:v>0.28776000000000002</c:v>
                </c:pt>
                <c:pt idx="34533" formatCode="General">
                  <c:v>0.28776000000000002</c:v>
                </c:pt>
                <c:pt idx="34534" formatCode="General">
                  <c:v>0.28776000000000002</c:v>
                </c:pt>
                <c:pt idx="34535" formatCode="General">
                  <c:v>0.28776000000000002</c:v>
                </c:pt>
                <c:pt idx="34536" formatCode="General">
                  <c:v>0.28776000000000002</c:v>
                </c:pt>
                <c:pt idx="34537" formatCode="General">
                  <c:v>0.28776000000000002</c:v>
                </c:pt>
                <c:pt idx="34538" formatCode="General">
                  <c:v>0.28776000000000002</c:v>
                </c:pt>
                <c:pt idx="34539" formatCode="General">
                  <c:v>0.28775000000000001</c:v>
                </c:pt>
                <c:pt idx="34540" formatCode="General">
                  <c:v>0.28775000000000001</c:v>
                </c:pt>
                <c:pt idx="34541" formatCode="General">
                  <c:v>0.28775000000000001</c:v>
                </c:pt>
                <c:pt idx="34542" formatCode="General">
                  <c:v>0.28775000000000001</c:v>
                </c:pt>
                <c:pt idx="34543" formatCode="General">
                  <c:v>0.28775000000000001</c:v>
                </c:pt>
                <c:pt idx="34544" formatCode="General">
                  <c:v>0.28775000000000001</c:v>
                </c:pt>
                <c:pt idx="34545" formatCode="General">
                  <c:v>0.28775000000000001</c:v>
                </c:pt>
                <c:pt idx="34546" formatCode="General">
                  <c:v>0.28774</c:v>
                </c:pt>
                <c:pt idx="34547" formatCode="General">
                  <c:v>0.28774</c:v>
                </c:pt>
                <c:pt idx="34548" formatCode="General">
                  <c:v>0.28774</c:v>
                </c:pt>
                <c:pt idx="34549" formatCode="General">
                  <c:v>0.28774</c:v>
                </c:pt>
                <c:pt idx="34550" formatCode="General">
                  <c:v>0.28774</c:v>
                </c:pt>
                <c:pt idx="34551" formatCode="General">
                  <c:v>0.28774</c:v>
                </c:pt>
                <c:pt idx="34552" formatCode="General">
                  <c:v>0.28774</c:v>
                </c:pt>
                <c:pt idx="34553" formatCode="General">
                  <c:v>0.28774</c:v>
                </c:pt>
                <c:pt idx="34554" formatCode="General">
                  <c:v>0.28772999999999999</c:v>
                </c:pt>
                <c:pt idx="34555" formatCode="General">
                  <c:v>0.28772999999999999</c:v>
                </c:pt>
                <c:pt idx="34556" formatCode="General">
                  <c:v>0.28772999999999999</c:v>
                </c:pt>
                <c:pt idx="34557" formatCode="General">
                  <c:v>0.28772999999999999</c:v>
                </c:pt>
                <c:pt idx="34558" formatCode="General">
                  <c:v>0.28772999999999999</c:v>
                </c:pt>
                <c:pt idx="34559" formatCode="General">
                  <c:v>0.28772999999999999</c:v>
                </c:pt>
                <c:pt idx="34560" formatCode="General">
                  <c:v>0.28772999999999999</c:v>
                </c:pt>
                <c:pt idx="34561" formatCode="General">
                  <c:v>0.28771999999999998</c:v>
                </c:pt>
                <c:pt idx="34562" formatCode="General">
                  <c:v>0.28771999999999998</c:v>
                </c:pt>
                <c:pt idx="34563" formatCode="General">
                  <c:v>0.28771999999999998</c:v>
                </c:pt>
                <c:pt idx="34564" formatCode="General">
                  <c:v>0.28771999999999998</c:v>
                </c:pt>
                <c:pt idx="34565" formatCode="General">
                  <c:v>0.28771999999999998</c:v>
                </c:pt>
                <c:pt idx="34566" formatCode="General">
                  <c:v>0.28771999999999998</c:v>
                </c:pt>
                <c:pt idx="34567" formatCode="General">
                  <c:v>0.28771999999999998</c:v>
                </c:pt>
                <c:pt idx="34568" formatCode="General">
                  <c:v>0.28771999999999998</c:v>
                </c:pt>
                <c:pt idx="34569" formatCode="General">
                  <c:v>0.28771000000000002</c:v>
                </c:pt>
                <c:pt idx="34570" formatCode="General">
                  <c:v>0.28771000000000002</c:v>
                </c:pt>
                <c:pt idx="34571" formatCode="General">
                  <c:v>0.28771000000000002</c:v>
                </c:pt>
                <c:pt idx="34572" formatCode="General">
                  <c:v>0.28771000000000002</c:v>
                </c:pt>
                <c:pt idx="34573" formatCode="General">
                  <c:v>0.28771000000000002</c:v>
                </c:pt>
                <c:pt idx="34574" formatCode="General">
                  <c:v>0.28771000000000002</c:v>
                </c:pt>
                <c:pt idx="34575" formatCode="General">
                  <c:v>0.28771000000000002</c:v>
                </c:pt>
                <c:pt idx="34576" formatCode="General">
                  <c:v>0.28770000000000001</c:v>
                </c:pt>
                <c:pt idx="34577" formatCode="General">
                  <c:v>0.28770000000000001</c:v>
                </c:pt>
                <c:pt idx="34578" formatCode="General">
                  <c:v>0.28770000000000001</c:v>
                </c:pt>
                <c:pt idx="34579" formatCode="General">
                  <c:v>0.28770000000000001</c:v>
                </c:pt>
                <c:pt idx="34580" formatCode="General">
                  <c:v>0.28770000000000001</c:v>
                </c:pt>
                <c:pt idx="34581" formatCode="General">
                  <c:v>0.28770000000000001</c:v>
                </c:pt>
                <c:pt idx="34582" formatCode="General">
                  <c:v>0.28769</c:v>
                </c:pt>
                <c:pt idx="34583" formatCode="General">
                  <c:v>0.28769</c:v>
                </c:pt>
                <c:pt idx="34584" formatCode="General">
                  <c:v>0.28769</c:v>
                </c:pt>
                <c:pt idx="34585" formatCode="General">
                  <c:v>0.28769</c:v>
                </c:pt>
                <c:pt idx="34586" formatCode="General">
                  <c:v>0.28769</c:v>
                </c:pt>
                <c:pt idx="34587" formatCode="General">
                  <c:v>0.28769</c:v>
                </c:pt>
                <c:pt idx="34588" formatCode="General">
                  <c:v>0.28769</c:v>
                </c:pt>
                <c:pt idx="34589" formatCode="General">
                  <c:v>0.28767999999999999</c:v>
                </c:pt>
                <c:pt idx="34590" formatCode="General">
                  <c:v>0.28767999999999999</c:v>
                </c:pt>
                <c:pt idx="34591" formatCode="General">
                  <c:v>0.28767999999999999</c:v>
                </c:pt>
                <c:pt idx="34592" formatCode="General">
                  <c:v>0.28767999999999999</c:v>
                </c:pt>
                <c:pt idx="34593" formatCode="General">
                  <c:v>0.28767999999999999</c:v>
                </c:pt>
                <c:pt idx="34594" formatCode="General">
                  <c:v>0.28767999999999999</c:v>
                </c:pt>
                <c:pt idx="34595" formatCode="General">
                  <c:v>0.28767999999999999</c:v>
                </c:pt>
                <c:pt idx="34596" formatCode="General">
                  <c:v>0.28766999999999998</c:v>
                </c:pt>
                <c:pt idx="34597" formatCode="General">
                  <c:v>0.28766999999999998</c:v>
                </c:pt>
                <c:pt idx="34598" formatCode="General">
                  <c:v>0.28766999999999998</c:v>
                </c:pt>
                <c:pt idx="34599" formatCode="General">
                  <c:v>0.28766999999999998</c:v>
                </c:pt>
                <c:pt idx="34600" formatCode="General">
                  <c:v>0.28766999999999998</c:v>
                </c:pt>
                <c:pt idx="34601" formatCode="General">
                  <c:v>0.28766999999999998</c:v>
                </c:pt>
                <c:pt idx="34602" formatCode="General">
                  <c:v>0.28766000000000003</c:v>
                </c:pt>
                <c:pt idx="34603" formatCode="General">
                  <c:v>0.28766000000000003</c:v>
                </c:pt>
                <c:pt idx="34604" formatCode="General">
                  <c:v>0.28766000000000003</c:v>
                </c:pt>
                <c:pt idx="34605" formatCode="General">
                  <c:v>0.28766000000000003</c:v>
                </c:pt>
                <c:pt idx="34606" formatCode="General">
                  <c:v>0.28766000000000003</c:v>
                </c:pt>
                <c:pt idx="34607" formatCode="General">
                  <c:v>0.28766000000000003</c:v>
                </c:pt>
                <c:pt idx="34608" formatCode="General">
                  <c:v>0.28765000000000002</c:v>
                </c:pt>
                <c:pt idx="34609" formatCode="General">
                  <c:v>0.28765000000000002</c:v>
                </c:pt>
                <c:pt idx="34610" formatCode="General">
                  <c:v>0.28765000000000002</c:v>
                </c:pt>
                <c:pt idx="34611" formatCode="General">
                  <c:v>0.28765000000000002</c:v>
                </c:pt>
                <c:pt idx="34612" formatCode="General">
                  <c:v>0.28765000000000002</c:v>
                </c:pt>
                <c:pt idx="34613" formatCode="General">
                  <c:v>0.28765000000000002</c:v>
                </c:pt>
                <c:pt idx="34614" formatCode="General">
                  <c:v>0.28764000000000001</c:v>
                </c:pt>
                <c:pt idx="34615" formatCode="General">
                  <c:v>0.28764000000000001</c:v>
                </c:pt>
                <c:pt idx="34616" formatCode="General">
                  <c:v>0.28764000000000001</c:v>
                </c:pt>
                <c:pt idx="34617" formatCode="General">
                  <c:v>0.28764000000000001</c:v>
                </c:pt>
                <c:pt idx="34618" formatCode="General">
                  <c:v>0.28764000000000001</c:v>
                </c:pt>
                <c:pt idx="34619" formatCode="General">
                  <c:v>0.28764000000000001</c:v>
                </c:pt>
                <c:pt idx="34620" formatCode="General">
                  <c:v>0.28763</c:v>
                </c:pt>
                <c:pt idx="34621" formatCode="General">
                  <c:v>0.28763</c:v>
                </c:pt>
                <c:pt idx="34622" formatCode="General">
                  <c:v>0.28763</c:v>
                </c:pt>
                <c:pt idx="34623" formatCode="General">
                  <c:v>0.28763</c:v>
                </c:pt>
                <c:pt idx="34624" formatCode="General">
                  <c:v>0.28763</c:v>
                </c:pt>
                <c:pt idx="34625" formatCode="General">
                  <c:v>0.28763</c:v>
                </c:pt>
                <c:pt idx="34626" formatCode="General">
                  <c:v>0.28761999999999999</c:v>
                </c:pt>
                <c:pt idx="34627" formatCode="General">
                  <c:v>0.28761999999999999</c:v>
                </c:pt>
                <c:pt idx="34628" formatCode="General">
                  <c:v>0.28761999999999999</c:v>
                </c:pt>
                <c:pt idx="34629" formatCode="General">
                  <c:v>0.28761999999999999</c:v>
                </c:pt>
                <c:pt idx="34630" formatCode="General">
                  <c:v>0.28761999999999999</c:v>
                </c:pt>
                <c:pt idx="34631" formatCode="General">
                  <c:v>0.28760999999999998</c:v>
                </c:pt>
                <c:pt idx="34632" formatCode="General">
                  <c:v>0.28760999999999998</c:v>
                </c:pt>
                <c:pt idx="34633" formatCode="General">
                  <c:v>0.28760999999999998</c:v>
                </c:pt>
                <c:pt idx="34634" formatCode="General">
                  <c:v>0.28760999999999998</c:v>
                </c:pt>
                <c:pt idx="34635" formatCode="General">
                  <c:v>0.28760999999999998</c:v>
                </c:pt>
                <c:pt idx="34636" formatCode="General">
                  <c:v>0.28760999999999998</c:v>
                </c:pt>
                <c:pt idx="34637" formatCode="General">
                  <c:v>0.28760000000000002</c:v>
                </c:pt>
                <c:pt idx="34638" formatCode="General">
                  <c:v>0.28760000000000002</c:v>
                </c:pt>
                <c:pt idx="34639" formatCode="General">
                  <c:v>0.28760000000000002</c:v>
                </c:pt>
                <c:pt idx="34640" formatCode="General">
                  <c:v>0.28760000000000002</c:v>
                </c:pt>
                <c:pt idx="34641" formatCode="General">
                  <c:v>0.28760000000000002</c:v>
                </c:pt>
                <c:pt idx="34642" formatCode="General">
                  <c:v>0.28759000000000001</c:v>
                </c:pt>
                <c:pt idx="34643" formatCode="General">
                  <c:v>0.28759000000000001</c:v>
                </c:pt>
                <c:pt idx="34644" formatCode="General">
                  <c:v>0.28759000000000001</c:v>
                </c:pt>
                <c:pt idx="34645" formatCode="General">
                  <c:v>0.28759000000000001</c:v>
                </c:pt>
                <c:pt idx="34646" formatCode="General">
                  <c:v>0.28759000000000001</c:v>
                </c:pt>
                <c:pt idx="34647" formatCode="General">
                  <c:v>0.28758</c:v>
                </c:pt>
                <c:pt idx="34648" formatCode="General">
                  <c:v>0.28758</c:v>
                </c:pt>
                <c:pt idx="34649" formatCode="General">
                  <c:v>0.28758</c:v>
                </c:pt>
                <c:pt idx="34650" formatCode="General">
                  <c:v>0.28758</c:v>
                </c:pt>
                <c:pt idx="34651" formatCode="General">
                  <c:v>0.28758</c:v>
                </c:pt>
                <c:pt idx="34652" formatCode="General">
                  <c:v>0.28756999999999999</c:v>
                </c:pt>
                <c:pt idx="34653" formatCode="General">
                  <c:v>0.28756999999999999</c:v>
                </c:pt>
                <c:pt idx="34654" formatCode="General">
                  <c:v>0.28756999999999999</c:v>
                </c:pt>
                <c:pt idx="34655" formatCode="General">
                  <c:v>0.28756999999999999</c:v>
                </c:pt>
                <c:pt idx="34656" formatCode="General">
                  <c:v>0.28756999999999999</c:v>
                </c:pt>
                <c:pt idx="34657" formatCode="General">
                  <c:v>0.28755999999999998</c:v>
                </c:pt>
                <c:pt idx="34658" formatCode="General">
                  <c:v>0.28755999999999998</c:v>
                </c:pt>
                <c:pt idx="34659" formatCode="General">
                  <c:v>0.28755999999999998</c:v>
                </c:pt>
                <c:pt idx="34660" formatCode="General">
                  <c:v>0.28755999999999998</c:v>
                </c:pt>
                <c:pt idx="34661" formatCode="General">
                  <c:v>0.28755999999999998</c:v>
                </c:pt>
                <c:pt idx="34662" formatCode="General">
                  <c:v>0.28754999999999997</c:v>
                </c:pt>
                <c:pt idx="34663" formatCode="General">
                  <c:v>0.28754999999999997</c:v>
                </c:pt>
                <c:pt idx="34664" formatCode="General">
                  <c:v>0.28754999999999997</c:v>
                </c:pt>
                <c:pt idx="34665" formatCode="General">
                  <c:v>0.28754999999999997</c:v>
                </c:pt>
                <c:pt idx="34666" formatCode="General">
                  <c:v>0.28754999999999997</c:v>
                </c:pt>
                <c:pt idx="34667" formatCode="General">
                  <c:v>0.28754000000000002</c:v>
                </c:pt>
                <c:pt idx="34668" formatCode="General">
                  <c:v>0.28754000000000002</c:v>
                </c:pt>
                <c:pt idx="34669" formatCode="General">
                  <c:v>0.28754000000000002</c:v>
                </c:pt>
                <c:pt idx="34670" formatCode="General">
                  <c:v>0.28754000000000002</c:v>
                </c:pt>
                <c:pt idx="34671" formatCode="General">
                  <c:v>0.28754000000000002</c:v>
                </c:pt>
                <c:pt idx="34672" formatCode="General">
                  <c:v>0.28753000000000001</c:v>
                </c:pt>
                <c:pt idx="34673" formatCode="General">
                  <c:v>0.28753000000000001</c:v>
                </c:pt>
                <c:pt idx="34674" formatCode="General">
                  <c:v>0.28753000000000001</c:v>
                </c:pt>
                <c:pt idx="34675" formatCode="General">
                  <c:v>0.28753000000000001</c:v>
                </c:pt>
                <c:pt idx="34676" formatCode="General">
                  <c:v>0.28752</c:v>
                </c:pt>
                <c:pt idx="34677" formatCode="General">
                  <c:v>0.28752</c:v>
                </c:pt>
                <c:pt idx="34678" formatCode="General">
                  <c:v>0.28752</c:v>
                </c:pt>
                <c:pt idx="34679" formatCode="General">
                  <c:v>0.28752</c:v>
                </c:pt>
                <c:pt idx="34680" formatCode="General">
                  <c:v>0.28752</c:v>
                </c:pt>
                <c:pt idx="34681" formatCode="General">
                  <c:v>0.28750999999999999</c:v>
                </c:pt>
                <c:pt idx="34682" formatCode="General">
                  <c:v>0.28750999999999999</c:v>
                </c:pt>
                <c:pt idx="34683" formatCode="General">
                  <c:v>0.28750999999999999</c:v>
                </c:pt>
                <c:pt idx="34684" formatCode="General">
                  <c:v>0.28750999999999999</c:v>
                </c:pt>
                <c:pt idx="34685" formatCode="General">
                  <c:v>0.28749999999999998</c:v>
                </c:pt>
                <c:pt idx="34686" formatCode="General">
                  <c:v>0.28749999999999998</c:v>
                </c:pt>
                <c:pt idx="34687" formatCode="General">
                  <c:v>0.28749999999999998</c:v>
                </c:pt>
                <c:pt idx="34688" formatCode="General">
                  <c:v>0.28749999999999998</c:v>
                </c:pt>
                <c:pt idx="34689" formatCode="General">
                  <c:v>0.28749999999999998</c:v>
                </c:pt>
                <c:pt idx="34690" formatCode="General">
                  <c:v>0.28749000000000002</c:v>
                </c:pt>
                <c:pt idx="34691" formatCode="General">
                  <c:v>0.28749000000000002</c:v>
                </c:pt>
                <c:pt idx="34692" formatCode="General">
                  <c:v>0.28749000000000002</c:v>
                </c:pt>
                <c:pt idx="34693" formatCode="General">
                  <c:v>0.28749000000000002</c:v>
                </c:pt>
                <c:pt idx="34694" formatCode="General">
                  <c:v>0.28748000000000001</c:v>
                </c:pt>
                <c:pt idx="34695" formatCode="General">
                  <c:v>0.28748000000000001</c:v>
                </c:pt>
                <c:pt idx="34696" formatCode="General">
                  <c:v>0.28748000000000001</c:v>
                </c:pt>
                <c:pt idx="34697" formatCode="General">
                  <c:v>0.28748000000000001</c:v>
                </c:pt>
                <c:pt idx="34698" formatCode="General">
                  <c:v>0.28748000000000001</c:v>
                </c:pt>
                <c:pt idx="34699" formatCode="General">
                  <c:v>0.28747</c:v>
                </c:pt>
                <c:pt idx="34700" formatCode="General">
                  <c:v>0.28747</c:v>
                </c:pt>
                <c:pt idx="34701" formatCode="General">
                  <c:v>0.28747</c:v>
                </c:pt>
                <c:pt idx="34702" formatCode="General">
                  <c:v>0.28747</c:v>
                </c:pt>
                <c:pt idx="34703" formatCode="General">
                  <c:v>0.28745999999999999</c:v>
                </c:pt>
                <c:pt idx="34704" formatCode="General">
                  <c:v>0.28745999999999999</c:v>
                </c:pt>
                <c:pt idx="34705" formatCode="General">
                  <c:v>0.28745999999999999</c:v>
                </c:pt>
                <c:pt idx="34706" formatCode="General">
                  <c:v>0.28745999999999999</c:v>
                </c:pt>
                <c:pt idx="34707" formatCode="General">
                  <c:v>0.28744999999999998</c:v>
                </c:pt>
                <c:pt idx="34708" formatCode="General">
                  <c:v>0.28744999999999998</c:v>
                </c:pt>
                <c:pt idx="34709" formatCode="General">
                  <c:v>0.28744999999999998</c:v>
                </c:pt>
                <c:pt idx="34710" formatCode="General">
                  <c:v>0.28744999999999998</c:v>
                </c:pt>
                <c:pt idx="34711" formatCode="General">
                  <c:v>0.28743999999999997</c:v>
                </c:pt>
                <c:pt idx="34712" formatCode="General">
                  <c:v>0.28743999999999997</c:v>
                </c:pt>
                <c:pt idx="34713" formatCode="General">
                  <c:v>0.28743999999999997</c:v>
                </c:pt>
                <c:pt idx="34714" formatCode="General">
                  <c:v>0.28743999999999997</c:v>
                </c:pt>
                <c:pt idx="34715" formatCode="General">
                  <c:v>0.28743000000000002</c:v>
                </c:pt>
                <c:pt idx="34716" formatCode="General">
                  <c:v>0.28743000000000002</c:v>
                </c:pt>
                <c:pt idx="34717" formatCode="General">
                  <c:v>0.28743000000000002</c:v>
                </c:pt>
                <c:pt idx="34718" formatCode="General">
                  <c:v>0.28743000000000002</c:v>
                </c:pt>
                <c:pt idx="34719" formatCode="General">
                  <c:v>0.28742000000000001</c:v>
                </c:pt>
                <c:pt idx="34720" formatCode="General">
                  <c:v>0.28742000000000001</c:v>
                </c:pt>
                <c:pt idx="34721" formatCode="General">
                  <c:v>0.28742000000000001</c:v>
                </c:pt>
                <c:pt idx="34722" formatCode="General">
                  <c:v>0.28742000000000001</c:v>
                </c:pt>
                <c:pt idx="34723" formatCode="General">
                  <c:v>0.28741</c:v>
                </c:pt>
                <c:pt idx="34724" formatCode="General">
                  <c:v>0.28741</c:v>
                </c:pt>
                <c:pt idx="34725" formatCode="General">
                  <c:v>0.28741</c:v>
                </c:pt>
                <c:pt idx="34726" formatCode="General">
                  <c:v>0.28741</c:v>
                </c:pt>
                <c:pt idx="34727" formatCode="General">
                  <c:v>0.28739999999999999</c:v>
                </c:pt>
                <c:pt idx="34728" formatCode="General">
                  <c:v>0.28739999999999999</c:v>
                </c:pt>
                <c:pt idx="34729" formatCode="General">
                  <c:v>0.28739999999999999</c:v>
                </c:pt>
                <c:pt idx="34730" formatCode="General">
                  <c:v>0.28739999999999999</c:v>
                </c:pt>
                <c:pt idx="34731" formatCode="General">
                  <c:v>0.28738999999999998</c:v>
                </c:pt>
                <c:pt idx="34732" formatCode="General">
                  <c:v>0.28738999999999998</c:v>
                </c:pt>
                <c:pt idx="34733" formatCode="General">
                  <c:v>0.28738999999999998</c:v>
                </c:pt>
                <c:pt idx="34734" formatCode="General">
                  <c:v>0.28738999999999998</c:v>
                </c:pt>
                <c:pt idx="34735" formatCode="General">
                  <c:v>0.28738000000000002</c:v>
                </c:pt>
                <c:pt idx="34736" formatCode="General">
                  <c:v>0.28738000000000002</c:v>
                </c:pt>
                <c:pt idx="34737" formatCode="General">
                  <c:v>0.28738000000000002</c:v>
                </c:pt>
                <c:pt idx="34738" formatCode="General">
                  <c:v>0.28738000000000002</c:v>
                </c:pt>
                <c:pt idx="34739" formatCode="General">
                  <c:v>0.28737000000000001</c:v>
                </c:pt>
                <c:pt idx="34740" formatCode="General">
                  <c:v>0.28737000000000001</c:v>
                </c:pt>
                <c:pt idx="34741" formatCode="General">
                  <c:v>0.28737000000000001</c:v>
                </c:pt>
                <c:pt idx="34742" formatCode="General">
                  <c:v>0.28737000000000001</c:v>
                </c:pt>
                <c:pt idx="34743" formatCode="General">
                  <c:v>0.28736</c:v>
                </c:pt>
                <c:pt idx="34744" formatCode="General">
                  <c:v>0.28736</c:v>
                </c:pt>
                <c:pt idx="34745" formatCode="General">
                  <c:v>0.28736</c:v>
                </c:pt>
                <c:pt idx="34746" formatCode="General">
                  <c:v>0.28734999999999999</c:v>
                </c:pt>
                <c:pt idx="34747" formatCode="General">
                  <c:v>0.28734999999999999</c:v>
                </c:pt>
                <c:pt idx="34748" formatCode="General">
                  <c:v>0.28734999999999999</c:v>
                </c:pt>
                <c:pt idx="34749" formatCode="General">
                  <c:v>0.28734999999999999</c:v>
                </c:pt>
                <c:pt idx="34750" formatCode="General">
                  <c:v>0.28733999999999998</c:v>
                </c:pt>
                <c:pt idx="34751" formatCode="General">
                  <c:v>0.28733999999999998</c:v>
                </c:pt>
                <c:pt idx="34752" formatCode="General">
                  <c:v>0.28733999999999998</c:v>
                </c:pt>
                <c:pt idx="34753" formatCode="General">
                  <c:v>0.28733999999999998</c:v>
                </c:pt>
                <c:pt idx="34754" formatCode="General">
                  <c:v>0.28732999999999997</c:v>
                </c:pt>
                <c:pt idx="34755" formatCode="General">
                  <c:v>0.28732999999999997</c:v>
                </c:pt>
                <c:pt idx="34756" formatCode="General">
                  <c:v>0.28732999999999997</c:v>
                </c:pt>
                <c:pt idx="34757" formatCode="General">
                  <c:v>0.28732000000000002</c:v>
                </c:pt>
                <c:pt idx="34758" formatCode="General">
                  <c:v>0.28732000000000002</c:v>
                </c:pt>
                <c:pt idx="34759" formatCode="General">
                  <c:v>0.28732000000000002</c:v>
                </c:pt>
                <c:pt idx="34760" formatCode="General">
                  <c:v>0.28732000000000002</c:v>
                </c:pt>
                <c:pt idx="34761" formatCode="General">
                  <c:v>0.28731000000000001</c:v>
                </c:pt>
                <c:pt idx="34762" formatCode="General">
                  <c:v>0.28731000000000001</c:v>
                </c:pt>
                <c:pt idx="34763" formatCode="General">
                  <c:v>0.28731000000000001</c:v>
                </c:pt>
                <c:pt idx="34764" formatCode="General">
                  <c:v>0.28731000000000001</c:v>
                </c:pt>
                <c:pt idx="34765" formatCode="General">
                  <c:v>0.2873</c:v>
                </c:pt>
                <c:pt idx="34766" formatCode="General">
                  <c:v>0.2873</c:v>
                </c:pt>
                <c:pt idx="34767" formatCode="General">
                  <c:v>0.2873</c:v>
                </c:pt>
                <c:pt idx="34768" formatCode="General">
                  <c:v>0.28728999999999999</c:v>
                </c:pt>
                <c:pt idx="34769" formatCode="General">
                  <c:v>0.28728999999999999</c:v>
                </c:pt>
                <c:pt idx="34770" formatCode="General">
                  <c:v>0.28728999999999999</c:v>
                </c:pt>
                <c:pt idx="34771" formatCode="General">
                  <c:v>0.28728999999999999</c:v>
                </c:pt>
                <c:pt idx="34772" formatCode="General">
                  <c:v>0.28727999999999998</c:v>
                </c:pt>
                <c:pt idx="34773" formatCode="General">
                  <c:v>0.28727999999999998</c:v>
                </c:pt>
                <c:pt idx="34774" formatCode="General">
                  <c:v>0.28727999999999998</c:v>
                </c:pt>
                <c:pt idx="34775" formatCode="General">
                  <c:v>0.28727999999999998</c:v>
                </c:pt>
                <c:pt idx="34776" formatCode="General">
                  <c:v>0.28727000000000003</c:v>
                </c:pt>
                <c:pt idx="34777" formatCode="General">
                  <c:v>0.28727000000000003</c:v>
                </c:pt>
                <c:pt idx="34778" formatCode="General">
                  <c:v>0.28727000000000003</c:v>
                </c:pt>
                <c:pt idx="34779" formatCode="General">
                  <c:v>0.28726000000000002</c:v>
                </c:pt>
                <c:pt idx="34780" formatCode="General">
                  <c:v>0.28726000000000002</c:v>
                </c:pt>
                <c:pt idx="34781" formatCode="General">
                  <c:v>0.28726000000000002</c:v>
                </c:pt>
                <c:pt idx="34782" formatCode="General">
                  <c:v>0.28726000000000002</c:v>
                </c:pt>
                <c:pt idx="34783" formatCode="General">
                  <c:v>0.28725000000000001</c:v>
                </c:pt>
                <c:pt idx="34784" formatCode="General">
                  <c:v>0.28725000000000001</c:v>
                </c:pt>
                <c:pt idx="34785" formatCode="General">
                  <c:v>0.28725000000000001</c:v>
                </c:pt>
                <c:pt idx="34786" formatCode="General">
                  <c:v>0.28724</c:v>
                </c:pt>
                <c:pt idx="34787" formatCode="General">
                  <c:v>0.28724</c:v>
                </c:pt>
                <c:pt idx="34788" formatCode="General">
                  <c:v>0.28724</c:v>
                </c:pt>
                <c:pt idx="34789" formatCode="General">
                  <c:v>0.28724</c:v>
                </c:pt>
                <c:pt idx="34790" formatCode="General">
                  <c:v>0.28722999999999999</c:v>
                </c:pt>
                <c:pt idx="34791" formatCode="General">
                  <c:v>0.28722999999999999</c:v>
                </c:pt>
                <c:pt idx="34792" formatCode="General">
                  <c:v>0.28722999999999999</c:v>
                </c:pt>
                <c:pt idx="34793" formatCode="General">
                  <c:v>0.28721999999999998</c:v>
                </c:pt>
                <c:pt idx="34794" formatCode="General">
                  <c:v>0.28721999999999998</c:v>
                </c:pt>
                <c:pt idx="34795" formatCode="General">
                  <c:v>0.28721999999999998</c:v>
                </c:pt>
                <c:pt idx="34796" formatCode="General">
                  <c:v>0.28721000000000002</c:v>
                </c:pt>
                <c:pt idx="34797" formatCode="General">
                  <c:v>0.28721000000000002</c:v>
                </c:pt>
                <c:pt idx="34798" formatCode="General">
                  <c:v>0.28721000000000002</c:v>
                </c:pt>
                <c:pt idx="34799" formatCode="General">
                  <c:v>0.28721000000000002</c:v>
                </c:pt>
                <c:pt idx="34800" formatCode="General">
                  <c:v>0.28720000000000001</c:v>
                </c:pt>
                <c:pt idx="34801" formatCode="General">
                  <c:v>0.28720000000000001</c:v>
                </c:pt>
                <c:pt idx="34802" formatCode="General">
                  <c:v>0.28720000000000001</c:v>
                </c:pt>
                <c:pt idx="34803" formatCode="General">
                  <c:v>0.28719</c:v>
                </c:pt>
                <c:pt idx="34804" formatCode="General">
                  <c:v>0.28719</c:v>
                </c:pt>
                <c:pt idx="34805" formatCode="General">
                  <c:v>0.28719</c:v>
                </c:pt>
                <c:pt idx="34806" formatCode="General">
                  <c:v>0.28719</c:v>
                </c:pt>
                <c:pt idx="34807" formatCode="General">
                  <c:v>0.28717999999999999</c:v>
                </c:pt>
                <c:pt idx="34808" formatCode="General">
                  <c:v>0.28717999999999999</c:v>
                </c:pt>
                <c:pt idx="34809" formatCode="General">
                  <c:v>0.28717999999999999</c:v>
                </c:pt>
                <c:pt idx="34810" formatCode="General">
                  <c:v>0.28716999999999998</c:v>
                </c:pt>
                <c:pt idx="34811" formatCode="General">
                  <c:v>0.28716999999999998</c:v>
                </c:pt>
                <c:pt idx="34812" formatCode="General">
                  <c:v>0.28716999999999998</c:v>
                </c:pt>
                <c:pt idx="34813" formatCode="General">
                  <c:v>0.28716000000000003</c:v>
                </c:pt>
                <c:pt idx="34814" formatCode="General">
                  <c:v>0.28716000000000003</c:v>
                </c:pt>
                <c:pt idx="34815" formatCode="General">
                  <c:v>0.28716000000000003</c:v>
                </c:pt>
                <c:pt idx="34816" formatCode="General">
                  <c:v>0.28716000000000003</c:v>
                </c:pt>
                <c:pt idx="34817" formatCode="General">
                  <c:v>0.28715000000000002</c:v>
                </c:pt>
                <c:pt idx="34818" formatCode="General">
                  <c:v>0.28715000000000002</c:v>
                </c:pt>
                <c:pt idx="34819" formatCode="General">
                  <c:v>0.28715000000000002</c:v>
                </c:pt>
                <c:pt idx="34820" formatCode="General">
                  <c:v>0.28714000000000001</c:v>
                </c:pt>
                <c:pt idx="34821" formatCode="General">
                  <c:v>0.28714000000000001</c:v>
                </c:pt>
                <c:pt idx="34822" formatCode="General">
                  <c:v>0.28714000000000001</c:v>
                </c:pt>
                <c:pt idx="34823" formatCode="General">
                  <c:v>0.28713</c:v>
                </c:pt>
                <c:pt idx="34824" formatCode="General">
                  <c:v>0.28713</c:v>
                </c:pt>
                <c:pt idx="34825" formatCode="General">
                  <c:v>0.28713</c:v>
                </c:pt>
                <c:pt idx="34826" formatCode="General">
                  <c:v>0.28711999999999999</c:v>
                </c:pt>
                <c:pt idx="34827" formatCode="General">
                  <c:v>0.28711999999999999</c:v>
                </c:pt>
                <c:pt idx="34828" formatCode="General">
                  <c:v>0.28711999999999999</c:v>
                </c:pt>
                <c:pt idx="34829" formatCode="General">
                  <c:v>0.28711999999999999</c:v>
                </c:pt>
                <c:pt idx="34830" formatCode="General">
                  <c:v>0.28710999999999998</c:v>
                </c:pt>
                <c:pt idx="34831" formatCode="General">
                  <c:v>0.28710999999999998</c:v>
                </c:pt>
                <c:pt idx="34832" formatCode="General">
                  <c:v>0.28710999999999998</c:v>
                </c:pt>
                <c:pt idx="34833" formatCode="General">
                  <c:v>0.28710000000000002</c:v>
                </c:pt>
                <c:pt idx="34834" formatCode="General">
                  <c:v>0.28710000000000002</c:v>
                </c:pt>
                <c:pt idx="34835" formatCode="General">
                  <c:v>0.28710000000000002</c:v>
                </c:pt>
                <c:pt idx="34836" formatCode="General">
                  <c:v>0.28709000000000001</c:v>
                </c:pt>
                <c:pt idx="34837" formatCode="General">
                  <c:v>0.28709000000000001</c:v>
                </c:pt>
                <c:pt idx="34838" formatCode="General">
                  <c:v>0.28709000000000001</c:v>
                </c:pt>
                <c:pt idx="34839" formatCode="General">
                  <c:v>0.28708</c:v>
                </c:pt>
                <c:pt idx="34840" formatCode="General">
                  <c:v>0.28708</c:v>
                </c:pt>
                <c:pt idx="34841" formatCode="General">
                  <c:v>0.28708</c:v>
                </c:pt>
                <c:pt idx="34842" formatCode="General">
                  <c:v>0.28706999999999999</c:v>
                </c:pt>
                <c:pt idx="34843" formatCode="General">
                  <c:v>0.28706999999999999</c:v>
                </c:pt>
                <c:pt idx="34844" formatCode="General">
                  <c:v>0.28706999999999999</c:v>
                </c:pt>
                <c:pt idx="34845" formatCode="General">
                  <c:v>0.28706999999999999</c:v>
                </c:pt>
                <c:pt idx="34846" formatCode="General">
                  <c:v>0.28705999999999998</c:v>
                </c:pt>
                <c:pt idx="34847" formatCode="General">
                  <c:v>0.28705999999999998</c:v>
                </c:pt>
                <c:pt idx="34848" formatCode="General">
                  <c:v>0.28705999999999998</c:v>
                </c:pt>
                <c:pt idx="34849" formatCode="General">
                  <c:v>0.28705000000000003</c:v>
                </c:pt>
                <c:pt idx="34850" formatCode="General">
                  <c:v>0.28705000000000003</c:v>
                </c:pt>
                <c:pt idx="34851" formatCode="General">
                  <c:v>0.28705000000000003</c:v>
                </c:pt>
                <c:pt idx="34852" formatCode="General">
                  <c:v>0.28704000000000002</c:v>
                </c:pt>
                <c:pt idx="34853" formatCode="General">
                  <c:v>0.28704000000000002</c:v>
                </c:pt>
                <c:pt idx="34854" formatCode="General">
                  <c:v>0.28704000000000002</c:v>
                </c:pt>
                <c:pt idx="34855" formatCode="General">
                  <c:v>0.28703000000000001</c:v>
                </c:pt>
                <c:pt idx="34856" formatCode="General">
                  <c:v>0.28703000000000001</c:v>
                </c:pt>
                <c:pt idx="34857" formatCode="General">
                  <c:v>0.28703000000000001</c:v>
                </c:pt>
                <c:pt idx="34858" formatCode="General">
                  <c:v>0.28702</c:v>
                </c:pt>
                <c:pt idx="34859" formatCode="General">
                  <c:v>0.28702</c:v>
                </c:pt>
                <c:pt idx="34860" formatCode="General">
                  <c:v>0.28702</c:v>
                </c:pt>
                <c:pt idx="34861" formatCode="General">
                  <c:v>0.28700999999999999</c:v>
                </c:pt>
                <c:pt idx="34862" formatCode="General">
                  <c:v>0.28700999999999999</c:v>
                </c:pt>
                <c:pt idx="34863" formatCode="General">
                  <c:v>0.28700999999999999</c:v>
                </c:pt>
                <c:pt idx="34864" formatCode="General">
                  <c:v>0.28700999999999999</c:v>
                </c:pt>
                <c:pt idx="34865" formatCode="General">
                  <c:v>0.28699999999999998</c:v>
                </c:pt>
                <c:pt idx="34866" formatCode="General">
                  <c:v>0.28699999999999998</c:v>
                </c:pt>
                <c:pt idx="34867" formatCode="General">
                  <c:v>0.28699999999999998</c:v>
                </c:pt>
                <c:pt idx="34868" formatCode="General">
                  <c:v>0.28699000000000002</c:v>
                </c:pt>
                <c:pt idx="34869" formatCode="General">
                  <c:v>0.28699000000000002</c:v>
                </c:pt>
                <c:pt idx="34870" formatCode="General">
                  <c:v>0.28699000000000002</c:v>
                </c:pt>
                <c:pt idx="34871" formatCode="General">
                  <c:v>0.28698000000000001</c:v>
                </c:pt>
                <c:pt idx="34872" formatCode="General">
                  <c:v>0.28698000000000001</c:v>
                </c:pt>
                <c:pt idx="34873" formatCode="General">
                  <c:v>0.28698000000000001</c:v>
                </c:pt>
                <c:pt idx="34874" formatCode="General">
                  <c:v>0.28697</c:v>
                </c:pt>
                <c:pt idx="34875" formatCode="General">
                  <c:v>0.28697</c:v>
                </c:pt>
                <c:pt idx="34876" formatCode="General">
                  <c:v>0.28697</c:v>
                </c:pt>
                <c:pt idx="34877" formatCode="General">
                  <c:v>0.28695999999999999</c:v>
                </c:pt>
                <c:pt idx="34878" formatCode="General">
                  <c:v>0.28695999999999999</c:v>
                </c:pt>
                <c:pt idx="34879" formatCode="General">
                  <c:v>0.28695999999999999</c:v>
                </c:pt>
                <c:pt idx="34880" formatCode="General">
                  <c:v>0.28694999999999998</c:v>
                </c:pt>
                <c:pt idx="34881" formatCode="General">
                  <c:v>0.28694999999999998</c:v>
                </c:pt>
                <c:pt idx="34882" formatCode="General">
                  <c:v>0.28694999999999998</c:v>
                </c:pt>
                <c:pt idx="34883" formatCode="General">
                  <c:v>0.28693999999999997</c:v>
                </c:pt>
                <c:pt idx="34884" formatCode="General">
                  <c:v>0.28693999999999997</c:v>
                </c:pt>
                <c:pt idx="34885" formatCode="General">
                  <c:v>0.28693999999999997</c:v>
                </c:pt>
                <c:pt idx="34886" formatCode="General">
                  <c:v>0.28693000000000002</c:v>
                </c:pt>
                <c:pt idx="34887" formatCode="General">
                  <c:v>0.28693000000000002</c:v>
                </c:pt>
                <c:pt idx="34888" formatCode="General">
                  <c:v>0.28693000000000002</c:v>
                </c:pt>
                <c:pt idx="34889" formatCode="General">
                  <c:v>0.28692000000000001</c:v>
                </c:pt>
                <c:pt idx="34890" formatCode="General">
                  <c:v>0.28692000000000001</c:v>
                </c:pt>
                <c:pt idx="34891" formatCode="General">
                  <c:v>0.28692000000000001</c:v>
                </c:pt>
                <c:pt idx="34892" formatCode="General">
                  <c:v>0.28691</c:v>
                </c:pt>
                <c:pt idx="34893" formatCode="General">
                  <c:v>0.28691</c:v>
                </c:pt>
                <c:pt idx="34894" formatCode="General">
                  <c:v>0.28691</c:v>
                </c:pt>
                <c:pt idx="34895" formatCode="General">
                  <c:v>0.28689999999999999</c:v>
                </c:pt>
                <c:pt idx="34896" formatCode="General">
                  <c:v>0.28689999999999999</c:v>
                </c:pt>
                <c:pt idx="34897" formatCode="General">
                  <c:v>0.28689999999999999</c:v>
                </c:pt>
                <c:pt idx="34898" formatCode="General">
                  <c:v>0.28688999999999998</c:v>
                </c:pt>
                <c:pt idx="34899" formatCode="General">
                  <c:v>0.28688999999999998</c:v>
                </c:pt>
                <c:pt idx="34900" formatCode="General">
                  <c:v>0.28688999999999998</c:v>
                </c:pt>
                <c:pt idx="34901" formatCode="General">
                  <c:v>0.28688999999999998</c:v>
                </c:pt>
                <c:pt idx="34902" formatCode="General">
                  <c:v>0.28688000000000002</c:v>
                </c:pt>
                <c:pt idx="34903" formatCode="General">
                  <c:v>0.28688000000000002</c:v>
                </c:pt>
                <c:pt idx="34904" formatCode="General">
                  <c:v>0.28688000000000002</c:v>
                </c:pt>
                <c:pt idx="34905" formatCode="General">
                  <c:v>0.28687000000000001</c:v>
                </c:pt>
                <c:pt idx="34906" formatCode="General">
                  <c:v>0.28687000000000001</c:v>
                </c:pt>
                <c:pt idx="34907" formatCode="General">
                  <c:v>0.28687000000000001</c:v>
                </c:pt>
                <c:pt idx="34908" formatCode="General">
                  <c:v>0.28686</c:v>
                </c:pt>
                <c:pt idx="34909" formatCode="General">
                  <c:v>0.28686</c:v>
                </c:pt>
                <c:pt idx="34910" formatCode="General">
                  <c:v>0.28686</c:v>
                </c:pt>
                <c:pt idx="34911" formatCode="General">
                  <c:v>0.28684999999999999</c:v>
                </c:pt>
                <c:pt idx="34912" formatCode="General">
                  <c:v>0.28684999999999999</c:v>
                </c:pt>
                <c:pt idx="34913" formatCode="General">
                  <c:v>0.28684999999999999</c:v>
                </c:pt>
                <c:pt idx="34914" formatCode="General">
                  <c:v>0.28683999999999998</c:v>
                </c:pt>
                <c:pt idx="34915" formatCode="General">
                  <c:v>0.28683999999999998</c:v>
                </c:pt>
                <c:pt idx="34916" formatCode="General">
                  <c:v>0.28683999999999998</c:v>
                </c:pt>
                <c:pt idx="34917" formatCode="General">
                  <c:v>0.28682999999999997</c:v>
                </c:pt>
                <c:pt idx="34918" formatCode="General">
                  <c:v>0.28682999999999997</c:v>
                </c:pt>
                <c:pt idx="34919" formatCode="General">
                  <c:v>0.28682999999999997</c:v>
                </c:pt>
                <c:pt idx="34920" formatCode="General">
                  <c:v>0.28682000000000002</c:v>
                </c:pt>
                <c:pt idx="34921" formatCode="General">
                  <c:v>0.28682000000000002</c:v>
                </c:pt>
                <c:pt idx="34922" formatCode="General">
                  <c:v>0.28682000000000002</c:v>
                </c:pt>
                <c:pt idx="34923" formatCode="General">
                  <c:v>0.28681000000000001</c:v>
                </c:pt>
                <c:pt idx="34924" formatCode="General">
                  <c:v>0.28681000000000001</c:v>
                </c:pt>
                <c:pt idx="34925" formatCode="General">
                  <c:v>0.28681000000000001</c:v>
                </c:pt>
                <c:pt idx="34926" formatCode="General">
                  <c:v>0.2868</c:v>
                </c:pt>
                <c:pt idx="34927" formatCode="General">
                  <c:v>0.2868</c:v>
                </c:pt>
                <c:pt idx="34928" formatCode="General">
                  <c:v>0.2868</c:v>
                </c:pt>
                <c:pt idx="34929" formatCode="General">
                  <c:v>0.28678999999999999</c:v>
                </c:pt>
                <c:pt idx="34930" formatCode="General">
                  <c:v>0.28678999999999999</c:v>
                </c:pt>
                <c:pt idx="34931" formatCode="General">
                  <c:v>0.28678999999999999</c:v>
                </c:pt>
                <c:pt idx="34932" formatCode="General">
                  <c:v>0.28677999999999998</c:v>
                </c:pt>
                <c:pt idx="34933" formatCode="General">
                  <c:v>0.28677999999999998</c:v>
                </c:pt>
                <c:pt idx="34934" formatCode="General">
                  <c:v>0.28677999999999998</c:v>
                </c:pt>
                <c:pt idx="34935" formatCode="General">
                  <c:v>0.28677000000000002</c:v>
                </c:pt>
                <c:pt idx="34936" formatCode="General">
                  <c:v>0.28677000000000002</c:v>
                </c:pt>
                <c:pt idx="34937" formatCode="General">
                  <c:v>0.28677000000000002</c:v>
                </c:pt>
                <c:pt idx="34938" formatCode="General">
                  <c:v>0.28676000000000001</c:v>
                </c:pt>
                <c:pt idx="34939" formatCode="General">
                  <c:v>0.28676000000000001</c:v>
                </c:pt>
                <c:pt idx="34940" formatCode="General">
                  <c:v>0.28676000000000001</c:v>
                </c:pt>
                <c:pt idx="34941" formatCode="General">
                  <c:v>0.28676000000000001</c:v>
                </c:pt>
                <c:pt idx="34942" formatCode="General">
                  <c:v>0.28675</c:v>
                </c:pt>
                <c:pt idx="34943" formatCode="General">
                  <c:v>0.28675</c:v>
                </c:pt>
                <c:pt idx="34944" formatCode="General">
                  <c:v>0.28675</c:v>
                </c:pt>
                <c:pt idx="34945" formatCode="General">
                  <c:v>0.28673999999999999</c:v>
                </c:pt>
                <c:pt idx="34946" formatCode="General">
                  <c:v>0.28673999999999999</c:v>
                </c:pt>
                <c:pt idx="34947" formatCode="General">
                  <c:v>0.28673999999999999</c:v>
                </c:pt>
                <c:pt idx="34948" formatCode="General">
                  <c:v>0.28672999999999998</c:v>
                </c:pt>
                <c:pt idx="34949" formatCode="General">
                  <c:v>0.28672999999999998</c:v>
                </c:pt>
                <c:pt idx="34950" formatCode="General">
                  <c:v>0.28672999999999998</c:v>
                </c:pt>
                <c:pt idx="34951" formatCode="General">
                  <c:v>0.28671999999999997</c:v>
                </c:pt>
                <c:pt idx="34952" formatCode="General">
                  <c:v>0.28671999999999997</c:v>
                </c:pt>
                <c:pt idx="34953" formatCode="General">
                  <c:v>0.28671999999999997</c:v>
                </c:pt>
                <c:pt idx="34954" formatCode="General">
                  <c:v>0.28671000000000002</c:v>
                </c:pt>
                <c:pt idx="34955" formatCode="General">
                  <c:v>0.28671000000000002</c:v>
                </c:pt>
                <c:pt idx="34956" formatCode="General">
                  <c:v>0.28671000000000002</c:v>
                </c:pt>
                <c:pt idx="34957" formatCode="General">
                  <c:v>0.28670000000000001</c:v>
                </c:pt>
                <c:pt idx="34958" formatCode="General">
                  <c:v>0.28670000000000001</c:v>
                </c:pt>
                <c:pt idx="34959" formatCode="General">
                  <c:v>0.28670000000000001</c:v>
                </c:pt>
                <c:pt idx="34960" formatCode="General">
                  <c:v>0.28669</c:v>
                </c:pt>
                <c:pt idx="34961" formatCode="General">
                  <c:v>0.28669</c:v>
                </c:pt>
                <c:pt idx="34962" formatCode="General">
                  <c:v>0.28669</c:v>
                </c:pt>
                <c:pt idx="34963" formatCode="General">
                  <c:v>0.28667999999999999</c:v>
                </c:pt>
                <c:pt idx="34964" formatCode="General">
                  <c:v>0.28667999999999999</c:v>
                </c:pt>
                <c:pt idx="34965" formatCode="General">
                  <c:v>0.28667999999999999</c:v>
                </c:pt>
                <c:pt idx="34966" formatCode="General">
                  <c:v>0.28667999999999999</c:v>
                </c:pt>
                <c:pt idx="34967" formatCode="General">
                  <c:v>0.28666999999999998</c:v>
                </c:pt>
                <c:pt idx="34968" formatCode="General">
                  <c:v>0.28666999999999998</c:v>
                </c:pt>
                <c:pt idx="34969" formatCode="General">
                  <c:v>0.28666999999999998</c:v>
                </c:pt>
                <c:pt idx="34970" formatCode="General">
                  <c:v>0.28666000000000003</c:v>
                </c:pt>
                <c:pt idx="34971" formatCode="General">
                  <c:v>0.28666000000000003</c:v>
                </c:pt>
                <c:pt idx="34972" formatCode="General">
                  <c:v>0.28666000000000003</c:v>
                </c:pt>
                <c:pt idx="34973" formatCode="General">
                  <c:v>0.28665000000000002</c:v>
                </c:pt>
                <c:pt idx="34974" formatCode="General">
                  <c:v>0.28665000000000002</c:v>
                </c:pt>
                <c:pt idx="34975" formatCode="General">
                  <c:v>0.28665000000000002</c:v>
                </c:pt>
                <c:pt idx="34976" formatCode="General">
                  <c:v>0.28664000000000001</c:v>
                </c:pt>
                <c:pt idx="34977" formatCode="General">
                  <c:v>0.28664000000000001</c:v>
                </c:pt>
                <c:pt idx="34978" formatCode="General">
                  <c:v>0.28664000000000001</c:v>
                </c:pt>
                <c:pt idx="34979" formatCode="General">
                  <c:v>0.28663</c:v>
                </c:pt>
                <c:pt idx="34980" formatCode="General">
                  <c:v>0.28663</c:v>
                </c:pt>
                <c:pt idx="34981" formatCode="General">
                  <c:v>0.28663</c:v>
                </c:pt>
                <c:pt idx="34982" formatCode="General">
                  <c:v>0.28661999999999999</c:v>
                </c:pt>
                <c:pt idx="34983" formatCode="General">
                  <c:v>0.28661999999999999</c:v>
                </c:pt>
                <c:pt idx="34984" formatCode="General">
                  <c:v>0.28661999999999999</c:v>
                </c:pt>
                <c:pt idx="34985" formatCode="General">
                  <c:v>0.28660999999999998</c:v>
                </c:pt>
                <c:pt idx="34986" formatCode="General">
                  <c:v>0.28660999999999998</c:v>
                </c:pt>
                <c:pt idx="34987" formatCode="General">
                  <c:v>0.28660999999999998</c:v>
                </c:pt>
                <c:pt idx="34988" formatCode="General">
                  <c:v>0.28660999999999998</c:v>
                </c:pt>
                <c:pt idx="34989" formatCode="General">
                  <c:v>0.28660000000000002</c:v>
                </c:pt>
                <c:pt idx="34990" formatCode="General">
                  <c:v>0.28660000000000002</c:v>
                </c:pt>
                <c:pt idx="34991" formatCode="General">
                  <c:v>0.28660000000000002</c:v>
                </c:pt>
                <c:pt idx="34992" formatCode="General">
                  <c:v>0.28659000000000001</c:v>
                </c:pt>
                <c:pt idx="34993" formatCode="General">
                  <c:v>0.28659000000000001</c:v>
                </c:pt>
                <c:pt idx="34994" formatCode="General">
                  <c:v>0.28659000000000001</c:v>
                </c:pt>
                <c:pt idx="34995" formatCode="General">
                  <c:v>0.28658</c:v>
                </c:pt>
                <c:pt idx="34996" formatCode="General">
                  <c:v>0.28658</c:v>
                </c:pt>
                <c:pt idx="34997" formatCode="General">
                  <c:v>0.28658</c:v>
                </c:pt>
                <c:pt idx="34998" formatCode="General">
                  <c:v>0.28656999999999999</c:v>
                </c:pt>
                <c:pt idx="34999" formatCode="General">
                  <c:v>0.28656999999999999</c:v>
                </c:pt>
                <c:pt idx="35000" formatCode="General">
                  <c:v>0.28656999999999999</c:v>
                </c:pt>
                <c:pt idx="35001" formatCode="General">
                  <c:v>0.28656999999999999</c:v>
                </c:pt>
                <c:pt idx="35002" formatCode="General">
                  <c:v>0.28655999999999998</c:v>
                </c:pt>
                <c:pt idx="35003" formatCode="General">
                  <c:v>0.28655999999999998</c:v>
                </c:pt>
                <c:pt idx="35004" formatCode="General">
                  <c:v>0.28655999999999998</c:v>
                </c:pt>
                <c:pt idx="35005" formatCode="General">
                  <c:v>0.28655000000000003</c:v>
                </c:pt>
                <c:pt idx="35006" formatCode="General">
                  <c:v>0.28655000000000003</c:v>
                </c:pt>
                <c:pt idx="35007" formatCode="General">
                  <c:v>0.28655000000000003</c:v>
                </c:pt>
                <c:pt idx="35008" formatCode="General">
                  <c:v>0.28654000000000002</c:v>
                </c:pt>
                <c:pt idx="35009" formatCode="General">
                  <c:v>0.28654000000000002</c:v>
                </c:pt>
                <c:pt idx="35010" formatCode="General">
                  <c:v>0.28654000000000002</c:v>
                </c:pt>
                <c:pt idx="35011" formatCode="General">
                  <c:v>0.28653000000000001</c:v>
                </c:pt>
                <c:pt idx="35012" formatCode="General">
                  <c:v>0.28653000000000001</c:v>
                </c:pt>
                <c:pt idx="35013" formatCode="General">
                  <c:v>0.28653000000000001</c:v>
                </c:pt>
                <c:pt idx="35014" formatCode="General">
                  <c:v>0.28653000000000001</c:v>
                </c:pt>
                <c:pt idx="35015" formatCode="General">
                  <c:v>0.28652</c:v>
                </c:pt>
                <c:pt idx="35016" formatCode="General">
                  <c:v>0.28652</c:v>
                </c:pt>
                <c:pt idx="35017" formatCode="General">
                  <c:v>0.28652</c:v>
                </c:pt>
                <c:pt idx="35018" formatCode="General">
                  <c:v>0.28650999999999999</c:v>
                </c:pt>
                <c:pt idx="35019" formatCode="General">
                  <c:v>0.28650999999999999</c:v>
                </c:pt>
                <c:pt idx="35020" formatCode="General">
                  <c:v>0.28650999999999999</c:v>
                </c:pt>
                <c:pt idx="35021" formatCode="General">
                  <c:v>0.28649999999999998</c:v>
                </c:pt>
                <c:pt idx="35022" formatCode="General">
                  <c:v>0.28649999999999998</c:v>
                </c:pt>
                <c:pt idx="35023" formatCode="General">
                  <c:v>0.28649999999999998</c:v>
                </c:pt>
                <c:pt idx="35024" formatCode="General">
                  <c:v>0.28649000000000002</c:v>
                </c:pt>
                <c:pt idx="35025" formatCode="General">
                  <c:v>0.28649000000000002</c:v>
                </c:pt>
                <c:pt idx="35026" formatCode="General">
                  <c:v>0.28649000000000002</c:v>
                </c:pt>
                <c:pt idx="35027" formatCode="General">
                  <c:v>0.28649000000000002</c:v>
                </c:pt>
                <c:pt idx="35028" formatCode="General">
                  <c:v>0.28648000000000001</c:v>
                </c:pt>
                <c:pt idx="35029" formatCode="General">
                  <c:v>0.28648000000000001</c:v>
                </c:pt>
                <c:pt idx="35030" formatCode="General">
                  <c:v>0.28648000000000001</c:v>
                </c:pt>
                <c:pt idx="35031" formatCode="General">
                  <c:v>0.28647</c:v>
                </c:pt>
                <c:pt idx="35032" formatCode="General">
                  <c:v>0.28647</c:v>
                </c:pt>
                <c:pt idx="35033" formatCode="General">
                  <c:v>0.28647</c:v>
                </c:pt>
                <c:pt idx="35034" formatCode="General">
                  <c:v>0.28645999999999999</c:v>
                </c:pt>
                <c:pt idx="35035" formatCode="General">
                  <c:v>0.28645999999999999</c:v>
                </c:pt>
                <c:pt idx="35036" formatCode="General">
                  <c:v>0.28645999999999999</c:v>
                </c:pt>
                <c:pt idx="35037" formatCode="General">
                  <c:v>0.28645999999999999</c:v>
                </c:pt>
                <c:pt idx="35038" formatCode="General">
                  <c:v>0.28644999999999998</c:v>
                </c:pt>
                <c:pt idx="35039" formatCode="General">
                  <c:v>0.28644999999999998</c:v>
                </c:pt>
                <c:pt idx="35040" formatCode="General">
                  <c:v>0.28644999999999998</c:v>
                </c:pt>
                <c:pt idx="35041" formatCode="General">
                  <c:v>0.28643999999999997</c:v>
                </c:pt>
                <c:pt idx="35042" formatCode="General">
                  <c:v>0.28643999999999997</c:v>
                </c:pt>
                <c:pt idx="35043" formatCode="General">
                  <c:v>0.28643999999999997</c:v>
                </c:pt>
                <c:pt idx="35044" formatCode="General">
                  <c:v>0.28643999999999997</c:v>
                </c:pt>
                <c:pt idx="35045" formatCode="General">
                  <c:v>0.28643000000000002</c:v>
                </c:pt>
                <c:pt idx="35046" formatCode="General">
                  <c:v>0.28643000000000002</c:v>
                </c:pt>
                <c:pt idx="35047" formatCode="General">
                  <c:v>0.28643000000000002</c:v>
                </c:pt>
                <c:pt idx="35048" formatCode="General">
                  <c:v>0.28642000000000001</c:v>
                </c:pt>
                <c:pt idx="35049" formatCode="General">
                  <c:v>0.28642000000000001</c:v>
                </c:pt>
                <c:pt idx="35050" formatCode="General">
                  <c:v>0.28642000000000001</c:v>
                </c:pt>
                <c:pt idx="35051" formatCode="General">
                  <c:v>0.28642000000000001</c:v>
                </c:pt>
                <c:pt idx="35052" formatCode="General">
                  <c:v>0.28641</c:v>
                </c:pt>
                <c:pt idx="35053" formatCode="General">
                  <c:v>0.28641</c:v>
                </c:pt>
                <c:pt idx="35054" formatCode="General">
                  <c:v>0.28641</c:v>
                </c:pt>
                <c:pt idx="35055" formatCode="General">
                  <c:v>0.28639999999999999</c:v>
                </c:pt>
                <c:pt idx="35056" formatCode="General">
                  <c:v>0.28639999999999999</c:v>
                </c:pt>
                <c:pt idx="35057" formatCode="General">
                  <c:v>0.28639999999999999</c:v>
                </c:pt>
                <c:pt idx="35058" formatCode="General">
                  <c:v>0.28639999999999999</c:v>
                </c:pt>
                <c:pt idx="35059" formatCode="General">
                  <c:v>0.28638999999999998</c:v>
                </c:pt>
                <c:pt idx="35060" formatCode="General">
                  <c:v>0.28638999999999998</c:v>
                </c:pt>
                <c:pt idx="35061" formatCode="General">
                  <c:v>0.28638999999999998</c:v>
                </c:pt>
                <c:pt idx="35062" formatCode="General">
                  <c:v>0.28638000000000002</c:v>
                </c:pt>
                <c:pt idx="35063" formatCode="General">
                  <c:v>0.28638000000000002</c:v>
                </c:pt>
                <c:pt idx="35064" formatCode="General">
                  <c:v>0.28638000000000002</c:v>
                </c:pt>
                <c:pt idx="35065" formatCode="General">
                  <c:v>0.28638000000000002</c:v>
                </c:pt>
                <c:pt idx="35066" formatCode="General">
                  <c:v>0.28637000000000001</c:v>
                </c:pt>
                <c:pt idx="35067" formatCode="General">
                  <c:v>0.28637000000000001</c:v>
                </c:pt>
                <c:pt idx="35068" formatCode="General">
                  <c:v>0.28637000000000001</c:v>
                </c:pt>
                <c:pt idx="35069" formatCode="General">
                  <c:v>0.28636</c:v>
                </c:pt>
                <c:pt idx="35070" formatCode="General">
                  <c:v>0.28636</c:v>
                </c:pt>
                <c:pt idx="35071" formatCode="General">
                  <c:v>0.28636</c:v>
                </c:pt>
                <c:pt idx="35072" formatCode="General">
                  <c:v>0.28636</c:v>
                </c:pt>
                <c:pt idx="35073" formatCode="General">
                  <c:v>0.28634999999999999</c:v>
                </c:pt>
                <c:pt idx="35074" formatCode="General">
                  <c:v>0.28634999999999999</c:v>
                </c:pt>
                <c:pt idx="35075" formatCode="General">
                  <c:v>0.28634999999999999</c:v>
                </c:pt>
                <c:pt idx="35076" formatCode="General">
                  <c:v>0.28634999999999999</c:v>
                </c:pt>
                <c:pt idx="35077" formatCode="General">
                  <c:v>0.28633999999999998</c:v>
                </c:pt>
                <c:pt idx="35078" formatCode="General">
                  <c:v>0.28633999999999998</c:v>
                </c:pt>
                <c:pt idx="35079" formatCode="General">
                  <c:v>0.28633999999999998</c:v>
                </c:pt>
                <c:pt idx="35080" formatCode="General">
                  <c:v>0.28632999999999997</c:v>
                </c:pt>
                <c:pt idx="35081" formatCode="General">
                  <c:v>0.28632999999999997</c:v>
                </c:pt>
                <c:pt idx="35082" formatCode="General">
                  <c:v>0.28632999999999997</c:v>
                </c:pt>
                <c:pt idx="35083" formatCode="General">
                  <c:v>0.28632999999999997</c:v>
                </c:pt>
                <c:pt idx="35084" formatCode="General">
                  <c:v>0.28632000000000002</c:v>
                </c:pt>
                <c:pt idx="35085" formatCode="General">
                  <c:v>0.28632000000000002</c:v>
                </c:pt>
                <c:pt idx="35086" formatCode="General">
                  <c:v>0.28632000000000002</c:v>
                </c:pt>
                <c:pt idx="35087" formatCode="General">
                  <c:v>0.28632000000000002</c:v>
                </c:pt>
                <c:pt idx="35088" formatCode="General">
                  <c:v>0.28631000000000001</c:v>
                </c:pt>
                <c:pt idx="35089" formatCode="General">
                  <c:v>0.28631000000000001</c:v>
                </c:pt>
                <c:pt idx="35090" formatCode="General">
                  <c:v>0.28631000000000001</c:v>
                </c:pt>
                <c:pt idx="35091" formatCode="General">
                  <c:v>0.28631000000000001</c:v>
                </c:pt>
                <c:pt idx="35092" formatCode="General">
                  <c:v>0.2863</c:v>
                </c:pt>
                <c:pt idx="35093" formatCode="General">
                  <c:v>0.2863</c:v>
                </c:pt>
                <c:pt idx="35094" formatCode="General">
                  <c:v>0.2863</c:v>
                </c:pt>
                <c:pt idx="35095" formatCode="General">
                  <c:v>0.2863</c:v>
                </c:pt>
                <c:pt idx="35096" formatCode="General">
                  <c:v>0.28628999999999999</c:v>
                </c:pt>
                <c:pt idx="35097" formatCode="General">
                  <c:v>0.28628999999999999</c:v>
                </c:pt>
                <c:pt idx="35098" formatCode="General">
                  <c:v>0.28628999999999999</c:v>
                </c:pt>
                <c:pt idx="35099" formatCode="General">
                  <c:v>0.28628999999999999</c:v>
                </c:pt>
                <c:pt idx="35100" formatCode="General">
                  <c:v>0.28627999999999998</c:v>
                </c:pt>
                <c:pt idx="35101" formatCode="General">
                  <c:v>0.28627999999999998</c:v>
                </c:pt>
                <c:pt idx="35102" formatCode="General">
                  <c:v>0.28627999999999998</c:v>
                </c:pt>
                <c:pt idx="35103" formatCode="General">
                  <c:v>0.28627999999999998</c:v>
                </c:pt>
                <c:pt idx="35104" formatCode="General">
                  <c:v>0.28627000000000002</c:v>
                </c:pt>
                <c:pt idx="35105" formatCode="General">
                  <c:v>0.28627000000000002</c:v>
                </c:pt>
                <c:pt idx="35106" formatCode="General">
                  <c:v>0.28627000000000002</c:v>
                </c:pt>
                <c:pt idx="35107" formatCode="General">
                  <c:v>0.28627000000000002</c:v>
                </c:pt>
                <c:pt idx="35108" formatCode="General">
                  <c:v>0.28627000000000002</c:v>
                </c:pt>
                <c:pt idx="35109" formatCode="General">
                  <c:v>0.28626000000000001</c:v>
                </c:pt>
                <c:pt idx="35110" formatCode="General">
                  <c:v>0.28626000000000001</c:v>
                </c:pt>
                <c:pt idx="35111" formatCode="General">
                  <c:v>0.28626000000000001</c:v>
                </c:pt>
                <c:pt idx="35112" formatCode="General">
                  <c:v>0.28626000000000001</c:v>
                </c:pt>
                <c:pt idx="35113" formatCode="General">
                  <c:v>0.28625</c:v>
                </c:pt>
                <c:pt idx="35114" formatCode="General">
                  <c:v>0.28625</c:v>
                </c:pt>
                <c:pt idx="35115" formatCode="General">
                  <c:v>0.28625</c:v>
                </c:pt>
                <c:pt idx="35116" formatCode="General">
                  <c:v>0.28625</c:v>
                </c:pt>
                <c:pt idx="35117" formatCode="General">
                  <c:v>0.28625</c:v>
                </c:pt>
                <c:pt idx="35118" formatCode="General">
                  <c:v>0.28623999999999999</c:v>
                </c:pt>
                <c:pt idx="35119" formatCode="General">
                  <c:v>0.28623999999999999</c:v>
                </c:pt>
                <c:pt idx="35120" formatCode="General">
                  <c:v>0.28623999999999999</c:v>
                </c:pt>
                <c:pt idx="35121" formatCode="General">
                  <c:v>0.28623999999999999</c:v>
                </c:pt>
                <c:pt idx="35122" formatCode="General">
                  <c:v>0.28623999999999999</c:v>
                </c:pt>
                <c:pt idx="35123" formatCode="General">
                  <c:v>0.28622999999999998</c:v>
                </c:pt>
                <c:pt idx="35124" formatCode="General">
                  <c:v>0.28622999999999998</c:v>
                </c:pt>
                <c:pt idx="35125" formatCode="General">
                  <c:v>0.28622999999999998</c:v>
                </c:pt>
                <c:pt idx="35126" formatCode="General">
                  <c:v>0.28622999999999998</c:v>
                </c:pt>
                <c:pt idx="35127" formatCode="General">
                  <c:v>0.28622999999999998</c:v>
                </c:pt>
                <c:pt idx="35128" formatCode="General">
                  <c:v>0.28621999999999997</c:v>
                </c:pt>
                <c:pt idx="35129" formatCode="General">
                  <c:v>0.28621999999999997</c:v>
                </c:pt>
                <c:pt idx="35130" formatCode="General">
                  <c:v>0.28621999999999997</c:v>
                </c:pt>
                <c:pt idx="35131" formatCode="General">
                  <c:v>0.28621999999999997</c:v>
                </c:pt>
                <c:pt idx="35132" formatCode="General">
                  <c:v>0.28621999999999997</c:v>
                </c:pt>
                <c:pt idx="35133" formatCode="General">
                  <c:v>0.28621000000000002</c:v>
                </c:pt>
                <c:pt idx="35134" formatCode="General">
                  <c:v>0.28621000000000002</c:v>
                </c:pt>
                <c:pt idx="35135" formatCode="General">
                  <c:v>0.28621000000000002</c:v>
                </c:pt>
                <c:pt idx="35136" formatCode="General">
                  <c:v>0.28621000000000002</c:v>
                </c:pt>
                <c:pt idx="35137" formatCode="General">
                  <c:v>0.28621000000000002</c:v>
                </c:pt>
                <c:pt idx="35138" formatCode="General">
                  <c:v>0.28621000000000002</c:v>
                </c:pt>
                <c:pt idx="35139" formatCode="General">
                  <c:v>0.28620000000000001</c:v>
                </c:pt>
                <c:pt idx="35140" formatCode="General">
                  <c:v>0.28620000000000001</c:v>
                </c:pt>
                <c:pt idx="35141" formatCode="General">
                  <c:v>0.28620000000000001</c:v>
                </c:pt>
                <c:pt idx="35142" formatCode="General">
                  <c:v>0.28620000000000001</c:v>
                </c:pt>
                <c:pt idx="35143" formatCode="General">
                  <c:v>0.28620000000000001</c:v>
                </c:pt>
                <c:pt idx="35144" formatCode="General">
                  <c:v>0.28620000000000001</c:v>
                </c:pt>
                <c:pt idx="35145" formatCode="General">
                  <c:v>0.28620000000000001</c:v>
                </c:pt>
                <c:pt idx="35146" formatCode="General">
                  <c:v>0.28619</c:v>
                </c:pt>
                <c:pt idx="35147" formatCode="General">
                  <c:v>0.28619</c:v>
                </c:pt>
                <c:pt idx="35148" formatCode="General">
                  <c:v>0.28619</c:v>
                </c:pt>
                <c:pt idx="35149" formatCode="General">
                  <c:v>0.28619</c:v>
                </c:pt>
                <c:pt idx="35150" formatCode="General">
                  <c:v>0.28619</c:v>
                </c:pt>
                <c:pt idx="35151" formatCode="General">
                  <c:v>0.28619</c:v>
                </c:pt>
                <c:pt idx="35152" formatCode="General">
                  <c:v>0.28619</c:v>
                </c:pt>
                <c:pt idx="35153" formatCode="General">
                  <c:v>0.28619</c:v>
                </c:pt>
                <c:pt idx="35154" formatCode="General">
                  <c:v>0.28617999999999999</c:v>
                </c:pt>
                <c:pt idx="35155" formatCode="General">
                  <c:v>0.28617999999999999</c:v>
                </c:pt>
                <c:pt idx="35156" formatCode="General">
                  <c:v>0.28617999999999999</c:v>
                </c:pt>
                <c:pt idx="35157" formatCode="General">
                  <c:v>0.28617999999999999</c:v>
                </c:pt>
                <c:pt idx="35158" formatCode="General">
                  <c:v>0.28617999999999999</c:v>
                </c:pt>
                <c:pt idx="35159" formatCode="General">
                  <c:v>0.28617999999999999</c:v>
                </c:pt>
                <c:pt idx="35160" formatCode="General">
                  <c:v>0.28617999999999999</c:v>
                </c:pt>
                <c:pt idx="35161" formatCode="General">
                  <c:v>0.28617999999999999</c:v>
                </c:pt>
                <c:pt idx="35162" formatCode="General">
                  <c:v>0.28617999999999999</c:v>
                </c:pt>
                <c:pt idx="35163" formatCode="General">
                  <c:v>0.28617999999999999</c:v>
                </c:pt>
                <c:pt idx="35164" formatCode="General">
                  <c:v>0.28617999999999999</c:v>
                </c:pt>
                <c:pt idx="35165" formatCode="General">
                  <c:v>0.28616999999999998</c:v>
                </c:pt>
                <c:pt idx="35166" formatCode="General">
                  <c:v>0.28616999999999998</c:v>
                </c:pt>
                <c:pt idx="35167" formatCode="General">
                  <c:v>0.28616999999999998</c:v>
                </c:pt>
                <c:pt idx="35168" formatCode="General">
                  <c:v>0.28616999999999998</c:v>
                </c:pt>
                <c:pt idx="35169" formatCode="General">
                  <c:v>0.28616999999999998</c:v>
                </c:pt>
                <c:pt idx="35170" formatCode="General">
                  <c:v>0.28616999999999998</c:v>
                </c:pt>
                <c:pt idx="35171" formatCode="General">
                  <c:v>0.28616999999999998</c:v>
                </c:pt>
                <c:pt idx="35172" formatCode="General">
                  <c:v>0.28616999999999998</c:v>
                </c:pt>
                <c:pt idx="35173" formatCode="General">
                  <c:v>0.28616999999999998</c:v>
                </c:pt>
                <c:pt idx="35174" formatCode="General">
                  <c:v>0.28616999999999998</c:v>
                </c:pt>
                <c:pt idx="35175" formatCode="General">
                  <c:v>0.28616999999999998</c:v>
                </c:pt>
                <c:pt idx="35176" formatCode="General">
                  <c:v>0.28616999999999998</c:v>
                </c:pt>
                <c:pt idx="35177" formatCode="General">
                  <c:v>0.28616999999999998</c:v>
                </c:pt>
                <c:pt idx="35178" formatCode="General">
                  <c:v>0.28616999999999998</c:v>
                </c:pt>
                <c:pt idx="35179" formatCode="General">
                  <c:v>0.28616999999999998</c:v>
                </c:pt>
                <c:pt idx="35180" formatCode="General">
                  <c:v>0.28616999999999998</c:v>
                </c:pt>
                <c:pt idx="35181" formatCode="General">
                  <c:v>0.28616999999999998</c:v>
                </c:pt>
                <c:pt idx="35182" formatCode="General">
                  <c:v>0.28616999999999998</c:v>
                </c:pt>
                <c:pt idx="35183" formatCode="General">
                  <c:v>0.28616999999999998</c:v>
                </c:pt>
                <c:pt idx="35184" formatCode="General">
                  <c:v>0.28616999999999998</c:v>
                </c:pt>
                <c:pt idx="35185" formatCode="General">
                  <c:v>0.28616999999999998</c:v>
                </c:pt>
                <c:pt idx="35186" formatCode="General">
                  <c:v>0.28616999999999998</c:v>
                </c:pt>
                <c:pt idx="35187" formatCode="General">
                  <c:v>0.28616999999999998</c:v>
                </c:pt>
                <c:pt idx="35188" formatCode="General">
                  <c:v>0.28616999999999998</c:v>
                </c:pt>
                <c:pt idx="35189" formatCode="General">
                  <c:v>0.28616999999999998</c:v>
                </c:pt>
                <c:pt idx="35190" formatCode="General">
                  <c:v>0.28617999999999999</c:v>
                </c:pt>
                <c:pt idx="35191" formatCode="General">
                  <c:v>0.28617999999999999</c:v>
                </c:pt>
                <c:pt idx="35192" formatCode="General">
                  <c:v>0.28617999999999999</c:v>
                </c:pt>
                <c:pt idx="35193" formatCode="General">
                  <c:v>0.28617999999999999</c:v>
                </c:pt>
                <c:pt idx="35194" formatCode="General">
                  <c:v>0.28617999999999999</c:v>
                </c:pt>
                <c:pt idx="35195" formatCode="General">
                  <c:v>0.28617999999999999</c:v>
                </c:pt>
                <c:pt idx="35196" formatCode="General">
                  <c:v>0.28617999999999999</c:v>
                </c:pt>
                <c:pt idx="35197" formatCode="General">
                  <c:v>0.28617999999999999</c:v>
                </c:pt>
                <c:pt idx="35198" formatCode="General">
                  <c:v>0.28617999999999999</c:v>
                </c:pt>
                <c:pt idx="35199" formatCode="General">
                  <c:v>0.28617999999999999</c:v>
                </c:pt>
                <c:pt idx="35200" formatCode="General">
                  <c:v>0.28619</c:v>
                </c:pt>
                <c:pt idx="35201" formatCode="General">
                  <c:v>0.28619</c:v>
                </c:pt>
                <c:pt idx="35202" formatCode="General">
                  <c:v>0.28619</c:v>
                </c:pt>
                <c:pt idx="35203" formatCode="General">
                  <c:v>0.28619</c:v>
                </c:pt>
                <c:pt idx="35204" formatCode="General">
                  <c:v>0.28619</c:v>
                </c:pt>
                <c:pt idx="35205" formatCode="General">
                  <c:v>0.28619</c:v>
                </c:pt>
                <c:pt idx="35206" formatCode="General">
                  <c:v>0.28619</c:v>
                </c:pt>
                <c:pt idx="35207" formatCode="General">
                  <c:v>0.28620000000000001</c:v>
                </c:pt>
                <c:pt idx="35208" formatCode="General">
                  <c:v>0.28620000000000001</c:v>
                </c:pt>
                <c:pt idx="35209" formatCode="General">
                  <c:v>0.28620000000000001</c:v>
                </c:pt>
                <c:pt idx="35210" formatCode="General">
                  <c:v>0.28620000000000001</c:v>
                </c:pt>
                <c:pt idx="35211" formatCode="General">
                  <c:v>0.28620000000000001</c:v>
                </c:pt>
                <c:pt idx="35212" formatCode="General">
                  <c:v>0.28621000000000002</c:v>
                </c:pt>
                <c:pt idx="35213" formatCode="General">
                  <c:v>0.28621000000000002</c:v>
                </c:pt>
                <c:pt idx="35214" formatCode="General">
                  <c:v>0.28621000000000002</c:v>
                </c:pt>
                <c:pt idx="35215" formatCode="General">
                  <c:v>0.28621000000000002</c:v>
                </c:pt>
                <c:pt idx="35216" formatCode="General">
                  <c:v>0.28621999999999997</c:v>
                </c:pt>
                <c:pt idx="35217" formatCode="General">
                  <c:v>0.28621999999999997</c:v>
                </c:pt>
                <c:pt idx="35218" formatCode="General">
                  <c:v>0.28621999999999997</c:v>
                </c:pt>
                <c:pt idx="35219" formatCode="General">
                  <c:v>0.28621999999999997</c:v>
                </c:pt>
                <c:pt idx="35220" formatCode="General">
                  <c:v>0.28622999999999998</c:v>
                </c:pt>
                <c:pt idx="35221" formatCode="General">
                  <c:v>0.28622999999999998</c:v>
                </c:pt>
                <c:pt idx="35222" formatCode="General">
                  <c:v>0.28622999999999998</c:v>
                </c:pt>
                <c:pt idx="35223" formatCode="General">
                  <c:v>0.28622999999999998</c:v>
                </c:pt>
                <c:pt idx="35224" formatCode="General">
                  <c:v>0.28623999999999999</c:v>
                </c:pt>
                <c:pt idx="35225" formatCode="General">
                  <c:v>0.28623999999999999</c:v>
                </c:pt>
                <c:pt idx="35226" formatCode="General">
                  <c:v>0.28623999999999999</c:v>
                </c:pt>
                <c:pt idx="35227" formatCode="General">
                  <c:v>0.28625</c:v>
                </c:pt>
                <c:pt idx="35228" formatCode="General">
                  <c:v>0.28625</c:v>
                </c:pt>
                <c:pt idx="35229" formatCode="General">
                  <c:v>0.28625</c:v>
                </c:pt>
                <c:pt idx="35230" formatCode="General">
                  <c:v>0.28626000000000001</c:v>
                </c:pt>
                <c:pt idx="35231" formatCode="General">
                  <c:v>0.28626000000000001</c:v>
                </c:pt>
                <c:pt idx="35232" formatCode="General">
                  <c:v>0.28626000000000001</c:v>
                </c:pt>
                <c:pt idx="35233" formatCode="General">
                  <c:v>0.28627000000000002</c:v>
                </c:pt>
                <c:pt idx="35234" formatCode="General">
                  <c:v>0.28627000000000002</c:v>
                </c:pt>
                <c:pt idx="35235" formatCode="General">
                  <c:v>0.28627999999999998</c:v>
                </c:pt>
                <c:pt idx="35236" formatCode="General">
                  <c:v>0.28627999999999998</c:v>
                </c:pt>
                <c:pt idx="35237" formatCode="General">
                  <c:v>0.28627999999999998</c:v>
                </c:pt>
                <c:pt idx="35238" formatCode="General">
                  <c:v>0.28628999999999999</c:v>
                </c:pt>
                <c:pt idx="35239" formatCode="General">
                  <c:v>0.28628999999999999</c:v>
                </c:pt>
                <c:pt idx="35240" formatCode="General">
                  <c:v>0.2863</c:v>
                </c:pt>
                <c:pt idx="35241" formatCode="General">
                  <c:v>0.2863</c:v>
                </c:pt>
                <c:pt idx="35242" formatCode="General">
                  <c:v>0.28631000000000001</c:v>
                </c:pt>
                <c:pt idx="35243" formatCode="General">
                  <c:v>0.28631000000000001</c:v>
                </c:pt>
                <c:pt idx="35244" formatCode="General">
                  <c:v>0.28631000000000001</c:v>
                </c:pt>
                <c:pt idx="35245" formatCode="General">
                  <c:v>0.28632000000000002</c:v>
                </c:pt>
                <c:pt idx="35246" formatCode="General">
                  <c:v>0.28632000000000002</c:v>
                </c:pt>
                <c:pt idx="35247" formatCode="General">
                  <c:v>0.28632999999999997</c:v>
                </c:pt>
                <c:pt idx="35248" formatCode="General">
                  <c:v>0.28632999999999997</c:v>
                </c:pt>
                <c:pt idx="35249" formatCode="General">
                  <c:v>0.28633999999999998</c:v>
                </c:pt>
                <c:pt idx="35250" formatCode="General">
                  <c:v>0.28633999999999998</c:v>
                </c:pt>
                <c:pt idx="35251" formatCode="General">
                  <c:v>0.28634999999999999</c:v>
                </c:pt>
                <c:pt idx="35252" formatCode="General">
                  <c:v>0.28634999999999999</c:v>
                </c:pt>
                <c:pt idx="35253" formatCode="General">
                  <c:v>0.28636</c:v>
                </c:pt>
                <c:pt idx="35254" formatCode="General">
                  <c:v>0.28637000000000001</c:v>
                </c:pt>
                <c:pt idx="35255" formatCode="General">
                  <c:v>0.28637000000000001</c:v>
                </c:pt>
                <c:pt idx="35256" formatCode="General">
                  <c:v>0.28638000000000002</c:v>
                </c:pt>
                <c:pt idx="35257" formatCode="General">
                  <c:v>0.28638000000000002</c:v>
                </c:pt>
                <c:pt idx="35258" formatCode="General">
                  <c:v>0.28638999999999998</c:v>
                </c:pt>
                <c:pt idx="35259" formatCode="General">
                  <c:v>0.28638999999999998</c:v>
                </c:pt>
                <c:pt idx="35260" formatCode="General">
                  <c:v>0.28639999999999999</c:v>
                </c:pt>
                <c:pt idx="35261" formatCode="General">
                  <c:v>0.28641</c:v>
                </c:pt>
                <c:pt idx="35262" formatCode="General">
                  <c:v>0.28641</c:v>
                </c:pt>
                <c:pt idx="35263" formatCode="General">
                  <c:v>0.28642000000000001</c:v>
                </c:pt>
                <c:pt idx="35264" formatCode="General">
                  <c:v>0.28642000000000001</c:v>
                </c:pt>
                <c:pt idx="35265" formatCode="General">
                  <c:v>0.28643000000000002</c:v>
                </c:pt>
                <c:pt idx="35266" formatCode="General">
                  <c:v>0.28643999999999997</c:v>
                </c:pt>
                <c:pt idx="35267" formatCode="General">
                  <c:v>0.28643999999999997</c:v>
                </c:pt>
                <c:pt idx="35268" formatCode="General">
                  <c:v>0.28644999999999998</c:v>
                </c:pt>
                <c:pt idx="35269" formatCode="General">
                  <c:v>0.28645999999999999</c:v>
                </c:pt>
                <c:pt idx="35270" formatCode="General">
                  <c:v>0.28645999999999999</c:v>
                </c:pt>
                <c:pt idx="35271" formatCode="General">
                  <c:v>0.28647</c:v>
                </c:pt>
                <c:pt idx="35272" formatCode="General">
                  <c:v>0.28648000000000001</c:v>
                </c:pt>
                <c:pt idx="35273" formatCode="General">
                  <c:v>0.28648000000000001</c:v>
                </c:pt>
                <c:pt idx="35274" formatCode="General">
                  <c:v>0.28649000000000002</c:v>
                </c:pt>
                <c:pt idx="35275" formatCode="General">
                  <c:v>0.28649999999999998</c:v>
                </c:pt>
                <c:pt idx="35276" formatCode="General">
                  <c:v>0.28650999999999999</c:v>
                </c:pt>
                <c:pt idx="35277" formatCode="General">
                  <c:v>0.28650999999999999</c:v>
                </c:pt>
                <c:pt idx="35278" formatCode="General">
                  <c:v>0.28652</c:v>
                </c:pt>
                <c:pt idx="35279" formatCode="General">
                  <c:v>0.28653000000000001</c:v>
                </c:pt>
                <c:pt idx="35280" formatCode="General">
                  <c:v>0.28653000000000001</c:v>
                </c:pt>
                <c:pt idx="35281" formatCode="General">
                  <c:v>0.28654000000000002</c:v>
                </c:pt>
                <c:pt idx="35282" formatCode="General">
                  <c:v>0.28655000000000003</c:v>
                </c:pt>
                <c:pt idx="35283" formatCode="General">
                  <c:v>0.28655999999999998</c:v>
                </c:pt>
                <c:pt idx="35284" formatCode="General">
                  <c:v>0.28656999999999999</c:v>
                </c:pt>
                <c:pt idx="35285" formatCode="General">
                  <c:v>0.28656999999999999</c:v>
                </c:pt>
                <c:pt idx="35286" formatCode="General">
                  <c:v>0.28658</c:v>
                </c:pt>
                <c:pt idx="35287" formatCode="General">
                  <c:v>0.28659000000000001</c:v>
                </c:pt>
                <c:pt idx="35288" formatCode="General">
                  <c:v>0.28660000000000002</c:v>
                </c:pt>
                <c:pt idx="35289" formatCode="General">
                  <c:v>0.28660000000000002</c:v>
                </c:pt>
                <c:pt idx="35290" formatCode="General">
                  <c:v>0.28660999999999998</c:v>
                </c:pt>
                <c:pt idx="35291" formatCode="General">
                  <c:v>0.28661999999999999</c:v>
                </c:pt>
                <c:pt idx="35292" formatCode="General">
                  <c:v>0.28663</c:v>
                </c:pt>
                <c:pt idx="35293" formatCode="General">
                  <c:v>0.28664000000000001</c:v>
                </c:pt>
                <c:pt idx="35294" formatCode="General">
                  <c:v>0.28665000000000002</c:v>
                </c:pt>
                <c:pt idx="35295" formatCode="General">
                  <c:v>0.28665000000000002</c:v>
                </c:pt>
                <c:pt idx="35296" formatCode="General">
                  <c:v>0.28666000000000003</c:v>
                </c:pt>
                <c:pt idx="35297" formatCode="General">
                  <c:v>0.28666999999999998</c:v>
                </c:pt>
                <c:pt idx="35298" formatCode="General">
                  <c:v>0.28667999999999999</c:v>
                </c:pt>
                <c:pt idx="35299" formatCode="General">
                  <c:v>0.28669</c:v>
                </c:pt>
                <c:pt idx="35300" formatCode="General">
                  <c:v>0.28670000000000001</c:v>
                </c:pt>
                <c:pt idx="35301" formatCode="General">
                  <c:v>0.28671000000000002</c:v>
                </c:pt>
                <c:pt idx="35302" formatCode="General">
                  <c:v>0.28671000000000002</c:v>
                </c:pt>
                <c:pt idx="35303" formatCode="General">
                  <c:v>0.28671999999999997</c:v>
                </c:pt>
                <c:pt idx="35304" formatCode="General">
                  <c:v>0.28672999999999998</c:v>
                </c:pt>
                <c:pt idx="35305" formatCode="General">
                  <c:v>0.28673999999999999</c:v>
                </c:pt>
                <c:pt idx="35306" formatCode="General">
                  <c:v>0.28675</c:v>
                </c:pt>
                <c:pt idx="35307" formatCode="General">
                  <c:v>0.28676000000000001</c:v>
                </c:pt>
                <c:pt idx="35308" formatCode="General">
                  <c:v>0.28677000000000002</c:v>
                </c:pt>
                <c:pt idx="35309" formatCode="General">
                  <c:v>0.28677999999999998</c:v>
                </c:pt>
                <c:pt idx="35310" formatCode="General">
                  <c:v>0.28678999999999999</c:v>
                </c:pt>
                <c:pt idx="35311" formatCode="General">
                  <c:v>0.2868</c:v>
                </c:pt>
                <c:pt idx="35312" formatCode="General">
                  <c:v>0.28681000000000001</c:v>
                </c:pt>
                <c:pt idx="35313" formatCode="General">
                  <c:v>0.28681000000000001</c:v>
                </c:pt>
                <c:pt idx="35314" formatCode="General">
                  <c:v>0.28682000000000002</c:v>
                </c:pt>
                <c:pt idx="35315" formatCode="General">
                  <c:v>0.28682999999999997</c:v>
                </c:pt>
                <c:pt idx="35316" formatCode="General">
                  <c:v>0.28683999999999998</c:v>
                </c:pt>
                <c:pt idx="35317" formatCode="General">
                  <c:v>0.28684999999999999</c:v>
                </c:pt>
                <c:pt idx="35318" formatCode="General">
                  <c:v>0.28686</c:v>
                </c:pt>
                <c:pt idx="35319" formatCode="General">
                  <c:v>0.28687000000000001</c:v>
                </c:pt>
                <c:pt idx="35320" formatCode="General">
                  <c:v>0.28688000000000002</c:v>
                </c:pt>
                <c:pt idx="35321" formatCode="General">
                  <c:v>0.28688999999999998</c:v>
                </c:pt>
                <c:pt idx="35322" formatCode="General">
                  <c:v>0.28689999999999999</c:v>
                </c:pt>
                <c:pt idx="35323" formatCode="General">
                  <c:v>0.28691</c:v>
                </c:pt>
                <c:pt idx="35324" formatCode="General">
                  <c:v>0.28692000000000001</c:v>
                </c:pt>
                <c:pt idx="35325" formatCode="General">
                  <c:v>0.28693000000000002</c:v>
                </c:pt>
                <c:pt idx="35326" formatCode="General">
                  <c:v>0.28693999999999997</c:v>
                </c:pt>
                <c:pt idx="35327" formatCode="General">
                  <c:v>0.28694999999999998</c:v>
                </c:pt>
                <c:pt idx="35328" formatCode="General">
                  <c:v>0.28695999999999999</c:v>
                </c:pt>
                <c:pt idx="35329" formatCode="General">
                  <c:v>0.28697</c:v>
                </c:pt>
                <c:pt idx="35330" formatCode="General">
                  <c:v>0.28698000000000001</c:v>
                </c:pt>
                <c:pt idx="35331" formatCode="General">
                  <c:v>0.28699000000000002</c:v>
                </c:pt>
                <c:pt idx="35332" formatCode="General">
                  <c:v>0.28699999999999998</c:v>
                </c:pt>
                <c:pt idx="35333" formatCode="General">
                  <c:v>0.28700999999999999</c:v>
                </c:pt>
                <c:pt idx="35334" formatCode="General">
                  <c:v>0.28702</c:v>
                </c:pt>
                <c:pt idx="35335" formatCode="General">
                  <c:v>0.28703000000000001</c:v>
                </c:pt>
                <c:pt idx="35336" formatCode="General">
                  <c:v>0.28704000000000002</c:v>
                </c:pt>
                <c:pt idx="35337" formatCode="General">
                  <c:v>0.28705000000000003</c:v>
                </c:pt>
                <c:pt idx="35338" formatCode="General">
                  <c:v>0.28705999999999998</c:v>
                </c:pt>
                <c:pt idx="35339" formatCode="General">
                  <c:v>0.28706999999999999</c:v>
                </c:pt>
                <c:pt idx="35340" formatCode="General">
                  <c:v>0.28708</c:v>
                </c:pt>
                <c:pt idx="35341" formatCode="General">
                  <c:v>0.28709000000000001</c:v>
                </c:pt>
                <c:pt idx="35342" formatCode="General">
                  <c:v>0.28710000000000002</c:v>
                </c:pt>
                <c:pt idx="35343" formatCode="General">
                  <c:v>0.28710999999999998</c:v>
                </c:pt>
                <c:pt idx="35344" formatCode="General">
                  <c:v>0.28711999999999999</c:v>
                </c:pt>
                <c:pt idx="35345" formatCode="General">
                  <c:v>0.28713</c:v>
                </c:pt>
                <c:pt idx="35346" formatCode="General">
                  <c:v>0.28714000000000001</c:v>
                </c:pt>
                <c:pt idx="35347" formatCode="General">
                  <c:v>0.28715000000000002</c:v>
                </c:pt>
                <c:pt idx="35348" formatCode="General">
                  <c:v>0.28716000000000003</c:v>
                </c:pt>
                <c:pt idx="35349" formatCode="General">
                  <c:v>0.28716999999999998</c:v>
                </c:pt>
                <c:pt idx="35350" formatCode="General">
                  <c:v>0.28717999999999999</c:v>
                </c:pt>
                <c:pt idx="35351" formatCode="General">
                  <c:v>0.28719</c:v>
                </c:pt>
                <c:pt idx="35352" formatCode="General">
                  <c:v>0.28720000000000001</c:v>
                </c:pt>
                <c:pt idx="35353" formatCode="General">
                  <c:v>0.28721000000000002</c:v>
                </c:pt>
                <c:pt idx="35354" formatCode="General">
                  <c:v>0.28721999999999998</c:v>
                </c:pt>
                <c:pt idx="35355" formatCode="General">
                  <c:v>0.28722999999999999</c:v>
                </c:pt>
                <c:pt idx="35356" formatCode="General">
                  <c:v>0.28724</c:v>
                </c:pt>
                <c:pt idx="35357" formatCode="General">
                  <c:v>0.28725000000000001</c:v>
                </c:pt>
                <c:pt idx="35358" formatCode="General">
                  <c:v>0.28726000000000002</c:v>
                </c:pt>
                <c:pt idx="35359" formatCode="General">
                  <c:v>0.28727000000000003</c:v>
                </c:pt>
                <c:pt idx="35360" formatCode="General">
                  <c:v>0.28727999999999998</c:v>
                </c:pt>
                <c:pt idx="35361" formatCode="General">
                  <c:v>0.28728999999999999</c:v>
                </c:pt>
                <c:pt idx="35362" formatCode="General">
                  <c:v>0.2873</c:v>
                </c:pt>
                <c:pt idx="35363" formatCode="General">
                  <c:v>0.28731000000000001</c:v>
                </c:pt>
                <c:pt idx="35364" formatCode="General">
                  <c:v>0.28732000000000002</c:v>
                </c:pt>
                <c:pt idx="35365" formatCode="General">
                  <c:v>0.28732999999999997</c:v>
                </c:pt>
                <c:pt idx="35366" formatCode="General">
                  <c:v>0.28733999999999998</c:v>
                </c:pt>
                <c:pt idx="35367" formatCode="General">
                  <c:v>0.28734999999999999</c:v>
                </c:pt>
                <c:pt idx="35368" formatCode="General">
                  <c:v>0.28736</c:v>
                </c:pt>
                <c:pt idx="35369" formatCode="General">
                  <c:v>0.28737000000000001</c:v>
                </c:pt>
                <c:pt idx="35370" formatCode="General">
                  <c:v>0.28738000000000002</c:v>
                </c:pt>
                <c:pt idx="35371" formatCode="General">
                  <c:v>0.28738999999999998</c:v>
                </c:pt>
                <c:pt idx="35372" formatCode="General">
                  <c:v>0.28739999999999999</c:v>
                </c:pt>
                <c:pt idx="35373" formatCode="General">
                  <c:v>0.28741</c:v>
                </c:pt>
                <c:pt idx="35374" formatCode="General">
                  <c:v>0.28742000000000001</c:v>
                </c:pt>
                <c:pt idx="35375" formatCode="General">
                  <c:v>0.28743000000000002</c:v>
                </c:pt>
                <c:pt idx="35376" formatCode="General">
                  <c:v>0.28743999999999997</c:v>
                </c:pt>
                <c:pt idx="35377" formatCode="General">
                  <c:v>0.28744999999999998</c:v>
                </c:pt>
                <c:pt idx="35378" formatCode="General">
                  <c:v>0.28745999999999999</c:v>
                </c:pt>
                <c:pt idx="35379" formatCode="General">
                  <c:v>0.28747</c:v>
                </c:pt>
                <c:pt idx="35380" formatCode="General">
                  <c:v>0.28748000000000001</c:v>
                </c:pt>
                <c:pt idx="35381" formatCode="General">
                  <c:v>0.28749000000000002</c:v>
                </c:pt>
                <c:pt idx="35382" formatCode="General">
                  <c:v>0.28749999999999998</c:v>
                </c:pt>
                <c:pt idx="35383" formatCode="General">
                  <c:v>0.28750999999999999</c:v>
                </c:pt>
                <c:pt idx="35384" formatCode="General">
                  <c:v>0.28752</c:v>
                </c:pt>
                <c:pt idx="35385" formatCode="General">
                  <c:v>0.28753000000000001</c:v>
                </c:pt>
                <c:pt idx="35386" formatCode="General">
                  <c:v>0.28754000000000002</c:v>
                </c:pt>
                <c:pt idx="35387" formatCode="General">
                  <c:v>0.28754999999999997</c:v>
                </c:pt>
                <c:pt idx="35388" formatCode="General">
                  <c:v>0.28755999999999998</c:v>
                </c:pt>
                <c:pt idx="35389" formatCode="General">
                  <c:v>0.28756999999999999</c:v>
                </c:pt>
                <c:pt idx="35390" formatCode="General">
                  <c:v>0.28758</c:v>
                </c:pt>
                <c:pt idx="35391" formatCode="General">
                  <c:v>0.28759000000000001</c:v>
                </c:pt>
                <c:pt idx="35392" formatCode="General">
                  <c:v>0.28760000000000002</c:v>
                </c:pt>
                <c:pt idx="35393" formatCode="General">
                  <c:v>0.28760999999999998</c:v>
                </c:pt>
                <c:pt idx="35394" formatCode="General">
                  <c:v>0.28761999999999999</c:v>
                </c:pt>
                <c:pt idx="35395" formatCode="General">
                  <c:v>0.28761999999999999</c:v>
                </c:pt>
                <c:pt idx="35396" formatCode="General">
                  <c:v>0.28763</c:v>
                </c:pt>
                <c:pt idx="35397" formatCode="General">
                  <c:v>0.28764000000000001</c:v>
                </c:pt>
                <c:pt idx="35398" formatCode="General">
                  <c:v>0.28765000000000002</c:v>
                </c:pt>
                <c:pt idx="35399" formatCode="General">
                  <c:v>0.28766000000000003</c:v>
                </c:pt>
                <c:pt idx="35400" formatCode="General">
                  <c:v>0.28766999999999998</c:v>
                </c:pt>
                <c:pt idx="35401" formatCode="General">
                  <c:v>0.28767999999999999</c:v>
                </c:pt>
                <c:pt idx="35402" formatCode="General">
                  <c:v>0.28769</c:v>
                </c:pt>
                <c:pt idx="35403" formatCode="General">
                  <c:v>0.28770000000000001</c:v>
                </c:pt>
                <c:pt idx="35404" formatCode="General">
                  <c:v>0.28771000000000002</c:v>
                </c:pt>
                <c:pt idx="35405" formatCode="General">
                  <c:v>0.28771000000000002</c:v>
                </c:pt>
                <c:pt idx="35406" formatCode="General">
                  <c:v>0.28771999999999998</c:v>
                </c:pt>
                <c:pt idx="35407" formatCode="General">
                  <c:v>0.28772999999999999</c:v>
                </c:pt>
                <c:pt idx="35408" formatCode="General">
                  <c:v>0.28774</c:v>
                </c:pt>
                <c:pt idx="35409" formatCode="General">
                  <c:v>0.28775000000000001</c:v>
                </c:pt>
                <c:pt idx="35410" formatCode="General">
                  <c:v>0.28776000000000002</c:v>
                </c:pt>
                <c:pt idx="35411" formatCode="General">
                  <c:v>0.28777000000000003</c:v>
                </c:pt>
                <c:pt idx="35412" formatCode="General">
                  <c:v>0.28777999999999998</c:v>
                </c:pt>
                <c:pt idx="35413" formatCode="General">
                  <c:v>0.28777999999999998</c:v>
                </c:pt>
                <c:pt idx="35414" formatCode="General">
                  <c:v>0.28778999999999999</c:v>
                </c:pt>
                <c:pt idx="35415" formatCode="General">
                  <c:v>0.2878</c:v>
                </c:pt>
                <c:pt idx="35416" formatCode="General">
                  <c:v>0.28781000000000001</c:v>
                </c:pt>
                <c:pt idx="35417" formatCode="General">
                  <c:v>0.28782000000000002</c:v>
                </c:pt>
                <c:pt idx="35418" formatCode="General">
                  <c:v>0.28782000000000002</c:v>
                </c:pt>
                <c:pt idx="35419" formatCode="General">
                  <c:v>0.28782999999999997</c:v>
                </c:pt>
                <c:pt idx="35420" formatCode="General">
                  <c:v>0.28783999999999998</c:v>
                </c:pt>
                <c:pt idx="35421" formatCode="General">
                  <c:v>0.28784999999999999</c:v>
                </c:pt>
                <c:pt idx="35422" formatCode="General">
                  <c:v>0.28786</c:v>
                </c:pt>
                <c:pt idx="35423" formatCode="General">
                  <c:v>0.28786</c:v>
                </c:pt>
                <c:pt idx="35424" formatCode="General">
                  <c:v>0.28787000000000001</c:v>
                </c:pt>
                <c:pt idx="35425" formatCode="General">
                  <c:v>0.28788000000000002</c:v>
                </c:pt>
                <c:pt idx="35426" formatCode="General">
                  <c:v>0.28788999999999998</c:v>
                </c:pt>
                <c:pt idx="35427" formatCode="General">
                  <c:v>0.28789999999999999</c:v>
                </c:pt>
                <c:pt idx="35428" formatCode="General">
                  <c:v>0.28789999999999999</c:v>
                </c:pt>
                <c:pt idx="35429" formatCode="General">
                  <c:v>0.28791</c:v>
                </c:pt>
                <c:pt idx="35430" formatCode="General">
                  <c:v>0.28792000000000001</c:v>
                </c:pt>
                <c:pt idx="35431" formatCode="General">
                  <c:v>0.28793000000000002</c:v>
                </c:pt>
                <c:pt idx="35432" formatCode="General">
                  <c:v>0.28793000000000002</c:v>
                </c:pt>
                <c:pt idx="35433" formatCode="General">
                  <c:v>0.28793999999999997</c:v>
                </c:pt>
                <c:pt idx="35434" formatCode="General">
                  <c:v>0.28794999999999998</c:v>
                </c:pt>
                <c:pt idx="35435" formatCode="General">
                  <c:v>0.28794999999999998</c:v>
                </c:pt>
                <c:pt idx="35436" formatCode="General">
                  <c:v>0.28795999999999999</c:v>
                </c:pt>
                <c:pt idx="35437" formatCode="General">
                  <c:v>0.28797</c:v>
                </c:pt>
                <c:pt idx="35438" formatCode="General">
                  <c:v>0.28798000000000001</c:v>
                </c:pt>
                <c:pt idx="35439" formatCode="General">
                  <c:v>0.28798000000000001</c:v>
                </c:pt>
                <c:pt idx="35440" formatCode="General">
                  <c:v>0.28799000000000002</c:v>
                </c:pt>
                <c:pt idx="35441" formatCode="General">
                  <c:v>0.28799999999999998</c:v>
                </c:pt>
                <c:pt idx="35442" formatCode="General">
                  <c:v>0.28799999999999998</c:v>
                </c:pt>
                <c:pt idx="35443" formatCode="General">
                  <c:v>0.28800999999999999</c:v>
                </c:pt>
                <c:pt idx="35444" formatCode="General">
                  <c:v>0.28802</c:v>
                </c:pt>
                <c:pt idx="35445" formatCode="General">
                  <c:v>0.28802</c:v>
                </c:pt>
                <c:pt idx="35446" formatCode="General">
                  <c:v>0.28803000000000001</c:v>
                </c:pt>
                <c:pt idx="35447" formatCode="General">
                  <c:v>0.28804000000000002</c:v>
                </c:pt>
                <c:pt idx="35448" formatCode="General">
                  <c:v>0.28804000000000002</c:v>
                </c:pt>
                <c:pt idx="35449" formatCode="General">
                  <c:v>0.28804999999999997</c:v>
                </c:pt>
                <c:pt idx="35450" formatCode="General">
                  <c:v>0.28804999999999997</c:v>
                </c:pt>
                <c:pt idx="35451" formatCode="General">
                  <c:v>0.28805999999999998</c:v>
                </c:pt>
                <c:pt idx="35452" formatCode="General">
                  <c:v>0.28806999999999999</c:v>
                </c:pt>
                <c:pt idx="35453" formatCode="General">
                  <c:v>0.28806999999999999</c:v>
                </c:pt>
                <c:pt idx="35454" formatCode="General">
                  <c:v>0.28808</c:v>
                </c:pt>
                <c:pt idx="35455" formatCode="General">
                  <c:v>0.28809000000000001</c:v>
                </c:pt>
                <c:pt idx="35456" formatCode="General">
                  <c:v>0.28809000000000001</c:v>
                </c:pt>
                <c:pt idx="35457" formatCode="General">
                  <c:v>0.28810000000000002</c:v>
                </c:pt>
                <c:pt idx="35458" formatCode="General">
                  <c:v>0.28810000000000002</c:v>
                </c:pt>
                <c:pt idx="35459" formatCode="General">
                  <c:v>0.28810999999999998</c:v>
                </c:pt>
                <c:pt idx="35460" formatCode="General">
                  <c:v>0.28810999999999998</c:v>
                </c:pt>
                <c:pt idx="35461" formatCode="General">
                  <c:v>0.28811999999999999</c:v>
                </c:pt>
                <c:pt idx="35462" formatCode="General">
                  <c:v>0.28813</c:v>
                </c:pt>
                <c:pt idx="35463" formatCode="General">
                  <c:v>0.28813</c:v>
                </c:pt>
                <c:pt idx="35464" formatCode="General">
                  <c:v>0.28814000000000001</c:v>
                </c:pt>
                <c:pt idx="35465" formatCode="General">
                  <c:v>0.28814000000000001</c:v>
                </c:pt>
                <c:pt idx="35466" formatCode="General">
                  <c:v>0.28815000000000002</c:v>
                </c:pt>
                <c:pt idx="35467" formatCode="General">
                  <c:v>0.28815000000000002</c:v>
                </c:pt>
                <c:pt idx="35468" formatCode="General">
                  <c:v>0.28816000000000003</c:v>
                </c:pt>
                <c:pt idx="35469" formatCode="General">
                  <c:v>0.28816000000000003</c:v>
                </c:pt>
                <c:pt idx="35470" formatCode="General">
                  <c:v>0.28816999999999998</c:v>
                </c:pt>
                <c:pt idx="35471" formatCode="General">
                  <c:v>0.28816999999999998</c:v>
                </c:pt>
                <c:pt idx="35472" formatCode="General">
                  <c:v>0.28817999999999999</c:v>
                </c:pt>
                <c:pt idx="35473" formatCode="General">
                  <c:v>0.28817999999999999</c:v>
                </c:pt>
                <c:pt idx="35474" formatCode="General">
                  <c:v>0.28819</c:v>
                </c:pt>
                <c:pt idx="35475" formatCode="General">
                  <c:v>0.28819</c:v>
                </c:pt>
                <c:pt idx="35476" formatCode="General">
                  <c:v>0.28820000000000001</c:v>
                </c:pt>
                <c:pt idx="35477" formatCode="General">
                  <c:v>0.28820000000000001</c:v>
                </c:pt>
                <c:pt idx="35478" formatCode="General">
                  <c:v>0.28821000000000002</c:v>
                </c:pt>
                <c:pt idx="35479" formatCode="General">
                  <c:v>0.28821000000000002</c:v>
                </c:pt>
                <c:pt idx="35480" formatCode="General">
                  <c:v>0.28821000000000002</c:v>
                </c:pt>
                <c:pt idx="35481" formatCode="General">
                  <c:v>0.28821999999999998</c:v>
                </c:pt>
                <c:pt idx="35482" formatCode="General">
                  <c:v>0.28821999999999998</c:v>
                </c:pt>
                <c:pt idx="35483" formatCode="General">
                  <c:v>0.28822999999999999</c:v>
                </c:pt>
                <c:pt idx="35484" formatCode="General">
                  <c:v>0.28822999999999999</c:v>
                </c:pt>
                <c:pt idx="35485" formatCode="General">
                  <c:v>0.28824</c:v>
                </c:pt>
                <c:pt idx="35486" formatCode="General">
                  <c:v>0.28824</c:v>
                </c:pt>
                <c:pt idx="35487" formatCode="General">
                  <c:v>0.28824</c:v>
                </c:pt>
                <c:pt idx="35488" formatCode="General">
                  <c:v>0.28825000000000001</c:v>
                </c:pt>
                <c:pt idx="35489" formatCode="General">
                  <c:v>0.28825000000000001</c:v>
                </c:pt>
                <c:pt idx="35490" formatCode="General">
                  <c:v>0.28825000000000001</c:v>
                </c:pt>
                <c:pt idx="35491" formatCode="General">
                  <c:v>0.28826000000000002</c:v>
                </c:pt>
                <c:pt idx="35492" formatCode="General">
                  <c:v>0.28826000000000002</c:v>
                </c:pt>
                <c:pt idx="35493" formatCode="General">
                  <c:v>0.28827000000000003</c:v>
                </c:pt>
                <c:pt idx="35494" formatCode="General">
                  <c:v>0.28827000000000003</c:v>
                </c:pt>
                <c:pt idx="35495" formatCode="General">
                  <c:v>0.28827000000000003</c:v>
                </c:pt>
                <c:pt idx="35496" formatCode="General">
                  <c:v>0.28827999999999998</c:v>
                </c:pt>
                <c:pt idx="35497" formatCode="General">
                  <c:v>0.28827999999999998</c:v>
                </c:pt>
                <c:pt idx="35498" formatCode="General">
                  <c:v>0.28827999999999998</c:v>
                </c:pt>
                <c:pt idx="35499" formatCode="General">
                  <c:v>0.28828999999999999</c:v>
                </c:pt>
                <c:pt idx="35500" formatCode="General">
                  <c:v>0.28828999999999999</c:v>
                </c:pt>
                <c:pt idx="35501" formatCode="General">
                  <c:v>0.28828999999999999</c:v>
                </c:pt>
                <c:pt idx="35502" formatCode="General">
                  <c:v>0.2883</c:v>
                </c:pt>
                <c:pt idx="35503" formatCode="General">
                  <c:v>0.2883</c:v>
                </c:pt>
                <c:pt idx="35504" formatCode="General">
                  <c:v>0.2883</c:v>
                </c:pt>
                <c:pt idx="35505" formatCode="General">
                  <c:v>0.28831000000000001</c:v>
                </c:pt>
                <c:pt idx="35506" formatCode="General">
                  <c:v>0.28831000000000001</c:v>
                </c:pt>
                <c:pt idx="35507" formatCode="General">
                  <c:v>0.28831000000000001</c:v>
                </c:pt>
                <c:pt idx="35508" formatCode="General">
                  <c:v>0.28831000000000001</c:v>
                </c:pt>
                <c:pt idx="35509" formatCode="General">
                  <c:v>0.28832000000000002</c:v>
                </c:pt>
                <c:pt idx="35510" formatCode="General">
                  <c:v>0.28832000000000002</c:v>
                </c:pt>
                <c:pt idx="35511" formatCode="General">
                  <c:v>0.28832000000000002</c:v>
                </c:pt>
                <c:pt idx="35512" formatCode="General">
                  <c:v>0.28832999999999998</c:v>
                </c:pt>
                <c:pt idx="35513" formatCode="General">
                  <c:v>0.28832999999999998</c:v>
                </c:pt>
                <c:pt idx="35514" formatCode="General">
                  <c:v>0.28832999999999998</c:v>
                </c:pt>
                <c:pt idx="35515" formatCode="General">
                  <c:v>0.28832999999999998</c:v>
                </c:pt>
                <c:pt idx="35516" formatCode="General">
                  <c:v>0.28833999999999999</c:v>
                </c:pt>
                <c:pt idx="35517" formatCode="General">
                  <c:v>0.28833999999999999</c:v>
                </c:pt>
                <c:pt idx="35518" formatCode="General">
                  <c:v>0.28833999999999999</c:v>
                </c:pt>
                <c:pt idx="35519" formatCode="General">
                  <c:v>0.28833999999999999</c:v>
                </c:pt>
                <c:pt idx="35520" formatCode="General">
                  <c:v>0.28833999999999999</c:v>
                </c:pt>
                <c:pt idx="35521" formatCode="General">
                  <c:v>0.28835</c:v>
                </c:pt>
                <c:pt idx="35522" formatCode="General">
                  <c:v>0.28835</c:v>
                </c:pt>
                <c:pt idx="35523" formatCode="General">
                  <c:v>0.28835</c:v>
                </c:pt>
                <c:pt idx="35524" formatCode="General">
                  <c:v>0.28835</c:v>
                </c:pt>
                <c:pt idx="35525" formatCode="General">
                  <c:v>0.28835</c:v>
                </c:pt>
                <c:pt idx="35526" formatCode="General">
                  <c:v>0.28836000000000001</c:v>
                </c:pt>
                <c:pt idx="35527" formatCode="General">
                  <c:v>0.28836000000000001</c:v>
                </c:pt>
                <c:pt idx="35528" formatCode="General">
                  <c:v>0.28836000000000001</c:v>
                </c:pt>
                <c:pt idx="35529" formatCode="General">
                  <c:v>0.28836000000000001</c:v>
                </c:pt>
                <c:pt idx="35530" formatCode="General">
                  <c:v>0.28836000000000001</c:v>
                </c:pt>
                <c:pt idx="35531" formatCode="General">
                  <c:v>0.28837000000000002</c:v>
                </c:pt>
                <c:pt idx="35532" formatCode="General">
                  <c:v>0.28837000000000002</c:v>
                </c:pt>
                <c:pt idx="35533" formatCode="General">
                  <c:v>0.28837000000000002</c:v>
                </c:pt>
                <c:pt idx="35534" formatCode="General">
                  <c:v>0.28837000000000002</c:v>
                </c:pt>
                <c:pt idx="35535" formatCode="General">
                  <c:v>0.28837000000000002</c:v>
                </c:pt>
                <c:pt idx="35536" formatCode="General">
                  <c:v>0.28837000000000002</c:v>
                </c:pt>
                <c:pt idx="35537" formatCode="General">
                  <c:v>0.28838000000000003</c:v>
                </c:pt>
                <c:pt idx="35538" formatCode="General">
                  <c:v>0.28838000000000003</c:v>
                </c:pt>
                <c:pt idx="35539" formatCode="General">
                  <c:v>0.28838000000000003</c:v>
                </c:pt>
                <c:pt idx="35540" formatCode="General">
                  <c:v>0.28838000000000003</c:v>
                </c:pt>
                <c:pt idx="35541" formatCode="General">
                  <c:v>0.28838000000000003</c:v>
                </c:pt>
                <c:pt idx="35542" formatCode="General">
                  <c:v>0.28838000000000003</c:v>
                </c:pt>
                <c:pt idx="35543" formatCode="General">
                  <c:v>0.28838000000000003</c:v>
                </c:pt>
                <c:pt idx="35544" formatCode="General">
                  <c:v>0.28838999999999998</c:v>
                </c:pt>
                <c:pt idx="35545" formatCode="General">
                  <c:v>0.28838999999999998</c:v>
                </c:pt>
                <c:pt idx="35546" formatCode="General">
                  <c:v>0.28838999999999998</c:v>
                </c:pt>
                <c:pt idx="35547" formatCode="General">
                  <c:v>0.28838999999999998</c:v>
                </c:pt>
                <c:pt idx="35548" formatCode="General">
                  <c:v>0.28838999999999998</c:v>
                </c:pt>
                <c:pt idx="35549" formatCode="General">
                  <c:v>0.28838999999999998</c:v>
                </c:pt>
                <c:pt idx="35550" formatCode="General">
                  <c:v>0.28838999999999998</c:v>
                </c:pt>
                <c:pt idx="35551" formatCode="General">
                  <c:v>0.28838999999999998</c:v>
                </c:pt>
                <c:pt idx="35552" formatCode="General">
                  <c:v>0.28838999999999998</c:v>
                </c:pt>
                <c:pt idx="35553" formatCode="General">
                  <c:v>0.28838999999999998</c:v>
                </c:pt>
                <c:pt idx="35554" formatCode="General">
                  <c:v>0.28839999999999999</c:v>
                </c:pt>
                <c:pt idx="35555" formatCode="General">
                  <c:v>0.28839999999999999</c:v>
                </c:pt>
                <c:pt idx="35556" formatCode="General">
                  <c:v>0.28839999999999999</c:v>
                </c:pt>
                <c:pt idx="35557" formatCode="General">
                  <c:v>0.28839999999999999</c:v>
                </c:pt>
                <c:pt idx="35558" formatCode="General">
                  <c:v>0.28839999999999999</c:v>
                </c:pt>
                <c:pt idx="35559" formatCode="General">
                  <c:v>0.28839999999999999</c:v>
                </c:pt>
                <c:pt idx="35560" formatCode="General">
                  <c:v>0.28839999999999999</c:v>
                </c:pt>
                <c:pt idx="35561" formatCode="General">
                  <c:v>0.28839999999999999</c:v>
                </c:pt>
                <c:pt idx="35562" formatCode="General">
                  <c:v>0.28839999999999999</c:v>
                </c:pt>
                <c:pt idx="35563" formatCode="General">
                  <c:v>0.28839999999999999</c:v>
                </c:pt>
                <c:pt idx="35564" formatCode="General">
                  <c:v>0.28839999999999999</c:v>
                </c:pt>
                <c:pt idx="35565" formatCode="General">
                  <c:v>0.28839999999999999</c:v>
                </c:pt>
                <c:pt idx="35566" formatCode="General">
                  <c:v>0.28839999999999999</c:v>
                </c:pt>
                <c:pt idx="35567" formatCode="General">
                  <c:v>0.28839999999999999</c:v>
                </c:pt>
                <c:pt idx="35568" formatCode="General">
                  <c:v>0.28839999999999999</c:v>
                </c:pt>
                <c:pt idx="35569" formatCode="General">
                  <c:v>0.28839999999999999</c:v>
                </c:pt>
                <c:pt idx="35570" formatCode="General">
                  <c:v>0.28839999999999999</c:v>
                </c:pt>
                <c:pt idx="35571" formatCode="General">
                  <c:v>0.28839999999999999</c:v>
                </c:pt>
                <c:pt idx="35572" formatCode="General">
                  <c:v>0.28841</c:v>
                </c:pt>
                <c:pt idx="35573" formatCode="General">
                  <c:v>0.28841</c:v>
                </c:pt>
                <c:pt idx="35574" formatCode="General">
                  <c:v>0.28841</c:v>
                </c:pt>
                <c:pt idx="35575" formatCode="General">
                  <c:v>0.28841</c:v>
                </c:pt>
                <c:pt idx="35576" formatCode="General">
                  <c:v>0.28841</c:v>
                </c:pt>
                <c:pt idx="35577" formatCode="General">
                  <c:v>0.28841</c:v>
                </c:pt>
                <c:pt idx="35578" formatCode="General">
                  <c:v>0.28841</c:v>
                </c:pt>
                <c:pt idx="35579" formatCode="General">
                  <c:v>0.28841</c:v>
                </c:pt>
                <c:pt idx="35580" formatCode="General">
                  <c:v>0.28841</c:v>
                </c:pt>
                <c:pt idx="35581" formatCode="General">
                  <c:v>0.28841</c:v>
                </c:pt>
                <c:pt idx="35582" formatCode="General">
                  <c:v>0.28841</c:v>
                </c:pt>
                <c:pt idx="35583" formatCode="General">
                  <c:v>0.28841</c:v>
                </c:pt>
                <c:pt idx="35584" formatCode="General">
                  <c:v>0.28841</c:v>
                </c:pt>
                <c:pt idx="35585" formatCode="General">
                  <c:v>0.28841</c:v>
                </c:pt>
                <c:pt idx="35586" formatCode="General">
                  <c:v>0.28841</c:v>
                </c:pt>
                <c:pt idx="35587" formatCode="General">
                  <c:v>0.28841</c:v>
                </c:pt>
                <c:pt idx="35588" formatCode="General">
                  <c:v>0.28841</c:v>
                </c:pt>
                <c:pt idx="35589" formatCode="General">
                  <c:v>0.28841</c:v>
                </c:pt>
                <c:pt idx="35590" formatCode="General">
                  <c:v>0.28841</c:v>
                </c:pt>
                <c:pt idx="35591" formatCode="General">
                  <c:v>0.28841</c:v>
                </c:pt>
                <c:pt idx="35592" formatCode="General">
                  <c:v>0.28841</c:v>
                </c:pt>
                <c:pt idx="35593" formatCode="General">
                  <c:v>0.28841</c:v>
                </c:pt>
                <c:pt idx="35594" formatCode="General">
                  <c:v>0.28841</c:v>
                </c:pt>
                <c:pt idx="35595" formatCode="General">
                  <c:v>0.28841</c:v>
                </c:pt>
                <c:pt idx="35596" formatCode="General">
                  <c:v>0.28839999999999999</c:v>
                </c:pt>
                <c:pt idx="35597" formatCode="General">
                  <c:v>0.28839999999999999</c:v>
                </c:pt>
                <c:pt idx="35598" formatCode="General">
                  <c:v>0.28839999999999999</c:v>
                </c:pt>
                <c:pt idx="35599" formatCode="General">
                  <c:v>0.28839999999999999</c:v>
                </c:pt>
                <c:pt idx="35600" formatCode="General">
                  <c:v>0.28839999999999999</c:v>
                </c:pt>
                <c:pt idx="35601" formatCode="General">
                  <c:v>0.28839999999999999</c:v>
                </c:pt>
                <c:pt idx="35602" formatCode="General">
                  <c:v>0.28839999999999999</c:v>
                </c:pt>
                <c:pt idx="35603" formatCode="General">
                  <c:v>0.28839999999999999</c:v>
                </c:pt>
                <c:pt idx="35604" formatCode="General">
                  <c:v>0.28839999999999999</c:v>
                </c:pt>
                <c:pt idx="35605" formatCode="General">
                  <c:v>0.28839999999999999</c:v>
                </c:pt>
                <c:pt idx="35606" formatCode="General">
                  <c:v>0.28839999999999999</c:v>
                </c:pt>
                <c:pt idx="35607" formatCode="General">
                  <c:v>0.28839999999999999</c:v>
                </c:pt>
                <c:pt idx="35608" formatCode="General">
                  <c:v>0.28839999999999999</c:v>
                </c:pt>
                <c:pt idx="35609" formatCode="General">
                  <c:v>0.28839999999999999</c:v>
                </c:pt>
                <c:pt idx="35610" formatCode="General">
                  <c:v>0.28839999999999999</c:v>
                </c:pt>
                <c:pt idx="35611" formatCode="General">
                  <c:v>0.28839999999999999</c:v>
                </c:pt>
                <c:pt idx="35612" formatCode="General">
                  <c:v>0.28839999999999999</c:v>
                </c:pt>
                <c:pt idx="35613" formatCode="General">
                  <c:v>0.28839999999999999</c:v>
                </c:pt>
                <c:pt idx="35614" formatCode="General">
                  <c:v>0.28839999999999999</c:v>
                </c:pt>
                <c:pt idx="35615" formatCode="General">
                  <c:v>0.28839999999999999</c:v>
                </c:pt>
                <c:pt idx="35616" formatCode="General">
                  <c:v>0.28839999999999999</c:v>
                </c:pt>
                <c:pt idx="35617" formatCode="General">
                  <c:v>0.28839999999999999</c:v>
                </c:pt>
                <c:pt idx="35618" formatCode="General">
                  <c:v>0.28839999999999999</c:v>
                </c:pt>
                <c:pt idx="35619" formatCode="General">
                  <c:v>0.28838999999999998</c:v>
                </c:pt>
                <c:pt idx="35620" formatCode="General">
                  <c:v>0.28838999999999998</c:v>
                </c:pt>
                <c:pt idx="35621" formatCode="General">
                  <c:v>0.28838999999999998</c:v>
                </c:pt>
                <c:pt idx="35622" formatCode="General">
                  <c:v>0.28838999999999998</c:v>
                </c:pt>
                <c:pt idx="35623" formatCode="General">
                  <c:v>0.28838999999999998</c:v>
                </c:pt>
                <c:pt idx="35624" formatCode="General">
                  <c:v>0.28838999999999998</c:v>
                </c:pt>
                <c:pt idx="35625" formatCode="General">
                  <c:v>0.28838999999999998</c:v>
                </c:pt>
                <c:pt idx="35626" formatCode="General">
                  <c:v>0.28838999999999998</c:v>
                </c:pt>
                <c:pt idx="35627" formatCode="General">
                  <c:v>0.28838999999999998</c:v>
                </c:pt>
                <c:pt idx="35628" formatCode="General">
                  <c:v>0.28838999999999998</c:v>
                </c:pt>
                <c:pt idx="35629" formatCode="General">
                  <c:v>0.28838999999999998</c:v>
                </c:pt>
                <c:pt idx="35630" formatCode="General">
                  <c:v>0.28838999999999998</c:v>
                </c:pt>
                <c:pt idx="35631" formatCode="General">
                  <c:v>0.28838999999999998</c:v>
                </c:pt>
                <c:pt idx="35632" formatCode="General">
                  <c:v>0.28838999999999998</c:v>
                </c:pt>
                <c:pt idx="35633" formatCode="General">
                  <c:v>0.28838000000000003</c:v>
                </c:pt>
                <c:pt idx="35634" formatCode="General">
                  <c:v>0.28838000000000003</c:v>
                </c:pt>
                <c:pt idx="35635" formatCode="General">
                  <c:v>0.28838000000000003</c:v>
                </c:pt>
                <c:pt idx="35636" formatCode="General">
                  <c:v>0.28838000000000003</c:v>
                </c:pt>
                <c:pt idx="35637" formatCode="General">
                  <c:v>0.28838000000000003</c:v>
                </c:pt>
                <c:pt idx="35638" formatCode="General">
                  <c:v>0.28838000000000003</c:v>
                </c:pt>
                <c:pt idx="35639" formatCode="General">
                  <c:v>0.28838000000000003</c:v>
                </c:pt>
                <c:pt idx="35640" formatCode="General">
                  <c:v>0.28838000000000003</c:v>
                </c:pt>
                <c:pt idx="35641" formatCode="General">
                  <c:v>0.28838000000000003</c:v>
                </c:pt>
                <c:pt idx="35642" formatCode="General">
                  <c:v>0.28838000000000003</c:v>
                </c:pt>
                <c:pt idx="35643" formatCode="General">
                  <c:v>0.28838000000000003</c:v>
                </c:pt>
                <c:pt idx="35644" formatCode="General">
                  <c:v>0.28838000000000003</c:v>
                </c:pt>
                <c:pt idx="35645" formatCode="General">
                  <c:v>0.28838000000000003</c:v>
                </c:pt>
                <c:pt idx="35646" formatCode="General">
                  <c:v>0.28837000000000002</c:v>
                </c:pt>
                <c:pt idx="35647" formatCode="General">
                  <c:v>0.28837000000000002</c:v>
                </c:pt>
                <c:pt idx="35648" formatCode="General">
                  <c:v>0.28837000000000002</c:v>
                </c:pt>
                <c:pt idx="35649" formatCode="General">
                  <c:v>0.28837000000000002</c:v>
                </c:pt>
                <c:pt idx="35650" formatCode="General">
                  <c:v>0.28837000000000002</c:v>
                </c:pt>
                <c:pt idx="35651" formatCode="General">
                  <c:v>0.28837000000000002</c:v>
                </c:pt>
                <c:pt idx="35652" formatCode="General">
                  <c:v>0.28837000000000002</c:v>
                </c:pt>
                <c:pt idx="35653" formatCode="General">
                  <c:v>0.28837000000000002</c:v>
                </c:pt>
                <c:pt idx="35654" formatCode="General">
                  <c:v>0.28837000000000002</c:v>
                </c:pt>
                <c:pt idx="35655" formatCode="General">
                  <c:v>0.28837000000000002</c:v>
                </c:pt>
                <c:pt idx="35656" formatCode="General">
                  <c:v>0.28837000000000002</c:v>
                </c:pt>
                <c:pt idx="35657" formatCode="General">
                  <c:v>0.28836000000000001</c:v>
                </c:pt>
                <c:pt idx="35658" formatCode="General">
                  <c:v>0.28836000000000001</c:v>
                </c:pt>
                <c:pt idx="35659" formatCode="General">
                  <c:v>0.28836000000000001</c:v>
                </c:pt>
                <c:pt idx="35660" formatCode="General">
                  <c:v>0.28836000000000001</c:v>
                </c:pt>
                <c:pt idx="35661" formatCode="General">
                  <c:v>0.28836000000000001</c:v>
                </c:pt>
                <c:pt idx="35662" formatCode="General">
                  <c:v>0.28836000000000001</c:v>
                </c:pt>
                <c:pt idx="35663" formatCode="General">
                  <c:v>0.28836000000000001</c:v>
                </c:pt>
                <c:pt idx="35664" formatCode="General">
                  <c:v>0.28836000000000001</c:v>
                </c:pt>
                <c:pt idx="35665" formatCode="General">
                  <c:v>0.28836000000000001</c:v>
                </c:pt>
                <c:pt idx="35666" formatCode="General">
                  <c:v>0.28836000000000001</c:v>
                </c:pt>
                <c:pt idx="35667" formatCode="General">
                  <c:v>0.28836000000000001</c:v>
                </c:pt>
                <c:pt idx="35668" formatCode="General">
                  <c:v>0.28835</c:v>
                </c:pt>
                <c:pt idx="35669" formatCode="General">
                  <c:v>0.28835</c:v>
                </c:pt>
                <c:pt idx="35670" formatCode="General">
                  <c:v>0.28835</c:v>
                </c:pt>
                <c:pt idx="35671" formatCode="General">
                  <c:v>0.28835</c:v>
                </c:pt>
                <c:pt idx="35672" formatCode="General">
                  <c:v>0.28835</c:v>
                </c:pt>
                <c:pt idx="35673" formatCode="General">
                  <c:v>0.28835</c:v>
                </c:pt>
                <c:pt idx="35674" formatCode="General">
                  <c:v>0.28835</c:v>
                </c:pt>
                <c:pt idx="35675" formatCode="General">
                  <c:v>0.28835</c:v>
                </c:pt>
                <c:pt idx="35676" formatCode="General">
                  <c:v>0.28835</c:v>
                </c:pt>
                <c:pt idx="35677" formatCode="General">
                  <c:v>0.28835</c:v>
                </c:pt>
                <c:pt idx="35678" formatCode="General">
                  <c:v>0.28833999999999999</c:v>
                </c:pt>
                <c:pt idx="35679" formatCode="General">
                  <c:v>0.28833999999999999</c:v>
                </c:pt>
                <c:pt idx="35680" formatCode="General">
                  <c:v>0.28833999999999999</c:v>
                </c:pt>
                <c:pt idx="35681" formatCode="General">
                  <c:v>0.28833999999999999</c:v>
                </c:pt>
                <c:pt idx="35682" formatCode="General">
                  <c:v>0.28833999999999999</c:v>
                </c:pt>
                <c:pt idx="35683" formatCode="General">
                  <c:v>0.28833999999999999</c:v>
                </c:pt>
                <c:pt idx="35684" formatCode="General">
                  <c:v>0.28833999999999999</c:v>
                </c:pt>
                <c:pt idx="35685" formatCode="General">
                  <c:v>0.28833999999999999</c:v>
                </c:pt>
                <c:pt idx="35686" formatCode="General">
                  <c:v>0.28833999999999999</c:v>
                </c:pt>
                <c:pt idx="35687" formatCode="General">
                  <c:v>0.28833999999999999</c:v>
                </c:pt>
                <c:pt idx="35688" formatCode="General">
                  <c:v>0.28833999999999999</c:v>
                </c:pt>
                <c:pt idx="35689" formatCode="General">
                  <c:v>0.28832999999999998</c:v>
                </c:pt>
                <c:pt idx="35690" formatCode="General">
                  <c:v>0.28832999999999998</c:v>
                </c:pt>
                <c:pt idx="35691" formatCode="General">
                  <c:v>0.28832999999999998</c:v>
                </c:pt>
                <c:pt idx="35692" formatCode="General">
                  <c:v>0.28832999999999998</c:v>
                </c:pt>
                <c:pt idx="35693" formatCode="General">
                  <c:v>0.28832999999999998</c:v>
                </c:pt>
                <c:pt idx="35694" formatCode="General">
                  <c:v>0.28832999999999998</c:v>
                </c:pt>
                <c:pt idx="35695" formatCode="General">
                  <c:v>0.28832999999999998</c:v>
                </c:pt>
                <c:pt idx="35696" formatCode="General">
                  <c:v>0.28832999999999998</c:v>
                </c:pt>
                <c:pt idx="35697" formatCode="General">
                  <c:v>0.28832999999999998</c:v>
                </c:pt>
                <c:pt idx="35698" formatCode="General">
                  <c:v>0.28832999999999998</c:v>
                </c:pt>
                <c:pt idx="35699" formatCode="General">
                  <c:v>0.28832000000000002</c:v>
                </c:pt>
                <c:pt idx="35700" formatCode="General">
                  <c:v>0.28832000000000002</c:v>
                </c:pt>
                <c:pt idx="35701" formatCode="General">
                  <c:v>0.28832000000000002</c:v>
                </c:pt>
                <c:pt idx="35702" formatCode="General">
                  <c:v>0.28832000000000002</c:v>
                </c:pt>
                <c:pt idx="35703" formatCode="General">
                  <c:v>0.28832000000000002</c:v>
                </c:pt>
                <c:pt idx="35704" formatCode="General">
                  <c:v>0.28832000000000002</c:v>
                </c:pt>
                <c:pt idx="35705" formatCode="General">
                  <c:v>0.28832000000000002</c:v>
                </c:pt>
                <c:pt idx="35706" formatCode="General">
                  <c:v>0.28832000000000002</c:v>
                </c:pt>
                <c:pt idx="35707" formatCode="General">
                  <c:v>0.28832000000000002</c:v>
                </c:pt>
                <c:pt idx="35708" formatCode="General">
                  <c:v>0.28832000000000002</c:v>
                </c:pt>
                <c:pt idx="35709" formatCode="General">
                  <c:v>0.28832000000000002</c:v>
                </c:pt>
                <c:pt idx="35710" formatCode="General">
                  <c:v>0.28831000000000001</c:v>
                </c:pt>
                <c:pt idx="35711" formatCode="General">
                  <c:v>0.28831000000000001</c:v>
                </c:pt>
                <c:pt idx="35712" formatCode="General">
                  <c:v>0.28831000000000001</c:v>
                </c:pt>
                <c:pt idx="35713" formatCode="General">
                  <c:v>0.28831000000000001</c:v>
                </c:pt>
                <c:pt idx="35714" formatCode="General">
                  <c:v>0.28831000000000001</c:v>
                </c:pt>
                <c:pt idx="35715" formatCode="General">
                  <c:v>0.28831000000000001</c:v>
                </c:pt>
                <c:pt idx="35716" formatCode="General">
                  <c:v>0.28831000000000001</c:v>
                </c:pt>
                <c:pt idx="35717" formatCode="General">
                  <c:v>0.28831000000000001</c:v>
                </c:pt>
                <c:pt idx="35718" formatCode="General">
                  <c:v>0.28831000000000001</c:v>
                </c:pt>
                <c:pt idx="35719" formatCode="General">
                  <c:v>0.28831000000000001</c:v>
                </c:pt>
                <c:pt idx="35720" formatCode="General">
                  <c:v>0.28831000000000001</c:v>
                </c:pt>
                <c:pt idx="35721" formatCode="General">
                  <c:v>0.2883</c:v>
                </c:pt>
                <c:pt idx="35722" formatCode="General">
                  <c:v>0.2883</c:v>
                </c:pt>
                <c:pt idx="35723" formatCode="General">
                  <c:v>0.2883</c:v>
                </c:pt>
                <c:pt idx="35724" formatCode="General">
                  <c:v>0.2883</c:v>
                </c:pt>
                <c:pt idx="35725" formatCode="General">
                  <c:v>0.2883</c:v>
                </c:pt>
                <c:pt idx="35726" formatCode="General">
                  <c:v>0.2883</c:v>
                </c:pt>
                <c:pt idx="35727" formatCode="General">
                  <c:v>0.2883</c:v>
                </c:pt>
                <c:pt idx="35728" formatCode="General">
                  <c:v>0.2883</c:v>
                </c:pt>
                <c:pt idx="35729" formatCode="General">
                  <c:v>0.2883</c:v>
                </c:pt>
                <c:pt idx="35730" formatCode="General">
                  <c:v>0.2883</c:v>
                </c:pt>
                <c:pt idx="35731" formatCode="General">
                  <c:v>0.2883</c:v>
                </c:pt>
                <c:pt idx="35732" formatCode="General">
                  <c:v>0.28828999999999999</c:v>
                </c:pt>
                <c:pt idx="35733" formatCode="General">
                  <c:v>0.28828999999999999</c:v>
                </c:pt>
                <c:pt idx="35734" formatCode="General">
                  <c:v>0.28828999999999999</c:v>
                </c:pt>
                <c:pt idx="35735" formatCode="General">
                  <c:v>0.28828999999999999</c:v>
                </c:pt>
                <c:pt idx="35736" formatCode="General">
                  <c:v>0.28828999999999999</c:v>
                </c:pt>
                <c:pt idx="35737" formatCode="General">
                  <c:v>0.28828999999999999</c:v>
                </c:pt>
                <c:pt idx="35738" formatCode="General">
                  <c:v>0.28828999999999999</c:v>
                </c:pt>
                <c:pt idx="35739" formatCode="General">
                  <c:v>0.28828999999999999</c:v>
                </c:pt>
                <c:pt idx="35740" formatCode="General">
                  <c:v>0.28828999999999999</c:v>
                </c:pt>
                <c:pt idx="35741" formatCode="General">
                  <c:v>0.28828999999999999</c:v>
                </c:pt>
                <c:pt idx="35742" formatCode="General">
                  <c:v>0.28828999999999999</c:v>
                </c:pt>
                <c:pt idx="35743" formatCode="General">
                  <c:v>0.28828999999999999</c:v>
                </c:pt>
                <c:pt idx="35744" formatCode="General">
                  <c:v>0.28827999999999998</c:v>
                </c:pt>
                <c:pt idx="35745" formatCode="General">
                  <c:v>0.28827999999999998</c:v>
                </c:pt>
                <c:pt idx="35746" formatCode="General">
                  <c:v>0.28827999999999998</c:v>
                </c:pt>
                <c:pt idx="35747" formatCode="General">
                  <c:v>0.28827999999999998</c:v>
                </c:pt>
                <c:pt idx="35748" formatCode="General">
                  <c:v>0.28827999999999998</c:v>
                </c:pt>
                <c:pt idx="35749" formatCode="General">
                  <c:v>0.28827999999999998</c:v>
                </c:pt>
                <c:pt idx="35750" formatCode="General">
                  <c:v>0.28827999999999998</c:v>
                </c:pt>
                <c:pt idx="35751" formatCode="General">
                  <c:v>0.28827999999999998</c:v>
                </c:pt>
                <c:pt idx="35752" formatCode="General">
                  <c:v>0.28827999999999998</c:v>
                </c:pt>
                <c:pt idx="35753" formatCode="General">
                  <c:v>0.28827999999999998</c:v>
                </c:pt>
                <c:pt idx="35754" formatCode="General">
                  <c:v>0.28827999999999998</c:v>
                </c:pt>
                <c:pt idx="35755" formatCode="General">
                  <c:v>0.28827999999999998</c:v>
                </c:pt>
                <c:pt idx="35756" formatCode="General">
                  <c:v>0.28827999999999998</c:v>
                </c:pt>
                <c:pt idx="35757" formatCode="General">
                  <c:v>0.28827000000000003</c:v>
                </c:pt>
                <c:pt idx="35758" formatCode="General">
                  <c:v>0.28827000000000003</c:v>
                </c:pt>
                <c:pt idx="35759" formatCode="General">
                  <c:v>0.28827000000000003</c:v>
                </c:pt>
                <c:pt idx="35760" formatCode="General">
                  <c:v>0.28827000000000003</c:v>
                </c:pt>
                <c:pt idx="35761" formatCode="General">
                  <c:v>0.28827000000000003</c:v>
                </c:pt>
                <c:pt idx="35762" formatCode="General">
                  <c:v>0.28827000000000003</c:v>
                </c:pt>
                <c:pt idx="35763" formatCode="General">
                  <c:v>0.28827000000000003</c:v>
                </c:pt>
                <c:pt idx="35764" formatCode="General">
                  <c:v>0.28827000000000003</c:v>
                </c:pt>
                <c:pt idx="35765" formatCode="General">
                  <c:v>0.28827000000000003</c:v>
                </c:pt>
                <c:pt idx="35766" formatCode="General">
                  <c:v>0.28827000000000003</c:v>
                </c:pt>
                <c:pt idx="35767" formatCode="General">
                  <c:v>0.28827000000000003</c:v>
                </c:pt>
                <c:pt idx="35768" formatCode="General">
                  <c:v>0.28827000000000003</c:v>
                </c:pt>
                <c:pt idx="35769" formatCode="General">
                  <c:v>0.28827000000000003</c:v>
                </c:pt>
                <c:pt idx="35770" formatCode="General">
                  <c:v>0.28827000000000003</c:v>
                </c:pt>
                <c:pt idx="35771" formatCode="General">
                  <c:v>0.28826000000000002</c:v>
                </c:pt>
                <c:pt idx="35772" formatCode="General">
                  <c:v>0.28826000000000002</c:v>
                </c:pt>
                <c:pt idx="35773" formatCode="General">
                  <c:v>0.28826000000000002</c:v>
                </c:pt>
                <c:pt idx="35774" formatCode="General">
                  <c:v>0.28826000000000002</c:v>
                </c:pt>
                <c:pt idx="35775" formatCode="General">
                  <c:v>0.28826000000000002</c:v>
                </c:pt>
                <c:pt idx="35776" formatCode="General">
                  <c:v>0.28826000000000002</c:v>
                </c:pt>
                <c:pt idx="35777" formatCode="General">
                  <c:v>0.28826000000000002</c:v>
                </c:pt>
                <c:pt idx="35778" formatCode="General">
                  <c:v>0.28826000000000002</c:v>
                </c:pt>
                <c:pt idx="35779" formatCode="General">
                  <c:v>0.28826000000000002</c:v>
                </c:pt>
                <c:pt idx="35780" formatCode="General">
                  <c:v>0.28826000000000002</c:v>
                </c:pt>
                <c:pt idx="35781" formatCode="General">
                  <c:v>0.28826000000000002</c:v>
                </c:pt>
                <c:pt idx="35782" formatCode="General">
                  <c:v>0.28826000000000002</c:v>
                </c:pt>
                <c:pt idx="35783" formatCode="General">
                  <c:v>0.28826000000000002</c:v>
                </c:pt>
                <c:pt idx="35784" formatCode="General">
                  <c:v>0.28826000000000002</c:v>
                </c:pt>
                <c:pt idx="35785" formatCode="General">
                  <c:v>0.28826000000000002</c:v>
                </c:pt>
                <c:pt idx="35786" formatCode="General">
                  <c:v>0.28825000000000001</c:v>
                </c:pt>
                <c:pt idx="35787" formatCode="General">
                  <c:v>0.28825000000000001</c:v>
                </c:pt>
                <c:pt idx="35788" formatCode="General">
                  <c:v>0.28825000000000001</c:v>
                </c:pt>
                <c:pt idx="35789" formatCode="General">
                  <c:v>0.28825000000000001</c:v>
                </c:pt>
                <c:pt idx="35790" formatCode="General">
                  <c:v>0.28825000000000001</c:v>
                </c:pt>
                <c:pt idx="35791" formatCode="General">
                  <c:v>0.28825000000000001</c:v>
                </c:pt>
                <c:pt idx="35792" formatCode="General">
                  <c:v>0.28825000000000001</c:v>
                </c:pt>
                <c:pt idx="35793" formatCode="General">
                  <c:v>0.28825000000000001</c:v>
                </c:pt>
                <c:pt idx="35794" formatCode="General">
                  <c:v>0.28825000000000001</c:v>
                </c:pt>
                <c:pt idx="35795" formatCode="General">
                  <c:v>0.28825000000000001</c:v>
                </c:pt>
                <c:pt idx="35796" formatCode="General">
                  <c:v>0.28825000000000001</c:v>
                </c:pt>
                <c:pt idx="35797" formatCode="General">
                  <c:v>0.28825000000000001</c:v>
                </c:pt>
                <c:pt idx="35798" formatCode="General">
                  <c:v>0.28825000000000001</c:v>
                </c:pt>
                <c:pt idx="35799" formatCode="General">
                  <c:v>0.28825000000000001</c:v>
                </c:pt>
                <c:pt idx="35800" formatCode="General">
                  <c:v>0.28825000000000001</c:v>
                </c:pt>
                <c:pt idx="35801" formatCode="General">
                  <c:v>0.28825000000000001</c:v>
                </c:pt>
                <c:pt idx="35802" formatCode="General">
                  <c:v>0.28825000000000001</c:v>
                </c:pt>
                <c:pt idx="35803" formatCode="General">
                  <c:v>0.28825000000000001</c:v>
                </c:pt>
                <c:pt idx="35804" formatCode="General">
                  <c:v>0.28824</c:v>
                </c:pt>
                <c:pt idx="35805" formatCode="General">
                  <c:v>0.28824</c:v>
                </c:pt>
                <c:pt idx="35806" formatCode="General">
                  <c:v>0.28824</c:v>
                </c:pt>
                <c:pt idx="35807" formatCode="General">
                  <c:v>0.28824</c:v>
                </c:pt>
                <c:pt idx="35808" formatCode="General">
                  <c:v>0.28824</c:v>
                </c:pt>
                <c:pt idx="35809" formatCode="General">
                  <c:v>0.28824</c:v>
                </c:pt>
                <c:pt idx="35810" formatCode="General">
                  <c:v>0.28824</c:v>
                </c:pt>
                <c:pt idx="35811" formatCode="General">
                  <c:v>0.28824</c:v>
                </c:pt>
                <c:pt idx="35812" formatCode="General">
                  <c:v>0.28824</c:v>
                </c:pt>
                <c:pt idx="35813" formatCode="General">
                  <c:v>0.28824</c:v>
                </c:pt>
                <c:pt idx="35814" formatCode="General">
                  <c:v>0.28824</c:v>
                </c:pt>
                <c:pt idx="35815" formatCode="General">
                  <c:v>0.28824</c:v>
                </c:pt>
                <c:pt idx="35816" formatCode="General">
                  <c:v>0.28824</c:v>
                </c:pt>
                <c:pt idx="35817" formatCode="General">
                  <c:v>0.28824</c:v>
                </c:pt>
                <c:pt idx="35818" formatCode="General">
                  <c:v>0.28824</c:v>
                </c:pt>
                <c:pt idx="35819" formatCode="General">
                  <c:v>0.28824</c:v>
                </c:pt>
                <c:pt idx="35820" formatCode="General">
                  <c:v>0.28824</c:v>
                </c:pt>
                <c:pt idx="35821" formatCode="General">
                  <c:v>0.28824</c:v>
                </c:pt>
                <c:pt idx="35822" formatCode="General">
                  <c:v>0.28824</c:v>
                </c:pt>
                <c:pt idx="35823" formatCode="General">
                  <c:v>0.28824</c:v>
                </c:pt>
                <c:pt idx="35824" formatCode="General">
                  <c:v>0.28822999999999999</c:v>
                </c:pt>
                <c:pt idx="35825" formatCode="General">
                  <c:v>0.28822999999999999</c:v>
                </c:pt>
                <c:pt idx="35826" formatCode="General">
                  <c:v>0.28822999999999999</c:v>
                </c:pt>
                <c:pt idx="35827" formatCode="General">
                  <c:v>0.28822999999999999</c:v>
                </c:pt>
                <c:pt idx="35828" formatCode="General">
                  <c:v>0.28822999999999999</c:v>
                </c:pt>
                <c:pt idx="35829" formatCode="General">
                  <c:v>0.28822999999999999</c:v>
                </c:pt>
                <c:pt idx="35830" formatCode="General">
                  <c:v>0.28822999999999999</c:v>
                </c:pt>
                <c:pt idx="35831" formatCode="General">
                  <c:v>0.28822999999999999</c:v>
                </c:pt>
                <c:pt idx="35832" formatCode="General">
                  <c:v>0.28822999999999999</c:v>
                </c:pt>
                <c:pt idx="35833" formatCode="General">
                  <c:v>0.28822999999999999</c:v>
                </c:pt>
                <c:pt idx="35834" formatCode="General">
                  <c:v>0.28822999999999999</c:v>
                </c:pt>
                <c:pt idx="35835" formatCode="General">
                  <c:v>0.28822999999999999</c:v>
                </c:pt>
                <c:pt idx="35836" formatCode="General">
                  <c:v>0.28822999999999999</c:v>
                </c:pt>
                <c:pt idx="35837" formatCode="General">
                  <c:v>0.28822999999999999</c:v>
                </c:pt>
                <c:pt idx="35838" formatCode="General">
                  <c:v>0.28822999999999999</c:v>
                </c:pt>
                <c:pt idx="35839" formatCode="General">
                  <c:v>0.28822999999999999</c:v>
                </c:pt>
                <c:pt idx="35840" formatCode="General">
                  <c:v>0.28822999999999999</c:v>
                </c:pt>
                <c:pt idx="35841" formatCode="General">
                  <c:v>0.28822999999999999</c:v>
                </c:pt>
                <c:pt idx="35842" formatCode="General">
                  <c:v>0.28822999999999999</c:v>
                </c:pt>
                <c:pt idx="35843" formatCode="General">
                  <c:v>0.28822999999999999</c:v>
                </c:pt>
                <c:pt idx="35844" formatCode="General">
                  <c:v>0.28822999999999999</c:v>
                </c:pt>
                <c:pt idx="35845" formatCode="General">
                  <c:v>0.28822999999999999</c:v>
                </c:pt>
                <c:pt idx="35846" formatCode="General">
                  <c:v>0.28821999999999998</c:v>
                </c:pt>
                <c:pt idx="35847" formatCode="General">
                  <c:v>0.28821999999999998</c:v>
                </c:pt>
                <c:pt idx="35848" formatCode="General">
                  <c:v>0.28821999999999998</c:v>
                </c:pt>
                <c:pt idx="35849" formatCode="General">
                  <c:v>0.28821999999999998</c:v>
                </c:pt>
                <c:pt idx="35850" formatCode="General">
                  <c:v>0.28821999999999998</c:v>
                </c:pt>
                <c:pt idx="35851" formatCode="General">
                  <c:v>0.28821999999999998</c:v>
                </c:pt>
                <c:pt idx="35852" formatCode="General">
                  <c:v>0.28821999999999998</c:v>
                </c:pt>
                <c:pt idx="35853" formatCode="General">
                  <c:v>0.28821999999999998</c:v>
                </c:pt>
                <c:pt idx="35854" formatCode="General">
                  <c:v>0.28821999999999998</c:v>
                </c:pt>
                <c:pt idx="35855" formatCode="General">
                  <c:v>0.28821999999999998</c:v>
                </c:pt>
                <c:pt idx="35856" formatCode="General">
                  <c:v>0.28821999999999998</c:v>
                </c:pt>
                <c:pt idx="35857" formatCode="General">
                  <c:v>0.28821999999999998</c:v>
                </c:pt>
                <c:pt idx="35858" formatCode="General">
                  <c:v>0.28821999999999998</c:v>
                </c:pt>
                <c:pt idx="35859" formatCode="General">
                  <c:v>0.28821999999999998</c:v>
                </c:pt>
                <c:pt idx="35860" formatCode="General">
                  <c:v>0.28821999999999998</c:v>
                </c:pt>
                <c:pt idx="35861" formatCode="General">
                  <c:v>0.28821999999999998</c:v>
                </c:pt>
                <c:pt idx="35862" formatCode="General">
                  <c:v>0.28821999999999998</c:v>
                </c:pt>
                <c:pt idx="35863" formatCode="General">
                  <c:v>0.28821999999999998</c:v>
                </c:pt>
                <c:pt idx="35864" formatCode="General">
                  <c:v>0.28821999999999998</c:v>
                </c:pt>
                <c:pt idx="35865" formatCode="General">
                  <c:v>0.28821999999999998</c:v>
                </c:pt>
                <c:pt idx="35866" formatCode="General">
                  <c:v>0.28821999999999998</c:v>
                </c:pt>
                <c:pt idx="35867" formatCode="General">
                  <c:v>0.28821999999999998</c:v>
                </c:pt>
                <c:pt idx="35868" formatCode="General">
                  <c:v>0.28821999999999998</c:v>
                </c:pt>
                <c:pt idx="35869" formatCode="General">
                  <c:v>0.28821999999999998</c:v>
                </c:pt>
                <c:pt idx="35870" formatCode="General">
                  <c:v>0.28821000000000002</c:v>
                </c:pt>
                <c:pt idx="35871" formatCode="General">
                  <c:v>0.28821000000000002</c:v>
                </c:pt>
                <c:pt idx="35872" formatCode="General">
                  <c:v>0.28821000000000002</c:v>
                </c:pt>
                <c:pt idx="35873" formatCode="General">
                  <c:v>0.28821000000000002</c:v>
                </c:pt>
                <c:pt idx="35874" formatCode="General">
                  <c:v>0.28821000000000002</c:v>
                </c:pt>
                <c:pt idx="35875" formatCode="General">
                  <c:v>0.28821000000000002</c:v>
                </c:pt>
                <c:pt idx="35876" formatCode="General">
                  <c:v>0.28821000000000002</c:v>
                </c:pt>
                <c:pt idx="35877" formatCode="General">
                  <c:v>0.28821000000000002</c:v>
                </c:pt>
                <c:pt idx="35878" formatCode="General">
                  <c:v>0.28821000000000002</c:v>
                </c:pt>
                <c:pt idx="35879" formatCode="General">
                  <c:v>0.28821000000000002</c:v>
                </c:pt>
                <c:pt idx="35880" formatCode="General">
                  <c:v>0.28821000000000002</c:v>
                </c:pt>
                <c:pt idx="35881" formatCode="General">
                  <c:v>0.28821000000000002</c:v>
                </c:pt>
                <c:pt idx="35882" formatCode="General">
                  <c:v>0.28821000000000002</c:v>
                </c:pt>
                <c:pt idx="35883" formatCode="General">
                  <c:v>0.28821000000000002</c:v>
                </c:pt>
                <c:pt idx="35884" formatCode="General">
                  <c:v>0.28821000000000002</c:v>
                </c:pt>
                <c:pt idx="35885" formatCode="General">
                  <c:v>0.28821000000000002</c:v>
                </c:pt>
                <c:pt idx="35886" formatCode="General">
                  <c:v>0.28821000000000002</c:v>
                </c:pt>
                <c:pt idx="35887" formatCode="General">
                  <c:v>0.28821000000000002</c:v>
                </c:pt>
                <c:pt idx="35888" formatCode="General">
                  <c:v>0.28821000000000002</c:v>
                </c:pt>
                <c:pt idx="35889" formatCode="General">
                  <c:v>0.28821000000000002</c:v>
                </c:pt>
                <c:pt idx="35890" formatCode="General">
                  <c:v>0.28821000000000002</c:v>
                </c:pt>
                <c:pt idx="35891" formatCode="General">
                  <c:v>0.28821000000000002</c:v>
                </c:pt>
                <c:pt idx="35892" formatCode="General">
                  <c:v>0.28821000000000002</c:v>
                </c:pt>
                <c:pt idx="35893" formatCode="General">
                  <c:v>0.28820000000000001</c:v>
                </c:pt>
                <c:pt idx="35894" formatCode="General">
                  <c:v>0.28820000000000001</c:v>
                </c:pt>
                <c:pt idx="35895" formatCode="General">
                  <c:v>0.28820000000000001</c:v>
                </c:pt>
                <c:pt idx="35896" formatCode="General">
                  <c:v>0.28820000000000001</c:v>
                </c:pt>
                <c:pt idx="35897" formatCode="General">
                  <c:v>0.28820000000000001</c:v>
                </c:pt>
                <c:pt idx="35898" formatCode="General">
                  <c:v>0.28820000000000001</c:v>
                </c:pt>
                <c:pt idx="35899" formatCode="General">
                  <c:v>0.28820000000000001</c:v>
                </c:pt>
                <c:pt idx="35900" formatCode="General">
                  <c:v>0.28820000000000001</c:v>
                </c:pt>
                <c:pt idx="35901" formatCode="General">
                  <c:v>0.28820000000000001</c:v>
                </c:pt>
                <c:pt idx="35902" formatCode="General">
                  <c:v>0.28820000000000001</c:v>
                </c:pt>
                <c:pt idx="35903" formatCode="General">
                  <c:v>0.28820000000000001</c:v>
                </c:pt>
                <c:pt idx="35904" formatCode="General">
                  <c:v>0.28820000000000001</c:v>
                </c:pt>
                <c:pt idx="35905" formatCode="General">
                  <c:v>0.28820000000000001</c:v>
                </c:pt>
                <c:pt idx="35906" formatCode="General">
                  <c:v>0.28820000000000001</c:v>
                </c:pt>
                <c:pt idx="35907" formatCode="General">
                  <c:v>0.28820000000000001</c:v>
                </c:pt>
                <c:pt idx="35908" formatCode="General">
                  <c:v>0.28820000000000001</c:v>
                </c:pt>
                <c:pt idx="35909" formatCode="General">
                  <c:v>0.28820000000000001</c:v>
                </c:pt>
                <c:pt idx="35910" formatCode="General">
                  <c:v>0.28820000000000001</c:v>
                </c:pt>
                <c:pt idx="35911" formatCode="General">
                  <c:v>0.28820000000000001</c:v>
                </c:pt>
                <c:pt idx="35912" formatCode="General">
                  <c:v>0.28820000000000001</c:v>
                </c:pt>
                <c:pt idx="35913" formatCode="General">
                  <c:v>0.28820000000000001</c:v>
                </c:pt>
                <c:pt idx="35914" formatCode="General">
                  <c:v>0.28820000000000001</c:v>
                </c:pt>
                <c:pt idx="35915" formatCode="General">
                  <c:v>0.28820000000000001</c:v>
                </c:pt>
                <c:pt idx="35916" formatCode="General">
                  <c:v>0.28819</c:v>
                </c:pt>
                <c:pt idx="35917" formatCode="General">
                  <c:v>0.28819</c:v>
                </c:pt>
                <c:pt idx="35918" formatCode="General">
                  <c:v>0.28819</c:v>
                </c:pt>
                <c:pt idx="35919" formatCode="General">
                  <c:v>0.28819</c:v>
                </c:pt>
                <c:pt idx="35920" formatCode="General">
                  <c:v>0.28819</c:v>
                </c:pt>
                <c:pt idx="35921" formatCode="General">
                  <c:v>0.28819</c:v>
                </c:pt>
                <c:pt idx="35922" formatCode="General">
                  <c:v>0.28819</c:v>
                </c:pt>
                <c:pt idx="35923" formatCode="General">
                  <c:v>0.28819</c:v>
                </c:pt>
                <c:pt idx="35924" formatCode="General">
                  <c:v>0.28819</c:v>
                </c:pt>
                <c:pt idx="35925" formatCode="General">
                  <c:v>0.28819</c:v>
                </c:pt>
                <c:pt idx="35926" formatCode="General">
                  <c:v>0.28819</c:v>
                </c:pt>
                <c:pt idx="35927" formatCode="General">
                  <c:v>0.28819</c:v>
                </c:pt>
                <c:pt idx="35928" formatCode="General">
                  <c:v>0.28819</c:v>
                </c:pt>
                <c:pt idx="35929" formatCode="General">
                  <c:v>0.28819</c:v>
                </c:pt>
                <c:pt idx="35930" formatCode="General">
                  <c:v>0.28819</c:v>
                </c:pt>
                <c:pt idx="35931" formatCode="General">
                  <c:v>0.28819</c:v>
                </c:pt>
                <c:pt idx="35932" formatCode="General">
                  <c:v>0.28819</c:v>
                </c:pt>
                <c:pt idx="35933" formatCode="General">
                  <c:v>0.28819</c:v>
                </c:pt>
                <c:pt idx="35934" formatCode="General">
                  <c:v>0.28819</c:v>
                </c:pt>
                <c:pt idx="35935" formatCode="General">
                  <c:v>0.28819</c:v>
                </c:pt>
                <c:pt idx="35936" formatCode="General">
                  <c:v>0.28819</c:v>
                </c:pt>
                <c:pt idx="35937" formatCode="General">
                  <c:v>0.28817999999999999</c:v>
                </c:pt>
                <c:pt idx="35938" formatCode="General">
                  <c:v>0.28817999999999999</c:v>
                </c:pt>
                <c:pt idx="35939" formatCode="General">
                  <c:v>0.28817999999999999</c:v>
                </c:pt>
                <c:pt idx="35940" formatCode="General">
                  <c:v>0.28817999999999999</c:v>
                </c:pt>
                <c:pt idx="35941" formatCode="General">
                  <c:v>0.28817999999999999</c:v>
                </c:pt>
                <c:pt idx="35942" formatCode="General">
                  <c:v>0.28817999999999999</c:v>
                </c:pt>
                <c:pt idx="35943" formatCode="General">
                  <c:v>0.28817999999999999</c:v>
                </c:pt>
                <c:pt idx="35944" formatCode="General">
                  <c:v>0.28817999999999999</c:v>
                </c:pt>
                <c:pt idx="35945" formatCode="General">
                  <c:v>0.28817999999999999</c:v>
                </c:pt>
                <c:pt idx="35946" formatCode="General">
                  <c:v>0.28817999999999999</c:v>
                </c:pt>
                <c:pt idx="35947" formatCode="General">
                  <c:v>0.28817999999999999</c:v>
                </c:pt>
                <c:pt idx="35948" formatCode="General">
                  <c:v>0.28817999999999999</c:v>
                </c:pt>
                <c:pt idx="35949" formatCode="General">
                  <c:v>0.28817999999999999</c:v>
                </c:pt>
                <c:pt idx="35950" formatCode="General">
                  <c:v>0.28817999999999999</c:v>
                </c:pt>
                <c:pt idx="35951" formatCode="General">
                  <c:v>0.28817999999999999</c:v>
                </c:pt>
                <c:pt idx="35952" formatCode="General">
                  <c:v>0.28817999999999999</c:v>
                </c:pt>
                <c:pt idx="35953" formatCode="General">
                  <c:v>0.28817999999999999</c:v>
                </c:pt>
                <c:pt idx="35954" formatCode="General">
                  <c:v>0.28817999999999999</c:v>
                </c:pt>
                <c:pt idx="35955" formatCode="General">
                  <c:v>0.28817999999999999</c:v>
                </c:pt>
                <c:pt idx="35956" formatCode="General">
                  <c:v>0.28817999999999999</c:v>
                </c:pt>
                <c:pt idx="35957" formatCode="General">
                  <c:v>0.28817999999999999</c:v>
                </c:pt>
                <c:pt idx="35958" formatCode="General">
                  <c:v>0.28816999999999998</c:v>
                </c:pt>
                <c:pt idx="35959" formatCode="General">
                  <c:v>0.28816999999999998</c:v>
                </c:pt>
                <c:pt idx="35960" formatCode="General">
                  <c:v>0.28816999999999998</c:v>
                </c:pt>
                <c:pt idx="35961" formatCode="General">
                  <c:v>0.28816999999999998</c:v>
                </c:pt>
                <c:pt idx="35962" formatCode="General">
                  <c:v>0.28816999999999998</c:v>
                </c:pt>
                <c:pt idx="35963" formatCode="General">
                  <c:v>0.28816999999999998</c:v>
                </c:pt>
                <c:pt idx="35964" formatCode="General">
                  <c:v>0.28816999999999998</c:v>
                </c:pt>
                <c:pt idx="35965" formatCode="General">
                  <c:v>0.28816999999999998</c:v>
                </c:pt>
                <c:pt idx="35966" formatCode="General">
                  <c:v>0.28816999999999998</c:v>
                </c:pt>
                <c:pt idx="35967" formatCode="General">
                  <c:v>0.28816999999999998</c:v>
                </c:pt>
                <c:pt idx="35968" formatCode="General">
                  <c:v>0.28816999999999998</c:v>
                </c:pt>
                <c:pt idx="35969" formatCode="General">
                  <c:v>0.28816999999999998</c:v>
                </c:pt>
                <c:pt idx="35970" formatCode="General">
                  <c:v>0.28816999999999998</c:v>
                </c:pt>
                <c:pt idx="35971" formatCode="General">
                  <c:v>0.28816999999999998</c:v>
                </c:pt>
                <c:pt idx="35972" formatCode="General">
                  <c:v>0.28816999999999998</c:v>
                </c:pt>
                <c:pt idx="35973" formatCode="General">
                  <c:v>0.28816999999999998</c:v>
                </c:pt>
                <c:pt idx="35974" formatCode="General">
                  <c:v>0.28816999999999998</c:v>
                </c:pt>
                <c:pt idx="35975" formatCode="General">
                  <c:v>0.28816999999999998</c:v>
                </c:pt>
                <c:pt idx="35976" formatCode="General">
                  <c:v>0.28816999999999998</c:v>
                </c:pt>
                <c:pt idx="35977" formatCode="General">
                  <c:v>0.28816999999999998</c:v>
                </c:pt>
                <c:pt idx="35978" formatCode="General">
                  <c:v>0.28816999999999998</c:v>
                </c:pt>
                <c:pt idx="35979" formatCode="General">
                  <c:v>0.28816999999999998</c:v>
                </c:pt>
                <c:pt idx="35980" formatCode="General">
                  <c:v>0.28816999999999998</c:v>
                </c:pt>
                <c:pt idx="35981" formatCode="General">
                  <c:v>0.28816000000000003</c:v>
                </c:pt>
                <c:pt idx="35982" formatCode="General">
                  <c:v>0.28816000000000003</c:v>
                </c:pt>
                <c:pt idx="35983" formatCode="General">
                  <c:v>0.28816000000000003</c:v>
                </c:pt>
                <c:pt idx="35984" formatCode="General">
                  <c:v>0.28816000000000003</c:v>
                </c:pt>
                <c:pt idx="35985" formatCode="General">
                  <c:v>0.28816000000000003</c:v>
                </c:pt>
                <c:pt idx="35986" formatCode="General">
                  <c:v>0.28816000000000003</c:v>
                </c:pt>
                <c:pt idx="35987" formatCode="General">
                  <c:v>0.28816000000000003</c:v>
                </c:pt>
                <c:pt idx="35988" formatCode="General">
                  <c:v>0.28816000000000003</c:v>
                </c:pt>
                <c:pt idx="35989" formatCode="General">
                  <c:v>0.28816000000000003</c:v>
                </c:pt>
                <c:pt idx="35990" formatCode="General">
                  <c:v>0.28816000000000003</c:v>
                </c:pt>
                <c:pt idx="35991" formatCode="General">
                  <c:v>0.28816000000000003</c:v>
                </c:pt>
                <c:pt idx="35992" formatCode="General">
                  <c:v>0.28816000000000003</c:v>
                </c:pt>
                <c:pt idx="35993" formatCode="General">
                  <c:v>0.28816000000000003</c:v>
                </c:pt>
                <c:pt idx="35994" formatCode="General">
                  <c:v>0.28816000000000003</c:v>
                </c:pt>
                <c:pt idx="35995" formatCode="General">
                  <c:v>0.28816000000000003</c:v>
                </c:pt>
                <c:pt idx="35996" formatCode="General">
                  <c:v>0.28816000000000003</c:v>
                </c:pt>
                <c:pt idx="35997" formatCode="General">
                  <c:v>0.28816000000000003</c:v>
                </c:pt>
                <c:pt idx="35998" formatCode="General">
                  <c:v>0.28816000000000003</c:v>
                </c:pt>
                <c:pt idx="35999" formatCode="General">
                  <c:v>0.28816000000000003</c:v>
                </c:pt>
                <c:pt idx="36000" formatCode="General">
                  <c:v>0.28816000000000003</c:v>
                </c:pt>
                <c:pt idx="36001" formatCode="General">
                  <c:v>0.28816000000000003</c:v>
                </c:pt>
                <c:pt idx="36002" formatCode="General">
                  <c:v>0.28816000000000003</c:v>
                </c:pt>
                <c:pt idx="36003" formatCode="General">
                  <c:v>0.28816000000000003</c:v>
                </c:pt>
                <c:pt idx="36004" formatCode="General">
                  <c:v>0.28816000000000003</c:v>
                </c:pt>
                <c:pt idx="36005" formatCode="General">
                  <c:v>0.28816000000000003</c:v>
                </c:pt>
                <c:pt idx="36006" formatCode="General">
                  <c:v>0.28816000000000003</c:v>
                </c:pt>
                <c:pt idx="36007" formatCode="General">
                  <c:v>0.28816000000000003</c:v>
                </c:pt>
                <c:pt idx="36008" formatCode="General">
                  <c:v>0.28816000000000003</c:v>
                </c:pt>
                <c:pt idx="36009" formatCode="General">
                  <c:v>0.28815000000000002</c:v>
                </c:pt>
                <c:pt idx="36010" formatCode="General">
                  <c:v>0.28815000000000002</c:v>
                </c:pt>
                <c:pt idx="36011" formatCode="General">
                  <c:v>0.28815000000000002</c:v>
                </c:pt>
                <c:pt idx="36012" formatCode="General">
                  <c:v>0.28815000000000002</c:v>
                </c:pt>
                <c:pt idx="36013" formatCode="General">
                  <c:v>0.28815000000000002</c:v>
                </c:pt>
                <c:pt idx="36014" formatCode="General">
                  <c:v>0.28815000000000002</c:v>
                </c:pt>
                <c:pt idx="36015" formatCode="General">
                  <c:v>0.28815000000000002</c:v>
                </c:pt>
                <c:pt idx="36016" formatCode="General">
                  <c:v>0.28815000000000002</c:v>
                </c:pt>
                <c:pt idx="36017" formatCode="General">
                  <c:v>0.28815000000000002</c:v>
                </c:pt>
                <c:pt idx="36018" formatCode="General">
                  <c:v>0.28815000000000002</c:v>
                </c:pt>
                <c:pt idx="36019" formatCode="General">
                  <c:v>0.28815000000000002</c:v>
                </c:pt>
                <c:pt idx="36020" formatCode="General">
                  <c:v>0.28815000000000002</c:v>
                </c:pt>
                <c:pt idx="36021" formatCode="General">
                  <c:v>0.28815000000000002</c:v>
                </c:pt>
                <c:pt idx="36022" formatCode="General">
                  <c:v>0.28815000000000002</c:v>
                </c:pt>
                <c:pt idx="36023" formatCode="General">
                  <c:v>0.28815000000000002</c:v>
                </c:pt>
                <c:pt idx="36024" formatCode="General">
                  <c:v>0.28815000000000002</c:v>
                </c:pt>
                <c:pt idx="36025" formatCode="General">
                  <c:v>0.28815000000000002</c:v>
                </c:pt>
                <c:pt idx="36026" formatCode="General">
                  <c:v>0.28815000000000002</c:v>
                </c:pt>
                <c:pt idx="36027" formatCode="General">
                  <c:v>0.28815000000000002</c:v>
                </c:pt>
                <c:pt idx="36028" formatCode="General">
                  <c:v>0.28815000000000002</c:v>
                </c:pt>
                <c:pt idx="36029" formatCode="General">
                  <c:v>0.28815000000000002</c:v>
                </c:pt>
                <c:pt idx="36030" formatCode="General">
                  <c:v>0.28815000000000002</c:v>
                </c:pt>
                <c:pt idx="36031" formatCode="General">
                  <c:v>0.28815000000000002</c:v>
                </c:pt>
                <c:pt idx="36032" formatCode="General">
                  <c:v>0.28815000000000002</c:v>
                </c:pt>
                <c:pt idx="36033" formatCode="General">
                  <c:v>0.28815000000000002</c:v>
                </c:pt>
                <c:pt idx="36034" formatCode="General">
                  <c:v>0.28815000000000002</c:v>
                </c:pt>
                <c:pt idx="36035" formatCode="General">
                  <c:v>0.28815000000000002</c:v>
                </c:pt>
                <c:pt idx="36036" formatCode="General">
                  <c:v>0.28815000000000002</c:v>
                </c:pt>
                <c:pt idx="36037" formatCode="General">
                  <c:v>0.28815000000000002</c:v>
                </c:pt>
                <c:pt idx="36038" formatCode="General">
                  <c:v>0.28815000000000002</c:v>
                </c:pt>
                <c:pt idx="36039" formatCode="General">
                  <c:v>0.28815000000000002</c:v>
                </c:pt>
                <c:pt idx="36040" formatCode="General">
                  <c:v>0.28815000000000002</c:v>
                </c:pt>
                <c:pt idx="36041" formatCode="General">
                  <c:v>0.28815000000000002</c:v>
                </c:pt>
                <c:pt idx="36042" formatCode="General">
                  <c:v>0.28815000000000002</c:v>
                </c:pt>
                <c:pt idx="36043" formatCode="General">
                  <c:v>0.28815000000000002</c:v>
                </c:pt>
                <c:pt idx="36044" formatCode="General">
                  <c:v>0.28815000000000002</c:v>
                </c:pt>
                <c:pt idx="36045" formatCode="General">
                  <c:v>0.28815000000000002</c:v>
                </c:pt>
                <c:pt idx="36046" formatCode="General">
                  <c:v>0.28815000000000002</c:v>
                </c:pt>
                <c:pt idx="36047" formatCode="General">
                  <c:v>0.28815000000000002</c:v>
                </c:pt>
                <c:pt idx="36048" formatCode="General">
                  <c:v>0.28815000000000002</c:v>
                </c:pt>
                <c:pt idx="36049" formatCode="General">
                  <c:v>0.28815000000000002</c:v>
                </c:pt>
                <c:pt idx="36050" formatCode="General">
                  <c:v>0.28815000000000002</c:v>
                </c:pt>
                <c:pt idx="36051" formatCode="General">
                  <c:v>0.28815000000000002</c:v>
                </c:pt>
                <c:pt idx="36052" formatCode="General">
                  <c:v>0.28815000000000002</c:v>
                </c:pt>
                <c:pt idx="36053" formatCode="General">
                  <c:v>0.28815000000000002</c:v>
                </c:pt>
                <c:pt idx="36054" formatCode="General">
                  <c:v>0.28815000000000002</c:v>
                </c:pt>
                <c:pt idx="36055" formatCode="General">
                  <c:v>0.28815000000000002</c:v>
                </c:pt>
                <c:pt idx="36056" formatCode="General">
                  <c:v>0.28815000000000002</c:v>
                </c:pt>
                <c:pt idx="36057" formatCode="General">
                  <c:v>0.28815000000000002</c:v>
                </c:pt>
                <c:pt idx="36058" formatCode="General">
                  <c:v>0.28815000000000002</c:v>
                </c:pt>
                <c:pt idx="36059" formatCode="General">
                  <c:v>0.28815000000000002</c:v>
                </c:pt>
                <c:pt idx="36060" formatCode="General">
                  <c:v>0.28815000000000002</c:v>
                </c:pt>
                <c:pt idx="36061" formatCode="General">
                  <c:v>0.28815000000000002</c:v>
                </c:pt>
                <c:pt idx="36062" formatCode="General">
                  <c:v>0.28815000000000002</c:v>
                </c:pt>
                <c:pt idx="36063" formatCode="General">
                  <c:v>0.28815000000000002</c:v>
                </c:pt>
                <c:pt idx="36064" formatCode="General">
                  <c:v>0.28815000000000002</c:v>
                </c:pt>
                <c:pt idx="36065" formatCode="General">
                  <c:v>0.28815000000000002</c:v>
                </c:pt>
                <c:pt idx="36066" formatCode="General">
                  <c:v>0.28815000000000002</c:v>
                </c:pt>
                <c:pt idx="36067" formatCode="General">
                  <c:v>0.28815000000000002</c:v>
                </c:pt>
                <c:pt idx="36068" formatCode="General">
                  <c:v>0.28815000000000002</c:v>
                </c:pt>
                <c:pt idx="36069" formatCode="General">
                  <c:v>0.28815000000000002</c:v>
                </c:pt>
                <c:pt idx="36070" formatCode="General">
                  <c:v>0.28815000000000002</c:v>
                </c:pt>
                <c:pt idx="36071" formatCode="General">
                  <c:v>0.28815000000000002</c:v>
                </c:pt>
                <c:pt idx="36072" formatCode="General">
                  <c:v>0.28815000000000002</c:v>
                </c:pt>
                <c:pt idx="36073" formatCode="General">
                  <c:v>0.28815000000000002</c:v>
                </c:pt>
                <c:pt idx="36074" formatCode="General">
                  <c:v>0.28815000000000002</c:v>
                </c:pt>
                <c:pt idx="36075" formatCode="General">
                  <c:v>0.28815000000000002</c:v>
                </c:pt>
                <c:pt idx="36076" formatCode="General">
                  <c:v>0.28815000000000002</c:v>
                </c:pt>
                <c:pt idx="36077" formatCode="General">
                  <c:v>0.28815000000000002</c:v>
                </c:pt>
                <c:pt idx="36078" formatCode="General">
                  <c:v>0.28815000000000002</c:v>
                </c:pt>
                <c:pt idx="36079" formatCode="General">
                  <c:v>0.28815000000000002</c:v>
                </c:pt>
                <c:pt idx="36080" formatCode="General">
                  <c:v>0.28815000000000002</c:v>
                </c:pt>
                <c:pt idx="36081" formatCode="General">
                  <c:v>0.28815000000000002</c:v>
                </c:pt>
                <c:pt idx="36082" formatCode="General">
                  <c:v>0.28815000000000002</c:v>
                </c:pt>
                <c:pt idx="36083" formatCode="General">
                  <c:v>0.28815000000000002</c:v>
                </c:pt>
                <c:pt idx="36084" formatCode="General">
                  <c:v>0.28815000000000002</c:v>
                </c:pt>
                <c:pt idx="36085" formatCode="General">
                  <c:v>0.28815000000000002</c:v>
                </c:pt>
                <c:pt idx="36086" formatCode="General">
                  <c:v>0.28815000000000002</c:v>
                </c:pt>
                <c:pt idx="36087" formatCode="General">
                  <c:v>0.28815000000000002</c:v>
                </c:pt>
                <c:pt idx="36088" formatCode="General">
                  <c:v>0.28815000000000002</c:v>
                </c:pt>
                <c:pt idx="36089" formatCode="General">
                  <c:v>0.28815000000000002</c:v>
                </c:pt>
                <c:pt idx="36090" formatCode="General">
                  <c:v>0.28815000000000002</c:v>
                </c:pt>
                <c:pt idx="36091" formatCode="General">
                  <c:v>0.28815000000000002</c:v>
                </c:pt>
                <c:pt idx="36092" formatCode="General">
                  <c:v>0.28815000000000002</c:v>
                </c:pt>
                <c:pt idx="36093" formatCode="General">
                  <c:v>0.28815000000000002</c:v>
                </c:pt>
                <c:pt idx="36094" formatCode="General">
                  <c:v>0.28815000000000002</c:v>
                </c:pt>
                <c:pt idx="36095" formatCode="General">
                  <c:v>0.28815000000000002</c:v>
                </c:pt>
                <c:pt idx="36096" formatCode="General">
                  <c:v>0.28815000000000002</c:v>
                </c:pt>
                <c:pt idx="36097" formatCode="General">
                  <c:v>0.28815000000000002</c:v>
                </c:pt>
                <c:pt idx="36098" formatCode="General">
                  <c:v>0.28815000000000002</c:v>
                </c:pt>
                <c:pt idx="36099" formatCode="General">
                  <c:v>0.28815000000000002</c:v>
                </c:pt>
                <c:pt idx="36100" formatCode="General">
                  <c:v>0.28815000000000002</c:v>
                </c:pt>
                <c:pt idx="36101" formatCode="General">
                  <c:v>0.28815000000000002</c:v>
                </c:pt>
                <c:pt idx="36102" formatCode="General">
                  <c:v>0.28815000000000002</c:v>
                </c:pt>
                <c:pt idx="36103" formatCode="General">
                  <c:v>0.28815000000000002</c:v>
                </c:pt>
                <c:pt idx="36104" formatCode="General">
                  <c:v>0.28815000000000002</c:v>
                </c:pt>
                <c:pt idx="36105" formatCode="General">
                  <c:v>0.28815000000000002</c:v>
                </c:pt>
                <c:pt idx="36106" formatCode="General">
                  <c:v>0.28815000000000002</c:v>
                </c:pt>
                <c:pt idx="36107" formatCode="General">
                  <c:v>0.28815000000000002</c:v>
                </c:pt>
                <c:pt idx="36108" formatCode="General">
                  <c:v>0.28815000000000002</c:v>
                </c:pt>
                <c:pt idx="36109" formatCode="General">
                  <c:v>0.28815000000000002</c:v>
                </c:pt>
                <c:pt idx="36110" formatCode="General">
                  <c:v>0.28815000000000002</c:v>
                </c:pt>
                <c:pt idx="36111" formatCode="General">
                  <c:v>0.28815000000000002</c:v>
                </c:pt>
                <c:pt idx="36112" formatCode="General">
                  <c:v>0.28815000000000002</c:v>
                </c:pt>
                <c:pt idx="36113" formatCode="General">
                  <c:v>0.28815000000000002</c:v>
                </c:pt>
                <c:pt idx="36114" formatCode="General">
                  <c:v>0.28815000000000002</c:v>
                </c:pt>
                <c:pt idx="36115" formatCode="General">
                  <c:v>0.28815000000000002</c:v>
                </c:pt>
                <c:pt idx="36116" formatCode="General">
                  <c:v>0.28815000000000002</c:v>
                </c:pt>
                <c:pt idx="36117" formatCode="General">
                  <c:v>0.28815000000000002</c:v>
                </c:pt>
                <c:pt idx="36118" formatCode="General">
                  <c:v>0.28815000000000002</c:v>
                </c:pt>
                <c:pt idx="36119" formatCode="General">
                  <c:v>0.28815000000000002</c:v>
                </c:pt>
                <c:pt idx="36120" formatCode="General">
                  <c:v>0.28815000000000002</c:v>
                </c:pt>
                <c:pt idx="36121" formatCode="General">
                  <c:v>0.28815000000000002</c:v>
                </c:pt>
                <c:pt idx="36122" formatCode="General">
                  <c:v>0.28815000000000002</c:v>
                </c:pt>
                <c:pt idx="36123" formatCode="General">
                  <c:v>0.28815000000000002</c:v>
                </c:pt>
                <c:pt idx="36124" formatCode="General">
                  <c:v>0.28815000000000002</c:v>
                </c:pt>
                <c:pt idx="36125" formatCode="General">
                  <c:v>0.28815000000000002</c:v>
                </c:pt>
                <c:pt idx="36126" formatCode="General">
                  <c:v>0.28815000000000002</c:v>
                </c:pt>
                <c:pt idx="36127" formatCode="General">
                  <c:v>0.28815000000000002</c:v>
                </c:pt>
                <c:pt idx="36128" formatCode="General">
                  <c:v>0.28815000000000002</c:v>
                </c:pt>
                <c:pt idx="36129" formatCode="General">
                  <c:v>0.28815000000000002</c:v>
                </c:pt>
                <c:pt idx="36130" formatCode="General">
                  <c:v>0.28815000000000002</c:v>
                </c:pt>
                <c:pt idx="36131" formatCode="General">
                  <c:v>0.28815000000000002</c:v>
                </c:pt>
                <c:pt idx="36132" formatCode="General">
                  <c:v>0.28815000000000002</c:v>
                </c:pt>
                <c:pt idx="36133" formatCode="General">
                  <c:v>0.28815000000000002</c:v>
                </c:pt>
                <c:pt idx="36134" formatCode="General">
                  <c:v>0.28815000000000002</c:v>
                </c:pt>
                <c:pt idx="36135" formatCode="General">
                  <c:v>0.28815000000000002</c:v>
                </c:pt>
                <c:pt idx="36136" formatCode="General">
                  <c:v>0.28815000000000002</c:v>
                </c:pt>
                <c:pt idx="36137" formatCode="General">
                  <c:v>0.28815000000000002</c:v>
                </c:pt>
                <c:pt idx="36138" formatCode="General">
                  <c:v>0.28815000000000002</c:v>
                </c:pt>
                <c:pt idx="36139" formatCode="General">
                  <c:v>0.28815000000000002</c:v>
                </c:pt>
                <c:pt idx="36140" formatCode="General">
                  <c:v>0.28815000000000002</c:v>
                </c:pt>
                <c:pt idx="36141" formatCode="General">
                  <c:v>0.28815000000000002</c:v>
                </c:pt>
                <c:pt idx="36142" formatCode="General">
                  <c:v>0.28815000000000002</c:v>
                </c:pt>
                <c:pt idx="36143" formatCode="General">
                  <c:v>0.28815000000000002</c:v>
                </c:pt>
                <c:pt idx="36144" formatCode="General">
                  <c:v>0.28815000000000002</c:v>
                </c:pt>
                <c:pt idx="36145" formatCode="General">
                  <c:v>0.28815000000000002</c:v>
                </c:pt>
                <c:pt idx="36146" formatCode="General">
                  <c:v>0.28815000000000002</c:v>
                </c:pt>
                <c:pt idx="36147" formatCode="General">
                  <c:v>0.28815000000000002</c:v>
                </c:pt>
                <c:pt idx="36148" formatCode="General">
                  <c:v>0.28815000000000002</c:v>
                </c:pt>
                <c:pt idx="36149" formatCode="General">
                  <c:v>0.28815000000000002</c:v>
                </c:pt>
                <c:pt idx="36150" formatCode="General">
                  <c:v>0.28815000000000002</c:v>
                </c:pt>
                <c:pt idx="36151" formatCode="General">
                  <c:v>0.28815000000000002</c:v>
                </c:pt>
                <c:pt idx="36152" formatCode="General">
                  <c:v>0.28815000000000002</c:v>
                </c:pt>
                <c:pt idx="36153" formatCode="General">
                  <c:v>0.28815000000000002</c:v>
                </c:pt>
                <c:pt idx="36154" formatCode="General">
                  <c:v>0.28815000000000002</c:v>
                </c:pt>
                <c:pt idx="36155" formatCode="General">
                  <c:v>0.28815000000000002</c:v>
                </c:pt>
                <c:pt idx="36156" formatCode="General">
                  <c:v>0.28815000000000002</c:v>
                </c:pt>
                <c:pt idx="36157" formatCode="General">
                  <c:v>0.28815000000000002</c:v>
                </c:pt>
                <c:pt idx="36158" formatCode="General">
                  <c:v>0.28815000000000002</c:v>
                </c:pt>
                <c:pt idx="36159" formatCode="General">
                  <c:v>0.28815000000000002</c:v>
                </c:pt>
                <c:pt idx="36160" formatCode="General">
                  <c:v>0.28815000000000002</c:v>
                </c:pt>
                <c:pt idx="36161" formatCode="General">
                  <c:v>0.28815000000000002</c:v>
                </c:pt>
                <c:pt idx="36162" formatCode="General">
                  <c:v>0.28815000000000002</c:v>
                </c:pt>
                <c:pt idx="36163" formatCode="General">
                  <c:v>0.28815000000000002</c:v>
                </c:pt>
                <c:pt idx="36164" formatCode="General">
                  <c:v>0.28815000000000002</c:v>
                </c:pt>
                <c:pt idx="36165" formatCode="General">
                  <c:v>0.28815000000000002</c:v>
                </c:pt>
                <c:pt idx="36166" formatCode="General">
                  <c:v>0.28815000000000002</c:v>
                </c:pt>
                <c:pt idx="36167" formatCode="General">
                  <c:v>0.28815000000000002</c:v>
                </c:pt>
                <c:pt idx="36168" formatCode="General">
                  <c:v>0.28815000000000002</c:v>
                </c:pt>
                <c:pt idx="36169" formatCode="General">
                  <c:v>0.28815000000000002</c:v>
                </c:pt>
                <c:pt idx="36170" formatCode="General">
                  <c:v>0.28815000000000002</c:v>
                </c:pt>
                <c:pt idx="36171" formatCode="General">
                  <c:v>0.28815000000000002</c:v>
                </c:pt>
                <c:pt idx="36172" formatCode="General">
                  <c:v>0.28815000000000002</c:v>
                </c:pt>
                <c:pt idx="36173" formatCode="General">
                  <c:v>0.28815000000000002</c:v>
                </c:pt>
                <c:pt idx="36174" formatCode="General">
                  <c:v>0.28815000000000002</c:v>
                </c:pt>
                <c:pt idx="36175" formatCode="General">
                  <c:v>0.28815000000000002</c:v>
                </c:pt>
                <c:pt idx="36176" formatCode="General">
                  <c:v>0.28815000000000002</c:v>
                </c:pt>
                <c:pt idx="36177" formatCode="General">
                  <c:v>0.28815000000000002</c:v>
                </c:pt>
                <c:pt idx="36178" formatCode="General">
                  <c:v>0.28815000000000002</c:v>
                </c:pt>
                <c:pt idx="36179" formatCode="General">
                  <c:v>0.28815000000000002</c:v>
                </c:pt>
                <c:pt idx="36180" formatCode="General">
                  <c:v>0.28815000000000002</c:v>
                </c:pt>
                <c:pt idx="36181" formatCode="General">
                  <c:v>0.28815000000000002</c:v>
                </c:pt>
                <c:pt idx="36182" formatCode="General">
                  <c:v>0.28815000000000002</c:v>
                </c:pt>
                <c:pt idx="36183" formatCode="General">
                  <c:v>0.28815000000000002</c:v>
                </c:pt>
                <c:pt idx="36184" formatCode="General">
                  <c:v>0.28815000000000002</c:v>
                </c:pt>
                <c:pt idx="36185" formatCode="General">
                  <c:v>0.28815000000000002</c:v>
                </c:pt>
                <c:pt idx="36186" formatCode="General">
                  <c:v>0.28815000000000002</c:v>
                </c:pt>
                <c:pt idx="36187" formatCode="General">
                  <c:v>0.28815000000000002</c:v>
                </c:pt>
                <c:pt idx="36188" formatCode="General">
                  <c:v>0.28814000000000001</c:v>
                </c:pt>
                <c:pt idx="36189" formatCode="General">
                  <c:v>0.28814000000000001</c:v>
                </c:pt>
                <c:pt idx="36190" formatCode="General">
                  <c:v>0.28814000000000001</c:v>
                </c:pt>
                <c:pt idx="36191" formatCode="General">
                  <c:v>0.28814000000000001</c:v>
                </c:pt>
                <c:pt idx="36192" formatCode="General">
                  <c:v>0.28814000000000001</c:v>
                </c:pt>
                <c:pt idx="36193" formatCode="General">
                  <c:v>0.28814000000000001</c:v>
                </c:pt>
                <c:pt idx="36194" formatCode="General">
                  <c:v>0.28814000000000001</c:v>
                </c:pt>
                <c:pt idx="36195" formatCode="General">
                  <c:v>0.28814000000000001</c:v>
                </c:pt>
                <c:pt idx="36196" formatCode="General">
                  <c:v>0.28814000000000001</c:v>
                </c:pt>
                <c:pt idx="36197" formatCode="General">
                  <c:v>0.28814000000000001</c:v>
                </c:pt>
                <c:pt idx="36198" formatCode="General">
                  <c:v>0.28814000000000001</c:v>
                </c:pt>
                <c:pt idx="36199" formatCode="General">
                  <c:v>0.28814000000000001</c:v>
                </c:pt>
                <c:pt idx="36200" formatCode="General">
                  <c:v>0.28814000000000001</c:v>
                </c:pt>
                <c:pt idx="36201" formatCode="General">
                  <c:v>0.28814000000000001</c:v>
                </c:pt>
                <c:pt idx="36202" formatCode="General">
                  <c:v>0.28814000000000001</c:v>
                </c:pt>
                <c:pt idx="36203" formatCode="General">
                  <c:v>0.28814000000000001</c:v>
                </c:pt>
                <c:pt idx="36204" formatCode="General">
                  <c:v>0.28814000000000001</c:v>
                </c:pt>
                <c:pt idx="36205" formatCode="General">
                  <c:v>0.28814000000000001</c:v>
                </c:pt>
                <c:pt idx="36206" formatCode="General">
                  <c:v>0.28814000000000001</c:v>
                </c:pt>
                <c:pt idx="36207" formatCode="General">
                  <c:v>0.28814000000000001</c:v>
                </c:pt>
                <c:pt idx="36208" formatCode="General">
                  <c:v>0.28814000000000001</c:v>
                </c:pt>
                <c:pt idx="36209" formatCode="General">
                  <c:v>0.28814000000000001</c:v>
                </c:pt>
                <c:pt idx="36210" formatCode="General">
                  <c:v>0.28814000000000001</c:v>
                </c:pt>
                <c:pt idx="36211" formatCode="General">
                  <c:v>0.28814000000000001</c:v>
                </c:pt>
                <c:pt idx="36212" formatCode="General">
                  <c:v>0.28814000000000001</c:v>
                </c:pt>
                <c:pt idx="36213" formatCode="General">
                  <c:v>0.28814000000000001</c:v>
                </c:pt>
                <c:pt idx="36214" formatCode="General">
                  <c:v>0.28814000000000001</c:v>
                </c:pt>
                <c:pt idx="36215" formatCode="General">
                  <c:v>0.28814000000000001</c:v>
                </c:pt>
                <c:pt idx="36216" formatCode="General">
                  <c:v>0.28814000000000001</c:v>
                </c:pt>
                <c:pt idx="36217" formatCode="General">
                  <c:v>0.28814000000000001</c:v>
                </c:pt>
                <c:pt idx="36218" formatCode="General">
                  <c:v>0.28814000000000001</c:v>
                </c:pt>
                <c:pt idx="36219" formatCode="General">
                  <c:v>0.28814000000000001</c:v>
                </c:pt>
                <c:pt idx="36220" formatCode="General">
                  <c:v>0.28814000000000001</c:v>
                </c:pt>
                <c:pt idx="36221" formatCode="General">
                  <c:v>0.28814000000000001</c:v>
                </c:pt>
                <c:pt idx="36222" formatCode="General">
                  <c:v>0.28814000000000001</c:v>
                </c:pt>
                <c:pt idx="36223" formatCode="General">
                  <c:v>0.28814000000000001</c:v>
                </c:pt>
                <c:pt idx="36224" formatCode="General">
                  <c:v>0.28814000000000001</c:v>
                </c:pt>
                <c:pt idx="36225" formatCode="General">
                  <c:v>0.28814000000000001</c:v>
                </c:pt>
                <c:pt idx="36226" formatCode="General">
                  <c:v>0.28814000000000001</c:v>
                </c:pt>
                <c:pt idx="36227" formatCode="General">
                  <c:v>0.28814000000000001</c:v>
                </c:pt>
                <c:pt idx="36228" formatCode="General">
                  <c:v>0.28814000000000001</c:v>
                </c:pt>
                <c:pt idx="36229" formatCode="General">
                  <c:v>0.28814000000000001</c:v>
                </c:pt>
                <c:pt idx="36230" formatCode="General">
                  <c:v>0.28814000000000001</c:v>
                </c:pt>
                <c:pt idx="36231" formatCode="General">
                  <c:v>0.28814000000000001</c:v>
                </c:pt>
                <c:pt idx="36232" formatCode="General">
                  <c:v>0.28814000000000001</c:v>
                </c:pt>
                <c:pt idx="36233" formatCode="General">
                  <c:v>0.28814000000000001</c:v>
                </c:pt>
                <c:pt idx="36234" formatCode="General">
                  <c:v>0.28814000000000001</c:v>
                </c:pt>
                <c:pt idx="36235" formatCode="General">
                  <c:v>0.28814000000000001</c:v>
                </c:pt>
                <c:pt idx="36236" formatCode="General">
                  <c:v>0.28814000000000001</c:v>
                </c:pt>
                <c:pt idx="36237" formatCode="General">
                  <c:v>0.28814000000000001</c:v>
                </c:pt>
                <c:pt idx="36238" formatCode="General">
                  <c:v>0.28814000000000001</c:v>
                </c:pt>
                <c:pt idx="36239" formatCode="General">
                  <c:v>0.28814000000000001</c:v>
                </c:pt>
                <c:pt idx="36240" formatCode="General">
                  <c:v>0.28814000000000001</c:v>
                </c:pt>
                <c:pt idx="36241" formatCode="General">
                  <c:v>0.28814000000000001</c:v>
                </c:pt>
                <c:pt idx="36242" formatCode="General">
                  <c:v>0.28814000000000001</c:v>
                </c:pt>
                <c:pt idx="36243" formatCode="General">
                  <c:v>0.28814000000000001</c:v>
                </c:pt>
                <c:pt idx="36244" formatCode="General">
                  <c:v>0.28813</c:v>
                </c:pt>
                <c:pt idx="36245" formatCode="General">
                  <c:v>0.28813</c:v>
                </c:pt>
                <c:pt idx="36246" formatCode="General">
                  <c:v>0.28813</c:v>
                </c:pt>
                <c:pt idx="36247" formatCode="General">
                  <c:v>0.28813</c:v>
                </c:pt>
                <c:pt idx="36248" formatCode="General">
                  <c:v>0.28813</c:v>
                </c:pt>
                <c:pt idx="36249" formatCode="General">
                  <c:v>0.28813</c:v>
                </c:pt>
                <c:pt idx="36250" formatCode="General">
                  <c:v>0.28813</c:v>
                </c:pt>
                <c:pt idx="36251" formatCode="General">
                  <c:v>0.28813</c:v>
                </c:pt>
                <c:pt idx="36252" formatCode="General">
                  <c:v>0.28813</c:v>
                </c:pt>
                <c:pt idx="36253" formatCode="General">
                  <c:v>0.28813</c:v>
                </c:pt>
                <c:pt idx="36254" formatCode="General">
                  <c:v>0.28813</c:v>
                </c:pt>
                <c:pt idx="36255" formatCode="General">
                  <c:v>0.28813</c:v>
                </c:pt>
                <c:pt idx="36256" formatCode="General">
                  <c:v>0.28813</c:v>
                </c:pt>
                <c:pt idx="36257" formatCode="General">
                  <c:v>0.28813</c:v>
                </c:pt>
                <c:pt idx="36258" formatCode="General">
                  <c:v>0.28813</c:v>
                </c:pt>
                <c:pt idx="36259" formatCode="General">
                  <c:v>0.28813</c:v>
                </c:pt>
                <c:pt idx="36260" formatCode="General">
                  <c:v>0.28813</c:v>
                </c:pt>
                <c:pt idx="36261" formatCode="General">
                  <c:v>0.28813</c:v>
                </c:pt>
                <c:pt idx="36262" formatCode="General">
                  <c:v>0.28813</c:v>
                </c:pt>
                <c:pt idx="36263" formatCode="General">
                  <c:v>0.28813</c:v>
                </c:pt>
                <c:pt idx="36264" formatCode="General">
                  <c:v>0.28813</c:v>
                </c:pt>
                <c:pt idx="36265" formatCode="General">
                  <c:v>0.28813</c:v>
                </c:pt>
                <c:pt idx="36266" formatCode="General">
                  <c:v>0.28813</c:v>
                </c:pt>
                <c:pt idx="36267" formatCode="General">
                  <c:v>0.28813</c:v>
                </c:pt>
                <c:pt idx="36268" formatCode="General">
                  <c:v>0.28813</c:v>
                </c:pt>
                <c:pt idx="36269" formatCode="General">
                  <c:v>0.28813</c:v>
                </c:pt>
                <c:pt idx="36270" formatCode="General">
                  <c:v>0.28813</c:v>
                </c:pt>
                <c:pt idx="36271" formatCode="General">
                  <c:v>0.28813</c:v>
                </c:pt>
                <c:pt idx="36272" formatCode="General">
                  <c:v>0.28813</c:v>
                </c:pt>
                <c:pt idx="36273" formatCode="General">
                  <c:v>0.28813</c:v>
                </c:pt>
                <c:pt idx="36274" formatCode="General">
                  <c:v>0.28813</c:v>
                </c:pt>
                <c:pt idx="36275" formatCode="General">
                  <c:v>0.28813</c:v>
                </c:pt>
                <c:pt idx="36276" formatCode="General">
                  <c:v>0.28813</c:v>
                </c:pt>
                <c:pt idx="36277" formatCode="General">
                  <c:v>0.28813</c:v>
                </c:pt>
                <c:pt idx="36278" formatCode="General">
                  <c:v>0.28813</c:v>
                </c:pt>
                <c:pt idx="36279" formatCode="General">
                  <c:v>0.28813</c:v>
                </c:pt>
                <c:pt idx="36280" formatCode="General">
                  <c:v>0.28813</c:v>
                </c:pt>
                <c:pt idx="36281" formatCode="General">
                  <c:v>0.28813</c:v>
                </c:pt>
                <c:pt idx="36282" formatCode="General">
                  <c:v>0.28813</c:v>
                </c:pt>
                <c:pt idx="36283" formatCode="General">
                  <c:v>0.28813</c:v>
                </c:pt>
                <c:pt idx="36284" formatCode="General">
                  <c:v>0.28813</c:v>
                </c:pt>
                <c:pt idx="36285" formatCode="General">
                  <c:v>0.28813</c:v>
                </c:pt>
                <c:pt idx="36286" formatCode="General">
                  <c:v>0.28813</c:v>
                </c:pt>
                <c:pt idx="36287" formatCode="General">
                  <c:v>0.28813</c:v>
                </c:pt>
                <c:pt idx="36288" formatCode="General">
                  <c:v>0.28813</c:v>
                </c:pt>
                <c:pt idx="36289" formatCode="General">
                  <c:v>0.28813</c:v>
                </c:pt>
                <c:pt idx="36290" formatCode="General">
                  <c:v>0.28813</c:v>
                </c:pt>
                <c:pt idx="36291" formatCode="General">
                  <c:v>0.28811999999999999</c:v>
                </c:pt>
                <c:pt idx="36292" formatCode="General">
                  <c:v>0.28811999999999999</c:v>
                </c:pt>
                <c:pt idx="36293" formatCode="General">
                  <c:v>0.28811999999999999</c:v>
                </c:pt>
                <c:pt idx="36294" formatCode="General">
                  <c:v>0.28811999999999999</c:v>
                </c:pt>
                <c:pt idx="36295" formatCode="General">
                  <c:v>0.28811999999999999</c:v>
                </c:pt>
                <c:pt idx="36296" formatCode="General">
                  <c:v>0.28811999999999999</c:v>
                </c:pt>
                <c:pt idx="36297" formatCode="General">
                  <c:v>0.28811999999999999</c:v>
                </c:pt>
                <c:pt idx="36298" formatCode="General">
                  <c:v>0.28811999999999999</c:v>
                </c:pt>
                <c:pt idx="36299" formatCode="General">
                  <c:v>0.28811999999999999</c:v>
                </c:pt>
                <c:pt idx="36300" formatCode="General">
                  <c:v>0.28811999999999999</c:v>
                </c:pt>
                <c:pt idx="36301" formatCode="General">
                  <c:v>0.28811999999999999</c:v>
                </c:pt>
                <c:pt idx="36302" formatCode="General">
                  <c:v>0.28811999999999999</c:v>
                </c:pt>
                <c:pt idx="36303" formatCode="General">
                  <c:v>0.28811999999999999</c:v>
                </c:pt>
                <c:pt idx="36304" formatCode="General">
                  <c:v>0.28811999999999999</c:v>
                </c:pt>
                <c:pt idx="36305" formatCode="General">
                  <c:v>0.28811999999999999</c:v>
                </c:pt>
                <c:pt idx="36306" formatCode="General">
                  <c:v>0.28811999999999999</c:v>
                </c:pt>
                <c:pt idx="36307" formatCode="General">
                  <c:v>0.28811999999999999</c:v>
                </c:pt>
                <c:pt idx="36308" formatCode="General">
                  <c:v>0.28811999999999999</c:v>
                </c:pt>
                <c:pt idx="36309" formatCode="General">
                  <c:v>0.28811999999999999</c:v>
                </c:pt>
                <c:pt idx="36310" formatCode="General">
                  <c:v>0.28811999999999999</c:v>
                </c:pt>
                <c:pt idx="36311" formatCode="General">
                  <c:v>0.28811999999999999</c:v>
                </c:pt>
                <c:pt idx="36312" formatCode="General">
                  <c:v>0.28811999999999999</c:v>
                </c:pt>
                <c:pt idx="36313" formatCode="General">
                  <c:v>0.28811999999999999</c:v>
                </c:pt>
                <c:pt idx="36314" formatCode="General">
                  <c:v>0.28811999999999999</c:v>
                </c:pt>
                <c:pt idx="36315" formatCode="General">
                  <c:v>0.28811999999999999</c:v>
                </c:pt>
                <c:pt idx="36316" formatCode="General">
                  <c:v>0.28811999999999999</c:v>
                </c:pt>
                <c:pt idx="36317" formatCode="General">
                  <c:v>0.28811999999999999</c:v>
                </c:pt>
                <c:pt idx="36318" formatCode="General">
                  <c:v>0.28811999999999999</c:v>
                </c:pt>
                <c:pt idx="36319" formatCode="General">
                  <c:v>0.28811999999999999</c:v>
                </c:pt>
                <c:pt idx="36320" formatCode="General">
                  <c:v>0.28811999999999999</c:v>
                </c:pt>
                <c:pt idx="36321" formatCode="General">
                  <c:v>0.28811999999999999</c:v>
                </c:pt>
                <c:pt idx="36322" formatCode="General">
                  <c:v>0.28811999999999999</c:v>
                </c:pt>
                <c:pt idx="36323" formatCode="General">
                  <c:v>0.28811999999999999</c:v>
                </c:pt>
                <c:pt idx="36324" formatCode="General">
                  <c:v>0.28811999999999999</c:v>
                </c:pt>
                <c:pt idx="36325" formatCode="General">
                  <c:v>0.28811999999999999</c:v>
                </c:pt>
                <c:pt idx="36326" formatCode="General">
                  <c:v>0.28811999999999999</c:v>
                </c:pt>
                <c:pt idx="36327" formatCode="General">
                  <c:v>0.28811999999999999</c:v>
                </c:pt>
                <c:pt idx="36328" formatCode="General">
                  <c:v>0.28811999999999999</c:v>
                </c:pt>
                <c:pt idx="36329" formatCode="General">
                  <c:v>0.28811999999999999</c:v>
                </c:pt>
                <c:pt idx="36330" formatCode="General">
                  <c:v>0.28811999999999999</c:v>
                </c:pt>
                <c:pt idx="36331" formatCode="General">
                  <c:v>0.28811999999999999</c:v>
                </c:pt>
                <c:pt idx="36332" formatCode="General">
                  <c:v>0.28811999999999999</c:v>
                </c:pt>
                <c:pt idx="36333" formatCode="General">
                  <c:v>0.28811999999999999</c:v>
                </c:pt>
                <c:pt idx="36334" formatCode="General">
                  <c:v>0.28811999999999999</c:v>
                </c:pt>
                <c:pt idx="36335" formatCode="General">
                  <c:v>0.28811999999999999</c:v>
                </c:pt>
                <c:pt idx="36336" formatCode="General">
                  <c:v>0.28811999999999999</c:v>
                </c:pt>
                <c:pt idx="36337" formatCode="General">
                  <c:v>0.28811999999999999</c:v>
                </c:pt>
                <c:pt idx="36338" formatCode="General">
                  <c:v>0.28811999999999999</c:v>
                </c:pt>
                <c:pt idx="36339" formatCode="General">
                  <c:v>0.28811999999999999</c:v>
                </c:pt>
                <c:pt idx="36340" formatCode="General">
                  <c:v>0.28811999999999999</c:v>
                </c:pt>
                <c:pt idx="36341" formatCode="General">
                  <c:v>0.28811999999999999</c:v>
                </c:pt>
                <c:pt idx="36342" formatCode="General">
                  <c:v>0.28811999999999999</c:v>
                </c:pt>
                <c:pt idx="36343" formatCode="General">
                  <c:v>0.28811999999999999</c:v>
                </c:pt>
                <c:pt idx="36344" formatCode="General">
                  <c:v>0.28811999999999999</c:v>
                </c:pt>
                <c:pt idx="36345" formatCode="General">
                  <c:v>0.28811999999999999</c:v>
                </c:pt>
                <c:pt idx="36346" formatCode="General">
                  <c:v>0.28811999999999999</c:v>
                </c:pt>
                <c:pt idx="36347" formatCode="General">
                  <c:v>0.28811999999999999</c:v>
                </c:pt>
                <c:pt idx="36348" formatCode="General">
                  <c:v>0.28811999999999999</c:v>
                </c:pt>
                <c:pt idx="36349" formatCode="General">
                  <c:v>0.28811999999999999</c:v>
                </c:pt>
                <c:pt idx="36350" formatCode="General">
                  <c:v>0.28811999999999999</c:v>
                </c:pt>
                <c:pt idx="36351" formatCode="General">
                  <c:v>0.28811999999999999</c:v>
                </c:pt>
                <c:pt idx="36352" formatCode="General">
                  <c:v>0.28811999999999999</c:v>
                </c:pt>
                <c:pt idx="36353" formatCode="General">
                  <c:v>0.28811999999999999</c:v>
                </c:pt>
                <c:pt idx="36354" formatCode="General">
                  <c:v>0.28811999999999999</c:v>
                </c:pt>
                <c:pt idx="36355" formatCode="General">
                  <c:v>0.28811999999999999</c:v>
                </c:pt>
                <c:pt idx="36356" formatCode="General">
                  <c:v>0.28811999999999999</c:v>
                </c:pt>
                <c:pt idx="36357" formatCode="General">
                  <c:v>0.28811999999999999</c:v>
                </c:pt>
                <c:pt idx="36358" formatCode="General">
                  <c:v>0.28811999999999999</c:v>
                </c:pt>
                <c:pt idx="36359" formatCode="General">
                  <c:v>0.28811999999999999</c:v>
                </c:pt>
                <c:pt idx="36360" formatCode="General">
                  <c:v>0.28811999999999999</c:v>
                </c:pt>
                <c:pt idx="36361" formatCode="General">
                  <c:v>0.28811999999999999</c:v>
                </c:pt>
                <c:pt idx="36362" formatCode="General">
                  <c:v>0.28811999999999999</c:v>
                </c:pt>
                <c:pt idx="36363" formatCode="General">
                  <c:v>0.28811999999999999</c:v>
                </c:pt>
                <c:pt idx="36364" formatCode="General">
                  <c:v>0.28811999999999999</c:v>
                </c:pt>
                <c:pt idx="36365" formatCode="General">
                  <c:v>0.28811999999999999</c:v>
                </c:pt>
                <c:pt idx="36366" formatCode="General">
                  <c:v>0.28811999999999999</c:v>
                </c:pt>
                <c:pt idx="36367" formatCode="General">
                  <c:v>0.28811999999999999</c:v>
                </c:pt>
                <c:pt idx="36368" formatCode="General">
                  <c:v>0.28811999999999999</c:v>
                </c:pt>
                <c:pt idx="36369" formatCode="General">
                  <c:v>0.28811999999999999</c:v>
                </c:pt>
                <c:pt idx="36370" formatCode="General">
                  <c:v>0.28811999999999999</c:v>
                </c:pt>
                <c:pt idx="36371" formatCode="General">
                  <c:v>0.28811999999999999</c:v>
                </c:pt>
                <c:pt idx="36372" formatCode="General">
                  <c:v>0.28811999999999999</c:v>
                </c:pt>
                <c:pt idx="36373" formatCode="General">
                  <c:v>0.28811999999999999</c:v>
                </c:pt>
                <c:pt idx="36374" formatCode="General">
                  <c:v>0.28811999999999999</c:v>
                </c:pt>
                <c:pt idx="36375" formatCode="General">
                  <c:v>0.28811999999999999</c:v>
                </c:pt>
                <c:pt idx="36376" formatCode="General">
                  <c:v>0.28811999999999999</c:v>
                </c:pt>
                <c:pt idx="36377" formatCode="General">
                  <c:v>0.28811999999999999</c:v>
                </c:pt>
                <c:pt idx="36378" formatCode="General">
                  <c:v>0.28811999999999999</c:v>
                </c:pt>
                <c:pt idx="36379" formatCode="General">
                  <c:v>0.28811999999999999</c:v>
                </c:pt>
                <c:pt idx="36380" formatCode="General">
                  <c:v>0.28811999999999999</c:v>
                </c:pt>
                <c:pt idx="36381" formatCode="General">
                  <c:v>0.28811999999999999</c:v>
                </c:pt>
                <c:pt idx="36382" formatCode="General">
                  <c:v>0.28811999999999999</c:v>
                </c:pt>
                <c:pt idx="36383" formatCode="General">
                  <c:v>0.28811999999999999</c:v>
                </c:pt>
                <c:pt idx="36384" formatCode="General">
                  <c:v>0.28811999999999999</c:v>
                </c:pt>
                <c:pt idx="36385" formatCode="General">
                  <c:v>0.28811999999999999</c:v>
                </c:pt>
                <c:pt idx="36386" formatCode="General">
                  <c:v>0.28811999999999999</c:v>
                </c:pt>
                <c:pt idx="36387" formatCode="General">
                  <c:v>0.28811999999999999</c:v>
                </c:pt>
                <c:pt idx="36388" formatCode="General">
                  <c:v>0.28811999999999999</c:v>
                </c:pt>
                <c:pt idx="36389" formatCode="General">
                  <c:v>0.28811999999999999</c:v>
                </c:pt>
                <c:pt idx="36390" formatCode="General">
                  <c:v>0.28811999999999999</c:v>
                </c:pt>
                <c:pt idx="36391" formatCode="General">
                  <c:v>0.28811999999999999</c:v>
                </c:pt>
                <c:pt idx="36392" formatCode="General">
                  <c:v>0.28811999999999999</c:v>
                </c:pt>
                <c:pt idx="36393" formatCode="General">
                  <c:v>0.28811999999999999</c:v>
                </c:pt>
                <c:pt idx="36394" formatCode="General">
                  <c:v>0.28811999999999999</c:v>
                </c:pt>
                <c:pt idx="36395" formatCode="General">
                  <c:v>0.28811999999999999</c:v>
                </c:pt>
                <c:pt idx="36396" formatCode="General">
                  <c:v>0.28811999999999999</c:v>
                </c:pt>
                <c:pt idx="36397" formatCode="General">
                  <c:v>0.28811999999999999</c:v>
                </c:pt>
                <c:pt idx="36398" formatCode="General">
                  <c:v>0.28811999999999999</c:v>
                </c:pt>
                <c:pt idx="36399" formatCode="General">
                  <c:v>0.28811999999999999</c:v>
                </c:pt>
                <c:pt idx="36400" formatCode="General">
                  <c:v>0.28811999999999999</c:v>
                </c:pt>
                <c:pt idx="36401" formatCode="General">
                  <c:v>0.28811999999999999</c:v>
                </c:pt>
                <c:pt idx="36402" formatCode="General">
                  <c:v>0.28811999999999999</c:v>
                </c:pt>
                <c:pt idx="36403" formatCode="General">
                  <c:v>0.28811999999999999</c:v>
                </c:pt>
                <c:pt idx="36404" formatCode="General">
                  <c:v>0.28811999999999999</c:v>
                </c:pt>
                <c:pt idx="36405" formatCode="General">
                  <c:v>0.28811999999999999</c:v>
                </c:pt>
                <c:pt idx="36406" formatCode="General">
                  <c:v>0.28811999999999999</c:v>
                </c:pt>
                <c:pt idx="36407" formatCode="General">
                  <c:v>0.28811999999999999</c:v>
                </c:pt>
                <c:pt idx="36408" formatCode="General">
                  <c:v>0.28811999999999999</c:v>
                </c:pt>
                <c:pt idx="36409" formatCode="General">
                  <c:v>0.28811999999999999</c:v>
                </c:pt>
                <c:pt idx="36410" formatCode="General">
                  <c:v>0.28811999999999999</c:v>
                </c:pt>
                <c:pt idx="36411" formatCode="General">
                  <c:v>0.28810999999999998</c:v>
                </c:pt>
                <c:pt idx="36412" formatCode="General">
                  <c:v>0.28810999999999998</c:v>
                </c:pt>
                <c:pt idx="36413" formatCode="General">
                  <c:v>0.28810999999999998</c:v>
                </c:pt>
                <c:pt idx="36414" formatCode="General">
                  <c:v>0.28810999999999998</c:v>
                </c:pt>
                <c:pt idx="36415" formatCode="General">
                  <c:v>0.28810999999999998</c:v>
                </c:pt>
                <c:pt idx="36416" formatCode="General">
                  <c:v>0.28810999999999998</c:v>
                </c:pt>
                <c:pt idx="36417" formatCode="General">
                  <c:v>0.28810999999999998</c:v>
                </c:pt>
                <c:pt idx="36418" formatCode="General">
                  <c:v>0.28810999999999998</c:v>
                </c:pt>
                <c:pt idx="36419" formatCode="General">
                  <c:v>0.28810999999999998</c:v>
                </c:pt>
                <c:pt idx="36420" formatCode="General">
                  <c:v>0.28810999999999998</c:v>
                </c:pt>
                <c:pt idx="36421" formatCode="General">
                  <c:v>0.28810999999999998</c:v>
                </c:pt>
                <c:pt idx="36422" formatCode="General">
                  <c:v>0.28810999999999998</c:v>
                </c:pt>
                <c:pt idx="36423" formatCode="General">
                  <c:v>0.28810999999999998</c:v>
                </c:pt>
                <c:pt idx="36424" formatCode="General">
                  <c:v>0.28810999999999998</c:v>
                </c:pt>
                <c:pt idx="36425" formatCode="General">
                  <c:v>0.28810999999999998</c:v>
                </c:pt>
                <c:pt idx="36426" formatCode="General">
                  <c:v>0.28810999999999998</c:v>
                </c:pt>
                <c:pt idx="36427" formatCode="General">
                  <c:v>0.28810999999999998</c:v>
                </c:pt>
                <c:pt idx="36428" formatCode="General">
                  <c:v>0.28810999999999998</c:v>
                </c:pt>
                <c:pt idx="36429" formatCode="General">
                  <c:v>0.28810999999999998</c:v>
                </c:pt>
                <c:pt idx="36430" formatCode="General">
                  <c:v>0.28810999999999998</c:v>
                </c:pt>
                <c:pt idx="36431" formatCode="General">
                  <c:v>0.28810999999999998</c:v>
                </c:pt>
                <c:pt idx="36432" formatCode="General">
                  <c:v>0.28810999999999998</c:v>
                </c:pt>
                <c:pt idx="36433" formatCode="General">
                  <c:v>0.28810999999999998</c:v>
                </c:pt>
                <c:pt idx="36434" formatCode="General">
                  <c:v>0.28810999999999998</c:v>
                </c:pt>
                <c:pt idx="36435" formatCode="General">
                  <c:v>0.28810999999999998</c:v>
                </c:pt>
                <c:pt idx="36436" formatCode="General">
                  <c:v>0.28810999999999998</c:v>
                </c:pt>
                <c:pt idx="36437" formatCode="General">
                  <c:v>0.28810999999999998</c:v>
                </c:pt>
                <c:pt idx="36438" formatCode="General">
                  <c:v>0.28810999999999998</c:v>
                </c:pt>
                <c:pt idx="36439" formatCode="General">
                  <c:v>0.28810999999999998</c:v>
                </c:pt>
                <c:pt idx="36440" formatCode="General">
                  <c:v>0.28810999999999998</c:v>
                </c:pt>
                <c:pt idx="36441" formatCode="General">
                  <c:v>0.28810999999999998</c:v>
                </c:pt>
                <c:pt idx="36442" formatCode="General">
                  <c:v>0.28810999999999998</c:v>
                </c:pt>
                <c:pt idx="36443" formatCode="General">
                  <c:v>0.28810999999999998</c:v>
                </c:pt>
                <c:pt idx="36444" formatCode="General">
                  <c:v>0.28810999999999998</c:v>
                </c:pt>
                <c:pt idx="36445" formatCode="General">
                  <c:v>0.28810999999999998</c:v>
                </c:pt>
                <c:pt idx="36446" formatCode="General">
                  <c:v>0.28810999999999998</c:v>
                </c:pt>
                <c:pt idx="36447" formatCode="General">
                  <c:v>0.28810999999999998</c:v>
                </c:pt>
                <c:pt idx="36448" formatCode="General">
                  <c:v>0.28810999999999998</c:v>
                </c:pt>
                <c:pt idx="36449" formatCode="General">
                  <c:v>0.28810999999999998</c:v>
                </c:pt>
                <c:pt idx="36450" formatCode="General">
                  <c:v>0.28810999999999998</c:v>
                </c:pt>
                <c:pt idx="36451" formatCode="General">
                  <c:v>0.28810999999999998</c:v>
                </c:pt>
                <c:pt idx="36452" formatCode="General">
                  <c:v>0.28810999999999998</c:v>
                </c:pt>
                <c:pt idx="36453" formatCode="General">
                  <c:v>0.28810999999999998</c:v>
                </c:pt>
                <c:pt idx="36454" formatCode="General">
                  <c:v>0.28810999999999998</c:v>
                </c:pt>
                <c:pt idx="36455" formatCode="General">
                  <c:v>0.28810999999999998</c:v>
                </c:pt>
                <c:pt idx="36456" formatCode="General">
                  <c:v>0.28810999999999998</c:v>
                </c:pt>
                <c:pt idx="36457" formatCode="General">
                  <c:v>0.28810999999999998</c:v>
                </c:pt>
                <c:pt idx="36458" formatCode="General">
                  <c:v>0.28810999999999998</c:v>
                </c:pt>
                <c:pt idx="36459" formatCode="General">
                  <c:v>0.28810999999999998</c:v>
                </c:pt>
                <c:pt idx="36460" formatCode="General">
                  <c:v>0.28810999999999998</c:v>
                </c:pt>
                <c:pt idx="36461" formatCode="General">
                  <c:v>0.28810999999999998</c:v>
                </c:pt>
                <c:pt idx="36462" formatCode="General">
                  <c:v>0.28810999999999998</c:v>
                </c:pt>
                <c:pt idx="36463" formatCode="General">
                  <c:v>0.28810999999999998</c:v>
                </c:pt>
                <c:pt idx="36464" formatCode="General">
                  <c:v>0.28810999999999998</c:v>
                </c:pt>
                <c:pt idx="36465" formatCode="General">
                  <c:v>0.28810999999999998</c:v>
                </c:pt>
                <c:pt idx="36466" formatCode="General">
                  <c:v>0.28810999999999998</c:v>
                </c:pt>
                <c:pt idx="36467" formatCode="General">
                  <c:v>0.28810999999999998</c:v>
                </c:pt>
                <c:pt idx="36468" formatCode="General">
                  <c:v>0.28810999999999998</c:v>
                </c:pt>
                <c:pt idx="36469" formatCode="General">
                  <c:v>0.28810999999999998</c:v>
                </c:pt>
                <c:pt idx="36470" formatCode="General">
                  <c:v>0.28810999999999998</c:v>
                </c:pt>
                <c:pt idx="36471" formatCode="General">
                  <c:v>0.28810999999999998</c:v>
                </c:pt>
                <c:pt idx="36472" formatCode="General">
                  <c:v>0.28810999999999998</c:v>
                </c:pt>
                <c:pt idx="36473" formatCode="General">
                  <c:v>0.28810999999999998</c:v>
                </c:pt>
                <c:pt idx="36474" formatCode="General">
                  <c:v>0.28810999999999998</c:v>
                </c:pt>
                <c:pt idx="36475" formatCode="General">
                  <c:v>0.28810999999999998</c:v>
                </c:pt>
                <c:pt idx="36476" formatCode="General">
                  <c:v>0.28810000000000002</c:v>
                </c:pt>
                <c:pt idx="36477" formatCode="General">
                  <c:v>0.28810000000000002</c:v>
                </c:pt>
                <c:pt idx="36478" formatCode="General">
                  <c:v>0.28810000000000002</c:v>
                </c:pt>
                <c:pt idx="36479" formatCode="General">
                  <c:v>0.28810000000000002</c:v>
                </c:pt>
                <c:pt idx="36480" formatCode="General">
                  <c:v>0.28810000000000002</c:v>
                </c:pt>
                <c:pt idx="36481" formatCode="General">
                  <c:v>0.28810000000000002</c:v>
                </c:pt>
                <c:pt idx="36482" formatCode="General">
                  <c:v>0.28810000000000002</c:v>
                </c:pt>
                <c:pt idx="36483" formatCode="General">
                  <c:v>0.28810000000000002</c:v>
                </c:pt>
                <c:pt idx="36484" formatCode="General">
                  <c:v>0.28810000000000002</c:v>
                </c:pt>
                <c:pt idx="36485" formatCode="General">
                  <c:v>0.28810000000000002</c:v>
                </c:pt>
                <c:pt idx="36486" formatCode="General">
                  <c:v>0.28810000000000002</c:v>
                </c:pt>
                <c:pt idx="36487" formatCode="General">
                  <c:v>0.28810000000000002</c:v>
                </c:pt>
                <c:pt idx="36488" formatCode="General">
                  <c:v>0.28810000000000002</c:v>
                </c:pt>
                <c:pt idx="36489" formatCode="General">
                  <c:v>0.28810000000000002</c:v>
                </c:pt>
                <c:pt idx="36490" formatCode="General">
                  <c:v>0.28810000000000002</c:v>
                </c:pt>
                <c:pt idx="36491" formatCode="General">
                  <c:v>0.28810000000000002</c:v>
                </c:pt>
                <c:pt idx="36492" formatCode="General">
                  <c:v>0.28810000000000002</c:v>
                </c:pt>
                <c:pt idx="36493" formatCode="General">
                  <c:v>0.28810000000000002</c:v>
                </c:pt>
                <c:pt idx="36494" formatCode="General">
                  <c:v>0.28810000000000002</c:v>
                </c:pt>
                <c:pt idx="36495" formatCode="General">
                  <c:v>0.28810000000000002</c:v>
                </c:pt>
                <c:pt idx="36496" formatCode="General">
                  <c:v>0.28810000000000002</c:v>
                </c:pt>
                <c:pt idx="36497" formatCode="General">
                  <c:v>0.28810000000000002</c:v>
                </c:pt>
                <c:pt idx="36498" formatCode="General">
                  <c:v>0.28810000000000002</c:v>
                </c:pt>
                <c:pt idx="36499" formatCode="General">
                  <c:v>0.28810000000000002</c:v>
                </c:pt>
                <c:pt idx="36500" formatCode="General">
                  <c:v>0.28810000000000002</c:v>
                </c:pt>
                <c:pt idx="36501" formatCode="General">
                  <c:v>0.28810000000000002</c:v>
                </c:pt>
                <c:pt idx="36502" formatCode="General">
                  <c:v>0.28810000000000002</c:v>
                </c:pt>
                <c:pt idx="36503" formatCode="General">
                  <c:v>0.28810000000000002</c:v>
                </c:pt>
                <c:pt idx="36504" formatCode="General">
                  <c:v>0.28810000000000002</c:v>
                </c:pt>
                <c:pt idx="36505" formatCode="General">
                  <c:v>0.28810000000000002</c:v>
                </c:pt>
                <c:pt idx="36506" formatCode="General">
                  <c:v>0.28810000000000002</c:v>
                </c:pt>
                <c:pt idx="36507" formatCode="General">
                  <c:v>0.28810000000000002</c:v>
                </c:pt>
                <c:pt idx="36508" formatCode="General">
                  <c:v>0.28810000000000002</c:v>
                </c:pt>
                <c:pt idx="36509" formatCode="General">
                  <c:v>0.28810000000000002</c:v>
                </c:pt>
                <c:pt idx="36510" formatCode="General">
                  <c:v>0.28810000000000002</c:v>
                </c:pt>
                <c:pt idx="36511" formatCode="General">
                  <c:v>0.28810000000000002</c:v>
                </c:pt>
                <c:pt idx="36512" formatCode="General">
                  <c:v>0.28810000000000002</c:v>
                </c:pt>
                <c:pt idx="36513" formatCode="General">
                  <c:v>0.28810000000000002</c:v>
                </c:pt>
                <c:pt idx="36514" formatCode="General">
                  <c:v>0.28810000000000002</c:v>
                </c:pt>
                <c:pt idx="36515" formatCode="General">
                  <c:v>0.28810000000000002</c:v>
                </c:pt>
                <c:pt idx="36516" formatCode="General">
                  <c:v>0.28810000000000002</c:v>
                </c:pt>
                <c:pt idx="36517" formatCode="General">
                  <c:v>0.28810000000000002</c:v>
                </c:pt>
                <c:pt idx="36518" formatCode="General">
                  <c:v>0.28810000000000002</c:v>
                </c:pt>
                <c:pt idx="36519" formatCode="General">
                  <c:v>0.28810000000000002</c:v>
                </c:pt>
                <c:pt idx="36520" formatCode="General">
                  <c:v>0.28810000000000002</c:v>
                </c:pt>
                <c:pt idx="36521" formatCode="General">
                  <c:v>0.28810000000000002</c:v>
                </c:pt>
                <c:pt idx="36522" formatCode="General">
                  <c:v>0.28810000000000002</c:v>
                </c:pt>
                <c:pt idx="36523" formatCode="General">
                  <c:v>0.28809000000000001</c:v>
                </c:pt>
                <c:pt idx="36524" formatCode="General">
                  <c:v>0.28809000000000001</c:v>
                </c:pt>
                <c:pt idx="36525" formatCode="General">
                  <c:v>0.28809000000000001</c:v>
                </c:pt>
                <c:pt idx="36526" formatCode="General">
                  <c:v>0.28809000000000001</c:v>
                </c:pt>
                <c:pt idx="36527" formatCode="General">
                  <c:v>0.28809000000000001</c:v>
                </c:pt>
                <c:pt idx="36528" formatCode="General">
                  <c:v>0.28809000000000001</c:v>
                </c:pt>
                <c:pt idx="36529" formatCode="General">
                  <c:v>0.28809000000000001</c:v>
                </c:pt>
                <c:pt idx="36530" formatCode="General">
                  <c:v>0.28809000000000001</c:v>
                </c:pt>
                <c:pt idx="36531" formatCode="General">
                  <c:v>0.28809000000000001</c:v>
                </c:pt>
                <c:pt idx="36532" formatCode="General">
                  <c:v>0.28809000000000001</c:v>
                </c:pt>
                <c:pt idx="36533" formatCode="General">
                  <c:v>0.28809000000000001</c:v>
                </c:pt>
                <c:pt idx="36534" formatCode="General">
                  <c:v>0.28809000000000001</c:v>
                </c:pt>
                <c:pt idx="36535" formatCode="General">
                  <c:v>0.28809000000000001</c:v>
                </c:pt>
                <c:pt idx="36536" formatCode="General">
                  <c:v>0.28809000000000001</c:v>
                </c:pt>
                <c:pt idx="36537" formatCode="General">
                  <c:v>0.28809000000000001</c:v>
                </c:pt>
                <c:pt idx="36538" formatCode="General">
                  <c:v>0.28809000000000001</c:v>
                </c:pt>
                <c:pt idx="36539" formatCode="General">
                  <c:v>0.28809000000000001</c:v>
                </c:pt>
                <c:pt idx="36540" formatCode="General">
                  <c:v>0.28809000000000001</c:v>
                </c:pt>
                <c:pt idx="36541" formatCode="General">
                  <c:v>0.28809000000000001</c:v>
                </c:pt>
                <c:pt idx="36542" formatCode="General">
                  <c:v>0.28809000000000001</c:v>
                </c:pt>
                <c:pt idx="36543" formatCode="General">
                  <c:v>0.28809000000000001</c:v>
                </c:pt>
                <c:pt idx="36544" formatCode="General">
                  <c:v>0.28809000000000001</c:v>
                </c:pt>
                <c:pt idx="36545" formatCode="General">
                  <c:v>0.28809000000000001</c:v>
                </c:pt>
                <c:pt idx="36546" formatCode="General">
                  <c:v>0.28809000000000001</c:v>
                </c:pt>
                <c:pt idx="36547" formatCode="General">
                  <c:v>0.28809000000000001</c:v>
                </c:pt>
                <c:pt idx="36548" formatCode="General">
                  <c:v>0.28809000000000001</c:v>
                </c:pt>
                <c:pt idx="36549" formatCode="General">
                  <c:v>0.28809000000000001</c:v>
                </c:pt>
                <c:pt idx="36550" formatCode="General">
                  <c:v>0.28809000000000001</c:v>
                </c:pt>
                <c:pt idx="36551" formatCode="General">
                  <c:v>0.28809000000000001</c:v>
                </c:pt>
                <c:pt idx="36552" formatCode="General">
                  <c:v>0.28809000000000001</c:v>
                </c:pt>
                <c:pt idx="36553" formatCode="General">
                  <c:v>0.28809000000000001</c:v>
                </c:pt>
                <c:pt idx="36554" formatCode="General">
                  <c:v>0.28809000000000001</c:v>
                </c:pt>
                <c:pt idx="36555" formatCode="General">
                  <c:v>0.28809000000000001</c:v>
                </c:pt>
                <c:pt idx="36556" formatCode="General">
                  <c:v>0.28809000000000001</c:v>
                </c:pt>
                <c:pt idx="36557" formatCode="General">
                  <c:v>0.28809000000000001</c:v>
                </c:pt>
                <c:pt idx="36558" formatCode="General">
                  <c:v>0.28809000000000001</c:v>
                </c:pt>
                <c:pt idx="36559" formatCode="General">
                  <c:v>0.28809000000000001</c:v>
                </c:pt>
                <c:pt idx="36560" formatCode="General">
                  <c:v>0.28809000000000001</c:v>
                </c:pt>
                <c:pt idx="36561" formatCode="General">
                  <c:v>0.28809000000000001</c:v>
                </c:pt>
                <c:pt idx="36562" formatCode="General">
                  <c:v>0.28809000000000001</c:v>
                </c:pt>
                <c:pt idx="36563" formatCode="General">
                  <c:v>0.28809000000000001</c:v>
                </c:pt>
                <c:pt idx="36564" formatCode="General">
                  <c:v>0.28809000000000001</c:v>
                </c:pt>
                <c:pt idx="36565" formatCode="General">
                  <c:v>0.28809000000000001</c:v>
                </c:pt>
                <c:pt idx="36566" formatCode="General">
                  <c:v>0.28809000000000001</c:v>
                </c:pt>
                <c:pt idx="36567" formatCode="General">
                  <c:v>0.28809000000000001</c:v>
                </c:pt>
                <c:pt idx="36568" formatCode="General">
                  <c:v>0.28809000000000001</c:v>
                </c:pt>
                <c:pt idx="36569" formatCode="General">
                  <c:v>0.28809000000000001</c:v>
                </c:pt>
                <c:pt idx="36570" formatCode="General">
                  <c:v>0.28809000000000001</c:v>
                </c:pt>
                <c:pt idx="36571" formatCode="General">
                  <c:v>0.28809000000000001</c:v>
                </c:pt>
                <c:pt idx="36572" formatCode="General">
                  <c:v>0.28809000000000001</c:v>
                </c:pt>
                <c:pt idx="36573" formatCode="General">
                  <c:v>0.28809000000000001</c:v>
                </c:pt>
                <c:pt idx="36574" formatCode="General">
                  <c:v>0.28809000000000001</c:v>
                </c:pt>
                <c:pt idx="36575" formatCode="General">
                  <c:v>0.28809000000000001</c:v>
                </c:pt>
                <c:pt idx="36576" formatCode="General">
                  <c:v>0.28809000000000001</c:v>
                </c:pt>
                <c:pt idx="36577" formatCode="General">
                  <c:v>0.28809000000000001</c:v>
                </c:pt>
                <c:pt idx="36578" formatCode="General">
                  <c:v>0.28809000000000001</c:v>
                </c:pt>
                <c:pt idx="36579" formatCode="General">
                  <c:v>0.28809000000000001</c:v>
                </c:pt>
                <c:pt idx="36580" formatCode="General">
                  <c:v>0.28809000000000001</c:v>
                </c:pt>
                <c:pt idx="36581" formatCode="General">
                  <c:v>0.28809000000000001</c:v>
                </c:pt>
                <c:pt idx="36582" formatCode="General">
                  <c:v>0.28809000000000001</c:v>
                </c:pt>
                <c:pt idx="36583" formatCode="General">
                  <c:v>0.28809000000000001</c:v>
                </c:pt>
                <c:pt idx="36584" formatCode="General">
                  <c:v>0.28809000000000001</c:v>
                </c:pt>
                <c:pt idx="36585" formatCode="General">
                  <c:v>0.28809000000000001</c:v>
                </c:pt>
                <c:pt idx="36586" formatCode="General">
                  <c:v>0.28809000000000001</c:v>
                </c:pt>
                <c:pt idx="36587" formatCode="General">
                  <c:v>0.28809000000000001</c:v>
                </c:pt>
                <c:pt idx="36588" formatCode="General">
                  <c:v>0.28809000000000001</c:v>
                </c:pt>
                <c:pt idx="36589" formatCode="General">
                  <c:v>0.28809000000000001</c:v>
                </c:pt>
                <c:pt idx="36590" formatCode="General">
                  <c:v>0.28809000000000001</c:v>
                </c:pt>
                <c:pt idx="36591" formatCode="General">
                  <c:v>0.28809000000000001</c:v>
                </c:pt>
                <c:pt idx="36592" formatCode="General">
                  <c:v>0.28809000000000001</c:v>
                </c:pt>
                <c:pt idx="36593" formatCode="General">
                  <c:v>0.28809000000000001</c:v>
                </c:pt>
                <c:pt idx="36594" formatCode="General">
                  <c:v>0.28809000000000001</c:v>
                </c:pt>
                <c:pt idx="36595" formatCode="General">
                  <c:v>0.28809000000000001</c:v>
                </c:pt>
                <c:pt idx="36596" formatCode="General">
                  <c:v>0.28809000000000001</c:v>
                </c:pt>
                <c:pt idx="36597" formatCode="General">
                  <c:v>0.28809000000000001</c:v>
                </c:pt>
                <c:pt idx="36598" formatCode="General">
                  <c:v>0.28809000000000001</c:v>
                </c:pt>
                <c:pt idx="36599" formatCode="General">
                  <c:v>0.28809000000000001</c:v>
                </c:pt>
                <c:pt idx="36600" formatCode="General">
                  <c:v>0.28809000000000001</c:v>
                </c:pt>
                <c:pt idx="36601" formatCode="General">
                  <c:v>0.28809000000000001</c:v>
                </c:pt>
                <c:pt idx="36602" formatCode="General">
                  <c:v>0.28809000000000001</c:v>
                </c:pt>
                <c:pt idx="36603" formatCode="General">
                  <c:v>0.28809000000000001</c:v>
                </c:pt>
                <c:pt idx="36604" formatCode="General">
                  <c:v>0.28809000000000001</c:v>
                </c:pt>
                <c:pt idx="36605" formatCode="General">
                  <c:v>0.28809000000000001</c:v>
                </c:pt>
                <c:pt idx="36606" formatCode="General">
                  <c:v>0.28809000000000001</c:v>
                </c:pt>
                <c:pt idx="36607" formatCode="General">
                  <c:v>0.28809000000000001</c:v>
                </c:pt>
                <c:pt idx="36608" formatCode="General">
                  <c:v>0.28809000000000001</c:v>
                </c:pt>
                <c:pt idx="36609" formatCode="General">
                  <c:v>0.28809000000000001</c:v>
                </c:pt>
                <c:pt idx="36610" formatCode="General">
                  <c:v>0.28809000000000001</c:v>
                </c:pt>
                <c:pt idx="36611" formatCode="General">
                  <c:v>0.28809000000000001</c:v>
                </c:pt>
                <c:pt idx="36612" formatCode="General">
                  <c:v>0.28809000000000001</c:v>
                </c:pt>
                <c:pt idx="36613" formatCode="General">
                  <c:v>0.28809000000000001</c:v>
                </c:pt>
                <c:pt idx="36614" formatCode="General">
                  <c:v>0.28809000000000001</c:v>
                </c:pt>
                <c:pt idx="36615" formatCode="General">
                  <c:v>0.28809000000000001</c:v>
                </c:pt>
                <c:pt idx="36616" formatCode="General">
                  <c:v>0.28809000000000001</c:v>
                </c:pt>
                <c:pt idx="36617" formatCode="General">
                  <c:v>0.28809000000000001</c:v>
                </c:pt>
                <c:pt idx="36618" formatCode="General">
                  <c:v>0.28809000000000001</c:v>
                </c:pt>
                <c:pt idx="36619" formatCode="General">
                  <c:v>0.28809000000000001</c:v>
                </c:pt>
                <c:pt idx="36620" formatCode="General">
                  <c:v>0.28809000000000001</c:v>
                </c:pt>
                <c:pt idx="36621" formatCode="General">
                  <c:v>0.28809000000000001</c:v>
                </c:pt>
                <c:pt idx="36622" formatCode="General">
                  <c:v>0.28809000000000001</c:v>
                </c:pt>
                <c:pt idx="36623" formatCode="General">
                  <c:v>0.28809000000000001</c:v>
                </c:pt>
                <c:pt idx="36624" formatCode="General">
                  <c:v>0.28809000000000001</c:v>
                </c:pt>
                <c:pt idx="36625" formatCode="General">
                  <c:v>0.28809000000000001</c:v>
                </c:pt>
                <c:pt idx="36626" formatCode="General">
                  <c:v>0.28809000000000001</c:v>
                </c:pt>
                <c:pt idx="36627" formatCode="General">
                  <c:v>0.28809000000000001</c:v>
                </c:pt>
                <c:pt idx="36628" formatCode="General">
                  <c:v>0.28809000000000001</c:v>
                </c:pt>
                <c:pt idx="36629" formatCode="General">
                  <c:v>0.28809000000000001</c:v>
                </c:pt>
                <c:pt idx="36630" formatCode="General">
                  <c:v>0.28809000000000001</c:v>
                </c:pt>
                <c:pt idx="36631" formatCode="General">
                  <c:v>0.28809000000000001</c:v>
                </c:pt>
                <c:pt idx="36632" formatCode="General">
                  <c:v>0.28809000000000001</c:v>
                </c:pt>
                <c:pt idx="36633" formatCode="General">
                  <c:v>0.28809000000000001</c:v>
                </c:pt>
                <c:pt idx="36634" formatCode="General">
                  <c:v>0.28809000000000001</c:v>
                </c:pt>
                <c:pt idx="36635" formatCode="General">
                  <c:v>0.28809000000000001</c:v>
                </c:pt>
                <c:pt idx="36636" formatCode="General">
                  <c:v>0.28809000000000001</c:v>
                </c:pt>
                <c:pt idx="36637" formatCode="General">
                  <c:v>0.28809000000000001</c:v>
                </c:pt>
                <c:pt idx="36638" formatCode="General">
                  <c:v>0.28809000000000001</c:v>
                </c:pt>
                <c:pt idx="36639" formatCode="General">
                  <c:v>0.28809000000000001</c:v>
                </c:pt>
                <c:pt idx="36640" formatCode="General">
                  <c:v>0.28809000000000001</c:v>
                </c:pt>
                <c:pt idx="36641" formatCode="General">
                  <c:v>0.28809000000000001</c:v>
                </c:pt>
                <c:pt idx="36642" formatCode="General">
                  <c:v>0.28809000000000001</c:v>
                </c:pt>
                <c:pt idx="36643" formatCode="General">
                  <c:v>0.28809000000000001</c:v>
                </c:pt>
                <c:pt idx="36644" formatCode="General">
                  <c:v>0.28809000000000001</c:v>
                </c:pt>
                <c:pt idx="36645" formatCode="General">
                  <c:v>0.28809000000000001</c:v>
                </c:pt>
                <c:pt idx="36646" formatCode="General">
                  <c:v>0.28809000000000001</c:v>
                </c:pt>
                <c:pt idx="36647" formatCode="General">
                  <c:v>0.28809000000000001</c:v>
                </c:pt>
                <c:pt idx="36648" formatCode="General">
                  <c:v>0.28809000000000001</c:v>
                </c:pt>
                <c:pt idx="36649" formatCode="General">
                  <c:v>0.28809000000000001</c:v>
                </c:pt>
                <c:pt idx="36650" formatCode="General">
                  <c:v>0.28809000000000001</c:v>
                </c:pt>
                <c:pt idx="36651" formatCode="General">
                  <c:v>0.28809000000000001</c:v>
                </c:pt>
                <c:pt idx="36652" formatCode="General">
                  <c:v>0.28809000000000001</c:v>
                </c:pt>
                <c:pt idx="36653" formatCode="General">
                  <c:v>0.28809000000000001</c:v>
                </c:pt>
                <c:pt idx="36654" formatCode="General">
                  <c:v>0.28809000000000001</c:v>
                </c:pt>
                <c:pt idx="36655" formatCode="General">
                  <c:v>0.28809000000000001</c:v>
                </c:pt>
                <c:pt idx="36656" formatCode="General">
                  <c:v>0.28809000000000001</c:v>
                </c:pt>
                <c:pt idx="36657" formatCode="General">
                  <c:v>0.28809000000000001</c:v>
                </c:pt>
                <c:pt idx="36658" formatCode="General">
                  <c:v>0.28809000000000001</c:v>
                </c:pt>
                <c:pt idx="36659" formatCode="General">
                  <c:v>0.28809000000000001</c:v>
                </c:pt>
                <c:pt idx="36660" formatCode="General">
                  <c:v>0.28809000000000001</c:v>
                </c:pt>
                <c:pt idx="36661" formatCode="General">
                  <c:v>0.28809000000000001</c:v>
                </c:pt>
                <c:pt idx="36662" formatCode="General">
                  <c:v>0.28809000000000001</c:v>
                </c:pt>
                <c:pt idx="36663" formatCode="General">
                  <c:v>0.28809000000000001</c:v>
                </c:pt>
                <c:pt idx="36664" formatCode="General">
                  <c:v>0.28809000000000001</c:v>
                </c:pt>
                <c:pt idx="36665" formatCode="General">
                  <c:v>0.28809000000000001</c:v>
                </c:pt>
                <c:pt idx="36666" formatCode="General">
                  <c:v>0.28809000000000001</c:v>
                </c:pt>
                <c:pt idx="36667" formatCode="General">
                  <c:v>0.28809000000000001</c:v>
                </c:pt>
                <c:pt idx="36668" formatCode="General">
                  <c:v>0.28809000000000001</c:v>
                </c:pt>
                <c:pt idx="36669" formatCode="General">
                  <c:v>0.28809000000000001</c:v>
                </c:pt>
                <c:pt idx="36670" formatCode="General">
                  <c:v>0.28809000000000001</c:v>
                </c:pt>
                <c:pt idx="36671" formatCode="General">
                  <c:v>0.28809000000000001</c:v>
                </c:pt>
                <c:pt idx="36672" formatCode="General">
                  <c:v>0.28809000000000001</c:v>
                </c:pt>
                <c:pt idx="36673" formatCode="General">
                  <c:v>0.28809000000000001</c:v>
                </c:pt>
                <c:pt idx="36674" formatCode="General">
                  <c:v>0.28809000000000001</c:v>
                </c:pt>
                <c:pt idx="36675" formatCode="General">
                  <c:v>0.28809000000000001</c:v>
                </c:pt>
                <c:pt idx="36676" formatCode="General">
                  <c:v>0.28809000000000001</c:v>
                </c:pt>
                <c:pt idx="36677" formatCode="General">
                  <c:v>0.28809000000000001</c:v>
                </c:pt>
                <c:pt idx="36678" formatCode="General">
                  <c:v>0.28809000000000001</c:v>
                </c:pt>
                <c:pt idx="36679" formatCode="General">
                  <c:v>0.28809000000000001</c:v>
                </c:pt>
                <c:pt idx="36680" formatCode="General">
                  <c:v>0.28809000000000001</c:v>
                </c:pt>
                <c:pt idx="36681" formatCode="General">
                  <c:v>0.28809000000000001</c:v>
                </c:pt>
                <c:pt idx="36682" formatCode="General">
                  <c:v>0.28809000000000001</c:v>
                </c:pt>
                <c:pt idx="36683" formatCode="General">
                  <c:v>0.28809000000000001</c:v>
                </c:pt>
                <c:pt idx="36684" formatCode="General">
                  <c:v>0.28809000000000001</c:v>
                </c:pt>
                <c:pt idx="36685" formatCode="General">
                  <c:v>0.28809000000000001</c:v>
                </c:pt>
                <c:pt idx="36686" formatCode="General">
                  <c:v>0.28809000000000001</c:v>
                </c:pt>
                <c:pt idx="36687" formatCode="General">
                  <c:v>0.28809000000000001</c:v>
                </c:pt>
                <c:pt idx="36688" formatCode="General">
                  <c:v>0.28809000000000001</c:v>
                </c:pt>
                <c:pt idx="36689" formatCode="General">
                  <c:v>0.28809000000000001</c:v>
                </c:pt>
                <c:pt idx="36690" formatCode="General">
                  <c:v>0.28809000000000001</c:v>
                </c:pt>
                <c:pt idx="36691" formatCode="General">
                  <c:v>0.28809000000000001</c:v>
                </c:pt>
                <c:pt idx="36692" formatCode="General">
                  <c:v>0.28809000000000001</c:v>
                </c:pt>
                <c:pt idx="36693" formatCode="General">
                  <c:v>0.28809000000000001</c:v>
                </c:pt>
                <c:pt idx="36694" formatCode="General">
                  <c:v>0.28809000000000001</c:v>
                </c:pt>
                <c:pt idx="36695" formatCode="General">
                  <c:v>0.28809000000000001</c:v>
                </c:pt>
                <c:pt idx="36696" formatCode="General">
                  <c:v>0.28809000000000001</c:v>
                </c:pt>
                <c:pt idx="36697" formatCode="General">
                  <c:v>0.28809000000000001</c:v>
                </c:pt>
                <c:pt idx="36698" formatCode="General">
                  <c:v>0.28809000000000001</c:v>
                </c:pt>
                <c:pt idx="36699" formatCode="General">
                  <c:v>0.28809000000000001</c:v>
                </c:pt>
                <c:pt idx="36700" formatCode="General">
                  <c:v>0.28809000000000001</c:v>
                </c:pt>
                <c:pt idx="36701" formatCode="General">
                  <c:v>0.28809000000000001</c:v>
                </c:pt>
                <c:pt idx="36702" formatCode="General">
                  <c:v>0.28809000000000001</c:v>
                </c:pt>
                <c:pt idx="36703" formatCode="General">
                  <c:v>0.28809000000000001</c:v>
                </c:pt>
                <c:pt idx="36704" formatCode="General">
                  <c:v>0.28809000000000001</c:v>
                </c:pt>
                <c:pt idx="36705" formatCode="General">
                  <c:v>0.28809000000000001</c:v>
                </c:pt>
                <c:pt idx="36706" formatCode="General">
                  <c:v>0.28809000000000001</c:v>
                </c:pt>
                <c:pt idx="36707" formatCode="General">
                  <c:v>0.28809000000000001</c:v>
                </c:pt>
                <c:pt idx="36708" formatCode="General">
                  <c:v>0.28809000000000001</c:v>
                </c:pt>
                <c:pt idx="36709" formatCode="General">
                  <c:v>0.28809000000000001</c:v>
                </c:pt>
                <c:pt idx="36710" formatCode="General">
                  <c:v>0.28809000000000001</c:v>
                </c:pt>
                <c:pt idx="36711" formatCode="General">
                  <c:v>0.28809000000000001</c:v>
                </c:pt>
                <c:pt idx="36712" formatCode="General">
                  <c:v>0.28809000000000001</c:v>
                </c:pt>
                <c:pt idx="36713" formatCode="General">
                  <c:v>0.28809000000000001</c:v>
                </c:pt>
                <c:pt idx="36714" formatCode="General">
                  <c:v>0.28809000000000001</c:v>
                </c:pt>
                <c:pt idx="36715" formatCode="General">
                  <c:v>0.28809000000000001</c:v>
                </c:pt>
                <c:pt idx="36716" formatCode="General">
                  <c:v>0.28809000000000001</c:v>
                </c:pt>
                <c:pt idx="36717" formatCode="General">
                  <c:v>0.28809000000000001</c:v>
                </c:pt>
                <c:pt idx="36718" formatCode="General">
                  <c:v>0.28809000000000001</c:v>
                </c:pt>
                <c:pt idx="36719" formatCode="General">
                  <c:v>0.28809000000000001</c:v>
                </c:pt>
                <c:pt idx="36720" formatCode="General">
                  <c:v>0.28809000000000001</c:v>
                </c:pt>
                <c:pt idx="36721" formatCode="General">
                  <c:v>0.28809000000000001</c:v>
                </c:pt>
                <c:pt idx="36722" formatCode="General">
                  <c:v>0.28809000000000001</c:v>
                </c:pt>
                <c:pt idx="36723" formatCode="General">
                  <c:v>0.28809000000000001</c:v>
                </c:pt>
                <c:pt idx="36724" formatCode="General">
                  <c:v>0.28809000000000001</c:v>
                </c:pt>
                <c:pt idx="36725" formatCode="General">
                  <c:v>0.28809000000000001</c:v>
                </c:pt>
                <c:pt idx="36726" formatCode="General">
                  <c:v>0.28809000000000001</c:v>
                </c:pt>
                <c:pt idx="36727" formatCode="General">
                  <c:v>0.28809000000000001</c:v>
                </c:pt>
                <c:pt idx="36728" formatCode="General">
                  <c:v>0.28809000000000001</c:v>
                </c:pt>
                <c:pt idx="36729" formatCode="General">
                  <c:v>0.28809000000000001</c:v>
                </c:pt>
                <c:pt idx="36730" formatCode="General">
                  <c:v>0.28809000000000001</c:v>
                </c:pt>
                <c:pt idx="36731" formatCode="General">
                  <c:v>0.28809000000000001</c:v>
                </c:pt>
                <c:pt idx="36732" formatCode="General">
                  <c:v>0.28809000000000001</c:v>
                </c:pt>
                <c:pt idx="36733" formatCode="General">
                  <c:v>0.28809000000000001</c:v>
                </c:pt>
                <c:pt idx="36734" formatCode="General">
                  <c:v>0.28809000000000001</c:v>
                </c:pt>
                <c:pt idx="36735" formatCode="General">
                  <c:v>0.28809000000000001</c:v>
                </c:pt>
                <c:pt idx="36736" formatCode="General">
                  <c:v>0.28809000000000001</c:v>
                </c:pt>
                <c:pt idx="36737" formatCode="General">
                  <c:v>0.28809000000000001</c:v>
                </c:pt>
                <c:pt idx="36738" formatCode="General">
                  <c:v>0.28809000000000001</c:v>
                </c:pt>
                <c:pt idx="36739" formatCode="General">
                  <c:v>0.28809000000000001</c:v>
                </c:pt>
                <c:pt idx="36740" formatCode="General">
                  <c:v>0.28809000000000001</c:v>
                </c:pt>
                <c:pt idx="36741" formatCode="General">
                  <c:v>0.28809000000000001</c:v>
                </c:pt>
                <c:pt idx="36742" formatCode="General">
                  <c:v>0.28809000000000001</c:v>
                </c:pt>
                <c:pt idx="36743" formatCode="General">
                  <c:v>0.28809000000000001</c:v>
                </c:pt>
                <c:pt idx="36744" formatCode="General">
                  <c:v>0.28809000000000001</c:v>
                </c:pt>
                <c:pt idx="36745" formatCode="General">
                  <c:v>0.28809000000000001</c:v>
                </c:pt>
                <c:pt idx="36746" formatCode="General">
                  <c:v>0.28809000000000001</c:v>
                </c:pt>
                <c:pt idx="36747" formatCode="General">
                  <c:v>0.28809000000000001</c:v>
                </c:pt>
                <c:pt idx="36748" formatCode="General">
                  <c:v>0.28809000000000001</c:v>
                </c:pt>
                <c:pt idx="36749" formatCode="General">
                  <c:v>0.28809000000000001</c:v>
                </c:pt>
                <c:pt idx="36750" formatCode="General">
                  <c:v>0.28809000000000001</c:v>
                </c:pt>
                <c:pt idx="36751" formatCode="General">
                  <c:v>0.28809000000000001</c:v>
                </c:pt>
                <c:pt idx="36752" formatCode="General">
                  <c:v>0.28809000000000001</c:v>
                </c:pt>
                <c:pt idx="36753" formatCode="General">
                  <c:v>0.28809000000000001</c:v>
                </c:pt>
                <c:pt idx="36754" formatCode="General">
                  <c:v>0.28809000000000001</c:v>
                </c:pt>
                <c:pt idx="36755" formatCode="General">
                  <c:v>0.28809000000000001</c:v>
                </c:pt>
                <c:pt idx="36756" formatCode="General">
                  <c:v>0.28809000000000001</c:v>
                </c:pt>
                <c:pt idx="36757" formatCode="General">
                  <c:v>0.28809000000000001</c:v>
                </c:pt>
                <c:pt idx="36758" formatCode="General">
                  <c:v>0.28808</c:v>
                </c:pt>
                <c:pt idx="36759" formatCode="General">
                  <c:v>0.28808</c:v>
                </c:pt>
                <c:pt idx="36760" formatCode="General">
                  <c:v>0.28808</c:v>
                </c:pt>
                <c:pt idx="36761" formatCode="General">
                  <c:v>0.28808</c:v>
                </c:pt>
                <c:pt idx="36762" formatCode="General">
                  <c:v>0.28808</c:v>
                </c:pt>
                <c:pt idx="36763" formatCode="General">
                  <c:v>0.28808</c:v>
                </c:pt>
                <c:pt idx="36764" formatCode="General">
                  <c:v>0.28808</c:v>
                </c:pt>
                <c:pt idx="36765" formatCode="General">
                  <c:v>0.28808</c:v>
                </c:pt>
                <c:pt idx="36766" formatCode="General">
                  <c:v>0.28808</c:v>
                </c:pt>
                <c:pt idx="36767" formatCode="General">
                  <c:v>0.28808</c:v>
                </c:pt>
                <c:pt idx="36768" formatCode="General">
                  <c:v>0.28808</c:v>
                </c:pt>
                <c:pt idx="36769" formatCode="General">
                  <c:v>0.28808</c:v>
                </c:pt>
                <c:pt idx="36770" formatCode="General">
                  <c:v>0.28808</c:v>
                </c:pt>
                <c:pt idx="36771" formatCode="General">
                  <c:v>0.28808</c:v>
                </c:pt>
                <c:pt idx="36772" formatCode="General">
                  <c:v>0.28808</c:v>
                </c:pt>
                <c:pt idx="36773" formatCode="General">
                  <c:v>0.28808</c:v>
                </c:pt>
                <c:pt idx="36774" formatCode="General">
                  <c:v>0.28808</c:v>
                </c:pt>
                <c:pt idx="36775" formatCode="General">
                  <c:v>0.28808</c:v>
                </c:pt>
                <c:pt idx="36776" formatCode="General">
                  <c:v>0.28808</c:v>
                </c:pt>
                <c:pt idx="36777" formatCode="General">
                  <c:v>0.28808</c:v>
                </c:pt>
                <c:pt idx="36778" formatCode="General">
                  <c:v>0.28808</c:v>
                </c:pt>
                <c:pt idx="36779" formatCode="General">
                  <c:v>0.28808</c:v>
                </c:pt>
                <c:pt idx="36780" formatCode="General">
                  <c:v>0.28808</c:v>
                </c:pt>
                <c:pt idx="36781" formatCode="General">
                  <c:v>0.28808</c:v>
                </c:pt>
                <c:pt idx="36782" formatCode="General">
                  <c:v>0.28808</c:v>
                </c:pt>
                <c:pt idx="36783" formatCode="General">
                  <c:v>0.28808</c:v>
                </c:pt>
                <c:pt idx="36784" formatCode="General">
                  <c:v>0.28808</c:v>
                </c:pt>
                <c:pt idx="36785" formatCode="General">
                  <c:v>0.28808</c:v>
                </c:pt>
                <c:pt idx="36786" formatCode="General">
                  <c:v>0.28808</c:v>
                </c:pt>
                <c:pt idx="36787" formatCode="General">
                  <c:v>0.28808</c:v>
                </c:pt>
                <c:pt idx="36788" formatCode="General">
                  <c:v>0.28808</c:v>
                </c:pt>
                <c:pt idx="36789" formatCode="General">
                  <c:v>0.28808</c:v>
                </c:pt>
                <c:pt idx="36790" formatCode="General">
                  <c:v>0.28808</c:v>
                </c:pt>
                <c:pt idx="36791" formatCode="General">
                  <c:v>0.28808</c:v>
                </c:pt>
                <c:pt idx="36792" formatCode="General">
                  <c:v>0.28808</c:v>
                </c:pt>
                <c:pt idx="36793" formatCode="General">
                  <c:v>0.28808</c:v>
                </c:pt>
                <c:pt idx="36794" formatCode="General">
                  <c:v>0.28808</c:v>
                </c:pt>
                <c:pt idx="36795" formatCode="General">
                  <c:v>0.28808</c:v>
                </c:pt>
                <c:pt idx="36796" formatCode="General">
                  <c:v>0.28808</c:v>
                </c:pt>
                <c:pt idx="36797" formatCode="General">
                  <c:v>0.28808</c:v>
                </c:pt>
                <c:pt idx="36798" formatCode="General">
                  <c:v>0.28808</c:v>
                </c:pt>
                <c:pt idx="36799" formatCode="General">
                  <c:v>0.28808</c:v>
                </c:pt>
                <c:pt idx="36800" formatCode="General">
                  <c:v>0.28808</c:v>
                </c:pt>
                <c:pt idx="36801" formatCode="General">
                  <c:v>0.28808</c:v>
                </c:pt>
                <c:pt idx="36802" formatCode="General">
                  <c:v>0.28808</c:v>
                </c:pt>
                <c:pt idx="36803" formatCode="General">
                  <c:v>0.28808</c:v>
                </c:pt>
                <c:pt idx="36804" formatCode="General">
                  <c:v>0.28808</c:v>
                </c:pt>
                <c:pt idx="36805" formatCode="General">
                  <c:v>0.28808</c:v>
                </c:pt>
                <c:pt idx="36806" formatCode="General">
                  <c:v>0.28808</c:v>
                </c:pt>
                <c:pt idx="36807" formatCode="General">
                  <c:v>0.28808</c:v>
                </c:pt>
                <c:pt idx="36808" formatCode="General">
                  <c:v>0.28808</c:v>
                </c:pt>
                <c:pt idx="36809" formatCode="General">
                  <c:v>0.28808</c:v>
                </c:pt>
                <c:pt idx="36810" formatCode="General">
                  <c:v>0.28808</c:v>
                </c:pt>
                <c:pt idx="36811" formatCode="General">
                  <c:v>0.28808</c:v>
                </c:pt>
                <c:pt idx="36812" formatCode="General">
                  <c:v>0.28806999999999999</c:v>
                </c:pt>
                <c:pt idx="36813" formatCode="General">
                  <c:v>0.28806999999999999</c:v>
                </c:pt>
                <c:pt idx="36814" formatCode="General">
                  <c:v>0.28806999999999999</c:v>
                </c:pt>
                <c:pt idx="36815" formatCode="General">
                  <c:v>0.28806999999999999</c:v>
                </c:pt>
                <c:pt idx="36816" formatCode="General">
                  <c:v>0.28806999999999999</c:v>
                </c:pt>
                <c:pt idx="36817" formatCode="General">
                  <c:v>0.28806999999999999</c:v>
                </c:pt>
                <c:pt idx="36818" formatCode="General">
                  <c:v>0.28806999999999999</c:v>
                </c:pt>
                <c:pt idx="36819" formatCode="General">
                  <c:v>0.28806999999999999</c:v>
                </c:pt>
                <c:pt idx="36820" formatCode="General">
                  <c:v>0.28806999999999999</c:v>
                </c:pt>
                <c:pt idx="36821" formatCode="General">
                  <c:v>0.28806999999999999</c:v>
                </c:pt>
                <c:pt idx="36822" formatCode="General">
                  <c:v>0.28806999999999999</c:v>
                </c:pt>
                <c:pt idx="36823" formatCode="General">
                  <c:v>0.28806999999999999</c:v>
                </c:pt>
                <c:pt idx="36824" formatCode="General">
                  <c:v>0.28806999999999999</c:v>
                </c:pt>
                <c:pt idx="36825" formatCode="General">
                  <c:v>0.28806999999999999</c:v>
                </c:pt>
                <c:pt idx="36826" formatCode="General">
                  <c:v>0.28806999999999999</c:v>
                </c:pt>
                <c:pt idx="36827" formatCode="General">
                  <c:v>0.28806999999999999</c:v>
                </c:pt>
                <c:pt idx="36828" formatCode="General">
                  <c:v>0.28806999999999999</c:v>
                </c:pt>
                <c:pt idx="36829" formatCode="General">
                  <c:v>0.28806999999999999</c:v>
                </c:pt>
                <c:pt idx="36830" formatCode="General">
                  <c:v>0.28806999999999999</c:v>
                </c:pt>
                <c:pt idx="36831" formatCode="General">
                  <c:v>0.28806999999999999</c:v>
                </c:pt>
                <c:pt idx="36832" formatCode="General">
                  <c:v>0.28806999999999999</c:v>
                </c:pt>
                <c:pt idx="36833" formatCode="General">
                  <c:v>0.28806999999999999</c:v>
                </c:pt>
                <c:pt idx="36834" formatCode="General">
                  <c:v>0.28806999999999999</c:v>
                </c:pt>
                <c:pt idx="36835" formatCode="General">
                  <c:v>0.28806999999999999</c:v>
                </c:pt>
                <c:pt idx="36836" formatCode="General">
                  <c:v>0.28806999999999999</c:v>
                </c:pt>
                <c:pt idx="36837" formatCode="General">
                  <c:v>0.28806999999999999</c:v>
                </c:pt>
                <c:pt idx="36838" formatCode="General">
                  <c:v>0.28806999999999999</c:v>
                </c:pt>
                <c:pt idx="36839" formatCode="General">
                  <c:v>0.28806999999999999</c:v>
                </c:pt>
                <c:pt idx="36840" formatCode="General">
                  <c:v>0.28806999999999999</c:v>
                </c:pt>
                <c:pt idx="36841" formatCode="General">
                  <c:v>0.28806999999999999</c:v>
                </c:pt>
                <c:pt idx="36842" formatCode="General">
                  <c:v>0.28806999999999999</c:v>
                </c:pt>
                <c:pt idx="36843" formatCode="General">
                  <c:v>0.28806999999999999</c:v>
                </c:pt>
                <c:pt idx="36844" formatCode="General">
                  <c:v>0.28806999999999999</c:v>
                </c:pt>
                <c:pt idx="36845" formatCode="General">
                  <c:v>0.28806999999999999</c:v>
                </c:pt>
                <c:pt idx="36846" formatCode="General">
                  <c:v>0.28806999999999999</c:v>
                </c:pt>
                <c:pt idx="36847" formatCode="General">
                  <c:v>0.28806999999999999</c:v>
                </c:pt>
                <c:pt idx="36848" formatCode="General">
                  <c:v>0.28806999999999999</c:v>
                </c:pt>
                <c:pt idx="36849" formatCode="General">
                  <c:v>0.28806999999999999</c:v>
                </c:pt>
                <c:pt idx="36850" formatCode="General">
                  <c:v>0.28806999999999999</c:v>
                </c:pt>
                <c:pt idx="36851" formatCode="General">
                  <c:v>0.28806999999999999</c:v>
                </c:pt>
                <c:pt idx="36852" formatCode="General">
                  <c:v>0.28806999999999999</c:v>
                </c:pt>
                <c:pt idx="36853" formatCode="General">
                  <c:v>0.28806999999999999</c:v>
                </c:pt>
                <c:pt idx="36854" formatCode="General">
                  <c:v>0.28806999999999999</c:v>
                </c:pt>
                <c:pt idx="36855" formatCode="General">
                  <c:v>0.28806999999999999</c:v>
                </c:pt>
                <c:pt idx="36856" formatCode="General">
                  <c:v>0.28806999999999999</c:v>
                </c:pt>
                <c:pt idx="36857" formatCode="General">
                  <c:v>0.28806999999999999</c:v>
                </c:pt>
                <c:pt idx="36858" formatCode="General">
                  <c:v>0.28806999999999999</c:v>
                </c:pt>
                <c:pt idx="36859" formatCode="General">
                  <c:v>0.28806999999999999</c:v>
                </c:pt>
                <c:pt idx="36860" formatCode="General">
                  <c:v>0.28806999999999999</c:v>
                </c:pt>
                <c:pt idx="36861" formatCode="General">
                  <c:v>0.28806999999999999</c:v>
                </c:pt>
                <c:pt idx="36862" formatCode="General">
                  <c:v>0.28806999999999999</c:v>
                </c:pt>
                <c:pt idx="36863" formatCode="General">
                  <c:v>0.28806999999999999</c:v>
                </c:pt>
                <c:pt idx="36864" formatCode="General">
                  <c:v>0.28806999999999999</c:v>
                </c:pt>
                <c:pt idx="36865" formatCode="General">
                  <c:v>0.28805999999999998</c:v>
                </c:pt>
                <c:pt idx="36866" formatCode="General">
                  <c:v>0.28805999999999998</c:v>
                </c:pt>
                <c:pt idx="36867" formatCode="General">
                  <c:v>0.28805999999999998</c:v>
                </c:pt>
                <c:pt idx="36868" formatCode="General">
                  <c:v>0.28805999999999998</c:v>
                </c:pt>
                <c:pt idx="36869" formatCode="General">
                  <c:v>0.28805999999999998</c:v>
                </c:pt>
                <c:pt idx="36870" formatCode="General">
                  <c:v>0.28805999999999998</c:v>
                </c:pt>
                <c:pt idx="36871" formatCode="General">
                  <c:v>0.28805999999999998</c:v>
                </c:pt>
                <c:pt idx="36872" formatCode="General">
                  <c:v>0.28805999999999998</c:v>
                </c:pt>
                <c:pt idx="36873" formatCode="General">
                  <c:v>0.28805999999999998</c:v>
                </c:pt>
                <c:pt idx="36874" formatCode="General">
                  <c:v>0.28805999999999998</c:v>
                </c:pt>
                <c:pt idx="36875" formatCode="General">
                  <c:v>0.28805999999999998</c:v>
                </c:pt>
                <c:pt idx="36876" formatCode="General">
                  <c:v>0.28805999999999998</c:v>
                </c:pt>
                <c:pt idx="36877" formatCode="General">
                  <c:v>0.28805999999999998</c:v>
                </c:pt>
                <c:pt idx="36878" formatCode="General">
                  <c:v>0.28805999999999998</c:v>
                </c:pt>
                <c:pt idx="36879" formatCode="General">
                  <c:v>0.28805999999999998</c:v>
                </c:pt>
                <c:pt idx="36880" formatCode="General">
                  <c:v>0.28805999999999998</c:v>
                </c:pt>
                <c:pt idx="36881" formatCode="General">
                  <c:v>0.28805999999999998</c:v>
                </c:pt>
                <c:pt idx="36882" formatCode="General">
                  <c:v>0.28805999999999998</c:v>
                </c:pt>
                <c:pt idx="36883" formatCode="General">
                  <c:v>0.28805999999999998</c:v>
                </c:pt>
                <c:pt idx="36884" formatCode="General">
                  <c:v>0.28805999999999998</c:v>
                </c:pt>
                <c:pt idx="36885" formatCode="General">
                  <c:v>0.28805999999999998</c:v>
                </c:pt>
                <c:pt idx="36886" formatCode="General">
                  <c:v>0.28805999999999998</c:v>
                </c:pt>
                <c:pt idx="36887" formatCode="General">
                  <c:v>0.28805999999999998</c:v>
                </c:pt>
                <c:pt idx="36888" formatCode="General">
                  <c:v>0.28805999999999998</c:v>
                </c:pt>
                <c:pt idx="36889" formatCode="General">
                  <c:v>0.28805999999999998</c:v>
                </c:pt>
                <c:pt idx="36890" formatCode="General">
                  <c:v>0.28805999999999998</c:v>
                </c:pt>
                <c:pt idx="36891" formatCode="General">
                  <c:v>0.28805999999999998</c:v>
                </c:pt>
                <c:pt idx="36892" formatCode="General">
                  <c:v>0.28805999999999998</c:v>
                </c:pt>
                <c:pt idx="36893" formatCode="General">
                  <c:v>0.28805999999999998</c:v>
                </c:pt>
                <c:pt idx="36894" formatCode="General">
                  <c:v>0.28805999999999998</c:v>
                </c:pt>
                <c:pt idx="36895" formatCode="General">
                  <c:v>0.28805999999999998</c:v>
                </c:pt>
                <c:pt idx="36896" formatCode="General">
                  <c:v>0.28805999999999998</c:v>
                </c:pt>
                <c:pt idx="36897" formatCode="General">
                  <c:v>0.28805999999999998</c:v>
                </c:pt>
                <c:pt idx="36898" formatCode="General">
                  <c:v>0.28805999999999998</c:v>
                </c:pt>
                <c:pt idx="36899" formatCode="General">
                  <c:v>0.28805999999999998</c:v>
                </c:pt>
                <c:pt idx="36900" formatCode="General">
                  <c:v>0.28805999999999998</c:v>
                </c:pt>
                <c:pt idx="36901" formatCode="General">
                  <c:v>0.28805999999999998</c:v>
                </c:pt>
                <c:pt idx="36902" formatCode="General">
                  <c:v>0.28805999999999998</c:v>
                </c:pt>
                <c:pt idx="36903" formatCode="General">
                  <c:v>0.28805999999999998</c:v>
                </c:pt>
                <c:pt idx="36904" formatCode="General">
                  <c:v>0.28805999999999998</c:v>
                </c:pt>
                <c:pt idx="36905" formatCode="General">
                  <c:v>0.28805999999999998</c:v>
                </c:pt>
                <c:pt idx="36906" formatCode="General">
                  <c:v>0.28805999999999998</c:v>
                </c:pt>
                <c:pt idx="36907" formatCode="General">
                  <c:v>0.28805999999999998</c:v>
                </c:pt>
                <c:pt idx="36908" formatCode="General">
                  <c:v>0.28805999999999998</c:v>
                </c:pt>
                <c:pt idx="36909" formatCode="General">
                  <c:v>0.28805999999999998</c:v>
                </c:pt>
                <c:pt idx="36910" formatCode="General">
                  <c:v>0.28805999999999998</c:v>
                </c:pt>
                <c:pt idx="36911" formatCode="General">
                  <c:v>0.28805999999999998</c:v>
                </c:pt>
                <c:pt idx="36912" formatCode="General">
                  <c:v>0.28805999999999998</c:v>
                </c:pt>
                <c:pt idx="36913" formatCode="General">
                  <c:v>0.28805999999999998</c:v>
                </c:pt>
                <c:pt idx="36914" formatCode="General">
                  <c:v>0.28805999999999998</c:v>
                </c:pt>
                <c:pt idx="36915" formatCode="General">
                  <c:v>0.28805999999999998</c:v>
                </c:pt>
                <c:pt idx="36916" formatCode="General">
                  <c:v>0.28805999999999998</c:v>
                </c:pt>
                <c:pt idx="36917" formatCode="General">
                  <c:v>0.28805999999999998</c:v>
                </c:pt>
                <c:pt idx="36918" formatCode="General">
                  <c:v>0.28805999999999998</c:v>
                </c:pt>
                <c:pt idx="36919" formatCode="General">
                  <c:v>0.28805999999999998</c:v>
                </c:pt>
                <c:pt idx="36920" formatCode="General">
                  <c:v>0.28805999999999998</c:v>
                </c:pt>
                <c:pt idx="36921" formatCode="General">
                  <c:v>0.28805999999999998</c:v>
                </c:pt>
                <c:pt idx="36922" formatCode="General">
                  <c:v>0.28805999999999998</c:v>
                </c:pt>
                <c:pt idx="36923" formatCode="General">
                  <c:v>0.28805999999999998</c:v>
                </c:pt>
                <c:pt idx="36924" formatCode="General">
                  <c:v>0.28805999999999998</c:v>
                </c:pt>
                <c:pt idx="36925" formatCode="General">
                  <c:v>0.28805999999999998</c:v>
                </c:pt>
                <c:pt idx="36926" formatCode="General">
                  <c:v>0.28805999999999998</c:v>
                </c:pt>
                <c:pt idx="36927" formatCode="General">
                  <c:v>0.28805999999999998</c:v>
                </c:pt>
                <c:pt idx="36928" formatCode="General">
                  <c:v>0.28805999999999998</c:v>
                </c:pt>
                <c:pt idx="36929" formatCode="General">
                  <c:v>0.28805999999999998</c:v>
                </c:pt>
                <c:pt idx="36930" formatCode="General">
                  <c:v>0.28805999999999998</c:v>
                </c:pt>
                <c:pt idx="36931" formatCode="General">
                  <c:v>0.28805999999999998</c:v>
                </c:pt>
                <c:pt idx="36932" formatCode="General">
                  <c:v>0.28805999999999998</c:v>
                </c:pt>
                <c:pt idx="36933" formatCode="General">
                  <c:v>0.28805999999999998</c:v>
                </c:pt>
                <c:pt idx="36934" formatCode="General">
                  <c:v>0.28805999999999998</c:v>
                </c:pt>
                <c:pt idx="36935" formatCode="General">
                  <c:v>0.28805999999999998</c:v>
                </c:pt>
                <c:pt idx="36936" formatCode="General">
                  <c:v>0.28805999999999998</c:v>
                </c:pt>
                <c:pt idx="36937" formatCode="General">
                  <c:v>0.28805999999999998</c:v>
                </c:pt>
                <c:pt idx="36938" formatCode="General">
                  <c:v>0.28805999999999998</c:v>
                </c:pt>
                <c:pt idx="36939" formatCode="General">
                  <c:v>0.28805999999999998</c:v>
                </c:pt>
                <c:pt idx="36940" formatCode="General">
                  <c:v>0.28805999999999998</c:v>
                </c:pt>
                <c:pt idx="36941" formatCode="General">
                  <c:v>0.28805999999999998</c:v>
                </c:pt>
                <c:pt idx="36942" formatCode="General">
                  <c:v>0.28805999999999998</c:v>
                </c:pt>
                <c:pt idx="36943" formatCode="General">
                  <c:v>0.28805999999999998</c:v>
                </c:pt>
                <c:pt idx="36944" formatCode="General">
                  <c:v>0.28805999999999998</c:v>
                </c:pt>
                <c:pt idx="36945" formatCode="General">
                  <c:v>0.28805999999999998</c:v>
                </c:pt>
                <c:pt idx="36946" formatCode="General">
                  <c:v>0.28805999999999998</c:v>
                </c:pt>
                <c:pt idx="36947" formatCode="General">
                  <c:v>0.28805999999999998</c:v>
                </c:pt>
                <c:pt idx="36948" formatCode="General">
                  <c:v>0.28805999999999998</c:v>
                </c:pt>
                <c:pt idx="36949" formatCode="General">
                  <c:v>0.28805999999999998</c:v>
                </c:pt>
                <c:pt idx="36950" formatCode="General">
                  <c:v>0.28805999999999998</c:v>
                </c:pt>
                <c:pt idx="36951" formatCode="General">
                  <c:v>0.28805999999999998</c:v>
                </c:pt>
                <c:pt idx="36952" formatCode="General">
                  <c:v>0.28805999999999998</c:v>
                </c:pt>
                <c:pt idx="36953" formatCode="General">
                  <c:v>0.28805999999999998</c:v>
                </c:pt>
                <c:pt idx="36954" formatCode="General">
                  <c:v>0.28805999999999998</c:v>
                </c:pt>
                <c:pt idx="36955" formatCode="General">
                  <c:v>0.28805999999999998</c:v>
                </c:pt>
                <c:pt idx="36956" formatCode="General">
                  <c:v>0.28805999999999998</c:v>
                </c:pt>
                <c:pt idx="36957" formatCode="General">
                  <c:v>0.28805999999999998</c:v>
                </c:pt>
                <c:pt idx="36958" formatCode="General">
                  <c:v>0.28805999999999998</c:v>
                </c:pt>
                <c:pt idx="36959" formatCode="General">
                  <c:v>0.28805999999999998</c:v>
                </c:pt>
                <c:pt idx="36960" formatCode="General">
                  <c:v>0.28805999999999998</c:v>
                </c:pt>
                <c:pt idx="36961" formatCode="General">
                  <c:v>0.28804999999999997</c:v>
                </c:pt>
                <c:pt idx="36962" formatCode="General">
                  <c:v>0.28804999999999997</c:v>
                </c:pt>
                <c:pt idx="36963" formatCode="General">
                  <c:v>0.28804999999999997</c:v>
                </c:pt>
                <c:pt idx="36964" formatCode="General">
                  <c:v>0.28804999999999997</c:v>
                </c:pt>
                <c:pt idx="36965" formatCode="General">
                  <c:v>0.28804999999999997</c:v>
                </c:pt>
                <c:pt idx="36966" formatCode="General">
                  <c:v>0.28804999999999997</c:v>
                </c:pt>
                <c:pt idx="36967" formatCode="General">
                  <c:v>0.28804999999999997</c:v>
                </c:pt>
                <c:pt idx="36968" formatCode="General">
                  <c:v>0.28804999999999997</c:v>
                </c:pt>
                <c:pt idx="36969" formatCode="General">
                  <c:v>0.28804999999999997</c:v>
                </c:pt>
                <c:pt idx="36970" formatCode="General">
                  <c:v>0.28804999999999997</c:v>
                </c:pt>
                <c:pt idx="36971" formatCode="General">
                  <c:v>0.28804999999999997</c:v>
                </c:pt>
                <c:pt idx="36972" formatCode="General">
                  <c:v>0.28804999999999997</c:v>
                </c:pt>
                <c:pt idx="36973" formatCode="General">
                  <c:v>0.28804999999999997</c:v>
                </c:pt>
                <c:pt idx="36974" formatCode="General">
                  <c:v>0.28804999999999997</c:v>
                </c:pt>
                <c:pt idx="36975" formatCode="General">
                  <c:v>0.28804999999999997</c:v>
                </c:pt>
                <c:pt idx="36976" formatCode="General">
                  <c:v>0.28804999999999997</c:v>
                </c:pt>
                <c:pt idx="36977" formatCode="General">
                  <c:v>0.28804999999999997</c:v>
                </c:pt>
                <c:pt idx="36978" formatCode="General">
                  <c:v>0.28804999999999997</c:v>
                </c:pt>
                <c:pt idx="36979" formatCode="General">
                  <c:v>0.28804999999999997</c:v>
                </c:pt>
                <c:pt idx="36980" formatCode="General">
                  <c:v>0.28804999999999997</c:v>
                </c:pt>
                <c:pt idx="36981" formatCode="General">
                  <c:v>0.28804999999999997</c:v>
                </c:pt>
                <c:pt idx="36982" formatCode="General">
                  <c:v>0.28804999999999997</c:v>
                </c:pt>
                <c:pt idx="36983" formatCode="General">
                  <c:v>0.28804999999999997</c:v>
                </c:pt>
                <c:pt idx="36984" formatCode="General">
                  <c:v>0.28804999999999997</c:v>
                </c:pt>
                <c:pt idx="36985" formatCode="General">
                  <c:v>0.28804999999999997</c:v>
                </c:pt>
                <c:pt idx="36986" formatCode="General">
                  <c:v>0.28804999999999997</c:v>
                </c:pt>
                <c:pt idx="36987" formatCode="General">
                  <c:v>0.28804999999999997</c:v>
                </c:pt>
                <c:pt idx="36988" formatCode="General">
                  <c:v>0.28804999999999997</c:v>
                </c:pt>
                <c:pt idx="36989" formatCode="General">
                  <c:v>0.28804999999999997</c:v>
                </c:pt>
                <c:pt idx="36990" formatCode="General">
                  <c:v>0.28804999999999997</c:v>
                </c:pt>
                <c:pt idx="36991" formatCode="General">
                  <c:v>0.28804999999999997</c:v>
                </c:pt>
                <c:pt idx="36992" formatCode="General">
                  <c:v>0.28804999999999997</c:v>
                </c:pt>
                <c:pt idx="36993" formatCode="General">
                  <c:v>0.28804999999999997</c:v>
                </c:pt>
                <c:pt idx="36994" formatCode="General">
                  <c:v>0.28804999999999997</c:v>
                </c:pt>
                <c:pt idx="36995" formatCode="General">
                  <c:v>0.28804999999999997</c:v>
                </c:pt>
                <c:pt idx="36996" formatCode="General">
                  <c:v>0.28804999999999997</c:v>
                </c:pt>
                <c:pt idx="36997" formatCode="General">
                  <c:v>0.28804999999999997</c:v>
                </c:pt>
                <c:pt idx="36998" formatCode="General">
                  <c:v>0.28804999999999997</c:v>
                </c:pt>
                <c:pt idx="36999" formatCode="General">
                  <c:v>0.28804999999999997</c:v>
                </c:pt>
                <c:pt idx="37000" formatCode="General">
                  <c:v>0.28804999999999997</c:v>
                </c:pt>
                <c:pt idx="37001" formatCode="General">
                  <c:v>0.28804999999999997</c:v>
                </c:pt>
                <c:pt idx="37002" formatCode="General">
                  <c:v>0.28804999999999997</c:v>
                </c:pt>
                <c:pt idx="37003" formatCode="General">
                  <c:v>0.28804999999999997</c:v>
                </c:pt>
                <c:pt idx="37004" formatCode="General">
                  <c:v>0.28804999999999997</c:v>
                </c:pt>
                <c:pt idx="37005" formatCode="General">
                  <c:v>0.28804999999999997</c:v>
                </c:pt>
                <c:pt idx="37006" formatCode="General">
                  <c:v>0.28804999999999997</c:v>
                </c:pt>
                <c:pt idx="37007" formatCode="General">
                  <c:v>0.28804999999999997</c:v>
                </c:pt>
                <c:pt idx="37008" formatCode="General">
                  <c:v>0.28804999999999997</c:v>
                </c:pt>
                <c:pt idx="37009" formatCode="General">
                  <c:v>0.28804999999999997</c:v>
                </c:pt>
                <c:pt idx="37010" formatCode="General">
                  <c:v>0.28804999999999997</c:v>
                </c:pt>
                <c:pt idx="37011" formatCode="General">
                  <c:v>0.28804999999999997</c:v>
                </c:pt>
                <c:pt idx="37012" formatCode="General">
                  <c:v>0.28804999999999997</c:v>
                </c:pt>
                <c:pt idx="37013" formatCode="General">
                  <c:v>0.28804999999999997</c:v>
                </c:pt>
                <c:pt idx="37014" formatCode="General">
                  <c:v>0.28804999999999997</c:v>
                </c:pt>
                <c:pt idx="37015" formatCode="General">
                  <c:v>0.28804999999999997</c:v>
                </c:pt>
                <c:pt idx="37016" formatCode="General">
                  <c:v>0.28804999999999997</c:v>
                </c:pt>
                <c:pt idx="37017" formatCode="General">
                  <c:v>0.28804999999999997</c:v>
                </c:pt>
                <c:pt idx="37018" formatCode="General">
                  <c:v>0.28804999999999997</c:v>
                </c:pt>
                <c:pt idx="37019" formatCode="General">
                  <c:v>0.28804999999999997</c:v>
                </c:pt>
                <c:pt idx="37020" formatCode="General">
                  <c:v>0.28804999999999997</c:v>
                </c:pt>
                <c:pt idx="37021" formatCode="General">
                  <c:v>0.28804999999999997</c:v>
                </c:pt>
                <c:pt idx="37022" formatCode="General">
                  <c:v>0.28804999999999997</c:v>
                </c:pt>
                <c:pt idx="37023" formatCode="General">
                  <c:v>0.28804999999999997</c:v>
                </c:pt>
                <c:pt idx="37024" formatCode="General">
                  <c:v>0.28804999999999997</c:v>
                </c:pt>
                <c:pt idx="37025" formatCode="General">
                  <c:v>0.28804999999999997</c:v>
                </c:pt>
                <c:pt idx="37026" formatCode="General">
                  <c:v>0.28804999999999997</c:v>
                </c:pt>
                <c:pt idx="37027" formatCode="General">
                  <c:v>0.28804999999999997</c:v>
                </c:pt>
                <c:pt idx="37028" formatCode="General">
                  <c:v>0.28804999999999997</c:v>
                </c:pt>
                <c:pt idx="37029" formatCode="General">
                  <c:v>0.28804999999999997</c:v>
                </c:pt>
                <c:pt idx="37030" formatCode="General">
                  <c:v>0.28804999999999997</c:v>
                </c:pt>
                <c:pt idx="37031" formatCode="General">
                  <c:v>0.28804999999999997</c:v>
                </c:pt>
                <c:pt idx="37032" formatCode="General">
                  <c:v>0.28804999999999997</c:v>
                </c:pt>
                <c:pt idx="37033" formatCode="General">
                  <c:v>0.28804999999999997</c:v>
                </c:pt>
                <c:pt idx="37034" formatCode="General">
                  <c:v>0.28804999999999997</c:v>
                </c:pt>
                <c:pt idx="37035" formatCode="General">
                  <c:v>0.28804999999999997</c:v>
                </c:pt>
                <c:pt idx="37036" formatCode="General">
                  <c:v>0.28804999999999997</c:v>
                </c:pt>
                <c:pt idx="37037" formatCode="General">
                  <c:v>0.28804999999999997</c:v>
                </c:pt>
                <c:pt idx="37038" formatCode="General">
                  <c:v>0.28804999999999997</c:v>
                </c:pt>
                <c:pt idx="37039" formatCode="General">
                  <c:v>0.28804999999999997</c:v>
                </c:pt>
                <c:pt idx="37040" formatCode="General">
                  <c:v>0.28804999999999997</c:v>
                </c:pt>
                <c:pt idx="37041" formatCode="General">
                  <c:v>0.28804999999999997</c:v>
                </c:pt>
                <c:pt idx="37042" formatCode="General">
                  <c:v>0.28804999999999997</c:v>
                </c:pt>
                <c:pt idx="37043" formatCode="General">
                  <c:v>0.28804999999999997</c:v>
                </c:pt>
                <c:pt idx="37044" formatCode="General">
                  <c:v>0.28804999999999997</c:v>
                </c:pt>
                <c:pt idx="37045" formatCode="General">
                  <c:v>0.28804999999999997</c:v>
                </c:pt>
                <c:pt idx="37046" formatCode="General">
                  <c:v>0.28804999999999997</c:v>
                </c:pt>
                <c:pt idx="37047" formatCode="General">
                  <c:v>0.28804999999999997</c:v>
                </c:pt>
                <c:pt idx="37048" formatCode="General">
                  <c:v>0.28804999999999997</c:v>
                </c:pt>
                <c:pt idx="37049" formatCode="General">
                  <c:v>0.28804999999999997</c:v>
                </c:pt>
                <c:pt idx="37050" formatCode="General">
                  <c:v>0.28804999999999997</c:v>
                </c:pt>
                <c:pt idx="37051" formatCode="General">
                  <c:v>0.28804999999999997</c:v>
                </c:pt>
                <c:pt idx="37052" formatCode="General">
                  <c:v>0.28804999999999997</c:v>
                </c:pt>
                <c:pt idx="37053" formatCode="General">
                  <c:v>0.28804999999999997</c:v>
                </c:pt>
                <c:pt idx="37054" formatCode="General">
                  <c:v>0.28804999999999997</c:v>
                </c:pt>
                <c:pt idx="37055" formatCode="General">
                  <c:v>0.28804999999999997</c:v>
                </c:pt>
                <c:pt idx="37056" formatCode="General">
                  <c:v>0.28804999999999997</c:v>
                </c:pt>
                <c:pt idx="37057" formatCode="General">
                  <c:v>0.28804999999999997</c:v>
                </c:pt>
                <c:pt idx="37058" formatCode="General">
                  <c:v>0.28804999999999997</c:v>
                </c:pt>
                <c:pt idx="37059" formatCode="General">
                  <c:v>0.28804999999999997</c:v>
                </c:pt>
                <c:pt idx="37060" formatCode="General">
                  <c:v>0.28804999999999997</c:v>
                </c:pt>
                <c:pt idx="37061" formatCode="General">
                  <c:v>0.28804999999999997</c:v>
                </c:pt>
                <c:pt idx="37062" formatCode="General">
                  <c:v>0.28804999999999997</c:v>
                </c:pt>
                <c:pt idx="37063" formatCode="General">
                  <c:v>0.28804999999999997</c:v>
                </c:pt>
                <c:pt idx="37064" formatCode="General">
                  <c:v>0.28804999999999997</c:v>
                </c:pt>
                <c:pt idx="37065" formatCode="General">
                  <c:v>0.28804999999999997</c:v>
                </c:pt>
                <c:pt idx="37066" formatCode="General">
                  <c:v>0.28805999999999998</c:v>
                </c:pt>
                <c:pt idx="37067" formatCode="General">
                  <c:v>0.28805999999999998</c:v>
                </c:pt>
                <c:pt idx="37068" formatCode="General">
                  <c:v>0.28805999999999998</c:v>
                </c:pt>
                <c:pt idx="37069" formatCode="General">
                  <c:v>0.28805999999999998</c:v>
                </c:pt>
                <c:pt idx="37070" formatCode="General">
                  <c:v>0.28805999999999998</c:v>
                </c:pt>
                <c:pt idx="37071" formatCode="General">
                  <c:v>0.28805999999999998</c:v>
                </c:pt>
                <c:pt idx="37072" formatCode="General">
                  <c:v>0.28805999999999998</c:v>
                </c:pt>
                <c:pt idx="37073" formatCode="General">
                  <c:v>0.28805999999999998</c:v>
                </c:pt>
                <c:pt idx="37074" formatCode="General">
                  <c:v>0.28805999999999998</c:v>
                </c:pt>
                <c:pt idx="37075" formatCode="General">
                  <c:v>0.28805999999999998</c:v>
                </c:pt>
                <c:pt idx="37076" formatCode="General">
                  <c:v>0.28805999999999998</c:v>
                </c:pt>
                <c:pt idx="37077" formatCode="General">
                  <c:v>0.28805999999999998</c:v>
                </c:pt>
                <c:pt idx="37078" formatCode="General">
                  <c:v>0.28805999999999998</c:v>
                </c:pt>
                <c:pt idx="37079" formatCode="General">
                  <c:v>0.28805999999999998</c:v>
                </c:pt>
                <c:pt idx="37080" formatCode="General">
                  <c:v>0.28805999999999998</c:v>
                </c:pt>
                <c:pt idx="37081" formatCode="General">
                  <c:v>0.28805999999999998</c:v>
                </c:pt>
                <c:pt idx="37082" formatCode="General">
                  <c:v>0.28805999999999998</c:v>
                </c:pt>
                <c:pt idx="37083" formatCode="General">
                  <c:v>0.28805999999999998</c:v>
                </c:pt>
                <c:pt idx="37084" formatCode="General">
                  <c:v>0.28805999999999998</c:v>
                </c:pt>
                <c:pt idx="37085" formatCode="General">
                  <c:v>0.28805999999999998</c:v>
                </c:pt>
                <c:pt idx="37086" formatCode="General">
                  <c:v>0.28805999999999998</c:v>
                </c:pt>
                <c:pt idx="37087" formatCode="General">
                  <c:v>0.28805999999999998</c:v>
                </c:pt>
                <c:pt idx="37088" formatCode="General">
                  <c:v>0.28805999999999998</c:v>
                </c:pt>
                <c:pt idx="37089" formatCode="General">
                  <c:v>0.28805999999999998</c:v>
                </c:pt>
                <c:pt idx="37090" formatCode="General">
                  <c:v>0.28805999999999998</c:v>
                </c:pt>
                <c:pt idx="37091" formatCode="General">
                  <c:v>0.28805999999999998</c:v>
                </c:pt>
                <c:pt idx="37092" formatCode="General">
                  <c:v>0.28805999999999998</c:v>
                </c:pt>
                <c:pt idx="37093" formatCode="General">
                  <c:v>0.28805999999999998</c:v>
                </c:pt>
                <c:pt idx="37094" formatCode="General">
                  <c:v>0.28805999999999998</c:v>
                </c:pt>
                <c:pt idx="37095" formatCode="General">
                  <c:v>0.28805999999999998</c:v>
                </c:pt>
                <c:pt idx="37096" formatCode="General">
                  <c:v>0.28805999999999998</c:v>
                </c:pt>
                <c:pt idx="37097" formatCode="General">
                  <c:v>0.28805999999999998</c:v>
                </c:pt>
                <c:pt idx="37098" formatCode="General">
                  <c:v>0.28805999999999998</c:v>
                </c:pt>
                <c:pt idx="37099" formatCode="General">
                  <c:v>0.28805999999999998</c:v>
                </c:pt>
                <c:pt idx="37100" formatCode="General">
                  <c:v>0.28805999999999998</c:v>
                </c:pt>
                <c:pt idx="37101" formatCode="General">
                  <c:v>0.28805999999999998</c:v>
                </c:pt>
                <c:pt idx="37102" formatCode="General">
                  <c:v>0.28805999999999998</c:v>
                </c:pt>
                <c:pt idx="37103" formatCode="General">
                  <c:v>0.28805999999999998</c:v>
                </c:pt>
                <c:pt idx="37104" formatCode="General">
                  <c:v>0.28805999999999998</c:v>
                </c:pt>
                <c:pt idx="37105" formatCode="General">
                  <c:v>0.28805999999999998</c:v>
                </c:pt>
                <c:pt idx="37106" formatCode="General">
                  <c:v>0.28805999999999998</c:v>
                </c:pt>
                <c:pt idx="37107" formatCode="General">
                  <c:v>0.28805999999999998</c:v>
                </c:pt>
                <c:pt idx="37108" formatCode="General">
                  <c:v>0.28805999999999998</c:v>
                </c:pt>
                <c:pt idx="37109" formatCode="General">
                  <c:v>0.28805999999999998</c:v>
                </c:pt>
                <c:pt idx="37110" formatCode="General">
                  <c:v>0.28805999999999998</c:v>
                </c:pt>
                <c:pt idx="37111" formatCode="General">
                  <c:v>0.28805999999999998</c:v>
                </c:pt>
                <c:pt idx="37112" formatCode="General">
                  <c:v>0.28805999999999998</c:v>
                </c:pt>
                <c:pt idx="37113" formatCode="General">
                  <c:v>0.28805999999999998</c:v>
                </c:pt>
                <c:pt idx="37114" formatCode="General">
                  <c:v>0.28805999999999998</c:v>
                </c:pt>
                <c:pt idx="37115" formatCode="General">
                  <c:v>0.28805999999999998</c:v>
                </c:pt>
                <c:pt idx="37116" formatCode="General">
                  <c:v>0.28805999999999998</c:v>
                </c:pt>
                <c:pt idx="37117" formatCode="General">
                  <c:v>0.28805999999999998</c:v>
                </c:pt>
                <c:pt idx="37118" formatCode="General">
                  <c:v>0.28805999999999998</c:v>
                </c:pt>
                <c:pt idx="37119" formatCode="General">
                  <c:v>0.28805999999999998</c:v>
                </c:pt>
                <c:pt idx="37120" formatCode="General">
                  <c:v>0.28805999999999998</c:v>
                </c:pt>
                <c:pt idx="37121" formatCode="General">
                  <c:v>0.28805999999999998</c:v>
                </c:pt>
                <c:pt idx="37122" formatCode="General">
                  <c:v>0.28805999999999998</c:v>
                </c:pt>
                <c:pt idx="37123" formatCode="General">
                  <c:v>0.28805999999999998</c:v>
                </c:pt>
                <c:pt idx="37124" formatCode="General">
                  <c:v>0.28805999999999998</c:v>
                </c:pt>
                <c:pt idx="37125" formatCode="General">
                  <c:v>0.28805999999999998</c:v>
                </c:pt>
                <c:pt idx="37126" formatCode="General">
                  <c:v>0.28805999999999998</c:v>
                </c:pt>
                <c:pt idx="37127" formatCode="General">
                  <c:v>0.28805999999999998</c:v>
                </c:pt>
                <c:pt idx="37128" formatCode="General">
                  <c:v>0.28805999999999998</c:v>
                </c:pt>
                <c:pt idx="37129" formatCode="General">
                  <c:v>0.28805999999999998</c:v>
                </c:pt>
                <c:pt idx="37130" formatCode="General">
                  <c:v>0.28805999999999998</c:v>
                </c:pt>
                <c:pt idx="37131" formatCode="General">
                  <c:v>0.28805999999999998</c:v>
                </c:pt>
                <c:pt idx="37132" formatCode="General">
                  <c:v>0.28805999999999998</c:v>
                </c:pt>
                <c:pt idx="37133" formatCode="General">
                  <c:v>0.28805999999999998</c:v>
                </c:pt>
                <c:pt idx="37134" formatCode="General">
                  <c:v>0.28805999999999998</c:v>
                </c:pt>
                <c:pt idx="37135" formatCode="General">
                  <c:v>0.28805999999999998</c:v>
                </c:pt>
                <c:pt idx="37136" formatCode="General">
                  <c:v>0.28805999999999998</c:v>
                </c:pt>
                <c:pt idx="37137" formatCode="General">
                  <c:v>0.28805999999999998</c:v>
                </c:pt>
                <c:pt idx="37138" formatCode="General">
                  <c:v>0.28805999999999998</c:v>
                </c:pt>
                <c:pt idx="37139" formatCode="General">
                  <c:v>0.28805999999999998</c:v>
                </c:pt>
                <c:pt idx="37140" formatCode="General">
                  <c:v>0.28805999999999998</c:v>
                </c:pt>
                <c:pt idx="37141" formatCode="General">
                  <c:v>0.28805999999999998</c:v>
                </c:pt>
                <c:pt idx="37142" formatCode="General">
                  <c:v>0.28805999999999998</c:v>
                </c:pt>
                <c:pt idx="37143" formatCode="General">
                  <c:v>0.28805999999999998</c:v>
                </c:pt>
                <c:pt idx="37144" formatCode="General">
                  <c:v>0.28805999999999998</c:v>
                </c:pt>
                <c:pt idx="37145" formatCode="General">
                  <c:v>0.28805999999999998</c:v>
                </c:pt>
                <c:pt idx="37146" formatCode="General">
                  <c:v>0.28805999999999998</c:v>
                </c:pt>
                <c:pt idx="37147" formatCode="General">
                  <c:v>0.28805999999999998</c:v>
                </c:pt>
                <c:pt idx="37148" formatCode="General">
                  <c:v>0.28805999999999998</c:v>
                </c:pt>
                <c:pt idx="37149" formatCode="General">
                  <c:v>0.28805999999999998</c:v>
                </c:pt>
                <c:pt idx="37150" formatCode="General">
                  <c:v>0.28805999999999998</c:v>
                </c:pt>
                <c:pt idx="37151" formatCode="General">
                  <c:v>0.28805999999999998</c:v>
                </c:pt>
                <c:pt idx="37152" formatCode="General">
                  <c:v>0.28805999999999998</c:v>
                </c:pt>
                <c:pt idx="37153" formatCode="General">
                  <c:v>0.28805999999999998</c:v>
                </c:pt>
                <c:pt idx="37154" formatCode="General">
                  <c:v>0.28805999999999998</c:v>
                </c:pt>
                <c:pt idx="37155" formatCode="General">
                  <c:v>0.28805999999999998</c:v>
                </c:pt>
                <c:pt idx="37156" formatCode="General">
                  <c:v>0.28805999999999998</c:v>
                </c:pt>
                <c:pt idx="37157" formatCode="General">
                  <c:v>0.28805999999999998</c:v>
                </c:pt>
                <c:pt idx="37158" formatCode="General">
                  <c:v>0.28805999999999998</c:v>
                </c:pt>
                <c:pt idx="37159" formatCode="General">
                  <c:v>0.28805999999999998</c:v>
                </c:pt>
                <c:pt idx="37160" formatCode="General">
                  <c:v>0.28805999999999998</c:v>
                </c:pt>
                <c:pt idx="37161" formatCode="General">
                  <c:v>0.28805999999999998</c:v>
                </c:pt>
                <c:pt idx="37162" formatCode="General">
                  <c:v>0.28805999999999998</c:v>
                </c:pt>
                <c:pt idx="37163" formatCode="General">
                  <c:v>0.28805999999999998</c:v>
                </c:pt>
                <c:pt idx="37164" formatCode="General">
                  <c:v>0.28805999999999998</c:v>
                </c:pt>
                <c:pt idx="37165" formatCode="General">
                  <c:v>0.28805999999999998</c:v>
                </c:pt>
                <c:pt idx="37166" formatCode="General">
                  <c:v>0.28805999999999998</c:v>
                </c:pt>
                <c:pt idx="37167" formatCode="General">
                  <c:v>0.28805999999999998</c:v>
                </c:pt>
                <c:pt idx="37168" formatCode="General">
                  <c:v>0.28805999999999998</c:v>
                </c:pt>
                <c:pt idx="37169" formatCode="General">
                  <c:v>0.28805999999999998</c:v>
                </c:pt>
                <c:pt idx="37170" formatCode="General">
                  <c:v>0.28805999999999998</c:v>
                </c:pt>
                <c:pt idx="37171" formatCode="General">
                  <c:v>0.28805999999999998</c:v>
                </c:pt>
                <c:pt idx="37172" formatCode="General">
                  <c:v>0.28805999999999998</c:v>
                </c:pt>
                <c:pt idx="37173" formatCode="General">
                  <c:v>0.28805999999999998</c:v>
                </c:pt>
                <c:pt idx="37174" formatCode="General">
                  <c:v>0.28805999999999998</c:v>
                </c:pt>
                <c:pt idx="37175" formatCode="General">
                  <c:v>0.28805999999999998</c:v>
                </c:pt>
                <c:pt idx="37176" formatCode="General">
                  <c:v>0.28805999999999998</c:v>
                </c:pt>
                <c:pt idx="37177" formatCode="General">
                  <c:v>0.28805999999999998</c:v>
                </c:pt>
                <c:pt idx="37178" formatCode="General">
                  <c:v>0.28805999999999998</c:v>
                </c:pt>
                <c:pt idx="37179" formatCode="General">
                  <c:v>0.28805999999999998</c:v>
                </c:pt>
                <c:pt idx="37180" formatCode="General">
                  <c:v>0.28805999999999998</c:v>
                </c:pt>
                <c:pt idx="37181" formatCode="General">
                  <c:v>0.28805999999999998</c:v>
                </c:pt>
                <c:pt idx="37182" formatCode="General">
                  <c:v>0.28805999999999998</c:v>
                </c:pt>
                <c:pt idx="37183" formatCode="General">
                  <c:v>0.28805999999999998</c:v>
                </c:pt>
                <c:pt idx="37184" formatCode="General">
                  <c:v>0.28805999999999998</c:v>
                </c:pt>
                <c:pt idx="37185" formatCode="General">
                  <c:v>0.28805999999999998</c:v>
                </c:pt>
                <c:pt idx="37186" formatCode="General">
                  <c:v>0.28805999999999998</c:v>
                </c:pt>
                <c:pt idx="37187" formatCode="General">
                  <c:v>0.28805999999999998</c:v>
                </c:pt>
                <c:pt idx="37188" formatCode="General">
                  <c:v>0.28805999999999998</c:v>
                </c:pt>
                <c:pt idx="37189" formatCode="General">
                  <c:v>0.28805999999999998</c:v>
                </c:pt>
                <c:pt idx="37190" formatCode="General">
                  <c:v>0.28805999999999998</c:v>
                </c:pt>
                <c:pt idx="37191" formatCode="General">
                  <c:v>0.28805999999999998</c:v>
                </c:pt>
                <c:pt idx="37192" formatCode="General">
                  <c:v>0.28805999999999998</c:v>
                </c:pt>
                <c:pt idx="37193" formatCode="General">
                  <c:v>0.28805999999999998</c:v>
                </c:pt>
                <c:pt idx="37194" formatCode="General">
                  <c:v>0.28805999999999998</c:v>
                </c:pt>
                <c:pt idx="37195" formatCode="General">
                  <c:v>0.28805999999999998</c:v>
                </c:pt>
                <c:pt idx="37196" formatCode="General">
                  <c:v>0.28805999999999998</c:v>
                </c:pt>
                <c:pt idx="37197" formatCode="General">
                  <c:v>0.28805999999999998</c:v>
                </c:pt>
                <c:pt idx="37198" formatCode="General">
                  <c:v>0.28805999999999998</c:v>
                </c:pt>
                <c:pt idx="37199" formatCode="General">
                  <c:v>0.28805999999999998</c:v>
                </c:pt>
                <c:pt idx="37200" formatCode="General">
                  <c:v>0.28805999999999998</c:v>
                </c:pt>
                <c:pt idx="37201" formatCode="General">
                  <c:v>0.28805999999999998</c:v>
                </c:pt>
                <c:pt idx="37202" formatCode="General">
                  <c:v>0.28805999999999998</c:v>
                </c:pt>
                <c:pt idx="37203" formatCode="General">
                  <c:v>0.28805999999999998</c:v>
                </c:pt>
                <c:pt idx="37204" formatCode="General">
                  <c:v>0.28805999999999998</c:v>
                </c:pt>
                <c:pt idx="37205" formatCode="General">
                  <c:v>0.28805999999999998</c:v>
                </c:pt>
                <c:pt idx="37206" formatCode="General">
                  <c:v>0.28805999999999998</c:v>
                </c:pt>
                <c:pt idx="37207" formatCode="General">
                  <c:v>0.28805999999999998</c:v>
                </c:pt>
                <c:pt idx="37208" formatCode="General">
                  <c:v>0.28805999999999998</c:v>
                </c:pt>
                <c:pt idx="37209" formatCode="General">
                  <c:v>0.28805999999999998</c:v>
                </c:pt>
                <c:pt idx="37210" formatCode="General">
                  <c:v>0.28805999999999998</c:v>
                </c:pt>
                <c:pt idx="37211" formatCode="General">
                  <c:v>0.28805999999999998</c:v>
                </c:pt>
                <c:pt idx="37212" formatCode="General">
                  <c:v>0.28805999999999998</c:v>
                </c:pt>
                <c:pt idx="37213" formatCode="General">
                  <c:v>0.28805999999999998</c:v>
                </c:pt>
                <c:pt idx="37214" formatCode="General">
                  <c:v>0.28805999999999998</c:v>
                </c:pt>
                <c:pt idx="37215" formatCode="General">
                  <c:v>0.28805999999999998</c:v>
                </c:pt>
                <c:pt idx="37216" formatCode="General">
                  <c:v>0.28805999999999998</c:v>
                </c:pt>
                <c:pt idx="37217" formatCode="General">
                  <c:v>0.28805999999999998</c:v>
                </c:pt>
                <c:pt idx="37218" formatCode="General">
                  <c:v>0.28805999999999998</c:v>
                </c:pt>
                <c:pt idx="37219" formatCode="General">
                  <c:v>0.28805999999999998</c:v>
                </c:pt>
                <c:pt idx="37220" formatCode="General">
                  <c:v>0.28805999999999998</c:v>
                </c:pt>
                <c:pt idx="37221" formatCode="General">
                  <c:v>0.28805999999999998</c:v>
                </c:pt>
                <c:pt idx="37222" formatCode="General">
                  <c:v>0.28805999999999998</c:v>
                </c:pt>
                <c:pt idx="37223" formatCode="General">
                  <c:v>0.28805999999999998</c:v>
                </c:pt>
                <c:pt idx="37224" formatCode="General">
                  <c:v>0.28805999999999998</c:v>
                </c:pt>
                <c:pt idx="37225" formatCode="General">
                  <c:v>0.28805999999999998</c:v>
                </c:pt>
                <c:pt idx="37226" formatCode="General">
                  <c:v>0.28805999999999998</c:v>
                </c:pt>
                <c:pt idx="37227" formatCode="General">
                  <c:v>0.28805999999999998</c:v>
                </c:pt>
                <c:pt idx="37228" formatCode="General">
                  <c:v>0.28805999999999998</c:v>
                </c:pt>
                <c:pt idx="37229" formatCode="General">
                  <c:v>0.28805999999999998</c:v>
                </c:pt>
                <c:pt idx="37230" formatCode="General">
                  <c:v>0.28805999999999998</c:v>
                </c:pt>
                <c:pt idx="37231" formatCode="General">
                  <c:v>0.28805999999999998</c:v>
                </c:pt>
                <c:pt idx="37232" formatCode="General">
                  <c:v>0.28805999999999998</c:v>
                </c:pt>
                <c:pt idx="37233" formatCode="General">
                  <c:v>0.28805999999999998</c:v>
                </c:pt>
                <c:pt idx="37234" formatCode="General">
                  <c:v>0.28805999999999998</c:v>
                </c:pt>
                <c:pt idx="37235" formatCode="General">
                  <c:v>0.28805999999999998</c:v>
                </c:pt>
                <c:pt idx="37236" formatCode="General">
                  <c:v>0.28805999999999998</c:v>
                </c:pt>
                <c:pt idx="37237" formatCode="General">
                  <c:v>0.28805999999999998</c:v>
                </c:pt>
                <c:pt idx="37238" formatCode="General">
                  <c:v>0.28805999999999998</c:v>
                </c:pt>
                <c:pt idx="37239" formatCode="General">
                  <c:v>0.28805999999999998</c:v>
                </c:pt>
                <c:pt idx="37240" formatCode="General">
                  <c:v>0.28805999999999998</c:v>
                </c:pt>
                <c:pt idx="37241" formatCode="General">
                  <c:v>0.28805999999999998</c:v>
                </c:pt>
                <c:pt idx="37242" formatCode="General">
                  <c:v>0.28804999999999997</c:v>
                </c:pt>
                <c:pt idx="37243" formatCode="General">
                  <c:v>0.28804999999999997</c:v>
                </c:pt>
                <c:pt idx="37244" formatCode="General">
                  <c:v>0.28804999999999997</c:v>
                </c:pt>
                <c:pt idx="37245" formatCode="General">
                  <c:v>0.28804999999999997</c:v>
                </c:pt>
                <c:pt idx="37246" formatCode="General">
                  <c:v>0.28804999999999997</c:v>
                </c:pt>
                <c:pt idx="37247" formatCode="General">
                  <c:v>0.28804999999999997</c:v>
                </c:pt>
                <c:pt idx="37248" formatCode="General">
                  <c:v>0.28804999999999997</c:v>
                </c:pt>
                <c:pt idx="37249" formatCode="General">
                  <c:v>0.28804999999999997</c:v>
                </c:pt>
                <c:pt idx="37250" formatCode="General">
                  <c:v>0.28804999999999997</c:v>
                </c:pt>
                <c:pt idx="37251" formatCode="General">
                  <c:v>0.28804999999999997</c:v>
                </c:pt>
                <c:pt idx="37252" formatCode="General">
                  <c:v>0.28804999999999997</c:v>
                </c:pt>
                <c:pt idx="37253" formatCode="General">
                  <c:v>0.28804999999999997</c:v>
                </c:pt>
                <c:pt idx="37254" formatCode="General">
                  <c:v>0.28804999999999997</c:v>
                </c:pt>
                <c:pt idx="37255" formatCode="General">
                  <c:v>0.28804999999999997</c:v>
                </c:pt>
                <c:pt idx="37256" formatCode="General">
                  <c:v>0.28804999999999997</c:v>
                </c:pt>
                <c:pt idx="37257" formatCode="General">
                  <c:v>0.28804999999999997</c:v>
                </c:pt>
                <c:pt idx="37258" formatCode="General">
                  <c:v>0.28804999999999997</c:v>
                </c:pt>
                <c:pt idx="37259" formatCode="General">
                  <c:v>0.28804999999999997</c:v>
                </c:pt>
                <c:pt idx="37260" formatCode="General">
                  <c:v>0.28804999999999997</c:v>
                </c:pt>
                <c:pt idx="37261" formatCode="General">
                  <c:v>0.28804999999999997</c:v>
                </c:pt>
                <c:pt idx="37262" formatCode="General">
                  <c:v>0.28804999999999997</c:v>
                </c:pt>
                <c:pt idx="37263" formatCode="General">
                  <c:v>0.28804999999999997</c:v>
                </c:pt>
                <c:pt idx="37264" formatCode="General">
                  <c:v>0.28804999999999997</c:v>
                </c:pt>
                <c:pt idx="37265" formatCode="General">
                  <c:v>0.28804999999999997</c:v>
                </c:pt>
                <c:pt idx="37266" formatCode="General">
                  <c:v>0.28804999999999997</c:v>
                </c:pt>
                <c:pt idx="37267" formatCode="General">
                  <c:v>0.28804999999999997</c:v>
                </c:pt>
                <c:pt idx="37268" formatCode="General">
                  <c:v>0.28804999999999997</c:v>
                </c:pt>
                <c:pt idx="37269" formatCode="General">
                  <c:v>0.28804999999999997</c:v>
                </c:pt>
                <c:pt idx="37270" formatCode="General">
                  <c:v>0.28804999999999997</c:v>
                </c:pt>
                <c:pt idx="37271" formatCode="General">
                  <c:v>0.28804999999999997</c:v>
                </c:pt>
                <c:pt idx="37272" formatCode="General">
                  <c:v>0.28804999999999997</c:v>
                </c:pt>
                <c:pt idx="37273" formatCode="General">
                  <c:v>0.28804999999999997</c:v>
                </c:pt>
                <c:pt idx="37274" formatCode="General">
                  <c:v>0.28804999999999997</c:v>
                </c:pt>
                <c:pt idx="37275" formatCode="General">
                  <c:v>0.28804999999999997</c:v>
                </c:pt>
                <c:pt idx="37276" formatCode="General">
                  <c:v>0.28804999999999997</c:v>
                </c:pt>
                <c:pt idx="37277" formatCode="General">
                  <c:v>0.28804999999999997</c:v>
                </c:pt>
                <c:pt idx="37278" formatCode="General">
                  <c:v>0.28804999999999997</c:v>
                </c:pt>
                <c:pt idx="37279" formatCode="General">
                  <c:v>0.28804999999999997</c:v>
                </c:pt>
                <c:pt idx="37280" formatCode="General">
                  <c:v>0.28804999999999997</c:v>
                </c:pt>
                <c:pt idx="37281" formatCode="General">
                  <c:v>0.28804999999999997</c:v>
                </c:pt>
                <c:pt idx="37282" formatCode="General">
                  <c:v>0.28804999999999997</c:v>
                </c:pt>
                <c:pt idx="37283" formatCode="General">
                  <c:v>0.28804999999999997</c:v>
                </c:pt>
                <c:pt idx="37284" formatCode="General">
                  <c:v>0.28804000000000002</c:v>
                </c:pt>
                <c:pt idx="37285" formatCode="General">
                  <c:v>0.28804000000000002</c:v>
                </c:pt>
                <c:pt idx="37286" formatCode="General">
                  <c:v>0.28804000000000002</c:v>
                </c:pt>
                <c:pt idx="37287" formatCode="General">
                  <c:v>0.28804000000000002</c:v>
                </c:pt>
                <c:pt idx="37288" formatCode="General">
                  <c:v>0.28804000000000002</c:v>
                </c:pt>
                <c:pt idx="37289" formatCode="General">
                  <c:v>0.28804000000000002</c:v>
                </c:pt>
                <c:pt idx="37290" formatCode="General">
                  <c:v>0.28804000000000002</c:v>
                </c:pt>
                <c:pt idx="37291" formatCode="General">
                  <c:v>0.28804000000000002</c:v>
                </c:pt>
                <c:pt idx="37292" formatCode="General">
                  <c:v>0.28804000000000002</c:v>
                </c:pt>
                <c:pt idx="37293" formatCode="General">
                  <c:v>0.28804000000000002</c:v>
                </c:pt>
                <c:pt idx="37294" formatCode="General">
                  <c:v>0.28804000000000002</c:v>
                </c:pt>
                <c:pt idx="37295" formatCode="General">
                  <c:v>0.28804000000000002</c:v>
                </c:pt>
                <c:pt idx="37296" formatCode="General">
                  <c:v>0.28804000000000002</c:v>
                </c:pt>
                <c:pt idx="37297" formatCode="General">
                  <c:v>0.28804000000000002</c:v>
                </c:pt>
                <c:pt idx="37298" formatCode="General">
                  <c:v>0.28804000000000002</c:v>
                </c:pt>
                <c:pt idx="37299" formatCode="General">
                  <c:v>0.28804000000000002</c:v>
                </c:pt>
                <c:pt idx="37300" formatCode="General">
                  <c:v>0.28804000000000002</c:v>
                </c:pt>
                <c:pt idx="37301" formatCode="General">
                  <c:v>0.28804000000000002</c:v>
                </c:pt>
                <c:pt idx="37302" formatCode="General">
                  <c:v>0.28804000000000002</c:v>
                </c:pt>
                <c:pt idx="37303" formatCode="General">
                  <c:v>0.28804000000000002</c:v>
                </c:pt>
                <c:pt idx="37304" formatCode="General">
                  <c:v>0.28804000000000002</c:v>
                </c:pt>
                <c:pt idx="37305" formatCode="General">
                  <c:v>0.28804000000000002</c:v>
                </c:pt>
                <c:pt idx="37306" formatCode="General">
                  <c:v>0.28804000000000002</c:v>
                </c:pt>
                <c:pt idx="37307" formatCode="General">
                  <c:v>0.28804000000000002</c:v>
                </c:pt>
                <c:pt idx="37308" formatCode="General">
                  <c:v>0.28804000000000002</c:v>
                </c:pt>
                <c:pt idx="37309" formatCode="General">
                  <c:v>0.28804000000000002</c:v>
                </c:pt>
                <c:pt idx="37310" formatCode="General">
                  <c:v>0.28804000000000002</c:v>
                </c:pt>
                <c:pt idx="37311" formatCode="General">
                  <c:v>0.28804000000000002</c:v>
                </c:pt>
                <c:pt idx="37312" formatCode="General">
                  <c:v>0.28804000000000002</c:v>
                </c:pt>
                <c:pt idx="37313" formatCode="General">
                  <c:v>0.28804000000000002</c:v>
                </c:pt>
                <c:pt idx="37314" formatCode="General">
                  <c:v>0.28804000000000002</c:v>
                </c:pt>
                <c:pt idx="37315" formatCode="General">
                  <c:v>0.28804000000000002</c:v>
                </c:pt>
                <c:pt idx="37316" formatCode="General">
                  <c:v>0.28804000000000002</c:v>
                </c:pt>
                <c:pt idx="37317" formatCode="General">
                  <c:v>0.28804000000000002</c:v>
                </c:pt>
                <c:pt idx="37318" formatCode="General">
                  <c:v>0.28804000000000002</c:v>
                </c:pt>
                <c:pt idx="37319" formatCode="General">
                  <c:v>0.28804000000000002</c:v>
                </c:pt>
                <c:pt idx="37320" formatCode="General">
                  <c:v>0.28804000000000002</c:v>
                </c:pt>
                <c:pt idx="37321" formatCode="General">
                  <c:v>0.28804000000000002</c:v>
                </c:pt>
                <c:pt idx="37322" formatCode="General">
                  <c:v>0.28804000000000002</c:v>
                </c:pt>
                <c:pt idx="37323" formatCode="General">
                  <c:v>0.28804000000000002</c:v>
                </c:pt>
                <c:pt idx="37324" formatCode="General">
                  <c:v>0.28804000000000002</c:v>
                </c:pt>
                <c:pt idx="37325" formatCode="General">
                  <c:v>0.28803000000000001</c:v>
                </c:pt>
                <c:pt idx="37326" formatCode="General">
                  <c:v>0.28803000000000001</c:v>
                </c:pt>
                <c:pt idx="37327" formatCode="General">
                  <c:v>0.28803000000000001</c:v>
                </c:pt>
                <c:pt idx="37328" formatCode="General">
                  <c:v>0.28803000000000001</c:v>
                </c:pt>
                <c:pt idx="37329" formatCode="General">
                  <c:v>0.28803000000000001</c:v>
                </c:pt>
                <c:pt idx="37330" formatCode="General">
                  <c:v>0.28803000000000001</c:v>
                </c:pt>
                <c:pt idx="37331" formatCode="General">
                  <c:v>0.28803000000000001</c:v>
                </c:pt>
                <c:pt idx="37332" formatCode="General">
                  <c:v>0.28803000000000001</c:v>
                </c:pt>
                <c:pt idx="37333" formatCode="General">
                  <c:v>0.28803000000000001</c:v>
                </c:pt>
                <c:pt idx="37334" formatCode="General">
                  <c:v>0.28803000000000001</c:v>
                </c:pt>
                <c:pt idx="37335" formatCode="General">
                  <c:v>0.28803000000000001</c:v>
                </c:pt>
                <c:pt idx="37336" formatCode="General">
                  <c:v>0.28803000000000001</c:v>
                </c:pt>
                <c:pt idx="37337" formatCode="General">
                  <c:v>0.28803000000000001</c:v>
                </c:pt>
                <c:pt idx="37338" formatCode="General">
                  <c:v>0.28803000000000001</c:v>
                </c:pt>
                <c:pt idx="37339" formatCode="General">
                  <c:v>0.28803000000000001</c:v>
                </c:pt>
                <c:pt idx="37340" formatCode="General">
                  <c:v>0.28803000000000001</c:v>
                </c:pt>
                <c:pt idx="37341" formatCode="General">
                  <c:v>0.28803000000000001</c:v>
                </c:pt>
                <c:pt idx="37342" formatCode="General">
                  <c:v>0.28803000000000001</c:v>
                </c:pt>
                <c:pt idx="37343" formatCode="General">
                  <c:v>0.28803000000000001</c:v>
                </c:pt>
                <c:pt idx="37344" formatCode="General">
                  <c:v>0.28803000000000001</c:v>
                </c:pt>
                <c:pt idx="37345" formatCode="General">
                  <c:v>0.28803000000000001</c:v>
                </c:pt>
                <c:pt idx="37346" formatCode="General">
                  <c:v>0.28803000000000001</c:v>
                </c:pt>
                <c:pt idx="37347" formatCode="General">
                  <c:v>0.28803000000000001</c:v>
                </c:pt>
                <c:pt idx="37348" formatCode="General">
                  <c:v>0.28803000000000001</c:v>
                </c:pt>
                <c:pt idx="37349" formatCode="General">
                  <c:v>0.28803000000000001</c:v>
                </c:pt>
                <c:pt idx="37350" formatCode="General">
                  <c:v>0.28803000000000001</c:v>
                </c:pt>
                <c:pt idx="37351" formatCode="General">
                  <c:v>0.28803000000000001</c:v>
                </c:pt>
                <c:pt idx="37352" formatCode="General">
                  <c:v>0.28803000000000001</c:v>
                </c:pt>
                <c:pt idx="37353" formatCode="General">
                  <c:v>0.28803000000000001</c:v>
                </c:pt>
                <c:pt idx="37354" formatCode="General">
                  <c:v>0.28803000000000001</c:v>
                </c:pt>
                <c:pt idx="37355" formatCode="General">
                  <c:v>0.28803000000000001</c:v>
                </c:pt>
                <c:pt idx="37356" formatCode="General">
                  <c:v>0.28803000000000001</c:v>
                </c:pt>
                <c:pt idx="37357" formatCode="General">
                  <c:v>0.28803000000000001</c:v>
                </c:pt>
                <c:pt idx="37358" formatCode="General">
                  <c:v>0.28803000000000001</c:v>
                </c:pt>
                <c:pt idx="37359" formatCode="General">
                  <c:v>0.28803000000000001</c:v>
                </c:pt>
                <c:pt idx="37360" formatCode="General">
                  <c:v>0.28803000000000001</c:v>
                </c:pt>
                <c:pt idx="37361" formatCode="General">
                  <c:v>0.28803000000000001</c:v>
                </c:pt>
                <c:pt idx="37362" formatCode="General">
                  <c:v>0.28803000000000001</c:v>
                </c:pt>
                <c:pt idx="37363" formatCode="General">
                  <c:v>0.28803000000000001</c:v>
                </c:pt>
                <c:pt idx="37364" formatCode="General">
                  <c:v>0.28803000000000001</c:v>
                </c:pt>
                <c:pt idx="37365" formatCode="General">
                  <c:v>0.28803000000000001</c:v>
                </c:pt>
                <c:pt idx="37366" formatCode="General">
                  <c:v>0.28803000000000001</c:v>
                </c:pt>
                <c:pt idx="37367" formatCode="General">
                  <c:v>0.28803000000000001</c:v>
                </c:pt>
                <c:pt idx="37368" formatCode="General">
                  <c:v>0.28803000000000001</c:v>
                </c:pt>
                <c:pt idx="37369" formatCode="General">
                  <c:v>0.28803000000000001</c:v>
                </c:pt>
                <c:pt idx="37370" formatCode="General">
                  <c:v>0.28803000000000001</c:v>
                </c:pt>
                <c:pt idx="37371" formatCode="General">
                  <c:v>0.28803000000000001</c:v>
                </c:pt>
                <c:pt idx="37372" formatCode="General">
                  <c:v>0.28803000000000001</c:v>
                </c:pt>
                <c:pt idx="37373" formatCode="General">
                  <c:v>0.28803000000000001</c:v>
                </c:pt>
                <c:pt idx="37374" formatCode="General">
                  <c:v>0.28803000000000001</c:v>
                </c:pt>
                <c:pt idx="37375" formatCode="General">
                  <c:v>0.28803000000000001</c:v>
                </c:pt>
                <c:pt idx="37376" formatCode="General">
                  <c:v>0.28803000000000001</c:v>
                </c:pt>
                <c:pt idx="37377" formatCode="General">
                  <c:v>0.28803000000000001</c:v>
                </c:pt>
                <c:pt idx="37378" formatCode="General">
                  <c:v>0.28803000000000001</c:v>
                </c:pt>
                <c:pt idx="37379" formatCode="General">
                  <c:v>0.28803000000000001</c:v>
                </c:pt>
                <c:pt idx="37380" formatCode="General">
                  <c:v>0.28803000000000001</c:v>
                </c:pt>
                <c:pt idx="37381" formatCode="General">
                  <c:v>0.28803000000000001</c:v>
                </c:pt>
                <c:pt idx="37382" formatCode="General">
                  <c:v>0.28803000000000001</c:v>
                </c:pt>
                <c:pt idx="37383" formatCode="General">
                  <c:v>0.28803000000000001</c:v>
                </c:pt>
                <c:pt idx="37384" formatCode="General">
                  <c:v>0.28803000000000001</c:v>
                </c:pt>
                <c:pt idx="37385" formatCode="General">
                  <c:v>0.28803000000000001</c:v>
                </c:pt>
                <c:pt idx="37386" formatCode="General">
                  <c:v>0.28803000000000001</c:v>
                </c:pt>
                <c:pt idx="37387" formatCode="General">
                  <c:v>0.28803000000000001</c:v>
                </c:pt>
                <c:pt idx="37388" formatCode="General">
                  <c:v>0.28803000000000001</c:v>
                </c:pt>
                <c:pt idx="37389" formatCode="General">
                  <c:v>0.28803000000000001</c:v>
                </c:pt>
                <c:pt idx="37390" formatCode="General">
                  <c:v>0.28803000000000001</c:v>
                </c:pt>
                <c:pt idx="37391" formatCode="General">
                  <c:v>0.28803000000000001</c:v>
                </c:pt>
                <c:pt idx="37392" formatCode="General">
                  <c:v>0.28803000000000001</c:v>
                </c:pt>
                <c:pt idx="37393" formatCode="General">
                  <c:v>0.28803000000000001</c:v>
                </c:pt>
                <c:pt idx="37394" formatCode="General">
                  <c:v>0.28803000000000001</c:v>
                </c:pt>
                <c:pt idx="37395" formatCode="General">
                  <c:v>0.28803000000000001</c:v>
                </c:pt>
                <c:pt idx="37396" formatCode="General">
                  <c:v>0.28803000000000001</c:v>
                </c:pt>
                <c:pt idx="37397" formatCode="General">
                  <c:v>0.28803000000000001</c:v>
                </c:pt>
                <c:pt idx="37398" formatCode="General">
                  <c:v>0.28803000000000001</c:v>
                </c:pt>
                <c:pt idx="37399" formatCode="General">
                  <c:v>0.28803000000000001</c:v>
                </c:pt>
                <c:pt idx="37400" formatCode="General">
                  <c:v>0.28803000000000001</c:v>
                </c:pt>
                <c:pt idx="37401" formatCode="General">
                  <c:v>0.28803000000000001</c:v>
                </c:pt>
                <c:pt idx="37402" formatCode="General">
                  <c:v>0.28803000000000001</c:v>
                </c:pt>
                <c:pt idx="37403" formatCode="General">
                  <c:v>0.28803000000000001</c:v>
                </c:pt>
                <c:pt idx="37404" formatCode="General">
                  <c:v>0.28803000000000001</c:v>
                </c:pt>
                <c:pt idx="37405" formatCode="General">
                  <c:v>0.28803000000000001</c:v>
                </c:pt>
                <c:pt idx="37406" formatCode="General">
                  <c:v>0.28803000000000001</c:v>
                </c:pt>
                <c:pt idx="37407" formatCode="General">
                  <c:v>0.28803000000000001</c:v>
                </c:pt>
                <c:pt idx="37408" formatCode="General">
                  <c:v>0.28803000000000001</c:v>
                </c:pt>
                <c:pt idx="37409" formatCode="General">
                  <c:v>0.28804000000000002</c:v>
                </c:pt>
                <c:pt idx="37410" formatCode="General">
                  <c:v>0.28804000000000002</c:v>
                </c:pt>
                <c:pt idx="37411" formatCode="General">
                  <c:v>0.28804000000000002</c:v>
                </c:pt>
                <c:pt idx="37412" formatCode="General">
                  <c:v>0.28804000000000002</c:v>
                </c:pt>
                <c:pt idx="37413" formatCode="General">
                  <c:v>0.28804000000000002</c:v>
                </c:pt>
                <c:pt idx="37414" formatCode="General">
                  <c:v>0.28804000000000002</c:v>
                </c:pt>
                <c:pt idx="37415" formatCode="General">
                  <c:v>0.28804000000000002</c:v>
                </c:pt>
                <c:pt idx="37416" formatCode="General">
                  <c:v>0.28804000000000002</c:v>
                </c:pt>
                <c:pt idx="37417" formatCode="General">
                  <c:v>0.28804000000000002</c:v>
                </c:pt>
                <c:pt idx="37418" formatCode="General">
                  <c:v>0.28804000000000002</c:v>
                </c:pt>
                <c:pt idx="37419" formatCode="General">
                  <c:v>0.28804000000000002</c:v>
                </c:pt>
                <c:pt idx="37420" formatCode="General">
                  <c:v>0.28804000000000002</c:v>
                </c:pt>
                <c:pt idx="37421" formatCode="General">
                  <c:v>0.28804000000000002</c:v>
                </c:pt>
                <c:pt idx="37422" formatCode="General">
                  <c:v>0.28804000000000002</c:v>
                </c:pt>
                <c:pt idx="37423" formatCode="General">
                  <c:v>0.28804000000000002</c:v>
                </c:pt>
                <c:pt idx="37424" formatCode="General">
                  <c:v>0.28804000000000002</c:v>
                </c:pt>
                <c:pt idx="37425" formatCode="General">
                  <c:v>0.28804000000000002</c:v>
                </c:pt>
                <c:pt idx="37426" formatCode="General">
                  <c:v>0.28804000000000002</c:v>
                </c:pt>
                <c:pt idx="37427" formatCode="General">
                  <c:v>0.28804000000000002</c:v>
                </c:pt>
                <c:pt idx="37428" formatCode="General">
                  <c:v>0.28804000000000002</c:v>
                </c:pt>
                <c:pt idx="37429" formatCode="General">
                  <c:v>0.28804000000000002</c:v>
                </c:pt>
                <c:pt idx="37430" formatCode="General">
                  <c:v>0.28804000000000002</c:v>
                </c:pt>
                <c:pt idx="37431" formatCode="General">
                  <c:v>0.28804000000000002</c:v>
                </c:pt>
                <c:pt idx="37432" formatCode="General">
                  <c:v>0.28804000000000002</c:v>
                </c:pt>
                <c:pt idx="37433" formatCode="General">
                  <c:v>0.28804000000000002</c:v>
                </c:pt>
                <c:pt idx="37434" formatCode="General">
                  <c:v>0.28804000000000002</c:v>
                </c:pt>
                <c:pt idx="37435" formatCode="General">
                  <c:v>0.28804000000000002</c:v>
                </c:pt>
                <c:pt idx="37436" formatCode="General">
                  <c:v>0.28804000000000002</c:v>
                </c:pt>
                <c:pt idx="37437" formatCode="General">
                  <c:v>0.28804000000000002</c:v>
                </c:pt>
                <c:pt idx="37438" formatCode="General">
                  <c:v>0.28804000000000002</c:v>
                </c:pt>
                <c:pt idx="37439" formatCode="General">
                  <c:v>0.28804000000000002</c:v>
                </c:pt>
                <c:pt idx="37440" formatCode="General">
                  <c:v>0.28804000000000002</c:v>
                </c:pt>
                <c:pt idx="37441" formatCode="General">
                  <c:v>0.28804000000000002</c:v>
                </c:pt>
                <c:pt idx="37442" formatCode="General">
                  <c:v>0.28804000000000002</c:v>
                </c:pt>
                <c:pt idx="37443" formatCode="General">
                  <c:v>0.28804000000000002</c:v>
                </c:pt>
                <c:pt idx="37444" formatCode="General">
                  <c:v>0.28804000000000002</c:v>
                </c:pt>
                <c:pt idx="37445" formatCode="General">
                  <c:v>0.28804000000000002</c:v>
                </c:pt>
                <c:pt idx="37446" formatCode="General">
                  <c:v>0.28804000000000002</c:v>
                </c:pt>
                <c:pt idx="37447" formatCode="General">
                  <c:v>0.28804000000000002</c:v>
                </c:pt>
                <c:pt idx="37448" formatCode="General">
                  <c:v>0.28804000000000002</c:v>
                </c:pt>
                <c:pt idx="37449" formatCode="General">
                  <c:v>0.28804000000000002</c:v>
                </c:pt>
                <c:pt idx="37450" formatCode="General">
                  <c:v>0.28804000000000002</c:v>
                </c:pt>
                <c:pt idx="37451" formatCode="General">
                  <c:v>0.28804000000000002</c:v>
                </c:pt>
                <c:pt idx="37452" formatCode="General">
                  <c:v>0.28804000000000002</c:v>
                </c:pt>
                <c:pt idx="37453" formatCode="General">
                  <c:v>0.28804000000000002</c:v>
                </c:pt>
                <c:pt idx="37454" formatCode="General">
                  <c:v>0.28804000000000002</c:v>
                </c:pt>
                <c:pt idx="37455" formatCode="General">
                  <c:v>0.28804000000000002</c:v>
                </c:pt>
                <c:pt idx="37456" formatCode="General">
                  <c:v>0.28804000000000002</c:v>
                </c:pt>
                <c:pt idx="37457" formatCode="General">
                  <c:v>0.28804000000000002</c:v>
                </c:pt>
                <c:pt idx="37458" formatCode="General">
                  <c:v>0.28804000000000002</c:v>
                </c:pt>
                <c:pt idx="37459" formatCode="General">
                  <c:v>0.28804000000000002</c:v>
                </c:pt>
                <c:pt idx="37460" formatCode="General">
                  <c:v>0.28804999999999997</c:v>
                </c:pt>
                <c:pt idx="37461" formatCode="General">
                  <c:v>0.28804999999999997</c:v>
                </c:pt>
                <c:pt idx="37462" formatCode="General">
                  <c:v>0.28804999999999997</c:v>
                </c:pt>
                <c:pt idx="37463" formatCode="General">
                  <c:v>0.28804999999999997</c:v>
                </c:pt>
                <c:pt idx="37464" formatCode="General">
                  <c:v>0.28804999999999997</c:v>
                </c:pt>
                <c:pt idx="37465" formatCode="General">
                  <c:v>0.28804999999999997</c:v>
                </c:pt>
                <c:pt idx="37466" formatCode="General">
                  <c:v>0.28804999999999997</c:v>
                </c:pt>
                <c:pt idx="37467" formatCode="General">
                  <c:v>0.28804999999999997</c:v>
                </c:pt>
                <c:pt idx="37468" formatCode="General">
                  <c:v>0.28804999999999997</c:v>
                </c:pt>
                <c:pt idx="37469" formatCode="General">
                  <c:v>0.28804999999999997</c:v>
                </c:pt>
                <c:pt idx="37470" formatCode="General">
                  <c:v>0.28804999999999997</c:v>
                </c:pt>
                <c:pt idx="37471" formatCode="General">
                  <c:v>0.28804999999999997</c:v>
                </c:pt>
                <c:pt idx="37472" formatCode="General">
                  <c:v>0.28804999999999997</c:v>
                </c:pt>
                <c:pt idx="37473" formatCode="General">
                  <c:v>0.28804999999999997</c:v>
                </c:pt>
                <c:pt idx="37474" formatCode="General">
                  <c:v>0.28804999999999997</c:v>
                </c:pt>
                <c:pt idx="37475" formatCode="General">
                  <c:v>0.28804999999999997</c:v>
                </c:pt>
                <c:pt idx="37476" formatCode="General">
                  <c:v>0.28804999999999997</c:v>
                </c:pt>
                <c:pt idx="37477" formatCode="General">
                  <c:v>0.28804999999999997</c:v>
                </c:pt>
                <c:pt idx="37478" formatCode="General">
                  <c:v>0.28804999999999997</c:v>
                </c:pt>
                <c:pt idx="37479" formatCode="General">
                  <c:v>0.28804999999999997</c:v>
                </c:pt>
                <c:pt idx="37480" formatCode="General">
                  <c:v>0.28804999999999997</c:v>
                </c:pt>
                <c:pt idx="37481" formatCode="General">
                  <c:v>0.28804999999999997</c:v>
                </c:pt>
                <c:pt idx="37482" formatCode="General">
                  <c:v>0.28804999999999997</c:v>
                </c:pt>
                <c:pt idx="37483" formatCode="General">
                  <c:v>0.28804999999999997</c:v>
                </c:pt>
                <c:pt idx="37484" formatCode="General">
                  <c:v>0.28804999999999997</c:v>
                </c:pt>
                <c:pt idx="37485" formatCode="General">
                  <c:v>0.28804999999999997</c:v>
                </c:pt>
                <c:pt idx="37486" formatCode="General">
                  <c:v>0.28804999999999997</c:v>
                </c:pt>
                <c:pt idx="37487" formatCode="General">
                  <c:v>0.28804999999999997</c:v>
                </c:pt>
                <c:pt idx="37488" formatCode="General">
                  <c:v>0.28804999999999997</c:v>
                </c:pt>
                <c:pt idx="37489" formatCode="General">
                  <c:v>0.28804999999999997</c:v>
                </c:pt>
                <c:pt idx="37490" formatCode="General">
                  <c:v>0.28804999999999997</c:v>
                </c:pt>
                <c:pt idx="37491" formatCode="General">
                  <c:v>0.28804999999999997</c:v>
                </c:pt>
                <c:pt idx="37492" formatCode="General">
                  <c:v>0.28804999999999997</c:v>
                </c:pt>
                <c:pt idx="37493" formatCode="General">
                  <c:v>0.28804999999999997</c:v>
                </c:pt>
                <c:pt idx="37494" formatCode="General">
                  <c:v>0.28804999999999997</c:v>
                </c:pt>
                <c:pt idx="37495" formatCode="General">
                  <c:v>0.28804999999999997</c:v>
                </c:pt>
                <c:pt idx="37496" formatCode="General">
                  <c:v>0.28804999999999997</c:v>
                </c:pt>
                <c:pt idx="37497" formatCode="General">
                  <c:v>0.28804999999999997</c:v>
                </c:pt>
                <c:pt idx="37498" formatCode="General">
                  <c:v>0.28804999999999997</c:v>
                </c:pt>
                <c:pt idx="37499" formatCode="General">
                  <c:v>0.28804999999999997</c:v>
                </c:pt>
                <c:pt idx="37500" formatCode="General">
                  <c:v>0.28804999999999997</c:v>
                </c:pt>
                <c:pt idx="37501" formatCode="General">
                  <c:v>0.28804999999999997</c:v>
                </c:pt>
                <c:pt idx="37502" formatCode="General">
                  <c:v>0.28804999999999997</c:v>
                </c:pt>
                <c:pt idx="37503" formatCode="General">
                  <c:v>0.28804999999999997</c:v>
                </c:pt>
                <c:pt idx="37504" formatCode="General">
                  <c:v>0.28804999999999997</c:v>
                </c:pt>
                <c:pt idx="37505" formatCode="General">
                  <c:v>0.28804999999999997</c:v>
                </c:pt>
                <c:pt idx="37506" formatCode="General">
                  <c:v>0.28804999999999997</c:v>
                </c:pt>
                <c:pt idx="37507" formatCode="General">
                  <c:v>0.28804999999999997</c:v>
                </c:pt>
                <c:pt idx="37508" formatCode="General">
                  <c:v>0.28804999999999997</c:v>
                </c:pt>
                <c:pt idx="37509" formatCode="General">
                  <c:v>0.28804999999999997</c:v>
                </c:pt>
                <c:pt idx="37510" formatCode="General">
                  <c:v>0.28804999999999997</c:v>
                </c:pt>
                <c:pt idx="37511" formatCode="General">
                  <c:v>0.28804999999999997</c:v>
                </c:pt>
                <c:pt idx="37512" formatCode="General">
                  <c:v>0.28804999999999997</c:v>
                </c:pt>
                <c:pt idx="37513" formatCode="General">
                  <c:v>0.28804999999999997</c:v>
                </c:pt>
                <c:pt idx="37514" formatCode="General">
                  <c:v>0.28804999999999997</c:v>
                </c:pt>
                <c:pt idx="37515" formatCode="General">
                  <c:v>0.28804999999999997</c:v>
                </c:pt>
                <c:pt idx="37516" formatCode="General">
                  <c:v>0.28804999999999997</c:v>
                </c:pt>
                <c:pt idx="37517" formatCode="General">
                  <c:v>0.28804999999999997</c:v>
                </c:pt>
                <c:pt idx="37518" formatCode="General">
                  <c:v>0.28804999999999997</c:v>
                </c:pt>
                <c:pt idx="37519" formatCode="General">
                  <c:v>0.28804999999999997</c:v>
                </c:pt>
                <c:pt idx="37520" formatCode="General">
                  <c:v>0.28804999999999997</c:v>
                </c:pt>
                <c:pt idx="37521" formatCode="General">
                  <c:v>0.28804999999999997</c:v>
                </c:pt>
                <c:pt idx="37522" formatCode="General">
                  <c:v>0.28804999999999997</c:v>
                </c:pt>
                <c:pt idx="37523" formatCode="General">
                  <c:v>0.28804999999999997</c:v>
                </c:pt>
                <c:pt idx="37524" formatCode="General">
                  <c:v>0.28804999999999997</c:v>
                </c:pt>
                <c:pt idx="37525" formatCode="General">
                  <c:v>0.28804999999999997</c:v>
                </c:pt>
                <c:pt idx="37526" formatCode="General">
                  <c:v>0.28804999999999997</c:v>
                </c:pt>
                <c:pt idx="37527" formatCode="General">
                  <c:v>0.28804999999999997</c:v>
                </c:pt>
                <c:pt idx="37528" formatCode="General">
                  <c:v>0.28804999999999997</c:v>
                </c:pt>
                <c:pt idx="37529" formatCode="General">
                  <c:v>0.28804999999999997</c:v>
                </c:pt>
                <c:pt idx="37530" formatCode="General">
                  <c:v>0.28804999999999997</c:v>
                </c:pt>
                <c:pt idx="37531" formatCode="General">
                  <c:v>0.28804999999999997</c:v>
                </c:pt>
                <c:pt idx="37532" formatCode="General">
                  <c:v>0.28804999999999997</c:v>
                </c:pt>
                <c:pt idx="37533" formatCode="General">
                  <c:v>0.28804999999999997</c:v>
                </c:pt>
                <c:pt idx="37534" formatCode="General">
                  <c:v>0.28804999999999997</c:v>
                </c:pt>
                <c:pt idx="37535" formatCode="General">
                  <c:v>0.28804999999999997</c:v>
                </c:pt>
                <c:pt idx="37536" formatCode="General">
                  <c:v>0.28804999999999997</c:v>
                </c:pt>
                <c:pt idx="37537" formatCode="General">
                  <c:v>0.28804999999999997</c:v>
                </c:pt>
                <c:pt idx="37538" formatCode="General">
                  <c:v>0.28804999999999997</c:v>
                </c:pt>
                <c:pt idx="37539" formatCode="General">
                  <c:v>0.28804999999999997</c:v>
                </c:pt>
                <c:pt idx="37540" formatCode="General">
                  <c:v>0.28804999999999997</c:v>
                </c:pt>
                <c:pt idx="37541" formatCode="General">
                  <c:v>0.28804999999999997</c:v>
                </c:pt>
                <c:pt idx="37542" formatCode="General">
                  <c:v>0.28804999999999997</c:v>
                </c:pt>
                <c:pt idx="37543" formatCode="General">
                  <c:v>0.28804999999999997</c:v>
                </c:pt>
                <c:pt idx="37544" formatCode="General">
                  <c:v>0.28804999999999997</c:v>
                </c:pt>
                <c:pt idx="37545" formatCode="General">
                  <c:v>0.28804999999999997</c:v>
                </c:pt>
                <c:pt idx="37546" formatCode="General">
                  <c:v>0.28804999999999997</c:v>
                </c:pt>
                <c:pt idx="37547" formatCode="General">
                  <c:v>0.28804999999999997</c:v>
                </c:pt>
                <c:pt idx="37548" formatCode="General">
                  <c:v>0.28804999999999997</c:v>
                </c:pt>
                <c:pt idx="37549" formatCode="General">
                  <c:v>0.28804999999999997</c:v>
                </c:pt>
                <c:pt idx="37550" formatCode="General">
                  <c:v>0.28804999999999997</c:v>
                </c:pt>
                <c:pt idx="37551" formatCode="General">
                  <c:v>0.28804999999999997</c:v>
                </c:pt>
                <c:pt idx="37552" formatCode="General">
                  <c:v>0.28804999999999997</c:v>
                </c:pt>
                <c:pt idx="37553" formatCode="General">
                  <c:v>0.28804999999999997</c:v>
                </c:pt>
                <c:pt idx="37554" formatCode="General">
                  <c:v>0.28804999999999997</c:v>
                </c:pt>
                <c:pt idx="37555" formatCode="General">
                  <c:v>0.28804999999999997</c:v>
                </c:pt>
                <c:pt idx="37556" formatCode="General">
                  <c:v>0.28804999999999997</c:v>
                </c:pt>
                <c:pt idx="37557" formatCode="General">
                  <c:v>0.28804999999999997</c:v>
                </c:pt>
                <c:pt idx="37558" formatCode="General">
                  <c:v>0.28804999999999997</c:v>
                </c:pt>
                <c:pt idx="37559" formatCode="General">
                  <c:v>0.28804999999999997</c:v>
                </c:pt>
                <c:pt idx="37560" formatCode="General">
                  <c:v>0.28804999999999997</c:v>
                </c:pt>
                <c:pt idx="37561" formatCode="General">
                  <c:v>0.28804999999999997</c:v>
                </c:pt>
                <c:pt idx="37562" formatCode="General">
                  <c:v>0.28805999999999998</c:v>
                </c:pt>
                <c:pt idx="37563" formatCode="General">
                  <c:v>0.28805999999999998</c:v>
                </c:pt>
                <c:pt idx="37564" formatCode="General">
                  <c:v>0.28805999999999998</c:v>
                </c:pt>
                <c:pt idx="37565" formatCode="General">
                  <c:v>0.28805999999999998</c:v>
                </c:pt>
                <c:pt idx="37566" formatCode="General">
                  <c:v>0.28805999999999998</c:v>
                </c:pt>
                <c:pt idx="37567" formatCode="General">
                  <c:v>0.28805999999999998</c:v>
                </c:pt>
                <c:pt idx="37568" formatCode="General">
                  <c:v>0.28805999999999998</c:v>
                </c:pt>
                <c:pt idx="37569" formatCode="General">
                  <c:v>0.28805999999999998</c:v>
                </c:pt>
                <c:pt idx="37570" formatCode="General">
                  <c:v>0.28805999999999998</c:v>
                </c:pt>
                <c:pt idx="37571" formatCode="General">
                  <c:v>0.28805999999999998</c:v>
                </c:pt>
                <c:pt idx="37572" formatCode="General">
                  <c:v>0.28805999999999998</c:v>
                </c:pt>
                <c:pt idx="37573" formatCode="General">
                  <c:v>0.28805999999999998</c:v>
                </c:pt>
                <c:pt idx="37574" formatCode="General">
                  <c:v>0.28805999999999998</c:v>
                </c:pt>
                <c:pt idx="37575" formatCode="General">
                  <c:v>0.28805999999999998</c:v>
                </c:pt>
                <c:pt idx="37576" formatCode="General">
                  <c:v>0.28805999999999998</c:v>
                </c:pt>
                <c:pt idx="37577" formatCode="General">
                  <c:v>0.28805999999999998</c:v>
                </c:pt>
                <c:pt idx="37578" formatCode="General">
                  <c:v>0.28805999999999998</c:v>
                </c:pt>
                <c:pt idx="37579" formatCode="General">
                  <c:v>0.28805999999999998</c:v>
                </c:pt>
                <c:pt idx="37580" formatCode="General">
                  <c:v>0.28805999999999998</c:v>
                </c:pt>
                <c:pt idx="37581" formatCode="General">
                  <c:v>0.28805999999999998</c:v>
                </c:pt>
                <c:pt idx="37582" formatCode="General">
                  <c:v>0.28805999999999998</c:v>
                </c:pt>
                <c:pt idx="37583" formatCode="General">
                  <c:v>0.28805999999999998</c:v>
                </c:pt>
                <c:pt idx="37584" formatCode="General">
                  <c:v>0.28805999999999998</c:v>
                </c:pt>
                <c:pt idx="37585" formatCode="General">
                  <c:v>0.28805999999999998</c:v>
                </c:pt>
                <c:pt idx="37586" formatCode="General">
                  <c:v>0.28805999999999998</c:v>
                </c:pt>
                <c:pt idx="37587" formatCode="General">
                  <c:v>0.28805999999999998</c:v>
                </c:pt>
                <c:pt idx="37588" formatCode="General">
                  <c:v>0.28805999999999998</c:v>
                </c:pt>
                <c:pt idx="37589" formatCode="General">
                  <c:v>0.28805999999999998</c:v>
                </c:pt>
                <c:pt idx="37590" formatCode="General">
                  <c:v>0.28805999999999998</c:v>
                </c:pt>
                <c:pt idx="37591" formatCode="General">
                  <c:v>0.28805999999999998</c:v>
                </c:pt>
                <c:pt idx="37592" formatCode="General">
                  <c:v>0.28805999999999998</c:v>
                </c:pt>
                <c:pt idx="37593" formatCode="General">
                  <c:v>0.28805999999999998</c:v>
                </c:pt>
                <c:pt idx="37594" formatCode="General">
                  <c:v>0.28805999999999998</c:v>
                </c:pt>
                <c:pt idx="37595" formatCode="General">
                  <c:v>0.28805999999999998</c:v>
                </c:pt>
                <c:pt idx="37596" formatCode="General">
                  <c:v>0.28805999999999998</c:v>
                </c:pt>
                <c:pt idx="37597" formatCode="General">
                  <c:v>0.28805999999999998</c:v>
                </c:pt>
                <c:pt idx="37598" formatCode="General">
                  <c:v>0.28805999999999998</c:v>
                </c:pt>
                <c:pt idx="37599" formatCode="General">
                  <c:v>0.28805999999999998</c:v>
                </c:pt>
                <c:pt idx="37600" formatCode="General">
                  <c:v>0.28805999999999998</c:v>
                </c:pt>
                <c:pt idx="37601" formatCode="General">
                  <c:v>0.28805999999999998</c:v>
                </c:pt>
                <c:pt idx="37602" formatCode="General">
                  <c:v>0.28805999999999998</c:v>
                </c:pt>
                <c:pt idx="37603" formatCode="General">
                  <c:v>0.28805999999999998</c:v>
                </c:pt>
                <c:pt idx="37604" formatCode="General">
                  <c:v>0.28805999999999998</c:v>
                </c:pt>
                <c:pt idx="37605" formatCode="General">
                  <c:v>0.28805999999999998</c:v>
                </c:pt>
                <c:pt idx="37606" formatCode="General">
                  <c:v>0.28805999999999998</c:v>
                </c:pt>
                <c:pt idx="37607" formatCode="General">
                  <c:v>0.28805999999999998</c:v>
                </c:pt>
                <c:pt idx="37608" formatCode="General">
                  <c:v>0.28805999999999998</c:v>
                </c:pt>
                <c:pt idx="37609" formatCode="General">
                  <c:v>0.28805999999999998</c:v>
                </c:pt>
                <c:pt idx="37610" formatCode="General">
                  <c:v>0.28805999999999998</c:v>
                </c:pt>
                <c:pt idx="37611" formatCode="General">
                  <c:v>0.28805999999999998</c:v>
                </c:pt>
                <c:pt idx="37612" formatCode="General">
                  <c:v>0.28805999999999998</c:v>
                </c:pt>
                <c:pt idx="37613" formatCode="General">
                  <c:v>0.28805999999999998</c:v>
                </c:pt>
                <c:pt idx="37614" formatCode="General">
                  <c:v>0.28805999999999998</c:v>
                </c:pt>
                <c:pt idx="37615" formatCode="General">
                  <c:v>0.28805999999999998</c:v>
                </c:pt>
                <c:pt idx="37616" formatCode="General">
                  <c:v>0.28805999999999998</c:v>
                </c:pt>
                <c:pt idx="37617" formatCode="General">
                  <c:v>0.28805999999999998</c:v>
                </c:pt>
                <c:pt idx="37618" formatCode="General">
                  <c:v>0.28805999999999998</c:v>
                </c:pt>
                <c:pt idx="37619" formatCode="General">
                  <c:v>0.28805999999999998</c:v>
                </c:pt>
                <c:pt idx="37620" formatCode="General">
                  <c:v>0.28805999999999998</c:v>
                </c:pt>
                <c:pt idx="37621" formatCode="General">
                  <c:v>0.28805999999999998</c:v>
                </c:pt>
                <c:pt idx="37622" formatCode="General">
                  <c:v>0.28805999999999998</c:v>
                </c:pt>
                <c:pt idx="37623" formatCode="General">
                  <c:v>0.28805999999999998</c:v>
                </c:pt>
                <c:pt idx="37624" formatCode="General">
                  <c:v>0.28805999999999998</c:v>
                </c:pt>
                <c:pt idx="37625" formatCode="General">
                  <c:v>0.28805999999999998</c:v>
                </c:pt>
                <c:pt idx="37626" formatCode="General">
                  <c:v>0.28805999999999998</c:v>
                </c:pt>
                <c:pt idx="37627" formatCode="General">
                  <c:v>0.28805999999999998</c:v>
                </c:pt>
                <c:pt idx="37628" formatCode="General">
                  <c:v>0.28805999999999998</c:v>
                </c:pt>
                <c:pt idx="37629" formatCode="General">
                  <c:v>0.28805999999999998</c:v>
                </c:pt>
                <c:pt idx="37630" formatCode="General">
                  <c:v>0.28805999999999998</c:v>
                </c:pt>
                <c:pt idx="37631" formatCode="General">
                  <c:v>0.28805999999999998</c:v>
                </c:pt>
                <c:pt idx="37632" formatCode="General">
                  <c:v>0.28805999999999998</c:v>
                </c:pt>
                <c:pt idx="37633" formatCode="General">
                  <c:v>0.28805999999999998</c:v>
                </c:pt>
                <c:pt idx="37634" formatCode="General">
                  <c:v>0.28805999999999998</c:v>
                </c:pt>
                <c:pt idx="37635" formatCode="General">
                  <c:v>0.28805999999999998</c:v>
                </c:pt>
                <c:pt idx="37636" formatCode="General">
                  <c:v>0.28805999999999998</c:v>
                </c:pt>
                <c:pt idx="37637" formatCode="General">
                  <c:v>0.28805999999999998</c:v>
                </c:pt>
                <c:pt idx="37638" formatCode="General">
                  <c:v>0.28805999999999998</c:v>
                </c:pt>
                <c:pt idx="37639" formatCode="General">
                  <c:v>0.28805999999999998</c:v>
                </c:pt>
                <c:pt idx="37640" formatCode="General">
                  <c:v>0.28805999999999998</c:v>
                </c:pt>
                <c:pt idx="37641" formatCode="General">
                  <c:v>0.28805999999999998</c:v>
                </c:pt>
                <c:pt idx="37642" formatCode="General">
                  <c:v>0.28805999999999998</c:v>
                </c:pt>
                <c:pt idx="37643" formatCode="General">
                  <c:v>0.28805999999999998</c:v>
                </c:pt>
                <c:pt idx="37644" formatCode="General">
                  <c:v>0.28806999999999999</c:v>
                </c:pt>
                <c:pt idx="37645" formatCode="General">
                  <c:v>0.28806999999999999</c:v>
                </c:pt>
                <c:pt idx="37646" formatCode="General">
                  <c:v>0.28806999999999999</c:v>
                </c:pt>
                <c:pt idx="37647" formatCode="General">
                  <c:v>0.28806999999999999</c:v>
                </c:pt>
                <c:pt idx="37648" formatCode="General">
                  <c:v>0.28806999999999999</c:v>
                </c:pt>
                <c:pt idx="37649" formatCode="General">
                  <c:v>0.28806999999999999</c:v>
                </c:pt>
                <c:pt idx="37650" formatCode="General">
                  <c:v>0.28806999999999999</c:v>
                </c:pt>
                <c:pt idx="37651" formatCode="General">
                  <c:v>0.28806999999999999</c:v>
                </c:pt>
                <c:pt idx="37652" formatCode="General">
                  <c:v>0.28806999999999999</c:v>
                </c:pt>
                <c:pt idx="37653" formatCode="General">
                  <c:v>0.28806999999999999</c:v>
                </c:pt>
                <c:pt idx="37654" formatCode="General">
                  <c:v>0.28806999999999999</c:v>
                </c:pt>
                <c:pt idx="37655" formatCode="General">
                  <c:v>0.28806999999999999</c:v>
                </c:pt>
                <c:pt idx="37656" formatCode="General">
                  <c:v>0.28806999999999999</c:v>
                </c:pt>
                <c:pt idx="37657" formatCode="General">
                  <c:v>0.28806999999999999</c:v>
                </c:pt>
                <c:pt idx="37658" formatCode="General">
                  <c:v>0.28806999999999999</c:v>
                </c:pt>
                <c:pt idx="37659" formatCode="General">
                  <c:v>0.28806999999999999</c:v>
                </c:pt>
                <c:pt idx="37660" formatCode="General">
                  <c:v>0.28806999999999999</c:v>
                </c:pt>
                <c:pt idx="37661" formatCode="General">
                  <c:v>0.28806999999999999</c:v>
                </c:pt>
                <c:pt idx="37662" formatCode="General">
                  <c:v>0.28806999999999999</c:v>
                </c:pt>
                <c:pt idx="37663" formatCode="General">
                  <c:v>0.28806999999999999</c:v>
                </c:pt>
                <c:pt idx="37664" formatCode="General">
                  <c:v>0.28806999999999999</c:v>
                </c:pt>
                <c:pt idx="37665" formatCode="General">
                  <c:v>0.28806999999999999</c:v>
                </c:pt>
                <c:pt idx="37666" formatCode="General">
                  <c:v>0.28806999999999999</c:v>
                </c:pt>
                <c:pt idx="37667" formatCode="General">
                  <c:v>0.28806999999999999</c:v>
                </c:pt>
                <c:pt idx="37668" formatCode="General">
                  <c:v>0.28806999999999999</c:v>
                </c:pt>
                <c:pt idx="37669" formatCode="General">
                  <c:v>0.28806999999999999</c:v>
                </c:pt>
                <c:pt idx="37670" formatCode="General">
                  <c:v>0.28806999999999999</c:v>
                </c:pt>
                <c:pt idx="37671" formatCode="General">
                  <c:v>0.28806999999999999</c:v>
                </c:pt>
                <c:pt idx="37672" formatCode="General">
                  <c:v>0.28806999999999999</c:v>
                </c:pt>
                <c:pt idx="37673" formatCode="General">
                  <c:v>0.28806999999999999</c:v>
                </c:pt>
                <c:pt idx="37674" formatCode="General">
                  <c:v>0.28806999999999999</c:v>
                </c:pt>
                <c:pt idx="37675" formatCode="General">
                  <c:v>0.28806999999999999</c:v>
                </c:pt>
                <c:pt idx="37676" formatCode="General">
                  <c:v>0.28806999999999999</c:v>
                </c:pt>
                <c:pt idx="37677" formatCode="General">
                  <c:v>0.28806999999999999</c:v>
                </c:pt>
                <c:pt idx="37678" formatCode="General">
                  <c:v>0.28806999999999999</c:v>
                </c:pt>
                <c:pt idx="37679" formatCode="General">
                  <c:v>0.28806999999999999</c:v>
                </c:pt>
                <c:pt idx="37680" formatCode="General">
                  <c:v>0.28806999999999999</c:v>
                </c:pt>
                <c:pt idx="37681" formatCode="General">
                  <c:v>0.28806999999999999</c:v>
                </c:pt>
                <c:pt idx="37682" formatCode="General">
                  <c:v>0.28806999999999999</c:v>
                </c:pt>
                <c:pt idx="37683" formatCode="General">
                  <c:v>0.28806999999999999</c:v>
                </c:pt>
                <c:pt idx="37684" formatCode="General">
                  <c:v>0.28806999999999999</c:v>
                </c:pt>
                <c:pt idx="37685" formatCode="General">
                  <c:v>0.28806999999999999</c:v>
                </c:pt>
                <c:pt idx="37686" formatCode="General">
                  <c:v>0.28806999999999999</c:v>
                </c:pt>
                <c:pt idx="37687" formatCode="General">
                  <c:v>0.28806999999999999</c:v>
                </c:pt>
                <c:pt idx="37688" formatCode="General">
                  <c:v>0.28808</c:v>
                </c:pt>
                <c:pt idx="37689" formatCode="General">
                  <c:v>0.28808</c:v>
                </c:pt>
                <c:pt idx="37690" formatCode="General">
                  <c:v>0.28808</c:v>
                </c:pt>
                <c:pt idx="37691" formatCode="General">
                  <c:v>0.28808</c:v>
                </c:pt>
                <c:pt idx="37692" formatCode="General">
                  <c:v>0.28808</c:v>
                </c:pt>
                <c:pt idx="37693" formatCode="General">
                  <c:v>0.28808</c:v>
                </c:pt>
                <c:pt idx="37694" formatCode="General">
                  <c:v>0.28808</c:v>
                </c:pt>
                <c:pt idx="37695" formatCode="General">
                  <c:v>0.28808</c:v>
                </c:pt>
                <c:pt idx="37696" formatCode="General">
                  <c:v>0.28808</c:v>
                </c:pt>
                <c:pt idx="37697" formatCode="General">
                  <c:v>0.28808</c:v>
                </c:pt>
                <c:pt idx="37698" formatCode="General">
                  <c:v>0.28808</c:v>
                </c:pt>
                <c:pt idx="37699" formatCode="General">
                  <c:v>0.28808</c:v>
                </c:pt>
                <c:pt idx="37700" formatCode="General">
                  <c:v>0.28808</c:v>
                </c:pt>
                <c:pt idx="37701" formatCode="General">
                  <c:v>0.28808</c:v>
                </c:pt>
                <c:pt idx="37702" formatCode="General">
                  <c:v>0.28808</c:v>
                </c:pt>
                <c:pt idx="37703" formatCode="General">
                  <c:v>0.28808</c:v>
                </c:pt>
                <c:pt idx="37704" formatCode="General">
                  <c:v>0.28808</c:v>
                </c:pt>
                <c:pt idx="37705" formatCode="General">
                  <c:v>0.28808</c:v>
                </c:pt>
                <c:pt idx="37706" formatCode="General">
                  <c:v>0.28808</c:v>
                </c:pt>
                <c:pt idx="37707" formatCode="General">
                  <c:v>0.28808</c:v>
                </c:pt>
                <c:pt idx="37708" formatCode="General">
                  <c:v>0.28808</c:v>
                </c:pt>
                <c:pt idx="37709" formatCode="General">
                  <c:v>0.28808</c:v>
                </c:pt>
                <c:pt idx="37710" formatCode="General">
                  <c:v>0.28808</c:v>
                </c:pt>
                <c:pt idx="37711" formatCode="General">
                  <c:v>0.28808</c:v>
                </c:pt>
                <c:pt idx="37712" formatCode="General">
                  <c:v>0.28808</c:v>
                </c:pt>
                <c:pt idx="37713" formatCode="General">
                  <c:v>0.28808</c:v>
                </c:pt>
                <c:pt idx="37714" formatCode="General">
                  <c:v>0.28808</c:v>
                </c:pt>
                <c:pt idx="37715" formatCode="General">
                  <c:v>0.28808</c:v>
                </c:pt>
                <c:pt idx="37716" formatCode="General">
                  <c:v>0.28808</c:v>
                </c:pt>
                <c:pt idx="37717" formatCode="General">
                  <c:v>0.28808</c:v>
                </c:pt>
                <c:pt idx="37718" formatCode="General">
                  <c:v>0.28808</c:v>
                </c:pt>
                <c:pt idx="37719" formatCode="General">
                  <c:v>0.28808</c:v>
                </c:pt>
                <c:pt idx="37720" formatCode="General">
                  <c:v>0.28808</c:v>
                </c:pt>
                <c:pt idx="37721" formatCode="General">
                  <c:v>0.28808</c:v>
                </c:pt>
                <c:pt idx="37722" formatCode="General">
                  <c:v>0.28808</c:v>
                </c:pt>
                <c:pt idx="37723" formatCode="General">
                  <c:v>0.28808</c:v>
                </c:pt>
                <c:pt idx="37724" formatCode="General">
                  <c:v>0.28808</c:v>
                </c:pt>
                <c:pt idx="37725" formatCode="General">
                  <c:v>0.28808</c:v>
                </c:pt>
                <c:pt idx="37726" formatCode="General">
                  <c:v>0.28808</c:v>
                </c:pt>
                <c:pt idx="37727" formatCode="General">
                  <c:v>0.28808</c:v>
                </c:pt>
                <c:pt idx="37728" formatCode="General">
                  <c:v>0.28808</c:v>
                </c:pt>
                <c:pt idx="37729" formatCode="General">
                  <c:v>0.28808</c:v>
                </c:pt>
                <c:pt idx="37730" formatCode="General">
                  <c:v>0.28808</c:v>
                </c:pt>
                <c:pt idx="37731" formatCode="General">
                  <c:v>0.28809000000000001</c:v>
                </c:pt>
                <c:pt idx="37732" formatCode="General">
                  <c:v>0.28809000000000001</c:v>
                </c:pt>
                <c:pt idx="37733" formatCode="General">
                  <c:v>0.28809000000000001</c:v>
                </c:pt>
                <c:pt idx="37734" formatCode="General">
                  <c:v>0.28809000000000001</c:v>
                </c:pt>
                <c:pt idx="37735" formatCode="General">
                  <c:v>0.28809000000000001</c:v>
                </c:pt>
                <c:pt idx="37736" formatCode="General">
                  <c:v>0.28809000000000001</c:v>
                </c:pt>
                <c:pt idx="37737" formatCode="General">
                  <c:v>0.28809000000000001</c:v>
                </c:pt>
                <c:pt idx="37738" formatCode="General">
                  <c:v>0.28809000000000001</c:v>
                </c:pt>
                <c:pt idx="37739" formatCode="General">
                  <c:v>0.28809000000000001</c:v>
                </c:pt>
                <c:pt idx="37740" formatCode="General">
                  <c:v>0.28809000000000001</c:v>
                </c:pt>
                <c:pt idx="37741" formatCode="General">
                  <c:v>0.28809000000000001</c:v>
                </c:pt>
                <c:pt idx="37742" formatCode="General">
                  <c:v>0.28809000000000001</c:v>
                </c:pt>
                <c:pt idx="37743" formatCode="General">
                  <c:v>0.28809000000000001</c:v>
                </c:pt>
                <c:pt idx="37744" formatCode="General">
                  <c:v>0.28809000000000001</c:v>
                </c:pt>
                <c:pt idx="37745" formatCode="General">
                  <c:v>0.28809000000000001</c:v>
                </c:pt>
                <c:pt idx="37746" formatCode="General">
                  <c:v>0.28809000000000001</c:v>
                </c:pt>
                <c:pt idx="37747" formatCode="General">
                  <c:v>0.28809000000000001</c:v>
                </c:pt>
                <c:pt idx="37748" formatCode="General">
                  <c:v>0.28809000000000001</c:v>
                </c:pt>
                <c:pt idx="37749" formatCode="General">
                  <c:v>0.28809000000000001</c:v>
                </c:pt>
                <c:pt idx="37750" formatCode="General">
                  <c:v>0.28809000000000001</c:v>
                </c:pt>
                <c:pt idx="37751" formatCode="General">
                  <c:v>0.28809000000000001</c:v>
                </c:pt>
                <c:pt idx="37752" formatCode="General">
                  <c:v>0.28809000000000001</c:v>
                </c:pt>
                <c:pt idx="37753" formatCode="General">
                  <c:v>0.28809000000000001</c:v>
                </c:pt>
                <c:pt idx="37754" formatCode="General">
                  <c:v>0.28809000000000001</c:v>
                </c:pt>
                <c:pt idx="37755" formatCode="General">
                  <c:v>0.28809000000000001</c:v>
                </c:pt>
                <c:pt idx="37756" formatCode="General">
                  <c:v>0.28809000000000001</c:v>
                </c:pt>
                <c:pt idx="37757" formatCode="General">
                  <c:v>0.28809000000000001</c:v>
                </c:pt>
                <c:pt idx="37758" formatCode="General">
                  <c:v>0.28809000000000001</c:v>
                </c:pt>
                <c:pt idx="37759" formatCode="General">
                  <c:v>0.28809000000000001</c:v>
                </c:pt>
                <c:pt idx="37760" formatCode="General">
                  <c:v>0.28809000000000001</c:v>
                </c:pt>
                <c:pt idx="37761" formatCode="General">
                  <c:v>0.28809000000000001</c:v>
                </c:pt>
                <c:pt idx="37762" formatCode="General">
                  <c:v>0.28809000000000001</c:v>
                </c:pt>
                <c:pt idx="37763" formatCode="General">
                  <c:v>0.28809000000000001</c:v>
                </c:pt>
                <c:pt idx="37764" formatCode="General">
                  <c:v>0.28809000000000001</c:v>
                </c:pt>
                <c:pt idx="37765" formatCode="General">
                  <c:v>0.28809000000000001</c:v>
                </c:pt>
                <c:pt idx="37766" formatCode="General">
                  <c:v>0.28809000000000001</c:v>
                </c:pt>
                <c:pt idx="37767" formatCode="General">
                  <c:v>0.28809000000000001</c:v>
                </c:pt>
                <c:pt idx="37768" formatCode="General">
                  <c:v>0.28809000000000001</c:v>
                </c:pt>
                <c:pt idx="37769" formatCode="General">
                  <c:v>0.28809000000000001</c:v>
                </c:pt>
                <c:pt idx="37770" formatCode="General">
                  <c:v>0.28809000000000001</c:v>
                </c:pt>
                <c:pt idx="37771" formatCode="General">
                  <c:v>0.28809000000000001</c:v>
                </c:pt>
                <c:pt idx="37772" formatCode="General">
                  <c:v>0.28809000000000001</c:v>
                </c:pt>
                <c:pt idx="37773" formatCode="General">
                  <c:v>0.28809000000000001</c:v>
                </c:pt>
                <c:pt idx="37774" formatCode="General">
                  <c:v>0.28809000000000001</c:v>
                </c:pt>
                <c:pt idx="37775" formatCode="General">
                  <c:v>0.28809000000000001</c:v>
                </c:pt>
                <c:pt idx="37776" formatCode="General">
                  <c:v>0.28809000000000001</c:v>
                </c:pt>
                <c:pt idx="37777" formatCode="General">
                  <c:v>0.28809000000000001</c:v>
                </c:pt>
                <c:pt idx="37778" formatCode="General">
                  <c:v>0.28809000000000001</c:v>
                </c:pt>
                <c:pt idx="37779" formatCode="General">
                  <c:v>0.28809000000000001</c:v>
                </c:pt>
                <c:pt idx="37780" formatCode="General">
                  <c:v>0.28809000000000001</c:v>
                </c:pt>
                <c:pt idx="37781" formatCode="General">
                  <c:v>0.28809000000000001</c:v>
                </c:pt>
                <c:pt idx="37782" formatCode="General">
                  <c:v>0.28809000000000001</c:v>
                </c:pt>
                <c:pt idx="37783" formatCode="General">
                  <c:v>0.28809000000000001</c:v>
                </c:pt>
                <c:pt idx="37784" formatCode="General">
                  <c:v>0.28809000000000001</c:v>
                </c:pt>
                <c:pt idx="37785" formatCode="General">
                  <c:v>0.28809000000000001</c:v>
                </c:pt>
                <c:pt idx="37786" formatCode="General">
                  <c:v>0.28809000000000001</c:v>
                </c:pt>
                <c:pt idx="37787" formatCode="General">
                  <c:v>0.28809000000000001</c:v>
                </c:pt>
                <c:pt idx="37788" formatCode="General">
                  <c:v>0.28809000000000001</c:v>
                </c:pt>
                <c:pt idx="37789" formatCode="General">
                  <c:v>0.28809000000000001</c:v>
                </c:pt>
                <c:pt idx="37790" formatCode="General">
                  <c:v>0.28809000000000001</c:v>
                </c:pt>
                <c:pt idx="37791" formatCode="General">
                  <c:v>0.28809000000000001</c:v>
                </c:pt>
                <c:pt idx="37792" formatCode="General">
                  <c:v>0.28809000000000001</c:v>
                </c:pt>
                <c:pt idx="37793" formatCode="General">
                  <c:v>0.28809000000000001</c:v>
                </c:pt>
                <c:pt idx="37794" formatCode="General">
                  <c:v>0.28809000000000001</c:v>
                </c:pt>
                <c:pt idx="37795" formatCode="General">
                  <c:v>0.28809000000000001</c:v>
                </c:pt>
                <c:pt idx="37796" formatCode="General">
                  <c:v>0.28809000000000001</c:v>
                </c:pt>
                <c:pt idx="37797" formatCode="General">
                  <c:v>0.28809000000000001</c:v>
                </c:pt>
                <c:pt idx="37798" formatCode="General">
                  <c:v>0.28809000000000001</c:v>
                </c:pt>
                <c:pt idx="37799" formatCode="General">
                  <c:v>0.28809000000000001</c:v>
                </c:pt>
                <c:pt idx="37800" formatCode="General">
                  <c:v>0.28809000000000001</c:v>
                </c:pt>
                <c:pt idx="37801" formatCode="General">
                  <c:v>0.28809000000000001</c:v>
                </c:pt>
                <c:pt idx="37802" formatCode="General">
                  <c:v>0.28809000000000001</c:v>
                </c:pt>
                <c:pt idx="37803" formatCode="General">
                  <c:v>0.28809000000000001</c:v>
                </c:pt>
                <c:pt idx="37804" formatCode="General">
                  <c:v>0.28809000000000001</c:v>
                </c:pt>
                <c:pt idx="37805" formatCode="General">
                  <c:v>0.28809000000000001</c:v>
                </c:pt>
                <c:pt idx="37806" formatCode="General">
                  <c:v>0.28809000000000001</c:v>
                </c:pt>
                <c:pt idx="37807" formatCode="General">
                  <c:v>0.28809000000000001</c:v>
                </c:pt>
                <c:pt idx="37808" formatCode="General">
                  <c:v>0.28809000000000001</c:v>
                </c:pt>
                <c:pt idx="37809" formatCode="General">
                  <c:v>0.28809000000000001</c:v>
                </c:pt>
                <c:pt idx="37810" formatCode="General">
                  <c:v>0.28809000000000001</c:v>
                </c:pt>
                <c:pt idx="37811" formatCode="General">
                  <c:v>0.28809000000000001</c:v>
                </c:pt>
                <c:pt idx="37812" formatCode="General">
                  <c:v>0.28809000000000001</c:v>
                </c:pt>
                <c:pt idx="37813" formatCode="General">
                  <c:v>0.28809000000000001</c:v>
                </c:pt>
                <c:pt idx="37814" formatCode="General">
                  <c:v>0.28809000000000001</c:v>
                </c:pt>
                <c:pt idx="37815" formatCode="General">
                  <c:v>0.28809000000000001</c:v>
                </c:pt>
                <c:pt idx="37816" formatCode="General">
                  <c:v>0.28809000000000001</c:v>
                </c:pt>
                <c:pt idx="37817" formatCode="General">
                  <c:v>0.28809000000000001</c:v>
                </c:pt>
                <c:pt idx="37818" formatCode="General">
                  <c:v>0.28809000000000001</c:v>
                </c:pt>
                <c:pt idx="37819" formatCode="General">
                  <c:v>0.28809000000000001</c:v>
                </c:pt>
                <c:pt idx="37820" formatCode="General">
                  <c:v>0.28809000000000001</c:v>
                </c:pt>
                <c:pt idx="37821" formatCode="General">
                  <c:v>0.28809000000000001</c:v>
                </c:pt>
                <c:pt idx="37822" formatCode="General">
                  <c:v>0.28809000000000001</c:v>
                </c:pt>
                <c:pt idx="37823" formatCode="General">
                  <c:v>0.28809000000000001</c:v>
                </c:pt>
                <c:pt idx="37824" formatCode="General">
                  <c:v>0.28809000000000001</c:v>
                </c:pt>
                <c:pt idx="37825" formatCode="General">
                  <c:v>0.28809000000000001</c:v>
                </c:pt>
                <c:pt idx="37826" formatCode="General">
                  <c:v>0.28809000000000001</c:v>
                </c:pt>
                <c:pt idx="37827" formatCode="General">
                  <c:v>0.28809000000000001</c:v>
                </c:pt>
                <c:pt idx="37828" formatCode="General">
                  <c:v>0.28809000000000001</c:v>
                </c:pt>
                <c:pt idx="37829" formatCode="General">
                  <c:v>0.28809000000000001</c:v>
                </c:pt>
                <c:pt idx="37830" formatCode="General">
                  <c:v>0.28809000000000001</c:v>
                </c:pt>
                <c:pt idx="37831" formatCode="General">
                  <c:v>0.28809000000000001</c:v>
                </c:pt>
                <c:pt idx="37832" formatCode="General">
                  <c:v>0.28809000000000001</c:v>
                </c:pt>
                <c:pt idx="37833" formatCode="General">
                  <c:v>0.28809000000000001</c:v>
                </c:pt>
                <c:pt idx="37834" formatCode="General">
                  <c:v>0.28809000000000001</c:v>
                </c:pt>
                <c:pt idx="37835" formatCode="General">
                  <c:v>0.28809000000000001</c:v>
                </c:pt>
                <c:pt idx="37836" formatCode="General">
                  <c:v>0.28809000000000001</c:v>
                </c:pt>
                <c:pt idx="37837" formatCode="General">
                  <c:v>0.28809000000000001</c:v>
                </c:pt>
                <c:pt idx="37838" formatCode="General">
                  <c:v>0.28809000000000001</c:v>
                </c:pt>
                <c:pt idx="37839" formatCode="General">
                  <c:v>0.28809000000000001</c:v>
                </c:pt>
                <c:pt idx="37840" formatCode="General">
                  <c:v>0.28809000000000001</c:v>
                </c:pt>
                <c:pt idx="37841" formatCode="General">
                  <c:v>0.28809000000000001</c:v>
                </c:pt>
                <c:pt idx="37842" formatCode="General">
                  <c:v>0.28809000000000001</c:v>
                </c:pt>
                <c:pt idx="37843" formatCode="General">
                  <c:v>0.28810000000000002</c:v>
                </c:pt>
                <c:pt idx="37844" formatCode="General">
                  <c:v>0.28810000000000002</c:v>
                </c:pt>
                <c:pt idx="37845" formatCode="General">
                  <c:v>0.28810000000000002</c:v>
                </c:pt>
                <c:pt idx="37846" formatCode="General">
                  <c:v>0.28810000000000002</c:v>
                </c:pt>
                <c:pt idx="37847" formatCode="General">
                  <c:v>0.28810000000000002</c:v>
                </c:pt>
                <c:pt idx="37848" formatCode="General">
                  <c:v>0.28810000000000002</c:v>
                </c:pt>
                <c:pt idx="37849" formatCode="General">
                  <c:v>0.28810000000000002</c:v>
                </c:pt>
                <c:pt idx="37850" formatCode="General">
                  <c:v>0.28810000000000002</c:v>
                </c:pt>
                <c:pt idx="37851" formatCode="General">
                  <c:v>0.28810000000000002</c:v>
                </c:pt>
                <c:pt idx="37852" formatCode="General">
                  <c:v>0.28810000000000002</c:v>
                </c:pt>
                <c:pt idx="37853" formatCode="General">
                  <c:v>0.28810000000000002</c:v>
                </c:pt>
                <c:pt idx="37854" formatCode="General">
                  <c:v>0.28810000000000002</c:v>
                </c:pt>
                <c:pt idx="37855" formatCode="General">
                  <c:v>0.28810000000000002</c:v>
                </c:pt>
                <c:pt idx="37856" formatCode="General">
                  <c:v>0.28810000000000002</c:v>
                </c:pt>
                <c:pt idx="37857" formatCode="General">
                  <c:v>0.28810000000000002</c:v>
                </c:pt>
                <c:pt idx="37858" formatCode="General">
                  <c:v>0.28810000000000002</c:v>
                </c:pt>
                <c:pt idx="37859" formatCode="General">
                  <c:v>0.28810000000000002</c:v>
                </c:pt>
                <c:pt idx="37860" formatCode="General">
                  <c:v>0.28810000000000002</c:v>
                </c:pt>
                <c:pt idx="37861" formatCode="General">
                  <c:v>0.28810000000000002</c:v>
                </c:pt>
                <c:pt idx="37862" formatCode="General">
                  <c:v>0.28810000000000002</c:v>
                </c:pt>
                <c:pt idx="37863" formatCode="General">
                  <c:v>0.28810000000000002</c:v>
                </c:pt>
                <c:pt idx="37864" formatCode="General">
                  <c:v>0.28810000000000002</c:v>
                </c:pt>
                <c:pt idx="37865" formatCode="General">
                  <c:v>0.28810000000000002</c:v>
                </c:pt>
                <c:pt idx="37866" formatCode="General">
                  <c:v>0.28810000000000002</c:v>
                </c:pt>
                <c:pt idx="37867" formatCode="General">
                  <c:v>0.28810000000000002</c:v>
                </c:pt>
                <c:pt idx="37868" formatCode="General">
                  <c:v>0.28810000000000002</c:v>
                </c:pt>
                <c:pt idx="37869" formatCode="General">
                  <c:v>0.28810000000000002</c:v>
                </c:pt>
                <c:pt idx="37870" formatCode="General">
                  <c:v>0.28810000000000002</c:v>
                </c:pt>
                <c:pt idx="37871" formatCode="General">
                  <c:v>0.28810000000000002</c:v>
                </c:pt>
                <c:pt idx="37872" formatCode="General">
                  <c:v>0.28810000000000002</c:v>
                </c:pt>
                <c:pt idx="37873" formatCode="General">
                  <c:v>0.28810000000000002</c:v>
                </c:pt>
                <c:pt idx="37874" formatCode="General">
                  <c:v>0.28810000000000002</c:v>
                </c:pt>
                <c:pt idx="37875" formatCode="General">
                  <c:v>0.28810000000000002</c:v>
                </c:pt>
                <c:pt idx="37876" formatCode="General">
                  <c:v>0.28810000000000002</c:v>
                </c:pt>
                <c:pt idx="37877" formatCode="General">
                  <c:v>0.28810000000000002</c:v>
                </c:pt>
                <c:pt idx="37878" formatCode="General">
                  <c:v>0.28810000000000002</c:v>
                </c:pt>
                <c:pt idx="37879" formatCode="General">
                  <c:v>0.28810000000000002</c:v>
                </c:pt>
                <c:pt idx="37880" formatCode="General">
                  <c:v>0.28810000000000002</c:v>
                </c:pt>
                <c:pt idx="37881" formatCode="General">
                  <c:v>0.28810000000000002</c:v>
                </c:pt>
                <c:pt idx="37882" formatCode="General">
                  <c:v>0.28810000000000002</c:v>
                </c:pt>
                <c:pt idx="37883" formatCode="General">
                  <c:v>0.28810000000000002</c:v>
                </c:pt>
                <c:pt idx="37884" formatCode="General">
                  <c:v>0.28810000000000002</c:v>
                </c:pt>
                <c:pt idx="37885" formatCode="General">
                  <c:v>0.28810000000000002</c:v>
                </c:pt>
                <c:pt idx="37886" formatCode="General">
                  <c:v>0.28810000000000002</c:v>
                </c:pt>
                <c:pt idx="37887" formatCode="General">
                  <c:v>0.28810000000000002</c:v>
                </c:pt>
                <c:pt idx="37888" formatCode="General">
                  <c:v>0.28810000000000002</c:v>
                </c:pt>
                <c:pt idx="37889" formatCode="General">
                  <c:v>0.28810000000000002</c:v>
                </c:pt>
                <c:pt idx="37890" formatCode="General">
                  <c:v>0.28810000000000002</c:v>
                </c:pt>
                <c:pt idx="37891" formatCode="General">
                  <c:v>0.28810000000000002</c:v>
                </c:pt>
                <c:pt idx="37892" formatCode="General">
                  <c:v>0.28810000000000002</c:v>
                </c:pt>
                <c:pt idx="37893" formatCode="General">
                  <c:v>0.28810000000000002</c:v>
                </c:pt>
                <c:pt idx="37894" formatCode="General">
                  <c:v>0.28810000000000002</c:v>
                </c:pt>
                <c:pt idx="37895" formatCode="General">
                  <c:v>0.28810000000000002</c:v>
                </c:pt>
                <c:pt idx="37896" formatCode="General">
                  <c:v>0.28810000000000002</c:v>
                </c:pt>
                <c:pt idx="37897" formatCode="General">
                  <c:v>0.28810000000000002</c:v>
                </c:pt>
                <c:pt idx="37898" formatCode="General">
                  <c:v>0.28810000000000002</c:v>
                </c:pt>
                <c:pt idx="37899" formatCode="General">
                  <c:v>0.28810000000000002</c:v>
                </c:pt>
                <c:pt idx="37900" formatCode="General">
                  <c:v>0.28810000000000002</c:v>
                </c:pt>
                <c:pt idx="37901" formatCode="General">
                  <c:v>0.28810000000000002</c:v>
                </c:pt>
                <c:pt idx="37902" formatCode="General">
                  <c:v>0.28810000000000002</c:v>
                </c:pt>
                <c:pt idx="37903" formatCode="General">
                  <c:v>0.28810000000000002</c:v>
                </c:pt>
                <c:pt idx="37904" formatCode="General">
                  <c:v>0.28810000000000002</c:v>
                </c:pt>
                <c:pt idx="37905" formatCode="General">
                  <c:v>0.28810000000000002</c:v>
                </c:pt>
                <c:pt idx="37906" formatCode="General">
                  <c:v>0.28810000000000002</c:v>
                </c:pt>
                <c:pt idx="37907" formatCode="General">
                  <c:v>0.28810000000000002</c:v>
                </c:pt>
                <c:pt idx="37908" formatCode="General">
                  <c:v>0.28810000000000002</c:v>
                </c:pt>
                <c:pt idx="37909" formatCode="General">
                  <c:v>0.28810000000000002</c:v>
                </c:pt>
                <c:pt idx="37910" formatCode="General">
                  <c:v>0.28810000000000002</c:v>
                </c:pt>
                <c:pt idx="37911" formatCode="General">
                  <c:v>0.28810000000000002</c:v>
                </c:pt>
                <c:pt idx="37912" formatCode="General">
                  <c:v>0.28810000000000002</c:v>
                </c:pt>
                <c:pt idx="37913" formatCode="General">
                  <c:v>0.28810000000000002</c:v>
                </c:pt>
                <c:pt idx="37914" formatCode="General">
                  <c:v>0.28810000000000002</c:v>
                </c:pt>
                <c:pt idx="37915" formatCode="General">
                  <c:v>0.28810000000000002</c:v>
                </c:pt>
                <c:pt idx="37916" formatCode="General">
                  <c:v>0.28810000000000002</c:v>
                </c:pt>
                <c:pt idx="37917" formatCode="General">
                  <c:v>0.28810000000000002</c:v>
                </c:pt>
                <c:pt idx="37918" formatCode="General">
                  <c:v>0.28810000000000002</c:v>
                </c:pt>
                <c:pt idx="37919" formatCode="General">
                  <c:v>0.28810000000000002</c:v>
                </c:pt>
                <c:pt idx="37920" formatCode="General">
                  <c:v>0.28810000000000002</c:v>
                </c:pt>
                <c:pt idx="37921" formatCode="General">
                  <c:v>0.28810000000000002</c:v>
                </c:pt>
                <c:pt idx="37922" formatCode="General">
                  <c:v>0.28810000000000002</c:v>
                </c:pt>
                <c:pt idx="37923" formatCode="General">
                  <c:v>0.28810000000000002</c:v>
                </c:pt>
                <c:pt idx="37924" formatCode="General">
                  <c:v>0.28810000000000002</c:v>
                </c:pt>
                <c:pt idx="37925" formatCode="General">
                  <c:v>0.28810000000000002</c:v>
                </c:pt>
                <c:pt idx="37926" formatCode="General">
                  <c:v>0.28810000000000002</c:v>
                </c:pt>
                <c:pt idx="37927" formatCode="General">
                  <c:v>0.28810000000000002</c:v>
                </c:pt>
                <c:pt idx="37928" formatCode="General">
                  <c:v>0.28810000000000002</c:v>
                </c:pt>
                <c:pt idx="37929" formatCode="General">
                  <c:v>0.28810000000000002</c:v>
                </c:pt>
                <c:pt idx="37930" formatCode="General">
                  <c:v>0.28810000000000002</c:v>
                </c:pt>
                <c:pt idx="37931" formatCode="General">
                  <c:v>0.28810000000000002</c:v>
                </c:pt>
                <c:pt idx="37932" formatCode="General">
                  <c:v>0.28810000000000002</c:v>
                </c:pt>
                <c:pt idx="37933" formatCode="General">
                  <c:v>0.28810000000000002</c:v>
                </c:pt>
                <c:pt idx="37934" formatCode="General">
                  <c:v>0.28810000000000002</c:v>
                </c:pt>
                <c:pt idx="37935" formatCode="General">
                  <c:v>0.28810000000000002</c:v>
                </c:pt>
                <c:pt idx="37936" formatCode="General">
                  <c:v>0.28810000000000002</c:v>
                </c:pt>
                <c:pt idx="37937" formatCode="General">
                  <c:v>0.28810000000000002</c:v>
                </c:pt>
                <c:pt idx="37938" formatCode="General">
                  <c:v>0.28810000000000002</c:v>
                </c:pt>
                <c:pt idx="37939" formatCode="General">
                  <c:v>0.28810000000000002</c:v>
                </c:pt>
                <c:pt idx="37940" formatCode="General">
                  <c:v>0.28810000000000002</c:v>
                </c:pt>
                <c:pt idx="37941" formatCode="General">
                  <c:v>0.28810000000000002</c:v>
                </c:pt>
                <c:pt idx="37942" formatCode="General">
                  <c:v>0.28810000000000002</c:v>
                </c:pt>
                <c:pt idx="37943" formatCode="General">
                  <c:v>0.28810000000000002</c:v>
                </c:pt>
                <c:pt idx="37944" formatCode="General">
                  <c:v>0.28810000000000002</c:v>
                </c:pt>
                <c:pt idx="37945" formatCode="General">
                  <c:v>0.28810000000000002</c:v>
                </c:pt>
                <c:pt idx="37946" formatCode="General">
                  <c:v>0.28810000000000002</c:v>
                </c:pt>
                <c:pt idx="37947" formatCode="General">
                  <c:v>0.28810000000000002</c:v>
                </c:pt>
                <c:pt idx="37948" formatCode="General">
                  <c:v>0.28810000000000002</c:v>
                </c:pt>
                <c:pt idx="37949" formatCode="General">
                  <c:v>0.28810000000000002</c:v>
                </c:pt>
                <c:pt idx="37950" formatCode="General">
                  <c:v>0.28810000000000002</c:v>
                </c:pt>
                <c:pt idx="37951" formatCode="General">
                  <c:v>0.28810000000000002</c:v>
                </c:pt>
                <c:pt idx="37952" formatCode="General">
                  <c:v>0.28810000000000002</c:v>
                </c:pt>
                <c:pt idx="37953" formatCode="General">
                  <c:v>0.28810000000000002</c:v>
                </c:pt>
                <c:pt idx="37954" formatCode="General">
                  <c:v>0.28810000000000002</c:v>
                </c:pt>
                <c:pt idx="37955" formatCode="General">
                  <c:v>0.28810000000000002</c:v>
                </c:pt>
                <c:pt idx="37956" formatCode="General">
                  <c:v>0.28810000000000002</c:v>
                </c:pt>
                <c:pt idx="37957" formatCode="General">
                  <c:v>0.28810000000000002</c:v>
                </c:pt>
                <c:pt idx="37958" formatCode="General">
                  <c:v>0.28810000000000002</c:v>
                </c:pt>
                <c:pt idx="37959" formatCode="General">
                  <c:v>0.28810000000000002</c:v>
                </c:pt>
                <c:pt idx="37960" formatCode="General">
                  <c:v>0.28810000000000002</c:v>
                </c:pt>
                <c:pt idx="37961" formatCode="General">
                  <c:v>0.28810000000000002</c:v>
                </c:pt>
                <c:pt idx="37962" formatCode="General">
                  <c:v>0.28810000000000002</c:v>
                </c:pt>
                <c:pt idx="37963" formatCode="General">
                  <c:v>0.28810000000000002</c:v>
                </c:pt>
                <c:pt idx="37964" formatCode="General">
                  <c:v>0.28810000000000002</c:v>
                </c:pt>
                <c:pt idx="37965" formatCode="General">
                  <c:v>0.28810000000000002</c:v>
                </c:pt>
                <c:pt idx="37966" formatCode="General">
                  <c:v>0.28810000000000002</c:v>
                </c:pt>
                <c:pt idx="37967" formatCode="General">
                  <c:v>0.28810999999999998</c:v>
                </c:pt>
                <c:pt idx="37968" formatCode="General">
                  <c:v>0.28810999999999998</c:v>
                </c:pt>
                <c:pt idx="37969" formatCode="General">
                  <c:v>0.28810999999999998</c:v>
                </c:pt>
                <c:pt idx="37970" formatCode="General">
                  <c:v>0.28810999999999998</c:v>
                </c:pt>
                <c:pt idx="37971" formatCode="General">
                  <c:v>0.28810999999999998</c:v>
                </c:pt>
                <c:pt idx="37972" formatCode="General">
                  <c:v>0.28810999999999998</c:v>
                </c:pt>
                <c:pt idx="37973" formatCode="General">
                  <c:v>0.28810999999999998</c:v>
                </c:pt>
                <c:pt idx="37974" formatCode="General">
                  <c:v>0.28810999999999998</c:v>
                </c:pt>
                <c:pt idx="37975" formatCode="General">
                  <c:v>0.28810999999999998</c:v>
                </c:pt>
                <c:pt idx="37976" formatCode="General">
                  <c:v>0.28810999999999998</c:v>
                </c:pt>
                <c:pt idx="37977" formatCode="General">
                  <c:v>0.28810999999999998</c:v>
                </c:pt>
                <c:pt idx="37978" formatCode="General">
                  <c:v>0.28810999999999998</c:v>
                </c:pt>
                <c:pt idx="37979" formatCode="General">
                  <c:v>0.28810999999999998</c:v>
                </c:pt>
                <c:pt idx="37980" formatCode="General">
                  <c:v>0.28810999999999998</c:v>
                </c:pt>
                <c:pt idx="37981" formatCode="General">
                  <c:v>0.28810999999999998</c:v>
                </c:pt>
                <c:pt idx="37982" formatCode="General">
                  <c:v>0.28810999999999998</c:v>
                </c:pt>
                <c:pt idx="37983" formatCode="General">
                  <c:v>0.28810999999999998</c:v>
                </c:pt>
                <c:pt idx="37984" formatCode="General">
                  <c:v>0.28810999999999998</c:v>
                </c:pt>
                <c:pt idx="37985" formatCode="General">
                  <c:v>0.28810999999999998</c:v>
                </c:pt>
                <c:pt idx="37986" formatCode="General">
                  <c:v>0.28810999999999998</c:v>
                </c:pt>
                <c:pt idx="37987" formatCode="General">
                  <c:v>0.28810999999999998</c:v>
                </c:pt>
                <c:pt idx="37988" formatCode="General">
                  <c:v>0.28810999999999998</c:v>
                </c:pt>
                <c:pt idx="37989" formatCode="General">
                  <c:v>0.28810999999999998</c:v>
                </c:pt>
                <c:pt idx="37990" formatCode="General">
                  <c:v>0.28810999999999998</c:v>
                </c:pt>
                <c:pt idx="37991" formatCode="General">
                  <c:v>0.28810999999999998</c:v>
                </c:pt>
                <c:pt idx="37992" formatCode="General">
                  <c:v>0.28810999999999998</c:v>
                </c:pt>
                <c:pt idx="37993" formatCode="General">
                  <c:v>0.28810999999999998</c:v>
                </c:pt>
                <c:pt idx="37994" formatCode="General">
                  <c:v>0.28810999999999998</c:v>
                </c:pt>
                <c:pt idx="37995" formatCode="General">
                  <c:v>0.28810999999999998</c:v>
                </c:pt>
                <c:pt idx="37996" formatCode="General">
                  <c:v>0.28810999999999998</c:v>
                </c:pt>
                <c:pt idx="37997" formatCode="General">
                  <c:v>0.28810999999999998</c:v>
                </c:pt>
                <c:pt idx="37998" formatCode="General">
                  <c:v>0.28810999999999998</c:v>
                </c:pt>
                <c:pt idx="37999" formatCode="General">
                  <c:v>0.28810999999999998</c:v>
                </c:pt>
                <c:pt idx="38000" formatCode="General">
                  <c:v>0.28810999999999998</c:v>
                </c:pt>
                <c:pt idx="38001" formatCode="General">
                  <c:v>0.28810999999999998</c:v>
                </c:pt>
                <c:pt idx="38002" formatCode="General">
                  <c:v>0.28810999999999998</c:v>
                </c:pt>
                <c:pt idx="38003" formatCode="General">
                  <c:v>0.28810999999999998</c:v>
                </c:pt>
                <c:pt idx="38004" formatCode="General">
                  <c:v>0.28810999999999998</c:v>
                </c:pt>
                <c:pt idx="38005" formatCode="General">
                  <c:v>0.28810999999999998</c:v>
                </c:pt>
                <c:pt idx="38006" formatCode="General">
                  <c:v>0.28811999999999999</c:v>
                </c:pt>
                <c:pt idx="38007" formatCode="General">
                  <c:v>0.28811999999999999</c:v>
                </c:pt>
                <c:pt idx="38008" formatCode="General">
                  <c:v>0.28811999999999999</c:v>
                </c:pt>
                <c:pt idx="38009" formatCode="General">
                  <c:v>0.28811999999999999</c:v>
                </c:pt>
                <c:pt idx="38010" formatCode="General">
                  <c:v>0.28811999999999999</c:v>
                </c:pt>
                <c:pt idx="38011" formatCode="General">
                  <c:v>0.28811999999999999</c:v>
                </c:pt>
                <c:pt idx="38012" formatCode="General">
                  <c:v>0.28811999999999999</c:v>
                </c:pt>
                <c:pt idx="38013" formatCode="General">
                  <c:v>0.28811999999999999</c:v>
                </c:pt>
                <c:pt idx="38014" formatCode="General">
                  <c:v>0.28811999999999999</c:v>
                </c:pt>
                <c:pt idx="38015" formatCode="General">
                  <c:v>0.28811999999999999</c:v>
                </c:pt>
                <c:pt idx="38016" formatCode="General">
                  <c:v>0.28811999999999999</c:v>
                </c:pt>
                <c:pt idx="38017" formatCode="General">
                  <c:v>0.28811999999999999</c:v>
                </c:pt>
                <c:pt idx="38018" formatCode="General">
                  <c:v>0.28811999999999999</c:v>
                </c:pt>
                <c:pt idx="38019" formatCode="General">
                  <c:v>0.28811999999999999</c:v>
                </c:pt>
                <c:pt idx="38020" formatCode="General">
                  <c:v>0.28811999999999999</c:v>
                </c:pt>
                <c:pt idx="38021" formatCode="General">
                  <c:v>0.28811999999999999</c:v>
                </c:pt>
                <c:pt idx="38022" formatCode="General">
                  <c:v>0.28811999999999999</c:v>
                </c:pt>
                <c:pt idx="38023" formatCode="General">
                  <c:v>0.28811999999999999</c:v>
                </c:pt>
                <c:pt idx="38024" formatCode="General">
                  <c:v>0.28811999999999999</c:v>
                </c:pt>
                <c:pt idx="38025" formatCode="General">
                  <c:v>0.28811999999999999</c:v>
                </c:pt>
                <c:pt idx="38026" formatCode="General">
                  <c:v>0.28811999999999999</c:v>
                </c:pt>
                <c:pt idx="38027" formatCode="General">
                  <c:v>0.28811999999999999</c:v>
                </c:pt>
                <c:pt idx="38028" formatCode="General">
                  <c:v>0.28811999999999999</c:v>
                </c:pt>
                <c:pt idx="38029" formatCode="General">
                  <c:v>0.28811999999999999</c:v>
                </c:pt>
                <c:pt idx="38030" formatCode="General">
                  <c:v>0.28811999999999999</c:v>
                </c:pt>
                <c:pt idx="38031" formatCode="General">
                  <c:v>0.28811999999999999</c:v>
                </c:pt>
                <c:pt idx="38032" formatCode="General">
                  <c:v>0.28811999999999999</c:v>
                </c:pt>
                <c:pt idx="38033" formatCode="General">
                  <c:v>0.28811999999999999</c:v>
                </c:pt>
                <c:pt idx="38034" formatCode="General">
                  <c:v>0.28811999999999999</c:v>
                </c:pt>
                <c:pt idx="38035" formatCode="General">
                  <c:v>0.28811999999999999</c:v>
                </c:pt>
                <c:pt idx="38036" formatCode="General">
                  <c:v>0.28811999999999999</c:v>
                </c:pt>
                <c:pt idx="38037" formatCode="General">
                  <c:v>0.28811999999999999</c:v>
                </c:pt>
                <c:pt idx="38038" formatCode="General">
                  <c:v>0.28811999999999999</c:v>
                </c:pt>
                <c:pt idx="38039" formatCode="General">
                  <c:v>0.28811999999999999</c:v>
                </c:pt>
                <c:pt idx="38040" formatCode="General">
                  <c:v>0.28811999999999999</c:v>
                </c:pt>
                <c:pt idx="38041" formatCode="General">
                  <c:v>0.28813</c:v>
                </c:pt>
                <c:pt idx="38042" formatCode="General">
                  <c:v>0.28813</c:v>
                </c:pt>
                <c:pt idx="38043" formatCode="General">
                  <c:v>0.28813</c:v>
                </c:pt>
                <c:pt idx="38044" formatCode="General">
                  <c:v>0.28813</c:v>
                </c:pt>
                <c:pt idx="38045" formatCode="General">
                  <c:v>0.28813</c:v>
                </c:pt>
                <c:pt idx="38046" formatCode="General">
                  <c:v>0.28813</c:v>
                </c:pt>
                <c:pt idx="38047" formatCode="General">
                  <c:v>0.28813</c:v>
                </c:pt>
                <c:pt idx="38048" formatCode="General">
                  <c:v>0.28813</c:v>
                </c:pt>
                <c:pt idx="38049" formatCode="General">
                  <c:v>0.28813</c:v>
                </c:pt>
                <c:pt idx="38050" formatCode="General">
                  <c:v>0.28813</c:v>
                </c:pt>
                <c:pt idx="38051" formatCode="General">
                  <c:v>0.28813</c:v>
                </c:pt>
                <c:pt idx="38052" formatCode="General">
                  <c:v>0.28813</c:v>
                </c:pt>
                <c:pt idx="38053" formatCode="General">
                  <c:v>0.28813</c:v>
                </c:pt>
                <c:pt idx="38054" formatCode="General">
                  <c:v>0.28813</c:v>
                </c:pt>
                <c:pt idx="38055" formatCode="General">
                  <c:v>0.28813</c:v>
                </c:pt>
                <c:pt idx="38056" formatCode="General">
                  <c:v>0.28813</c:v>
                </c:pt>
                <c:pt idx="38057" formatCode="General">
                  <c:v>0.28813</c:v>
                </c:pt>
                <c:pt idx="38058" formatCode="General">
                  <c:v>0.28813</c:v>
                </c:pt>
                <c:pt idx="38059" formatCode="General">
                  <c:v>0.28813</c:v>
                </c:pt>
                <c:pt idx="38060" formatCode="General">
                  <c:v>0.28813</c:v>
                </c:pt>
                <c:pt idx="38061" formatCode="General">
                  <c:v>0.28813</c:v>
                </c:pt>
                <c:pt idx="38062" formatCode="General">
                  <c:v>0.28813</c:v>
                </c:pt>
                <c:pt idx="38063" formatCode="General">
                  <c:v>0.28813</c:v>
                </c:pt>
                <c:pt idx="38064" formatCode="General">
                  <c:v>0.28813</c:v>
                </c:pt>
                <c:pt idx="38065" formatCode="General">
                  <c:v>0.28813</c:v>
                </c:pt>
                <c:pt idx="38066" formatCode="General">
                  <c:v>0.28813</c:v>
                </c:pt>
                <c:pt idx="38067" formatCode="General">
                  <c:v>0.28813</c:v>
                </c:pt>
                <c:pt idx="38068" formatCode="General">
                  <c:v>0.28813</c:v>
                </c:pt>
                <c:pt idx="38069" formatCode="General">
                  <c:v>0.28813</c:v>
                </c:pt>
                <c:pt idx="38070" formatCode="General">
                  <c:v>0.28813</c:v>
                </c:pt>
                <c:pt idx="38071" formatCode="General">
                  <c:v>0.28813</c:v>
                </c:pt>
                <c:pt idx="38072" formatCode="General">
                  <c:v>0.28813</c:v>
                </c:pt>
                <c:pt idx="38073" formatCode="General">
                  <c:v>0.28813</c:v>
                </c:pt>
                <c:pt idx="38074" formatCode="General">
                  <c:v>0.28813</c:v>
                </c:pt>
                <c:pt idx="38075" formatCode="General">
                  <c:v>0.28813</c:v>
                </c:pt>
                <c:pt idx="38076" formatCode="General">
                  <c:v>0.28813</c:v>
                </c:pt>
                <c:pt idx="38077" formatCode="General">
                  <c:v>0.28813</c:v>
                </c:pt>
                <c:pt idx="38078" formatCode="General">
                  <c:v>0.28813</c:v>
                </c:pt>
                <c:pt idx="38079" formatCode="General">
                  <c:v>0.28813</c:v>
                </c:pt>
                <c:pt idx="38080" formatCode="General">
                  <c:v>0.28813</c:v>
                </c:pt>
                <c:pt idx="38081" formatCode="General">
                  <c:v>0.28813</c:v>
                </c:pt>
                <c:pt idx="38082" formatCode="General">
                  <c:v>0.28814000000000001</c:v>
                </c:pt>
                <c:pt idx="38083" formatCode="General">
                  <c:v>0.28814000000000001</c:v>
                </c:pt>
                <c:pt idx="38084" formatCode="General">
                  <c:v>0.28814000000000001</c:v>
                </c:pt>
                <c:pt idx="38085" formatCode="General">
                  <c:v>0.28814000000000001</c:v>
                </c:pt>
                <c:pt idx="38086" formatCode="General">
                  <c:v>0.28814000000000001</c:v>
                </c:pt>
                <c:pt idx="38087" formatCode="General">
                  <c:v>0.28814000000000001</c:v>
                </c:pt>
                <c:pt idx="38088" formatCode="General">
                  <c:v>0.28814000000000001</c:v>
                </c:pt>
                <c:pt idx="38089" formatCode="General">
                  <c:v>0.28814000000000001</c:v>
                </c:pt>
                <c:pt idx="38090" formatCode="General">
                  <c:v>0.28814000000000001</c:v>
                </c:pt>
                <c:pt idx="38091" formatCode="General">
                  <c:v>0.28814000000000001</c:v>
                </c:pt>
                <c:pt idx="38092" formatCode="General">
                  <c:v>0.28814000000000001</c:v>
                </c:pt>
                <c:pt idx="38093" formatCode="General">
                  <c:v>0.28814000000000001</c:v>
                </c:pt>
                <c:pt idx="38094" formatCode="General">
                  <c:v>0.28814000000000001</c:v>
                </c:pt>
                <c:pt idx="38095" formatCode="General">
                  <c:v>0.28814000000000001</c:v>
                </c:pt>
                <c:pt idx="38096" formatCode="General">
                  <c:v>0.28814000000000001</c:v>
                </c:pt>
                <c:pt idx="38097" formatCode="General">
                  <c:v>0.28814000000000001</c:v>
                </c:pt>
                <c:pt idx="38098" formatCode="General">
                  <c:v>0.28814000000000001</c:v>
                </c:pt>
                <c:pt idx="38099" formatCode="General">
                  <c:v>0.28814000000000001</c:v>
                </c:pt>
                <c:pt idx="38100" formatCode="General">
                  <c:v>0.28814000000000001</c:v>
                </c:pt>
                <c:pt idx="38101" formatCode="General">
                  <c:v>0.28814000000000001</c:v>
                </c:pt>
                <c:pt idx="38102" formatCode="General">
                  <c:v>0.28814000000000001</c:v>
                </c:pt>
                <c:pt idx="38103" formatCode="General">
                  <c:v>0.28814000000000001</c:v>
                </c:pt>
                <c:pt idx="38104" formatCode="General">
                  <c:v>0.28814000000000001</c:v>
                </c:pt>
                <c:pt idx="38105" formatCode="General">
                  <c:v>0.28814000000000001</c:v>
                </c:pt>
                <c:pt idx="38106" formatCode="General">
                  <c:v>0.28814000000000001</c:v>
                </c:pt>
                <c:pt idx="38107" formatCode="General">
                  <c:v>0.28814000000000001</c:v>
                </c:pt>
                <c:pt idx="38108" formatCode="General">
                  <c:v>0.28814000000000001</c:v>
                </c:pt>
                <c:pt idx="38109" formatCode="General">
                  <c:v>0.28814000000000001</c:v>
                </c:pt>
                <c:pt idx="38110" formatCode="General">
                  <c:v>0.28814000000000001</c:v>
                </c:pt>
                <c:pt idx="38111" formatCode="General">
                  <c:v>0.28814000000000001</c:v>
                </c:pt>
                <c:pt idx="38112" formatCode="General">
                  <c:v>0.28814000000000001</c:v>
                </c:pt>
                <c:pt idx="38113" formatCode="General">
                  <c:v>0.28814000000000001</c:v>
                </c:pt>
                <c:pt idx="38114" formatCode="General">
                  <c:v>0.28814000000000001</c:v>
                </c:pt>
                <c:pt idx="38115" formatCode="General">
                  <c:v>0.28814000000000001</c:v>
                </c:pt>
                <c:pt idx="38116" formatCode="General">
                  <c:v>0.28814000000000001</c:v>
                </c:pt>
                <c:pt idx="38117" formatCode="General">
                  <c:v>0.28814000000000001</c:v>
                </c:pt>
                <c:pt idx="38118" formatCode="General">
                  <c:v>0.28814000000000001</c:v>
                </c:pt>
                <c:pt idx="38119" formatCode="General">
                  <c:v>0.28814000000000001</c:v>
                </c:pt>
                <c:pt idx="38120" formatCode="General">
                  <c:v>0.28814000000000001</c:v>
                </c:pt>
                <c:pt idx="38121" formatCode="General">
                  <c:v>0.28814000000000001</c:v>
                </c:pt>
                <c:pt idx="38122" formatCode="General">
                  <c:v>0.28814000000000001</c:v>
                </c:pt>
                <c:pt idx="38123" formatCode="General">
                  <c:v>0.28814000000000001</c:v>
                </c:pt>
                <c:pt idx="38124" formatCode="General">
                  <c:v>0.28814000000000001</c:v>
                </c:pt>
                <c:pt idx="38125" formatCode="General">
                  <c:v>0.28814000000000001</c:v>
                </c:pt>
                <c:pt idx="38126" formatCode="General">
                  <c:v>0.28814000000000001</c:v>
                </c:pt>
                <c:pt idx="38127" formatCode="General">
                  <c:v>0.28814000000000001</c:v>
                </c:pt>
                <c:pt idx="38128" formatCode="General">
                  <c:v>0.28814000000000001</c:v>
                </c:pt>
                <c:pt idx="38129" formatCode="General">
                  <c:v>0.28814000000000001</c:v>
                </c:pt>
                <c:pt idx="38130" formatCode="General">
                  <c:v>0.28814000000000001</c:v>
                </c:pt>
                <c:pt idx="38131" formatCode="General">
                  <c:v>0.28814000000000001</c:v>
                </c:pt>
                <c:pt idx="38132" formatCode="General">
                  <c:v>0.28814000000000001</c:v>
                </c:pt>
                <c:pt idx="38133" formatCode="General">
                  <c:v>0.28814000000000001</c:v>
                </c:pt>
                <c:pt idx="38134" formatCode="General">
                  <c:v>0.28814000000000001</c:v>
                </c:pt>
                <c:pt idx="38135" formatCode="General">
                  <c:v>0.28814000000000001</c:v>
                </c:pt>
                <c:pt idx="38136" formatCode="General">
                  <c:v>0.28814000000000001</c:v>
                </c:pt>
                <c:pt idx="38137" formatCode="General">
                  <c:v>0.28814000000000001</c:v>
                </c:pt>
                <c:pt idx="38138" formatCode="General">
                  <c:v>0.28814000000000001</c:v>
                </c:pt>
                <c:pt idx="38139" formatCode="General">
                  <c:v>0.28815000000000002</c:v>
                </c:pt>
                <c:pt idx="38140" formatCode="General">
                  <c:v>0.28815000000000002</c:v>
                </c:pt>
                <c:pt idx="38141" formatCode="General">
                  <c:v>0.28815000000000002</c:v>
                </c:pt>
                <c:pt idx="38142" formatCode="General">
                  <c:v>0.28815000000000002</c:v>
                </c:pt>
                <c:pt idx="38143" formatCode="General">
                  <c:v>0.28815000000000002</c:v>
                </c:pt>
                <c:pt idx="38144" formatCode="General">
                  <c:v>0.28815000000000002</c:v>
                </c:pt>
                <c:pt idx="38145" formatCode="General">
                  <c:v>0.28815000000000002</c:v>
                </c:pt>
                <c:pt idx="38146" formatCode="General">
                  <c:v>0.28815000000000002</c:v>
                </c:pt>
                <c:pt idx="38147" formatCode="General">
                  <c:v>0.28815000000000002</c:v>
                </c:pt>
                <c:pt idx="38148" formatCode="General">
                  <c:v>0.28815000000000002</c:v>
                </c:pt>
                <c:pt idx="38149" formatCode="General">
                  <c:v>0.28815000000000002</c:v>
                </c:pt>
                <c:pt idx="38150" formatCode="General">
                  <c:v>0.28815000000000002</c:v>
                </c:pt>
                <c:pt idx="38151" formatCode="General">
                  <c:v>0.28815000000000002</c:v>
                </c:pt>
                <c:pt idx="38152" formatCode="General">
                  <c:v>0.28815000000000002</c:v>
                </c:pt>
                <c:pt idx="38153" formatCode="General">
                  <c:v>0.28815000000000002</c:v>
                </c:pt>
                <c:pt idx="38154" formatCode="General">
                  <c:v>0.28815000000000002</c:v>
                </c:pt>
                <c:pt idx="38155" formatCode="General">
                  <c:v>0.28815000000000002</c:v>
                </c:pt>
                <c:pt idx="38156" formatCode="General">
                  <c:v>0.28815000000000002</c:v>
                </c:pt>
                <c:pt idx="38157" formatCode="General">
                  <c:v>0.28815000000000002</c:v>
                </c:pt>
                <c:pt idx="38158" formatCode="General">
                  <c:v>0.28815000000000002</c:v>
                </c:pt>
                <c:pt idx="38159" formatCode="General">
                  <c:v>0.28815000000000002</c:v>
                </c:pt>
                <c:pt idx="38160" formatCode="General">
                  <c:v>0.28815000000000002</c:v>
                </c:pt>
                <c:pt idx="38161" formatCode="General">
                  <c:v>0.28815000000000002</c:v>
                </c:pt>
                <c:pt idx="38162" formatCode="General">
                  <c:v>0.28815000000000002</c:v>
                </c:pt>
                <c:pt idx="38163" formatCode="General">
                  <c:v>0.28815000000000002</c:v>
                </c:pt>
                <c:pt idx="38164" formatCode="General">
                  <c:v>0.28815000000000002</c:v>
                </c:pt>
                <c:pt idx="38165" formatCode="General">
                  <c:v>0.28815000000000002</c:v>
                </c:pt>
                <c:pt idx="38166" formatCode="General">
                  <c:v>0.28815000000000002</c:v>
                </c:pt>
                <c:pt idx="38167" formatCode="General">
                  <c:v>0.28815000000000002</c:v>
                </c:pt>
                <c:pt idx="38168" formatCode="General">
                  <c:v>0.28815000000000002</c:v>
                </c:pt>
                <c:pt idx="38169" formatCode="General">
                  <c:v>0.28815000000000002</c:v>
                </c:pt>
                <c:pt idx="38170" formatCode="General">
                  <c:v>0.28815000000000002</c:v>
                </c:pt>
                <c:pt idx="38171" formatCode="General">
                  <c:v>0.28815000000000002</c:v>
                </c:pt>
                <c:pt idx="38172" formatCode="General">
                  <c:v>0.28815000000000002</c:v>
                </c:pt>
                <c:pt idx="38173" formatCode="General">
                  <c:v>0.28815000000000002</c:v>
                </c:pt>
                <c:pt idx="38174" formatCode="General">
                  <c:v>0.28815000000000002</c:v>
                </c:pt>
                <c:pt idx="38175" formatCode="General">
                  <c:v>0.28815000000000002</c:v>
                </c:pt>
                <c:pt idx="38176" formatCode="General">
                  <c:v>0.28815000000000002</c:v>
                </c:pt>
                <c:pt idx="38177" formatCode="General">
                  <c:v>0.28815000000000002</c:v>
                </c:pt>
                <c:pt idx="38178" formatCode="General">
                  <c:v>0.28815000000000002</c:v>
                </c:pt>
                <c:pt idx="38179" formatCode="General">
                  <c:v>0.28815000000000002</c:v>
                </c:pt>
                <c:pt idx="38180" formatCode="General">
                  <c:v>0.28815000000000002</c:v>
                </c:pt>
                <c:pt idx="38181" formatCode="General">
                  <c:v>0.28815000000000002</c:v>
                </c:pt>
                <c:pt idx="38182" formatCode="General">
                  <c:v>0.28815000000000002</c:v>
                </c:pt>
                <c:pt idx="38183" formatCode="General">
                  <c:v>0.28815000000000002</c:v>
                </c:pt>
                <c:pt idx="38184" formatCode="General">
                  <c:v>0.28815000000000002</c:v>
                </c:pt>
                <c:pt idx="38185" formatCode="General">
                  <c:v>0.28815000000000002</c:v>
                </c:pt>
                <c:pt idx="38186" formatCode="General">
                  <c:v>0.28815000000000002</c:v>
                </c:pt>
                <c:pt idx="38187" formatCode="General">
                  <c:v>0.28815000000000002</c:v>
                </c:pt>
                <c:pt idx="38188" formatCode="General">
                  <c:v>0.28815000000000002</c:v>
                </c:pt>
                <c:pt idx="38189" formatCode="General">
                  <c:v>0.28815000000000002</c:v>
                </c:pt>
                <c:pt idx="38190" formatCode="General">
                  <c:v>0.28815000000000002</c:v>
                </c:pt>
                <c:pt idx="38191" formatCode="General">
                  <c:v>0.28815000000000002</c:v>
                </c:pt>
                <c:pt idx="38192" formatCode="General">
                  <c:v>0.28815000000000002</c:v>
                </c:pt>
                <c:pt idx="38193" formatCode="General">
                  <c:v>0.28816000000000003</c:v>
                </c:pt>
                <c:pt idx="38194" formatCode="General">
                  <c:v>0.28816000000000003</c:v>
                </c:pt>
                <c:pt idx="38195" formatCode="General">
                  <c:v>0.28816000000000003</c:v>
                </c:pt>
                <c:pt idx="38196" formatCode="General">
                  <c:v>0.28816000000000003</c:v>
                </c:pt>
                <c:pt idx="38197" formatCode="General">
                  <c:v>0.28816000000000003</c:v>
                </c:pt>
                <c:pt idx="38198" formatCode="General">
                  <c:v>0.28816000000000003</c:v>
                </c:pt>
                <c:pt idx="38199" formatCode="General">
                  <c:v>0.28816000000000003</c:v>
                </c:pt>
                <c:pt idx="38200" formatCode="General">
                  <c:v>0.28816000000000003</c:v>
                </c:pt>
                <c:pt idx="38201" formatCode="General">
                  <c:v>0.28816000000000003</c:v>
                </c:pt>
                <c:pt idx="38202" formatCode="General">
                  <c:v>0.28816000000000003</c:v>
                </c:pt>
                <c:pt idx="38203" formatCode="General">
                  <c:v>0.28816000000000003</c:v>
                </c:pt>
                <c:pt idx="38204" formatCode="General">
                  <c:v>0.28816000000000003</c:v>
                </c:pt>
                <c:pt idx="38205" formatCode="General">
                  <c:v>0.28816000000000003</c:v>
                </c:pt>
                <c:pt idx="38206" formatCode="General">
                  <c:v>0.28816000000000003</c:v>
                </c:pt>
                <c:pt idx="38207" formatCode="General">
                  <c:v>0.28816000000000003</c:v>
                </c:pt>
                <c:pt idx="38208" formatCode="General">
                  <c:v>0.28816000000000003</c:v>
                </c:pt>
                <c:pt idx="38209" formatCode="General">
                  <c:v>0.28816000000000003</c:v>
                </c:pt>
                <c:pt idx="38210" formatCode="General">
                  <c:v>0.28816000000000003</c:v>
                </c:pt>
                <c:pt idx="38211" formatCode="General">
                  <c:v>0.28816000000000003</c:v>
                </c:pt>
                <c:pt idx="38212" formatCode="General">
                  <c:v>0.28816000000000003</c:v>
                </c:pt>
                <c:pt idx="38213" formatCode="General">
                  <c:v>0.28816000000000003</c:v>
                </c:pt>
                <c:pt idx="38214" formatCode="General">
                  <c:v>0.28816000000000003</c:v>
                </c:pt>
                <c:pt idx="38215" formatCode="General">
                  <c:v>0.28816000000000003</c:v>
                </c:pt>
                <c:pt idx="38216" formatCode="General">
                  <c:v>0.28816000000000003</c:v>
                </c:pt>
                <c:pt idx="38217" formatCode="General">
                  <c:v>0.28816000000000003</c:v>
                </c:pt>
                <c:pt idx="38218" formatCode="General">
                  <c:v>0.28816000000000003</c:v>
                </c:pt>
                <c:pt idx="38219" formatCode="General">
                  <c:v>0.28816000000000003</c:v>
                </c:pt>
                <c:pt idx="38220" formatCode="General">
                  <c:v>0.28816000000000003</c:v>
                </c:pt>
                <c:pt idx="38221" formatCode="General">
                  <c:v>0.28816000000000003</c:v>
                </c:pt>
                <c:pt idx="38222" formatCode="General">
                  <c:v>0.28816000000000003</c:v>
                </c:pt>
                <c:pt idx="38223" formatCode="General">
                  <c:v>0.28816000000000003</c:v>
                </c:pt>
                <c:pt idx="38224" formatCode="General">
                  <c:v>0.28816000000000003</c:v>
                </c:pt>
                <c:pt idx="38225" formatCode="General">
                  <c:v>0.28816000000000003</c:v>
                </c:pt>
                <c:pt idx="38226" formatCode="General">
                  <c:v>0.28816000000000003</c:v>
                </c:pt>
                <c:pt idx="38227" formatCode="General">
                  <c:v>0.28816000000000003</c:v>
                </c:pt>
                <c:pt idx="38228" formatCode="General">
                  <c:v>0.28816000000000003</c:v>
                </c:pt>
                <c:pt idx="38229" formatCode="General">
                  <c:v>0.28816999999999998</c:v>
                </c:pt>
                <c:pt idx="38230" formatCode="General">
                  <c:v>0.28816999999999998</c:v>
                </c:pt>
                <c:pt idx="38231" formatCode="General">
                  <c:v>0.28816999999999998</c:v>
                </c:pt>
                <c:pt idx="38232" formatCode="General">
                  <c:v>0.28816999999999998</c:v>
                </c:pt>
                <c:pt idx="38233" formatCode="General">
                  <c:v>0.28816999999999998</c:v>
                </c:pt>
                <c:pt idx="38234" formatCode="General">
                  <c:v>0.28816999999999998</c:v>
                </c:pt>
                <c:pt idx="38235" formatCode="General">
                  <c:v>0.28816999999999998</c:v>
                </c:pt>
                <c:pt idx="38236" formatCode="General">
                  <c:v>0.28816999999999998</c:v>
                </c:pt>
                <c:pt idx="38237" formatCode="General">
                  <c:v>0.28816999999999998</c:v>
                </c:pt>
                <c:pt idx="38238" formatCode="General">
                  <c:v>0.28816999999999998</c:v>
                </c:pt>
                <c:pt idx="38239" formatCode="General">
                  <c:v>0.28816999999999998</c:v>
                </c:pt>
                <c:pt idx="38240" formatCode="General">
                  <c:v>0.28816999999999998</c:v>
                </c:pt>
                <c:pt idx="38241" formatCode="General">
                  <c:v>0.28816999999999998</c:v>
                </c:pt>
                <c:pt idx="38242" formatCode="General">
                  <c:v>0.28816999999999998</c:v>
                </c:pt>
                <c:pt idx="38243" formatCode="General">
                  <c:v>0.28816999999999998</c:v>
                </c:pt>
                <c:pt idx="38244" formatCode="General">
                  <c:v>0.28816999999999998</c:v>
                </c:pt>
                <c:pt idx="38245" formatCode="General">
                  <c:v>0.28816999999999998</c:v>
                </c:pt>
                <c:pt idx="38246" formatCode="General">
                  <c:v>0.28816999999999998</c:v>
                </c:pt>
                <c:pt idx="38247" formatCode="General">
                  <c:v>0.28816999999999998</c:v>
                </c:pt>
                <c:pt idx="38248" formatCode="General">
                  <c:v>0.28816999999999998</c:v>
                </c:pt>
                <c:pt idx="38249" formatCode="General">
                  <c:v>0.28816999999999998</c:v>
                </c:pt>
                <c:pt idx="38250" formatCode="General">
                  <c:v>0.28816999999999998</c:v>
                </c:pt>
                <c:pt idx="38251" formatCode="General">
                  <c:v>0.28816999999999998</c:v>
                </c:pt>
                <c:pt idx="38252" formatCode="General">
                  <c:v>0.28816999999999998</c:v>
                </c:pt>
                <c:pt idx="38253" formatCode="General">
                  <c:v>0.28816999999999998</c:v>
                </c:pt>
                <c:pt idx="38254" formatCode="General">
                  <c:v>0.28816999999999998</c:v>
                </c:pt>
                <c:pt idx="38255" formatCode="General">
                  <c:v>0.28816999999999998</c:v>
                </c:pt>
                <c:pt idx="38256" formatCode="General">
                  <c:v>0.28816999999999998</c:v>
                </c:pt>
                <c:pt idx="38257" formatCode="General">
                  <c:v>0.28816999999999998</c:v>
                </c:pt>
                <c:pt idx="38258" formatCode="General">
                  <c:v>0.28817999999999999</c:v>
                </c:pt>
                <c:pt idx="38259" formatCode="General">
                  <c:v>0.28817999999999999</c:v>
                </c:pt>
                <c:pt idx="38260" formatCode="General">
                  <c:v>0.28817999999999999</c:v>
                </c:pt>
                <c:pt idx="38261" formatCode="General">
                  <c:v>0.28817999999999999</c:v>
                </c:pt>
                <c:pt idx="38262" formatCode="General">
                  <c:v>0.28817999999999999</c:v>
                </c:pt>
                <c:pt idx="38263" formatCode="General">
                  <c:v>0.28817999999999999</c:v>
                </c:pt>
                <c:pt idx="38264" formatCode="General">
                  <c:v>0.28817999999999999</c:v>
                </c:pt>
                <c:pt idx="38265" formatCode="General">
                  <c:v>0.28817999999999999</c:v>
                </c:pt>
                <c:pt idx="38266" formatCode="General">
                  <c:v>0.28817999999999999</c:v>
                </c:pt>
                <c:pt idx="38267" formatCode="General">
                  <c:v>0.28817999999999999</c:v>
                </c:pt>
                <c:pt idx="38268" formatCode="General">
                  <c:v>0.28817999999999999</c:v>
                </c:pt>
                <c:pt idx="38269" formatCode="General">
                  <c:v>0.28817999999999999</c:v>
                </c:pt>
                <c:pt idx="38270" formatCode="General">
                  <c:v>0.28817999999999999</c:v>
                </c:pt>
                <c:pt idx="38271" formatCode="General">
                  <c:v>0.28817999999999999</c:v>
                </c:pt>
                <c:pt idx="38272" formatCode="General">
                  <c:v>0.28817999999999999</c:v>
                </c:pt>
                <c:pt idx="38273" formatCode="General">
                  <c:v>0.28817999999999999</c:v>
                </c:pt>
                <c:pt idx="38274" formatCode="General">
                  <c:v>0.28817999999999999</c:v>
                </c:pt>
                <c:pt idx="38275" formatCode="General">
                  <c:v>0.28817999999999999</c:v>
                </c:pt>
                <c:pt idx="38276" formatCode="General">
                  <c:v>0.28817999999999999</c:v>
                </c:pt>
                <c:pt idx="38277" formatCode="General">
                  <c:v>0.28817999999999999</c:v>
                </c:pt>
                <c:pt idx="38278" formatCode="General">
                  <c:v>0.28817999999999999</c:v>
                </c:pt>
                <c:pt idx="38279" formatCode="General">
                  <c:v>0.28817999999999999</c:v>
                </c:pt>
                <c:pt idx="38280" formatCode="General">
                  <c:v>0.28817999999999999</c:v>
                </c:pt>
                <c:pt idx="38281" formatCode="General">
                  <c:v>0.28817999999999999</c:v>
                </c:pt>
                <c:pt idx="38282" formatCode="General">
                  <c:v>0.28817999999999999</c:v>
                </c:pt>
                <c:pt idx="38283" formatCode="General">
                  <c:v>0.28817999999999999</c:v>
                </c:pt>
                <c:pt idx="38284" formatCode="General">
                  <c:v>0.28817999999999999</c:v>
                </c:pt>
                <c:pt idx="38285" formatCode="General">
                  <c:v>0.28817999999999999</c:v>
                </c:pt>
                <c:pt idx="38286" formatCode="General">
                  <c:v>0.28817999999999999</c:v>
                </c:pt>
                <c:pt idx="38287" formatCode="General">
                  <c:v>0.28819</c:v>
                </c:pt>
                <c:pt idx="38288" formatCode="General">
                  <c:v>0.28819</c:v>
                </c:pt>
                <c:pt idx="38289" formatCode="General">
                  <c:v>0.28819</c:v>
                </c:pt>
                <c:pt idx="38290" formatCode="General">
                  <c:v>0.28819</c:v>
                </c:pt>
                <c:pt idx="38291" formatCode="General">
                  <c:v>0.28819</c:v>
                </c:pt>
                <c:pt idx="38292" formatCode="General">
                  <c:v>0.28819</c:v>
                </c:pt>
                <c:pt idx="38293" formatCode="General">
                  <c:v>0.28819</c:v>
                </c:pt>
                <c:pt idx="38294" formatCode="General">
                  <c:v>0.28819</c:v>
                </c:pt>
                <c:pt idx="38295" formatCode="General">
                  <c:v>0.28819</c:v>
                </c:pt>
                <c:pt idx="38296" formatCode="General">
                  <c:v>0.28819</c:v>
                </c:pt>
                <c:pt idx="38297" formatCode="General">
                  <c:v>0.28819</c:v>
                </c:pt>
                <c:pt idx="38298" formatCode="General">
                  <c:v>0.28819</c:v>
                </c:pt>
                <c:pt idx="38299" formatCode="General">
                  <c:v>0.28819</c:v>
                </c:pt>
                <c:pt idx="38300" formatCode="General">
                  <c:v>0.28819</c:v>
                </c:pt>
                <c:pt idx="38301" formatCode="General">
                  <c:v>0.28819</c:v>
                </c:pt>
                <c:pt idx="38302" formatCode="General">
                  <c:v>0.28819</c:v>
                </c:pt>
                <c:pt idx="38303" formatCode="General">
                  <c:v>0.28819</c:v>
                </c:pt>
                <c:pt idx="38304" formatCode="General">
                  <c:v>0.28819</c:v>
                </c:pt>
                <c:pt idx="38305" formatCode="General">
                  <c:v>0.28819</c:v>
                </c:pt>
                <c:pt idx="38306" formatCode="General">
                  <c:v>0.28819</c:v>
                </c:pt>
                <c:pt idx="38307" formatCode="General">
                  <c:v>0.28819</c:v>
                </c:pt>
                <c:pt idx="38308" formatCode="General">
                  <c:v>0.28819</c:v>
                </c:pt>
                <c:pt idx="38309" formatCode="General">
                  <c:v>0.28819</c:v>
                </c:pt>
                <c:pt idx="38310" formatCode="General">
                  <c:v>0.28819</c:v>
                </c:pt>
                <c:pt idx="38311" formatCode="General">
                  <c:v>0.28819</c:v>
                </c:pt>
                <c:pt idx="38312" formatCode="General">
                  <c:v>0.28819</c:v>
                </c:pt>
                <c:pt idx="38313" formatCode="General">
                  <c:v>0.28819</c:v>
                </c:pt>
                <c:pt idx="38314" formatCode="General">
                  <c:v>0.28819</c:v>
                </c:pt>
                <c:pt idx="38315" formatCode="General">
                  <c:v>0.28819</c:v>
                </c:pt>
                <c:pt idx="38316" formatCode="General">
                  <c:v>0.28819</c:v>
                </c:pt>
                <c:pt idx="38317" formatCode="General">
                  <c:v>0.28819</c:v>
                </c:pt>
                <c:pt idx="38318" formatCode="General">
                  <c:v>0.28819</c:v>
                </c:pt>
                <c:pt idx="38319" formatCode="General">
                  <c:v>0.28820000000000001</c:v>
                </c:pt>
                <c:pt idx="38320" formatCode="General">
                  <c:v>0.28820000000000001</c:v>
                </c:pt>
                <c:pt idx="38321" formatCode="General">
                  <c:v>0.28820000000000001</c:v>
                </c:pt>
                <c:pt idx="38322" formatCode="General">
                  <c:v>0.28820000000000001</c:v>
                </c:pt>
                <c:pt idx="38323" formatCode="General">
                  <c:v>0.28820000000000001</c:v>
                </c:pt>
                <c:pt idx="38324" formatCode="General">
                  <c:v>0.28820000000000001</c:v>
                </c:pt>
                <c:pt idx="38325" formatCode="General">
                  <c:v>0.28820000000000001</c:v>
                </c:pt>
                <c:pt idx="38326" formatCode="General">
                  <c:v>0.28820000000000001</c:v>
                </c:pt>
                <c:pt idx="38327" formatCode="General">
                  <c:v>0.28820000000000001</c:v>
                </c:pt>
                <c:pt idx="38328" formatCode="General">
                  <c:v>0.28820000000000001</c:v>
                </c:pt>
                <c:pt idx="38329" formatCode="General">
                  <c:v>0.28820000000000001</c:v>
                </c:pt>
                <c:pt idx="38330" formatCode="General">
                  <c:v>0.28820000000000001</c:v>
                </c:pt>
                <c:pt idx="38331" formatCode="General">
                  <c:v>0.28820000000000001</c:v>
                </c:pt>
                <c:pt idx="38332" formatCode="General">
                  <c:v>0.28820000000000001</c:v>
                </c:pt>
                <c:pt idx="38333" formatCode="General">
                  <c:v>0.28820000000000001</c:v>
                </c:pt>
                <c:pt idx="38334" formatCode="General">
                  <c:v>0.28820000000000001</c:v>
                </c:pt>
                <c:pt idx="38335" formatCode="General">
                  <c:v>0.28820000000000001</c:v>
                </c:pt>
                <c:pt idx="38336" formatCode="General">
                  <c:v>0.28820000000000001</c:v>
                </c:pt>
                <c:pt idx="38337" formatCode="General">
                  <c:v>0.28820000000000001</c:v>
                </c:pt>
                <c:pt idx="38338" formatCode="General">
                  <c:v>0.28820000000000001</c:v>
                </c:pt>
                <c:pt idx="38339" formatCode="General">
                  <c:v>0.28820000000000001</c:v>
                </c:pt>
                <c:pt idx="38340" formatCode="General">
                  <c:v>0.28820000000000001</c:v>
                </c:pt>
                <c:pt idx="38341" formatCode="General">
                  <c:v>0.28820000000000001</c:v>
                </c:pt>
                <c:pt idx="38342" formatCode="General">
                  <c:v>0.28820000000000001</c:v>
                </c:pt>
                <c:pt idx="38343" formatCode="General">
                  <c:v>0.28820000000000001</c:v>
                </c:pt>
                <c:pt idx="38344" formatCode="General">
                  <c:v>0.28820000000000001</c:v>
                </c:pt>
                <c:pt idx="38345" formatCode="General">
                  <c:v>0.28820000000000001</c:v>
                </c:pt>
                <c:pt idx="38346" formatCode="General">
                  <c:v>0.28820000000000001</c:v>
                </c:pt>
                <c:pt idx="38347" formatCode="General">
                  <c:v>0.28820000000000001</c:v>
                </c:pt>
                <c:pt idx="38348" formatCode="General">
                  <c:v>0.28820000000000001</c:v>
                </c:pt>
                <c:pt idx="38349" formatCode="General">
                  <c:v>0.28820000000000001</c:v>
                </c:pt>
                <c:pt idx="38350" formatCode="General">
                  <c:v>0.28820000000000001</c:v>
                </c:pt>
                <c:pt idx="38351" formatCode="General">
                  <c:v>0.28820000000000001</c:v>
                </c:pt>
                <c:pt idx="38352" formatCode="General">
                  <c:v>0.28820000000000001</c:v>
                </c:pt>
                <c:pt idx="38353" formatCode="General">
                  <c:v>0.28820000000000001</c:v>
                </c:pt>
                <c:pt idx="38354" formatCode="General">
                  <c:v>0.28820000000000001</c:v>
                </c:pt>
                <c:pt idx="38355" formatCode="General">
                  <c:v>0.28821000000000002</c:v>
                </c:pt>
                <c:pt idx="38356" formatCode="General">
                  <c:v>0.28821000000000002</c:v>
                </c:pt>
                <c:pt idx="38357" formatCode="General">
                  <c:v>0.28821000000000002</c:v>
                </c:pt>
                <c:pt idx="38358" formatCode="General">
                  <c:v>0.28821000000000002</c:v>
                </c:pt>
                <c:pt idx="38359" formatCode="General">
                  <c:v>0.28821000000000002</c:v>
                </c:pt>
                <c:pt idx="38360" formatCode="General">
                  <c:v>0.28821000000000002</c:v>
                </c:pt>
                <c:pt idx="38361" formatCode="General">
                  <c:v>0.28821000000000002</c:v>
                </c:pt>
                <c:pt idx="38362" formatCode="General">
                  <c:v>0.28821000000000002</c:v>
                </c:pt>
                <c:pt idx="38363" formatCode="General">
                  <c:v>0.28821000000000002</c:v>
                </c:pt>
                <c:pt idx="38364" formatCode="General">
                  <c:v>0.28821000000000002</c:v>
                </c:pt>
                <c:pt idx="38365" formatCode="General">
                  <c:v>0.28821000000000002</c:v>
                </c:pt>
                <c:pt idx="38366" formatCode="General">
                  <c:v>0.28821000000000002</c:v>
                </c:pt>
                <c:pt idx="38367" formatCode="General">
                  <c:v>0.28821000000000002</c:v>
                </c:pt>
                <c:pt idx="38368" formatCode="General">
                  <c:v>0.28821000000000002</c:v>
                </c:pt>
                <c:pt idx="38369" formatCode="General">
                  <c:v>0.28821000000000002</c:v>
                </c:pt>
                <c:pt idx="38370" formatCode="General">
                  <c:v>0.28821000000000002</c:v>
                </c:pt>
                <c:pt idx="38371" formatCode="General">
                  <c:v>0.28821000000000002</c:v>
                </c:pt>
                <c:pt idx="38372" formatCode="General">
                  <c:v>0.28821000000000002</c:v>
                </c:pt>
                <c:pt idx="38373" formatCode="General">
                  <c:v>0.28821000000000002</c:v>
                </c:pt>
                <c:pt idx="38374" formatCode="General">
                  <c:v>0.28821000000000002</c:v>
                </c:pt>
                <c:pt idx="38375" formatCode="General">
                  <c:v>0.28821000000000002</c:v>
                </c:pt>
                <c:pt idx="38376" formatCode="General">
                  <c:v>0.28821000000000002</c:v>
                </c:pt>
                <c:pt idx="38377" formatCode="General">
                  <c:v>0.28821000000000002</c:v>
                </c:pt>
                <c:pt idx="38378" formatCode="General">
                  <c:v>0.28821000000000002</c:v>
                </c:pt>
                <c:pt idx="38379" formatCode="General">
                  <c:v>0.28821000000000002</c:v>
                </c:pt>
                <c:pt idx="38380" formatCode="General">
                  <c:v>0.28821000000000002</c:v>
                </c:pt>
                <c:pt idx="38381" formatCode="General">
                  <c:v>0.28821000000000002</c:v>
                </c:pt>
                <c:pt idx="38382" formatCode="General">
                  <c:v>0.28821000000000002</c:v>
                </c:pt>
                <c:pt idx="38383" formatCode="General">
                  <c:v>0.28821000000000002</c:v>
                </c:pt>
                <c:pt idx="38384" formatCode="General">
                  <c:v>0.28821000000000002</c:v>
                </c:pt>
                <c:pt idx="38385" formatCode="General">
                  <c:v>0.28821000000000002</c:v>
                </c:pt>
                <c:pt idx="38386" formatCode="General">
                  <c:v>0.28821000000000002</c:v>
                </c:pt>
                <c:pt idx="38387" formatCode="General">
                  <c:v>0.28821000000000002</c:v>
                </c:pt>
                <c:pt idx="38388" formatCode="General">
                  <c:v>0.28821000000000002</c:v>
                </c:pt>
                <c:pt idx="38389" formatCode="General">
                  <c:v>0.28821000000000002</c:v>
                </c:pt>
                <c:pt idx="38390" formatCode="General">
                  <c:v>0.28821000000000002</c:v>
                </c:pt>
                <c:pt idx="38391" formatCode="General">
                  <c:v>0.28821000000000002</c:v>
                </c:pt>
                <c:pt idx="38392" formatCode="General">
                  <c:v>0.28821000000000002</c:v>
                </c:pt>
                <c:pt idx="38393" formatCode="General">
                  <c:v>0.28821000000000002</c:v>
                </c:pt>
                <c:pt idx="38394" formatCode="General">
                  <c:v>0.28821000000000002</c:v>
                </c:pt>
                <c:pt idx="38395" formatCode="General">
                  <c:v>0.28821999999999998</c:v>
                </c:pt>
                <c:pt idx="38396" formatCode="General">
                  <c:v>0.28821999999999998</c:v>
                </c:pt>
                <c:pt idx="38397" formatCode="General">
                  <c:v>0.28821999999999998</c:v>
                </c:pt>
                <c:pt idx="38398" formatCode="General">
                  <c:v>0.28821999999999998</c:v>
                </c:pt>
                <c:pt idx="38399" formatCode="General">
                  <c:v>0.28821999999999998</c:v>
                </c:pt>
                <c:pt idx="38400" formatCode="General">
                  <c:v>0.28821999999999998</c:v>
                </c:pt>
                <c:pt idx="38401" formatCode="General">
                  <c:v>0.28821999999999998</c:v>
                </c:pt>
                <c:pt idx="38402" formatCode="General">
                  <c:v>0.28821999999999998</c:v>
                </c:pt>
                <c:pt idx="38403" formatCode="General">
                  <c:v>0.28821999999999998</c:v>
                </c:pt>
                <c:pt idx="38404" formatCode="General">
                  <c:v>0.28821999999999998</c:v>
                </c:pt>
                <c:pt idx="38405" formatCode="General">
                  <c:v>0.28821999999999998</c:v>
                </c:pt>
                <c:pt idx="38406" formatCode="General">
                  <c:v>0.28821999999999998</c:v>
                </c:pt>
                <c:pt idx="38407" formatCode="General">
                  <c:v>0.28821999999999998</c:v>
                </c:pt>
                <c:pt idx="38408" formatCode="General">
                  <c:v>0.28821999999999998</c:v>
                </c:pt>
                <c:pt idx="38409" formatCode="General">
                  <c:v>0.28821999999999998</c:v>
                </c:pt>
                <c:pt idx="38410" formatCode="General">
                  <c:v>0.28821999999999998</c:v>
                </c:pt>
                <c:pt idx="38411" formatCode="General">
                  <c:v>0.28821999999999998</c:v>
                </c:pt>
                <c:pt idx="38412" formatCode="General">
                  <c:v>0.28821999999999998</c:v>
                </c:pt>
                <c:pt idx="38413" formatCode="General">
                  <c:v>0.28821999999999998</c:v>
                </c:pt>
                <c:pt idx="38414" formatCode="General">
                  <c:v>0.28821999999999998</c:v>
                </c:pt>
                <c:pt idx="38415" formatCode="General">
                  <c:v>0.28821999999999998</c:v>
                </c:pt>
                <c:pt idx="38416" formatCode="General">
                  <c:v>0.28821999999999998</c:v>
                </c:pt>
                <c:pt idx="38417" formatCode="General">
                  <c:v>0.28821999999999998</c:v>
                </c:pt>
                <c:pt idx="38418" formatCode="General">
                  <c:v>0.28821999999999998</c:v>
                </c:pt>
                <c:pt idx="38419" formatCode="General">
                  <c:v>0.28821999999999998</c:v>
                </c:pt>
                <c:pt idx="38420" formatCode="General">
                  <c:v>0.28821999999999998</c:v>
                </c:pt>
                <c:pt idx="38421" formatCode="General">
                  <c:v>0.28821999999999998</c:v>
                </c:pt>
                <c:pt idx="38422" formatCode="General">
                  <c:v>0.28821999999999998</c:v>
                </c:pt>
                <c:pt idx="38423" formatCode="General">
                  <c:v>0.28821999999999998</c:v>
                </c:pt>
                <c:pt idx="38424" formatCode="General">
                  <c:v>0.28821999999999998</c:v>
                </c:pt>
                <c:pt idx="38425" formatCode="General">
                  <c:v>0.28821999999999998</c:v>
                </c:pt>
                <c:pt idx="38426" formatCode="General">
                  <c:v>0.28821999999999998</c:v>
                </c:pt>
                <c:pt idx="38427" formatCode="General">
                  <c:v>0.28821999999999998</c:v>
                </c:pt>
                <c:pt idx="38428" formatCode="General">
                  <c:v>0.28821999999999998</c:v>
                </c:pt>
                <c:pt idx="38429" formatCode="General">
                  <c:v>0.28821999999999998</c:v>
                </c:pt>
                <c:pt idx="38430" formatCode="General">
                  <c:v>0.28822999999999999</c:v>
                </c:pt>
                <c:pt idx="38431" formatCode="General">
                  <c:v>0.28822999999999999</c:v>
                </c:pt>
                <c:pt idx="38432" formatCode="General">
                  <c:v>0.28822999999999999</c:v>
                </c:pt>
                <c:pt idx="38433" formatCode="General">
                  <c:v>0.28822999999999999</c:v>
                </c:pt>
                <c:pt idx="38434" formatCode="General">
                  <c:v>0.28822999999999999</c:v>
                </c:pt>
                <c:pt idx="38435" formatCode="General">
                  <c:v>0.28822999999999999</c:v>
                </c:pt>
                <c:pt idx="38436" formatCode="General">
                  <c:v>0.28822999999999999</c:v>
                </c:pt>
                <c:pt idx="38437" formatCode="General">
                  <c:v>0.28822999999999999</c:v>
                </c:pt>
                <c:pt idx="38438" formatCode="General">
                  <c:v>0.28822999999999999</c:v>
                </c:pt>
                <c:pt idx="38439" formatCode="General">
                  <c:v>0.28822999999999999</c:v>
                </c:pt>
                <c:pt idx="38440" formatCode="General">
                  <c:v>0.28822999999999999</c:v>
                </c:pt>
                <c:pt idx="38441" formatCode="General">
                  <c:v>0.28822999999999999</c:v>
                </c:pt>
                <c:pt idx="38442" formatCode="General">
                  <c:v>0.28822999999999999</c:v>
                </c:pt>
                <c:pt idx="38443" formatCode="General">
                  <c:v>0.28822999999999999</c:v>
                </c:pt>
                <c:pt idx="38444" formatCode="General">
                  <c:v>0.28822999999999999</c:v>
                </c:pt>
                <c:pt idx="38445" formatCode="General">
                  <c:v>0.28822999999999999</c:v>
                </c:pt>
                <c:pt idx="38446" formatCode="General">
                  <c:v>0.28822999999999999</c:v>
                </c:pt>
                <c:pt idx="38447" formatCode="General">
                  <c:v>0.28822999999999999</c:v>
                </c:pt>
                <c:pt idx="38448" formatCode="General">
                  <c:v>0.28822999999999999</c:v>
                </c:pt>
                <c:pt idx="38449" formatCode="General">
                  <c:v>0.28822999999999999</c:v>
                </c:pt>
                <c:pt idx="38450" formatCode="General">
                  <c:v>0.28822999999999999</c:v>
                </c:pt>
                <c:pt idx="38451" formatCode="General">
                  <c:v>0.28822999999999999</c:v>
                </c:pt>
                <c:pt idx="38452" formatCode="General">
                  <c:v>0.28822999999999999</c:v>
                </c:pt>
                <c:pt idx="38453" formatCode="General">
                  <c:v>0.28822999999999999</c:v>
                </c:pt>
                <c:pt idx="38454" formatCode="General">
                  <c:v>0.28822999999999999</c:v>
                </c:pt>
                <c:pt idx="38455" formatCode="General">
                  <c:v>0.28822999999999999</c:v>
                </c:pt>
                <c:pt idx="38456" formatCode="General">
                  <c:v>0.28822999999999999</c:v>
                </c:pt>
                <c:pt idx="38457" formatCode="General">
                  <c:v>0.28822999999999999</c:v>
                </c:pt>
                <c:pt idx="38458" formatCode="General">
                  <c:v>0.28822999999999999</c:v>
                </c:pt>
                <c:pt idx="38459" formatCode="General">
                  <c:v>0.28824</c:v>
                </c:pt>
                <c:pt idx="38460" formatCode="General">
                  <c:v>0.28824</c:v>
                </c:pt>
                <c:pt idx="38461" formatCode="General">
                  <c:v>0.28824</c:v>
                </c:pt>
                <c:pt idx="38462" formatCode="General">
                  <c:v>0.28824</c:v>
                </c:pt>
                <c:pt idx="38463" formatCode="General">
                  <c:v>0.28824</c:v>
                </c:pt>
                <c:pt idx="38464" formatCode="General">
                  <c:v>0.28824</c:v>
                </c:pt>
                <c:pt idx="38465" formatCode="General">
                  <c:v>0.28824</c:v>
                </c:pt>
                <c:pt idx="38466" formatCode="General">
                  <c:v>0.28824</c:v>
                </c:pt>
                <c:pt idx="38467" formatCode="General">
                  <c:v>0.28824</c:v>
                </c:pt>
                <c:pt idx="38468" formatCode="General">
                  <c:v>0.28824</c:v>
                </c:pt>
                <c:pt idx="38469" formatCode="General">
                  <c:v>0.28824</c:v>
                </c:pt>
                <c:pt idx="38470" formatCode="General">
                  <c:v>0.28824</c:v>
                </c:pt>
                <c:pt idx="38471" formatCode="General">
                  <c:v>0.28824</c:v>
                </c:pt>
                <c:pt idx="38472" formatCode="General">
                  <c:v>0.28824</c:v>
                </c:pt>
                <c:pt idx="38473" formatCode="General">
                  <c:v>0.28824</c:v>
                </c:pt>
                <c:pt idx="38474" formatCode="General">
                  <c:v>0.28824</c:v>
                </c:pt>
                <c:pt idx="38475" formatCode="General">
                  <c:v>0.28824</c:v>
                </c:pt>
                <c:pt idx="38476" formatCode="General">
                  <c:v>0.28824</c:v>
                </c:pt>
                <c:pt idx="38477" formatCode="General">
                  <c:v>0.28824</c:v>
                </c:pt>
                <c:pt idx="38478" formatCode="General">
                  <c:v>0.28824</c:v>
                </c:pt>
                <c:pt idx="38479" formatCode="General">
                  <c:v>0.28824</c:v>
                </c:pt>
                <c:pt idx="38480" formatCode="General">
                  <c:v>0.28824</c:v>
                </c:pt>
                <c:pt idx="38481" formatCode="General">
                  <c:v>0.28824</c:v>
                </c:pt>
                <c:pt idx="38482" formatCode="General">
                  <c:v>0.28824</c:v>
                </c:pt>
                <c:pt idx="38483" formatCode="General">
                  <c:v>0.28824</c:v>
                </c:pt>
                <c:pt idx="38484" formatCode="General">
                  <c:v>0.28824</c:v>
                </c:pt>
                <c:pt idx="38485" formatCode="General">
                  <c:v>0.28825000000000001</c:v>
                </c:pt>
                <c:pt idx="38486" formatCode="General">
                  <c:v>0.28825000000000001</c:v>
                </c:pt>
                <c:pt idx="38487" formatCode="General">
                  <c:v>0.28825000000000001</c:v>
                </c:pt>
                <c:pt idx="38488" formatCode="General">
                  <c:v>0.28825000000000001</c:v>
                </c:pt>
                <c:pt idx="38489" formatCode="General">
                  <c:v>0.28825000000000001</c:v>
                </c:pt>
                <c:pt idx="38490" formatCode="General">
                  <c:v>0.28825000000000001</c:v>
                </c:pt>
                <c:pt idx="38491" formatCode="General">
                  <c:v>0.28825000000000001</c:v>
                </c:pt>
                <c:pt idx="38492" formatCode="General">
                  <c:v>0.28825000000000001</c:v>
                </c:pt>
                <c:pt idx="38493" formatCode="General">
                  <c:v>0.28825000000000001</c:v>
                </c:pt>
                <c:pt idx="38494" formatCode="General">
                  <c:v>0.28825000000000001</c:v>
                </c:pt>
                <c:pt idx="38495" formatCode="General">
                  <c:v>0.28825000000000001</c:v>
                </c:pt>
                <c:pt idx="38496" formatCode="General">
                  <c:v>0.28825000000000001</c:v>
                </c:pt>
                <c:pt idx="38497" formatCode="General">
                  <c:v>0.28825000000000001</c:v>
                </c:pt>
                <c:pt idx="38498" formatCode="General">
                  <c:v>0.28825000000000001</c:v>
                </c:pt>
                <c:pt idx="38499" formatCode="General">
                  <c:v>0.28825000000000001</c:v>
                </c:pt>
                <c:pt idx="38500" formatCode="General">
                  <c:v>0.28825000000000001</c:v>
                </c:pt>
                <c:pt idx="38501" formatCode="General">
                  <c:v>0.28825000000000001</c:v>
                </c:pt>
                <c:pt idx="38502" formatCode="General">
                  <c:v>0.28825000000000001</c:v>
                </c:pt>
                <c:pt idx="38503" formatCode="General">
                  <c:v>0.28825000000000001</c:v>
                </c:pt>
                <c:pt idx="38504" formatCode="General">
                  <c:v>0.28825000000000001</c:v>
                </c:pt>
                <c:pt idx="38505" formatCode="General">
                  <c:v>0.28825000000000001</c:v>
                </c:pt>
                <c:pt idx="38506" formatCode="General">
                  <c:v>0.28825000000000001</c:v>
                </c:pt>
                <c:pt idx="38507" formatCode="General">
                  <c:v>0.28825000000000001</c:v>
                </c:pt>
                <c:pt idx="38508" formatCode="General">
                  <c:v>0.28825000000000001</c:v>
                </c:pt>
                <c:pt idx="38509" formatCode="General">
                  <c:v>0.28825000000000001</c:v>
                </c:pt>
                <c:pt idx="38510" formatCode="General">
                  <c:v>0.28825000000000001</c:v>
                </c:pt>
                <c:pt idx="38511" formatCode="General">
                  <c:v>0.28826000000000002</c:v>
                </c:pt>
                <c:pt idx="38512" formatCode="General">
                  <c:v>0.28826000000000002</c:v>
                </c:pt>
                <c:pt idx="38513" formatCode="General">
                  <c:v>0.28826000000000002</c:v>
                </c:pt>
                <c:pt idx="38514" formatCode="General">
                  <c:v>0.28826000000000002</c:v>
                </c:pt>
                <c:pt idx="38515" formatCode="General">
                  <c:v>0.28826000000000002</c:v>
                </c:pt>
                <c:pt idx="38516" formatCode="General">
                  <c:v>0.28826000000000002</c:v>
                </c:pt>
                <c:pt idx="38517" formatCode="General">
                  <c:v>0.28826000000000002</c:v>
                </c:pt>
                <c:pt idx="38518" formatCode="General">
                  <c:v>0.28826000000000002</c:v>
                </c:pt>
                <c:pt idx="38519" formatCode="General">
                  <c:v>0.28826000000000002</c:v>
                </c:pt>
                <c:pt idx="38520" formatCode="General">
                  <c:v>0.28826000000000002</c:v>
                </c:pt>
                <c:pt idx="38521" formatCode="General">
                  <c:v>0.28826000000000002</c:v>
                </c:pt>
                <c:pt idx="38522" formatCode="General">
                  <c:v>0.28826000000000002</c:v>
                </c:pt>
                <c:pt idx="38523" formatCode="General">
                  <c:v>0.28826000000000002</c:v>
                </c:pt>
                <c:pt idx="38524" formatCode="General">
                  <c:v>0.28826000000000002</c:v>
                </c:pt>
                <c:pt idx="38525" formatCode="General">
                  <c:v>0.28826000000000002</c:v>
                </c:pt>
                <c:pt idx="38526" formatCode="General">
                  <c:v>0.28826000000000002</c:v>
                </c:pt>
                <c:pt idx="38527" formatCode="General">
                  <c:v>0.28826000000000002</c:v>
                </c:pt>
                <c:pt idx="38528" formatCode="General">
                  <c:v>0.28826000000000002</c:v>
                </c:pt>
                <c:pt idx="38529" formatCode="General">
                  <c:v>0.28826000000000002</c:v>
                </c:pt>
                <c:pt idx="38530" formatCode="General">
                  <c:v>0.28826000000000002</c:v>
                </c:pt>
                <c:pt idx="38531" formatCode="General">
                  <c:v>0.28826000000000002</c:v>
                </c:pt>
                <c:pt idx="38532" formatCode="General">
                  <c:v>0.28826000000000002</c:v>
                </c:pt>
                <c:pt idx="38533" formatCode="General">
                  <c:v>0.28826000000000002</c:v>
                </c:pt>
                <c:pt idx="38534" formatCode="General">
                  <c:v>0.28826000000000002</c:v>
                </c:pt>
                <c:pt idx="38535" formatCode="General">
                  <c:v>0.28826000000000002</c:v>
                </c:pt>
                <c:pt idx="38536" formatCode="General">
                  <c:v>0.28826000000000002</c:v>
                </c:pt>
                <c:pt idx="38537" formatCode="General">
                  <c:v>0.28826000000000002</c:v>
                </c:pt>
                <c:pt idx="38538" formatCode="General">
                  <c:v>0.28827000000000003</c:v>
                </c:pt>
                <c:pt idx="38539" formatCode="General">
                  <c:v>0.28827000000000003</c:v>
                </c:pt>
                <c:pt idx="38540" formatCode="General">
                  <c:v>0.28827000000000003</c:v>
                </c:pt>
                <c:pt idx="38541" formatCode="General">
                  <c:v>0.28827000000000003</c:v>
                </c:pt>
                <c:pt idx="38542" formatCode="General">
                  <c:v>0.28827000000000003</c:v>
                </c:pt>
                <c:pt idx="38543" formatCode="General">
                  <c:v>0.28827000000000003</c:v>
                </c:pt>
                <c:pt idx="38544" formatCode="General">
                  <c:v>0.28827000000000003</c:v>
                </c:pt>
                <c:pt idx="38545" formatCode="General">
                  <c:v>0.28827000000000003</c:v>
                </c:pt>
                <c:pt idx="38546" formatCode="General">
                  <c:v>0.28827000000000003</c:v>
                </c:pt>
                <c:pt idx="38547" formatCode="General">
                  <c:v>0.28827000000000003</c:v>
                </c:pt>
                <c:pt idx="38548" formatCode="General">
                  <c:v>0.28827000000000003</c:v>
                </c:pt>
                <c:pt idx="38549" formatCode="General">
                  <c:v>0.28827000000000003</c:v>
                </c:pt>
                <c:pt idx="38550" formatCode="General">
                  <c:v>0.28827000000000003</c:v>
                </c:pt>
                <c:pt idx="38551" formatCode="General">
                  <c:v>0.28827000000000003</c:v>
                </c:pt>
                <c:pt idx="38552" formatCode="General">
                  <c:v>0.28827000000000003</c:v>
                </c:pt>
                <c:pt idx="38553" formatCode="General">
                  <c:v>0.28827000000000003</c:v>
                </c:pt>
                <c:pt idx="38554" formatCode="General">
                  <c:v>0.28827000000000003</c:v>
                </c:pt>
                <c:pt idx="38555" formatCode="General">
                  <c:v>0.28827000000000003</c:v>
                </c:pt>
                <c:pt idx="38556" formatCode="General">
                  <c:v>0.28827000000000003</c:v>
                </c:pt>
                <c:pt idx="38557" formatCode="General">
                  <c:v>0.28827000000000003</c:v>
                </c:pt>
                <c:pt idx="38558" formatCode="General">
                  <c:v>0.28827000000000003</c:v>
                </c:pt>
                <c:pt idx="38559" formatCode="General">
                  <c:v>0.28827000000000003</c:v>
                </c:pt>
                <c:pt idx="38560" formatCode="General">
                  <c:v>0.28827000000000003</c:v>
                </c:pt>
                <c:pt idx="38561" formatCode="General">
                  <c:v>0.28827000000000003</c:v>
                </c:pt>
                <c:pt idx="38562" formatCode="General">
                  <c:v>0.28827000000000003</c:v>
                </c:pt>
                <c:pt idx="38563" formatCode="General">
                  <c:v>0.28827000000000003</c:v>
                </c:pt>
                <c:pt idx="38564" formatCode="General">
                  <c:v>0.28827000000000003</c:v>
                </c:pt>
                <c:pt idx="38565" formatCode="General">
                  <c:v>0.28827000000000003</c:v>
                </c:pt>
                <c:pt idx="38566" formatCode="General">
                  <c:v>0.28827000000000003</c:v>
                </c:pt>
                <c:pt idx="38567" formatCode="General">
                  <c:v>0.28827000000000003</c:v>
                </c:pt>
                <c:pt idx="38568" formatCode="General">
                  <c:v>0.28827000000000003</c:v>
                </c:pt>
                <c:pt idx="38569" formatCode="General">
                  <c:v>0.28827000000000003</c:v>
                </c:pt>
                <c:pt idx="38570" formatCode="General">
                  <c:v>0.28827999999999998</c:v>
                </c:pt>
                <c:pt idx="38571" formatCode="General">
                  <c:v>0.28827999999999998</c:v>
                </c:pt>
                <c:pt idx="38572" formatCode="General">
                  <c:v>0.28827999999999998</c:v>
                </c:pt>
                <c:pt idx="38573" formatCode="General">
                  <c:v>0.28827999999999998</c:v>
                </c:pt>
                <c:pt idx="38574" formatCode="General">
                  <c:v>0.28827999999999998</c:v>
                </c:pt>
                <c:pt idx="38575" formatCode="General">
                  <c:v>0.28827999999999998</c:v>
                </c:pt>
                <c:pt idx="38576" formatCode="General">
                  <c:v>0.28827999999999998</c:v>
                </c:pt>
                <c:pt idx="38577" formatCode="General">
                  <c:v>0.28827999999999998</c:v>
                </c:pt>
                <c:pt idx="38578" formatCode="General">
                  <c:v>0.28827999999999998</c:v>
                </c:pt>
                <c:pt idx="38579" formatCode="General">
                  <c:v>0.28827999999999998</c:v>
                </c:pt>
                <c:pt idx="38580" formatCode="General">
                  <c:v>0.28827999999999998</c:v>
                </c:pt>
                <c:pt idx="38581" formatCode="General">
                  <c:v>0.28827999999999998</c:v>
                </c:pt>
                <c:pt idx="38582" formatCode="General">
                  <c:v>0.28827999999999998</c:v>
                </c:pt>
                <c:pt idx="38583" formatCode="General">
                  <c:v>0.28827999999999998</c:v>
                </c:pt>
                <c:pt idx="38584" formatCode="General">
                  <c:v>0.28827999999999998</c:v>
                </c:pt>
                <c:pt idx="38585" formatCode="General">
                  <c:v>0.28827999999999998</c:v>
                </c:pt>
                <c:pt idx="38586" formatCode="General">
                  <c:v>0.28827999999999998</c:v>
                </c:pt>
                <c:pt idx="38587" formatCode="General">
                  <c:v>0.28827999999999998</c:v>
                </c:pt>
                <c:pt idx="38588" formatCode="General">
                  <c:v>0.28827999999999998</c:v>
                </c:pt>
                <c:pt idx="38589" formatCode="General">
                  <c:v>0.28827999999999998</c:v>
                </c:pt>
                <c:pt idx="38590" formatCode="General">
                  <c:v>0.28827999999999998</c:v>
                </c:pt>
                <c:pt idx="38591" formatCode="General">
                  <c:v>0.28827999999999998</c:v>
                </c:pt>
                <c:pt idx="38592" formatCode="General">
                  <c:v>0.28827999999999998</c:v>
                </c:pt>
                <c:pt idx="38593" formatCode="General">
                  <c:v>0.28827999999999998</c:v>
                </c:pt>
                <c:pt idx="38594" formatCode="General">
                  <c:v>0.28827999999999998</c:v>
                </c:pt>
                <c:pt idx="38595" formatCode="General">
                  <c:v>0.28827999999999998</c:v>
                </c:pt>
                <c:pt idx="38596" formatCode="General">
                  <c:v>0.28827999999999998</c:v>
                </c:pt>
                <c:pt idx="38597" formatCode="General">
                  <c:v>0.28827999999999998</c:v>
                </c:pt>
                <c:pt idx="38598" formatCode="General">
                  <c:v>0.28827999999999998</c:v>
                </c:pt>
                <c:pt idx="38599" formatCode="General">
                  <c:v>0.28827999999999998</c:v>
                </c:pt>
                <c:pt idx="38600" formatCode="General">
                  <c:v>0.28827999999999998</c:v>
                </c:pt>
                <c:pt idx="38601" formatCode="General">
                  <c:v>0.28827999999999998</c:v>
                </c:pt>
                <c:pt idx="38602" formatCode="General">
                  <c:v>0.28827999999999998</c:v>
                </c:pt>
                <c:pt idx="38603" formatCode="General">
                  <c:v>0.28827999999999998</c:v>
                </c:pt>
                <c:pt idx="38604" formatCode="General">
                  <c:v>0.28827999999999998</c:v>
                </c:pt>
                <c:pt idx="38605" formatCode="General">
                  <c:v>0.28827999999999998</c:v>
                </c:pt>
                <c:pt idx="38606" formatCode="General">
                  <c:v>0.28827999999999998</c:v>
                </c:pt>
                <c:pt idx="38607" formatCode="General">
                  <c:v>0.28827999999999998</c:v>
                </c:pt>
                <c:pt idx="38608" formatCode="General">
                  <c:v>0.28827999999999998</c:v>
                </c:pt>
                <c:pt idx="38609" formatCode="General">
                  <c:v>0.28827999999999998</c:v>
                </c:pt>
                <c:pt idx="38610" formatCode="General">
                  <c:v>0.28827999999999998</c:v>
                </c:pt>
                <c:pt idx="38611" formatCode="General">
                  <c:v>0.28827999999999998</c:v>
                </c:pt>
                <c:pt idx="38612" formatCode="General">
                  <c:v>0.28827999999999998</c:v>
                </c:pt>
                <c:pt idx="38613" formatCode="General">
                  <c:v>0.28827999999999998</c:v>
                </c:pt>
                <c:pt idx="38614" formatCode="General">
                  <c:v>0.28827999999999998</c:v>
                </c:pt>
                <c:pt idx="38615" formatCode="General">
                  <c:v>0.28827999999999998</c:v>
                </c:pt>
                <c:pt idx="38616" formatCode="General">
                  <c:v>0.28827999999999998</c:v>
                </c:pt>
                <c:pt idx="38617" formatCode="General">
                  <c:v>0.28827999999999998</c:v>
                </c:pt>
                <c:pt idx="38618" formatCode="General">
                  <c:v>0.28827999999999998</c:v>
                </c:pt>
                <c:pt idx="38619" formatCode="General">
                  <c:v>0.28827999999999998</c:v>
                </c:pt>
                <c:pt idx="38620" formatCode="General">
                  <c:v>0.28827999999999998</c:v>
                </c:pt>
                <c:pt idx="38621" formatCode="General">
                  <c:v>0.28827999999999998</c:v>
                </c:pt>
                <c:pt idx="38622" formatCode="General">
                  <c:v>0.28827999999999998</c:v>
                </c:pt>
                <c:pt idx="38623" formatCode="General">
                  <c:v>0.28827999999999998</c:v>
                </c:pt>
                <c:pt idx="38624" formatCode="General">
                  <c:v>0.28827999999999998</c:v>
                </c:pt>
                <c:pt idx="38625" formatCode="General">
                  <c:v>0.28827999999999998</c:v>
                </c:pt>
                <c:pt idx="38626" formatCode="General">
                  <c:v>0.28828999999999999</c:v>
                </c:pt>
                <c:pt idx="38627" formatCode="General">
                  <c:v>0.28828999999999999</c:v>
                </c:pt>
                <c:pt idx="38628" formatCode="General">
                  <c:v>0.28828999999999999</c:v>
                </c:pt>
                <c:pt idx="38629" formatCode="General">
                  <c:v>0.28828999999999999</c:v>
                </c:pt>
                <c:pt idx="38630" formatCode="General">
                  <c:v>0.28828999999999999</c:v>
                </c:pt>
                <c:pt idx="38631" formatCode="General">
                  <c:v>0.28828999999999999</c:v>
                </c:pt>
                <c:pt idx="38632" formatCode="General">
                  <c:v>0.28828999999999999</c:v>
                </c:pt>
                <c:pt idx="38633" formatCode="General">
                  <c:v>0.28828999999999999</c:v>
                </c:pt>
                <c:pt idx="38634" formatCode="General">
                  <c:v>0.28828999999999999</c:v>
                </c:pt>
                <c:pt idx="38635" formatCode="General">
                  <c:v>0.28828999999999999</c:v>
                </c:pt>
                <c:pt idx="38636" formatCode="General">
                  <c:v>0.28828999999999999</c:v>
                </c:pt>
                <c:pt idx="38637" formatCode="General">
                  <c:v>0.28828999999999999</c:v>
                </c:pt>
                <c:pt idx="38638" formatCode="General">
                  <c:v>0.28828999999999999</c:v>
                </c:pt>
                <c:pt idx="38639" formatCode="General">
                  <c:v>0.28828999999999999</c:v>
                </c:pt>
                <c:pt idx="38640" formatCode="General">
                  <c:v>0.28828999999999999</c:v>
                </c:pt>
                <c:pt idx="38641" formatCode="General">
                  <c:v>0.28828999999999999</c:v>
                </c:pt>
                <c:pt idx="38642" formatCode="General">
                  <c:v>0.28828999999999999</c:v>
                </c:pt>
                <c:pt idx="38643" formatCode="General">
                  <c:v>0.28828999999999999</c:v>
                </c:pt>
                <c:pt idx="38644" formatCode="General">
                  <c:v>0.28828999999999999</c:v>
                </c:pt>
                <c:pt idx="38645" formatCode="General">
                  <c:v>0.28828999999999999</c:v>
                </c:pt>
                <c:pt idx="38646" formatCode="General">
                  <c:v>0.28828999999999999</c:v>
                </c:pt>
                <c:pt idx="38647" formatCode="General">
                  <c:v>0.28828999999999999</c:v>
                </c:pt>
                <c:pt idx="38648" formatCode="General">
                  <c:v>0.28828999999999999</c:v>
                </c:pt>
                <c:pt idx="38649" formatCode="General">
                  <c:v>0.28828999999999999</c:v>
                </c:pt>
                <c:pt idx="38650" formatCode="General">
                  <c:v>0.28828999999999999</c:v>
                </c:pt>
                <c:pt idx="38651" formatCode="General">
                  <c:v>0.28828999999999999</c:v>
                </c:pt>
                <c:pt idx="38652" formatCode="General">
                  <c:v>0.28828999999999999</c:v>
                </c:pt>
                <c:pt idx="38653" formatCode="General">
                  <c:v>0.28828999999999999</c:v>
                </c:pt>
                <c:pt idx="38654" formatCode="General">
                  <c:v>0.28828999999999999</c:v>
                </c:pt>
                <c:pt idx="38655" formatCode="General">
                  <c:v>0.28828999999999999</c:v>
                </c:pt>
                <c:pt idx="38656" formatCode="General">
                  <c:v>0.28828999999999999</c:v>
                </c:pt>
                <c:pt idx="38657" formatCode="General">
                  <c:v>0.28828999999999999</c:v>
                </c:pt>
                <c:pt idx="38658" formatCode="General">
                  <c:v>0.28828999999999999</c:v>
                </c:pt>
                <c:pt idx="38659" formatCode="General">
                  <c:v>0.28828999999999999</c:v>
                </c:pt>
                <c:pt idx="38660" formatCode="General">
                  <c:v>0.28828999999999999</c:v>
                </c:pt>
                <c:pt idx="38661" formatCode="General">
                  <c:v>0.28828999999999999</c:v>
                </c:pt>
                <c:pt idx="38662" formatCode="General">
                  <c:v>0.28828999999999999</c:v>
                </c:pt>
                <c:pt idx="38663" formatCode="General">
                  <c:v>0.28828999999999999</c:v>
                </c:pt>
                <c:pt idx="38664" formatCode="General">
                  <c:v>0.28828999999999999</c:v>
                </c:pt>
                <c:pt idx="38665" formatCode="General">
                  <c:v>0.28828999999999999</c:v>
                </c:pt>
                <c:pt idx="38666" formatCode="General">
                  <c:v>0.28828999999999999</c:v>
                </c:pt>
                <c:pt idx="38667" formatCode="General">
                  <c:v>0.28828999999999999</c:v>
                </c:pt>
                <c:pt idx="38668" formatCode="General">
                  <c:v>0.28828999999999999</c:v>
                </c:pt>
                <c:pt idx="38669" formatCode="General">
                  <c:v>0.28828999999999999</c:v>
                </c:pt>
                <c:pt idx="38670" formatCode="General">
                  <c:v>0.28828999999999999</c:v>
                </c:pt>
                <c:pt idx="38671" formatCode="General">
                  <c:v>0.28828999999999999</c:v>
                </c:pt>
                <c:pt idx="38672" formatCode="General">
                  <c:v>0.28828999999999999</c:v>
                </c:pt>
                <c:pt idx="38673" formatCode="General">
                  <c:v>0.28828999999999999</c:v>
                </c:pt>
                <c:pt idx="38674" formatCode="General">
                  <c:v>0.28828999999999999</c:v>
                </c:pt>
                <c:pt idx="38675" formatCode="General">
                  <c:v>0.28828999999999999</c:v>
                </c:pt>
                <c:pt idx="38676" formatCode="General">
                  <c:v>0.28828999999999999</c:v>
                </c:pt>
                <c:pt idx="38677" formatCode="General">
                  <c:v>0.28828999999999999</c:v>
                </c:pt>
                <c:pt idx="38678" formatCode="General">
                  <c:v>0.28828999999999999</c:v>
                </c:pt>
                <c:pt idx="38679" formatCode="General">
                  <c:v>0.28828999999999999</c:v>
                </c:pt>
                <c:pt idx="38680" formatCode="General">
                  <c:v>0.28828999999999999</c:v>
                </c:pt>
                <c:pt idx="38681" formatCode="General">
                  <c:v>0.28828999999999999</c:v>
                </c:pt>
                <c:pt idx="38682" formatCode="General">
                  <c:v>0.28828999999999999</c:v>
                </c:pt>
                <c:pt idx="38683" formatCode="General">
                  <c:v>0.28828999999999999</c:v>
                </c:pt>
                <c:pt idx="38684" formatCode="General">
                  <c:v>0.28828999999999999</c:v>
                </c:pt>
                <c:pt idx="38685" formatCode="General">
                  <c:v>0.28828999999999999</c:v>
                </c:pt>
                <c:pt idx="38686" formatCode="General">
                  <c:v>0.28828999999999999</c:v>
                </c:pt>
                <c:pt idx="38687" formatCode="General">
                  <c:v>0.28828999999999999</c:v>
                </c:pt>
                <c:pt idx="38688" formatCode="General">
                  <c:v>0.28827999999999998</c:v>
                </c:pt>
                <c:pt idx="38689" formatCode="General">
                  <c:v>0.28827999999999998</c:v>
                </c:pt>
                <c:pt idx="38690" formatCode="General">
                  <c:v>0.28827999999999998</c:v>
                </c:pt>
                <c:pt idx="38691" formatCode="General">
                  <c:v>0.28827999999999998</c:v>
                </c:pt>
                <c:pt idx="38692" formatCode="General">
                  <c:v>0.28827999999999998</c:v>
                </c:pt>
                <c:pt idx="38693" formatCode="General">
                  <c:v>0.28827999999999998</c:v>
                </c:pt>
                <c:pt idx="38694" formatCode="General">
                  <c:v>0.28827999999999998</c:v>
                </c:pt>
                <c:pt idx="38695" formatCode="General">
                  <c:v>0.28827999999999998</c:v>
                </c:pt>
                <c:pt idx="38696" formatCode="General">
                  <c:v>0.28827999999999998</c:v>
                </c:pt>
                <c:pt idx="38697" formatCode="General">
                  <c:v>0.28827999999999998</c:v>
                </c:pt>
                <c:pt idx="38698" formatCode="General">
                  <c:v>0.28827999999999998</c:v>
                </c:pt>
                <c:pt idx="38699" formatCode="General">
                  <c:v>0.28827999999999998</c:v>
                </c:pt>
                <c:pt idx="38700" formatCode="General">
                  <c:v>0.28827999999999998</c:v>
                </c:pt>
                <c:pt idx="38701" formatCode="General">
                  <c:v>0.28827999999999998</c:v>
                </c:pt>
                <c:pt idx="38702" formatCode="General">
                  <c:v>0.28827999999999998</c:v>
                </c:pt>
                <c:pt idx="38703" formatCode="General">
                  <c:v>0.28827999999999998</c:v>
                </c:pt>
                <c:pt idx="38704" formatCode="General">
                  <c:v>0.28827999999999998</c:v>
                </c:pt>
                <c:pt idx="38705" formatCode="General">
                  <c:v>0.28827999999999998</c:v>
                </c:pt>
                <c:pt idx="38706" formatCode="General">
                  <c:v>0.28827999999999998</c:v>
                </c:pt>
                <c:pt idx="38707" formatCode="General">
                  <c:v>0.28827999999999998</c:v>
                </c:pt>
                <c:pt idx="38708" formatCode="General">
                  <c:v>0.28827999999999998</c:v>
                </c:pt>
                <c:pt idx="38709" formatCode="General">
                  <c:v>0.28827999999999998</c:v>
                </c:pt>
                <c:pt idx="38710" formatCode="General">
                  <c:v>0.28827999999999998</c:v>
                </c:pt>
                <c:pt idx="38711" formatCode="General">
                  <c:v>0.28827999999999998</c:v>
                </c:pt>
                <c:pt idx="38712" formatCode="General">
                  <c:v>0.28827999999999998</c:v>
                </c:pt>
                <c:pt idx="38713" formatCode="General">
                  <c:v>0.28827999999999998</c:v>
                </c:pt>
                <c:pt idx="38714" formatCode="General">
                  <c:v>0.28827999999999998</c:v>
                </c:pt>
                <c:pt idx="38715" formatCode="General">
                  <c:v>0.28827999999999998</c:v>
                </c:pt>
                <c:pt idx="38716" formatCode="General">
                  <c:v>0.28827999999999998</c:v>
                </c:pt>
                <c:pt idx="38717" formatCode="General">
                  <c:v>0.28827999999999998</c:v>
                </c:pt>
                <c:pt idx="38718" formatCode="General">
                  <c:v>0.28827999999999998</c:v>
                </c:pt>
                <c:pt idx="38719" formatCode="General">
                  <c:v>0.28827999999999998</c:v>
                </c:pt>
                <c:pt idx="38720" formatCode="General">
                  <c:v>0.28827999999999998</c:v>
                </c:pt>
                <c:pt idx="38721" formatCode="General">
                  <c:v>0.28827999999999998</c:v>
                </c:pt>
                <c:pt idx="38722" formatCode="General">
                  <c:v>0.28827999999999998</c:v>
                </c:pt>
                <c:pt idx="38723" formatCode="General">
                  <c:v>0.28827999999999998</c:v>
                </c:pt>
                <c:pt idx="38724" formatCode="General">
                  <c:v>0.28827999999999998</c:v>
                </c:pt>
                <c:pt idx="38725" formatCode="General">
                  <c:v>0.28827999999999998</c:v>
                </c:pt>
                <c:pt idx="38726" formatCode="General">
                  <c:v>0.28827999999999998</c:v>
                </c:pt>
                <c:pt idx="38727" formatCode="General">
                  <c:v>0.28827999999999998</c:v>
                </c:pt>
                <c:pt idx="38728" formatCode="General">
                  <c:v>0.28827999999999998</c:v>
                </c:pt>
                <c:pt idx="38729" formatCode="General">
                  <c:v>0.28827999999999998</c:v>
                </c:pt>
                <c:pt idx="38730" formatCode="General">
                  <c:v>0.28827999999999998</c:v>
                </c:pt>
                <c:pt idx="38731" formatCode="General">
                  <c:v>0.28827999999999998</c:v>
                </c:pt>
                <c:pt idx="38732" formatCode="General">
                  <c:v>0.28827999999999998</c:v>
                </c:pt>
                <c:pt idx="38733" formatCode="General">
                  <c:v>0.28827999999999998</c:v>
                </c:pt>
                <c:pt idx="38734" formatCode="General">
                  <c:v>0.28827999999999998</c:v>
                </c:pt>
                <c:pt idx="38735" formatCode="General">
                  <c:v>0.28827999999999998</c:v>
                </c:pt>
                <c:pt idx="38736" formatCode="General">
                  <c:v>0.28827999999999998</c:v>
                </c:pt>
                <c:pt idx="38737" formatCode="General">
                  <c:v>0.28827999999999998</c:v>
                </c:pt>
                <c:pt idx="38738" formatCode="General">
                  <c:v>0.28827999999999998</c:v>
                </c:pt>
                <c:pt idx="38739" formatCode="General">
                  <c:v>0.28827999999999998</c:v>
                </c:pt>
                <c:pt idx="38740" formatCode="General">
                  <c:v>0.28827999999999998</c:v>
                </c:pt>
                <c:pt idx="38741" formatCode="General">
                  <c:v>0.28827999999999998</c:v>
                </c:pt>
                <c:pt idx="38742" formatCode="General">
                  <c:v>0.28827999999999998</c:v>
                </c:pt>
                <c:pt idx="38743" formatCode="General">
                  <c:v>0.28827999999999998</c:v>
                </c:pt>
                <c:pt idx="38744" formatCode="General">
                  <c:v>0.28827999999999998</c:v>
                </c:pt>
                <c:pt idx="38745" formatCode="General">
                  <c:v>0.28827999999999998</c:v>
                </c:pt>
                <c:pt idx="38746" formatCode="General">
                  <c:v>0.28827999999999998</c:v>
                </c:pt>
                <c:pt idx="38747" formatCode="General">
                  <c:v>0.28827999999999998</c:v>
                </c:pt>
                <c:pt idx="38748" formatCode="General">
                  <c:v>0.28827999999999998</c:v>
                </c:pt>
                <c:pt idx="38749" formatCode="General">
                  <c:v>0.28827999999999998</c:v>
                </c:pt>
                <c:pt idx="38750" formatCode="General">
                  <c:v>0.28827999999999998</c:v>
                </c:pt>
                <c:pt idx="38751" formatCode="General">
                  <c:v>0.28827999999999998</c:v>
                </c:pt>
                <c:pt idx="38752" formatCode="General">
                  <c:v>0.28827999999999998</c:v>
                </c:pt>
                <c:pt idx="38753" formatCode="General">
                  <c:v>0.28827999999999998</c:v>
                </c:pt>
                <c:pt idx="38754" formatCode="General">
                  <c:v>0.28827999999999998</c:v>
                </c:pt>
                <c:pt idx="38755" formatCode="General">
                  <c:v>0.28827999999999998</c:v>
                </c:pt>
                <c:pt idx="38756" formatCode="General">
                  <c:v>0.28827999999999998</c:v>
                </c:pt>
                <c:pt idx="38757" formatCode="General">
                  <c:v>0.28827999999999998</c:v>
                </c:pt>
                <c:pt idx="38758" formatCode="General">
                  <c:v>0.28827999999999998</c:v>
                </c:pt>
                <c:pt idx="38759" formatCode="General">
                  <c:v>0.28827999999999998</c:v>
                </c:pt>
                <c:pt idx="38760" formatCode="General">
                  <c:v>0.28827999999999998</c:v>
                </c:pt>
                <c:pt idx="38761" formatCode="General">
                  <c:v>0.28827999999999998</c:v>
                </c:pt>
                <c:pt idx="38762" formatCode="General">
                  <c:v>0.28827999999999998</c:v>
                </c:pt>
                <c:pt idx="38763" formatCode="General">
                  <c:v>0.28827999999999998</c:v>
                </c:pt>
                <c:pt idx="38764" formatCode="General">
                  <c:v>0.28827999999999998</c:v>
                </c:pt>
                <c:pt idx="38765" formatCode="General">
                  <c:v>0.28827999999999998</c:v>
                </c:pt>
                <c:pt idx="38766" formatCode="General">
                  <c:v>0.28827999999999998</c:v>
                </c:pt>
                <c:pt idx="38767" formatCode="General">
                  <c:v>0.28827999999999998</c:v>
                </c:pt>
                <c:pt idx="38768" formatCode="General">
                  <c:v>0.28827999999999998</c:v>
                </c:pt>
                <c:pt idx="38769" formatCode="General">
                  <c:v>0.28827999999999998</c:v>
                </c:pt>
                <c:pt idx="38770" formatCode="General">
                  <c:v>0.28827999999999998</c:v>
                </c:pt>
                <c:pt idx="38771" formatCode="General">
                  <c:v>0.28827999999999998</c:v>
                </c:pt>
                <c:pt idx="38772" formatCode="General">
                  <c:v>0.28827999999999998</c:v>
                </c:pt>
                <c:pt idx="38773" formatCode="General">
                  <c:v>0.28827999999999998</c:v>
                </c:pt>
                <c:pt idx="38774" formatCode="General">
                  <c:v>0.28827999999999998</c:v>
                </c:pt>
                <c:pt idx="38775" formatCode="General">
                  <c:v>0.28827999999999998</c:v>
                </c:pt>
                <c:pt idx="38776" formatCode="General">
                  <c:v>0.28827999999999998</c:v>
                </c:pt>
                <c:pt idx="38777" formatCode="General">
                  <c:v>0.28827999999999998</c:v>
                </c:pt>
                <c:pt idx="38778" formatCode="General">
                  <c:v>0.28827999999999998</c:v>
                </c:pt>
                <c:pt idx="38779" formatCode="General">
                  <c:v>0.28827999999999998</c:v>
                </c:pt>
                <c:pt idx="38780" formatCode="General">
                  <c:v>0.28827999999999998</c:v>
                </c:pt>
                <c:pt idx="38781" formatCode="General">
                  <c:v>0.28827999999999998</c:v>
                </c:pt>
                <c:pt idx="38782" formatCode="General">
                  <c:v>0.28827999999999998</c:v>
                </c:pt>
                <c:pt idx="38783" formatCode="General">
                  <c:v>0.28827999999999998</c:v>
                </c:pt>
                <c:pt idx="38784" formatCode="General">
                  <c:v>0.28827999999999998</c:v>
                </c:pt>
                <c:pt idx="38785" formatCode="General">
                  <c:v>0.28827999999999998</c:v>
                </c:pt>
                <c:pt idx="38786" formatCode="General">
                  <c:v>0.28827999999999998</c:v>
                </c:pt>
                <c:pt idx="38787" formatCode="General">
                  <c:v>0.28827999999999998</c:v>
                </c:pt>
                <c:pt idx="38788" formatCode="General">
                  <c:v>0.28827999999999998</c:v>
                </c:pt>
                <c:pt idx="38789" formatCode="General">
                  <c:v>0.28827999999999998</c:v>
                </c:pt>
                <c:pt idx="38790" formatCode="General">
                  <c:v>0.28827999999999998</c:v>
                </c:pt>
                <c:pt idx="38791" formatCode="General">
                  <c:v>0.28827999999999998</c:v>
                </c:pt>
                <c:pt idx="38792" formatCode="General">
                  <c:v>0.28827999999999998</c:v>
                </c:pt>
                <c:pt idx="38793" formatCode="General">
                  <c:v>0.28827999999999998</c:v>
                </c:pt>
                <c:pt idx="38794" formatCode="General">
                  <c:v>0.28827999999999998</c:v>
                </c:pt>
                <c:pt idx="38795" formatCode="General">
                  <c:v>0.28827999999999998</c:v>
                </c:pt>
                <c:pt idx="38796" formatCode="General">
                  <c:v>0.28827999999999998</c:v>
                </c:pt>
                <c:pt idx="38797" formatCode="General">
                  <c:v>0.28827999999999998</c:v>
                </c:pt>
                <c:pt idx="38798" formatCode="General">
                  <c:v>0.28827999999999998</c:v>
                </c:pt>
                <c:pt idx="38799" formatCode="General">
                  <c:v>0.28827999999999998</c:v>
                </c:pt>
                <c:pt idx="38800" formatCode="General">
                  <c:v>0.28827999999999998</c:v>
                </c:pt>
                <c:pt idx="38801" formatCode="General">
                  <c:v>0.28827999999999998</c:v>
                </c:pt>
                <c:pt idx="38802" formatCode="General">
                  <c:v>0.28827999999999998</c:v>
                </c:pt>
                <c:pt idx="38803" formatCode="General">
                  <c:v>0.28827999999999998</c:v>
                </c:pt>
                <c:pt idx="38804" formatCode="General">
                  <c:v>0.28827999999999998</c:v>
                </c:pt>
                <c:pt idx="38805" formatCode="General">
                  <c:v>0.28827999999999998</c:v>
                </c:pt>
                <c:pt idx="38806" formatCode="General">
                  <c:v>0.28827999999999998</c:v>
                </c:pt>
                <c:pt idx="38807" formatCode="General">
                  <c:v>0.28827999999999998</c:v>
                </c:pt>
                <c:pt idx="38808" formatCode="General">
                  <c:v>0.28827999999999998</c:v>
                </c:pt>
                <c:pt idx="38809" formatCode="General">
                  <c:v>0.28827999999999998</c:v>
                </c:pt>
                <c:pt idx="38810" formatCode="General">
                  <c:v>0.28827999999999998</c:v>
                </c:pt>
                <c:pt idx="38811" formatCode="General">
                  <c:v>0.28827999999999998</c:v>
                </c:pt>
                <c:pt idx="38812" formatCode="General">
                  <c:v>0.28827999999999998</c:v>
                </c:pt>
                <c:pt idx="38813" formatCode="General">
                  <c:v>0.28827999999999998</c:v>
                </c:pt>
                <c:pt idx="38814" formatCode="General">
                  <c:v>0.28827999999999998</c:v>
                </c:pt>
                <c:pt idx="38815" formatCode="General">
                  <c:v>0.28827999999999998</c:v>
                </c:pt>
                <c:pt idx="38816" formatCode="General">
                  <c:v>0.28827999999999998</c:v>
                </c:pt>
                <c:pt idx="38817" formatCode="General">
                  <c:v>0.28827999999999998</c:v>
                </c:pt>
                <c:pt idx="38818" formatCode="General">
                  <c:v>0.28827999999999998</c:v>
                </c:pt>
                <c:pt idx="38819" formatCode="General">
                  <c:v>0.28827999999999998</c:v>
                </c:pt>
                <c:pt idx="38820" formatCode="General">
                  <c:v>0.28827999999999998</c:v>
                </c:pt>
                <c:pt idx="38821" formatCode="General">
                  <c:v>0.28827999999999998</c:v>
                </c:pt>
                <c:pt idx="38822" formatCode="General">
                  <c:v>0.28827999999999998</c:v>
                </c:pt>
                <c:pt idx="38823" formatCode="General">
                  <c:v>0.28827999999999998</c:v>
                </c:pt>
                <c:pt idx="38824" formatCode="General">
                  <c:v>0.28827999999999998</c:v>
                </c:pt>
                <c:pt idx="38825" formatCode="General">
                  <c:v>0.28827999999999998</c:v>
                </c:pt>
                <c:pt idx="38826" formatCode="General">
                  <c:v>0.28827999999999998</c:v>
                </c:pt>
                <c:pt idx="38827" formatCode="General">
                  <c:v>0.28827999999999998</c:v>
                </c:pt>
                <c:pt idx="38828" formatCode="General">
                  <c:v>0.28827999999999998</c:v>
                </c:pt>
                <c:pt idx="38829" formatCode="General">
                  <c:v>0.28827999999999998</c:v>
                </c:pt>
                <c:pt idx="38830" formatCode="General">
                  <c:v>0.28827999999999998</c:v>
                </c:pt>
                <c:pt idx="38831" formatCode="General">
                  <c:v>0.28827999999999998</c:v>
                </c:pt>
                <c:pt idx="38832" formatCode="General">
                  <c:v>0.28827999999999998</c:v>
                </c:pt>
                <c:pt idx="38833" formatCode="General">
                  <c:v>0.28827999999999998</c:v>
                </c:pt>
                <c:pt idx="38834" formatCode="General">
                  <c:v>0.28827999999999998</c:v>
                </c:pt>
                <c:pt idx="38835" formatCode="General">
                  <c:v>0.28827999999999998</c:v>
                </c:pt>
                <c:pt idx="38836" formatCode="General">
                  <c:v>0.28827999999999998</c:v>
                </c:pt>
                <c:pt idx="38837" formatCode="General">
                  <c:v>0.28827999999999998</c:v>
                </c:pt>
                <c:pt idx="38838" formatCode="General">
                  <c:v>0.28827999999999998</c:v>
                </c:pt>
                <c:pt idx="38839" formatCode="General">
                  <c:v>0.28827999999999998</c:v>
                </c:pt>
                <c:pt idx="38840" formatCode="General">
                  <c:v>0.28827999999999998</c:v>
                </c:pt>
                <c:pt idx="38841" formatCode="General">
                  <c:v>0.28827999999999998</c:v>
                </c:pt>
                <c:pt idx="38842" formatCode="General">
                  <c:v>0.28827999999999998</c:v>
                </c:pt>
                <c:pt idx="38843" formatCode="General">
                  <c:v>0.28827999999999998</c:v>
                </c:pt>
                <c:pt idx="38844" formatCode="General">
                  <c:v>0.28827999999999998</c:v>
                </c:pt>
                <c:pt idx="38845" formatCode="General">
                  <c:v>0.28827999999999998</c:v>
                </c:pt>
                <c:pt idx="38846" formatCode="General">
                  <c:v>0.28827999999999998</c:v>
                </c:pt>
                <c:pt idx="38847" formatCode="General">
                  <c:v>0.28827999999999998</c:v>
                </c:pt>
                <c:pt idx="38848" formatCode="General">
                  <c:v>0.28827999999999998</c:v>
                </c:pt>
                <c:pt idx="38849" formatCode="General">
                  <c:v>0.28827999999999998</c:v>
                </c:pt>
                <c:pt idx="38850" formatCode="General">
                  <c:v>0.28827999999999998</c:v>
                </c:pt>
                <c:pt idx="38851" formatCode="General">
                  <c:v>0.28827999999999998</c:v>
                </c:pt>
                <c:pt idx="38852" formatCode="General">
                  <c:v>0.28827999999999998</c:v>
                </c:pt>
                <c:pt idx="38853" formatCode="General">
                  <c:v>0.28827999999999998</c:v>
                </c:pt>
                <c:pt idx="38854" formatCode="General">
                  <c:v>0.28827999999999998</c:v>
                </c:pt>
                <c:pt idx="38855" formatCode="General">
                  <c:v>0.28827999999999998</c:v>
                </c:pt>
                <c:pt idx="38856" formatCode="General">
                  <c:v>0.28827999999999998</c:v>
                </c:pt>
                <c:pt idx="38857" formatCode="General">
                  <c:v>0.28827999999999998</c:v>
                </c:pt>
                <c:pt idx="38858" formatCode="General">
                  <c:v>0.28827999999999998</c:v>
                </c:pt>
                <c:pt idx="38859" formatCode="General">
                  <c:v>0.28827999999999998</c:v>
                </c:pt>
                <c:pt idx="38860" formatCode="General">
                  <c:v>0.28827999999999998</c:v>
                </c:pt>
                <c:pt idx="38861" formatCode="General">
                  <c:v>0.28827999999999998</c:v>
                </c:pt>
                <c:pt idx="38862" formatCode="General">
                  <c:v>0.28827999999999998</c:v>
                </c:pt>
                <c:pt idx="38863" formatCode="General">
                  <c:v>0.28827999999999998</c:v>
                </c:pt>
                <c:pt idx="38864" formatCode="General">
                  <c:v>0.28827999999999998</c:v>
                </c:pt>
                <c:pt idx="38865" formatCode="General">
                  <c:v>0.28827999999999998</c:v>
                </c:pt>
                <c:pt idx="38866" formatCode="General">
                  <c:v>0.28827999999999998</c:v>
                </c:pt>
                <c:pt idx="38867" formatCode="General">
                  <c:v>0.28827999999999998</c:v>
                </c:pt>
                <c:pt idx="38868" formatCode="General">
                  <c:v>0.28827999999999998</c:v>
                </c:pt>
                <c:pt idx="38869" formatCode="General">
                  <c:v>0.28827999999999998</c:v>
                </c:pt>
                <c:pt idx="38870" formatCode="General">
                  <c:v>0.28827999999999998</c:v>
                </c:pt>
                <c:pt idx="38871" formatCode="General">
                  <c:v>0.28827999999999998</c:v>
                </c:pt>
                <c:pt idx="38872" formatCode="General">
                  <c:v>0.28827999999999998</c:v>
                </c:pt>
                <c:pt idx="38873" formatCode="General">
                  <c:v>0.28827999999999998</c:v>
                </c:pt>
                <c:pt idx="38874" formatCode="General">
                  <c:v>0.28827999999999998</c:v>
                </c:pt>
                <c:pt idx="38875" formatCode="General">
                  <c:v>0.28827999999999998</c:v>
                </c:pt>
                <c:pt idx="38876" formatCode="General">
                  <c:v>0.28827999999999998</c:v>
                </c:pt>
                <c:pt idx="38877" formatCode="General">
                  <c:v>0.28827999999999998</c:v>
                </c:pt>
                <c:pt idx="38878" formatCode="General">
                  <c:v>0.28827999999999998</c:v>
                </c:pt>
                <c:pt idx="38879" formatCode="General">
                  <c:v>0.28827999999999998</c:v>
                </c:pt>
                <c:pt idx="38880" formatCode="General">
                  <c:v>0.28827999999999998</c:v>
                </c:pt>
                <c:pt idx="38881" formatCode="General">
                  <c:v>0.28827999999999998</c:v>
                </c:pt>
                <c:pt idx="38882" formatCode="General">
                  <c:v>0.28827999999999998</c:v>
                </c:pt>
                <c:pt idx="38883" formatCode="General">
                  <c:v>0.28827999999999998</c:v>
                </c:pt>
                <c:pt idx="38884" formatCode="General">
                  <c:v>0.28827999999999998</c:v>
                </c:pt>
                <c:pt idx="38885" formatCode="General">
                  <c:v>0.28827999999999998</c:v>
                </c:pt>
                <c:pt idx="38886" formatCode="General">
                  <c:v>0.28827999999999998</c:v>
                </c:pt>
                <c:pt idx="38887" formatCode="General">
                  <c:v>0.28827999999999998</c:v>
                </c:pt>
                <c:pt idx="38888" formatCode="General">
                  <c:v>0.28827999999999998</c:v>
                </c:pt>
                <c:pt idx="38889" formatCode="General">
                  <c:v>0.28827999999999998</c:v>
                </c:pt>
                <c:pt idx="38890" formatCode="General">
                  <c:v>0.28827999999999998</c:v>
                </c:pt>
                <c:pt idx="38891" formatCode="General">
                  <c:v>0.28827999999999998</c:v>
                </c:pt>
                <c:pt idx="38892" formatCode="General">
                  <c:v>0.28827999999999998</c:v>
                </c:pt>
                <c:pt idx="38893" formatCode="General">
                  <c:v>0.28827999999999998</c:v>
                </c:pt>
                <c:pt idx="38894" formatCode="General">
                  <c:v>0.28827999999999998</c:v>
                </c:pt>
                <c:pt idx="38895" formatCode="General">
                  <c:v>0.28827999999999998</c:v>
                </c:pt>
                <c:pt idx="38896" formatCode="General">
                  <c:v>0.28827999999999998</c:v>
                </c:pt>
                <c:pt idx="38897" formatCode="General">
                  <c:v>0.28827999999999998</c:v>
                </c:pt>
                <c:pt idx="38898" formatCode="General">
                  <c:v>0.28827999999999998</c:v>
                </c:pt>
                <c:pt idx="38899" formatCode="General">
                  <c:v>0.28827999999999998</c:v>
                </c:pt>
                <c:pt idx="38900" formatCode="General">
                  <c:v>0.28827999999999998</c:v>
                </c:pt>
                <c:pt idx="38901" formatCode="General">
                  <c:v>0.28827999999999998</c:v>
                </c:pt>
                <c:pt idx="38902" formatCode="General">
                  <c:v>0.28827999999999998</c:v>
                </c:pt>
                <c:pt idx="38903" formatCode="General">
                  <c:v>0.28827999999999998</c:v>
                </c:pt>
                <c:pt idx="38904" formatCode="General">
                  <c:v>0.28827999999999998</c:v>
                </c:pt>
                <c:pt idx="38905" formatCode="General">
                  <c:v>0.28827999999999998</c:v>
                </c:pt>
                <c:pt idx="38906" formatCode="General">
                  <c:v>0.28827999999999998</c:v>
                </c:pt>
                <c:pt idx="38907" formatCode="General">
                  <c:v>0.28827999999999998</c:v>
                </c:pt>
                <c:pt idx="38908" formatCode="General">
                  <c:v>0.28827999999999998</c:v>
                </c:pt>
                <c:pt idx="38909" formatCode="General">
                  <c:v>0.28827999999999998</c:v>
                </c:pt>
                <c:pt idx="38910" formatCode="General">
                  <c:v>0.28827999999999998</c:v>
                </c:pt>
                <c:pt idx="38911" formatCode="General">
                  <c:v>0.28827999999999998</c:v>
                </c:pt>
                <c:pt idx="38912" formatCode="General">
                  <c:v>0.28827999999999998</c:v>
                </c:pt>
                <c:pt idx="38913" formatCode="General">
                  <c:v>0.28827999999999998</c:v>
                </c:pt>
                <c:pt idx="38914" formatCode="General">
                  <c:v>0.28827999999999998</c:v>
                </c:pt>
                <c:pt idx="38915" formatCode="General">
                  <c:v>0.28827999999999998</c:v>
                </c:pt>
                <c:pt idx="38916" formatCode="General">
                  <c:v>0.28827999999999998</c:v>
                </c:pt>
                <c:pt idx="38917" formatCode="General">
                  <c:v>0.28827999999999998</c:v>
                </c:pt>
                <c:pt idx="38918" formatCode="General">
                  <c:v>0.28827999999999998</c:v>
                </c:pt>
                <c:pt idx="38919" formatCode="General">
                  <c:v>0.28827999999999998</c:v>
                </c:pt>
                <c:pt idx="38920" formatCode="General">
                  <c:v>0.28827999999999998</c:v>
                </c:pt>
                <c:pt idx="38921" formatCode="General">
                  <c:v>0.28827999999999998</c:v>
                </c:pt>
                <c:pt idx="38922" formatCode="General">
                  <c:v>0.28827999999999998</c:v>
                </c:pt>
                <c:pt idx="38923" formatCode="General">
                  <c:v>0.28827999999999998</c:v>
                </c:pt>
                <c:pt idx="38924" formatCode="General">
                  <c:v>0.28827999999999998</c:v>
                </c:pt>
                <c:pt idx="38925" formatCode="General">
                  <c:v>0.28827999999999998</c:v>
                </c:pt>
                <c:pt idx="38926" formatCode="General">
                  <c:v>0.28827999999999998</c:v>
                </c:pt>
                <c:pt idx="38927" formatCode="General">
                  <c:v>0.28827999999999998</c:v>
                </c:pt>
                <c:pt idx="38928" formatCode="General">
                  <c:v>0.28827999999999998</c:v>
                </c:pt>
                <c:pt idx="38929" formatCode="General">
                  <c:v>0.28827999999999998</c:v>
                </c:pt>
                <c:pt idx="38930" formatCode="General">
                  <c:v>0.28827999999999998</c:v>
                </c:pt>
                <c:pt idx="38931" formatCode="General">
                  <c:v>0.28827999999999998</c:v>
                </c:pt>
                <c:pt idx="38932" formatCode="General">
                  <c:v>0.28827999999999998</c:v>
                </c:pt>
                <c:pt idx="38933" formatCode="General">
                  <c:v>0.28827999999999998</c:v>
                </c:pt>
                <c:pt idx="38934" formatCode="General">
                  <c:v>0.28827999999999998</c:v>
                </c:pt>
                <c:pt idx="38935" formatCode="General">
                  <c:v>0.28827999999999998</c:v>
                </c:pt>
                <c:pt idx="38936" formatCode="General">
                  <c:v>0.28827999999999998</c:v>
                </c:pt>
                <c:pt idx="38937" formatCode="General">
                  <c:v>0.28827999999999998</c:v>
                </c:pt>
                <c:pt idx="38938" formatCode="General">
                  <c:v>0.28827999999999998</c:v>
                </c:pt>
                <c:pt idx="38939" formatCode="General">
                  <c:v>0.28827999999999998</c:v>
                </c:pt>
                <c:pt idx="38940" formatCode="General">
                  <c:v>0.28827999999999998</c:v>
                </c:pt>
                <c:pt idx="38941" formatCode="General">
                  <c:v>0.28827999999999998</c:v>
                </c:pt>
                <c:pt idx="38942" formatCode="General">
                  <c:v>0.28827999999999998</c:v>
                </c:pt>
                <c:pt idx="38943" formatCode="General">
                  <c:v>0.28827999999999998</c:v>
                </c:pt>
                <c:pt idx="38944" formatCode="General">
                  <c:v>0.28827999999999998</c:v>
                </c:pt>
                <c:pt idx="38945" formatCode="General">
                  <c:v>0.28827999999999998</c:v>
                </c:pt>
                <c:pt idx="38946" formatCode="General">
                  <c:v>0.28827999999999998</c:v>
                </c:pt>
                <c:pt idx="38947" formatCode="General">
                  <c:v>0.28827999999999998</c:v>
                </c:pt>
                <c:pt idx="38948" formatCode="General">
                  <c:v>0.28827999999999998</c:v>
                </c:pt>
                <c:pt idx="38949" formatCode="General">
                  <c:v>0.28827999999999998</c:v>
                </c:pt>
                <c:pt idx="38950" formatCode="General">
                  <c:v>0.28827999999999998</c:v>
                </c:pt>
                <c:pt idx="38951" formatCode="General">
                  <c:v>0.28827999999999998</c:v>
                </c:pt>
                <c:pt idx="38952" formatCode="General">
                  <c:v>0.28827999999999998</c:v>
                </c:pt>
                <c:pt idx="38953" formatCode="General">
                  <c:v>0.28827999999999998</c:v>
                </c:pt>
                <c:pt idx="38954" formatCode="General">
                  <c:v>0.28827999999999998</c:v>
                </c:pt>
                <c:pt idx="38955" formatCode="General">
                  <c:v>0.28827999999999998</c:v>
                </c:pt>
                <c:pt idx="38956" formatCode="General">
                  <c:v>0.28827999999999998</c:v>
                </c:pt>
                <c:pt idx="38957" formatCode="General">
                  <c:v>0.28827999999999998</c:v>
                </c:pt>
                <c:pt idx="38958" formatCode="General">
                  <c:v>0.28827999999999998</c:v>
                </c:pt>
                <c:pt idx="38959" formatCode="General">
                  <c:v>0.28827999999999998</c:v>
                </c:pt>
                <c:pt idx="38960" formatCode="General">
                  <c:v>0.28827999999999998</c:v>
                </c:pt>
                <c:pt idx="38961" formatCode="General">
                  <c:v>0.28827999999999998</c:v>
                </c:pt>
                <c:pt idx="38962" formatCode="General">
                  <c:v>0.28827999999999998</c:v>
                </c:pt>
                <c:pt idx="38963" formatCode="General">
                  <c:v>0.28827999999999998</c:v>
                </c:pt>
                <c:pt idx="38964" formatCode="General">
                  <c:v>0.28827999999999998</c:v>
                </c:pt>
                <c:pt idx="38965" formatCode="General">
                  <c:v>0.28827999999999998</c:v>
                </c:pt>
                <c:pt idx="38966" formatCode="General">
                  <c:v>0.28827999999999998</c:v>
                </c:pt>
                <c:pt idx="38967" formatCode="General">
                  <c:v>0.28827999999999998</c:v>
                </c:pt>
                <c:pt idx="38968" formatCode="General">
                  <c:v>0.28827999999999998</c:v>
                </c:pt>
                <c:pt idx="38969" formatCode="General">
                  <c:v>0.28827999999999998</c:v>
                </c:pt>
                <c:pt idx="38970" formatCode="General">
                  <c:v>0.28827999999999998</c:v>
                </c:pt>
                <c:pt idx="38971" formatCode="General">
                  <c:v>0.28827999999999998</c:v>
                </c:pt>
                <c:pt idx="38972" formatCode="General">
                  <c:v>0.28827999999999998</c:v>
                </c:pt>
                <c:pt idx="38973" formatCode="General">
                  <c:v>0.28827999999999998</c:v>
                </c:pt>
                <c:pt idx="38974" formatCode="General">
                  <c:v>0.28827999999999998</c:v>
                </c:pt>
                <c:pt idx="38975" formatCode="General">
                  <c:v>0.28827999999999998</c:v>
                </c:pt>
                <c:pt idx="38976" formatCode="General">
                  <c:v>0.28827999999999998</c:v>
                </c:pt>
                <c:pt idx="38977" formatCode="General">
                  <c:v>0.28827999999999998</c:v>
                </c:pt>
                <c:pt idx="38978" formatCode="General">
                  <c:v>0.28827999999999998</c:v>
                </c:pt>
                <c:pt idx="38979" formatCode="General">
                  <c:v>0.28827999999999998</c:v>
                </c:pt>
                <c:pt idx="38980" formatCode="General">
                  <c:v>0.28827999999999998</c:v>
                </c:pt>
                <c:pt idx="38981" formatCode="General">
                  <c:v>0.28827999999999998</c:v>
                </c:pt>
                <c:pt idx="38982" formatCode="General">
                  <c:v>0.28827999999999998</c:v>
                </c:pt>
                <c:pt idx="38983" formatCode="General">
                  <c:v>0.28827999999999998</c:v>
                </c:pt>
                <c:pt idx="38984" formatCode="General">
                  <c:v>0.28827999999999998</c:v>
                </c:pt>
                <c:pt idx="38985" formatCode="General">
                  <c:v>0.28827999999999998</c:v>
                </c:pt>
                <c:pt idx="38986" formatCode="General">
                  <c:v>0.28827999999999998</c:v>
                </c:pt>
                <c:pt idx="38987" formatCode="General">
                  <c:v>0.28827999999999998</c:v>
                </c:pt>
                <c:pt idx="38988" formatCode="General">
                  <c:v>0.28827999999999998</c:v>
                </c:pt>
                <c:pt idx="38989" formatCode="General">
                  <c:v>0.28827999999999998</c:v>
                </c:pt>
                <c:pt idx="38990" formatCode="General">
                  <c:v>0.28827999999999998</c:v>
                </c:pt>
                <c:pt idx="38991" formatCode="General">
                  <c:v>0.28827999999999998</c:v>
                </c:pt>
                <c:pt idx="38992" formatCode="General">
                  <c:v>0.28827999999999998</c:v>
                </c:pt>
                <c:pt idx="38993" formatCode="General">
                  <c:v>0.28827000000000003</c:v>
                </c:pt>
                <c:pt idx="38994" formatCode="General">
                  <c:v>0.28827000000000003</c:v>
                </c:pt>
                <c:pt idx="38995" formatCode="General">
                  <c:v>0.28827000000000003</c:v>
                </c:pt>
                <c:pt idx="38996" formatCode="General">
                  <c:v>0.28827000000000003</c:v>
                </c:pt>
                <c:pt idx="38997" formatCode="General">
                  <c:v>0.28827000000000003</c:v>
                </c:pt>
                <c:pt idx="38998" formatCode="General">
                  <c:v>0.28827000000000003</c:v>
                </c:pt>
                <c:pt idx="38999" formatCode="General">
                  <c:v>0.28827000000000003</c:v>
                </c:pt>
                <c:pt idx="39000" formatCode="General">
                  <c:v>0.28827000000000003</c:v>
                </c:pt>
                <c:pt idx="39001" formatCode="General">
                  <c:v>0.28827000000000003</c:v>
                </c:pt>
                <c:pt idx="39002" formatCode="General">
                  <c:v>0.28827000000000003</c:v>
                </c:pt>
                <c:pt idx="39003" formatCode="General">
                  <c:v>0.28827000000000003</c:v>
                </c:pt>
                <c:pt idx="39004" formatCode="General">
                  <c:v>0.28827000000000003</c:v>
                </c:pt>
                <c:pt idx="39005" formatCode="General">
                  <c:v>0.28827000000000003</c:v>
                </c:pt>
                <c:pt idx="39006" formatCode="General">
                  <c:v>0.28827000000000003</c:v>
                </c:pt>
                <c:pt idx="39007" formatCode="General">
                  <c:v>0.28827000000000003</c:v>
                </c:pt>
                <c:pt idx="39008" formatCode="General">
                  <c:v>0.28827000000000003</c:v>
                </c:pt>
                <c:pt idx="39009" formatCode="General">
                  <c:v>0.28827000000000003</c:v>
                </c:pt>
                <c:pt idx="39010" formatCode="General">
                  <c:v>0.28827000000000003</c:v>
                </c:pt>
                <c:pt idx="39011" formatCode="General">
                  <c:v>0.28827000000000003</c:v>
                </c:pt>
                <c:pt idx="39012" formatCode="General">
                  <c:v>0.28827000000000003</c:v>
                </c:pt>
                <c:pt idx="39013" formatCode="General">
                  <c:v>0.28827000000000003</c:v>
                </c:pt>
                <c:pt idx="39014" formatCode="General">
                  <c:v>0.28827000000000003</c:v>
                </c:pt>
                <c:pt idx="39015" formatCode="General">
                  <c:v>0.28827000000000003</c:v>
                </c:pt>
                <c:pt idx="39016" formatCode="General">
                  <c:v>0.28827000000000003</c:v>
                </c:pt>
                <c:pt idx="39017" formatCode="General">
                  <c:v>0.28827000000000003</c:v>
                </c:pt>
                <c:pt idx="39018" formatCode="General">
                  <c:v>0.28827000000000003</c:v>
                </c:pt>
                <c:pt idx="39019" formatCode="General">
                  <c:v>0.28827000000000003</c:v>
                </c:pt>
                <c:pt idx="39020" formatCode="General">
                  <c:v>0.28827000000000003</c:v>
                </c:pt>
                <c:pt idx="39021" formatCode="General">
                  <c:v>0.28827000000000003</c:v>
                </c:pt>
                <c:pt idx="39022" formatCode="General">
                  <c:v>0.28827000000000003</c:v>
                </c:pt>
                <c:pt idx="39023" formatCode="General">
                  <c:v>0.28827000000000003</c:v>
                </c:pt>
                <c:pt idx="39024" formatCode="General">
                  <c:v>0.28827000000000003</c:v>
                </c:pt>
                <c:pt idx="39025" formatCode="General">
                  <c:v>0.28827000000000003</c:v>
                </c:pt>
                <c:pt idx="39026" formatCode="General">
                  <c:v>0.28827000000000003</c:v>
                </c:pt>
                <c:pt idx="39027" formatCode="General">
                  <c:v>0.28827000000000003</c:v>
                </c:pt>
                <c:pt idx="39028" formatCode="General">
                  <c:v>0.28827000000000003</c:v>
                </c:pt>
                <c:pt idx="39029" formatCode="General">
                  <c:v>0.28827000000000003</c:v>
                </c:pt>
                <c:pt idx="39030" formatCode="General">
                  <c:v>0.28827000000000003</c:v>
                </c:pt>
                <c:pt idx="39031" formatCode="General">
                  <c:v>0.28826000000000002</c:v>
                </c:pt>
                <c:pt idx="39032" formatCode="General">
                  <c:v>0.28826000000000002</c:v>
                </c:pt>
                <c:pt idx="39033" formatCode="General">
                  <c:v>0.28826000000000002</c:v>
                </c:pt>
                <c:pt idx="39034" formatCode="General">
                  <c:v>0.28826000000000002</c:v>
                </c:pt>
                <c:pt idx="39035" formatCode="General">
                  <c:v>0.28826000000000002</c:v>
                </c:pt>
                <c:pt idx="39036" formatCode="General">
                  <c:v>0.28826000000000002</c:v>
                </c:pt>
                <c:pt idx="39037" formatCode="General">
                  <c:v>0.28826000000000002</c:v>
                </c:pt>
                <c:pt idx="39038" formatCode="General">
                  <c:v>0.28826000000000002</c:v>
                </c:pt>
                <c:pt idx="39039" formatCode="General">
                  <c:v>0.28826000000000002</c:v>
                </c:pt>
                <c:pt idx="39040" formatCode="General">
                  <c:v>0.28826000000000002</c:v>
                </c:pt>
                <c:pt idx="39041" formatCode="General">
                  <c:v>0.28826000000000002</c:v>
                </c:pt>
                <c:pt idx="39042" formatCode="General">
                  <c:v>0.28826000000000002</c:v>
                </c:pt>
                <c:pt idx="39043" formatCode="General">
                  <c:v>0.28826000000000002</c:v>
                </c:pt>
                <c:pt idx="39044" formatCode="General">
                  <c:v>0.28826000000000002</c:v>
                </c:pt>
                <c:pt idx="39045" formatCode="General">
                  <c:v>0.28826000000000002</c:v>
                </c:pt>
                <c:pt idx="39046" formatCode="General">
                  <c:v>0.28826000000000002</c:v>
                </c:pt>
                <c:pt idx="39047" formatCode="General">
                  <c:v>0.28826000000000002</c:v>
                </c:pt>
                <c:pt idx="39048" formatCode="General">
                  <c:v>0.28826000000000002</c:v>
                </c:pt>
                <c:pt idx="39049" formatCode="General">
                  <c:v>0.28826000000000002</c:v>
                </c:pt>
                <c:pt idx="39050" formatCode="General">
                  <c:v>0.28826000000000002</c:v>
                </c:pt>
                <c:pt idx="39051" formatCode="General">
                  <c:v>0.28826000000000002</c:v>
                </c:pt>
                <c:pt idx="39052" formatCode="General">
                  <c:v>0.28826000000000002</c:v>
                </c:pt>
                <c:pt idx="39053" formatCode="General">
                  <c:v>0.28826000000000002</c:v>
                </c:pt>
                <c:pt idx="39054" formatCode="General">
                  <c:v>0.28826000000000002</c:v>
                </c:pt>
                <c:pt idx="39055" formatCode="General">
                  <c:v>0.28826000000000002</c:v>
                </c:pt>
                <c:pt idx="39056" formatCode="General">
                  <c:v>0.28826000000000002</c:v>
                </c:pt>
                <c:pt idx="39057" formatCode="General">
                  <c:v>0.28826000000000002</c:v>
                </c:pt>
                <c:pt idx="39058" formatCode="General">
                  <c:v>0.28826000000000002</c:v>
                </c:pt>
                <c:pt idx="39059" formatCode="General">
                  <c:v>0.28826000000000002</c:v>
                </c:pt>
                <c:pt idx="39060" formatCode="General">
                  <c:v>0.28826000000000002</c:v>
                </c:pt>
                <c:pt idx="39061" formatCode="General">
                  <c:v>0.28826000000000002</c:v>
                </c:pt>
                <c:pt idx="39062" formatCode="General">
                  <c:v>0.28826000000000002</c:v>
                </c:pt>
                <c:pt idx="39063" formatCode="General">
                  <c:v>0.28826000000000002</c:v>
                </c:pt>
                <c:pt idx="39064" formatCode="General">
                  <c:v>0.28826000000000002</c:v>
                </c:pt>
                <c:pt idx="39065" formatCode="General">
                  <c:v>0.28826000000000002</c:v>
                </c:pt>
                <c:pt idx="39066" formatCode="General">
                  <c:v>0.28826000000000002</c:v>
                </c:pt>
                <c:pt idx="39067" formatCode="General">
                  <c:v>0.28825000000000001</c:v>
                </c:pt>
                <c:pt idx="39068" formatCode="General">
                  <c:v>0.28825000000000001</c:v>
                </c:pt>
                <c:pt idx="39069" formatCode="General">
                  <c:v>0.28825000000000001</c:v>
                </c:pt>
                <c:pt idx="39070" formatCode="General">
                  <c:v>0.28825000000000001</c:v>
                </c:pt>
                <c:pt idx="39071" formatCode="General">
                  <c:v>0.28825000000000001</c:v>
                </c:pt>
                <c:pt idx="39072" formatCode="General">
                  <c:v>0.28825000000000001</c:v>
                </c:pt>
                <c:pt idx="39073" formatCode="General">
                  <c:v>0.28825000000000001</c:v>
                </c:pt>
                <c:pt idx="39074" formatCode="General">
                  <c:v>0.28825000000000001</c:v>
                </c:pt>
                <c:pt idx="39075" formatCode="General">
                  <c:v>0.28825000000000001</c:v>
                </c:pt>
                <c:pt idx="39076" formatCode="General">
                  <c:v>0.28825000000000001</c:v>
                </c:pt>
                <c:pt idx="39077" formatCode="General">
                  <c:v>0.28825000000000001</c:v>
                </c:pt>
                <c:pt idx="39078" formatCode="General">
                  <c:v>0.28825000000000001</c:v>
                </c:pt>
                <c:pt idx="39079" formatCode="General">
                  <c:v>0.28825000000000001</c:v>
                </c:pt>
                <c:pt idx="39080" formatCode="General">
                  <c:v>0.28825000000000001</c:v>
                </c:pt>
                <c:pt idx="39081" formatCode="General">
                  <c:v>0.28825000000000001</c:v>
                </c:pt>
                <c:pt idx="39082" formatCode="General">
                  <c:v>0.28825000000000001</c:v>
                </c:pt>
                <c:pt idx="39083" formatCode="General">
                  <c:v>0.28825000000000001</c:v>
                </c:pt>
                <c:pt idx="39084" formatCode="General">
                  <c:v>0.28825000000000001</c:v>
                </c:pt>
                <c:pt idx="39085" formatCode="General">
                  <c:v>0.28825000000000001</c:v>
                </c:pt>
                <c:pt idx="39086" formatCode="General">
                  <c:v>0.28825000000000001</c:v>
                </c:pt>
                <c:pt idx="39087" formatCode="General">
                  <c:v>0.28825000000000001</c:v>
                </c:pt>
                <c:pt idx="39088" formatCode="General">
                  <c:v>0.28825000000000001</c:v>
                </c:pt>
                <c:pt idx="39089" formatCode="General">
                  <c:v>0.28825000000000001</c:v>
                </c:pt>
                <c:pt idx="39090" formatCode="General">
                  <c:v>0.28825000000000001</c:v>
                </c:pt>
                <c:pt idx="39091" formatCode="General">
                  <c:v>0.28825000000000001</c:v>
                </c:pt>
                <c:pt idx="39092" formatCode="General">
                  <c:v>0.28825000000000001</c:v>
                </c:pt>
                <c:pt idx="39093" formatCode="General">
                  <c:v>0.28825000000000001</c:v>
                </c:pt>
                <c:pt idx="39094" formatCode="General">
                  <c:v>0.28825000000000001</c:v>
                </c:pt>
                <c:pt idx="39095" formatCode="General">
                  <c:v>0.28825000000000001</c:v>
                </c:pt>
                <c:pt idx="39096" formatCode="General">
                  <c:v>0.28825000000000001</c:v>
                </c:pt>
                <c:pt idx="39097" formatCode="General">
                  <c:v>0.28825000000000001</c:v>
                </c:pt>
                <c:pt idx="39098" formatCode="General">
                  <c:v>0.28825000000000001</c:v>
                </c:pt>
                <c:pt idx="39099" formatCode="General">
                  <c:v>0.28825000000000001</c:v>
                </c:pt>
                <c:pt idx="39100" formatCode="General">
                  <c:v>0.28825000000000001</c:v>
                </c:pt>
                <c:pt idx="39101" formatCode="General">
                  <c:v>0.28825000000000001</c:v>
                </c:pt>
                <c:pt idx="39102" formatCode="General">
                  <c:v>0.28825000000000001</c:v>
                </c:pt>
                <c:pt idx="39103" formatCode="General">
                  <c:v>0.28825000000000001</c:v>
                </c:pt>
                <c:pt idx="39104" formatCode="General">
                  <c:v>0.28825000000000001</c:v>
                </c:pt>
                <c:pt idx="39105" formatCode="General">
                  <c:v>0.28825000000000001</c:v>
                </c:pt>
                <c:pt idx="39106" formatCode="General">
                  <c:v>0.28825000000000001</c:v>
                </c:pt>
                <c:pt idx="39107" formatCode="General">
                  <c:v>0.28825000000000001</c:v>
                </c:pt>
                <c:pt idx="39108" formatCode="General">
                  <c:v>0.28825000000000001</c:v>
                </c:pt>
                <c:pt idx="39109" formatCode="General">
                  <c:v>0.28824</c:v>
                </c:pt>
                <c:pt idx="39110" formatCode="General">
                  <c:v>0.28824</c:v>
                </c:pt>
                <c:pt idx="39111" formatCode="General">
                  <c:v>0.28824</c:v>
                </c:pt>
                <c:pt idx="39112" formatCode="General">
                  <c:v>0.28824</c:v>
                </c:pt>
                <c:pt idx="39113" formatCode="General">
                  <c:v>0.28824</c:v>
                </c:pt>
                <c:pt idx="39114" formatCode="General">
                  <c:v>0.28824</c:v>
                </c:pt>
                <c:pt idx="39115" formatCode="General">
                  <c:v>0.28824</c:v>
                </c:pt>
                <c:pt idx="39116" formatCode="General">
                  <c:v>0.28824</c:v>
                </c:pt>
                <c:pt idx="39117" formatCode="General">
                  <c:v>0.28824</c:v>
                </c:pt>
                <c:pt idx="39118" formatCode="General">
                  <c:v>0.28824</c:v>
                </c:pt>
                <c:pt idx="39119" formatCode="General">
                  <c:v>0.28824</c:v>
                </c:pt>
                <c:pt idx="39120" formatCode="General">
                  <c:v>0.28824</c:v>
                </c:pt>
                <c:pt idx="39121" formatCode="General">
                  <c:v>0.28824</c:v>
                </c:pt>
                <c:pt idx="39122" formatCode="General">
                  <c:v>0.28824</c:v>
                </c:pt>
                <c:pt idx="39123" formatCode="General">
                  <c:v>0.28824</c:v>
                </c:pt>
                <c:pt idx="39124" formatCode="General">
                  <c:v>0.28824</c:v>
                </c:pt>
                <c:pt idx="39125" formatCode="General">
                  <c:v>0.28824</c:v>
                </c:pt>
                <c:pt idx="39126" formatCode="General">
                  <c:v>0.28824</c:v>
                </c:pt>
                <c:pt idx="39127" formatCode="General">
                  <c:v>0.28824</c:v>
                </c:pt>
                <c:pt idx="39128" formatCode="General">
                  <c:v>0.28824</c:v>
                </c:pt>
                <c:pt idx="39129" formatCode="General">
                  <c:v>0.28824</c:v>
                </c:pt>
                <c:pt idx="39130" formatCode="General">
                  <c:v>0.28824</c:v>
                </c:pt>
                <c:pt idx="39131" formatCode="General">
                  <c:v>0.28824</c:v>
                </c:pt>
                <c:pt idx="39132" formatCode="General">
                  <c:v>0.28824</c:v>
                </c:pt>
                <c:pt idx="39133" formatCode="General">
                  <c:v>0.28824</c:v>
                </c:pt>
                <c:pt idx="39134" formatCode="General">
                  <c:v>0.28824</c:v>
                </c:pt>
                <c:pt idx="39135" formatCode="General">
                  <c:v>0.28824</c:v>
                </c:pt>
                <c:pt idx="39136" formatCode="General">
                  <c:v>0.28824</c:v>
                </c:pt>
                <c:pt idx="39137" formatCode="General">
                  <c:v>0.28824</c:v>
                </c:pt>
                <c:pt idx="39138" formatCode="General">
                  <c:v>0.28824</c:v>
                </c:pt>
                <c:pt idx="39139" formatCode="General">
                  <c:v>0.28824</c:v>
                </c:pt>
                <c:pt idx="39140" formatCode="General">
                  <c:v>0.28824</c:v>
                </c:pt>
                <c:pt idx="39141" formatCode="General">
                  <c:v>0.28824</c:v>
                </c:pt>
                <c:pt idx="39142" formatCode="General">
                  <c:v>0.28824</c:v>
                </c:pt>
                <c:pt idx="39143" formatCode="General">
                  <c:v>0.28824</c:v>
                </c:pt>
                <c:pt idx="39144" formatCode="General">
                  <c:v>0.28824</c:v>
                </c:pt>
                <c:pt idx="39145" formatCode="General">
                  <c:v>0.28824</c:v>
                </c:pt>
                <c:pt idx="39146" formatCode="General">
                  <c:v>0.28824</c:v>
                </c:pt>
                <c:pt idx="39147" formatCode="General">
                  <c:v>0.28824</c:v>
                </c:pt>
                <c:pt idx="39148" formatCode="General">
                  <c:v>0.28824</c:v>
                </c:pt>
                <c:pt idx="39149" formatCode="General">
                  <c:v>0.28824</c:v>
                </c:pt>
                <c:pt idx="39150" formatCode="General">
                  <c:v>0.28824</c:v>
                </c:pt>
                <c:pt idx="39151" formatCode="General">
                  <c:v>0.28824</c:v>
                </c:pt>
                <c:pt idx="39152" formatCode="General">
                  <c:v>0.28822999999999999</c:v>
                </c:pt>
                <c:pt idx="39153" formatCode="General">
                  <c:v>0.28822999999999999</c:v>
                </c:pt>
                <c:pt idx="39154" formatCode="General">
                  <c:v>0.28822999999999999</c:v>
                </c:pt>
                <c:pt idx="39155" formatCode="General">
                  <c:v>0.28822999999999999</c:v>
                </c:pt>
                <c:pt idx="39156" formatCode="General">
                  <c:v>0.28822999999999999</c:v>
                </c:pt>
                <c:pt idx="39157" formatCode="General">
                  <c:v>0.28822999999999999</c:v>
                </c:pt>
                <c:pt idx="39158" formatCode="General">
                  <c:v>0.28822999999999999</c:v>
                </c:pt>
                <c:pt idx="39159" formatCode="General">
                  <c:v>0.28822999999999999</c:v>
                </c:pt>
                <c:pt idx="39160" formatCode="General">
                  <c:v>0.28822999999999999</c:v>
                </c:pt>
                <c:pt idx="39161" formatCode="General">
                  <c:v>0.28822999999999999</c:v>
                </c:pt>
                <c:pt idx="39162" formatCode="General">
                  <c:v>0.28822999999999999</c:v>
                </c:pt>
                <c:pt idx="39163" formatCode="General">
                  <c:v>0.28822999999999999</c:v>
                </c:pt>
                <c:pt idx="39164" formatCode="General">
                  <c:v>0.28822999999999999</c:v>
                </c:pt>
                <c:pt idx="39165" formatCode="General">
                  <c:v>0.28822999999999999</c:v>
                </c:pt>
                <c:pt idx="39166" formatCode="General">
                  <c:v>0.28822999999999999</c:v>
                </c:pt>
                <c:pt idx="39167" formatCode="General">
                  <c:v>0.28822999999999999</c:v>
                </c:pt>
                <c:pt idx="39168" formatCode="General">
                  <c:v>0.28822999999999999</c:v>
                </c:pt>
                <c:pt idx="39169" formatCode="General">
                  <c:v>0.28822999999999999</c:v>
                </c:pt>
                <c:pt idx="39170" formatCode="General">
                  <c:v>0.28822999999999999</c:v>
                </c:pt>
                <c:pt idx="39171" formatCode="General">
                  <c:v>0.28822999999999999</c:v>
                </c:pt>
                <c:pt idx="39172" formatCode="General">
                  <c:v>0.28822999999999999</c:v>
                </c:pt>
                <c:pt idx="39173" formatCode="General">
                  <c:v>0.28822999999999999</c:v>
                </c:pt>
                <c:pt idx="39174" formatCode="General">
                  <c:v>0.28822999999999999</c:v>
                </c:pt>
                <c:pt idx="39175" formatCode="General">
                  <c:v>0.28822999999999999</c:v>
                </c:pt>
                <c:pt idx="39176" formatCode="General">
                  <c:v>0.28822999999999999</c:v>
                </c:pt>
                <c:pt idx="39177" formatCode="General">
                  <c:v>0.28822999999999999</c:v>
                </c:pt>
                <c:pt idx="39178" formatCode="General">
                  <c:v>0.28822999999999999</c:v>
                </c:pt>
                <c:pt idx="39179" formatCode="General">
                  <c:v>0.28822999999999999</c:v>
                </c:pt>
                <c:pt idx="39180" formatCode="General">
                  <c:v>0.28822999999999999</c:v>
                </c:pt>
                <c:pt idx="39181" formatCode="General">
                  <c:v>0.28822999999999999</c:v>
                </c:pt>
                <c:pt idx="39182" formatCode="General">
                  <c:v>0.28822999999999999</c:v>
                </c:pt>
                <c:pt idx="39183" formatCode="General">
                  <c:v>0.28821999999999998</c:v>
                </c:pt>
                <c:pt idx="39184" formatCode="General">
                  <c:v>0.28821999999999998</c:v>
                </c:pt>
                <c:pt idx="39185" formatCode="General">
                  <c:v>0.28821999999999998</c:v>
                </c:pt>
                <c:pt idx="39186" formatCode="General">
                  <c:v>0.28821999999999998</c:v>
                </c:pt>
                <c:pt idx="39187" formatCode="General">
                  <c:v>0.28821999999999998</c:v>
                </c:pt>
                <c:pt idx="39188" formatCode="General">
                  <c:v>0.28821999999999998</c:v>
                </c:pt>
                <c:pt idx="39189" formatCode="General">
                  <c:v>0.28821999999999998</c:v>
                </c:pt>
                <c:pt idx="39190" formatCode="General">
                  <c:v>0.28821999999999998</c:v>
                </c:pt>
                <c:pt idx="39191" formatCode="General">
                  <c:v>0.28821999999999998</c:v>
                </c:pt>
                <c:pt idx="39192" formatCode="General">
                  <c:v>0.28821999999999998</c:v>
                </c:pt>
                <c:pt idx="39193" formatCode="General">
                  <c:v>0.28821999999999998</c:v>
                </c:pt>
                <c:pt idx="39194" formatCode="General">
                  <c:v>0.28821999999999998</c:v>
                </c:pt>
                <c:pt idx="39195" formatCode="General">
                  <c:v>0.28821999999999998</c:v>
                </c:pt>
                <c:pt idx="39196" formatCode="General">
                  <c:v>0.28821999999999998</c:v>
                </c:pt>
                <c:pt idx="39197" formatCode="General">
                  <c:v>0.28821999999999998</c:v>
                </c:pt>
                <c:pt idx="39198" formatCode="General">
                  <c:v>0.28821999999999998</c:v>
                </c:pt>
                <c:pt idx="39199" formatCode="General">
                  <c:v>0.28821999999999998</c:v>
                </c:pt>
                <c:pt idx="39200" formatCode="General">
                  <c:v>0.28821999999999998</c:v>
                </c:pt>
                <c:pt idx="39201" formatCode="General">
                  <c:v>0.28821999999999998</c:v>
                </c:pt>
                <c:pt idx="39202" formatCode="General">
                  <c:v>0.28821999999999998</c:v>
                </c:pt>
                <c:pt idx="39203" formatCode="General">
                  <c:v>0.28821999999999998</c:v>
                </c:pt>
                <c:pt idx="39204" formatCode="General">
                  <c:v>0.28821999999999998</c:v>
                </c:pt>
                <c:pt idx="39205" formatCode="General">
                  <c:v>0.28821000000000002</c:v>
                </c:pt>
                <c:pt idx="39206" formatCode="General">
                  <c:v>0.28821000000000002</c:v>
                </c:pt>
                <c:pt idx="39207" formatCode="General">
                  <c:v>0.28821000000000002</c:v>
                </c:pt>
                <c:pt idx="39208" formatCode="General">
                  <c:v>0.28821000000000002</c:v>
                </c:pt>
                <c:pt idx="39209" formatCode="General">
                  <c:v>0.28821000000000002</c:v>
                </c:pt>
                <c:pt idx="39210" formatCode="General">
                  <c:v>0.28821000000000002</c:v>
                </c:pt>
                <c:pt idx="39211" formatCode="General">
                  <c:v>0.28821000000000002</c:v>
                </c:pt>
                <c:pt idx="39212" formatCode="General">
                  <c:v>0.28821000000000002</c:v>
                </c:pt>
                <c:pt idx="39213" formatCode="General">
                  <c:v>0.28821000000000002</c:v>
                </c:pt>
                <c:pt idx="39214" formatCode="General">
                  <c:v>0.28821000000000002</c:v>
                </c:pt>
                <c:pt idx="39215" formatCode="General">
                  <c:v>0.28821000000000002</c:v>
                </c:pt>
                <c:pt idx="39216" formatCode="General">
                  <c:v>0.28821000000000002</c:v>
                </c:pt>
                <c:pt idx="39217" formatCode="General">
                  <c:v>0.28821000000000002</c:v>
                </c:pt>
                <c:pt idx="39218" formatCode="General">
                  <c:v>0.28821000000000002</c:v>
                </c:pt>
                <c:pt idx="39219" formatCode="General">
                  <c:v>0.28821000000000002</c:v>
                </c:pt>
                <c:pt idx="39220" formatCode="General">
                  <c:v>0.28821000000000002</c:v>
                </c:pt>
                <c:pt idx="39221" formatCode="General">
                  <c:v>0.28821000000000002</c:v>
                </c:pt>
                <c:pt idx="39222" formatCode="General">
                  <c:v>0.28821000000000002</c:v>
                </c:pt>
                <c:pt idx="39223" formatCode="General">
                  <c:v>0.28820000000000001</c:v>
                </c:pt>
                <c:pt idx="39224" formatCode="General">
                  <c:v>0.28820000000000001</c:v>
                </c:pt>
                <c:pt idx="39225" formatCode="General">
                  <c:v>0.28820000000000001</c:v>
                </c:pt>
                <c:pt idx="39226" formatCode="General">
                  <c:v>0.28820000000000001</c:v>
                </c:pt>
                <c:pt idx="39227" formatCode="General">
                  <c:v>0.28820000000000001</c:v>
                </c:pt>
                <c:pt idx="39228" formatCode="General">
                  <c:v>0.28820000000000001</c:v>
                </c:pt>
                <c:pt idx="39229" formatCode="General">
                  <c:v>0.28820000000000001</c:v>
                </c:pt>
                <c:pt idx="39230" formatCode="General">
                  <c:v>0.28820000000000001</c:v>
                </c:pt>
                <c:pt idx="39231" formatCode="General">
                  <c:v>0.28820000000000001</c:v>
                </c:pt>
                <c:pt idx="39232" formatCode="General">
                  <c:v>0.28820000000000001</c:v>
                </c:pt>
                <c:pt idx="39233" formatCode="General">
                  <c:v>0.28820000000000001</c:v>
                </c:pt>
                <c:pt idx="39234" formatCode="General">
                  <c:v>0.28820000000000001</c:v>
                </c:pt>
                <c:pt idx="39235" formatCode="General">
                  <c:v>0.28820000000000001</c:v>
                </c:pt>
                <c:pt idx="39236" formatCode="General">
                  <c:v>0.28820000000000001</c:v>
                </c:pt>
                <c:pt idx="39237" formatCode="General">
                  <c:v>0.28820000000000001</c:v>
                </c:pt>
                <c:pt idx="39238" formatCode="General">
                  <c:v>0.28819</c:v>
                </c:pt>
                <c:pt idx="39239" formatCode="General">
                  <c:v>0.28819</c:v>
                </c:pt>
                <c:pt idx="39240" formatCode="General">
                  <c:v>0.28819</c:v>
                </c:pt>
                <c:pt idx="39241" formatCode="General">
                  <c:v>0.28819</c:v>
                </c:pt>
                <c:pt idx="39242" formatCode="General">
                  <c:v>0.28819</c:v>
                </c:pt>
                <c:pt idx="39243" formatCode="General">
                  <c:v>0.28819</c:v>
                </c:pt>
                <c:pt idx="39244" formatCode="General">
                  <c:v>0.28819</c:v>
                </c:pt>
                <c:pt idx="39245" formatCode="General">
                  <c:v>0.28819</c:v>
                </c:pt>
                <c:pt idx="39246" formatCode="General">
                  <c:v>0.28819</c:v>
                </c:pt>
                <c:pt idx="39247" formatCode="General">
                  <c:v>0.28819</c:v>
                </c:pt>
                <c:pt idx="39248" formatCode="General">
                  <c:v>0.28819</c:v>
                </c:pt>
                <c:pt idx="39249" formatCode="General">
                  <c:v>0.28819</c:v>
                </c:pt>
                <c:pt idx="39250" formatCode="General">
                  <c:v>0.28819</c:v>
                </c:pt>
                <c:pt idx="39251" formatCode="General">
                  <c:v>0.28819</c:v>
                </c:pt>
                <c:pt idx="39252" formatCode="General">
                  <c:v>0.28817999999999999</c:v>
                </c:pt>
                <c:pt idx="39253" formatCode="General">
                  <c:v>0.28817999999999999</c:v>
                </c:pt>
                <c:pt idx="39254" formatCode="General">
                  <c:v>0.28817999999999999</c:v>
                </c:pt>
                <c:pt idx="39255" formatCode="General">
                  <c:v>0.28817999999999999</c:v>
                </c:pt>
                <c:pt idx="39256" formatCode="General">
                  <c:v>0.28817999999999999</c:v>
                </c:pt>
                <c:pt idx="39257" formatCode="General">
                  <c:v>0.28817999999999999</c:v>
                </c:pt>
                <c:pt idx="39258" formatCode="General">
                  <c:v>0.28817999999999999</c:v>
                </c:pt>
                <c:pt idx="39259" formatCode="General">
                  <c:v>0.28817999999999999</c:v>
                </c:pt>
                <c:pt idx="39260" formatCode="General">
                  <c:v>0.28817999999999999</c:v>
                </c:pt>
                <c:pt idx="39261" formatCode="General">
                  <c:v>0.28817999999999999</c:v>
                </c:pt>
                <c:pt idx="39262" formatCode="General">
                  <c:v>0.28817999999999999</c:v>
                </c:pt>
                <c:pt idx="39263" formatCode="General">
                  <c:v>0.28817999999999999</c:v>
                </c:pt>
                <c:pt idx="39264" formatCode="General">
                  <c:v>0.28817999999999999</c:v>
                </c:pt>
                <c:pt idx="39265" formatCode="General">
                  <c:v>0.28816999999999998</c:v>
                </c:pt>
                <c:pt idx="39266" formatCode="General">
                  <c:v>0.28816999999999998</c:v>
                </c:pt>
                <c:pt idx="39267" formatCode="General">
                  <c:v>0.28816999999999998</c:v>
                </c:pt>
                <c:pt idx="39268" formatCode="General">
                  <c:v>0.28816999999999998</c:v>
                </c:pt>
                <c:pt idx="39269" formatCode="General">
                  <c:v>0.28816999999999998</c:v>
                </c:pt>
                <c:pt idx="39270" formatCode="General">
                  <c:v>0.28816999999999998</c:v>
                </c:pt>
                <c:pt idx="39271" formatCode="General">
                  <c:v>0.28816999999999998</c:v>
                </c:pt>
                <c:pt idx="39272" formatCode="General">
                  <c:v>0.28816999999999998</c:v>
                </c:pt>
                <c:pt idx="39273" formatCode="General">
                  <c:v>0.28816999999999998</c:v>
                </c:pt>
                <c:pt idx="39274" formatCode="General">
                  <c:v>0.28816999999999998</c:v>
                </c:pt>
                <c:pt idx="39275" formatCode="General">
                  <c:v>0.28816999999999998</c:v>
                </c:pt>
                <c:pt idx="39276" formatCode="General">
                  <c:v>0.28816000000000003</c:v>
                </c:pt>
                <c:pt idx="39277" formatCode="General">
                  <c:v>0.28816000000000003</c:v>
                </c:pt>
                <c:pt idx="39278" formatCode="General">
                  <c:v>0.28816000000000003</c:v>
                </c:pt>
                <c:pt idx="39279" formatCode="General">
                  <c:v>0.28816000000000003</c:v>
                </c:pt>
                <c:pt idx="39280" formatCode="General">
                  <c:v>0.28816000000000003</c:v>
                </c:pt>
                <c:pt idx="39281" formatCode="General">
                  <c:v>0.28816000000000003</c:v>
                </c:pt>
                <c:pt idx="39282" formatCode="General">
                  <c:v>0.28816000000000003</c:v>
                </c:pt>
                <c:pt idx="39283" formatCode="General">
                  <c:v>0.28816000000000003</c:v>
                </c:pt>
                <c:pt idx="39284" formatCode="General">
                  <c:v>0.28816000000000003</c:v>
                </c:pt>
                <c:pt idx="39285" formatCode="General">
                  <c:v>0.28816000000000003</c:v>
                </c:pt>
                <c:pt idx="39286" formatCode="General">
                  <c:v>0.28816000000000003</c:v>
                </c:pt>
                <c:pt idx="39287" formatCode="General">
                  <c:v>0.28816000000000003</c:v>
                </c:pt>
                <c:pt idx="39288" formatCode="General">
                  <c:v>0.28815000000000002</c:v>
                </c:pt>
                <c:pt idx="39289" formatCode="General">
                  <c:v>0.28815000000000002</c:v>
                </c:pt>
                <c:pt idx="39290" formatCode="General">
                  <c:v>0.28815000000000002</c:v>
                </c:pt>
                <c:pt idx="39291" formatCode="General">
                  <c:v>0.28815000000000002</c:v>
                </c:pt>
                <c:pt idx="39292" formatCode="General">
                  <c:v>0.28815000000000002</c:v>
                </c:pt>
                <c:pt idx="39293" formatCode="General">
                  <c:v>0.28815000000000002</c:v>
                </c:pt>
                <c:pt idx="39294" formatCode="General">
                  <c:v>0.28815000000000002</c:v>
                </c:pt>
                <c:pt idx="39295" formatCode="General">
                  <c:v>0.28815000000000002</c:v>
                </c:pt>
                <c:pt idx="39296" formatCode="General">
                  <c:v>0.28815000000000002</c:v>
                </c:pt>
                <c:pt idx="39297" formatCode="General">
                  <c:v>0.28815000000000002</c:v>
                </c:pt>
                <c:pt idx="39298" formatCode="General">
                  <c:v>0.28815000000000002</c:v>
                </c:pt>
                <c:pt idx="39299" formatCode="General">
                  <c:v>0.28814000000000001</c:v>
                </c:pt>
                <c:pt idx="39300" formatCode="General">
                  <c:v>0.28814000000000001</c:v>
                </c:pt>
                <c:pt idx="39301" formatCode="General">
                  <c:v>0.28814000000000001</c:v>
                </c:pt>
                <c:pt idx="39302" formatCode="General">
                  <c:v>0.28814000000000001</c:v>
                </c:pt>
                <c:pt idx="39303" formatCode="General">
                  <c:v>0.28814000000000001</c:v>
                </c:pt>
                <c:pt idx="39304" formatCode="General">
                  <c:v>0.28814000000000001</c:v>
                </c:pt>
                <c:pt idx="39305" formatCode="General">
                  <c:v>0.28814000000000001</c:v>
                </c:pt>
                <c:pt idx="39306" formatCode="General">
                  <c:v>0.28814000000000001</c:v>
                </c:pt>
                <c:pt idx="39307" formatCode="General">
                  <c:v>0.28814000000000001</c:v>
                </c:pt>
                <c:pt idx="39308" formatCode="General">
                  <c:v>0.28814000000000001</c:v>
                </c:pt>
                <c:pt idx="39309" formatCode="General">
                  <c:v>0.28814000000000001</c:v>
                </c:pt>
                <c:pt idx="39310" formatCode="General">
                  <c:v>0.28813</c:v>
                </c:pt>
                <c:pt idx="39311" formatCode="General">
                  <c:v>0.28813</c:v>
                </c:pt>
                <c:pt idx="39312" formatCode="General">
                  <c:v>0.28813</c:v>
                </c:pt>
                <c:pt idx="39313" formatCode="General">
                  <c:v>0.28813</c:v>
                </c:pt>
                <c:pt idx="39314" formatCode="General">
                  <c:v>0.28813</c:v>
                </c:pt>
                <c:pt idx="39315" formatCode="General">
                  <c:v>0.28813</c:v>
                </c:pt>
                <c:pt idx="39316" formatCode="General">
                  <c:v>0.28813</c:v>
                </c:pt>
                <c:pt idx="39317" formatCode="General">
                  <c:v>0.28813</c:v>
                </c:pt>
                <c:pt idx="39318" formatCode="General">
                  <c:v>0.28813</c:v>
                </c:pt>
                <c:pt idx="39319" formatCode="General">
                  <c:v>0.28813</c:v>
                </c:pt>
                <c:pt idx="39320" formatCode="General">
                  <c:v>0.28813</c:v>
                </c:pt>
                <c:pt idx="39321" formatCode="General">
                  <c:v>0.28811999999999999</c:v>
                </c:pt>
                <c:pt idx="39322" formatCode="General">
                  <c:v>0.28811999999999999</c:v>
                </c:pt>
                <c:pt idx="39323" formatCode="General">
                  <c:v>0.28811999999999999</c:v>
                </c:pt>
                <c:pt idx="39324" formatCode="General">
                  <c:v>0.28811999999999999</c:v>
                </c:pt>
                <c:pt idx="39325" formatCode="General">
                  <c:v>0.28811999999999999</c:v>
                </c:pt>
                <c:pt idx="39326" formatCode="General">
                  <c:v>0.28811999999999999</c:v>
                </c:pt>
                <c:pt idx="39327" formatCode="General">
                  <c:v>0.28811999999999999</c:v>
                </c:pt>
                <c:pt idx="39328" formatCode="General">
                  <c:v>0.28811999999999999</c:v>
                </c:pt>
                <c:pt idx="39329" formatCode="General">
                  <c:v>0.28811999999999999</c:v>
                </c:pt>
                <c:pt idx="39330" formatCode="General">
                  <c:v>0.28811999999999999</c:v>
                </c:pt>
                <c:pt idx="39331" formatCode="General">
                  <c:v>0.28811999999999999</c:v>
                </c:pt>
                <c:pt idx="39332" formatCode="General">
                  <c:v>0.28811999999999999</c:v>
                </c:pt>
                <c:pt idx="39333" formatCode="General">
                  <c:v>0.28810999999999998</c:v>
                </c:pt>
                <c:pt idx="39334" formatCode="General">
                  <c:v>0.28810999999999998</c:v>
                </c:pt>
                <c:pt idx="39335" formatCode="General">
                  <c:v>0.28810999999999998</c:v>
                </c:pt>
                <c:pt idx="39336" formatCode="General">
                  <c:v>0.28810999999999998</c:v>
                </c:pt>
                <c:pt idx="39337" formatCode="General">
                  <c:v>0.28810999999999998</c:v>
                </c:pt>
                <c:pt idx="39338" formatCode="General">
                  <c:v>0.28810999999999998</c:v>
                </c:pt>
                <c:pt idx="39339" formatCode="General">
                  <c:v>0.28810999999999998</c:v>
                </c:pt>
                <c:pt idx="39340" formatCode="General">
                  <c:v>0.28810999999999998</c:v>
                </c:pt>
                <c:pt idx="39341" formatCode="General">
                  <c:v>0.28810999999999998</c:v>
                </c:pt>
                <c:pt idx="39342" formatCode="General">
                  <c:v>0.28810999999999998</c:v>
                </c:pt>
                <c:pt idx="39343" formatCode="General">
                  <c:v>0.28810999999999998</c:v>
                </c:pt>
                <c:pt idx="39344" formatCode="General">
                  <c:v>0.28810000000000002</c:v>
                </c:pt>
                <c:pt idx="39345" formatCode="General">
                  <c:v>0.28810000000000002</c:v>
                </c:pt>
                <c:pt idx="39346" formatCode="General">
                  <c:v>0.28810000000000002</c:v>
                </c:pt>
                <c:pt idx="39347" formatCode="General">
                  <c:v>0.28810000000000002</c:v>
                </c:pt>
                <c:pt idx="39348" formatCode="General">
                  <c:v>0.28810000000000002</c:v>
                </c:pt>
                <c:pt idx="39349" formatCode="General">
                  <c:v>0.28810000000000002</c:v>
                </c:pt>
                <c:pt idx="39350" formatCode="General">
                  <c:v>0.28810000000000002</c:v>
                </c:pt>
                <c:pt idx="39351" formatCode="General">
                  <c:v>0.28810000000000002</c:v>
                </c:pt>
                <c:pt idx="39352" formatCode="General">
                  <c:v>0.28810000000000002</c:v>
                </c:pt>
                <c:pt idx="39353" formatCode="General">
                  <c:v>0.28810000000000002</c:v>
                </c:pt>
                <c:pt idx="39354" formatCode="General">
                  <c:v>0.28810000000000002</c:v>
                </c:pt>
                <c:pt idx="39355" formatCode="General">
                  <c:v>0.28809000000000001</c:v>
                </c:pt>
                <c:pt idx="39356" formatCode="General">
                  <c:v>0.28809000000000001</c:v>
                </c:pt>
                <c:pt idx="39357" formatCode="General">
                  <c:v>0.28809000000000001</c:v>
                </c:pt>
                <c:pt idx="39358" formatCode="General">
                  <c:v>0.28809000000000001</c:v>
                </c:pt>
                <c:pt idx="39359" formatCode="General">
                  <c:v>0.28809000000000001</c:v>
                </c:pt>
                <c:pt idx="39360" formatCode="General">
                  <c:v>0.28809000000000001</c:v>
                </c:pt>
                <c:pt idx="39361" formatCode="General">
                  <c:v>0.28809000000000001</c:v>
                </c:pt>
                <c:pt idx="39362" formatCode="General">
                  <c:v>0.28809000000000001</c:v>
                </c:pt>
                <c:pt idx="39363" formatCode="General">
                  <c:v>0.28809000000000001</c:v>
                </c:pt>
                <c:pt idx="39364" formatCode="General">
                  <c:v>0.28809000000000001</c:v>
                </c:pt>
                <c:pt idx="39365" formatCode="General">
                  <c:v>0.28809000000000001</c:v>
                </c:pt>
                <c:pt idx="39366" formatCode="General">
                  <c:v>0.28809000000000001</c:v>
                </c:pt>
                <c:pt idx="39367" formatCode="General">
                  <c:v>0.28808</c:v>
                </c:pt>
                <c:pt idx="39368" formatCode="General">
                  <c:v>0.28808</c:v>
                </c:pt>
                <c:pt idx="39369" formatCode="General">
                  <c:v>0.28808</c:v>
                </c:pt>
                <c:pt idx="39370" formatCode="General">
                  <c:v>0.28808</c:v>
                </c:pt>
                <c:pt idx="39371" formatCode="General">
                  <c:v>0.28808</c:v>
                </c:pt>
                <c:pt idx="39372" formatCode="General">
                  <c:v>0.28808</c:v>
                </c:pt>
                <c:pt idx="39373" formatCode="General">
                  <c:v>0.28808</c:v>
                </c:pt>
                <c:pt idx="39374" formatCode="General">
                  <c:v>0.28808</c:v>
                </c:pt>
                <c:pt idx="39375" formatCode="General">
                  <c:v>0.28808</c:v>
                </c:pt>
                <c:pt idx="39376" formatCode="General">
                  <c:v>0.28808</c:v>
                </c:pt>
                <c:pt idx="39377" formatCode="General">
                  <c:v>0.28808</c:v>
                </c:pt>
                <c:pt idx="39378" formatCode="General">
                  <c:v>0.28806999999999999</c:v>
                </c:pt>
                <c:pt idx="39379" formatCode="General">
                  <c:v>0.28806999999999999</c:v>
                </c:pt>
                <c:pt idx="39380" formatCode="General">
                  <c:v>0.28806999999999999</c:v>
                </c:pt>
                <c:pt idx="39381" formatCode="General">
                  <c:v>0.28806999999999999</c:v>
                </c:pt>
                <c:pt idx="39382" formatCode="General">
                  <c:v>0.28806999999999999</c:v>
                </c:pt>
                <c:pt idx="39383" formatCode="General">
                  <c:v>0.28806999999999999</c:v>
                </c:pt>
                <c:pt idx="39384" formatCode="General">
                  <c:v>0.28806999999999999</c:v>
                </c:pt>
                <c:pt idx="39385" formatCode="General">
                  <c:v>0.28806999999999999</c:v>
                </c:pt>
                <c:pt idx="39386" formatCode="General">
                  <c:v>0.28806999999999999</c:v>
                </c:pt>
                <c:pt idx="39387" formatCode="General">
                  <c:v>0.28806999999999999</c:v>
                </c:pt>
                <c:pt idx="39388" formatCode="General">
                  <c:v>0.28806999999999999</c:v>
                </c:pt>
                <c:pt idx="39389" formatCode="General">
                  <c:v>0.28806999999999999</c:v>
                </c:pt>
                <c:pt idx="39390" formatCode="General">
                  <c:v>0.28805999999999998</c:v>
                </c:pt>
                <c:pt idx="39391" formatCode="General">
                  <c:v>0.28805999999999998</c:v>
                </c:pt>
                <c:pt idx="39392" formatCode="General">
                  <c:v>0.28805999999999998</c:v>
                </c:pt>
                <c:pt idx="39393" formatCode="General">
                  <c:v>0.28805999999999998</c:v>
                </c:pt>
                <c:pt idx="39394" formatCode="General">
                  <c:v>0.28805999999999998</c:v>
                </c:pt>
                <c:pt idx="39395" formatCode="General">
                  <c:v>0.28805999999999998</c:v>
                </c:pt>
                <c:pt idx="39396" formatCode="General">
                  <c:v>0.28805999999999998</c:v>
                </c:pt>
                <c:pt idx="39397" formatCode="General">
                  <c:v>0.28805999999999998</c:v>
                </c:pt>
                <c:pt idx="39398" formatCode="General">
                  <c:v>0.28805999999999998</c:v>
                </c:pt>
                <c:pt idx="39399" formatCode="General">
                  <c:v>0.28805999999999998</c:v>
                </c:pt>
                <c:pt idx="39400" formatCode="General">
                  <c:v>0.28805999999999998</c:v>
                </c:pt>
                <c:pt idx="39401" formatCode="General">
                  <c:v>0.28805999999999998</c:v>
                </c:pt>
                <c:pt idx="39402" formatCode="General">
                  <c:v>0.28804999999999997</c:v>
                </c:pt>
                <c:pt idx="39403" formatCode="General">
                  <c:v>0.28804999999999997</c:v>
                </c:pt>
                <c:pt idx="39404" formatCode="General">
                  <c:v>0.28804999999999997</c:v>
                </c:pt>
                <c:pt idx="39405" formatCode="General">
                  <c:v>0.28804999999999997</c:v>
                </c:pt>
                <c:pt idx="39406" formatCode="General">
                  <c:v>0.28804999999999997</c:v>
                </c:pt>
                <c:pt idx="39407" formatCode="General">
                  <c:v>0.28804999999999997</c:v>
                </c:pt>
                <c:pt idx="39408" formatCode="General">
                  <c:v>0.28804999999999997</c:v>
                </c:pt>
                <c:pt idx="39409" formatCode="General">
                  <c:v>0.28804999999999997</c:v>
                </c:pt>
                <c:pt idx="39410" formatCode="General">
                  <c:v>0.28804999999999997</c:v>
                </c:pt>
                <c:pt idx="39411" formatCode="General">
                  <c:v>0.28804999999999997</c:v>
                </c:pt>
                <c:pt idx="39412" formatCode="General">
                  <c:v>0.28804999999999997</c:v>
                </c:pt>
                <c:pt idx="39413" formatCode="General">
                  <c:v>0.28804000000000002</c:v>
                </c:pt>
                <c:pt idx="39414" formatCode="General">
                  <c:v>0.28804000000000002</c:v>
                </c:pt>
                <c:pt idx="39415" formatCode="General">
                  <c:v>0.28804000000000002</c:v>
                </c:pt>
                <c:pt idx="39416" formatCode="General">
                  <c:v>0.28804000000000002</c:v>
                </c:pt>
                <c:pt idx="39417" formatCode="General">
                  <c:v>0.28804000000000002</c:v>
                </c:pt>
                <c:pt idx="39418" formatCode="General">
                  <c:v>0.28804000000000002</c:v>
                </c:pt>
                <c:pt idx="39419" formatCode="General">
                  <c:v>0.28804000000000002</c:v>
                </c:pt>
                <c:pt idx="39420" formatCode="General">
                  <c:v>0.28804000000000002</c:v>
                </c:pt>
                <c:pt idx="39421" formatCode="General">
                  <c:v>0.28804000000000002</c:v>
                </c:pt>
                <c:pt idx="39422" formatCode="General">
                  <c:v>0.28804000000000002</c:v>
                </c:pt>
                <c:pt idx="39423" formatCode="General">
                  <c:v>0.28804000000000002</c:v>
                </c:pt>
                <c:pt idx="39424" formatCode="General">
                  <c:v>0.28803000000000001</c:v>
                </c:pt>
                <c:pt idx="39425" formatCode="General">
                  <c:v>0.28803000000000001</c:v>
                </c:pt>
                <c:pt idx="39426" formatCode="General">
                  <c:v>0.28803000000000001</c:v>
                </c:pt>
                <c:pt idx="39427" formatCode="General">
                  <c:v>0.28803000000000001</c:v>
                </c:pt>
                <c:pt idx="39428" formatCode="General">
                  <c:v>0.28803000000000001</c:v>
                </c:pt>
                <c:pt idx="39429" formatCode="General">
                  <c:v>0.28803000000000001</c:v>
                </c:pt>
                <c:pt idx="39430" formatCode="General">
                  <c:v>0.28803000000000001</c:v>
                </c:pt>
                <c:pt idx="39431" formatCode="General">
                  <c:v>0.28803000000000001</c:v>
                </c:pt>
                <c:pt idx="39432" formatCode="General">
                  <c:v>0.28803000000000001</c:v>
                </c:pt>
                <c:pt idx="39433" formatCode="General">
                  <c:v>0.28803000000000001</c:v>
                </c:pt>
                <c:pt idx="39434" formatCode="General">
                  <c:v>0.28803000000000001</c:v>
                </c:pt>
                <c:pt idx="39435" formatCode="General">
                  <c:v>0.28802</c:v>
                </c:pt>
                <c:pt idx="39436" formatCode="General">
                  <c:v>0.28802</c:v>
                </c:pt>
                <c:pt idx="39437" formatCode="General">
                  <c:v>0.28802</c:v>
                </c:pt>
                <c:pt idx="39438" formatCode="General">
                  <c:v>0.28802</c:v>
                </c:pt>
                <c:pt idx="39439" formatCode="General">
                  <c:v>0.28802</c:v>
                </c:pt>
                <c:pt idx="39440" formatCode="General">
                  <c:v>0.28802</c:v>
                </c:pt>
                <c:pt idx="39441" formatCode="General">
                  <c:v>0.28802</c:v>
                </c:pt>
                <c:pt idx="39442" formatCode="General">
                  <c:v>0.28802</c:v>
                </c:pt>
                <c:pt idx="39443" formatCode="General">
                  <c:v>0.28802</c:v>
                </c:pt>
                <c:pt idx="39444" formatCode="General">
                  <c:v>0.28802</c:v>
                </c:pt>
                <c:pt idx="39445" formatCode="General">
                  <c:v>0.28802</c:v>
                </c:pt>
                <c:pt idx="39446" formatCode="General">
                  <c:v>0.28800999999999999</c:v>
                </c:pt>
                <c:pt idx="39447" formatCode="General">
                  <c:v>0.28800999999999999</c:v>
                </c:pt>
                <c:pt idx="39448" formatCode="General">
                  <c:v>0.28800999999999999</c:v>
                </c:pt>
                <c:pt idx="39449" formatCode="General">
                  <c:v>0.28800999999999999</c:v>
                </c:pt>
                <c:pt idx="39450" formatCode="General">
                  <c:v>0.28800999999999999</c:v>
                </c:pt>
                <c:pt idx="39451" formatCode="General">
                  <c:v>0.28800999999999999</c:v>
                </c:pt>
                <c:pt idx="39452" formatCode="General">
                  <c:v>0.28800999999999999</c:v>
                </c:pt>
                <c:pt idx="39453" formatCode="General">
                  <c:v>0.28800999999999999</c:v>
                </c:pt>
                <c:pt idx="39454" formatCode="General">
                  <c:v>0.28800999999999999</c:v>
                </c:pt>
                <c:pt idx="39455" formatCode="General">
                  <c:v>0.28800999999999999</c:v>
                </c:pt>
                <c:pt idx="39456" formatCode="General">
                  <c:v>0.28799999999999998</c:v>
                </c:pt>
                <c:pt idx="39457" formatCode="General">
                  <c:v>0.28799999999999998</c:v>
                </c:pt>
                <c:pt idx="39458" formatCode="General">
                  <c:v>0.28799999999999998</c:v>
                </c:pt>
                <c:pt idx="39459" formatCode="General">
                  <c:v>0.28799999999999998</c:v>
                </c:pt>
                <c:pt idx="39460" formatCode="General">
                  <c:v>0.28799999999999998</c:v>
                </c:pt>
                <c:pt idx="39461" formatCode="General">
                  <c:v>0.28799999999999998</c:v>
                </c:pt>
                <c:pt idx="39462" formatCode="General">
                  <c:v>0.28799999999999998</c:v>
                </c:pt>
                <c:pt idx="39463" formatCode="General">
                  <c:v>0.28799999999999998</c:v>
                </c:pt>
                <c:pt idx="39464" formatCode="General">
                  <c:v>0.28799999999999998</c:v>
                </c:pt>
                <c:pt idx="39465" formatCode="General">
                  <c:v>0.28799000000000002</c:v>
                </c:pt>
                <c:pt idx="39466" formatCode="General">
                  <c:v>0.28799000000000002</c:v>
                </c:pt>
                <c:pt idx="39467" formatCode="General">
                  <c:v>0.28799000000000002</c:v>
                </c:pt>
                <c:pt idx="39468" formatCode="General">
                  <c:v>0.28799000000000002</c:v>
                </c:pt>
                <c:pt idx="39469" formatCode="General">
                  <c:v>0.28799000000000002</c:v>
                </c:pt>
                <c:pt idx="39470" formatCode="General">
                  <c:v>0.28799000000000002</c:v>
                </c:pt>
                <c:pt idx="39471" formatCode="General">
                  <c:v>0.28799000000000002</c:v>
                </c:pt>
                <c:pt idx="39472" formatCode="General">
                  <c:v>0.28799000000000002</c:v>
                </c:pt>
                <c:pt idx="39473" formatCode="General">
                  <c:v>0.28799000000000002</c:v>
                </c:pt>
                <c:pt idx="39474" formatCode="General">
                  <c:v>0.28799000000000002</c:v>
                </c:pt>
                <c:pt idx="39475" formatCode="General">
                  <c:v>0.28798000000000001</c:v>
                </c:pt>
                <c:pt idx="39476" formatCode="General">
                  <c:v>0.28798000000000001</c:v>
                </c:pt>
                <c:pt idx="39477" formatCode="General">
                  <c:v>0.28798000000000001</c:v>
                </c:pt>
                <c:pt idx="39478" formatCode="General">
                  <c:v>0.28798000000000001</c:v>
                </c:pt>
                <c:pt idx="39479" formatCode="General">
                  <c:v>0.28798000000000001</c:v>
                </c:pt>
                <c:pt idx="39480" formatCode="General">
                  <c:v>0.28798000000000001</c:v>
                </c:pt>
                <c:pt idx="39481" formatCode="General">
                  <c:v>0.28798000000000001</c:v>
                </c:pt>
                <c:pt idx="39482" formatCode="General">
                  <c:v>0.28798000000000001</c:v>
                </c:pt>
                <c:pt idx="39483" formatCode="General">
                  <c:v>0.28798000000000001</c:v>
                </c:pt>
                <c:pt idx="39484" formatCode="General">
                  <c:v>0.28797</c:v>
                </c:pt>
                <c:pt idx="39485" formatCode="General">
                  <c:v>0.28797</c:v>
                </c:pt>
                <c:pt idx="39486" formatCode="General">
                  <c:v>0.28797</c:v>
                </c:pt>
                <c:pt idx="39487" formatCode="General">
                  <c:v>0.28797</c:v>
                </c:pt>
                <c:pt idx="39488" formatCode="General">
                  <c:v>0.28797</c:v>
                </c:pt>
                <c:pt idx="39489" formatCode="General">
                  <c:v>0.28797</c:v>
                </c:pt>
                <c:pt idx="39490" formatCode="General">
                  <c:v>0.28797</c:v>
                </c:pt>
                <c:pt idx="39491" formatCode="General">
                  <c:v>0.28797</c:v>
                </c:pt>
                <c:pt idx="39492" formatCode="General">
                  <c:v>0.28795999999999999</c:v>
                </c:pt>
                <c:pt idx="39493" formatCode="General">
                  <c:v>0.28795999999999999</c:v>
                </c:pt>
                <c:pt idx="39494" formatCode="General">
                  <c:v>0.28795999999999999</c:v>
                </c:pt>
                <c:pt idx="39495" formatCode="General">
                  <c:v>0.28795999999999999</c:v>
                </c:pt>
                <c:pt idx="39496" formatCode="General">
                  <c:v>0.28795999999999999</c:v>
                </c:pt>
                <c:pt idx="39497" formatCode="General">
                  <c:v>0.28795999999999999</c:v>
                </c:pt>
                <c:pt idx="39498" formatCode="General">
                  <c:v>0.28795999999999999</c:v>
                </c:pt>
                <c:pt idx="39499" formatCode="General">
                  <c:v>0.28795999999999999</c:v>
                </c:pt>
                <c:pt idx="39500" formatCode="General">
                  <c:v>0.28794999999999998</c:v>
                </c:pt>
                <c:pt idx="39501" formatCode="General">
                  <c:v>0.28794999999999998</c:v>
                </c:pt>
                <c:pt idx="39502" formatCode="General">
                  <c:v>0.28794999999999998</c:v>
                </c:pt>
                <c:pt idx="39503" formatCode="General">
                  <c:v>0.28794999999999998</c:v>
                </c:pt>
                <c:pt idx="39504" formatCode="General">
                  <c:v>0.28794999999999998</c:v>
                </c:pt>
                <c:pt idx="39505" formatCode="General">
                  <c:v>0.28794999999999998</c:v>
                </c:pt>
                <c:pt idx="39506" formatCode="General">
                  <c:v>0.28794999999999998</c:v>
                </c:pt>
                <c:pt idx="39507" formatCode="General">
                  <c:v>0.28794999999999998</c:v>
                </c:pt>
                <c:pt idx="39508" formatCode="General">
                  <c:v>0.28793999999999997</c:v>
                </c:pt>
                <c:pt idx="39509" formatCode="General">
                  <c:v>0.28793999999999997</c:v>
                </c:pt>
                <c:pt idx="39510" formatCode="General">
                  <c:v>0.28793999999999997</c:v>
                </c:pt>
                <c:pt idx="39511" formatCode="General">
                  <c:v>0.28793999999999997</c:v>
                </c:pt>
                <c:pt idx="39512" formatCode="General">
                  <c:v>0.28793999999999997</c:v>
                </c:pt>
                <c:pt idx="39513" formatCode="General">
                  <c:v>0.28793999999999997</c:v>
                </c:pt>
                <c:pt idx="39514" formatCode="General">
                  <c:v>0.28793999999999997</c:v>
                </c:pt>
                <c:pt idx="39515" formatCode="General">
                  <c:v>0.28793999999999997</c:v>
                </c:pt>
                <c:pt idx="39516" formatCode="General">
                  <c:v>0.28793000000000002</c:v>
                </c:pt>
                <c:pt idx="39517" formatCode="General">
                  <c:v>0.28793000000000002</c:v>
                </c:pt>
                <c:pt idx="39518" formatCode="General">
                  <c:v>0.28793000000000002</c:v>
                </c:pt>
                <c:pt idx="39519" formatCode="General">
                  <c:v>0.28793000000000002</c:v>
                </c:pt>
                <c:pt idx="39520" formatCode="General">
                  <c:v>0.28793000000000002</c:v>
                </c:pt>
                <c:pt idx="39521" formatCode="General">
                  <c:v>0.28793000000000002</c:v>
                </c:pt>
                <c:pt idx="39522" formatCode="General">
                  <c:v>0.28793000000000002</c:v>
                </c:pt>
                <c:pt idx="39523" formatCode="General">
                  <c:v>0.28793000000000002</c:v>
                </c:pt>
                <c:pt idx="39524" formatCode="General">
                  <c:v>0.28792000000000001</c:v>
                </c:pt>
                <c:pt idx="39525" formatCode="General">
                  <c:v>0.28792000000000001</c:v>
                </c:pt>
                <c:pt idx="39526" formatCode="General">
                  <c:v>0.28792000000000001</c:v>
                </c:pt>
                <c:pt idx="39527" formatCode="General">
                  <c:v>0.28792000000000001</c:v>
                </c:pt>
                <c:pt idx="39528" formatCode="General">
                  <c:v>0.28792000000000001</c:v>
                </c:pt>
                <c:pt idx="39529" formatCode="General">
                  <c:v>0.28792000000000001</c:v>
                </c:pt>
                <c:pt idx="39530" formatCode="General">
                  <c:v>0.28792000000000001</c:v>
                </c:pt>
                <c:pt idx="39531" formatCode="General">
                  <c:v>0.28791</c:v>
                </c:pt>
                <c:pt idx="39532" formatCode="General">
                  <c:v>0.28791</c:v>
                </c:pt>
                <c:pt idx="39533" formatCode="General">
                  <c:v>0.28791</c:v>
                </c:pt>
                <c:pt idx="39534" formatCode="General">
                  <c:v>0.28791</c:v>
                </c:pt>
                <c:pt idx="39535" formatCode="General">
                  <c:v>0.28791</c:v>
                </c:pt>
                <c:pt idx="39536" formatCode="General">
                  <c:v>0.28791</c:v>
                </c:pt>
                <c:pt idx="39537" formatCode="General">
                  <c:v>0.28791</c:v>
                </c:pt>
                <c:pt idx="39538" formatCode="General">
                  <c:v>0.28789999999999999</c:v>
                </c:pt>
                <c:pt idx="39539" formatCode="General">
                  <c:v>0.28789999999999999</c:v>
                </c:pt>
                <c:pt idx="39540" formatCode="General">
                  <c:v>0.28789999999999999</c:v>
                </c:pt>
                <c:pt idx="39541" formatCode="General">
                  <c:v>0.28789999999999999</c:v>
                </c:pt>
                <c:pt idx="39542" formatCode="General">
                  <c:v>0.28789999999999999</c:v>
                </c:pt>
                <c:pt idx="39543" formatCode="General">
                  <c:v>0.28789999999999999</c:v>
                </c:pt>
                <c:pt idx="39544" formatCode="General">
                  <c:v>0.28789999999999999</c:v>
                </c:pt>
                <c:pt idx="39545" formatCode="General">
                  <c:v>0.28788999999999998</c:v>
                </c:pt>
                <c:pt idx="39546" formatCode="General">
                  <c:v>0.28788999999999998</c:v>
                </c:pt>
                <c:pt idx="39547" formatCode="General">
                  <c:v>0.28788999999999998</c:v>
                </c:pt>
                <c:pt idx="39548" formatCode="General">
                  <c:v>0.28788999999999998</c:v>
                </c:pt>
                <c:pt idx="39549" formatCode="General">
                  <c:v>0.28788999999999998</c:v>
                </c:pt>
                <c:pt idx="39550" formatCode="General">
                  <c:v>0.28788999999999998</c:v>
                </c:pt>
                <c:pt idx="39551" formatCode="General">
                  <c:v>0.28788999999999998</c:v>
                </c:pt>
                <c:pt idx="39552" formatCode="General">
                  <c:v>0.28788000000000002</c:v>
                </c:pt>
                <c:pt idx="39553" formatCode="General">
                  <c:v>0.28788000000000002</c:v>
                </c:pt>
                <c:pt idx="39554" formatCode="General">
                  <c:v>0.28788000000000002</c:v>
                </c:pt>
                <c:pt idx="39555" formatCode="General">
                  <c:v>0.28788000000000002</c:v>
                </c:pt>
                <c:pt idx="39556" formatCode="General">
                  <c:v>0.28788000000000002</c:v>
                </c:pt>
                <c:pt idx="39557" formatCode="General">
                  <c:v>0.28788000000000002</c:v>
                </c:pt>
                <c:pt idx="39558" formatCode="General">
                  <c:v>0.28788000000000002</c:v>
                </c:pt>
                <c:pt idx="39559" formatCode="General">
                  <c:v>0.28787000000000001</c:v>
                </c:pt>
                <c:pt idx="39560" formatCode="General">
                  <c:v>0.28787000000000001</c:v>
                </c:pt>
                <c:pt idx="39561" formatCode="General">
                  <c:v>0.28787000000000001</c:v>
                </c:pt>
                <c:pt idx="39562" formatCode="General">
                  <c:v>0.28787000000000001</c:v>
                </c:pt>
                <c:pt idx="39563" formatCode="General">
                  <c:v>0.28787000000000001</c:v>
                </c:pt>
                <c:pt idx="39564" formatCode="General">
                  <c:v>0.28787000000000001</c:v>
                </c:pt>
                <c:pt idx="39565" formatCode="General">
                  <c:v>0.28786</c:v>
                </c:pt>
                <c:pt idx="39566" formatCode="General">
                  <c:v>0.28786</c:v>
                </c:pt>
                <c:pt idx="39567" formatCode="General">
                  <c:v>0.28786</c:v>
                </c:pt>
                <c:pt idx="39568" formatCode="General">
                  <c:v>0.28786</c:v>
                </c:pt>
                <c:pt idx="39569" formatCode="General">
                  <c:v>0.28786</c:v>
                </c:pt>
                <c:pt idx="39570" formatCode="General">
                  <c:v>0.28786</c:v>
                </c:pt>
                <c:pt idx="39571" formatCode="General">
                  <c:v>0.28786</c:v>
                </c:pt>
                <c:pt idx="39572" formatCode="General">
                  <c:v>0.28784999999999999</c:v>
                </c:pt>
                <c:pt idx="39573" formatCode="General">
                  <c:v>0.28784999999999999</c:v>
                </c:pt>
                <c:pt idx="39574" formatCode="General">
                  <c:v>0.28784999999999999</c:v>
                </c:pt>
                <c:pt idx="39575" formatCode="General">
                  <c:v>0.28784999999999999</c:v>
                </c:pt>
                <c:pt idx="39576" formatCode="General">
                  <c:v>0.28784999999999999</c:v>
                </c:pt>
                <c:pt idx="39577" formatCode="General">
                  <c:v>0.28784999999999999</c:v>
                </c:pt>
                <c:pt idx="39578" formatCode="General">
                  <c:v>0.28783999999999998</c:v>
                </c:pt>
                <c:pt idx="39579" formatCode="General">
                  <c:v>0.28783999999999998</c:v>
                </c:pt>
                <c:pt idx="39580" formatCode="General">
                  <c:v>0.28783999999999998</c:v>
                </c:pt>
                <c:pt idx="39581" formatCode="General">
                  <c:v>0.28783999999999998</c:v>
                </c:pt>
                <c:pt idx="39582" formatCode="General">
                  <c:v>0.28783999999999998</c:v>
                </c:pt>
                <c:pt idx="39583" formatCode="General">
                  <c:v>0.28783999999999998</c:v>
                </c:pt>
                <c:pt idx="39584" formatCode="General">
                  <c:v>0.28782999999999997</c:v>
                </c:pt>
                <c:pt idx="39585" formatCode="General">
                  <c:v>0.28782999999999997</c:v>
                </c:pt>
                <c:pt idx="39586" formatCode="General">
                  <c:v>0.28782999999999997</c:v>
                </c:pt>
                <c:pt idx="39587" formatCode="General">
                  <c:v>0.28782999999999997</c:v>
                </c:pt>
                <c:pt idx="39588" formatCode="General">
                  <c:v>0.28782999999999997</c:v>
                </c:pt>
                <c:pt idx="39589" formatCode="General">
                  <c:v>0.28782999999999997</c:v>
                </c:pt>
                <c:pt idx="39590" formatCode="General">
                  <c:v>0.28782000000000002</c:v>
                </c:pt>
                <c:pt idx="39591" formatCode="General">
                  <c:v>0.28782000000000002</c:v>
                </c:pt>
                <c:pt idx="39592" formatCode="General">
                  <c:v>0.28782000000000002</c:v>
                </c:pt>
                <c:pt idx="39593" formatCode="General">
                  <c:v>0.28782000000000002</c:v>
                </c:pt>
                <c:pt idx="39594" formatCode="General">
                  <c:v>0.28782000000000002</c:v>
                </c:pt>
                <c:pt idx="39595" formatCode="General">
                  <c:v>0.28782000000000002</c:v>
                </c:pt>
                <c:pt idx="39596" formatCode="General">
                  <c:v>0.28781000000000001</c:v>
                </c:pt>
                <c:pt idx="39597" formatCode="General">
                  <c:v>0.28781000000000001</c:v>
                </c:pt>
                <c:pt idx="39598" formatCode="General">
                  <c:v>0.28781000000000001</c:v>
                </c:pt>
                <c:pt idx="39599" formatCode="General">
                  <c:v>0.28781000000000001</c:v>
                </c:pt>
                <c:pt idx="39600" formatCode="General">
                  <c:v>0.28781000000000001</c:v>
                </c:pt>
                <c:pt idx="39601" formatCode="General">
                  <c:v>0.28781000000000001</c:v>
                </c:pt>
                <c:pt idx="39602" formatCode="General">
                  <c:v>0.2878</c:v>
                </c:pt>
                <c:pt idx="39603" formatCode="General">
                  <c:v>0.2878</c:v>
                </c:pt>
                <c:pt idx="39604" formatCode="General">
                  <c:v>0.2878</c:v>
                </c:pt>
                <c:pt idx="39605" formatCode="General">
                  <c:v>0.2878</c:v>
                </c:pt>
                <c:pt idx="39606" formatCode="General">
                  <c:v>0.2878</c:v>
                </c:pt>
                <c:pt idx="39607" formatCode="General">
                  <c:v>0.2878</c:v>
                </c:pt>
                <c:pt idx="39608" formatCode="General">
                  <c:v>0.28778999999999999</c:v>
                </c:pt>
                <c:pt idx="39609" formatCode="General">
                  <c:v>0.28778999999999999</c:v>
                </c:pt>
                <c:pt idx="39610" formatCode="General">
                  <c:v>0.28778999999999999</c:v>
                </c:pt>
                <c:pt idx="39611" formatCode="General">
                  <c:v>0.28778999999999999</c:v>
                </c:pt>
                <c:pt idx="39612" formatCode="General">
                  <c:v>0.28778999999999999</c:v>
                </c:pt>
                <c:pt idx="39613" formatCode="General">
                  <c:v>0.28778999999999999</c:v>
                </c:pt>
                <c:pt idx="39614" formatCode="General">
                  <c:v>0.28777999999999998</c:v>
                </c:pt>
                <c:pt idx="39615" formatCode="General">
                  <c:v>0.28777999999999998</c:v>
                </c:pt>
                <c:pt idx="39616" formatCode="General">
                  <c:v>0.28777999999999998</c:v>
                </c:pt>
                <c:pt idx="39617" formatCode="General">
                  <c:v>0.28777999999999998</c:v>
                </c:pt>
                <c:pt idx="39618" formatCode="General">
                  <c:v>0.28777999999999998</c:v>
                </c:pt>
                <c:pt idx="39619" formatCode="General">
                  <c:v>0.28777999999999998</c:v>
                </c:pt>
                <c:pt idx="39620" formatCode="General">
                  <c:v>0.28777000000000003</c:v>
                </c:pt>
                <c:pt idx="39621" formatCode="General">
                  <c:v>0.28777000000000003</c:v>
                </c:pt>
                <c:pt idx="39622" formatCode="General">
                  <c:v>0.28777000000000003</c:v>
                </c:pt>
                <c:pt idx="39623" formatCode="General">
                  <c:v>0.28777000000000003</c:v>
                </c:pt>
                <c:pt idx="39624" formatCode="General">
                  <c:v>0.28777000000000003</c:v>
                </c:pt>
                <c:pt idx="39625" formatCode="General">
                  <c:v>0.28777000000000003</c:v>
                </c:pt>
                <c:pt idx="39626" formatCode="General">
                  <c:v>0.28776000000000002</c:v>
                </c:pt>
                <c:pt idx="39627" formatCode="General">
                  <c:v>0.28776000000000002</c:v>
                </c:pt>
                <c:pt idx="39628" formatCode="General">
                  <c:v>0.28776000000000002</c:v>
                </c:pt>
                <c:pt idx="39629" formatCode="General">
                  <c:v>0.28776000000000002</c:v>
                </c:pt>
                <c:pt idx="39630" formatCode="General">
                  <c:v>0.28776000000000002</c:v>
                </c:pt>
                <c:pt idx="39631" formatCode="General">
                  <c:v>0.28775000000000001</c:v>
                </c:pt>
                <c:pt idx="39632" formatCode="General">
                  <c:v>0.28775000000000001</c:v>
                </c:pt>
                <c:pt idx="39633" formatCode="General">
                  <c:v>0.28775000000000001</c:v>
                </c:pt>
                <c:pt idx="39634" formatCode="General">
                  <c:v>0.28775000000000001</c:v>
                </c:pt>
                <c:pt idx="39635" formatCode="General">
                  <c:v>0.28775000000000001</c:v>
                </c:pt>
                <c:pt idx="39636" formatCode="General">
                  <c:v>0.28775000000000001</c:v>
                </c:pt>
                <c:pt idx="39637" formatCode="General">
                  <c:v>0.28774</c:v>
                </c:pt>
                <c:pt idx="39638" formatCode="General">
                  <c:v>0.28774</c:v>
                </c:pt>
                <c:pt idx="39639" formatCode="General">
                  <c:v>0.28774</c:v>
                </c:pt>
                <c:pt idx="39640" formatCode="General">
                  <c:v>0.28774</c:v>
                </c:pt>
                <c:pt idx="39641" formatCode="General">
                  <c:v>0.28774</c:v>
                </c:pt>
                <c:pt idx="39642" formatCode="General">
                  <c:v>0.28772999999999999</c:v>
                </c:pt>
                <c:pt idx="39643" formatCode="General">
                  <c:v>0.28772999999999999</c:v>
                </c:pt>
                <c:pt idx="39644" formatCode="General">
                  <c:v>0.28772999999999999</c:v>
                </c:pt>
                <c:pt idx="39645" formatCode="General">
                  <c:v>0.28772999999999999</c:v>
                </c:pt>
                <c:pt idx="39646" formatCode="General">
                  <c:v>0.28772999999999999</c:v>
                </c:pt>
                <c:pt idx="39647" formatCode="General">
                  <c:v>0.28772999999999999</c:v>
                </c:pt>
                <c:pt idx="39648" formatCode="General">
                  <c:v>0.28771999999999998</c:v>
                </c:pt>
                <c:pt idx="39649" formatCode="General">
                  <c:v>0.28771999999999998</c:v>
                </c:pt>
                <c:pt idx="39650" formatCode="General">
                  <c:v>0.28771999999999998</c:v>
                </c:pt>
                <c:pt idx="39651" formatCode="General">
                  <c:v>0.28771999999999998</c:v>
                </c:pt>
                <c:pt idx="39652" formatCode="General">
                  <c:v>0.28771999999999998</c:v>
                </c:pt>
                <c:pt idx="39653" formatCode="General">
                  <c:v>0.28771000000000002</c:v>
                </c:pt>
                <c:pt idx="39654" formatCode="General">
                  <c:v>0.28771000000000002</c:v>
                </c:pt>
                <c:pt idx="39655" formatCode="General">
                  <c:v>0.28771000000000002</c:v>
                </c:pt>
                <c:pt idx="39656" formatCode="General">
                  <c:v>0.28771000000000002</c:v>
                </c:pt>
                <c:pt idx="39657" formatCode="General">
                  <c:v>0.28771000000000002</c:v>
                </c:pt>
                <c:pt idx="39658" formatCode="General">
                  <c:v>0.28771000000000002</c:v>
                </c:pt>
                <c:pt idx="39659" formatCode="General">
                  <c:v>0.28770000000000001</c:v>
                </c:pt>
                <c:pt idx="39660" formatCode="General">
                  <c:v>0.28770000000000001</c:v>
                </c:pt>
                <c:pt idx="39661" formatCode="General">
                  <c:v>0.28770000000000001</c:v>
                </c:pt>
                <c:pt idx="39662" formatCode="General">
                  <c:v>0.28770000000000001</c:v>
                </c:pt>
                <c:pt idx="39663" formatCode="General">
                  <c:v>0.28770000000000001</c:v>
                </c:pt>
                <c:pt idx="39664" formatCode="General">
                  <c:v>0.28769</c:v>
                </c:pt>
                <c:pt idx="39665" formatCode="General">
                  <c:v>0.28769</c:v>
                </c:pt>
                <c:pt idx="39666" formatCode="General">
                  <c:v>0.28769</c:v>
                </c:pt>
                <c:pt idx="39667" formatCode="General">
                  <c:v>0.28769</c:v>
                </c:pt>
                <c:pt idx="39668" formatCode="General">
                  <c:v>0.28769</c:v>
                </c:pt>
                <c:pt idx="39669" formatCode="General">
                  <c:v>0.28767999999999999</c:v>
                </c:pt>
                <c:pt idx="39670" formatCode="General">
                  <c:v>0.28767999999999999</c:v>
                </c:pt>
                <c:pt idx="39671" formatCode="General">
                  <c:v>0.28767999999999999</c:v>
                </c:pt>
                <c:pt idx="39672" formatCode="General">
                  <c:v>0.28767999999999999</c:v>
                </c:pt>
                <c:pt idx="39673" formatCode="General">
                  <c:v>0.28767999999999999</c:v>
                </c:pt>
                <c:pt idx="39674" formatCode="General">
                  <c:v>0.28766999999999998</c:v>
                </c:pt>
                <c:pt idx="39675" formatCode="General">
                  <c:v>0.28766999999999998</c:v>
                </c:pt>
                <c:pt idx="39676" formatCode="General">
                  <c:v>0.28766999999999998</c:v>
                </c:pt>
                <c:pt idx="39677" formatCode="General">
                  <c:v>0.28766999999999998</c:v>
                </c:pt>
                <c:pt idx="39678" formatCode="General">
                  <c:v>0.28766999999999998</c:v>
                </c:pt>
                <c:pt idx="39679" formatCode="General">
                  <c:v>0.28766000000000003</c:v>
                </c:pt>
                <c:pt idx="39680" formatCode="General">
                  <c:v>0.28766000000000003</c:v>
                </c:pt>
                <c:pt idx="39681" formatCode="General">
                  <c:v>0.28766000000000003</c:v>
                </c:pt>
                <c:pt idx="39682" formatCode="General">
                  <c:v>0.28766000000000003</c:v>
                </c:pt>
                <c:pt idx="39683" formatCode="General">
                  <c:v>0.28766000000000003</c:v>
                </c:pt>
                <c:pt idx="39684" formatCode="General">
                  <c:v>0.28765000000000002</c:v>
                </c:pt>
                <c:pt idx="39685" formatCode="General">
                  <c:v>0.28765000000000002</c:v>
                </c:pt>
                <c:pt idx="39686" formatCode="General">
                  <c:v>0.28765000000000002</c:v>
                </c:pt>
                <c:pt idx="39687" formatCode="General">
                  <c:v>0.28765000000000002</c:v>
                </c:pt>
                <c:pt idx="39688" formatCode="General">
                  <c:v>0.28765000000000002</c:v>
                </c:pt>
                <c:pt idx="39689" formatCode="General">
                  <c:v>0.28765000000000002</c:v>
                </c:pt>
                <c:pt idx="39690" formatCode="General">
                  <c:v>0.28764000000000001</c:v>
                </c:pt>
                <c:pt idx="39691" formatCode="General">
                  <c:v>0.28764000000000001</c:v>
                </c:pt>
                <c:pt idx="39692" formatCode="General">
                  <c:v>0.28764000000000001</c:v>
                </c:pt>
                <c:pt idx="39693" formatCode="General">
                  <c:v>0.28764000000000001</c:v>
                </c:pt>
                <c:pt idx="39694" formatCode="General">
                  <c:v>0.28764000000000001</c:v>
                </c:pt>
                <c:pt idx="39695" formatCode="General">
                  <c:v>0.28763</c:v>
                </c:pt>
                <c:pt idx="39696" formatCode="General">
                  <c:v>0.28763</c:v>
                </c:pt>
                <c:pt idx="39697" formatCode="General">
                  <c:v>0.28763</c:v>
                </c:pt>
                <c:pt idx="39698" formatCode="General">
                  <c:v>0.28763</c:v>
                </c:pt>
                <c:pt idx="39699" formatCode="General">
                  <c:v>0.28761999999999999</c:v>
                </c:pt>
                <c:pt idx="39700" formatCode="General">
                  <c:v>0.28761999999999999</c:v>
                </c:pt>
                <c:pt idx="39701" formatCode="General">
                  <c:v>0.28761999999999999</c:v>
                </c:pt>
                <c:pt idx="39702" formatCode="General">
                  <c:v>0.28761999999999999</c:v>
                </c:pt>
                <c:pt idx="39703" formatCode="General">
                  <c:v>0.28761999999999999</c:v>
                </c:pt>
                <c:pt idx="39704" formatCode="General">
                  <c:v>0.28760999999999998</c:v>
                </c:pt>
                <c:pt idx="39705" formatCode="General">
                  <c:v>0.28760999999999998</c:v>
                </c:pt>
                <c:pt idx="39706" formatCode="General">
                  <c:v>0.28760999999999998</c:v>
                </c:pt>
                <c:pt idx="39707" formatCode="General">
                  <c:v>0.28760999999999998</c:v>
                </c:pt>
                <c:pt idx="39708" formatCode="General">
                  <c:v>0.28760999999999998</c:v>
                </c:pt>
                <c:pt idx="39709" formatCode="General">
                  <c:v>0.28760000000000002</c:v>
                </c:pt>
                <c:pt idx="39710" formatCode="General">
                  <c:v>0.28760000000000002</c:v>
                </c:pt>
                <c:pt idx="39711" formatCode="General">
                  <c:v>0.28760000000000002</c:v>
                </c:pt>
                <c:pt idx="39712" formatCode="General">
                  <c:v>0.28760000000000002</c:v>
                </c:pt>
                <c:pt idx="39713" formatCode="General">
                  <c:v>0.28760000000000002</c:v>
                </c:pt>
                <c:pt idx="39714" formatCode="General">
                  <c:v>0.28759000000000001</c:v>
                </c:pt>
                <c:pt idx="39715" formatCode="General">
                  <c:v>0.28759000000000001</c:v>
                </c:pt>
                <c:pt idx="39716" formatCode="General">
                  <c:v>0.28759000000000001</c:v>
                </c:pt>
                <c:pt idx="39717" formatCode="General">
                  <c:v>0.28759000000000001</c:v>
                </c:pt>
                <c:pt idx="39718" formatCode="General">
                  <c:v>0.28759000000000001</c:v>
                </c:pt>
                <c:pt idx="39719" formatCode="General">
                  <c:v>0.28758</c:v>
                </c:pt>
                <c:pt idx="39720" formatCode="General">
                  <c:v>0.28758</c:v>
                </c:pt>
                <c:pt idx="39721" formatCode="General">
                  <c:v>0.28758</c:v>
                </c:pt>
                <c:pt idx="39722" formatCode="General">
                  <c:v>0.28758</c:v>
                </c:pt>
                <c:pt idx="39723" formatCode="General">
                  <c:v>0.28758</c:v>
                </c:pt>
                <c:pt idx="39724" formatCode="General">
                  <c:v>0.28756999999999999</c:v>
                </c:pt>
                <c:pt idx="39725" formatCode="General">
                  <c:v>0.28756999999999999</c:v>
                </c:pt>
                <c:pt idx="39726" formatCode="General">
                  <c:v>0.28756999999999999</c:v>
                </c:pt>
                <c:pt idx="39727" formatCode="General">
                  <c:v>0.28756999999999999</c:v>
                </c:pt>
                <c:pt idx="39728" formatCode="General">
                  <c:v>0.28756999999999999</c:v>
                </c:pt>
                <c:pt idx="39729" formatCode="General">
                  <c:v>0.28755999999999998</c:v>
                </c:pt>
                <c:pt idx="39730" formatCode="General">
                  <c:v>0.28755999999999998</c:v>
                </c:pt>
                <c:pt idx="39731" formatCode="General">
                  <c:v>0.28755999999999998</c:v>
                </c:pt>
                <c:pt idx="39732" formatCode="General">
                  <c:v>0.28755999999999998</c:v>
                </c:pt>
                <c:pt idx="39733" formatCode="General">
                  <c:v>0.28754999999999997</c:v>
                </c:pt>
                <c:pt idx="39734" formatCode="General">
                  <c:v>0.28754999999999997</c:v>
                </c:pt>
                <c:pt idx="39735" formatCode="General">
                  <c:v>0.28754999999999997</c:v>
                </c:pt>
                <c:pt idx="39736" formatCode="General">
                  <c:v>0.28754999999999997</c:v>
                </c:pt>
                <c:pt idx="39737" formatCode="General">
                  <c:v>0.28754999999999997</c:v>
                </c:pt>
                <c:pt idx="39738" formatCode="General">
                  <c:v>0.28754000000000002</c:v>
                </c:pt>
                <c:pt idx="39739" formatCode="General">
                  <c:v>0.28754000000000002</c:v>
                </c:pt>
                <c:pt idx="39740" formatCode="General">
                  <c:v>0.28754000000000002</c:v>
                </c:pt>
                <c:pt idx="39741" formatCode="General">
                  <c:v>0.28754000000000002</c:v>
                </c:pt>
                <c:pt idx="39742" formatCode="General">
                  <c:v>0.28754000000000002</c:v>
                </c:pt>
                <c:pt idx="39743" formatCode="General">
                  <c:v>0.28753000000000001</c:v>
                </c:pt>
                <c:pt idx="39744" formatCode="General">
                  <c:v>0.28753000000000001</c:v>
                </c:pt>
                <c:pt idx="39745" formatCode="General">
                  <c:v>0.28753000000000001</c:v>
                </c:pt>
                <c:pt idx="39746" formatCode="General">
                  <c:v>0.28753000000000001</c:v>
                </c:pt>
                <c:pt idx="39747" formatCode="General">
                  <c:v>0.28752</c:v>
                </c:pt>
                <c:pt idx="39748" formatCode="General">
                  <c:v>0.28752</c:v>
                </c:pt>
                <c:pt idx="39749" formatCode="General">
                  <c:v>0.28752</c:v>
                </c:pt>
                <c:pt idx="39750" formatCode="General">
                  <c:v>0.28752</c:v>
                </c:pt>
                <c:pt idx="39751" formatCode="General">
                  <c:v>0.28752</c:v>
                </c:pt>
                <c:pt idx="39752" formatCode="General">
                  <c:v>0.28750999999999999</c:v>
                </c:pt>
                <c:pt idx="39753" formatCode="General">
                  <c:v>0.28750999999999999</c:v>
                </c:pt>
                <c:pt idx="39754" formatCode="General">
                  <c:v>0.28750999999999999</c:v>
                </c:pt>
                <c:pt idx="39755" formatCode="General">
                  <c:v>0.28750999999999999</c:v>
                </c:pt>
                <c:pt idx="39756" formatCode="General">
                  <c:v>0.28750999999999999</c:v>
                </c:pt>
                <c:pt idx="39757" formatCode="General">
                  <c:v>0.28749999999999998</c:v>
                </c:pt>
                <c:pt idx="39758" formatCode="General">
                  <c:v>0.28749999999999998</c:v>
                </c:pt>
                <c:pt idx="39759" formatCode="General">
                  <c:v>0.28749999999999998</c:v>
                </c:pt>
                <c:pt idx="39760" formatCode="General">
                  <c:v>0.28749999999999998</c:v>
                </c:pt>
                <c:pt idx="39761" formatCode="General">
                  <c:v>0.28749000000000002</c:v>
                </c:pt>
                <c:pt idx="39762" formatCode="General">
                  <c:v>0.28749000000000002</c:v>
                </c:pt>
                <c:pt idx="39763" formatCode="General">
                  <c:v>0.28749000000000002</c:v>
                </c:pt>
                <c:pt idx="39764" formatCode="General">
                  <c:v>0.28749000000000002</c:v>
                </c:pt>
                <c:pt idx="39765" formatCode="General">
                  <c:v>0.28749000000000002</c:v>
                </c:pt>
                <c:pt idx="39766" formatCode="General">
                  <c:v>0.28748000000000001</c:v>
                </c:pt>
                <c:pt idx="39767" formatCode="General">
                  <c:v>0.28748000000000001</c:v>
                </c:pt>
                <c:pt idx="39768" formatCode="General">
                  <c:v>0.28748000000000001</c:v>
                </c:pt>
                <c:pt idx="39769" formatCode="General">
                  <c:v>0.28748000000000001</c:v>
                </c:pt>
                <c:pt idx="39770" formatCode="General">
                  <c:v>0.28747</c:v>
                </c:pt>
                <c:pt idx="39771" formatCode="General">
                  <c:v>0.28747</c:v>
                </c:pt>
                <c:pt idx="39772" formatCode="General">
                  <c:v>0.28747</c:v>
                </c:pt>
                <c:pt idx="39773" formatCode="General">
                  <c:v>0.28747</c:v>
                </c:pt>
                <c:pt idx="39774" formatCode="General">
                  <c:v>0.28747</c:v>
                </c:pt>
                <c:pt idx="39775" formatCode="General">
                  <c:v>0.28745999999999999</c:v>
                </c:pt>
                <c:pt idx="39776" formatCode="General">
                  <c:v>0.28745999999999999</c:v>
                </c:pt>
                <c:pt idx="39777" formatCode="General">
                  <c:v>0.28745999999999999</c:v>
                </c:pt>
                <c:pt idx="39778" formatCode="General">
                  <c:v>0.28745999999999999</c:v>
                </c:pt>
                <c:pt idx="39779" formatCode="General">
                  <c:v>0.28744999999999998</c:v>
                </c:pt>
                <c:pt idx="39780" formatCode="General">
                  <c:v>0.28744999999999998</c:v>
                </c:pt>
                <c:pt idx="39781" formatCode="General">
                  <c:v>0.28744999999999998</c:v>
                </c:pt>
                <c:pt idx="39782" formatCode="General">
                  <c:v>0.28744999999999998</c:v>
                </c:pt>
                <c:pt idx="39783" formatCode="General">
                  <c:v>0.28744999999999998</c:v>
                </c:pt>
                <c:pt idx="39784" formatCode="General">
                  <c:v>0.28743999999999997</c:v>
                </c:pt>
                <c:pt idx="39785" formatCode="General">
                  <c:v>0.28743999999999997</c:v>
                </c:pt>
                <c:pt idx="39786" formatCode="General">
                  <c:v>0.28743999999999997</c:v>
                </c:pt>
                <c:pt idx="39787" formatCode="General">
                  <c:v>0.28743999999999997</c:v>
                </c:pt>
                <c:pt idx="39788" formatCode="General">
                  <c:v>0.28743000000000002</c:v>
                </c:pt>
                <c:pt idx="39789" formatCode="General">
                  <c:v>0.28743000000000002</c:v>
                </c:pt>
                <c:pt idx="39790" formatCode="General">
                  <c:v>0.28743000000000002</c:v>
                </c:pt>
                <c:pt idx="39791" formatCode="General">
                  <c:v>0.28743000000000002</c:v>
                </c:pt>
                <c:pt idx="39792" formatCode="General">
                  <c:v>0.28742000000000001</c:v>
                </c:pt>
                <c:pt idx="39793" formatCode="General">
                  <c:v>0.28742000000000001</c:v>
                </c:pt>
                <c:pt idx="39794" formatCode="General">
                  <c:v>0.28742000000000001</c:v>
                </c:pt>
                <c:pt idx="39795" formatCode="General">
                  <c:v>0.28742000000000001</c:v>
                </c:pt>
                <c:pt idx="39796" formatCode="General">
                  <c:v>0.28742000000000001</c:v>
                </c:pt>
                <c:pt idx="39797" formatCode="General">
                  <c:v>0.28741</c:v>
                </c:pt>
                <c:pt idx="39798" formatCode="General">
                  <c:v>0.28741</c:v>
                </c:pt>
                <c:pt idx="39799" formatCode="General">
                  <c:v>0.28741</c:v>
                </c:pt>
                <c:pt idx="39800" formatCode="General">
                  <c:v>0.28741</c:v>
                </c:pt>
                <c:pt idx="39801" formatCode="General">
                  <c:v>0.28739999999999999</c:v>
                </c:pt>
                <c:pt idx="39802" formatCode="General">
                  <c:v>0.28739999999999999</c:v>
                </c:pt>
                <c:pt idx="39803" formatCode="General">
                  <c:v>0.28739999999999999</c:v>
                </c:pt>
                <c:pt idx="39804" formatCode="General">
                  <c:v>0.28739999999999999</c:v>
                </c:pt>
                <c:pt idx="39805" formatCode="General">
                  <c:v>0.28738999999999998</c:v>
                </c:pt>
                <c:pt idx="39806" formatCode="General">
                  <c:v>0.28738999999999998</c:v>
                </c:pt>
                <c:pt idx="39807" formatCode="General">
                  <c:v>0.28738999999999998</c:v>
                </c:pt>
                <c:pt idx="39808" formatCode="General">
                  <c:v>0.28738999999999998</c:v>
                </c:pt>
                <c:pt idx="39809" formatCode="General">
                  <c:v>0.28738999999999998</c:v>
                </c:pt>
                <c:pt idx="39810" formatCode="General">
                  <c:v>0.28738000000000002</c:v>
                </c:pt>
                <c:pt idx="39811" formatCode="General">
                  <c:v>0.28738000000000002</c:v>
                </c:pt>
                <c:pt idx="39812" formatCode="General">
                  <c:v>0.28738000000000002</c:v>
                </c:pt>
                <c:pt idx="39813" formatCode="General">
                  <c:v>0.28738000000000002</c:v>
                </c:pt>
                <c:pt idx="39814" formatCode="General">
                  <c:v>0.28737000000000001</c:v>
                </c:pt>
                <c:pt idx="39815" formatCode="General">
                  <c:v>0.28737000000000001</c:v>
                </c:pt>
                <c:pt idx="39816" formatCode="General">
                  <c:v>0.28737000000000001</c:v>
                </c:pt>
                <c:pt idx="39817" formatCode="General">
                  <c:v>0.28737000000000001</c:v>
                </c:pt>
                <c:pt idx="39818" formatCode="General">
                  <c:v>0.28736</c:v>
                </c:pt>
                <c:pt idx="39819" formatCode="General">
                  <c:v>0.28736</c:v>
                </c:pt>
                <c:pt idx="39820" formatCode="General">
                  <c:v>0.28736</c:v>
                </c:pt>
                <c:pt idx="39821" formatCode="General">
                  <c:v>0.28736</c:v>
                </c:pt>
                <c:pt idx="39822" formatCode="General">
                  <c:v>0.28734999999999999</c:v>
                </c:pt>
                <c:pt idx="39823" formatCode="General">
                  <c:v>0.28734999999999999</c:v>
                </c:pt>
                <c:pt idx="39824" formatCode="General">
                  <c:v>0.28734999999999999</c:v>
                </c:pt>
                <c:pt idx="39825" formatCode="General">
                  <c:v>0.28734999999999999</c:v>
                </c:pt>
                <c:pt idx="39826" formatCode="General">
                  <c:v>0.28733999999999998</c:v>
                </c:pt>
                <c:pt idx="39827" formatCode="General">
                  <c:v>0.28733999999999998</c:v>
                </c:pt>
                <c:pt idx="39828" formatCode="General">
                  <c:v>0.28733999999999998</c:v>
                </c:pt>
                <c:pt idx="39829" formatCode="General">
                  <c:v>0.28733999999999998</c:v>
                </c:pt>
                <c:pt idx="39830" formatCode="General">
                  <c:v>0.28732999999999997</c:v>
                </c:pt>
                <c:pt idx="39831" formatCode="General">
                  <c:v>0.28732999999999997</c:v>
                </c:pt>
                <c:pt idx="39832" formatCode="General">
                  <c:v>0.28732999999999997</c:v>
                </c:pt>
                <c:pt idx="39833" formatCode="General">
                  <c:v>0.28732999999999997</c:v>
                </c:pt>
                <c:pt idx="39834" formatCode="General">
                  <c:v>0.28732000000000002</c:v>
                </c:pt>
                <c:pt idx="39835" formatCode="General">
                  <c:v>0.28732000000000002</c:v>
                </c:pt>
                <c:pt idx="39836" formatCode="General">
                  <c:v>0.28732000000000002</c:v>
                </c:pt>
                <c:pt idx="39837" formatCode="General">
                  <c:v>0.28732000000000002</c:v>
                </c:pt>
                <c:pt idx="39838" formatCode="General">
                  <c:v>0.28731000000000001</c:v>
                </c:pt>
                <c:pt idx="39839" formatCode="General">
                  <c:v>0.28731000000000001</c:v>
                </c:pt>
                <c:pt idx="39840" formatCode="General">
                  <c:v>0.28731000000000001</c:v>
                </c:pt>
                <c:pt idx="39841" formatCode="General">
                  <c:v>0.28731000000000001</c:v>
                </c:pt>
                <c:pt idx="39842" formatCode="General">
                  <c:v>0.2873</c:v>
                </c:pt>
                <c:pt idx="39843" formatCode="General">
                  <c:v>0.2873</c:v>
                </c:pt>
                <c:pt idx="39844" formatCode="General">
                  <c:v>0.2873</c:v>
                </c:pt>
                <c:pt idx="39845" formatCode="General">
                  <c:v>0.2873</c:v>
                </c:pt>
                <c:pt idx="39846" formatCode="General">
                  <c:v>0.28728999999999999</c:v>
                </c:pt>
                <c:pt idx="39847" formatCode="General">
                  <c:v>0.28728999999999999</c:v>
                </c:pt>
                <c:pt idx="39848" formatCode="General">
                  <c:v>0.28728999999999999</c:v>
                </c:pt>
                <c:pt idx="39849" formatCode="General">
                  <c:v>0.28728999999999999</c:v>
                </c:pt>
                <c:pt idx="39850" formatCode="General">
                  <c:v>0.28727999999999998</c:v>
                </c:pt>
                <c:pt idx="39851" formatCode="General">
                  <c:v>0.28727999999999998</c:v>
                </c:pt>
                <c:pt idx="39852" formatCode="General">
                  <c:v>0.28727999999999998</c:v>
                </c:pt>
                <c:pt idx="39853" formatCode="General">
                  <c:v>0.28727999999999998</c:v>
                </c:pt>
                <c:pt idx="39854" formatCode="General">
                  <c:v>0.28727000000000003</c:v>
                </c:pt>
                <c:pt idx="39855" formatCode="General">
                  <c:v>0.28727000000000003</c:v>
                </c:pt>
                <c:pt idx="39856" formatCode="General">
                  <c:v>0.28727000000000003</c:v>
                </c:pt>
                <c:pt idx="39857" formatCode="General">
                  <c:v>0.28727000000000003</c:v>
                </c:pt>
                <c:pt idx="39858" formatCode="General">
                  <c:v>0.28726000000000002</c:v>
                </c:pt>
                <c:pt idx="39859" formatCode="General">
                  <c:v>0.28726000000000002</c:v>
                </c:pt>
                <c:pt idx="39860" formatCode="General">
                  <c:v>0.28726000000000002</c:v>
                </c:pt>
                <c:pt idx="39861" formatCode="General">
                  <c:v>0.28726000000000002</c:v>
                </c:pt>
                <c:pt idx="39862" formatCode="General">
                  <c:v>0.28725000000000001</c:v>
                </c:pt>
                <c:pt idx="39863" formatCode="General">
                  <c:v>0.28725000000000001</c:v>
                </c:pt>
                <c:pt idx="39864" formatCode="General">
                  <c:v>0.28725000000000001</c:v>
                </c:pt>
                <c:pt idx="39865" formatCode="General">
                  <c:v>0.28724</c:v>
                </c:pt>
                <c:pt idx="39866" formatCode="General">
                  <c:v>0.28724</c:v>
                </c:pt>
                <c:pt idx="39867" formatCode="General">
                  <c:v>0.28724</c:v>
                </c:pt>
                <c:pt idx="39868" formatCode="General">
                  <c:v>0.28724</c:v>
                </c:pt>
                <c:pt idx="39869" formatCode="General">
                  <c:v>0.28722999999999999</c:v>
                </c:pt>
                <c:pt idx="39870" formatCode="General">
                  <c:v>0.28722999999999999</c:v>
                </c:pt>
                <c:pt idx="39871" formatCode="General">
                  <c:v>0.28722999999999999</c:v>
                </c:pt>
                <c:pt idx="39872" formatCode="General">
                  <c:v>0.28722999999999999</c:v>
                </c:pt>
                <c:pt idx="39873" formatCode="General">
                  <c:v>0.28721999999999998</c:v>
                </c:pt>
                <c:pt idx="39874" formatCode="General">
                  <c:v>0.28721999999999998</c:v>
                </c:pt>
                <c:pt idx="39875" formatCode="General">
                  <c:v>0.28721999999999998</c:v>
                </c:pt>
                <c:pt idx="39876" formatCode="General">
                  <c:v>0.28721000000000002</c:v>
                </c:pt>
                <c:pt idx="39877" formatCode="General">
                  <c:v>0.28721000000000002</c:v>
                </c:pt>
                <c:pt idx="39878" formatCode="General">
                  <c:v>0.28721000000000002</c:v>
                </c:pt>
                <c:pt idx="39879" formatCode="General">
                  <c:v>0.28721000000000002</c:v>
                </c:pt>
                <c:pt idx="39880" formatCode="General">
                  <c:v>0.28720000000000001</c:v>
                </c:pt>
                <c:pt idx="39881" formatCode="General">
                  <c:v>0.28720000000000001</c:v>
                </c:pt>
                <c:pt idx="39882" formatCode="General">
                  <c:v>0.28720000000000001</c:v>
                </c:pt>
                <c:pt idx="39883" formatCode="General">
                  <c:v>0.28720000000000001</c:v>
                </c:pt>
                <c:pt idx="39884" formatCode="General">
                  <c:v>0.28719</c:v>
                </c:pt>
                <c:pt idx="39885" formatCode="General">
                  <c:v>0.28719</c:v>
                </c:pt>
                <c:pt idx="39886" formatCode="General">
                  <c:v>0.28719</c:v>
                </c:pt>
                <c:pt idx="39887" formatCode="General">
                  <c:v>0.28717999999999999</c:v>
                </c:pt>
                <c:pt idx="39888" formatCode="General">
                  <c:v>0.28717999999999999</c:v>
                </c:pt>
                <c:pt idx="39889" formatCode="General">
                  <c:v>0.28717999999999999</c:v>
                </c:pt>
                <c:pt idx="39890" formatCode="General">
                  <c:v>0.28717999999999999</c:v>
                </c:pt>
                <c:pt idx="39891" formatCode="General">
                  <c:v>0.28716999999999998</c:v>
                </c:pt>
                <c:pt idx="39892" formatCode="General">
                  <c:v>0.28716999999999998</c:v>
                </c:pt>
                <c:pt idx="39893" formatCode="General">
                  <c:v>0.28716999999999998</c:v>
                </c:pt>
                <c:pt idx="39894" formatCode="General">
                  <c:v>0.28716000000000003</c:v>
                </c:pt>
                <c:pt idx="39895" formatCode="General">
                  <c:v>0.28716000000000003</c:v>
                </c:pt>
                <c:pt idx="39896" formatCode="General">
                  <c:v>0.28716000000000003</c:v>
                </c:pt>
                <c:pt idx="39897" formatCode="General">
                  <c:v>0.28716000000000003</c:v>
                </c:pt>
                <c:pt idx="39898" formatCode="General">
                  <c:v>0.28715000000000002</c:v>
                </c:pt>
                <c:pt idx="39899" formatCode="General">
                  <c:v>0.28715000000000002</c:v>
                </c:pt>
                <c:pt idx="39900" formatCode="General">
                  <c:v>0.28715000000000002</c:v>
                </c:pt>
                <c:pt idx="39901" formatCode="General">
                  <c:v>0.28714000000000001</c:v>
                </c:pt>
                <c:pt idx="39902" formatCode="General">
                  <c:v>0.28714000000000001</c:v>
                </c:pt>
                <c:pt idx="39903" formatCode="General">
                  <c:v>0.28714000000000001</c:v>
                </c:pt>
                <c:pt idx="39904" formatCode="General">
                  <c:v>0.28714000000000001</c:v>
                </c:pt>
                <c:pt idx="39905" formatCode="General">
                  <c:v>0.28713</c:v>
                </c:pt>
                <c:pt idx="39906" formatCode="General">
                  <c:v>0.28713</c:v>
                </c:pt>
                <c:pt idx="39907" formatCode="General">
                  <c:v>0.28713</c:v>
                </c:pt>
                <c:pt idx="39908" formatCode="General">
                  <c:v>0.28711999999999999</c:v>
                </c:pt>
                <c:pt idx="39909" formatCode="General">
                  <c:v>0.28711999999999999</c:v>
                </c:pt>
                <c:pt idx="39910" formatCode="General">
                  <c:v>0.28711999999999999</c:v>
                </c:pt>
                <c:pt idx="39911" formatCode="General">
                  <c:v>0.28711999999999999</c:v>
                </c:pt>
                <c:pt idx="39912" formatCode="General">
                  <c:v>0.28710999999999998</c:v>
                </c:pt>
                <c:pt idx="39913" formatCode="General">
                  <c:v>0.28710999999999998</c:v>
                </c:pt>
                <c:pt idx="39914" formatCode="General">
                  <c:v>0.28710999999999998</c:v>
                </c:pt>
                <c:pt idx="39915" formatCode="General">
                  <c:v>0.28710000000000002</c:v>
                </c:pt>
                <c:pt idx="39916" formatCode="General">
                  <c:v>0.28710000000000002</c:v>
                </c:pt>
                <c:pt idx="39917" formatCode="General">
                  <c:v>0.28710000000000002</c:v>
                </c:pt>
                <c:pt idx="39918" formatCode="General">
                  <c:v>0.28709000000000001</c:v>
                </c:pt>
                <c:pt idx="39919" formatCode="General">
                  <c:v>0.28709000000000001</c:v>
                </c:pt>
                <c:pt idx="39920" formatCode="General">
                  <c:v>0.28709000000000001</c:v>
                </c:pt>
                <c:pt idx="39921" formatCode="General">
                  <c:v>0.28709000000000001</c:v>
                </c:pt>
                <c:pt idx="39922" formatCode="General">
                  <c:v>0.28708</c:v>
                </c:pt>
                <c:pt idx="39923" formatCode="General">
                  <c:v>0.28708</c:v>
                </c:pt>
                <c:pt idx="39924" formatCode="General">
                  <c:v>0.28708</c:v>
                </c:pt>
                <c:pt idx="39925" formatCode="General">
                  <c:v>0.28706999999999999</c:v>
                </c:pt>
                <c:pt idx="39926" formatCode="General">
                  <c:v>0.28706999999999999</c:v>
                </c:pt>
                <c:pt idx="39927" formatCode="General">
                  <c:v>0.28706999999999999</c:v>
                </c:pt>
                <c:pt idx="39928" formatCode="General">
                  <c:v>0.28705999999999998</c:v>
                </c:pt>
                <c:pt idx="39929" formatCode="General">
                  <c:v>0.28705999999999998</c:v>
                </c:pt>
                <c:pt idx="39930" formatCode="General">
                  <c:v>0.28705999999999998</c:v>
                </c:pt>
                <c:pt idx="39931" formatCode="General">
                  <c:v>0.28705000000000003</c:v>
                </c:pt>
                <c:pt idx="39932" formatCode="General">
                  <c:v>0.28705000000000003</c:v>
                </c:pt>
                <c:pt idx="39933" formatCode="General">
                  <c:v>0.28705000000000003</c:v>
                </c:pt>
                <c:pt idx="39934" formatCode="General">
                  <c:v>0.28705000000000003</c:v>
                </c:pt>
                <c:pt idx="39935" formatCode="General">
                  <c:v>0.28704000000000002</c:v>
                </c:pt>
                <c:pt idx="39936" formatCode="General">
                  <c:v>0.28704000000000002</c:v>
                </c:pt>
                <c:pt idx="39937" formatCode="General">
                  <c:v>0.28704000000000002</c:v>
                </c:pt>
                <c:pt idx="39938" formatCode="General">
                  <c:v>0.28703000000000001</c:v>
                </c:pt>
                <c:pt idx="39939" formatCode="General">
                  <c:v>0.28703000000000001</c:v>
                </c:pt>
                <c:pt idx="39940" formatCode="General">
                  <c:v>0.28703000000000001</c:v>
                </c:pt>
                <c:pt idx="39941" formatCode="General">
                  <c:v>0.28702</c:v>
                </c:pt>
                <c:pt idx="39942" formatCode="General">
                  <c:v>0.28702</c:v>
                </c:pt>
                <c:pt idx="39943" formatCode="General">
                  <c:v>0.28702</c:v>
                </c:pt>
                <c:pt idx="39944" formatCode="General">
                  <c:v>0.28700999999999999</c:v>
                </c:pt>
                <c:pt idx="39945" formatCode="General">
                  <c:v>0.28700999999999999</c:v>
                </c:pt>
                <c:pt idx="39946" formatCode="General">
                  <c:v>0.28700999999999999</c:v>
                </c:pt>
                <c:pt idx="39947" formatCode="General">
                  <c:v>0.28699999999999998</c:v>
                </c:pt>
                <c:pt idx="39948" formatCode="General">
                  <c:v>0.28699999999999998</c:v>
                </c:pt>
                <c:pt idx="39949" formatCode="General">
                  <c:v>0.28699999999999998</c:v>
                </c:pt>
                <c:pt idx="39950" formatCode="General">
                  <c:v>0.28699000000000002</c:v>
                </c:pt>
                <c:pt idx="39951" formatCode="General">
                  <c:v>0.28699000000000002</c:v>
                </c:pt>
                <c:pt idx="39952" formatCode="General">
                  <c:v>0.28699000000000002</c:v>
                </c:pt>
                <c:pt idx="39953" formatCode="General">
                  <c:v>0.28698000000000001</c:v>
                </c:pt>
                <c:pt idx="39954" formatCode="General">
                  <c:v>0.28698000000000001</c:v>
                </c:pt>
                <c:pt idx="39955" formatCode="General">
                  <c:v>0.28698000000000001</c:v>
                </c:pt>
                <c:pt idx="39956" formatCode="General">
                  <c:v>0.28697</c:v>
                </c:pt>
                <c:pt idx="39957" formatCode="General">
                  <c:v>0.28697</c:v>
                </c:pt>
                <c:pt idx="39958" formatCode="General">
                  <c:v>0.28697</c:v>
                </c:pt>
                <c:pt idx="39959" formatCode="General">
                  <c:v>0.28695999999999999</c:v>
                </c:pt>
                <c:pt idx="39960" formatCode="General">
                  <c:v>0.28695999999999999</c:v>
                </c:pt>
                <c:pt idx="39961" formatCode="General">
                  <c:v>0.28695999999999999</c:v>
                </c:pt>
                <c:pt idx="39962" formatCode="General">
                  <c:v>0.28695999999999999</c:v>
                </c:pt>
                <c:pt idx="39963" formatCode="General">
                  <c:v>0.28694999999999998</c:v>
                </c:pt>
                <c:pt idx="39964" formatCode="General">
                  <c:v>0.28694999999999998</c:v>
                </c:pt>
                <c:pt idx="39965" formatCode="General">
                  <c:v>0.28694999999999998</c:v>
                </c:pt>
                <c:pt idx="39966" formatCode="General">
                  <c:v>0.28693999999999997</c:v>
                </c:pt>
                <c:pt idx="39967" formatCode="General">
                  <c:v>0.28693999999999997</c:v>
                </c:pt>
                <c:pt idx="39968" formatCode="General">
                  <c:v>0.28693999999999997</c:v>
                </c:pt>
                <c:pt idx="39969" formatCode="General">
                  <c:v>0.28693000000000002</c:v>
                </c:pt>
                <c:pt idx="39970" formatCode="General">
                  <c:v>0.28693000000000002</c:v>
                </c:pt>
                <c:pt idx="39971" formatCode="General">
                  <c:v>0.28693000000000002</c:v>
                </c:pt>
                <c:pt idx="39972" formatCode="General">
                  <c:v>0.28692000000000001</c:v>
                </c:pt>
                <c:pt idx="39973" formatCode="General">
                  <c:v>0.28692000000000001</c:v>
                </c:pt>
                <c:pt idx="39974" formatCode="General">
                  <c:v>0.28691</c:v>
                </c:pt>
                <c:pt idx="39975" formatCode="General">
                  <c:v>0.28691</c:v>
                </c:pt>
                <c:pt idx="39976" formatCode="General">
                  <c:v>0.28691</c:v>
                </c:pt>
                <c:pt idx="39977" formatCode="General">
                  <c:v>0.28689999999999999</c:v>
                </c:pt>
                <c:pt idx="39978" formatCode="General">
                  <c:v>0.28689999999999999</c:v>
                </c:pt>
                <c:pt idx="39979" formatCode="General">
                  <c:v>0.28689999999999999</c:v>
                </c:pt>
                <c:pt idx="39980" formatCode="General">
                  <c:v>0.28688999999999998</c:v>
                </c:pt>
                <c:pt idx="39981" formatCode="General">
                  <c:v>0.28688999999999998</c:v>
                </c:pt>
                <c:pt idx="39982" formatCode="General">
                  <c:v>0.28688999999999998</c:v>
                </c:pt>
                <c:pt idx="39983" formatCode="General">
                  <c:v>0.28688000000000002</c:v>
                </c:pt>
                <c:pt idx="39984" formatCode="General">
                  <c:v>0.28688000000000002</c:v>
                </c:pt>
                <c:pt idx="39985" formatCode="General">
                  <c:v>0.28688000000000002</c:v>
                </c:pt>
                <c:pt idx="39986" formatCode="General">
                  <c:v>0.28687000000000001</c:v>
                </c:pt>
                <c:pt idx="39987" formatCode="General">
                  <c:v>0.28687000000000001</c:v>
                </c:pt>
                <c:pt idx="39988" formatCode="General">
                  <c:v>0.28687000000000001</c:v>
                </c:pt>
                <c:pt idx="39989" formatCode="General">
                  <c:v>0.28686</c:v>
                </c:pt>
                <c:pt idx="39990" formatCode="General">
                  <c:v>0.28686</c:v>
                </c:pt>
                <c:pt idx="39991" formatCode="General">
                  <c:v>0.28686</c:v>
                </c:pt>
                <c:pt idx="39992" formatCode="General">
                  <c:v>0.28684999999999999</c:v>
                </c:pt>
                <c:pt idx="39993" formatCode="General">
                  <c:v>0.28684999999999999</c:v>
                </c:pt>
                <c:pt idx="39994" formatCode="General">
                  <c:v>0.28684999999999999</c:v>
                </c:pt>
                <c:pt idx="39995" formatCode="General">
                  <c:v>0.28683999999999998</c:v>
                </c:pt>
                <c:pt idx="39996" formatCode="General">
                  <c:v>0.28683999999999998</c:v>
                </c:pt>
                <c:pt idx="39997" formatCode="General">
                  <c:v>0.28683999999999998</c:v>
                </c:pt>
                <c:pt idx="39998" formatCode="General">
                  <c:v>0.28682999999999997</c:v>
                </c:pt>
                <c:pt idx="39999" formatCode="General">
                  <c:v>0.28682999999999997</c:v>
                </c:pt>
                <c:pt idx="40000" formatCode="General">
                  <c:v>0.28682999999999997</c:v>
                </c:pt>
                <c:pt idx="40001" formatCode="General">
                  <c:v>0.28682000000000002</c:v>
                </c:pt>
                <c:pt idx="40002" formatCode="General">
                  <c:v>0.28682000000000002</c:v>
                </c:pt>
                <c:pt idx="40003" formatCode="General">
                  <c:v>0.28681000000000001</c:v>
                </c:pt>
                <c:pt idx="40004" formatCode="General">
                  <c:v>0.28681000000000001</c:v>
                </c:pt>
                <c:pt idx="40005" formatCode="General">
                  <c:v>0.28681000000000001</c:v>
                </c:pt>
                <c:pt idx="40006" formatCode="General">
                  <c:v>0.2868</c:v>
                </c:pt>
                <c:pt idx="40007" formatCode="General">
                  <c:v>0.2868</c:v>
                </c:pt>
                <c:pt idx="40008" formatCode="General">
                  <c:v>0.2868</c:v>
                </c:pt>
                <c:pt idx="40009" formatCode="General">
                  <c:v>0.28678999999999999</c:v>
                </c:pt>
                <c:pt idx="40010" formatCode="General">
                  <c:v>0.28678999999999999</c:v>
                </c:pt>
                <c:pt idx="40011" formatCode="General">
                  <c:v>0.28678999999999999</c:v>
                </c:pt>
                <c:pt idx="40012" formatCode="General">
                  <c:v>0.28677999999999998</c:v>
                </c:pt>
                <c:pt idx="40013" formatCode="General">
                  <c:v>0.28677999999999998</c:v>
                </c:pt>
                <c:pt idx="40014" formatCode="General">
                  <c:v>0.28677999999999998</c:v>
                </c:pt>
                <c:pt idx="40015" formatCode="General">
                  <c:v>0.28677000000000002</c:v>
                </c:pt>
                <c:pt idx="40016" formatCode="General">
                  <c:v>0.28677000000000002</c:v>
                </c:pt>
                <c:pt idx="40017" formatCode="General">
                  <c:v>0.28676000000000001</c:v>
                </c:pt>
                <c:pt idx="40018" formatCode="General">
                  <c:v>0.28676000000000001</c:v>
                </c:pt>
                <c:pt idx="40019" formatCode="General">
                  <c:v>0.28676000000000001</c:v>
                </c:pt>
                <c:pt idx="40020" formatCode="General">
                  <c:v>0.28675</c:v>
                </c:pt>
                <c:pt idx="40021" formatCode="General">
                  <c:v>0.28675</c:v>
                </c:pt>
                <c:pt idx="40022" formatCode="General">
                  <c:v>0.28675</c:v>
                </c:pt>
                <c:pt idx="40023" formatCode="General">
                  <c:v>0.28673999999999999</c:v>
                </c:pt>
                <c:pt idx="40024" formatCode="General">
                  <c:v>0.28673999999999999</c:v>
                </c:pt>
                <c:pt idx="40025" formatCode="General">
                  <c:v>0.28673999999999999</c:v>
                </c:pt>
                <c:pt idx="40026" formatCode="General">
                  <c:v>0.28672999999999998</c:v>
                </c:pt>
                <c:pt idx="40027" formatCode="General">
                  <c:v>0.28672999999999998</c:v>
                </c:pt>
                <c:pt idx="40028" formatCode="General">
                  <c:v>0.28672999999999998</c:v>
                </c:pt>
                <c:pt idx="40029" formatCode="General">
                  <c:v>0.28671999999999997</c:v>
                </c:pt>
                <c:pt idx="40030" formatCode="General">
                  <c:v>0.28671999999999997</c:v>
                </c:pt>
                <c:pt idx="40031" formatCode="General">
                  <c:v>0.28671000000000002</c:v>
                </c:pt>
                <c:pt idx="40032" formatCode="General">
                  <c:v>0.28671000000000002</c:v>
                </c:pt>
                <c:pt idx="40033" formatCode="General">
                  <c:v>0.28671000000000002</c:v>
                </c:pt>
                <c:pt idx="40034" formatCode="General">
                  <c:v>0.28670000000000001</c:v>
                </c:pt>
                <c:pt idx="40035" formatCode="General">
                  <c:v>0.28670000000000001</c:v>
                </c:pt>
                <c:pt idx="40036" formatCode="General">
                  <c:v>0.28670000000000001</c:v>
                </c:pt>
                <c:pt idx="40037" formatCode="General">
                  <c:v>0.28669</c:v>
                </c:pt>
                <c:pt idx="40038" formatCode="General">
                  <c:v>0.28669</c:v>
                </c:pt>
                <c:pt idx="40039" formatCode="General">
                  <c:v>0.28669</c:v>
                </c:pt>
                <c:pt idx="40040" formatCode="General">
                  <c:v>0.28667999999999999</c:v>
                </c:pt>
                <c:pt idx="40041" formatCode="General">
                  <c:v>0.28667999999999999</c:v>
                </c:pt>
                <c:pt idx="40042" formatCode="General">
                  <c:v>0.28667999999999999</c:v>
                </c:pt>
                <c:pt idx="40043" formatCode="General">
                  <c:v>0.28666999999999998</c:v>
                </c:pt>
                <c:pt idx="40044" formatCode="General">
                  <c:v>0.28666999999999998</c:v>
                </c:pt>
                <c:pt idx="40045" formatCode="General">
                  <c:v>0.28666000000000003</c:v>
                </c:pt>
                <c:pt idx="40046" formatCode="General">
                  <c:v>0.28666000000000003</c:v>
                </c:pt>
                <c:pt idx="40047" formatCode="General">
                  <c:v>0.28666000000000003</c:v>
                </c:pt>
                <c:pt idx="40048" formatCode="General">
                  <c:v>0.28665000000000002</c:v>
                </c:pt>
                <c:pt idx="40049" formatCode="General">
                  <c:v>0.28665000000000002</c:v>
                </c:pt>
                <c:pt idx="40050" formatCode="General">
                  <c:v>0.28665000000000002</c:v>
                </c:pt>
                <c:pt idx="40051" formatCode="General">
                  <c:v>0.28664000000000001</c:v>
                </c:pt>
                <c:pt idx="40052" formatCode="General">
                  <c:v>0.28664000000000001</c:v>
                </c:pt>
                <c:pt idx="40053" formatCode="General">
                  <c:v>0.28664000000000001</c:v>
                </c:pt>
                <c:pt idx="40054" formatCode="General">
                  <c:v>0.28663</c:v>
                </c:pt>
                <c:pt idx="40055" formatCode="General">
                  <c:v>0.28663</c:v>
                </c:pt>
                <c:pt idx="40056" formatCode="General">
                  <c:v>0.28663</c:v>
                </c:pt>
                <c:pt idx="40057" formatCode="General">
                  <c:v>0.28661999999999999</c:v>
                </c:pt>
                <c:pt idx="40058" formatCode="General">
                  <c:v>0.28661999999999999</c:v>
                </c:pt>
                <c:pt idx="40059" formatCode="General">
                  <c:v>0.28661999999999999</c:v>
                </c:pt>
                <c:pt idx="40060" formatCode="General">
                  <c:v>0.28660999999999998</c:v>
                </c:pt>
                <c:pt idx="40061" formatCode="General">
                  <c:v>0.28660999999999998</c:v>
                </c:pt>
                <c:pt idx="40062" formatCode="General">
                  <c:v>0.28660999999999998</c:v>
                </c:pt>
                <c:pt idx="40063" formatCode="General">
                  <c:v>0.28660000000000002</c:v>
                </c:pt>
                <c:pt idx="40064" formatCode="General">
                  <c:v>0.28660000000000002</c:v>
                </c:pt>
                <c:pt idx="40065" formatCode="General">
                  <c:v>0.28659000000000001</c:v>
                </c:pt>
                <c:pt idx="40066" formatCode="General">
                  <c:v>0.28659000000000001</c:v>
                </c:pt>
                <c:pt idx="40067" formatCode="General">
                  <c:v>0.28659000000000001</c:v>
                </c:pt>
                <c:pt idx="40068" formatCode="General">
                  <c:v>0.28658</c:v>
                </c:pt>
                <c:pt idx="40069" formatCode="General">
                  <c:v>0.28658</c:v>
                </c:pt>
                <c:pt idx="40070" formatCode="General">
                  <c:v>0.28658</c:v>
                </c:pt>
                <c:pt idx="40071" formatCode="General">
                  <c:v>0.28656999999999999</c:v>
                </c:pt>
                <c:pt idx="40072" formatCode="General">
                  <c:v>0.28656999999999999</c:v>
                </c:pt>
                <c:pt idx="40073" formatCode="General">
                  <c:v>0.28656999999999999</c:v>
                </c:pt>
                <c:pt idx="40074" formatCode="General">
                  <c:v>0.28655999999999998</c:v>
                </c:pt>
                <c:pt idx="40075" formatCode="General">
                  <c:v>0.28655999999999998</c:v>
                </c:pt>
                <c:pt idx="40076" formatCode="General">
                  <c:v>0.28655999999999998</c:v>
                </c:pt>
                <c:pt idx="40077" formatCode="General">
                  <c:v>0.28655000000000003</c:v>
                </c:pt>
                <c:pt idx="40078" formatCode="General">
                  <c:v>0.28655000000000003</c:v>
                </c:pt>
                <c:pt idx="40079" formatCode="General">
                  <c:v>0.28655000000000003</c:v>
                </c:pt>
                <c:pt idx="40080" formatCode="General">
                  <c:v>0.28654000000000002</c:v>
                </c:pt>
                <c:pt idx="40081" formatCode="General">
                  <c:v>0.28654000000000002</c:v>
                </c:pt>
                <c:pt idx="40082" formatCode="General">
                  <c:v>0.28654000000000002</c:v>
                </c:pt>
                <c:pt idx="40083" formatCode="General">
                  <c:v>0.28653000000000001</c:v>
                </c:pt>
                <c:pt idx="40084" formatCode="General">
                  <c:v>0.28653000000000001</c:v>
                </c:pt>
                <c:pt idx="40085" formatCode="General">
                  <c:v>0.28653000000000001</c:v>
                </c:pt>
                <c:pt idx="40086" formatCode="General">
                  <c:v>0.28653000000000001</c:v>
                </c:pt>
                <c:pt idx="40087" formatCode="General">
                  <c:v>0.28652</c:v>
                </c:pt>
                <c:pt idx="40088" formatCode="General">
                  <c:v>0.28652</c:v>
                </c:pt>
                <c:pt idx="40089" formatCode="General">
                  <c:v>0.28652</c:v>
                </c:pt>
                <c:pt idx="40090" formatCode="General">
                  <c:v>0.28650999999999999</c:v>
                </c:pt>
                <c:pt idx="40091" formatCode="General">
                  <c:v>0.28650999999999999</c:v>
                </c:pt>
                <c:pt idx="40092" formatCode="General">
                  <c:v>0.28650999999999999</c:v>
                </c:pt>
                <c:pt idx="40093" formatCode="General">
                  <c:v>0.28649999999999998</c:v>
                </c:pt>
                <c:pt idx="40094" formatCode="General">
                  <c:v>0.28649999999999998</c:v>
                </c:pt>
                <c:pt idx="40095" formatCode="General">
                  <c:v>0.28649999999999998</c:v>
                </c:pt>
                <c:pt idx="40096" formatCode="General">
                  <c:v>0.28649000000000002</c:v>
                </c:pt>
                <c:pt idx="40097" formatCode="General">
                  <c:v>0.28649000000000002</c:v>
                </c:pt>
                <c:pt idx="40098" formatCode="General">
                  <c:v>0.28649000000000002</c:v>
                </c:pt>
                <c:pt idx="40099" formatCode="General">
                  <c:v>0.28649000000000002</c:v>
                </c:pt>
                <c:pt idx="40100" formatCode="General">
                  <c:v>0.28648000000000001</c:v>
                </c:pt>
                <c:pt idx="40101" formatCode="General">
                  <c:v>0.28648000000000001</c:v>
                </c:pt>
                <c:pt idx="40102" formatCode="General">
                  <c:v>0.28648000000000001</c:v>
                </c:pt>
                <c:pt idx="40103" formatCode="General">
                  <c:v>0.28647</c:v>
                </c:pt>
                <c:pt idx="40104" formatCode="General">
                  <c:v>0.28647</c:v>
                </c:pt>
                <c:pt idx="40105" formatCode="General">
                  <c:v>0.28647</c:v>
                </c:pt>
                <c:pt idx="40106" formatCode="General">
                  <c:v>0.28647</c:v>
                </c:pt>
                <c:pt idx="40107" formatCode="General">
                  <c:v>0.28645999999999999</c:v>
                </c:pt>
                <c:pt idx="40108" formatCode="General">
                  <c:v>0.28645999999999999</c:v>
                </c:pt>
                <c:pt idx="40109" formatCode="General">
                  <c:v>0.28645999999999999</c:v>
                </c:pt>
                <c:pt idx="40110" formatCode="General">
                  <c:v>0.28645999999999999</c:v>
                </c:pt>
                <c:pt idx="40111" formatCode="General">
                  <c:v>0.28644999999999998</c:v>
                </c:pt>
                <c:pt idx="40112" formatCode="General">
                  <c:v>0.28644999999999998</c:v>
                </c:pt>
                <c:pt idx="40113" formatCode="General">
                  <c:v>0.28644999999999998</c:v>
                </c:pt>
                <c:pt idx="40114" formatCode="General">
                  <c:v>0.28644999999999998</c:v>
                </c:pt>
                <c:pt idx="40115" formatCode="General">
                  <c:v>0.28643999999999997</c:v>
                </c:pt>
                <c:pt idx="40116" formatCode="General">
                  <c:v>0.28643999999999997</c:v>
                </c:pt>
                <c:pt idx="40117" formatCode="General">
                  <c:v>0.28643999999999997</c:v>
                </c:pt>
                <c:pt idx="40118" formatCode="General">
                  <c:v>0.28643999999999997</c:v>
                </c:pt>
                <c:pt idx="40119" formatCode="General">
                  <c:v>0.28643000000000002</c:v>
                </c:pt>
                <c:pt idx="40120" formatCode="General">
                  <c:v>0.28643000000000002</c:v>
                </c:pt>
                <c:pt idx="40121" formatCode="General">
                  <c:v>0.28643000000000002</c:v>
                </c:pt>
                <c:pt idx="40122" formatCode="General">
                  <c:v>0.28643000000000002</c:v>
                </c:pt>
                <c:pt idx="40123" formatCode="General">
                  <c:v>0.28642000000000001</c:v>
                </c:pt>
                <c:pt idx="40124" formatCode="General">
                  <c:v>0.28642000000000001</c:v>
                </c:pt>
                <c:pt idx="40125" formatCode="General">
                  <c:v>0.28642000000000001</c:v>
                </c:pt>
                <c:pt idx="40126" formatCode="General">
                  <c:v>0.28642000000000001</c:v>
                </c:pt>
                <c:pt idx="40127" formatCode="General">
                  <c:v>0.28642000000000001</c:v>
                </c:pt>
                <c:pt idx="40128" formatCode="General">
                  <c:v>0.28641</c:v>
                </c:pt>
                <c:pt idx="40129" formatCode="General">
                  <c:v>0.28641</c:v>
                </c:pt>
                <c:pt idx="40130" formatCode="General">
                  <c:v>0.28641</c:v>
                </c:pt>
                <c:pt idx="40131" formatCode="General">
                  <c:v>0.28641</c:v>
                </c:pt>
                <c:pt idx="40132" formatCode="General">
                  <c:v>0.28641</c:v>
                </c:pt>
                <c:pt idx="40133" formatCode="General">
                  <c:v>0.28639999999999999</c:v>
                </c:pt>
                <c:pt idx="40134" formatCode="General">
                  <c:v>0.28639999999999999</c:v>
                </c:pt>
                <c:pt idx="40135" formatCode="General">
                  <c:v>0.28639999999999999</c:v>
                </c:pt>
                <c:pt idx="40136" formatCode="General">
                  <c:v>0.28639999999999999</c:v>
                </c:pt>
                <c:pt idx="40137" formatCode="General">
                  <c:v>0.28639999999999999</c:v>
                </c:pt>
                <c:pt idx="40138" formatCode="General">
                  <c:v>0.28639999999999999</c:v>
                </c:pt>
                <c:pt idx="40139" formatCode="General">
                  <c:v>0.28638999999999998</c:v>
                </c:pt>
                <c:pt idx="40140" formatCode="General">
                  <c:v>0.28638999999999998</c:v>
                </c:pt>
                <c:pt idx="40141" formatCode="General">
                  <c:v>0.28638999999999998</c:v>
                </c:pt>
                <c:pt idx="40142" formatCode="General">
                  <c:v>0.28638999999999998</c:v>
                </c:pt>
                <c:pt idx="40143" formatCode="General">
                  <c:v>0.28638999999999998</c:v>
                </c:pt>
                <c:pt idx="40144" formatCode="General">
                  <c:v>0.28638999999999998</c:v>
                </c:pt>
                <c:pt idx="40145" formatCode="General">
                  <c:v>0.28638999999999998</c:v>
                </c:pt>
                <c:pt idx="40146" formatCode="General">
                  <c:v>0.28638000000000002</c:v>
                </c:pt>
                <c:pt idx="40147" formatCode="General">
                  <c:v>0.28638000000000002</c:v>
                </c:pt>
                <c:pt idx="40148" formatCode="General">
                  <c:v>0.28638000000000002</c:v>
                </c:pt>
                <c:pt idx="40149" formatCode="General">
                  <c:v>0.28638000000000002</c:v>
                </c:pt>
                <c:pt idx="40150" formatCode="General">
                  <c:v>0.28638000000000002</c:v>
                </c:pt>
                <c:pt idx="40151" formatCode="General">
                  <c:v>0.28638000000000002</c:v>
                </c:pt>
                <c:pt idx="40152" formatCode="General">
                  <c:v>0.28638000000000002</c:v>
                </c:pt>
                <c:pt idx="40153" formatCode="General">
                  <c:v>0.28638000000000002</c:v>
                </c:pt>
                <c:pt idx="40154" formatCode="General">
                  <c:v>0.28638000000000002</c:v>
                </c:pt>
                <c:pt idx="40155" formatCode="General">
                  <c:v>0.28638000000000002</c:v>
                </c:pt>
                <c:pt idx="40156" formatCode="General">
                  <c:v>0.28637000000000001</c:v>
                </c:pt>
                <c:pt idx="40157" formatCode="General">
                  <c:v>0.28637000000000001</c:v>
                </c:pt>
                <c:pt idx="40158" formatCode="General">
                  <c:v>0.28637000000000001</c:v>
                </c:pt>
                <c:pt idx="40159" formatCode="General">
                  <c:v>0.28637000000000001</c:v>
                </c:pt>
                <c:pt idx="40160" formatCode="General">
                  <c:v>0.28637000000000001</c:v>
                </c:pt>
                <c:pt idx="40161" formatCode="General">
                  <c:v>0.28637000000000001</c:v>
                </c:pt>
                <c:pt idx="40162" formatCode="General">
                  <c:v>0.28637000000000001</c:v>
                </c:pt>
                <c:pt idx="40163" formatCode="General">
                  <c:v>0.28637000000000001</c:v>
                </c:pt>
                <c:pt idx="40164" formatCode="General">
                  <c:v>0.28637000000000001</c:v>
                </c:pt>
                <c:pt idx="40165" formatCode="General">
                  <c:v>0.28637000000000001</c:v>
                </c:pt>
                <c:pt idx="40166" formatCode="General">
                  <c:v>0.28637000000000001</c:v>
                </c:pt>
                <c:pt idx="40167" formatCode="General">
                  <c:v>0.28637000000000001</c:v>
                </c:pt>
                <c:pt idx="40168" formatCode="General">
                  <c:v>0.28637000000000001</c:v>
                </c:pt>
                <c:pt idx="40169" formatCode="General">
                  <c:v>0.28637000000000001</c:v>
                </c:pt>
                <c:pt idx="40170" formatCode="General">
                  <c:v>0.28637000000000001</c:v>
                </c:pt>
                <c:pt idx="40171" formatCode="General">
                  <c:v>0.28637000000000001</c:v>
                </c:pt>
                <c:pt idx="40172" formatCode="General">
                  <c:v>0.28637000000000001</c:v>
                </c:pt>
                <c:pt idx="40173" formatCode="General">
                  <c:v>0.28637000000000001</c:v>
                </c:pt>
                <c:pt idx="40174" formatCode="General">
                  <c:v>0.28637000000000001</c:v>
                </c:pt>
                <c:pt idx="40175" formatCode="General">
                  <c:v>0.28637000000000001</c:v>
                </c:pt>
                <c:pt idx="40176" formatCode="General">
                  <c:v>0.28637000000000001</c:v>
                </c:pt>
                <c:pt idx="40177" formatCode="General">
                  <c:v>0.28637000000000001</c:v>
                </c:pt>
                <c:pt idx="40178" formatCode="General">
                  <c:v>0.28637000000000001</c:v>
                </c:pt>
                <c:pt idx="40179" formatCode="General">
                  <c:v>0.28637000000000001</c:v>
                </c:pt>
                <c:pt idx="40180" formatCode="General">
                  <c:v>0.28637000000000001</c:v>
                </c:pt>
                <c:pt idx="40181" formatCode="General">
                  <c:v>0.28637000000000001</c:v>
                </c:pt>
                <c:pt idx="40182" formatCode="General">
                  <c:v>0.28638000000000002</c:v>
                </c:pt>
                <c:pt idx="40183" formatCode="General">
                  <c:v>0.28638000000000002</c:v>
                </c:pt>
                <c:pt idx="40184" formatCode="General">
                  <c:v>0.28638000000000002</c:v>
                </c:pt>
                <c:pt idx="40185" formatCode="General">
                  <c:v>0.28638000000000002</c:v>
                </c:pt>
                <c:pt idx="40186" formatCode="General">
                  <c:v>0.28638000000000002</c:v>
                </c:pt>
                <c:pt idx="40187" formatCode="General">
                  <c:v>0.28638000000000002</c:v>
                </c:pt>
                <c:pt idx="40188" formatCode="General">
                  <c:v>0.28638000000000002</c:v>
                </c:pt>
                <c:pt idx="40189" formatCode="General">
                  <c:v>0.28638000000000002</c:v>
                </c:pt>
                <c:pt idx="40190" formatCode="General">
                  <c:v>0.28638000000000002</c:v>
                </c:pt>
                <c:pt idx="40191" formatCode="General">
                  <c:v>0.28638000000000002</c:v>
                </c:pt>
                <c:pt idx="40192" formatCode="General">
                  <c:v>0.28638999999999998</c:v>
                </c:pt>
                <c:pt idx="40193" formatCode="General">
                  <c:v>0.28638999999999998</c:v>
                </c:pt>
                <c:pt idx="40194" formatCode="General">
                  <c:v>0.28638999999999998</c:v>
                </c:pt>
                <c:pt idx="40195" formatCode="General">
                  <c:v>0.28638999999999998</c:v>
                </c:pt>
                <c:pt idx="40196" formatCode="General">
                  <c:v>0.28638999999999998</c:v>
                </c:pt>
                <c:pt idx="40197" formatCode="General">
                  <c:v>0.28638999999999998</c:v>
                </c:pt>
                <c:pt idx="40198" formatCode="General">
                  <c:v>0.28639999999999999</c:v>
                </c:pt>
                <c:pt idx="40199" formatCode="General">
                  <c:v>0.28639999999999999</c:v>
                </c:pt>
                <c:pt idx="40200" formatCode="General">
                  <c:v>0.28639999999999999</c:v>
                </c:pt>
                <c:pt idx="40201" formatCode="General">
                  <c:v>0.28639999999999999</c:v>
                </c:pt>
                <c:pt idx="40202" formatCode="General">
                  <c:v>0.28639999999999999</c:v>
                </c:pt>
                <c:pt idx="40203" formatCode="General">
                  <c:v>0.28641</c:v>
                </c:pt>
                <c:pt idx="40204" formatCode="General">
                  <c:v>0.28641</c:v>
                </c:pt>
                <c:pt idx="40205" formatCode="General">
                  <c:v>0.28641</c:v>
                </c:pt>
                <c:pt idx="40206" formatCode="General">
                  <c:v>0.28641</c:v>
                </c:pt>
                <c:pt idx="40207" formatCode="General">
                  <c:v>0.28642000000000001</c:v>
                </c:pt>
                <c:pt idx="40208" formatCode="General">
                  <c:v>0.28642000000000001</c:v>
                </c:pt>
                <c:pt idx="40209" formatCode="General">
                  <c:v>0.28642000000000001</c:v>
                </c:pt>
                <c:pt idx="40210" formatCode="General">
                  <c:v>0.28642000000000001</c:v>
                </c:pt>
                <c:pt idx="40211" formatCode="General">
                  <c:v>0.28643000000000002</c:v>
                </c:pt>
                <c:pt idx="40212" formatCode="General">
                  <c:v>0.28643000000000002</c:v>
                </c:pt>
                <c:pt idx="40213" formatCode="General">
                  <c:v>0.28643000000000002</c:v>
                </c:pt>
                <c:pt idx="40214" formatCode="General">
                  <c:v>0.28643000000000002</c:v>
                </c:pt>
                <c:pt idx="40215" formatCode="General">
                  <c:v>0.28643999999999997</c:v>
                </c:pt>
                <c:pt idx="40216" formatCode="General">
                  <c:v>0.28643999999999997</c:v>
                </c:pt>
                <c:pt idx="40217" formatCode="General">
                  <c:v>0.28643999999999997</c:v>
                </c:pt>
                <c:pt idx="40218" formatCode="General">
                  <c:v>0.28644999999999998</c:v>
                </c:pt>
                <c:pt idx="40219" formatCode="General">
                  <c:v>0.28644999999999998</c:v>
                </c:pt>
                <c:pt idx="40220" formatCode="General">
                  <c:v>0.28644999999999998</c:v>
                </c:pt>
                <c:pt idx="40221" formatCode="General">
                  <c:v>0.28645999999999999</c:v>
                </c:pt>
                <c:pt idx="40222" formatCode="General">
                  <c:v>0.28645999999999999</c:v>
                </c:pt>
                <c:pt idx="40223" formatCode="General">
                  <c:v>0.28645999999999999</c:v>
                </c:pt>
                <c:pt idx="40224" formatCode="General">
                  <c:v>0.28647</c:v>
                </c:pt>
                <c:pt idx="40225" formatCode="General">
                  <c:v>0.28647</c:v>
                </c:pt>
                <c:pt idx="40226" formatCode="General">
                  <c:v>0.28648000000000001</c:v>
                </c:pt>
                <c:pt idx="40227" formatCode="General">
                  <c:v>0.28648000000000001</c:v>
                </c:pt>
                <c:pt idx="40228" formatCode="General">
                  <c:v>0.28648000000000001</c:v>
                </c:pt>
                <c:pt idx="40229" formatCode="General">
                  <c:v>0.28649000000000002</c:v>
                </c:pt>
                <c:pt idx="40230" formatCode="General">
                  <c:v>0.28649000000000002</c:v>
                </c:pt>
                <c:pt idx="40231" formatCode="General">
                  <c:v>0.28649999999999998</c:v>
                </c:pt>
                <c:pt idx="40232" formatCode="General">
                  <c:v>0.28649999999999998</c:v>
                </c:pt>
                <c:pt idx="40233" formatCode="General">
                  <c:v>0.28649999999999998</c:v>
                </c:pt>
                <c:pt idx="40234" formatCode="General">
                  <c:v>0.28650999999999999</c:v>
                </c:pt>
                <c:pt idx="40235" formatCode="General">
                  <c:v>0.28650999999999999</c:v>
                </c:pt>
                <c:pt idx="40236" formatCode="General">
                  <c:v>0.28652</c:v>
                </c:pt>
                <c:pt idx="40237" formatCode="General">
                  <c:v>0.28652</c:v>
                </c:pt>
                <c:pt idx="40238" formatCode="General">
                  <c:v>0.28653000000000001</c:v>
                </c:pt>
                <c:pt idx="40239" formatCode="General">
                  <c:v>0.28653000000000001</c:v>
                </c:pt>
                <c:pt idx="40240" formatCode="General">
                  <c:v>0.28653000000000001</c:v>
                </c:pt>
                <c:pt idx="40241" formatCode="General">
                  <c:v>0.28654000000000002</c:v>
                </c:pt>
                <c:pt idx="40242" formatCode="General">
                  <c:v>0.28654000000000002</c:v>
                </c:pt>
                <c:pt idx="40243" formatCode="General">
                  <c:v>0.28655000000000003</c:v>
                </c:pt>
                <c:pt idx="40244" formatCode="General">
                  <c:v>0.28655000000000003</c:v>
                </c:pt>
                <c:pt idx="40245" formatCode="General">
                  <c:v>0.28655999999999998</c:v>
                </c:pt>
                <c:pt idx="40246" formatCode="General">
                  <c:v>0.28655999999999998</c:v>
                </c:pt>
                <c:pt idx="40247" formatCode="General">
                  <c:v>0.28656999999999999</c:v>
                </c:pt>
                <c:pt idx="40248" formatCode="General">
                  <c:v>0.28656999999999999</c:v>
                </c:pt>
                <c:pt idx="40249" formatCode="General">
                  <c:v>0.28658</c:v>
                </c:pt>
                <c:pt idx="40250" formatCode="General">
                  <c:v>0.28658</c:v>
                </c:pt>
                <c:pt idx="40251" formatCode="General">
                  <c:v>0.28659000000000001</c:v>
                </c:pt>
                <c:pt idx="40252" formatCode="General">
                  <c:v>0.28660000000000002</c:v>
                </c:pt>
                <c:pt idx="40253" formatCode="General">
                  <c:v>0.28660000000000002</c:v>
                </c:pt>
                <c:pt idx="40254" formatCode="General">
                  <c:v>0.28660999999999998</c:v>
                </c:pt>
                <c:pt idx="40255" formatCode="General">
                  <c:v>0.28660999999999998</c:v>
                </c:pt>
                <c:pt idx="40256" formatCode="General">
                  <c:v>0.28661999999999999</c:v>
                </c:pt>
                <c:pt idx="40257" formatCode="General">
                  <c:v>0.28661999999999999</c:v>
                </c:pt>
                <c:pt idx="40258" formatCode="General">
                  <c:v>0.28663</c:v>
                </c:pt>
                <c:pt idx="40259" formatCode="General">
                  <c:v>0.28663</c:v>
                </c:pt>
                <c:pt idx="40260" formatCode="General">
                  <c:v>0.28664000000000001</c:v>
                </c:pt>
                <c:pt idx="40261" formatCode="General">
                  <c:v>0.28665000000000002</c:v>
                </c:pt>
                <c:pt idx="40262" formatCode="General">
                  <c:v>0.28665000000000002</c:v>
                </c:pt>
                <c:pt idx="40263" formatCode="General">
                  <c:v>0.28666000000000003</c:v>
                </c:pt>
                <c:pt idx="40264" formatCode="General">
                  <c:v>0.28666000000000003</c:v>
                </c:pt>
                <c:pt idx="40265" formatCode="General">
                  <c:v>0.28666999999999998</c:v>
                </c:pt>
                <c:pt idx="40266" formatCode="General">
                  <c:v>0.28667999999999999</c:v>
                </c:pt>
                <c:pt idx="40267" formatCode="General">
                  <c:v>0.28667999999999999</c:v>
                </c:pt>
                <c:pt idx="40268" formatCode="General">
                  <c:v>0.28669</c:v>
                </c:pt>
                <c:pt idx="40269" formatCode="General">
                  <c:v>0.28669</c:v>
                </c:pt>
                <c:pt idx="40270" formatCode="General">
                  <c:v>0.28670000000000001</c:v>
                </c:pt>
                <c:pt idx="40271" formatCode="General">
                  <c:v>0.28671000000000002</c:v>
                </c:pt>
                <c:pt idx="40272" formatCode="General">
                  <c:v>0.28671000000000002</c:v>
                </c:pt>
                <c:pt idx="40273" formatCode="General">
                  <c:v>0.28671999999999997</c:v>
                </c:pt>
                <c:pt idx="40274" formatCode="General">
                  <c:v>0.28672999999999998</c:v>
                </c:pt>
                <c:pt idx="40275" formatCode="General">
                  <c:v>0.28672999999999998</c:v>
                </c:pt>
                <c:pt idx="40276" formatCode="General">
                  <c:v>0.28673999999999999</c:v>
                </c:pt>
                <c:pt idx="40277" formatCode="General">
                  <c:v>0.28675</c:v>
                </c:pt>
                <c:pt idx="40278" formatCode="General">
                  <c:v>0.28675</c:v>
                </c:pt>
                <c:pt idx="40279" formatCode="General">
                  <c:v>0.28676000000000001</c:v>
                </c:pt>
                <c:pt idx="40280" formatCode="General">
                  <c:v>0.28677000000000002</c:v>
                </c:pt>
                <c:pt idx="40281" formatCode="General">
                  <c:v>0.28677000000000002</c:v>
                </c:pt>
                <c:pt idx="40282" formatCode="General">
                  <c:v>0.28677999999999998</c:v>
                </c:pt>
                <c:pt idx="40283" formatCode="General">
                  <c:v>0.28678999999999999</c:v>
                </c:pt>
                <c:pt idx="40284" formatCode="General">
                  <c:v>0.28678999999999999</c:v>
                </c:pt>
                <c:pt idx="40285" formatCode="General">
                  <c:v>0.2868</c:v>
                </c:pt>
                <c:pt idx="40286" formatCode="General">
                  <c:v>0.28681000000000001</c:v>
                </c:pt>
                <c:pt idx="40287" formatCode="General">
                  <c:v>0.28681000000000001</c:v>
                </c:pt>
                <c:pt idx="40288" formatCode="General">
                  <c:v>0.28682000000000002</c:v>
                </c:pt>
                <c:pt idx="40289" formatCode="General">
                  <c:v>0.28682999999999997</c:v>
                </c:pt>
                <c:pt idx="40290" formatCode="General">
                  <c:v>0.28682999999999997</c:v>
                </c:pt>
                <c:pt idx="40291" formatCode="General">
                  <c:v>0.28683999999999998</c:v>
                </c:pt>
                <c:pt idx="40292" formatCode="General">
                  <c:v>0.28684999999999999</c:v>
                </c:pt>
                <c:pt idx="40293" formatCode="General">
                  <c:v>0.28686</c:v>
                </c:pt>
                <c:pt idx="40294" formatCode="General">
                  <c:v>0.28686</c:v>
                </c:pt>
                <c:pt idx="40295" formatCode="General">
                  <c:v>0.28687000000000001</c:v>
                </c:pt>
                <c:pt idx="40296" formatCode="General">
                  <c:v>0.28688000000000002</c:v>
                </c:pt>
                <c:pt idx="40297" formatCode="General">
                  <c:v>0.28688000000000002</c:v>
                </c:pt>
                <c:pt idx="40298" formatCode="General">
                  <c:v>0.28688999999999998</c:v>
                </c:pt>
                <c:pt idx="40299" formatCode="General">
                  <c:v>0.28689999999999999</c:v>
                </c:pt>
                <c:pt idx="40300" formatCode="General">
                  <c:v>0.28691</c:v>
                </c:pt>
                <c:pt idx="40301" formatCode="General">
                  <c:v>0.28691</c:v>
                </c:pt>
                <c:pt idx="40302" formatCode="General">
                  <c:v>0.28692000000000001</c:v>
                </c:pt>
                <c:pt idx="40303" formatCode="General">
                  <c:v>0.28693000000000002</c:v>
                </c:pt>
                <c:pt idx="40304" formatCode="General">
                  <c:v>0.28693000000000002</c:v>
                </c:pt>
                <c:pt idx="40305" formatCode="General">
                  <c:v>0.28693999999999997</c:v>
                </c:pt>
                <c:pt idx="40306" formatCode="General">
                  <c:v>0.28694999999999998</c:v>
                </c:pt>
                <c:pt idx="40307" formatCode="General">
                  <c:v>0.28695999999999999</c:v>
                </c:pt>
                <c:pt idx="40308" formatCode="General">
                  <c:v>0.28695999999999999</c:v>
                </c:pt>
                <c:pt idx="40309" formatCode="General">
                  <c:v>0.28697</c:v>
                </c:pt>
                <c:pt idx="40310" formatCode="General">
                  <c:v>0.28698000000000001</c:v>
                </c:pt>
                <c:pt idx="40311" formatCode="General">
                  <c:v>0.28699000000000002</c:v>
                </c:pt>
                <c:pt idx="40312" formatCode="General">
                  <c:v>0.28699000000000002</c:v>
                </c:pt>
                <c:pt idx="40313" formatCode="General">
                  <c:v>0.28699999999999998</c:v>
                </c:pt>
                <c:pt idx="40314" formatCode="General">
                  <c:v>0.28700999999999999</c:v>
                </c:pt>
                <c:pt idx="40315" formatCode="General">
                  <c:v>0.28700999999999999</c:v>
                </c:pt>
                <c:pt idx="40316" formatCode="General">
                  <c:v>0.28702</c:v>
                </c:pt>
                <c:pt idx="40317" formatCode="General">
                  <c:v>0.28703000000000001</c:v>
                </c:pt>
                <c:pt idx="40318" formatCode="General">
                  <c:v>0.28704000000000002</c:v>
                </c:pt>
                <c:pt idx="40319" formatCode="General">
                  <c:v>0.28704000000000002</c:v>
                </c:pt>
                <c:pt idx="40320" formatCode="General">
                  <c:v>0.28705000000000003</c:v>
                </c:pt>
                <c:pt idx="40321" formatCode="General">
                  <c:v>0.28705999999999998</c:v>
                </c:pt>
                <c:pt idx="40322" formatCode="General">
                  <c:v>0.28706999999999999</c:v>
                </c:pt>
                <c:pt idx="40323" formatCode="General">
                  <c:v>0.28706999999999999</c:v>
                </c:pt>
                <c:pt idx="40324" formatCode="General">
                  <c:v>0.28708</c:v>
                </c:pt>
                <c:pt idx="40325" formatCode="General">
                  <c:v>0.28709000000000001</c:v>
                </c:pt>
                <c:pt idx="40326" formatCode="General">
                  <c:v>0.28710000000000002</c:v>
                </c:pt>
                <c:pt idx="40327" formatCode="General">
                  <c:v>0.28710000000000002</c:v>
                </c:pt>
                <c:pt idx="40328" formatCode="General">
                  <c:v>0.28710999999999998</c:v>
                </c:pt>
                <c:pt idx="40329" formatCode="General">
                  <c:v>0.28711999999999999</c:v>
                </c:pt>
                <c:pt idx="40330" formatCode="General">
                  <c:v>0.28711999999999999</c:v>
                </c:pt>
                <c:pt idx="40331" formatCode="General">
                  <c:v>0.28713</c:v>
                </c:pt>
                <c:pt idx="40332" formatCode="General">
                  <c:v>0.28714000000000001</c:v>
                </c:pt>
                <c:pt idx="40333" formatCode="General">
                  <c:v>0.28715000000000002</c:v>
                </c:pt>
                <c:pt idx="40334" formatCode="General">
                  <c:v>0.28715000000000002</c:v>
                </c:pt>
                <c:pt idx="40335" formatCode="General">
                  <c:v>0.28716000000000003</c:v>
                </c:pt>
                <c:pt idx="40336" formatCode="General">
                  <c:v>0.28716999999999998</c:v>
                </c:pt>
                <c:pt idx="40337" formatCode="General">
                  <c:v>0.28717999999999999</c:v>
                </c:pt>
                <c:pt idx="40338" formatCode="General">
                  <c:v>0.28717999999999999</c:v>
                </c:pt>
                <c:pt idx="40339" formatCode="General">
                  <c:v>0.28719</c:v>
                </c:pt>
                <c:pt idx="40340" formatCode="General">
                  <c:v>0.28720000000000001</c:v>
                </c:pt>
                <c:pt idx="40341" formatCode="General">
                  <c:v>0.28720000000000001</c:v>
                </c:pt>
                <c:pt idx="40342" formatCode="General">
                  <c:v>0.28721000000000002</c:v>
                </c:pt>
                <c:pt idx="40343" formatCode="General">
                  <c:v>0.28721999999999998</c:v>
                </c:pt>
                <c:pt idx="40344" formatCode="General">
                  <c:v>0.28721999999999998</c:v>
                </c:pt>
                <c:pt idx="40345" formatCode="General">
                  <c:v>0.28722999999999999</c:v>
                </c:pt>
                <c:pt idx="40346" formatCode="General">
                  <c:v>0.28724</c:v>
                </c:pt>
                <c:pt idx="40347" formatCode="General">
                  <c:v>0.28725000000000001</c:v>
                </c:pt>
                <c:pt idx="40348" formatCode="General">
                  <c:v>0.28725000000000001</c:v>
                </c:pt>
                <c:pt idx="40349" formatCode="General">
                  <c:v>0.28726000000000002</c:v>
                </c:pt>
                <c:pt idx="40350" formatCode="General">
                  <c:v>0.28727000000000003</c:v>
                </c:pt>
                <c:pt idx="40351" formatCode="General">
                  <c:v>0.28727000000000003</c:v>
                </c:pt>
                <c:pt idx="40352" formatCode="General">
                  <c:v>0.28727999999999998</c:v>
                </c:pt>
                <c:pt idx="40353" formatCode="General">
                  <c:v>0.28728999999999999</c:v>
                </c:pt>
                <c:pt idx="40354" formatCode="General">
                  <c:v>0.28728999999999999</c:v>
                </c:pt>
                <c:pt idx="40355" formatCode="General">
                  <c:v>0.2873</c:v>
                </c:pt>
                <c:pt idx="40356" formatCode="General">
                  <c:v>0.28731000000000001</c:v>
                </c:pt>
                <c:pt idx="40357" formatCode="General">
                  <c:v>0.28731000000000001</c:v>
                </c:pt>
                <c:pt idx="40358" formatCode="General">
                  <c:v>0.28732000000000002</c:v>
                </c:pt>
                <c:pt idx="40359" formatCode="General">
                  <c:v>0.28732999999999997</c:v>
                </c:pt>
                <c:pt idx="40360" formatCode="General">
                  <c:v>0.28732999999999997</c:v>
                </c:pt>
                <c:pt idx="40361" formatCode="General">
                  <c:v>0.28733999999999998</c:v>
                </c:pt>
                <c:pt idx="40362" formatCode="General">
                  <c:v>0.28734999999999999</c:v>
                </c:pt>
                <c:pt idx="40363" formatCode="General">
                  <c:v>0.28734999999999999</c:v>
                </c:pt>
                <c:pt idx="40364" formatCode="General">
                  <c:v>0.28736</c:v>
                </c:pt>
                <c:pt idx="40365" formatCode="General">
                  <c:v>0.28736</c:v>
                </c:pt>
                <c:pt idx="40366" formatCode="General">
                  <c:v>0.28737000000000001</c:v>
                </c:pt>
                <c:pt idx="40367" formatCode="General">
                  <c:v>0.28738000000000002</c:v>
                </c:pt>
                <c:pt idx="40368" formatCode="General">
                  <c:v>0.28738000000000002</c:v>
                </c:pt>
                <c:pt idx="40369" formatCode="General">
                  <c:v>0.28738999999999998</c:v>
                </c:pt>
                <c:pt idx="40370" formatCode="General">
                  <c:v>0.28739999999999999</c:v>
                </c:pt>
                <c:pt idx="40371" formatCode="General">
                  <c:v>0.28739999999999999</c:v>
                </c:pt>
                <c:pt idx="40372" formatCode="General">
                  <c:v>0.28741</c:v>
                </c:pt>
                <c:pt idx="40373" formatCode="General">
                  <c:v>0.28741</c:v>
                </c:pt>
                <c:pt idx="40374" formatCode="General">
                  <c:v>0.28742000000000001</c:v>
                </c:pt>
                <c:pt idx="40375" formatCode="General">
                  <c:v>0.28743000000000002</c:v>
                </c:pt>
                <c:pt idx="40376" formatCode="General">
                  <c:v>0.28743000000000002</c:v>
                </c:pt>
                <c:pt idx="40377" formatCode="General">
                  <c:v>0.28743999999999997</c:v>
                </c:pt>
                <c:pt idx="40378" formatCode="General">
                  <c:v>0.28743999999999997</c:v>
                </c:pt>
                <c:pt idx="40379" formatCode="General">
                  <c:v>0.28744999999999998</c:v>
                </c:pt>
                <c:pt idx="40380" formatCode="General">
                  <c:v>0.28744999999999998</c:v>
                </c:pt>
                <c:pt idx="40381" formatCode="General">
                  <c:v>0.28745999999999999</c:v>
                </c:pt>
                <c:pt idx="40382" formatCode="General">
                  <c:v>0.28747</c:v>
                </c:pt>
                <c:pt idx="40383" formatCode="General">
                  <c:v>0.28747</c:v>
                </c:pt>
                <c:pt idx="40384" formatCode="General">
                  <c:v>0.28748000000000001</c:v>
                </c:pt>
                <c:pt idx="40385" formatCode="General">
                  <c:v>0.28748000000000001</c:v>
                </c:pt>
                <c:pt idx="40386" formatCode="General">
                  <c:v>0.28749000000000002</c:v>
                </c:pt>
                <c:pt idx="40387" formatCode="General">
                  <c:v>0.28749000000000002</c:v>
                </c:pt>
                <c:pt idx="40388" formatCode="General">
                  <c:v>0.28749999999999998</c:v>
                </c:pt>
                <c:pt idx="40389" formatCode="General">
                  <c:v>0.28749999999999998</c:v>
                </c:pt>
                <c:pt idx="40390" formatCode="General">
                  <c:v>0.28750999999999999</c:v>
                </c:pt>
                <c:pt idx="40391" formatCode="General">
                  <c:v>0.28750999999999999</c:v>
                </c:pt>
                <c:pt idx="40392" formatCode="General">
                  <c:v>0.28752</c:v>
                </c:pt>
                <c:pt idx="40393" formatCode="General">
                  <c:v>0.28752</c:v>
                </c:pt>
                <c:pt idx="40394" formatCode="General">
                  <c:v>0.28753000000000001</c:v>
                </c:pt>
                <c:pt idx="40395" formatCode="General">
                  <c:v>0.28753000000000001</c:v>
                </c:pt>
                <c:pt idx="40396" formatCode="General">
                  <c:v>0.28754000000000002</c:v>
                </c:pt>
                <c:pt idx="40397" formatCode="General">
                  <c:v>0.28754000000000002</c:v>
                </c:pt>
                <c:pt idx="40398" formatCode="General">
                  <c:v>0.28754999999999997</c:v>
                </c:pt>
                <c:pt idx="40399" formatCode="General">
                  <c:v>0.28754999999999997</c:v>
                </c:pt>
                <c:pt idx="40400" formatCode="General">
                  <c:v>0.28755999999999998</c:v>
                </c:pt>
                <c:pt idx="40401" formatCode="General">
                  <c:v>0.28755999999999998</c:v>
                </c:pt>
                <c:pt idx="40402" formatCode="General">
                  <c:v>0.28756999999999999</c:v>
                </c:pt>
                <c:pt idx="40403" formatCode="General">
                  <c:v>0.28756999999999999</c:v>
                </c:pt>
                <c:pt idx="40404" formatCode="General">
                  <c:v>0.28758</c:v>
                </c:pt>
                <c:pt idx="40405" formatCode="General">
                  <c:v>0.28758</c:v>
                </c:pt>
                <c:pt idx="40406" formatCode="General">
                  <c:v>0.28759000000000001</c:v>
                </c:pt>
                <c:pt idx="40407" formatCode="General">
                  <c:v>0.28759000000000001</c:v>
                </c:pt>
                <c:pt idx="40408" formatCode="General">
                  <c:v>0.28759000000000001</c:v>
                </c:pt>
                <c:pt idx="40409" formatCode="General">
                  <c:v>0.28760000000000002</c:v>
                </c:pt>
                <c:pt idx="40410" formatCode="General">
                  <c:v>0.28760000000000002</c:v>
                </c:pt>
                <c:pt idx="40411" formatCode="General">
                  <c:v>0.28760999999999998</c:v>
                </c:pt>
                <c:pt idx="40412" formatCode="General">
                  <c:v>0.28760999999999998</c:v>
                </c:pt>
                <c:pt idx="40413" formatCode="General">
                  <c:v>0.28760999999999998</c:v>
                </c:pt>
                <c:pt idx="40414" formatCode="General">
                  <c:v>0.28761999999999999</c:v>
                </c:pt>
                <c:pt idx="40415" formatCode="General">
                  <c:v>0.28761999999999999</c:v>
                </c:pt>
                <c:pt idx="40416" formatCode="General">
                  <c:v>0.28763</c:v>
                </c:pt>
                <c:pt idx="40417" formatCode="General">
                  <c:v>0.28763</c:v>
                </c:pt>
                <c:pt idx="40418" formatCode="General">
                  <c:v>0.28763</c:v>
                </c:pt>
                <c:pt idx="40419" formatCode="General">
                  <c:v>0.28764000000000001</c:v>
                </c:pt>
                <c:pt idx="40420" formatCode="General">
                  <c:v>0.28764000000000001</c:v>
                </c:pt>
                <c:pt idx="40421" formatCode="General">
                  <c:v>0.28764000000000001</c:v>
                </c:pt>
                <c:pt idx="40422" formatCode="General">
                  <c:v>0.28765000000000002</c:v>
                </c:pt>
                <c:pt idx="40423" formatCode="General">
                  <c:v>0.28765000000000002</c:v>
                </c:pt>
                <c:pt idx="40424" formatCode="General">
                  <c:v>0.28765000000000002</c:v>
                </c:pt>
                <c:pt idx="40425" formatCode="General">
                  <c:v>0.28766000000000003</c:v>
                </c:pt>
                <c:pt idx="40426" formatCode="General">
                  <c:v>0.28766000000000003</c:v>
                </c:pt>
                <c:pt idx="40427" formatCode="General">
                  <c:v>0.28766000000000003</c:v>
                </c:pt>
                <c:pt idx="40428" formatCode="General">
                  <c:v>0.28766999999999998</c:v>
                </c:pt>
                <c:pt idx="40429" formatCode="General">
                  <c:v>0.28766999999999998</c:v>
                </c:pt>
                <c:pt idx="40430" formatCode="General">
                  <c:v>0.28766999999999998</c:v>
                </c:pt>
                <c:pt idx="40431" formatCode="General">
                  <c:v>0.28767999999999999</c:v>
                </c:pt>
                <c:pt idx="40432" formatCode="General">
                  <c:v>0.28767999999999999</c:v>
                </c:pt>
                <c:pt idx="40433" formatCode="General">
                  <c:v>0.28767999999999999</c:v>
                </c:pt>
                <c:pt idx="40434" formatCode="General">
                  <c:v>0.28769</c:v>
                </c:pt>
                <c:pt idx="40435" formatCode="General">
                  <c:v>0.28769</c:v>
                </c:pt>
                <c:pt idx="40436" formatCode="General">
                  <c:v>0.28769</c:v>
                </c:pt>
                <c:pt idx="40437" formatCode="General">
                  <c:v>0.28769</c:v>
                </c:pt>
                <c:pt idx="40438" formatCode="General">
                  <c:v>0.28770000000000001</c:v>
                </c:pt>
                <c:pt idx="40439" formatCode="General">
                  <c:v>0.28770000000000001</c:v>
                </c:pt>
                <c:pt idx="40440" formatCode="General">
                  <c:v>0.28770000000000001</c:v>
                </c:pt>
                <c:pt idx="40441" formatCode="General">
                  <c:v>0.28771000000000002</c:v>
                </c:pt>
                <c:pt idx="40442" formatCode="General">
                  <c:v>0.28771000000000002</c:v>
                </c:pt>
                <c:pt idx="40443" formatCode="General">
                  <c:v>0.28771000000000002</c:v>
                </c:pt>
                <c:pt idx="40444" formatCode="General">
                  <c:v>0.28771000000000002</c:v>
                </c:pt>
                <c:pt idx="40445" formatCode="General">
                  <c:v>0.28771999999999998</c:v>
                </c:pt>
                <c:pt idx="40446" formatCode="General">
                  <c:v>0.28771999999999998</c:v>
                </c:pt>
                <c:pt idx="40447" formatCode="General">
                  <c:v>0.28771999999999998</c:v>
                </c:pt>
                <c:pt idx="40448" formatCode="General">
                  <c:v>0.28771999999999998</c:v>
                </c:pt>
                <c:pt idx="40449" formatCode="General">
                  <c:v>0.28771999999999998</c:v>
                </c:pt>
                <c:pt idx="40450" formatCode="General">
                  <c:v>0.28772999999999999</c:v>
                </c:pt>
                <c:pt idx="40451" formatCode="General">
                  <c:v>0.28772999999999999</c:v>
                </c:pt>
                <c:pt idx="40452" formatCode="General">
                  <c:v>0.28772999999999999</c:v>
                </c:pt>
                <c:pt idx="40453" formatCode="General">
                  <c:v>0.28772999999999999</c:v>
                </c:pt>
                <c:pt idx="40454" formatCode="General">
                  <c:v>0.28772999999999999</c:v>
                </c:pt>
                <c:pt idx="40455" formatCode="General">
                  <c:v>0.28774</c:v>
                </c:pt>
                <c:pt idx="40456" formatCode="General">
                  <c:v>0.28774</c:v>
                </c:pt>
                <c:pt idx="40457" formatCode="General">
                  <c:v>0.28774</c:v>
                </c:pt>
                <c:pt idx="40458" formatCode="General">
                  <c:v>0.28774</c:v>
                </c:pt>
                <c:pt idx="40459" formatCode="General">
                  <c:v>0.28774</c:v>
                </c:pt>
                <c:pt idx="40460" formatCode="General">
                  <c:v>0.28775000000000001</c:v>
                </c:pt>
                <c:pt idx="40461" formatCode="General">
                  <c:v>0.28775000000000001</c:v>
                </c:pt>
                <c:pt idx="40462" formatCode="General">
                  <c:v>0.28775000000000001</c:v>
                </c:pt>
                <c:pt idx="40463" formatCode="General">
                  <c:v>0.28775000000000001</c:v>
                </c:pt>
                <c:pt idx="40464" formatCode="General">
                  <c:v>0.28775000000000001</c:v>
                </c:pt>
                <c:pt idx="40465" formatCode="General">
                  <c:v>0.28775000000000001</c:v>
                </c:pt>
                <c:pt idx="40466" formatCode="General">
                  <c:v>0.28775000000000001</c:v>
                </c:pt>
                <c:pt idx="40467" formatCode="General">
                  <c:v>0.28776000000000002</c:v>
                </c:pt>
                <c:pt idx="40468" formatCode="General">
                  <c:v>0.28776000000000002</c:v>
                </c:pt>
                <c:pt idx="40469" formatCode="General">
                  <c:v>0.28776000000000002</c:v>
                </c:pt>
                <c:pt idx="40470" formatCode="General">
                  <c:v>0.28776000000000002</c:v>
                </c:pt>
                <c:pt idx="40471" formatCode="General">
                  <c:v>0.28776000000000002</c:v>
                </c:pt>
                <c:pt idx="40472" formatCode="General">
                  <c:v>0.28776000000000002</c:v>
                </c:pt>
                <c:pt idx="40473" formatCode="General">
                  <c:v>0.28776000000000002</c:v>
                </c:pt>
                <c:pt idx="40474" formatCode="General">
                  <c:v>0.28777000000000003</c:v>
                </c:pt>
                <c:pt idx="40475" formatCode="General">
                  <c:v>0.28777000000000003</c:v>
                </c:pt>
                <c:pt idx="40476" formatCode="General">
                  <c:v>0.28777000000000003</c:v>
                </c:pt>
                <c:pt idx="40477" formatCode="General">
                  <c:v>0.28777000000000003</c:v>
                </c:pt>
                <c:pt idx="40478" formatCode="General">
                  <c:v>0.28777000000000003</c:v>
                </c:pt>
                <c:pt idx="40479" formatCode="General">
                  <c:v>0.28777000000000003</c:v>
                </c:pt>
                <c:pt idx="40480" formatCode="General">
                  <c:v>0.28777000000000003</c:v>
                </c:pt>
                <c:pt idx="40481" formatCode="General">
                  <c:v>0.28777000000000003</c:v>
                </c:pt>
                <c:pt idx="40482" formatCode="General">
                  <c:v>0.28777000000000003</c:v>
                </c:pt>
                <c:pt idx="40483" formatCode="General">
                  <c:v>0.28777000000000003</c:v>
                </c:pt>
                <c:pt idx="40484" formatCode="General">
                  <c:v>0.28777000000000003</c:v>
                </c:pt>
                <c:pt idx="40485" formatCode="General">
                  <c:v>0.28777999999999998</c:v>
                </c:pt>
                <c:pt idx="40486" formatCode="General">
                  <c:v>0.28777999999999998</c:v>
                </c:pt>
                <c:pt idx="40487" formatCode="General">
                  <c:v>0.28777999999999998</c:v>
                </c:pt>
                <c:pt idx="40488" formatCode="General">
                  <c:v>0.28777999999999998</c:v>
                </c:pt>
                <c:pt idx="40489" formatCode="General">
                  <c:v>0.28777999999999998</c:v>
                </c:pt>
                <c:pt idx="40490" formatCode="General">
                  <c:v>0.28777999999999998</c:v>
                </c:pt>
                <c:pt idx="40491" formatCode="General">
                  <c:v>0.28777999999999998</c:v>
                </c:pt>
                <c:pt idx="40492" formatCode="General">
                  <c:v>0.28777999999999998</c:v>
                </c:pt>
                <c:pt idx="40493" formatCode="General">
                  <c:v>0.28777999999999998</c:v>
                </c:pt>
                <c:pt idx="40494" formatCode="General">
                  <c:v>0.28777999999999998</c:v>
                </c:pt>
                <c:pt idx="40495" formatCode="General">
                  <c:v>0.28777999999999998</c:v>
                </c:pt>
                <c:pt idx="40496" formatCode="General">
                  <c:v>0.28777999999999998</c:v>
                </c:pt>
                <c:pt idx="40497" formatCode="General">
                  <c:v>0.28777999999999998</c:v>
                </c:pt>
                <c:pt idx="40498" formatCode="General">
                  <c:v>0.28777999999999998</c:v>
                </c:pt>
                <c:pt idx="40499" formatCode="General">
                  <c:v>0.28777999999999998</c:v>
                </c:pt>
                <c:pt idx="40500" formatCode="General">
                  <c:v>0.28777999999999998</c:v>
                </c:pt>
                <c:pt idx="40501" formatCode="General">
                  <c:v>0.28777999999999998</c:v>
                </c:pt>
                <c:pt idx="40502" formatCode="General">
                  <c:v>0.28777999999999998</c:v>
                </c:pt>
                <c:pt idx="40503" formatCode="General">
                  <c:v>0.28777999999999998</c:v>
                </c:pt>
                <c:pt idx="40504" formatCode="General">
                  <c:v>0.28777999999999998</c:v>
                </c:pt>
                <c:pt idx="40505" formatCode="General">
                  <c:v>0.28778999999999999</c:v>
                </c:pt>
                <c:pt idx="40506" formatCode="General">
                  <c:v>0.28778999999999999</c:v>
                </c:pt>
                <c:pt idx="40507" formatCode="General">
                  <c:v>0.28778999999999999</c:v>
                </c:pt>
                <c:pt idx="40508" formatCode="General">
                  <c:v>0.28778999999999999</c:v>
                </c:pt>
                <c:pt idx="40509" formatCode="General">
                  <c:v>0.28778999999999999</c:v>
                </c:pt>
                <c:pt idx="40510" formatCode="General">
                  <c:v>0.28778999999999999</c:v>
                </c:pt>
                <c:pt idx="40511" formatCode="General">
                  <c:v>0.28778999999999999</c:v>
                </c:pt>
                <c:pt idx="40512" formatCode="General">
                  <c:v>0.28778999999999999</c:v>
                </c:pt>
                <c:pt idx="40513" formatCode="General">
                  <c:v>0.28778999999999999</c:v>
                </c:pt>
                <c:pt idx="40514" formatCode="General">
                  <c:v>0.28778999999999999</c:v>
                </c:pt>
                <c:pt idx="40515" formatCode="General">
                  <c:v>0.28778999999999999</c:v>
                </c:pt>
                <c:pt idx="40516" formatCode="General">
                  <c:v>0.28778999999999999</c:v>
                </c:pt>
                <c:pt idx="40517" formatCode="General">
                  <c:v>0.28778999999999999</c:v>
                </c:pt>
                <c:pt idx="40518" formatCode="General">
                  <c:v>0.28778999999999999</c:v>
                </c:pt>
                <c:pt idx="40519" formatCode="General">
                  <c:v>0.28778999999999999</c:v>
                </c:pt>
                <c:pt idx="40520" formatCode="General">
                  <c:v>0.28778999999999999</c:v>
                </c:pt>
                <c:pt idx="40521" formatCode="General">
                  <c:v>0.28778999999999999</c:v>
                </c:pt>
                <c:pt idx="40522" formatCode="General">
                  <c:v>0.28778999999999999</c:v>
                </c:pt>
                <c:pt idx="40523" formatCode="General">
                  <c:v>0.28778999999999999</c:v>
                </c:pt>
                <c:pt idx="40524" formatCode="General">
                  <c:v>0.28778999999999999</c:v>
                </c:pt>
                <c:pt idx="40525" formatCode="General">
                  <c:v>0.28778999999999999</c:v>
                </c:pt>
                <c:pt idx="40526" formatCode="General">
                  <c:v>0.28778999999999999</c:v>
                </c:pt>
                <c:pt idx="40527" formatCode="General">
                  <c:v>0.28778999999999999</c:v>
                </c:pt>
                <c:pt idx="40528" formatCode="General">
                  <c:v>0.28777999999999998</c:v>
                </c:pt>
                <c:pt idx="40529" formatCode="General">
                  <c:v>0.28777999999999998</c:v>
                </c:pt>
                <c:pt idx="40530" formatCode="General">
                  <c:v>0.28777999999999998</c:v>
                </c:pt>
                <c:pt idx="40531" formatCode="General">
                  <c:v>0.28777999999999998</c:v>
                </c:pt>
                <c:pt idx="40532" formatCode="General">
                  <c:v>0.28777999999999998</c:v>
                </c:pt>
                <c:pt idx="40533" formatCode="General">
                  <c:v>0.28777999999999998</c:v>
                </c:pt>
                <c:pt idx="40534" formatCode="General">
                  <c:v>0.28777999999999998</c:v>
                </c:pt>
                <c:pt idx="40535" formatCode="General">
                  <c:v>0.28777999999999998</c:v>
                </c:pt>
                <c:pt idx="40536" formatCode="General">
                  <c:v>0.28777999999999998</c:v>
                </c:pt>
                <c:pt idx="40537" formatCode="General">
                  <c:v>0.28777999999999998</c:v>
                </c:pt>
                <c:pt idx="40538" formatCode="General">
                  <c:v>0.28777999999999998</c:v>
                </c:pt>
                <c:pt idx="40539" formatCode="General">
                  <c:v>0.28777999999999998</c:v>
                </c:pt>
                <c:pt idx="40540" formatCode="General">
                  <c:v>0.28777999999999998</c:v>
                </c:pt>
                <c:pt idx="40541" formatCode="General">
                  <c:v>0.28777999999999998</c:v>
                </c:pt>
                <c:pt idx="40542" formatCode="General">
                  <c:v>0.28777999999999998</c:v>
                </c:pt>
                <c:pt idx="40543" formatCode="General">
                  <c:v>0.28777999999999998</c:v>
                </c:pt>
                <c:pt idx="40544" formatCode="General">
                  <c:v>0.28777999999999998</c:v>
                </c:pt>
                <c:pt idx="40545" formatCode="General">
                  <c:v>0.28777999999999998</c:v>
                </c:pt>
                <c:pt idx="40546" formatCode="General">
                  <c:v>0.28777999999999998</c:v>
                </c:pt>
                <c:pt idx="40547" formatCode="General">
                  <c:v>0.28777999999999998</c:v>
                </c:pt>
                <c:pt idx="40548" formatCode="General">
                  <c:v>0.28777999999999998</c:v>
                </c:pt>
                <c:pt idx="40549" formatCode="General">
                  <c:v>0.28777999999999998</c:v>
                </c:pt>
                <c:pt idx="40550" formatCode="General">
                  <c:v>0.28777999999999998</c:v>
                </c:pt>
                <c:pt idx="40551" formatCode="General">
                  <c:v>0.28777999999999998</c:v>
                </c:pt>
                <c:pt idx="40552" formatCode="General">
                  <c:v>0.28777999999999998</c:v>
                </c:pt>
                <c:pt idx="40553" formatCode="General">
                  <c:v>0.28777999999999998</c:v>
                </c:pt>
                <c:pt idx="40554" formatCode="General">
                  <c:v>0.28777999999999998</c:v>
                </c:pt>
                <c:pt idx="40555" formatCode="General">
                  <c:v>0.28777999999999998</c:v>
                </c:pt>
                <c:pt idx="40556" formatCode="General">
                  <c:v>0.28777999999999998</c:v>
                </c:pt>
                <c:pt idx="40557" formatCode="General">
                  <c:v>0.28777000000000003</c:v>
                </c:pt>
                <c:pt idx="40558" formatCode="General">
                  <c:v>0.28777000000000003</c:v>
                </c:pt>
                <c:pt idx="40559" formatCode="General">
                  <c:v>0.28777000000000003</c:v>
                </c:pt>
                <c:pt idx="40560" formatCode="General">
                  <c:v>0.28777000000000003</c:v>
                </c:pt>
                <c:pt idx="40561" formatCode="General">
                  <c:v>0.28777000000000003</c:v>
                </c:pt>
                <c:pt idx="40562" formatCode="General">
                  <c:v>0.28777000000000003</c:v>
                </c:pt>
                <c:pt idx="40563" formatCode="General">
                  <c:v>0.28777000000000003</c:v>
                </c:pt>
                <c:pt idx="40564" formatCode="General">
                  <c:v>0.28777000000000003</c:v>
                </c:pt>
                <c:pt idx="40565" formatCode="General">
                  <c:v>0.28777000000000003</c:v>
                </c:pt>
                <c:pt idx="40566" formatCode="General">
                  <c:v>0.28777000000000003</c:v>
                </c:pt>
                <c:pt idx="40567" formatCode="General">
                  <c:v>0.28777000000000003</c:v>
                </c:pt>
                <c:pt idx="40568" formatCode="General">
                  <c:v>0.28777000000000003</c:v>
                </c:pt>
                <c:pt idx="40569" formatCode="General">
                  <c:v>0.28777000000000003</c:v>
                </c:pt>
                <c:pt idx="40570" formatCode="General">
                  <c:v>0.28777000000000003</c:v>
                </c:pt>
                <c:pt idx="40571" formatCode="General">
                  <c:v>0.28777000000000003</c:v>
                </c:pt>
                <c:pt idx="40572" formatCode="General">
                  <c:v>0.28777000000000003</c:v>
                </c:pt>
                <c:pt idx="40573" formatCode="General">
                  <c:v>0.28777000000000003</c:v>
                </c:pt>
                <c:pt idx="40574" formatCode="General">
                  <c:v>0.28777000000000003</c:v>
                </c:pt>
                <c:pt idx="40575" formatCode="General">
                  <c:v>0.28777000000000003</c:v>
                </c:pt>
                <c:pt idx="40576" formatCode="General">
                  <c:v>0.28777000000000003</c:v>
                </c:pt>
                <c:pt idx="40577" formatCode="General">
                  <c:v>0.28776000000000002</c:v>
                </c:pt>
                <c:pt idx="40578" formatCode="General">
                  <c:v>0.28776000000000002</c:v>
                </c:pt>
                <c:pt idx="40579" formatCode="General">
                  <c:v>0.28776000000000002</c:v>
                </c:pt>
                <c:pt idx="40580" formatCode="General">
                  <c:v>0.28776000000000002</c:v>
                </c:pt>
                <c:pt idx="40581" formatCode="General">
                  <c:v>0.28776000000000002</c:v>
                </c:pt>
                <c:pt idx="40582" formatCode="General">
                  <c:v>0.28776000000000002</c:v>
                </c:pt>
                <c:pt idx="40583" formatCode="General">
                  <c:v>0.28776000000000002</c:v>
                </c:pt>
                <c:pt idx="40584" formatCode="General">
                  <c:v>0.28776000000000002</c:v>
                </c:pt>
                <c:pt idx="40585" formatCode="General">
                  <c:v>0.28776000000000002</c:v>
                </c:pt>
                <c:pt idx="40586" formatCode="General">
                  <c:v>0.28776000000000002</c:v>
                </c:pt>
                <c:pt idx="40587" formatCode="General">
                  <c:v>0.28776000000000002</c:v>
                </c:pt>
                <c:pt idx="40588" formatCode="General">
                  <c:v>0.28776000000000002</c:v>
                </c:pt>
                <c:pt idx="40589" formatCode="General">
                  <c:v>0.28776000000000002</c:v>
                </c:pt>
                <c:pt idx="40590" formatCode="General">
                  <c:v>0.28776000000000002</c:v>
                </c:pt>
                <c:pt idx="40591" formatCode="General">
                  <c:v>0.28776000000000002</c:v>
                </c:pt>
                <c:pt idx="40592" formatCode="General">
                  <c:v>0.28776000000000002</c:v>
                </c:pt>
                <c:pt idx="40593" formatCode="General">
                  <c:v>0.28776000000000002</c:v>
                </c:pt>
                <c:pt idx="40594" formatCode="General">
                  <c:v>0.28776000000000002</c:v>
                </c:pt>
                <c:pt idx="40595" formatCode="General">
                  <c:v>0.28776000000000002</c:v>
                </c:pt>
                <c:pt idx="40596" formatCode="General">
                  <c:v>0.28775000000000001</c:v>
                </c:pt>
                <c:pt idx="40597" formatCode="General">
                  <c:v>0.28775000000000001</c:v>
                </c:pt>
                <c:pt idx="40598" formatCode="General">
                  <c:v>0.28775000000000001</c:v>
                </c:pt>
                <c:pt idx="40599" formatCode="General">
                  <c:v>0.28775000000000001</c:v>
                </c:pt>
                <c:pt idx="40600" formatCode="General">
                  <c:v>0.28775000000000001</c:v>
                </c:pt>
                <c:pt idx="40601" formatCode="General">
                  <c:v>0.28775000000000001</c:v>
                </c:pt>
                <c:pt idx="40602" formatCode="General">
                  <c:v>0.28775000000000001</c:v>
                </c:pt>
                <c:pt idx="40603" formatCode="General">
                  <c:v>0.28775000000000001</c:v>
                </c:pt>
                <c:pt idx="40604" formatCode="General">
                  <c:v>0.28775000000000001</c:v>
                </c:pt>
                <c:pt idx="40605" formatCode="General">
                  <c:v>0.28775000000000001</c:v>
                </c:pt>
                <c:pt idx="40606" formatCode="General">
                  <c:v>0.28775000000000001</c:v>
                </c:pt>
                <c:pt idx="40607" formatCode="General">
                  <c:v>0.28775000000000001</c:v>
                </c:pt>
                <c:pt idx="40608" formatCode="General">
                  <c:v>0.28775000000000001</c:v>
                </c:pt>
                <c:pt idx="40609" formatCode="General">
                  <c:v>0.28775000000000001</c:v>
                </c:pt>
                <c:pt idx="40610" formatCode="General">
                  <c:v>0.28775000000000001</c:v>
                </c:pt>
                <c:pt idx="40611" formatCode="General">
                  <c:v>0.28775000000000001</c:v>
                </c:pt>
                <c:pt idx="40612" formatCode="General">
                  <c:v>0.28775000000000001</c:v>
                </c:pt>
                <c:pt idx="40613" formatCode="General">
                  <c:v>0.28775000000000001</c:v>
                </c:pt>
                <c:pt idx="40614" formatCode="General">
                  <c:v>0.28775000000000001</c:v>
                </c:pt>
                <c:pt idx="40615" formatCode="General">
                  <c:v>0.28775000000000001</c:v>
                </c:pt>
                <c:pt idx="40616" formatCode="General">
                  <c:v>0.28775000000000001</c:v>
                </c:pt>
                <c:pt idx="40617" formatCode="General">
                  <c:v>0.28774</c:v>
                </c:pt>
                <c:pt idx="40618" formatCode="General">
                  <c:v>0.28774</c:v>
                </c:pt>
                <c:pt idx="40619" formatCode="General">
                  <c:v>0.28774</c:v>
                </c:pt>
                <c:pt idx="40620" formatCode="General">
                  <c:v>0.28774</c:v>
                </c:pt>
                <c:pt idx="40621" formatCode="General">
                  <c:v>0.28774</c:v>
                </c:pt>
                <c:pt idx="40622" formatCode="General">
                  <c:v>0.28774</c:v>
                </c:pt>
                <c:pt idx="40623" formatCode="General">
                  <c:v>0.28774</c:v>
                </c:pt>
                <c:pt idx="40624" formatCode="General">
                  <c:v>0.28774</c:v>
                </c:pt>
                <c:pt idx="40625" formatCode="General">
                  <c:v>0.28774</c:v>
                </c:pt>
                <c:pt idx="40626" formatCode="General">
                  <c:v>0.28774</c:v>
                </c:pt>
                <c:pt idx="40627" formatCode="General">
                  <c:v>0.28774</c:v>
                </c:pt>
                <c:pt idx="40628" formatCode="General">
                  <c:v>0.28774</c:v>
                </c:pt>
                <c:pt idx="40629" formatCode="General">
                  <c:v>0.28774</c:v>
                </c:pt>
                <c:pt idx="40630" formatCode="General">
                  <c:v>0.28774</c:v>
                </c:pt>
                <c:pt idx="40631" formatCode="General">
                  <c:v>0.28774</c:v>
                </c:pt>
                <c:pt idx="40632" formatCode="General">
                  <c:v>0.28774</c:v>
                </c:pt>
                <c:pt idx="40633" formatCode="General">
                  <c:v>0.28774</c:v>
                </c:pt>
                <c:pt idx="40634" formatCode="General">
                  <c:v>0.28774</c:v>
                </c:pt>
                <c:pt idx="40635" formatCode="General">
                  <c:v>0.28774</c:v>
                </c:pt>
                <c:pt idx="40636" formatCode="General">
                  <c:v>0.28774</c:v>
                </c:pt>
                <c:pt idx="40637" formatCode="General">
                  <c:v>0.28774</c:v>
                </c:pt>
                <c:pt idx="40638" formatCode="General">
                  <c:v>0.28774</c:v>
                </c:pt>
                <c:pt idx="40639" formatCode="General">
                  <c:v>0.28774</c:v>
                </c:pt>
                <c:pt idx="40640" formatCode="General">
                  <c:v>0.28774</c:v>
                </c:pt>
                <c:pt idx="40641" formatCode="General">
                  <c:v>0.28774</c:v>
                </c:pt>
                <c:pt idx="40642" formatCode="General">
                  <c:v>0.28772999999999999</c:v>
                </c:pt>
                <c:pt idx="40643" formatCode="General">
                  <c:v>0.28772999999999999</c:v>
                </c:pt>
                <c:pt idx="40644" formatCode="General">
                  <c:v>0.28772999999999999</c:v>
                </c:pt>
                <c:pt idx="40645" formatCode="General">
                  <c:v>0.28772999999999999</c:v>
                </c:pt>
                <c:pt idx="40646" formatCode="General">
                  <c:v>0.28772999999999999</c:v>
                </c:pt>
                <c:pt idx="40647" formatCode="General">
                  <c:v>0.28772999999999999</c:v>
                </c:pt>
                <c:pt idx="40648" formatCode="General">
                  <c:v>0.28772999999999999</c:v>
                </c:pt>
                <c:pt idx="40649" formatCode="General">
                  <c:v>0.28772999999999999</c:v>
                </c:pt>
                <c:pt idx="40650" formatCode="General">
                  <c:v>0.28772999999999999</c:v>
                </c:pt>
                <c:pt idx="40651" formatCode="General">
                  <c:v>0.28772999999999999</c:v>
                </c:pt>
                <c:pt idx="40652" formatCode="General">
                  <c:v>0.28772999999999999</c:v>
                </c:pt>
                <c:pt idx="40653" formatCode="General">
                  <c:v>0.28772999999999999</c:v>
                </c:pt>
                <c:pt idx="40654" formatCode="General">
                  <c:v>0.28772999999999999</c:v>
                </c:pt>
                <c:pt idx="40655" formatCode="General">
                  <c:v>0.28772999999999999</c:v>
                </c:pt>
                <c:pt idx="40656" formatCode="General">
                  <c:v>0.28772999999999999</c:v>
                </c:pt>
                <c:pt idx="40657" formatCode="General">
                  <c:v>0.28772999999999999</c:v>
                </c:pt>
                <c:pt idx="40658" formatCode="General">
                  <c:v>0.28772999999999999</c:v>
                </c:pt>
                <c:pt idx="40659" formatCode="General">
                  <c:v>0.28772999999999999</c:v>
                </c:pt>
                <c:pt idx="40660" formatCode="General">
                  <c:v>0.28772999999999999</c:v>
                </c:pt>
                <c:pt idx="40661" formatCode="General">
                  <c:v>0.28772999999999999</c:v>
                </c:pt>
                <c:pt idx="40662" formatCode="General">
                  <c:v>0.28772999999999999</c:v>
                </c:pt>
                <c:pt idx="40663" formatCode="General">
                  <c:v>0.28772999999999999</c:v>
                </c:pt>
                <c:pt idx="40664" formatCode="General">
                  <c:v>0.28772999999999999</c:v>
                </c:pt>
                <c:pt idx="40665" formatCode="General">
                  <c:v>0.28772999999999999</c:v>
                </c:pt>
                <c:pt idx="40666" formatCode="General">
                  <c:v>0.28772999999999999</c:v>
                </c:pt>
                <c:pt idx="40667" formatCode="General">
                  <c:v>0.28772999999999999</c:v>
                </c:pt>
                <c:pt idx="40668" formatCode="General">
                  <c:v>0.28772999999999999</c:v>
                </c:pt>
                <c:pt idx="40669" formatCode="General">
                  <c:v>0.28772999999999999</c:v>
                </c:pt>
                <c:pt idx="40670" formatCode="General">
                  <c:v>0.28772999999999999</c:v>
                </c:pt>
                <c:pt idx="40671" formatCode="General">
                  <c:v>0.28772999999999999</c:v>
                </c:pt>
                <c:pt idx="40672" formatCode="General">
                  <c:v>0.28772999999999999</c:v>
                </c:pt>
                <c:pt idx="40673" formatCode="General">
                  <c:v>0.28772999999999999</c:v>
                </c:pt>
                <c:pt idx="40674" formatCode="General">
                  <c:v>0.28772999999999999</c:v>
                </c:pt>
                <c:pt idx="40675" formatCode="General">
                  <c:v>0.28772999999999999</c:v>
                </c:pt>
                <c:pt idx="40676" formatCode="General">
                  <c:v>0.28772999999999999</c:v>
                </c:pt>
                <c:pt idx="40677" formatCode="General">
                  <c:v>0.28772999999999999</c:v>
                </c:pt>
                <c:pt idx="40678" formatCode="General">
                  <c:v>0.28772999999999999</c:v>
                </c:pt>
                <c:pt idx="40679" formatCode="General">
                  <c:v>0.28771999999999998</c:v>
                </c:pt>
                <c:pt idx="40680" formatCode="General">
                  <c:v>0.28771999999999998</c:v>
                </c:pt>
                <c:pt idx="40681" formatCode="General">
                  <c:v>0.28771999999999998</c:v>
                </c:pt>
                <c:pt idx="40682" formatCode="General">
                  <c:v>0.28771999999999998</c:v>
                </c:pt>
                <c:pt idx="40683" formatCode="General">
                  <c:v>0.28771999999999998</c:v>
                </c:pt>
                <c:pt idx="40684" formatCode="General">
                  <c:v>0.28771999999999998</c:v>
                </c:pt>
                <c:pt idx="40685" formatCode="General">
                  <c:v>0.28771999999999998</c:v>
                </c:pt>
                <c:pt idx="40686" formatCode="General">
                  <c:v>0.28771999999999998</c:v>
                </c:pt>
                <c:pt idx="40687" formatCode="General">
                  <c:v>0.28771999999999998</c:v>
                </c:pt>
                <c:pt idx="40688" formatCode="General">
                  <c:v>0.28771999999999998</c:v>
                </c:pt>
                <c:pt idx="40689" formatCode="General">
                  <c:v>0.28771999999999998</c:v>
                </c:pt>
                <c:pt idx="40690" formatCode="General">
                  <c:v>0.28771999999999998</c:v>
                </c:pt>
                <c:pt idx="40691" formatCode="General">
                  <c:v>0.28771999999999998</c:v>
                </c:pt>
                <c:pt idx="40692" formatCode="General">
                  <c:v>0.28771999999999998</c:v>
                </c:pt>
                <c:pt idx="40693" formatCode="General">
                  <c:v>0.28771999999999998</c:v>
                </c:pt>
                <c:pt idx="40694" formatCode="General">
                  <c:v>0.28771999999999998</c:v>
                </c:pt>
                <c:pt idx="40695" formatCode="General">
                  <c:v>0.28771999999999998</c:v>
                </c:pt>
                <c:pt idx="40696" formatCode="General">
                  <c:v>0.28771999999999998</c:v>
                </c:pt>
                <c:pt idx="40697" formatCode="General">
                  <c:v>0.28771999999999998</c:v>
                </c:pt>
                <c:pt idx="40698" formatCode="General">
                  <c:v>0.28771999999999998</c:v>
                </c:pt>
                <c:pt idx="40699" formatCode="General">
                  <c:v>0.28771999999999998</c:v>
                </c:pt>
                <c:pt idx="40700" formatCode="General">
                  <c:v>0.28771999999999998</c:v>
                </c:pt>
                <c:pt idx="40701" formatCode="General">
                  <c:v>0.28771999999999998</c:v>
                </c:pt>
                <c:pt idx="40702" formatCode="General">
                  <c:v>0.28771999999999998</c:v>
                </c:pt>
                <c:pt idx="40703" formatCode="General">
                  <c:v>0.28771999999999998</c:v>
                </c:pt>
                <c:pt idx="40704" formatCode="General">
                  <c:v>0.28771999999999998</c:v>
                </c:pt>
                <c:pt idx="40705" formatCode="General">
                  <c:v>0.28771999999999998</c:v>
                </c:pt>
                <c:pt idx="40706" formatCode="General">
                  <c:v>0.28771999999999998</c:v>
                </c:pt>
                <c:pt idx="40707" formatCode="General">
                  <c:v>0.28771999999999998</c:v>
                </c:pt>
                <c:pt idx="40708" formatCode="General">
                  <c:v>0.28771999999999998</c:v>
                </c:pt>
                <c:pt idx="40709" formatCode="General">
                  <c:v>0.28771999999999998</c:v>
                </c:pt>
                <c:pt idx="40710" formatCode="General">
                  <c:v>0.28771999999999998</c:v>
                </c:pt>
                <c:pt idx="40711" formatCode="General">
                  <c:v>0.28771999999999998</c:v>
                </c:pt>
                <c:pt idx="40712" formatCode="General">
                  <c:v>0.28771999999999998</c:v>
                </c:pt>
                <c:pt idx="40713" formatCode="General">
                  <c:v>0.28771999999999998</c:v>
                </c:pt>
                <c:pt idx="40714" formatCode="General">
                  <c:v>0.28771999999999998</c:v>
                </c:pt>
                <c:pt idx="40715" formatCode="General">
                  <c:v>0.28771999999999998</c:v>
                </c:pt>
                <c:pt idx="40716" formatCode="General">
                  <c:v>0.28771999999999998</c:v>
                </c:pt>
                <c:pt idx="40717" formatCode="General">
                  <c:v>0.28771999999999998</c:v>
                </c:pt>
                <c:pt idx="40718" formatCode="General">
                  <c:v>0.28771999999999998</c:v>
                </c:pt>
                <c:pt idx="40719" formatCode="General">
                  <c:v>0.28771999999999998</c:v>
                </c:pt>
                <c:pt idx="40720" formatCode="General">
                  <c:v>0.28771999999999998</c:v>
                </c:pt>
                <c:pt idx="40721" formatCode="General">
                  <c:v>0.28771999999999998</c:v>
                </c:pt>
                <c:pt idx="40722" formatCode="General">
                  <c:v>0.28771999999999998</c:v>
                </c:pt>
                <c:pt idx="40723" formatCode="General">
                  <c:v>0.28771999999999998</c:v>
                </c:pt>
                <c:pt idx="40724" formatCode="General">
                  <c:v>0.28771999999999998</c:v>
                </c:pt>
                <c:pt idx="40725" formatCode="General">
                  <c:v>0.28771999999999998</c:v>
                </c:pt>
                <c:pt idx="40726" formatCode="General">
                  <c:v>0.28771999999999998</c:v>
                </c:pt>
                <c:pt idx="40727" formatCode="General">
                  <c:v>0.28771999999999998</c:v>
                </c:pt>
                <c:pt idx="40728" formatCode="General">
                  <c:v>0.28771999999999998</c:v>
                </c:pt>
                <c:pt idx="40729" formatCode="General">
                  <c:v>0.28771999999999998</c:v>
                </c:pt>
                <c:pt idx="40730" formatCode="General">
                  <c:v>0.28771999999999998</c:v>
                </c:pt>
                <c:pt idx="40731" formatCode="General">
                  <c:v>0.28771999999999998</c:v>
                </c:pt>
                <c:pt idx="40732" formatCode="General">
                  <c:v>0.28771999999999998</c:v>
                </c:pt>
                <c:pt idx="40733" formatCode="General">
                  <c:v>0.28771999999999998</c:v>
                </c:pt>
                <c:pt idx="40734" formatCode="General">
                  <c:v>0.28771999999999998</c:v>
                </c:pt>
                <c:pt idx="40735" formatCode="General">
                  <c:v>0.28771999999999998</c:v>
                </c:pt>
                <c:pt idx="40736" formatCode="General">
                  <c:v>0.28771999999999998</c:v>
                </c:pt>
                <c:pt idx="40737" formatCode="General">
                  <c:v>0.28771999999999998</c:v>
                </c:pt>
                <c:pt idx="40738" formatCode="General">
                  <c:v>0.28771999999999998</c:v>
                </c:pt>
                <c:pt idx="40739" formatCode="General">
                  <c:v>0.28771999999999998</c:v>
                </c:pt>
                <c:pt idx="40740" formatCode="General">
                  <c:v>0.28771999999999998</c:v>
                </c:pt>
                <c:pt idx="40741" formatCode="General">
                  <c:v>0.28771999999999998</c:v>
                </c:pt>
                <c:pt idx="40742" formatCode="General">
                  <c:v>0.28771999999999998</c:v>
                </c:pt>
                <c:pt idx="40743" formatCode="General">
                  <c:v>0.28771999999999998</c:v>
                </c:pt>
                <c:pt idx="40744" formatCode="General">
                  <c:v>0.28771999999999998</c:v>
                </c:pt>
                <c:pt idx="40745" formatCode="General">
                  <c:v>0.28771999999999998</c:v>
                </c:pt>
                <c:pt idx="40746" formatCode="General">
                  <c:v>0.28771999999999998</c:v>
                </c:pt>
                <c:pt idx="40747" formatCode="General">
                  <c:v>0.28771999999999998</c:v>
                </c:pt>
                <c:pt idx="40748" formatCode="General">
                  <c:v>0.28771999999999998</c:v>
                </c:pt>
                <c:pt idx="40749" formatCode="General">
                  <c:v>0.28771999999999998</c:v>
                </c:pt>
                <c:pt idx="40750" formatCode="General">
                  <c:v>0.28771999999999998</c:v>
                </c:pt>
                <c:pt idx="40751" formatCode="General">
                  <c:v>0.28771000000000002</c:v>
                </c:pt>
                <c:pt idx="40752" formatCode="General">
                  <c:v>0.28771000000000002</c:v>
                </c:pt>
                <c:pt idx="40753" formatCode="General">
                  <c:v>0.28771000000000002</c:v>
                </c:pt>
                <c:pt idx="40754" formatCode="General">
                  <c:v>0.28771000000000002</c:v>
                </c:pt>
                <c:pt idx="40755" formatCode="General">
                  <c:v>0.28771000000000002</c:v>
                </c:pt>
                <c:pt idx="40756" formatCode="General">
                  <c:v>0.28771000000000002</c:v>
                </c:pt>
                <c:pt idx="40757" formatCode="General">
                  <c:v>0.28771000000000002</c:v>
                </c:pt>
                <c:pt idx="40758" formatCode="General">
                  <c:v>0.28771000000000002</c:v>
                </c:pt>
                <c:pt idx="40759" formatCode="General">
                  <c:v>0.28771000000000002</c:v>
                </c:pt>
                <c:pt idx="40760" formatCode="General">
                  <c:v>0.28771000000000002</c:v>
                </c:pt>
                <c:pt idx="40761" formatCode="General">
                  <c:v>0.28771000000000002</c:v>
                </c:pt>
                <c:pt idx="40762" formatCode="General">
                  <c:v>0.28771000000000002</c:v>
                </c:pt>
                <c:pt idx="40763" formatCode="General">
                  <c:v>0.28771000000000002</c:v>
                </c:pt>
                <c:pt idx="40764" formatCode="General">
                  <c:v>0.28771000000000002</c:v>
                </c:pt>
                <c:pt idx="40765" formatCode="General">
                  <c:v>0.28771000000000002</c:v>
                </c:pt>
                <c:pt idx="40766" formatCode="General">
                  <c:v>0.28771000000000002</c:v>
                </c:pt>
                <c:pt idx="40767" formatCode="General">
                  <c:v>0.28771000000000002</c:v>
                </c:pt>
                <c:pt idx="40768" formatCode="General">
                  <c:v>0.28771000000000002</c:v>
                </c:pt>
                <c:pt idx="40769" formatCode="General">
                  <c:v>0.28771000000000002</c:v>
                </c:pt>
                <c:pt idx="40770" formatCode="General">
                  <c:v>0.28771000000000002</c:v>
                </c:pt>
                <c:pt idx="40771" formatCode="General">
                  <c:v>0.28771000000000002</c:v>
                </c:pt>
                <c:pt idx="40772" formatCode="General">
                  <c:v>0.28771000000000002</c:v>
                </c:pt>
                <c:pt idx="40773" formatCode="General">
                  <c:v>0.28771000000000002</c:v>
                </c:pt>
                <c:pt idx="40774" formatCode="General">
                  <c:v>0.28771000000000002</c:v>
                </c:pt>
                <c:pt idx="40775" formatCode="General">
                  <c:v>0.28771000000000002</c:v>
                </c:pt>
                <c:pt idx="40776" formatCode="General">
                  <c:v>0.28771000000000002</c:v>
                </c:pt>
                <c:pt idx="40777" formatCode="General">
                  <c:v>0.28771000000000002</c:v>
                </c:pt>
                <c:pt idx="40778" formatCode="General">
                  <c:v>0.28771000000000002</c:v>
                </c:pt>
                <c:pt idx="40779" formatCode="General">
                  <c:v>0.28771000000000002</c:v>
                </c:pt>
                <c:pt idx="40780" formatCode="General">
                  <c:v>0.28771000000000002</c:v>
                </c:pt>
                <c:pt idx="40781" formatCode="General">
                  <c:v>0.28771000000000002</c:v>
                </c:pt>
                <c:pt idx="40782" formatCode="General">
                  <c:v>0.28771000000000002</c:v>
                </c:pt>
                <c:pt idx="40783" formatCode="General">
                  <c:v>0.28771000000000002</c:v>
                </c:pt>
                <c:pt idx="40784" formatCode="General">
                  <c:v>0.28771000000000002</c:v>
                </c:pt>
                <c:pt idx="40785" formatCode="General">
                  <c:v>0.28771000000000002</c:v>
                </c:pt>
                <c:pt idx="40786" formatCode="General">
                  <c:v>0.28771000000000002</c:v>
                </c:pt>
                <c:pt idx="40787" formatCode="General">
                  <c:v>0.28771000000000002</c:v>
                </c:pt>
                <c:pt idx="40788" formatCode="General">
                  <c:v>0.28771000000000002</c:v>
                </c:pt>
                <c:pt idx="40789" formatCode="General">
                  <c:v>0.28771000000000002</c:v>
                </c:pt>
                <c:pt idx="40790" formatCode="General">
                  <c:v>0.28771000000000002</c:v>
                </c:pt>
                <c:pt idx="40791" formatCode="General">
                  <c:v>0.28771000000000002</c:v>
                </c:pt>
                <c:pt idx="40792" formatCode="General">
                  <c:v>0.28771000000000002</c:v>
                </c:pt>
                <c:pt idx="40793" formatCode="General">
                  <c:v>0.28771000000000002</c:v>
                </c:pt>
                <c:pt idx="40794" formatCode="General">
                  <c:v>0.28771000000000002</c:v>
                </c:pt>
                <c:pt idx="40795" formatCode="General">
                  <c:v>0.28771000000000002</c:v>
                </c:pt>
                <c:pt idx="40796" formatCode="General">
                  <c:v>0.28771000000000002</c:v>
                </c:pt>
                <c:pt idx="40797" formatCode="General">
                  <c:v>0.28771000000000002</c:v>
                </c:pt>
                <c:pt idx="40798" formatCode="General">
                  <c:v>0.28771000000000002</c:v>
                </c:pt>
                <c:pt idx="40799" formatCode="General">
                  <c:v>0.28771000000000002</c:v>
                </c:pt>
                <c:pt idx="40800" formatCode="General">
                  <c:v>0.28771000000000002</c:v>
                </c:pt>
                <c:pt idx="40801" formatCode="General">
                  <c:v>0.28771000000000002</c:v>
                </c:pt>
                <c:pt idx="40802" formatCode="General">
                  <c:v>0.28771000000000002</c:v>
                </c:pt>
                <c:pt idx="40803" formatCode="General">
                  <c:v>0.28771000000000002</c:v>
                </c:pt>
                <c:pt idx="40804" formatCode="General">
                  <c:v>0.28771000000000002</c:v>
                </c:pt>
                <c:pt idx="40805" formatCode="General">
                  <c:v>0.28771000000000002</c:v>
                </c:pt>
                <c:pt idx="40806" formatCode="General">
                  <c:v>0.28771000000000002</c:v>
                </c:pt>
                <c:pt idx="40807" formatCode="General">
                  <c:v>0.28771000000000002</c:v>
                </c:pt>
                <c:pt idx="40808" formatCode="General">
                  <c:v>0.28771000000000002</c:v>
                </c:pt>
                <c:pt idx="40809" formatCode="General">
                  <c:v>0.28771000000000002</c:v>
                </c:pt>
                <c:pt idx="40810" formatCode="General">
                  <c:v>0.28771000000000002</c:v>
                </c:pt>
                <c:pt idx="40811" formatCode="General">
                  <c:v>0.28771000000000002</c:v>
                </c:pt>
                <c:pt idx="40812" formatCode="General">
                  <c:v>0.28771000000000002</c:v>
                </c:pt>
                <c:pt idx="40813" formatCode="General">
                  <c:v>0.28771000000000002</c:v>
                </c:pt>
                <c:pt idx="40814" formatCode="General">
                  <c:v>0.28771000000000002</c:v>
                </c:pt>
                <c:pt idx="40815" formatCode="General">
                  <c:v>0.28771000000000002</c:v>
                </c:pt>
                <c:pt idx="40816" formatCode="General">
                  <c:v>0.28771000000000002</c:v>
                </c:pt>
                <c:pt idx="40817" formatCode="General">
                  <c:v>0.28771000000000002</c:v>
                </c:pt>
                <c:pt idx="40818" formatCode="General">
                  <c:v>0.28771000000000002</c:v>
                </c:pt>
                <c:pt idx="40819" formatCode="General">
                  <c:v>0.28771000000000002</c:v>
                </c:pt>
                <c:pt idx="40820" formatCode="General">
                  <c:v>0.28771000000000002</c:v>
                </c:pt>
                <c:pt idx="40821" formatCode="General">
                  <c:v>0.28771000000000002</c:v>
                </c:pt>
                <c:pt idx="40822" formatCode="General">
                  <c:v>0.28771000000000002</c:v>
                </c:pt>
                <c:pt idx="40823" formatCode="General">
                  <c:v>0.28771000000000002</c:v>
                </c:pt>
                <c:pt idx="40824" formatCode="General">
                  <c:v>0.28771000000000002</c:v>
                </c:pt>
                <c:pt idx="40825" formatCode="General">
                  <c:v>0.28771000000000002</c:v>
                </c:pt>
                <c:pt idx="40826" formatCode="General">
                  <c:v>0.28771000000000002</c:v>
                </c:pt>
                <c:pt idx="40827" formatCode="General">
                  <c:v>0.28771000000000002</c:v>
                </c:pt>
                <c:pt idx="40828" formatCode="General">
                  <c:v>0.28771000000000002</c:v>
                </c:pt>
                <c:pt idx="40829" formatCode="General">
                  <c:v>0.28771000000000002</c:v>
                </c:pt>
                <c:pt idx="40830" formatCode="General">
                  <c:v>0.28770000000000001</c:v>
                </c:pt>
                <c:pt idx="40831" formatCode="General">
                  <c:v>0.28770000000000001</c:v>
                </c:pt>
                <c:pt idx="40832" formatCode="General">
                  <c:v>0.28770000000000001</c:v>
                </c:pt>
                <c:pt idx="40833" formatCode="General">
                  <c:v>0.28770000000000001</c:v>
                </c:pt>
                <c:pt idx="40834" formatCode="General">
                  <c:v>0.28770000000000001</c:v>
                </c:pt>
                <c:pt idx="40835" formatCode="General">
                  <c:v>0.28770000000000001</c:v>
                </c:pt>
                <c:pt idx="40836" formatCode="General">
                  <c:v>0.28770000000000001</c:v>
                </c:pt>
                <c:pt idx="40837" formatCode="General">
                  <c:v>0.28770000000000001</c:v>
                </c:pt>
                <c:pt idx="40838" formatCode="General">
                  <c:v>0.28770000000000001</c:v>
                </c:pt>
                <c:pt idx="40839" formatCode="General">
                  <c:v>0.28770000000000001</c:v>
                </c:pt>
                <c:pt idx="40840" formatCode="General">
                  <c:v>0.28770000000000001</c:v>
                </c:pt>
                <c:pt idx="40841" formatCode="General">
                  <c:v>0.28770000000000001</c:v>
                </c:pt>
                <c:pt idx="40842" formatCode="General">
                  <c:v>0.28770000000000001</c:v>
                </c:pt>
                <c:pt idx="40843" formatCode="General">
                  <c:v>0.28770000000000001</c:v>
                </c:pt>
                <c:pt idx="40844" formatCode="General">
                  <c:v>0.28770000000000001</c:v>
                </c:pt>
                <c:pt idx="40845" formatCode="General">
                  <c:v>0.28770000000000001</c:v>
                </c:pt>
                <c:pt idx="40846" formatCode="General">
                  <c:v>0.28770000000000001</c:v>
                </c:pt>
                <c:pt idx="40847" formatCode="General">
                  <c:v>0.28770000000000001</c:v>
                </c:pt>
                <c:pt idx="40848" formatCode="General">
                  <c:v>0.28770000000000001</c:v>
                </c:pt>
                <c:pt idx="40849" formatCode="General">
                  <c:v>0.28770000000000001</c:v>
                </c:pt>
                <c:pt idx="40850" formatCode="General">
                  <c:v>0.28770000000000001</c:v>
                </c:pt>
                <c:pt idx="40851" formatCode="General">
                  <c:v>0.28770000000000001</c:v>
                </c:pt>
                <c:pt idx="40852" formatCode="General">
                  <c:v>0.28770000000000001</c:v>
                </c:pt>
                <c:pt idx="40853" formatCode="General">
                  <c:v>0.28770000000000001</c:v>
                </c:pt>
                <c:pt idx="40854" formatCode="General">
                  <c:v>0.28770000000000001</c:v>
                </c:pt>
                <c:pt idx="40855" formatCode="General">
                  <c:v>0.28770000000000001</c:v>
                </c:pt>
                <c:pt idx="40856" formatCode="General">
                  <c:v>0.28770000000000001</c:v>
                </c:pt>
                <c:pt idx="40857" formatCode="General">
                  <c:v>0.28770000000000001</c:v>
                </c:pt>
                <c:pt idx="40858" formatCode="General">
                  <c:v>0.28770000000000001</c:v>
                </c:pt>
                <c:pt idx="40859" formatCode="General">
                  <c:v>0.28770000000000001</c:v>
                </c:pt>
                <c:pt idx="40860" formatCode="General">
                  <c:v>0.28770000000000001</c:v>
                </c:pt>
                <c:pt idx="40861" formatCode="General">
                  <c:v>0.28770000000000001</c:v>
                </c:pt>
                <c:pt idx="40862" formatCode="General">
                  <c:v>0.28770000000000001</c:v>
                </c:pt>
                <c:pt idx="40863" formatCode="General">
                  <c:v>0.28770000000000001</c:v>
                </c:pt>
                <c:pt idx="40864" formatCode="General">
                  <c:v>0.28770000000000001</c:v>
                </c:pt>
                <c:pt idx="40865" formatCode="General">
                  <c:v>0.28770000000000001</c:v>
                </c:pt>
                <c:pt idx="40866" formatCode="General">
                  <c:v>0.28770000000000001</c:v>
                </c:pt>
                <c:pt idx="40867" formatCode="General">
                  <c:v>0.28770000000000001</c:v>
                </c:pt>
                <c:pt idx="40868" formatCode="General">
                  <c:v>0.28770000000000001</c:v>
                </c:pt>
                <c:pt idx="40869" formatCode="General">
                  <c:v>0.28770000000000001</c:v>
                </c:pt>
                <c:pt idx="40870" formatCode="General">
                  <c:v>0.28770000000000001</c:v>
                </c:pt>
                <c:pt idx="40871" formatCode="General">
                  <c:v>0.28770000000000001</c:v>
                </c:pt>
                <c:pt idx="40872" formatCode="General">
                  <c:v>0.28770000000000001</c:v>
                </c:pt>
                <c:pt idx="40873" formatCode="General">
                  <c:v>0.28770000000000001</c:v>
                </c:pt>
                <c:pt idx="40874" formatCode="General">
                  <c:v>0.28770000000000001</c:v>
                </c:pt>
                <c:pt idx="40875" formatCode="General">
                  <c:v>0.28770000000000001</c:v>
                </c:pt>
                <c:pt idx="40876" formatCode="General">
                  <c:v>0.28770000000000001</c:v>
                </c:pt>
                <c:pt idx="40877" formatCode="General">
                  <c:v>0.28770000000000001</c:v>
                </c:pt>
                <c:pt idx="40878" formatCode="General">
                  <c:v>0.28770000000000001</c:v>
                </c:pt>
                <c:pt idx="40879" formatCode="General">
                  <c:v>0.28770000000000001</c:v>
                </c:pt>
                <c:pt idx="40880" formatCode="General">
                  <c:v>0.28770000000000001</c:v>
                </c:pt>
                <c:pt idx="40881" formatCode="General">
                  <c:v>0.28770000000000001</c:v>
                </c:pt>
                <c:pt idx="40882" formatCode="General">
                  <c:v>0.28770000000000001</c:v>
                </c:pt>
                <c:pt idx="40883" formatCode="General">
                  <c:v>0.28770000000000001</c:v>
                </c:pt>
                <c:pt idx="40884" formatCode="General">
                  <c:v>0.28770000000000001</c:v>
                </c:pt>
                <c:pt idx="40885" formatCode="General">
                  <c:v>0.28770000000000001</c:v>
                </c:pt>
                <c:pt idx="40886" formatCode="General">
                  <c:v>0.28770000000000001</c:v>
                </c:pt>
                <c:pt idx="40887" formatCode="General">
                  <c:v>0.28770000000000001</c:v>
                </c:pt>
                <c:pt idx="40888" formatCode="General">
                  <c:v>0.28770000000000001</c:v>
                </c:pt>
                <c:pt idx="40889" formatCode="General">
                  <c:v>0.28770000000000001</c:v>
                </c:pt>
                <c:pt idx="40890" formatCode="General">
                  <c:v>0.28769</c:v>
                </c:pt>
                <c:pt idx="40891" formatCode="General">
                  <c:v>0.28769</c:v>
                </c:pt>
                <c:pt idx="40892" formatCode="General">
                  <c:v>0.28769</c:v>
                </c:pt>
                <c:pt idx="40893" formatCode="General">
                  <c:v>0.28769</c:v>
                </c:pt>
                <c:pt idx="40894" formatCode="General">
                  <c:v>0.28769</c:v>
                </c:pt>
                <c:pt idx="40895" formatCode="General">
                  <c:v>0.28769</c:v>
                </c:pt>
                <c:pt idx="40896" formatCode="General">
                  <c:v>0.28769</c:v>
                </c:pt>
                <c:pt idx="40897" formatCode="General">
                  <c:v>0.28769</c:v>
                </c:pt>
                <c:pt idx="40898" formatCode="General">
                  <c:v>0.28769</c:v>
                </c:pt>
                <c:pt idx="40899" formatCode="General">
                  <c:v>0.28769</c:v>
                </c:pt>
                <c:pt idx="40900" formatCode="General">
                  <c:v>0.28769</c:v>
                </c:pt>
                <c:pt idx="40901" formatCode="General">
                  <c:v>0.28769</c:v>
                </c:pt>
                <c:pt idx="40902" formatCode="General">
                  <c:v>0.28769</c:v>
                </c:pt>
                <c:pt idx="40903" formatCode="General">
                  <c:v>0.28769</c:v>
                </c:pt>
                <c:pt idx="40904" formatCode="General">
                  <c:v>0.28769</c:v>
                </c:pt>
                <c:pt idx="40905" formatCode="General">
                  <c:v>0.28769</c:v>
                </c:pt>
                <c:pt idx="40906" formatCode="General">
                  <c:v>0.28769</c:v>
                </c:pt>
                <c:pt idx="40907" formatCode="General">
                  <c:v>0.28769</c:v>
                </c:pt>
                <c:pt idx="40908" formatCode="General">
                  <c:v>0.28769</c:v>
                </c:pt>
                <c:pt idx="40909" formatCode="General">
                  <c:v>0.28769</c:v>
                </c:pt>
                <c:pt idx="40910" formatCode="General">
                  <c:v>0.28769</c:v>
                </c:pt>
                <c:pt idx="40911" formatCode="General">
                  <c:v>0.28769</c:v>
                </c:pt>
                <c:pt idx="40912" formatCode="General">
                  <c:v>0.28769</c:v>
                </c:pt>
                <c:pt idx="40913" formatCode="General">
                  <c:v>0.28769</c:v>
                </c:pt>
                <c:pt idx="40914" formatCode="General">
                  <c:v>0.28769</c:v>
                </c:pt>
                <c:pt idx="40915" formatCode="General">
                  <c:v>0.28769</c:v>
                </c:pt>
                <c:pt idx="40916" formatCode="General">
                  <c:v>0.28769</c:v>
                </c:pt>
                <c:pt idx="40917" formatCode="General">
                  <c:v>0.28769</c:v>
                </c:pt>
                <c:pt idx="40918" formatCode="General">
                  <c:v>0.28769</c:v>
                </c:pt>
                <c:pt idx="40919" formatCode="General">
                  <c:v>0.28769</c:v>
                </c:pt>
                <c:pt idx="40920" formatCode="General">
                  <c:v>0.28769</c:v>
                </c:pt>
                <c:pt idx="40921" formatCode="General">
                  <c:v>0.28769</c:v>
                </c:pt>
                <c:pt idx="40922" formatCode="General">
                  <c:v>0.28769</c:v>
                </c:pt>
                <c:pt idx="40923" formatCode="General">
                  <c:v>0.28769</c:v>
                </c:pt>
                <c:pt idx="40924" formatCode="General">
                  <c:v>0.28769</c:v>
                </c:pt>
                <c:pt idx="40925" formatCode="General">
                  <c:v>0.28769</c:v>
                </c:pt>
                <c:pt idx="40926" formatCode="General">
                  <c:v>0.28769</c:v>
                </c:pt>
                <c:pt idx="40927" formatCode="General">
                  <c:v>0.28769</c:v>
                </c:pt>
                <c:pt idx="40928" formatCode="General">
                  <c:v>0.28769</c:v>
                </c:pt>
                <c:pt idx="40929" formatCode="General">
                  <c:v>0.28769</c:v>
                </c:pt>
                <c:pt idx="40930" formatCode="General">
                  <c:v>0.28769</c:v>
                </c:pt>
                <c:pt idx="40931" formatCode="General">
                  <c:v>0.28769</c:v>
                </c:pt>
                <c:pt idx="40932" formatCode="General">
                  <c:v>0.28769</c:v>
                </c:pt>
                <c:pt idx="40933" formatCode="General">
                  <c:v>0.28769</c:v>
                </c:pt>
                <c:pt idx="40934" formatCode="General">
                  <c:v>0.28769</c:v>
                </c:pt>
                <c:pt idx="40935" formatCode="General">
                  <c:v>0.28769</c:v>
                </c:pt>
                <c:pt idx="40936" formatCode="General">
                  <c:v>0.28769</c:v>
                </c:pt>
                <c:pt idx="40937" formatCode="General">
                  <c:v>0.28769</c:v>
                </c:pt>
                <c:pt idx="40938" formatCode="General">
                  <c:v>0.28769</c:v>
                </c:pt>
                <c:pt idx="40939" formatCode="General">
                  <c:v>0.28769</c:v>
                </c:pt>
                <c:pt idx="40940" formatCode="General">
                  <c:v>0.28769</c:v>
                </c:pt>
                <c:pt idx="40941" formatCode="General">
                  <c:v>0.28769</c:v>
                </c:pt>
                <c:pt idx="40942" formatCode="General">
                  <c:v>0.28769</c:v>
                </c:pt>
                <c:pt idx="40943" formatCode="General">
                  <c:v>0.28769</c:v>
                </c:pt>
                <c:pt idx="40944" formatCode="General">
                  <c:v>0.28769</c:v>
                </c:pt>
                <c:pt idx="40945" formatCode="General">
                  <c:v>0.28769</c:v>
                </c:pt>
                <c:pt idx="40946" formatCode="General">
                  <c:v>0.28769</c:v>
                </c:pt>
                <c:pt idx="40947" formatCode="General">
                  <c:v>0.28769</c:v>
                </c:pt>
                <c:pt idx="40948" formatCode="General">
                  <c:v>0.28769</c:v>
                </c:pt>
                <c:pt idx="40949" formatCode="General">
                  <c:v>0.28769</c:v>
                </c:pt>
                <c:pt idx="40950" formatCode="General">
                  <c:v>0.28769</c:v>
                </c:pt>
                <c:pt idx="40951" formatCode="General">
                  <c:v>0.28769</c:v>
                </c:pt>
                <c:pt idx="40952" formatCode="General">
                  <c:v>0.28769</c:v>
                </c:pt>
                <c:pt idx="40953" formatCode="General">
                  <c:v>0.28769</c:v>
                </c:pt>
                <c:pt idx="40954" formatCode="General">
                  <c:v>0.28769</c:v>
                </c:pt>
                <c:pt idx="40955" formatCode="General">
                  <c:v>0.28769</c:v>
                </c:pt>
                <c:pt idx="40956" formatCode="General">
                  <c:v>0.28769</c:v>
                </c:pt>
                <c:pt idx="40957" formatCode="General">
                  <c:v>0.28769</c:v>
                </c:pt>
                <c:pt idx="40958" formatCode="General">
                  <c:v>0.28769</c:v>
                </c:pt>
                <c:pt idx="40959" formatCode="General">
                  <c:v>0.28769</c:v>
                </c:pt>
                <c:pt idx="40960" formatCode="General">
                  <c:v>0.28769</c:v>
                </c:pt>
                <c:pt idx="40961" formatCode="General">
                  <c:v>0.28769</c:v>
                </c:pt>
                <c:pt idx="40962" formatCode="General">
                  <c:v>0.28769</c:v>
                </c:pt>
                <c:pt idx="40963" formatCode="General">
                  <c:v>0.28769</c:v>
                </c:pt>
                <c:pt idx="40964" formatCode="General">
                  <c:v>0.28769</c:v>
                </c:pt>
                <c:pt idx="40965" formatCode="General">
                  <c:v>0.28769</c:v>
                </c:pt>
                <c:pt idx="40966" formatCode="General">
                  <c:v>0.28769</c:v>
                </c:pt>
                <c:pt idx="40967" formatCode="General">
                  <c:v>0.28769</c:v>
                </c:pt>
                <c:pt idx="40968" formatCode="General">
                  <c:v>0.28769</c:v>
                </c:pt>
                <c:pt idx="40969" formatCode="General">
                  <c:v>0.28769</c:v>
                </c:pt>
                <c:pt idx="40970" formatCode="General">
                  <c:v>0.28769</c:v>
                </c:pt>
                <c:pt idx="40971" formatCode="General">
                  <c:v>0.28769</c:v>
                </c:pt>
                <c:pt idx="40972" formatCode="General">
                  <c:v>0.28769</c:v>
                </c:pt>
                <c:pt idx="40973" formatCode="General">
                  <c:v>0.28769</c:v>
                </c:pt>
                <c:pt idx="40974" formatCode="General">
                  <c:v>0.28769</c:v>
                </c:pt>
                <c:pt idx="40975" formatCode="General">
                  <c:v>0.28769</c:v>
                </c:pt>
                <c:pt idx="40976" formatCode="General">
                  <c:v>0.28769</c:v>
                </c:pt>
                <c:pt idx="40977" formatCode="General">
                  <c:v>0.28769</c:v>
                </c:pt>
                <c:pt idx="40978" formatCode="General">
                  <c:v>0.28769</c:v>
                </c:pt>
                <c:pt idx="40979" formatCode="General">
                  <c:v>0.28769</c:v>
                </c:pt>
                <c:pt idx="40980" formatCode="General">
                  <c:v>0.28769</c:v>
                </c:pt>
                <c:pt idx="40981" formatCode="General">
                  <c:v>0.28769</c:v>
                </c:pt>
                <c:pt idx="40982" formatCode="General">
                  <c:v>0.28769</c:v>
                </c:pt>
                <c:pt idx="40983" formatCode="General">
                  <c:v>0.28769</c:v>
                </c:pt>
                <c:pt idx="40984" formatCode="General">
                  <c:v>0.28769</c:v>
                </c:pt>
                <c:pt idx="40985" formatCode="General">
                  <c:v>0.28769</c:v>
                </c:pt>
                <c:pt idx="40986" formatCode="General">
                  <c:v>0.28769</c:v>
                </c:pt>
                <c:pt idx="40987" formatCode="General">
                  <c:v>0.28769</c:v>
                </c:pt>
                <c:pt idx="40988" formatCode="General">
                  <c:v>0.28769</c:v>
                </c:pt>
                <c:pt idx="40989" formatCode="General">
                  <c:v>0.28769</c:v>
                </c:pt>
                <c:pt idx="40990" formatCode="General">
                  <c:v>0.28769</c:v>
                </c:pt>
                <c:pt idx="40991" formatCode="General">
                  <c:v>0.28769</c:v>
                </c:pt>
                <c:pt idx="40992" formatCode="General">
                  <c:v>0.28769</c:v>
                </c:pt>
                <c:pt idx="40993" formatCode="General">
                  <c:v>0.28769</c:v>
                </c:pt>
                <c:pt idx="40994" formatCode="General">
                  <c:v>0.28769</c:v>
                </c:pt>
                <c:pt idx="40995" formatCode="General">
                  <c:v>0.28769</c:v>
                </c:pt>
                <c:pt idx="40996" formatCode="General">
                  <c:v>0.28769</c:v>
                </c:pt>
                <c:pt idx="40997" formatCode="General">
                  <c:v>0.28770000000000001</c:v>
                </c:pt>
                <c:pt idx="40998" formatCode="General">
                  <c:v>0.28770000000000001</c:v>
                </c:pt>
                <c:pt idx="40999" formatCode="General">
                  <c:v>0.28770000000000001</c:v>
                </c:pt>
                <c:pt idx="41000" formatCode="General">
                  <c:v>0.28770000000000001</c:v>
                </c:pt>
                <c:pt idx="41001" formatCode="General">
                  <c:v>0.28770000000000001</c:v>
                </c:pt>
                <c:pt idx="41002" formatCode="General">
                  <c:v>0.28770000000000001</c:v>
                </c:pt>
                <c:pt idx="41003" formatCode="General">
                  <c:v>0.28770000000000001</c:v>
                </c:pt>
                <c:pt idx="41004" formatCode="General">
                  <c:v>0.28770000000000001</c:v>
                </c:pt>
                <c:pt idx="41005" formatCode="General">
                  <c:v>0.28770000000000001</c:v>
                </c:pt>
                <c:pt idx="41006" formatCode="General">
                  <c:v>0.28770000000000001</c:v>
                </c:pt>
                <c:pt idx="41007" formatCode="General">
                  <c:v>0.28770000000000001</c:v>
                </c:pt>
                <c:pt idx="41008" formatCode="General">
                  <c:v>0.28770000000000001</c:v>
                </c:pt>
                <c:pt idx="41009" formatCode="General">
                  <c:v>0.28770000000000001</c:v>
                </c:pt>
                <c:pt idx="41010" formatCode="General">
                  <c:v>0.28770000000000001</c:v>
                </c:pt>
                <c:pt idx="41011" formatCode="General">
                  <c:v>0.28770000000000001</c:v>
                </c:pt>
                <c:pt idx="41012" formatCode="General">
                  <c:v>0.28770000000000001</c:v>
                </c:pt>
                <c:pt idx="41013" formatCode="General">
                  <c:v>0.28770000000000001</c:v>
                </c:pt>
                <c:pt idx="41014" formatCode="General">
                  <c:v>0.28770000000000001</c:v>
                </c:pt>
                <c:pt idx="41015" formatCode="General">
                  <c:v>0.28770000000000001</c:v>
                </c:pt>
                <c:pt idx="41016" formatCode="General">
                  <c:v>0.28770000000000001</c:v>
                </c:pt>
                <c:pt idx="41017" formatCode="General">
                  <c:v>0.28770000000000001</c:v>
                </c:pt>
                <c:pt idx="41018" formatCode="General">
                  <c:v>0.28770000000000001</c:v>
                </c:pt>
                <c:pt idx="41019" formatCode="General">
                  <c:v>0.28770000000000001</c:v>
                </c:pt>
                <c:pt idx="41020" formatCode="General">
                  <c:v>0.28770000000000001</c:v>
                </c:pt>
                <c:pt idx="41021" formatCode="General">
                  <c:v>0.28770000000000001</c:v>
                </c:pt>
                <c:pt idx="41022" formatCode="General">
                  <c:v>0.28770000000000001</c:v>
                </c:pt>
                <c:pt idx="41023" formatCode="General">
                  <c:v>0.28770000000000001</c:v>
                </c:pt>
                <c:pt idx="41024" formatCode="General">
                  <c:v>0.28770000000000001</c:v>
                </c:pt>
                <c:pt idx="41025" formatCode="General">
                  <c:v>0.28770000000000001</c:v>
                </c:pt>
                <c:pt idx="41026" formatCode="General">
                  <c:v>0.28770000000000001</c:v>
                </c:pt>
                <c:pt idx="41027" formatCode="General">
                  <c:v>0.28770000000000001</c:v>
                </c:pt>
                <c:pt idx="41028" formatCode="General">
                  <c:v>0.28770000000000001</c:v>
                </c:pt>
                <c:pt idx="41029" formatCode="General">
                  <c:v>0.28770000000000001</c:v>
                </c:pt>
                <c:pt idx="41030" formatCode="General">
                  <c:v>0.28770000000000001</c:v>
                </c:pt>
                <c:pt idx="41031" formatCode="General">
                  <c:v>0.28770000000000001</c:v>
                </c:pt>
                <c:pt idx="41032" formatCode="General">
                  <c:v>0.28770000000000001</c:v>
                </c:pt>
                <c:pt idx="41033" formatCode="General">
                  <c:v>0.28770000000000001</c:v>
                </c:pt>
                <c:pt idx="41034" formatCode="General">
                  <c:v>0.28770000000000001</c:v>
                </c:pt>
                <c:pt idx="41035" formatCode="General">
                  <c:v>0.28770000000000001</c:v>
                </c:pt>
                <c:pt idx="41036" formatCode="General">
                  <c:v>0.28770000000000001</c:v>
                </c:pt>
                <c:pt idx="41037" formatCode="General">
                  <c:v>0.28770000000000001</c:v>
                </c:pt>
                <c:pt idx="41038" formatCode="General">
                  <c:v>0.28770000000000001</c:v>
                </c:pt>
                <c:pt idx="41039" formatCode="General">
                  <c:v>0.28770000000000001</c:v>
                </c:pt>
                <c:pt idx="41040" formatCode="General">
                  <c:v>0.28771000000000002</c:v>
                </c:pt>
                <c:pt idx="41041" formatCode="General">
                  <c:v>0.28771000000000002</c:v>
                </c:pt>
                <c:pt idx="41042" formatCode="General">
                  <c:v>0.28771000000000002</c:v>
                </c:pt>
                <c:pt idx="41043" formatCode="General">
                  <c:v>0.28771000000000002</c:v>
                </c:pt>
                <c:pt idx="41044" formatCode="General">
                  <c:v>0.28771000000000002</c:v>
                </c:pt>
                <c:pt idx="41045" formatCode="General">
                  <c:v>0.28771000000000002</c:v>
                </c:pt>
                <c:pt idx="41046" formatCode="General">
                  <c:v>0.28771000000000002</c:v>
                </c:pt>
                <c:pt idx="41047" formatCode="General">
                  <c:v>0.28771000000000002</c:v>
                </c:pt>
                <c:pt idx="41048" formatCode="General">
                  <c:v>0.28771000000000002</c:v>
                </c:pt>
                <c:pt idx="41049" formatCode="General">
                  <c:v>0.28771000000000002</c:v>
                </c:pt>
                <c:pt idx="41050" formatCode="General">
                  <c:v>0.28771000000000002</c:v>
                </c:pt>
                <c:pt idx="41051" formatCode="General">
                  <c:v>0.28771000000000002</c:v>
                </c:pt>
                <c:pt idx="41052" formatCode="General">
                  <c:v>0.28771000000000002</c:v>
                </c:pt>
                <c:pt idx="41053" formatCode="General">
                  <c:v>0.28771000000000002</c:v>
                </c:pt>
                <c:pt idx="41054" formatCode="General">
                  <c:v>0.28771000000000002</c:v>
                </c:pt>
                <c:pt idx="41055" formatCode="General">
                  <c:v>0.28771000000000002</c:v>
                </c:pt>
                <c:pt idx="41056" formatCode="General">
                  <c:v>0.28771000000000002</c:v>
                </c:pt>
                <c:pt idx="41057" formatCode="General">
                  <c:v>0.28771000000000002</c:v>
                </c:pt>
                <c:pt idx="41058" formatCode="General">
                  <c:v>0.28771000000000002</c:v>
                </c:pt>
                <c:pt idx="41059" formatCode="General">
                  <c:v>0.28771000000000002</c:v>
                </c:pt>
                <c:pt idx="41060" formatCode="General">
                  <c:v>0.28771000000000002</c:v>
                </c:pt>
                <c:pt idx="41061" formatCode="General">
                  <c:v>0.28771000000000002</c:v>
                </c:pt>
                <c:pt idx="41062" formatCode="General">
                  <c:v>0.28771000000000002</c:v>
                </c:pt>
                <c:pt idx="41063" formatCode="General">
                  <c:v>0.28771000000000002</c:v>
                </c:pt>
                <c:pt idx="41064" formatCode="General">
                  <c:v>0.28771000000000002</c:v>
                </c:pt>
                <c:pt idx="41065" formatCode="General">
                  <c:v>0.28771000000000002</c:v>
                </c:pt>
                <c:pt idx="41066" formatCode="General">
                  <c:v>0.28771000000000002</c:v>
                </c:pt>
                <c:pt idx="41067" formatCode="General">
                  <c:v>0.28771000000000002</c:v>
                </c:pt>
                <c:pt idx="41068" formatCode="General">
                  <c:v>0.28771000000000002</c:v>
                </c:pt>
                <c:pt idx="41069" formatCode="General">
                  <c:v>0.28771000000000002</c:v>
                </c:pt>
                <c:pt idx="41070" formatCode="General">
                  <c:v>0.28771000000000002</c:v>
                </c:pt>
                <c:pt idx="41071" formatCode="General">
                  <c:v>0.28771000000000002</c:v>
                </c:pt>
                <c:pt idx="41072" formatCode="General">
                  <c:v>0.28771000000000002</c:v>
                </c:pt>
                <c:pt idx="41073" formatCode="General">
                  <c:v>0.28771000000000002</c:v>
                </c:pt>
                <c:pt idx="41074" formatCode="General">
                  <c:v>0.28771000000000002</c:v>
                </c:pt>
                <c:pt idx="41075" formatCode="General">
                  <c:v>0.28771000000000002</c:v>
                </c:pt>
                <c:pt idx="41076" formatCode="General">
                  <c:v>0.28771000000000002</c:v>
                </c:pt>
                <c:pt idx="41077" formatCode="General">
                  <c:v>0.28771000000000002</c:v>
                </c:pt>
                <c:pt idx="41078" formatCode="General">
                  <c:v>0.28771000000000002</c:v>
                </c:pt>
                <c:pt idx="41079" formatCode="General">
                  <c:v>0.28771000000000002</c:v>
                </c:pt>
                <c:pt idx="41080" formatCode="General">
                  <c:v>0.28771000000000002</c:v>
                </c:pt>
                <c:pt idx="41081" formatCode="General">
                  <c:v>0.28771000000000002</c:v>
                </c:pt>
                <c:pt idx="41082" formatCode="General">
                  <c:v>0.28771000000000002</c:v>
                </c:pt>
                <c:pt idx="41083" formatCode="General">
                  <c:v>0.28771000000000002</c:v>
                </c:pt>
                <c:pt idx="41084" formatCode="General">
                  <c:v>0.28771999999999998</c:v>
                </c:pt>
                <c:pt idx="41085" formatCode="General">
                  <c:v>0.28771999999999998</c:v>
                </c:pt>
                <c:pt idx="41086" formatCode="General">
                  <c:v>0.28771999999999998</c:v>
                </c:pt>
                <c:pt idx="41087" formatCode="General">
                  <c:v>0.28771999999999998</c:v>
                </c:pt>
                <c:pt idx="41088" formatCode="General">
                  <c:v>0.28771999999999998</c:v>
                </c:pt>
                <c:pt idx="41089" formatCode="General">
                  <c:v>0.28771999999999998</c:v>
                </c:pt>
                <c:pt idx="41090" formatCode="General">
                  <c:v>0.28771999999999998</c:v>
                </c:pt>
                <c:pt idx="41091" formatCode="General">
                  <c:v>0.28771999999999998</c:v>
                </c:pt>
                <c:pt idx="41092" formatCode="General">
                  <c:v>0.28771999999999998</c:v>
                </c:pt>
                <c:pt idx="41093" formatCode="General">
                  <c:v>0.28771999999999998</c:v>
                </c:pt>
                <c:pt idx="41094" formatCode="General">
                  <c:v>0.28771999999999998</c:v>
                </c:pt>
                <c:pt idx="41095" formatCode="General">
                  <c:v>0.28771999999999998</c:v>
                </c:pt>
                <c:pt idx="41096" formatCode="General">
                  <c:v>0.28771999999999998</c:v>
                </c:pt>
                <c:pt idx="41097" formatCode="General">
                  <c:v>0.28771999999999998</c:v>
                </c:pt>
                <c:pt idx="41098" formatCode="General">
                  <c:v>0.28771999999999998</c:v>
                </c:pt>
                <c:pt idx="41099" formatCode="General">
                  <c:v>0.28771999999999998</c:v>
                </c:pt>
                <c:pt idx="41100" formatCode="General">
                  <c:v>0.28771999999999998</c:v>
                </c:pt>
                <c:pt idx="41101" formatCode="General">
                  <c:v>0.28771999999999998</c:v>
                </c:pt>
                <c:pt idx="41102" formatCode="General">
                  <c:v>0.28771999999999998</c:v>
                </c:pt>
                <c:pt idx="41103" formatCode="General">
                  <c:v>0.28771999999999998</c:v>
                </c:pt>
                <c:pt idx="41104" formatCode="General">
                  <c:v>0.28771999999999998</c:v>
                </c:pt>
                <c:pt idx="41105" formatCode="General">
                  <c:v>0.28771999999999998</c:v>
                </c:pt>
                <c:pt idx="41106" formatCode="General">
                  <c:v>0.28771999999999998</c:v>
                </c:pt>
                <c:pt idx="41107" formatCode="General">
                  <c:v>0.28771999999999998</c:v>
                </c:pt>
                <c:pt idx="41108" formatCode="General">
                  <c:v>0.28771999999999998</c:v>
                </c:pt>
                <c:pt idx="41109" formatCode="General">
                  <c:v>0.28771999999999998</c:v>
                </c:pt>
                <c:pt idx="41110" formatCode="General">
                  <c:v>0.28771999999999998</c:v>
                </c:pt>
                <c:pt idx="41111" formatCode="General">
                  <c:v>0.28771999999999998</c:v>
                </c:pt>
                <c:pt idx="41112" formatCode="General">
                  <c:v>0.28771999999999998</c:v>
                </c:pt>
                <c:pt idx="41113" formatCode="General">
                  <c:v>0.28771999999999998</c:v>
                </c:pt>
                <c:pt idx="41114" formatCode="General">
                  <c:v>0.28771999999999998</c:v>
                </c:pt>
                <c:pt idx="41115" formatCode="General">
                  <c:v>0.28771999999999998</c:v>
                </c:pt>
                <c:pt idx="41116" formatCode="General">
                  <c:v>0.28771999999999998</c:v>
                </c:pt>
                <c:pt idx="41117" formatCode="General">
                  <c:v>0.28771999999999998</c:v>
                </c:pt>
                <c:pt idx="41118" formatCode="General">
                  <c:v>0.28771999999999998</c:v>
                </c:pt>
                <c:pt idx="41119" formatCode="General">
                  <c:v>0.28771999999999998</c:v>
                </c:pt>
                <c:pt idx="41120" formatCode="General">
                  <c:v>0.28771999999999998</c:v>
                </c:pt>
                <c:pt idx="41121" formatCode="General">
                  <c:v>0.28771999999999998</c:v>
                </c:pt>
                <c:pt idx="41122" formatCode="General">
                  <c:v>0.28771999999999998</c:v>
                </c:pt>
                <c:pt idx="41123" formatCode="General">
                  <c:v>0.28771999999999998</c:v>
                </c:pt>
                <c:pt idx="41124" formatCode="General">
                  <c:v>0.28771999999999998</c:v>
                </c:pt>
                <c:pt idx="41125" formatCode="General">
                  <c:v>0.28771999999999998</c:v>
                </c:pt>
                <c:pt idx="41126" formatCode="General">
                  <c:v>0.28771999999999998</c:v>
                </c:pt>
                <c:pt idx="41127" formatCode="General">
                  <c:v>0.28771999999999998</c:v>
                </c:pt>
                <c:pt idx="41128" formatCode="General">
                  <c:v>0.28771999999999998</c:v>
                </c:pt>
                <c:pt idx="41129" formatCode="General">
                  <c:v>0.28771999999999998</c:v>
                </c:pt>
                <c:pt idx="41130" formatCode="General">
                  <c:v>0.28771999999999998</c:v>
                </c:pt>
                <c:pt idx="41131" formatCode="General">
                  <c:v>0.28771999999999998</c:v>
                </c:pt>
                <c:pt idx="41132" formatCode="General">
                  <c:v>0.28771999999999998</c:v>
                </c:pt>
                <c:pt idx="41133" formatCode="General">
                  <c:v>0.28771999999999998</c:v>
                </c:pt>
                <c:pt idx="41134" formatCode="General">
                  <c:v>0.28771999999999998</c:v>
                </c:pt>
                <c:pt idx="41135" formatCode="General">
                  <c:v>0.28771999999999998</c:v>
                </c:pt>
                <c:pt idx="41136" formatCode="General">
                  <c:v>0.28771999999999998</c:v>
                </c:pt>
                <c:pt idx="41137" formatCode="General">
                  <c:v>0.28771999999999998</c:v>
                </c:pt>
                <c:pt idx="41138" formatCode="General">
                  <c:v>0.28771999999999998</c:v>
                </c:pt>
                <c:pt idx="41139" formatCode="General">
                  <c:v>0.28771999999999998</c:v>
                </c:pt>
                <c:pt idx="41140" formatCode="General">
                  <c:v>0.28771999999999998</c:v>
                </c:pt>
                <c:pt idx="41141" formatCode="General">
                  <c:v>0.28771999999999998</c:v>
                </c:pt>
                <c:pt idx="41142" formatCode="General">
                  <c:v>0.28771999999999998</c:v>
                </c:pt>
                <c:pt idx="41143" formatCode="General">
                  <c:v>0.28771999999999998</c:v>
                </c:pt>
                <c:pt idx="41144" formatCode="General">
                  <c:v>0.28771999999999998</c:v>
                </c:pt>
                <c:pt idx="41145" formatCode="General">
                  <c:v>0.28771999999999998</c:v>
                </c:pt>
                <c:pt idx="41146" formatCode="General">
                  <c:v>0.28771999999999998</c:v>
                </c:pt>
                <c:pt idx="41147" formatCode="General">
                  <c:v>0.28771999999999998</c:v>
                </c:pt>
                <c:pt idx="41148" formatCode="General">
                  <c:v>0.28771999999999998</c:v>
                </c:pt>
                <c:pt idx="41149" formatCode="General">
                  <c:v>0.28771999999999998</c:v>
                </c:pt>
                <c:pt idx="41150" formatCode="General">
                  <c:v>0.28771999999999998</c:v>
                </c:pt>
                <c:pt idx="41151" formatCode="General">
                  <c:v>0.28771999999999998</c:v>
                </c:pt>
                <c:pt idx="41152" formatCode="General">
                  <c:v>0.28771999999999998</c:v>
                </c:pt>
                <c:pt idx="41153" formatCode="General">
                  <c:v>0.28771999999999998</c:v>
                </c:pt>
                <c:pt idx="41154" formatCode="General">
                  <c:v>0.28771999999999998</c:v>
                </c:pt>
                <c:pt idx="41155" formatCode="General">
                  <c:v>0.28771999999999998</c:v>
                </c:pt>
                <c:pt idx="41156" formatCode="General">
                  <c:v>0.28771999999999998</c:v>
                </c:pt>
                <c:pt idx="41157" formatCode="General">
                  <c:v>0.28771999999999998</c:v>
                </c:pt>
                <c:pt idx="41158" formatCode="General">
                  <c:v>0.28771999999999998</c:v>
                </c:pt>
                <c:pt idx="41159" formatCode="General">
                  <c:v>0.28771999999999998</c:v>
                </c:pt>
                <c:pt idx="41160" formatCode="General">
                  <c:v>0.28771000000000002</c:v>
                </c:pt>
                <c:pt idx="41161" formatCode="General">
                  <c:v>0.28771000000000002</c:v>
                </c:pt>
                <c:pt idx="41162" formatCode="General">
                  <c:v>0.28771000000000002</c:v>
                </c:pt>
                <c:pt idx="41163" formatCode="General">
                  <c:v>0.28771000000000002</c:v>
                </c:pt>
                <c:pt idx="41164" formatCode="General">
                  <c:v>0.28771000000000002</c:v>
                </c:pt>
                <c:pt idx="41165" formatCode="General">
                  <c:v>0.28771000000000002</c:v>
                </c:pt>
                <c:pt idx="41166" formatCode="General">
                  <c:v>0.28771000000000002</c:v>
                </c:pt>
                <c:pt idx="41167" formatCode="General">
                  <c:v>0.28771000000000002</c:v>
                </c:pt>
                <c:pt idx="41168" formatCode="General">
                  <c:v>0.28771000000000002</c:v>
                </c:pt>
                <c:pt idx="41169" formatCode="General">
                  <c:v>0.28771000000000002</c:v>
                </c:pt>
                <c:pt idx="41170" formatCode="General">
                  <c:v>0.28771000000000002</c:v>
                </c:pt>
                <c:pt idx="41171" formatCode="General">
                  <c:v>0.28771000000000002</c:v>
                </c:pt>
                <c:pt idx="41172" formatCode="General">
                  <c:v>0.28771000000000002</c:v>
                </c:pt>
                <c:pt idx="41173" formatCode="General">
                  <c:v>0.28771000000000002</c:v>
                </c:pt>
                <c:pt idx="41174" formatCode="General">
                  <c:v>0.28771000000000002</c:v>
                </c:pt>
                <c:pt idx="41175" formatCode="General">
                  <c:v>0.28771000000000002</c:v>
                </c:pt>
                <c:pt idx="41176" formatCode="General">
                  <c:v>0.28771000000000002</c:v>
                </c:pt>
                <c:pt idx="41177" formatCode="General">
                  <c:v>0.28771000000000002</c:v>
                </c:pt>
                <c:pt idx="41178" formatCode="General">
                  <c:v>0.28771000000000002</c:v>
                </c:pt>
                <c:pt idx="41179" formatCode="General">
                  <c:v>0.28771000000000002</c:v>
                </c:pt>
                <c:pt idx="41180" formatCode="General">
                  <c:v>0.28771000000000002</c:v>
                </c:pt>
                <c:pt idx="41181" formatCode="General">
                  <c:v>0.28771000000000002</c:v>
                </c:pt>
                <c:pt idx="41182" formatCode="General">
                  <c:v>0.28771000000000002</c:v>
                </c:pt>
                <c:pt idx="41183" formatCode="General">
                  <c:v>0.28771000000000002</c:v>
                </c:pt>
                <c:pt idx="41184" formatCode="General">
                  <c:v>0.28771000000000002</c:v>
                </c:pt>
                <c:pt idx="41185" formatCode="General">
                  <c:v>0.28771000000000002</c:v>
                </c:pt>
                <c:pt idx="41186" formatCode="General">
                  <c:v>0.28771000000000002</c:v>
                </c:pt>
                <c:pt idx="41187" formatCode="General">
                  <c:v>0.28771000000000002</c:v>
                </c:pt>
                <c:pt idx="41188" formatCode="General">
                  <c:v>0.28771000000000002</c:v>
                </c:pt>
                <c:pt idx="41189" formatCode="General">
                  <c:v>0.28771000000000002</c:v>
                </c:pt>
                <c:pt idx="41190" formatCode="General">
                  <c:v>0.28771000000000002</c:v>
                </c:pt>
                <c:pt idx="41191" formatCode="General">
                  <c:v>0.28771000000000002</c:v>
                </c:pt>
                <c:pt idx="41192" formatCode="General">
                  <c:v>0.28771000000000002</c:v>
                </c:pt>
                <c:pt idx="41193" formatCode="General">
                  <c:v>0.28771000000000002</c:v>
                </c:pt>
                <c:pt idx="41194" formatCode="General">
                  <c:v>0.28771000000000002</c:v>
                </c:pt>
                <c:pt idx="41195" formatCode="General">
                  <c:v>0.28771000000000002</c:v>
                </c:pt>
                <c:pt idx="41196" formatCode="General">
                  <c:v>0.28771000000000002</c:v>
                </c:pt>
                <c:pt idx="41197" formatCode="General">
                  <c:v>0.28771000000000002</c:v>
                </c:pt>
                <c:pt idx="41198" formatCode="General">
                  <c:v>0.28771000000000002</c:v>
                </c:pt>
                <c:pt idx="41199" formatCode="General">
                  <c:v>0.28771000000000002</c:v>
                </c:pt>
                <c:pt idx="41200" formatCode="General">
                  <c:v>0.28771000000000002</c:v>
                </c:pt>
                <c:pt idx="41201" formatCode="General">
                  <c:v>0.28771000000000002</c:v>
                </c:pt>
                <c:pt idx="41202" formatCode="General">
                  <c:v>0.28771000000000002</c:v>
                </c:pt>
                <c:pt idx="41203" formatCode="General">
                  <c:v>0.28771000000000002</c:v>
                </c:pt>
                <c:pt idx="41204" formatCode="General">
                  <c:v>0.28771000000000002</c:v>
                </c:pt>
                <c:pt idx="41205" formatCode="General">
                  <c:v>0.28771000000000002</c:v>
                </c:pt>
                <c:pt idx="41206" formatCode="General">
                  <c:v>0.28771000000000002</c:v>
                </c:pt>
                <c:pt idx="41207" formatCode="General">
                  <c:v>0.28771000000000002</c:v>
                </c:pt>
                <c:pt idx="41208" formatCode="General">
                  <c:v>0.28771000000000002</c:v>
                </c:pt>
                <c:pt idx="41209" formatCode="General">
                  <c:v>0.28771000000000002</c:v>
                </c:pt>
                <c:pt idx="41210" formatCode="General">
                  <c:v>0.28771000000000002</c:v>
                </c:pt>
                <c:pt idx="41211" formatCode="General">
                  <c:v>0.28770000000000001</c:v>
                </c:pt>
                <c:pt idx="41212" formatCode="General">
                  <c:v>0.28770000000000001</c:v>
                </c:pt>
                <c:pt idx="41213" formatCode="General">
                  <c:v>0.28770000000000001</c:v>
                </c:pt>
                <c:pt idx="41214" formatCode="General">
                  <c:v>0.28770000000000001</c:v>
                </c:pt>
                <c:pt idx="41215" formatCode="General">
                  <c:v>0.28770000000000001</c:v>
                </c:pt>
                <c:pt idx="41216" formatCode="General">
                  <c:v>0.28770000000000001</c:v>
                </c:pt>
                <c:pt idx="41217" formatCode="General">
                  <c:v>0.28770000000000001</c:v>
                </c:pt>
                <c:pt idx="41218" formatCode="General">
                  <c:v>0.28770000000000001</c:v>
                </c:pt>
                <c:pt idx="41219" formatCode="General">
                  <c:v>0.28770000000000001</c:v>
                </c:pt>
                <c:pt idx="41220" formatCode="General">
                  <c:v>0.28770000000000001</c:v>
                </c:pt>
                <c:pt idx="41221" formatCode="General">
                  <c:v>0.28770000000000001</c:v>
                </c:pt>
                <c:pt idx="41222" formatCode="General">
                  <c:v>0.28770000000000001</c:v>
                </c:pt>
                <c:pt idx="41223" formatCode="General">
                  <c:v>0.28770000000000001</c:v>
                </c:pt>
                <c:pt idx="41224" formatCode="General">
                  <c:v>0.28770000000000001</c:v>
                </c:pt>
                <c:pt idx="41225" formatCode="General">
                  <c:v>0.28770000000000001</c:v>
                </c:pt>
                <c:pt idx="41226" formatCode="General">
                  <c:v>0.28770000000000001</c:v>
                </c:pt>
                <c:pt idx="41227" formatCode="General">
                  <c:v>0.28770000000000001</c:v>
                </c:pt>
                <c:pt idx="41228" formatCode="General">
                  <c:v>0.28770000000000001</c:v>
                </c:pt>
                <c:pt idx="41229" formatCode="General">
                  <c:v>0.28770000000000001</c:v>
                </c:pt>
                <c:pt idx="41230" formatCode="General">
                  <c:v>0.28770000000000001</c:v>
                </c:pt>
                <c:pt idx="41231" formatCode="General">
                  <c:v>0.28770000000000001</c:v>
                </c:pt>
                <c:pt idx="41232" formatCode="General">
                  <c:v>0.28770000000000001</c:v>
                </c:pt>
                <c:pt idx="41233" formatCode="General">
                  <c:v>0.28770000000000001</c:v>
                </c:pt>
                <c:pt idx="41234" formatCode="General">
                  <c:v>0.28770000000000001</c:v>
                </c:pt>
                <c:pt idx="41235" formatCode="General">
                  <c:v>0.28770000000000001</c:v>
                </c:pt>
                <c:pt idx="41236" formatCode="General">
                  <c:v>0.28770000000000001</c:v>
                </c:pt>
                <c:pt idx="41237" formatCode="General">
                  <c:v>0.28770000000000001</c:v>
                </c:pt>
                <c:pt idx="41238" formatCode="General">
                  <c:v>0.28770000000000001</c:v>
                </c:pt>
                <c:pt idx="41239" formatCode="General">
                  <c:v>0.28770000000000001</c:v>
                </c:pt>
                <c:pt idx="41240" formatCode="General">
                  <c:v>0.28770000000000001</c:v>
                </c:pt>
                <c:pt idx="41241" formatCode="General">
                  <c:v>0.28770000000000001</c:v>
                </c:pt>
                <c:pt idx="41242" formatCode="General">
                  <c:v>0.28770000000000001</c:v>
                </c:pt>
                <c:pt idx="41243" formatCode="General">
                  <c:v>0.28770000000000001</c:v>
                </c:pt>
                <c:pt idx="41244" formatCode="General">
                  <c:v>0.28770000000000001</c:v>
                </c:pt>
                <c:pt idx="41245" formatCode="General">
                  <c:v>0.28770000000000001</c:v>
                </c:pt>
                <c:pt idx="41246" formatCode="General">
                  <c:v>0.28770000000000001</c:v>
                </c:pt>
                <c:pt idx="41247" formatCode="General">
                  <c:v>0.28770000000000001</c:v>
                </c:pt>
                <c:pt idx="41248" formatCode="General">
                  <c:v>0.28770000000000001</c:v>
                </c:pt>
                <c:pt idx="41249" formatCode="General">
                  <c:v>0.28770000000000001</c:v>
                </c:pt>
                <c:pt idx="41250" formatCode="General">
                  <c:v>0.28770000000000001</c:v>
                </c:pt>
                <c:pt idx="41251" formatCode="General">
                  <c:v>0.28770000000000001</c:v>
                </c:pt>
                <c:pt idx="41252" formatCode="General">
                  <c:v>0.28770000000000001</c:v>
                </c:pt>
                <c:pt idx="41253" formatCode="General">
                  <c:v>0.28770000000000001</c:v>
                </c:pt>
                <c:pt idx="41254" formatCode="General">
                  <c:v>0.28770000000000001</c:v>
                </c:pt>
                <c:pt idx="41255" formatCode="General">
                  <c:v>0.28770000000000001</c:v>
                </c:pt>
                <c:pt idx="41256" formatCode="General">
                  <c:v>0.28770000000000001</c:v>
                </c:pt>
                <c:pt idx="41257" formatCode="General">
                  <c:v>0.28770000000000001</c:v>
                </c:pt>
                <c:pt idx="41258" formatCode="General">
                  <c:v>0.28770000000000001</c:v>
                </c:pt>
                <c:pt idx="41259" formatCode="General">
                  <c:v>0.28770000000000001</c:v>
                </c:pt>
                <c:pt idx="41260" formatCode="General">
                  <c:v>0.28770000000000001</c:v>
                </c:pt>
                <c:pt idx="41261" formatCode="General">
                  <c:v>0.28770000000000001</c:v>
                </c:pt>
                <c:pt idx="41262" formatCode="General">
                  <c:v>0.28770000000000001</c:v>
                </c:pt>
                <c:pt idx="41263" formatCode="General">
                  <c:v>0.28770000000000001</c:v>
                </c:pt>
                <c:pt idx="41264" formatCode="General">
                  <c:v>0.28770000000000001</c:v>
                </c:pt>
                <c:pt idx="41265" formatCode="General">
                  <c:v>0.28770000000000001</c:v>
                </c:pt>
                <c:pt idx="41266" formatCode="General">
                  <c:v>0.28770000000000001</c:v>
                </c:pt>
                <c:pt idx="41267" formatCode="General">
                  <c:v>0.28770000000000001</c:v>
                </c:pt>
                <c:pt idx="41268" formatCode="General">
                  <c:v>0.28770000000000001</c:v>
                </c:pt>
                <c:pt idx="41269" formatCode="General">
                  <c:v>0.28770000000000001</c:v>
                </c:pt>
                <c:pt idx="41270" formatCode="General">
                  <c:v>0.28770000000000001</c:v>
                </c:pt>
                <c:pt idx="41271" formatCode="General">
                  <c:v>0.28770000000000001</c:v>
                </c:pt>
                <c:pt idx="41272" formatCode="General">
                  <c:v>0.28770000000000001</c:v>
                </c:pt>
                <c:pt idx="41273" formatCode="General">
                  <c:v>0.28770000000000001</c:v>
                </c:pt>
                <c:pt idx="41274" formatCode="General">
                  <c:v>0.28770000000000001</c:v>
                </c:pt>
                <c:pt idx="41275" formatCode="General">
                  <c:v>0.28770000000000001</c:v>
                </c:pt>
                <c:pt idx="41276" formatCode="General">
                  <c:v>0.28770000000000001</c:v>
                </c:pt>
                <c:pt idx="41277" formatCode="General">
                  <c:v>0.28770000000000001</c:v>
                </c:pt>
                <c:pt idx="41278" formatCode="General">
                  <c:v>0.28770000000000001</c:v>
                </c:pt>
                <c:pt idx="41279" formatCode="General">
                  <c:v>0.28770000000000001</c:v>
                </c:pt>
                <c:pt idx="41280" formatCode="General">
                  <c:v>0.28770000000000001</c:v>
                </c:pt>
                <c:pt idx="41281" formatCode="General">
                  <c:v>0.28770000000000001</c:v>
                </c:pt>
                <c:pt idx="41282" formatCode="General">
                  <c:v>0.28770000000000001</c:v>
                </c:pt>
                <c:pt idx="41283" formatCode="General">
                  <c:v>0.28770000000000001</c:v>
                </c:pt>
                <c:pt idx="41284" formatCode="General">
                  <c:v>0.28770000000000001</c:v>
                </c:pt>
                <c:pt idx="41285" formatCode="General">
                  <c:v>0.28770000000000001</c:v>
                </c:pt>
                <c:pt idx="41286" formatCode="General">
                  <c:v>0.28770000000000001</c:v>
                </c:pt>
                <c:pt idx="41287" formatCode="General">
                  <c:v>0.28770000000000001</c:v>
                </c:pt>
                <c:pt idx="41288" formatCode="General">
                  <c:v>0.28770000000000001</c:v>
                </c:pt>
                <c:pt idx="41289" formatCode="General">
                  <c:v>0.28770000000000001</c:v>
                </c:pt>
                <c:pt idx="41290" formatCode="General">
                  <c:v>0.28770000000000001</c:v>
                </c:pt>
                <c:pt idx="41291" formatCode="General">
                  <c:v>0.28770000000000001</c:v>
                </c:pt>
                <c:pt idx="41292" formatCode="General">
                  <c:v>0.28770000000000001</c:v>
                </c:pt>
                <c:pt idx="41293" formatCode="General">
                  <c:v>0.28770000000000001</c:v>
                </c:pt>
                <c:pt idx="41294" formatCode="General">
                  <c:v>0.28770000000000001</c:v>
                </c:pt>
                <c:pt idx="41295" formatCode="General">
                  <c:v>0.28770000000000001</c:v>
                </c:pt>
                <c:pt idx="41296" formatCode="General">
                  <c:v>0.28770000000000001</c:v>
                </c:pt>
                <c:pt idx="41297" formatCode="General">
                  <c:v>0.28770000000000001</c:v>
                </c:pt>
                <c:pt idx="41298" formatCode="General">
                  <c:v>0.28770000000000001</c:v>
                </c:pt>
                <c:pt idx="41299" formatCode="General">
                  <c:v>0.28770000000000001</c:v>
                </c:pt>
                <c:pt idx="41300" formatCode="General">
                  <c:v>0.28770000000000001</c:v>
                </c:pt>
                <c:pt idx="41301" formatCode="General">
                  <c:v>0.28770000000000001</c:v>
                </c:pt>
                <c:pt idx="41302" formatCode="General">
                  <c:v>0.28770000000000001</c:v>
                </c:pt>
                <c:pt idx="41303" formatCode="General">
                  <c:v>0.28770000000000001</c:v>
                </c:pt>
                <c:pt idx="41304" formatCode="General">
                  <c:v>0.28770000000000001</c:v>
                </c:pt>
                <c:pt idx="41305" formatCode="General">
                  <c:v>0.28770000000000001</c:v>
                </c:pt>
                <c:pt idx="41306" formatCode="General">
                  <c:v>0.28770000000000001</c:v>
                </c:pt>
                <c:pt idx="41307" formatCode="General">
                  <c:v>0.28770000000000001</c:v>
                </c:pt>
                <c:pt idx="41308" formatCode="General">
                  <c:v>0.28770000000000001</c:v>
                </c:pt>
                <c:pt idx="41309" formatCode="General">
                  <c:v>0.28770000000000001</c:v>
                </c:pt>
                <c:pt idx="41310" formatCode="General">
                  <c:v>0.28770000000000001</c:v>
                </c:pt>
                <c:pt idx="41311" formatCode="General">
                  <c:v>0.28770000000000001</c:v>
                </c:pt>
                <c:pt idx="41312" formatCode="General">
                  <c:v>0.28770000000000001</c:v>
                </c:pt>
                <c:pt idx="41313" formatCode="General">
                  <c:v>0.28770000000000001</c:v>
                </c:pt>
                <c:pt idx="41314" formatCode="General">
                  <c:v>0.28770000000000001</c:v>
                </c:pt>
                <c:pt idx="41315" formatCode="General">
                  <c:v>0.28770000000000001</c:v>
                </c:pt>
                <c:pt idx="41316" formatCode="General">
                  <c:v>0.28770000000000001</c:v>
                </c:pt>
                <c:pt idx="41317" formatCode="General">
                  <c:v>0.28770000000000001</c:v>
                </c:pt>
                <c:pt idx="41318" formatCode="General">
                  <c:v>0.28770000000000001</c:v>
                </c:pt>
                <c:pt idx="41319" formatCode="General">
                  <c:v>0.28770000000000001</c:v>
                </c:pt>
                <c:pt idx="41320" formatCode="General">
                  <c:v>0.28770000000000001</c:v>
                </c:pt>
                <c:pt idx="41321" formatCode="General">
                  <c:v>0.28770000000000001</c:v>
                </c:pt>
                <c:pt idx="41322" formatCode="General">
                  <c:v>0.28770000000000001</c:v>
                </c:pt>
                <c:pt idx="41323" formatCode="General">
                  <c:v>0.28770000000000001</c:v>
                </c:pt>
                <c:pt idx="41324" formatCode="General">
                  <c:v>0.28770000000000001</c:v>
                </c:pt>
                <c:pt idx="41325" formatCode="General">
                  <c:v>0.28770000000000001</c:v>
                </c:pt>
                <c:pt idx="41326" formatCode="General">
                  <c:v>0.28770000000000001</c:v>
                </c:pt>
                <c:pt idx="41327" formatCode="General">
                  <c:v>0.28770000000000001</c:v>
                </c:pt>
                <c:pt idx="41328" formatCode="General">
                  <c:v>0.28770000000000001</c:v>
                </c:pt>
                <c:pt idx="41329" formatCode="General">
                  <c:v>0.28770000000000001</c:v>
                </c:pt>
                <c:pt idx="41330" formatCode="General">
                  <c:v>0.28770000000000001</c:v>
                </c:pt>
                <c:pt idx="41331" formatCode="General">
                  <c:v>0.28770000000000001</c:v>
                </c:pt>
                <c:pt idx="41332" formatCode="General">
                  <c:v>0.28770000000000001</c:v>
                </c:pt>
                <c:pt idx="41333" formatCode="General">
                  <c:v>0.28770000000000001</c:v>
                </c:pt>
                <c:pt idx="41334" formatCode="General">
                  <c:v>0.28770000000000001</c:v>
                </c:pt>
                <c:pt idx="41335" formatCode="General">
                  <c:v>0.28770000000000001</c:v>
                </c:pt>
                <c:pt idx="41336" formatCode="General">
                  <c:v>0.28770000000000001</c:v>
                </c:pt>
                <c:pt idx="41337" formatCode="General">
                  <c:v>0.28770000000000001</c:v>
                </c:pt>
                <c:pt idx="41338" formatCode="General">
                  <c:v>0.28770000000000001</c:v>
                </c:pt>
                <c:pt idx="41339" formatCode="General">
                  <c:v>0.28770000000000001</c:v>
                </c:pt>
                <c:pt idx="41340" formatCode="General">
                  <c:v>0.28770000000000001</c:v>
                </c:pt>
                <c:pt idx="41341" formatCode="General">
                  <c:v>0.28770000000000001</c:v>
                </c:pt>
                <c:pt idx="41342" formatCode="General">
                  <c:v>0.28770000000000001</c:v>
                </c:pt>
                <c:pt idx="41343" formatCode="General">
                  <c:v>0.28770000000000001</c:v>
                </c:pt>
                <c:pt idx="41344" formatCode="General">
                  <c:v>0.28770000000000001</c:v>
                </c:pt>
                <c:pt idx="41345" formatCode="General">
                  <c:v>0.28770000000000001</c:v>
                </c:pt>
                <c:pt idx="41346" formatCode="General">
                  <c:v>0.28770000000000001</c:v>
                </c:pt>
                <c:pt idx="41347" formatCode="General">
                  <c:v>0.28770000000000001</c:v>
                </c:pt>
                <c:pt idx="41348" formatCode="General">
                  <c:v>0.28770000000000001</c:v>
                </c:pt>
                <c:pt idx="41349" formatCode="General">
                  <c:v>0.28770000000000001</c:v>
                </c:pt>
                <c:pt idx="41350" formatCode="General">
                  <c:v>0.28770000000000001</c:v>
                </c:pt>
                <c:pt idx="41351" formatCode="General">
                  <c:v>0.28770000000000001</c:v>
                </c:pt>
                <c:pt idx="41352" formatCode="General">
                  <c:v>0.28770000000000001</c:v>
                </c:pt>
                <c:pt idx="41353" formatCode="General">
                  <c:v>0.28770000000000001</c:v>
                </c:pt>
                <c:pt idx="41354" formatCode="General">
                  <c:v>0.28770000000000001</c:v>
                </c:pt>
                <c:pt idx="41355" formatCode="General">
                  <c:v>0.28770000000000001</c:v>
                </c:pt>
                <c:pt idx="41356" formatCode="General">
                  <c:v>0.28770000000000001</c:v>
                </c:pt>
                <c:pt idx="41357" formatCode="General">
                  <c:v>0.28770000000000001</c:v>
                </c:pt>
                <c:pt idx="41358" formatCode="General">
                  <c:v>0.28770000000000001</c:v>
                </c:pt>
                <c:pt idx="41359" formatCode="General">
                  <c:v>0.28770000000000001</c:v>
                </c:pt>
                <c:pt idx="41360" formatCode="General">
                  <c:v>0.28770000000000001</c:v>
                </c:pt>
                <c:pt idx="41361" formatCode="General">
                  <c:v>0.28770000000000001</c:v>
                </c:pt>
                <c:pt idx="41362" formatCode="General">
                  <c:v>0.28770000000000001</c:v>
                </c:pt>
                <c:pt idx="41363" formatCode="General">
                  <c:v>0.28770000000000001</c:v>
                </c:pt>
                <c:pt idx="41364" formatCode="General">
                  <c:v>0.28770000000000001</c:v>
                </c:pt>
                <c:pt idx="41365" formatCode="General">
                  <c:v>0.28770000000000001</c:v>
                </c:pt>
                <c:pt idx="41366" formatCode="General">
                  <c:v>0.28770000000000001</c:v>
                </c:pt>
                <c:pt idx="41367" formatCode="General">
                  <c:v>0.28770000000000001</c:v>
                </c:pt>
                <c:pt idx="41368" formatCode="General">
                  <c:v>0.28770000000000001</c:v>
                </c:pt>
                <c:pt idx="41369" formatCode="General">
                  <c:v>0.28770000000000001</c:v>
                </c:pt>
                <c:pt idx="41370" formatCode="General">
                  <c:v>0.28770000000000001</c:v>
                </c:pt>
                <c:pt idx="41371" formatCode="General">
                  <c:v>0.28770000000000001</c:v>
                </c:pt>
                <c:pt idx="41372" formatCode="General">
                  <c:v>0.28770000000000001</c:v>
                </c:pt>
                <c:pt idx="41373" formatCode="General">
                  <c:v>0.28770000000000001</c:v>
                </c:pt>
                <c:pt idx="41374" formatCode="General">
                  <c:v>0.28770000000000001</c:v>
                </c:pt>
                <c:pt idx="41375" formatCode="General">
                  <c:v>0.28770000000000001</c:v>
                </c:pt>
                <c:pt idx="41376" formatCode="General">
                  <c:v>0.28770000000000001</c:v>
                </c:pt>
                <c:pt idx="41377" formatCode="General">
                  <c:v>0.28770000000000001</c:v>
                </c:pt>
                <c:pt idx="41378" formatCode="General">
                  <c:v>0.28770000000000001</c:v>
                </c:pt>
                <c:pt idx="41379" formatCode="General">
                  <c:v>0.28770000000000001</c:v>
                </c:pt>
                <c:pt idx="41380" formatCode="General">
                  <c:v>0.28770000000000001</c:v>
                </c:pt>
                <c:pt idx="41381" formatCode="General">
                  <c:v>0.28770000000000001</c:v>
                </c:pt>
                <c:pt idx="41382" formatCode="General">
                  <c:v>0.28770000000000001</c:v>
                </c:pt>
                <c:pt idx="41383" formatCode="General">
                  <c:v>0.28770000000000001</c:v>
                </c:pt>
                <c:pt idx="41384" formatCode="General">
                  <c:v>0.28770000000000001</c:v>
                </c:pt>
                <c:pt idx="41385" formatCode="General">
                  <c:v>0.28769</c:v>
                </c:pt>
                <c:pt idx="41386" formatCode="General">
                  <c:v>0.28769</c:v>
                </c:pt>
                <c:pt idx="41387" formatCode="General">
                  <c:v>0.28769</c:v>
                </c:pt>
                <c:pt idx="41388" formatCode="General">
                  <c:v>0.28769</c:v>
                </c:pt>
                <c:pt idx="41389" formatCode="General">
                  <c:v>0.28769</c:v>
                </c:pt>
                <c:pt idx="41390" formatCode="General">
                  <c:v>0.28769</c:v>
                </c:pt>
                <c:pt idx="41391" formatCode="General">
                  <c:v>0.28769</c:v>
                </c:pt>
                <c:pt idx="41392" formatCode="General">
                  <c:v>0.28769</c:v>
                </c:pt>
                <c:pt idx="41393" formatCode="General">
                  <c:v>0.28769</c:v>
                </c:pt>
                <c:pt idx="41394" formatCode="General">
                  <c:v>0.28769</c:v>
                </c:pt>
                <c:pt idx="41395" formatCode="General">
                  <c:v>0.28769</c:v>
                </c:pt>
                <c:pt idx="41396" formatCode="General">
                  <c:v>0.28769</c:v>
                </c:pt>
                <c:pt idx="41397" formatCode="General">
                  <c:v>0.28769</c:v>
                </c:pt>
                <c:pt idx="41398" formatCode="General">
                  <c:v>0.28769</c:v>
                </c:pt>
                <c:pt idx="41399" formatCode="General">
                  <c:v>0.28769</c:v>
                </c:pt>
                <c:pt idx="41400" formatCode="General">
                  <c:v>0.28769</c:v>
                </c:pt>
                <c:pt idx="41401" formatCode="General">
                  <c:v>0.28769</c:v>
                </c:pt>
                <c:pt idx="41402" formatCode="General">
                  <c:v>0.28769</c:v>
                </c:pt>
                <c:pt idx="41403" formatCode="General">
                  <c:v>0.28769</c:v>
                </c:pt>
                <c:pt idx="41404" formatCode="General">
                  <c:v>0.28769</c:v>
                </c:pt>
                <c:pt idx="41405" formatCode="General">
                  <c:v>0.28769</c:v>
                </c:pt>
                <c:pt idx="41406" formatCode="General">
                  <c:v>0.28769</c:v>
                </c:pt>
                <c:pt idx="41407" formatCode="General">
                  <c:v>0.28769</c:v>
                </c:pt>
                <c:pt idx="41408" formatCode="General">
                  <c:v>0.28769</c:v>
                </c:pt>
                <c:pt idx="41409" formatCode="General">
                  <c:v>0.28769</c:v>
                </c:pt>
                <c:pt idx="41410" formatCode="General">
                  <c:v>0.28769</c:v>
                </c:pt>
                <c:pt idx="41411" formatCode="General">
                  <c:v>0.28769</c:v>
                </c:pt>
                <c:pt idx="41412" formatCode="General">
                  <c:v>0.28769</c:v>
                </c:pt>
                <c:pt idx="41413" formatCode="General">
                  <c:v>0.28769</c:v>
                </c:pt>
                <c:pt idx="41414" formatCode="General">
                  <c:v>0.28769</c:v>
                </c:pt>
                <c:pt idx="41415" formatCode="General">
                  <c:v>0.28769</c:v>
                </c:pt>
                <c:pt idx="41416" formatCode="General">
                  <c:v>0.28769</c:v>
                </c:pt>
                <c:pt idx="41417" formatCode="General">
                  <c:v>0.28769</c:v>
                </c:pt>
                <c:pt idx="41418" formatCode="General">
                  <c:v>0.28769</c:v>
                </c:pt>
                <c:pt idx="41419" formatCode="General">
                  <c:v>0.28769</c:v>
                </c:pt>
                <c:pt idx="41420" formatCode="General">
                  <c:v>0.28769</c:v>
                </c:pt>
                <c:pt idx="41421" formatCode="General">
                  <c:v>0.28769</c:v>
                </c:pt>
                <c:pt idx="41422" formatCode="General">
                  <c:v>0.28769</c:v>
                </c:pt>
                <c:pt idx="41423" formatCode="General">
                  <c:v>0.28769</c:v>
                </c:pt>
                <c:pt idx="41424" formatCode="General">
                  <c:v>0.28769</c:v>
                </c:pt>
                <c:pt idx="41425" formatCode="General">
                  <c:v>0.28769</c:v>
                </c:pt>
                <c:pt idx="41426" formatCode="General">
                  <c:v>0.28769</c:v>
                </c:pt>
                <c:pt idx="41427" formatCode="General">
                  <c:v>0.28769</c:v>
                </c:pt>
                <c:pt idx="41428" formatCode="General">
                  <c:v>0.28769</c:v>
                </c:pt>
                <c:pt idx="41429" formatCode="General">
                  <c:v>0.28769</c:v>
                </c:pt>
                <c:pt idx="41430" formatCode="General">
                  <c:v>0.28769</c:v>
                </c:pt>
                <c:pt idx="41431" formatCode="General">
                  <c:v>0.28769</c:v>
                </c:pt>
                <c:pt idx="41432" formatCode="General">
                  <c:v>0.28769</c:v>
                </c:pt>
                <c:pt idx="41433" formatCode="General">
                  <c:v>0.28769</c:v>
                </c:pt>
                <c:pt idx="41434" formatCode="General">
                  <c:v>0.28769</c:v>
                </c:pt>
                <c:pt idx="41435" formatCode="General">
                  <c:v>0.28769</c:v>
                </c:pt>
                <c:pt idx="41436" formatCode="General">
                  <c:v>0.28769</c:v>
                </c:pt>
                <c:pt idx="41437" formatCode="General">
                  <c:v>0.28767999999999999</c:v>
                </c:pt>
                <c:pt idx="41438" formatCode="General">
                  <c:v>0.28767999999999999</c:v>
                </c:pt>
                <c:pt idx="41439" formatCode="General">
                  <c:v>0.28767999999999999</c:v>
                </c:pt>
                <c:pt idx="41440" formatCode="General">
                  <c:v>0.28767999999999999</c:v>
                </c:pt>
                <c:pt idx="41441" formatCode="General">
                  <c:v>0.28767999999999999</c:v>
                </c:pt>
                <c:pt idx="41442" formatCode="General">
                  <c:v>0.28767999999999999</c:v>
                </c:pt>
                <c:pt idx="41443" formatCode="General">
                  <c:v>0.28767999999999999</c:v>
                </c:pt>
                <c:pt idx="41444" formatCode="General">
                  <c:v>0.28767999999999999</c:v>
                </c:pt>
                <c:pt idx="41445" formatCode="General">
                  <c:v>0.28767999999999999</c:v>
                </c:pt>
                <c:pt idx="41446" formatCode="General">
                  <c:v>0.28767999999999999</c:v>
                </c:pt>
                <c:pt idx="41447" formatCode="General">
                  <c:v>0.28767999999999999</c:v>
                </c:pt>
                <c:pt idx="41448" formatCode="General">
                  <c:v>0.28767999999999999</c:v>
                </c:pt>
                <c:pt idx="41449" formatCode="General">
                  <c:v>0.28767999999999999</c:v>
                </c:pt>
                <c:pt idx="41450" formatCode="General">
                  <c:v>0.28767999999999999</c:v>
                </c:pt>
                <c:pt idx="41451" formatCode="General">
                  <c:v>0.28767999999999999</c:v>
                </c:pt>
                <c:pt idx="41452" formatCode="General">
                  <c:v>0.28767999999999999</c:v>
                </c:pt>
                <c:pt idx="41453" formatCode="General">
                  <c:v>0.28767999999999999</c:v>
                </c:pt>
                <c:pt idx="41454" formatCode="General">
                  <c:v>0.28767999999999999</c:v>
                </c:pt>
                <c:pt idx="41455" formatCode="General">
                  <c:v>0.28767999999999999</c:v>
                </c:pt>
                <c:pt idx="41456" formatCode="General">
                  <c:v>0.28767999999999999</c:v>
                </c:pt>
                <c:pt idx="41457" formatCode="General">
                  <c:v>0.28767999999999999</c:v>
                </c:pt>
                <c:pt idx="41458" formatCode="General">
                  <c:v>0.28767999999999999</c:v>
                </c:pt>
                <c:pt idx="41459" formatCode="General">
                  <c:v>0.28767999999999999</c:v>
                </c:pt>
                <c:pt idx="41460" formatCode="General">
                  <c:v>0.28767999999999999</c:v>
                </c:pt>
                <c:pt idx="41461" formatCode="General">
                  <c:v>0.28767999999999999</c:v>
                </c:pt>
                <c:pt idx="41462" formatCode="General">
                  <c:v>0.28767999999999999</c:v>
                </c:pt>
                <c:pt idx="41463" formatCode="General">
                  <c:v>0.28767999999999999</c:v>
                </c:pt>
                <c:pt idx="41464" formatCode="General">
                  <c:v>0.28767999999999999</c:v>
                </c:pt>
                <c:pt idx="41465" formatCode="General">
                  <c:v>0.28767999999999999</c:v>
                </c:pt>
                <c:pt idx="41466" formatCode="General">
                  <c:v>0.28767999999999999</c:v>
                </c:pt>
                <c:pt idx="41467" formatCode="General">
                  <c:v>0.28766999999999998</c:v>
                </c:pt>
                <c:pt idx="41468" formatCode="General">
                  <c:v>0.28766999999999998</c:v>
                </c:pt>
                <c:pt idx="41469" formatCode="General">
                  <c:v>0.28766999999999998</c:v>
                </c:pt>
                <c:pt idx="41470" formatCode="General">
                  <c:v>0.28766999999999998</c:v>
                </c:pt>
                <c:pt idx="41471" formatCode="General">
                  <c:v>0.28766999999999998</c:v>
                </c:pt>
                <c:pt idx="41472" formatCode="General">
                  <c:v>0.28766999999999998</c:v>
                </c:pt>
                <c:pt idx="41473" formatCode="General">
                  <c:v>0.28766999999999998</c:v>
                </c:pt>
                <c:pt idx="41474" formatCode="General">
                  <c:v>0.28766999999999998</c:v>
                </c:pt>
                <c:pt idx="41475" formatCode="General">
                  <c:v>0.28766999999999998</c:v>
                </c:pt>
                <c:pt idx="41476" formatCode="General">
                  <c:v>0.28766999999999998</c:v>
                </c:pt>
                <c:pt idx="41477" formatCode="General">
                  <c:v>0.28766999999999998</c:v>
                </c:pt>
                <c:pt idx="41478" formatCode="General">
                  <c:v>0.28766999999999998</c:v>
                </c:pt>
                <c:pt idx="41479" formatCode="General">
                  <c:v>0.28766999999999998</c:v>
                </c:pt>
                <c:pt idx="41480" formatCode="General">
                  <c:v>0.28766999999999998</c:v>
                </c:pt>
                <c:pt idx="41481" formatCode="General">
                  <c:v>0.28766999999999998</c:v>
                </c:pt>
                <c:pt idx="41482" formatCode="General">
                  <c:v>0.28766999999999998</c:v>
                </c:pt>
                <c:pt idx="41483" formatCode="General">
                  <c:v>0.28766999999999998</c:v>
                </c:pt>
                <c:pt idx="41484" formatCode="General">
                  <c:v>0.28766999999999998</c:v>
                </c:pt>
                <c:pt idx="41485" formatCode="General">
                  <c:v>0.28766999999999998</c:v>
                </c:pt>
                <c:pt idx="41486" formatCode="General">
                  <c:v>0.28766999999999998</c:v>
                </c:pt>
                <c:pt idx="41487" formatCode="General">
                  <c:v>0.28766999999999998</c:v>
                </c:pt>
                <c:pt idx="41488" formatCode="General">
                  <c:v>0.28766999999999998</c:v>
                </c:pt>
                <c:pt idx="41489" formatCode="General">
                  <c:v>0.28766999999999998</c:v>
                </c:pt>
                <c:pt idx="41490" formatCode="General">
                  <c:v>0.28766999999999998</c:v>
                </c:pt>
                <c:pt idx="41491" formatCode="General">
                  <c:v>0.28766999999999998</c:v>
                </c:pt>
                <c:pt idx="41492" formatCode="General">
                  <c:v>0.28766999999999998</c:v>
                </c:pt>
                <c:pt idx="41493" formatCode="General">
                  <c:v>0.28766999999999998</c:v>
                </c:pt>
                <c:pt idx="41494" formatCode="General">
                  <c:v>0.28766999999999998</c:v>
                </c:pt>
                <c:pt idx="41495" formatCode="General">
                  <c:v>0.28766000000000003</c:v>
                </c:pt>
                <c:pt idx="41496" formatCode="General">
                  <c:v>0.28766000000000003</c:v>
                </c:pt>
                <c:pt idx="41497" formatCode="General">
                  <c:v>0.28766000000000003</c:v>
                </c:pt>
                <c:pt idx="41498" formatCode="General">
                  <c:v>0.28766000000000003</c:v>
                </c:pt>
                <c:pt idx="41499" formatCode="General">
                  <c:v>0.28766000000000003</c:v>
                </c:pt>
                <c:pt idx="41500" formatCode="General">
                  <c:v>0.28766000000000003</c:v>
                </c:pt>
                <c:pt idx="41501" formatCode="General">
                  <c:v>0.28766000000000003</c:v>
                </c:pt>
                <c:pt idx="41502" formatCode="General">
                  <c:v>0.28766000000000003</c:v>
                </c:pt>
                <c:pt idx="41503" formatCode="General">
                  <c:v>0.28766000000000003</c:v>
                </c:pt>
                <c:pt idx="41504" formatCode="General">
                  <c:v>0.28766000000000003</c:v>
                </c:pt>
                <c:pt idx="41505" formatCode="General">
                  <c:v>0.28766000000000003</c:v>
                </c:pt>
                <c:pt idx="41506" formatCode="General">
                  <c:v>0.28766000000000003</c:v>
                </c:pt>
                <c:pt idx="41507" formatCode="General">
                  <c:v>0.28766000000000003</c:v>
                </c:pt>
                <c:pt idx="41508" formatCode="General">
                  <c:v>0.28766000000000003</c:v>
                </c:pt>
                <c:pt idx="41509" formatCode="General">
                  <c:v>0.28766000000000003</c:v>
                </c:pt>
                <c:pt idx="41510" formatCode="General">
                  <c:v>0.28766000000000003</c:v>
                </c:pt>
                <c:pt idx="41511" formatCode="General">
                  <c:v>0.28766000000000003</c:v>
                </c:pt>
                <c:pt idx="41512" formatCode="General">
                  <c:v>0.28766000000000003</c:v>
                </c:pt>
                <c:pt idx="41513" formatCode="General">
                  <c:v>0.28766000000000003</c:v>
                </c:pt>
                <c:pt idx="41514" formatCode="General">
                  <c:v>0.28766000000000003</c:v>
                </c:pt>
                <c:pt idx="41515" formatCode="General">
                  <c:v>0.28766000000000003</c:v>
                </c:pt>
                <c:pt idx="41516" formatCode="General">
                  <c:v>0.28766000000000003</c:v>
                </c:pt>
                <c:pt idx="41517" formatCode="General">
                  <c:v>0.28766000000000003</c:v>
                </c:pt>
                <c:pt idx="41518" formatCode="General">
                  <c:v>0.28766000000000003</c:v>
                </c:pt>
                <c:pt idx="41519" formatCode="General">
                  <c:v>0.28766000000000003</c:v>
                </c:pt>
                <c:pt idx="41520" formatCode="General">
                  <c:v>0.28766000000000003</c:v>
                </c:pt>
                <c:pt idx="41521" formatCode="General">
                  <c:v>0.28766000000000003</c:v>
                </c:pt>
                <c:pt idx="41522" formatCode="General">
                  <c:v>0.28766000000000003</c:v>
                </c:pt>
                <c:pt idx="41523" formatCode="General">
                  <c:v>0.28766000000000003</c:v>
                </c:pt>
                <c:pt idx="41524" formatCode="General">
                  <c:v>0.28766000000000003</c:v>
                </c:pt>
                <c:pt idx="41525" formatCode="General">
                  <c:v>0.28766000000000003</c:v>
                </c:pt>
                <c:pt idx="41526" formatCode="General">
                  <c:v>0.28766000000000003</c:v>
                </c:pt>
                <c:pt idx="41527" formatCode="General">
                  <c:v>0.28766000000000003</c:v>
                </c:pt>
                <c:pt idx="41528" formatCode="General">
                  <c:v>0.28766000000000003</c:v>
                </c:pt>
                <c:pt idx="41529" formatCode="General">
                  <c:v>0.28765000000000002</c:v>
                </c:pt>
                <c:pt idx="41530" formatCode="General">
                  <c:v>0.28765000000000002</c:v>
                </c:pt>
                <c:pt idx="41531" formatCode="General">
                  <c:v>0.28765000000000002</c:v>
                </c:pt>
                <c:pt idx="41532" formatCode="General">
                  <c:v>0.28765000000000002</c:v>
                </c:pt>
                <c:pt idx="41533" formatCode="General">
                  <c:v>0.28765000000000002</c:v>
                </c:pt>
                <c:pt idx="41534" formatCode="General">
                  <c:v>0.28765000000000002</c:v>
                </c:pt>
                <c:pt idx="41535" formatCode="General">
                  <c:v>0.28765000000000002</c:v>
                </c:pt>
                <c:pt idx="41536" formatCode="General">
                  <c:v>0.28765000000000002</c:v>
                </c:pt>
                <c:pt idx="41537" formatCode="General">
                  <c:v>0.28765000000000002</c:v>
                </c:pt>
                <c:pt idx="41538" formatCode="General">
                  <c:v>0.28765000000000002</c:v>
                </c:pt>
                <c:pt idx="41539" formatCode="General">
                  <c:v>0.28765000000000002</c:v>
                </c:pt>
                <c:pt idx="41540" formatCode="General">
                  <c:v>0.28765000000000002</c:v>
                </c:pt>
                <c:pt idx="41541" formatCode="General">
                  <c:v>0.28765000000000002</c:v>
                </c:pt>
                <c:pt idx="41542" formatCode="General">
                  <c:v>0.28765000000000002</c:v>
                </c:pt>
                <c:pt idx="41543" formatCode="General">
                  <c:v>0.28765000000000002</c:v>
                </c:pt>
                <c:pt idx="41544" formatCode="General">
                  <c:v>0.28765000000000002</c:v>
                </c:pt>
                <c:pt idx="41545" formatCode="General">
                  <c:v>0.28765000000000002</c:v>
                </c:pt>
                <c:pt idx="41546" formatCode="General">
                  <c:v>0.28765000000000002</c:v>
                </c:pt>
                <c:pt idx="41547" formatCode="General">
                  <c:v>0.28765000000000002</c:v>
                </c:pt>
                <c:pt idx="41548" formatCode="General">
                  <c:v>0.28765000000000002</c:v>
                </c:pt>
                <c:pt idx="41549" formatCode="General">
                  <c:v>0.28765000000000002</c:v>
                </c:pt>
                <c:pt idx="41550" formatCode="General">
                  <c:v>0.28765000000000002</c:v>
                </c:pt>
                <c:pt idx="41551" formatCode="General">
                  <c:v>0.28765000000000002</c:v>
                </c:pt>
                <c:pt idx="41552" formatCode="General">
                  <c:v>0.28765000000000002</c:v>
                </c:pt>
                <c:pt idx="41553" formatCode="General">
                  <c:v>0.28765000000000002</c:v>
                </c:pt>
                <c:pt idx="41554" formatCode="General">
                  <c:v>0.28765000000000002</c:v>
                </c:pt>
                <c:pt idx="41555" formatCode="General">
                  <c:v>0.28765000000000002</c:v>
                </c:pt>
                <c:pt idx="41556" formatCode="General">
                  <c:v>0.28765000000000002</c:v>
                </c:pt>
                <c:pt idx="41557" formatCode="General">
                  <c:v>0.28765000000000002</c:v>
                </c:pt>
                <c:pt idx="41558" formatCode="General">
                  <c:v>0.28765000000000002</c:v>
                </c:pt>
                <c:pt idx="41559" formatCode="General">
                  <c:v>0.28765000000000002</c:v>
                </c:pt>
                <c:pt idx="41560" formatCode="General">
                  <c:v>0.28765000000000002</c:v>
                </c:pt>
                <c:pt idx="41561" formatCode="General">
                  <c:v>0.28765000000000002</c:v>
                </c:pt>
                <c:pt idx="41562" formatCode="General">
                  <c:v>0.28765000000000002</c:v>
                </c:pt>
                <c:pt idx="41563" formatCode="General">
                  <c:v>0.28765000000000002</c:v>
                </c:pt>
                <c:pt idx="41564" formatCode="General">
                  <c:v>0.28765000000000002</c:v>
                </c:pt>
                <c:pt idx="41565" formatCode="General">
                  <c:v>0.28765000000000002</c:v>
                </c:pt>
                <c:pt idx="41566" formatCode="General">
                  <c:v>0.28765000000000002</c:v>
                </c:pt>
                <c:pt idx="41567" formatCode="General">
                  <c:v>0.28765000000000002</c:v>
                </c:pt>
                <c:pt idx="41568" formatCode="General">
                  <c:v>0.28765000000000002</c:v>
                </c:pt>
                <c:pt idx="41569" formatCode="General">
                  <c:v>0.28765000000000002</c:v>
                </c:pt>
                <c:pt idx="41570" formatCode="General">
                  <c:v>0.28765000000000002</c:v>
                </c:pt>
                <c:pt idx="41571" formatCode="General">
                  <c:v>0.28765000000000002</c:v>
                </c:pt>
                <c:pt idx="41572" formatCode="General">
                  <c:v>0.28765000000000002</c:v>
                </c:pt>
                <c:pt idx="41573" formatCode="General">
                  <c:v>0.28765000000000002</c:v>
                </c:pt>
                <c:pt idx="41574" formatCode="General">
                  <c:v>0.28765000000000002</c:v>
                </c:pt>
                <c:pt idx="41575" formatCode="General">
                  <c:v>0.28765000000000002</c:v>
                </c:pt>
                <c:pt idx="41576" formatCode="General">
                  <c:v>0.28765000000000002</c:v>
                </c:pt>
                <c:pt idx="41577" formatCode="General">
                  <c:v>0.28765000000000002</c:v>
                </c:pt>
                <c:pt idx="41578" formatCode="General">
                  <c:v>0.28765000000000002</c:v>
                </c:pt>
                <c:pt idx="41579" formatCode="General">
                  <c:v>0.28765000000000002</c:v>
                </c:pt>
                <c:pt idx="41580" formatCode="General">
                  <c:v>0.28765000000000002</c:v>
                </c:pt>
                <c:pt idx="41581" formatCode="General">
                  <c:v>0.28765000000000002</c:v>
                </c:pt>
                <c:pt idx="41582" formatCode="General">
                  <c:v>0.28765000000000002</c:v>
                </c:pt>
                <c:pt idx="41583" formatCode="General">
                  <c:v>0.28765000000000002</c:v>
                </c:pt>
                <c:pt idx="41584" formatCode="General">
                  <c:v>0.28765000000000002</c:v>
                </c:pt>
                <c:pt idx="41585" formatCode="General">
                  <c:v>0.28765000000000002</c:v>
                </c:pt>
                <c:pt idx="41586" formatCode="General">
                  <c:v>0.28765000000000002</c:v>
                </c:pt>
                <c:pt idx="41587" formatCode="General">
                  <c:v>0.28765000000000002</c:v>
                </c:pt>
                <c:pt idx="41588" formatCode="General">
                  <c:v>0.28765000000000002</c:v>
                </c:pt>
                <c:pt idx="41589" formatCode="General">
                  <c:v>0.28765000000000002</c:v>
                </c:pt>
                <c:pt idx="41590" formatCode="General">
                  <c:v>0.28765000000000002</c:v>
                </c:pt>
                <c:pt idx="41591" formatCode="General">
                  <c:v>0.28765000000000002</c:v>
                </c:pt>
                <c:pt idx="41592" formatCode="General">
                  <c:v>0.28765000000000002</c:v>
                </c:pt>
                <c:pt idx="41593" formatCode="General">
                  <c:v>0.28765000000000002</c:v>
                </c:pt>
                <c:pt idx="41594" formatCode="General">
                  <c:v>0.28765000000000002</c:v>
                </c:pt>
                <c:pt idx="41595" formatCode="General">
                  <c:v>0.28765000000000002</c:v>
                </c:pt>
                <c:pt idx="41596" formatCode="General">
                  <c:v>0.28765000000000002</c:v>
                </c:pt>
                <c:pt idx="41597" formatCode="General">
                  <c:v>0.28765000000000002</c:v>
                </c:pt>
                <c:pt idx="41598" formatCode="General">
                  <c:v>0.28765000000000002</c:v>
                </c:pt>
                <c:pt idx="41599" formatCode="General">
                  <c:v>0.28765000000000002</c:v>
                </c:pt>
                <c:pt idx="41600" formatCode="General">
                  <c:v>0.28765000000000002</c:v>
                </c:pt>
                <c:pt idx="41601" formatCode="General">
                  <c:v>0.28765000000000002</c:v>
                </c:pt>
                <c:pt idx="41602" formatCode="General">
                  <c:v>0.28765000000000002</c:v>
                </c:pt>
                <c:pt idx="41603" formatCode="General">
                  <c:v>0.28765000000000002</c:v>
                </c:pt>
                <c:pt idx="41604" formatCode="General">
                  <c:v>0.28765000000000002</c:v>
                </c:pt>
                <c:pt idx="41605" formatCode="General">
                  <c:v>0.28765000000000002</c:v>
                </c:pt>
                <c:pt idx="41606" formatCode="General">
                  <c:v>0.28765000000000002</c:v>
                </c:pt>
                <c:pt idx="41607" formatCode="General">
                  <c:v>0.28765000000000002</c:v>
                </c:pt>
                <c:pt idx="41608" formatCode="General">
                  <c:v>0.28765000000000002</c:v>
                </c:pt>
                <c:pt idx="41609" formatCode="General">
                  <c:v>0.28765000000000002</c:v>
                </c:pt>
                <c:pt idx="41610" formatCode="General">
                  <c:v>0.28765000000000002</c:v>
                </c:pt>
                <c:pt idx="41611" formatCode="General">
                  <c:v>0.28765000000000002</c:v>
                </c:pt>
                <c:pt idx="41612" formatCode="General">
                  <c:v>0.28765000000000002</c:v>
                </c:pt>
                <c:pt idx="41613" formatCode="General">
                  <c:v>0.28765000000000002</c:v>
                </c:pt>
                <c:pt idx="41614" formatCode="General">
                  <c:v>0.28765000000000002</c:v>
                </c:pt>
                <c:pt idx="41615" formatCode="General">
                  <c:v>0.28765000000000002</c:v>
                </c:pt>
                <c:pt idx="41616" formatCode="General">
                  <c:v>0.28765000000000002</c:v>
                </c:pt>
                <c:pt idx="41617" formatCode="General">
                  <c:v>0.28765000000000002</c:v>
                </c:pt>
                <c:pt idx="41618" formatCode="General">
                  <c:v>0.28765000000000002</c:v>
                </c:pt>
                <c:pt idx="41619" formatCode="General">
                  <c:v>0.28765000000000002</c:v>
                </c:pt>
                <c:pt idx="41620" formatCode="General">
                  <c:v>0.28765000000000002</c:v>
                </c:pt>
                <c:pt idx="41621" formatCode="General">
                  <c:v>0.28765000000000002</c:v>
                </c:pt>
                <c:pt idx="41622" formatCode="General">
                  <c:v>0.28765000000000002</c:v>
                </c:pt>
                <c:pt idx="41623" formatCode="General">
                  <c:v>0.28765000000000002</c:v>
                </c:pt>
                <c:pt idx="41624" formatCode="General">
                  <c:v>0.28765000000000002</c:v>
                </c:pt>
                <c:pt idx="41625" formatCode="General">
                  <c:v>0.28765000000000002</c:v>
                </c:pt>
                <c:pt idx="41626" formatCode="General">
                  <c:v>0.28765000000000002</c:v>
                </c:pt>
                <c:pt idx="41627" formatCode="General">
                  <c:v>0.28765000000000002</c:v>
                </c:pt>
                <c:pt idx="41628" formatCode="General">
                  <c:v>0.28765000000000002</c:v>
                </c:pt>
                <c:pt idx="41629" formatCode="General">
                  <c:v>0.28765000000000002</c:v>
                </c:pt>
                <c:pt idx="41630" formatCode="General">
                  <c:v>0.28765000000000002</c:v>
                </c:pt>
                <c:pt idx="41631" formatCode="General">
                  <c:v>0.28765000000000002</c:v>
                </c:pt>
                <c:pt idx="41632" formatCode="General">
                  <c:v>0.28765000000000002</c:v>
                </c:pt>
                <c:pt idx="41633" formatCode="General">
                  <c:v>0.28765000000000002</c:v>
                </c:pt>
                <c:pt idx="41634" formatCode="General">
                  <c:v>0.28765000000000002</c:v>
                </c:pt>
                <c:pt idx="41635" formatCode="General">
                  <c:v>0.28765000000000002</c:v>
                </c:pt>
                <c:pt idx="41636" formatCode="General">
                  <c:v>0.28765000000000002</c:v>
                </c:pt>
                <c:pt idx="41637" formatCode="General">
                  <c:v>0.28765000000000002</c:v>
                </c:pt>
                <c:pt idx="41638" formatCode="General">
                  <c:v>0.28765000000000002</c:v>
                </c:pt>
                <c:pt idx="41639" formatCode="General">
                  <c:v>0.28765000000000002</c:v>
                </c:pt>
                <c:pt idx="41640" formatCode="General">
                  <c:v>0.28765000000000002</c:v>
                </c:pt>
                <c:pt idx="41641" formatCode="General">
                  <c:v>0.28765000000000002</c:v>
                </c:pt>
                <c:pt idx="41642" formatCode="General">
                  <c:v>0.28765000000000002</c:v>
                </c:pt>
                <c:pt idx="41643" formatCode="General">
                  <c:v>0.28765000000000002</c:v>
                </c:pt>
                <c:pt idx="41644" formatCode="General">
                  <c:v>0.28766000000000003</c:v>
                </c:pt>
                <c:pt idx="41645" formatCode="General">
                  <c:v>0.28766000000000003</c:v>
                </c:pt>
                <c:pt idx="41646" formatCode="General">
                  <c:v>0.28766000000000003</c:v>
                </c:pt>
                <c:pt idx="41647" formatCode="General">
                  <c:v>0.28766000000000003</c:v>
                </c:pt>
                <c:pt idx="41648" formatCode="General">
                  <c:v>0.28766000000000003</c:v>
                </c:pt>
                <c:pt idx="41649" formatCode="General">
                  <c:v>0.28766000000000003</c:v>
                </c:pt>
                <c:pt idx="41650" formatCode="General">
                  <c:v>0.28766000000000003</c:v>
                </c:pt>
                <c:pt idx="41651" formatCode="General">
                  <c:v>0.28766000000000003</c:v>
                </c:pt>
                <c:pt idx="41652" formatCode="General">
                  <c:v>0.28766000000000003</c:v>
                </c:pt>
                <c:pt idx="41653" formatCode="General">
                  <c:v>0.28766000000000003</c:v>
                </c:pt>
                <c:pt idx="41654" formatCode="General">
                  <c:v>0.28766000000000003</c:v>
                </c:pt>
                <c:pt idx="41655" formatCode="General">
                  <c:v>0.28766000000000003</c:v>
                </c:pt>
                <c:pt idx="41656" formatCode="General">
                  <c:v>0.28766000000000003</c:v>
                </c:pt>
                <c:pt idx="41657" formatCode="General">
                  <c:v>0.28766000000000003</c:v>
                </c:pt>
                <c:pt idx="41658" formatCode="General">
                  <c:v>0.28766000000000003</c:v>
                </c:pt>
                <c:pt idx="41659" formatCode="General">
                  <c:v>0.28766000000000003</c:v>
                </c:pt>
                <c:pt idx="41660" formatCode="General">
                  <c:v>0.28766000000000003</c:v>
                </c:pt>
                <c:pt idx="41661" formatCode="General">
                  <c:v>0.28766000000000003</c:v>
                </c:pt>
                <c:pt idx="41662" formatCode="General">
                  <c:v>0.28766000000000003</c:v>
                </c:pt>
                <c:pt idx="41663" formatCode="General">
                  <c:v>0.28766000000000003</c:v>
                </c:pt>
                <c:pt idx="41664" formatCode="General">
                  <c:v>0.28766000000000003</c:v>
                </c:pt>
                <c:pt idx="41665" formatCode="General">
                  <c:v>0.28766000000000003</c:v>
                </c:pt>
                <c:pt idx="41666" formatCode="General">
                  <c:v>0.28766000000000003</c:v>
                </c:pt>
                <c:pt idx="41667" formatCode="General">
                  <c:v>0.28766000000000003</c:v>
                </c:pt>
                <c:pt idx="41668" formatCode="General">
                  <c:v>0.28766000000000003</c:v>
                </c:pt>
                <c:pt idx="41669" formatCode="General">
                  <c:v>0.28766000000000003</c:v>
                </c:pt>
                <c:pt idx="41670" formatCode="General">
                  <c:v>0.28766000000000003</c:v>
                </c:pt>
                <c:pt idx="41671" formatCode="General">
                  <c:v>0.28766000000000003</c:v>
                </c:pt>
                <c:pt idx="41672" formatCode="General">
                  <c:v>0.28766000000000003</c:v>
                </c:pt>
                <c:pt idx="41673" formatCode="General">
                  <c:v>0.28766000000000003</c:v>
                </c:pt>
                <c:pt idx="41674" formatCode="General">
                  <c:v>0.28766000000000003</c:v>
                </c:pt>
                <c:pt idx="41675" formatCode="General">
                  <c:v>0.28766000000000003</c:v>
                </c:pt>
                <c:pt idx="41676" formatCode="General">
                  <c:v>0.28766000000000003</c:v>
                </c:pt>
                <c:pt idx="41677" formatCode="General">
                  <c:v>0.28766000000000003</c:v>
                </c:pt>
                <c:pt idx="41678" formatCode="General">
                  <c:v>0.28766000000000003</c:v>
                </c:pt>
                <c:pt idx="41679" formatCode="General">
                  <c:v>0.28766000000000003</c:v>
                </c:pt>
                <c:pt idx="41680" formatCode="General">
                  <c:v>0.28766000000000003</c:v>
                </c:pt>
                <c:pt idx="41681" formatCode="General">
                  <c:v>0.28766000000000003</c:v>
                </c:pt>
                <c:pt idx="41682" formatCode="General">
                  <c:v>0.28766000000000003</c:v>
                </c:pt>
                <c:pt idx="41683" formatCode="General">
                  <c:v>0.28766000000000003</c:v>
                </c:pt>
                <c:pt idx="41684" formatCode="General">
                  <c:v>0.28766000000000003</c:v>
                </c:pt>
                <c:pt idx="41685" formatCode="General">
                  <c:v>0.28766000000000003</c:v>
                </c:pt>
                <c:pt idx="41686" formatCode="General">
                  <c:v>0.28766000000000003</c:v>
                </c:pt>
                <c:pt idx="41687" formatCode="General">
                  <c:v>0.28766000000000003</c:v>
                </c:pt>
                <c:pt idx="41688" formatCode="General">
                  <c:v>0.28766000000000003</c:v>
                </c:pt>
                <c:pt idx="41689" formatCode="General">
                  <c:v>0.28766000000000003</c:v>
                </c:pt>
                <c:pt idx="41690" formatCode="General">
                  <c:v>0.28766000000000003</c:v>
                </c:pt>
                <c:pt idx="41691" formatCode="General">
                  <c:v>0.28766000000000003</c:v>
                </c:pt>
                <c:pt idx="41692" formatCode="General">
                  <c:v>0.28766000000000003</c:v>
                </c:pt>
                <c:pt idx="41693" formatCode="General">
                  <c:v>0.28766000000000003</c:v>
                </c:pt>
                <c:pt idx="41694" formatCode="General">
                  <c:v>0.28766000000000003</c:v>
                </c:pt>
                <c:pt idx="41695" formatCode="General">
                  <c:v>0.28766000000000003</c:v>
                </c:pt>
                <c:pt idx="41696" formatCode="General">
                  <c:v>0.28766000000000003</c:v>
                </c:pt>
                <c:pt idx="41697" formatCode="General">
                  <c:v>0.28766000000000003</c:v>
                </c:pt>
                <c:pt idx="41698" formatCode="General">
                  <c:v>0.28766000000000003</c:v>
                </c:pt>
                <c:pt idx="41699" formatCode="General">
                  <c:v>0.28766000000000003</c:v>
                </c:pt>
                <c:pt idx="41700" formatCode="General">
                  <c:v>0.28766000000000003</c:v>
                </c:pt>
                <c:pt idx="41701" formatCode="General">
                  <c:v>0.28766000000000003</c:v>
                </c:pt>
                <c:pt idx="41702" formatCode="General">
                  <c:v>0.28766000000000003</c:v>
                </c:pt>
                <c:pt idx="41703" formatCode="General">
                  <c:v>0.28766000000000003</c:v>
                </c:pt>
                <c:pt idx="41704" formatCode="General">
                  <c:v>0.28766000000000003</c:v>
                </c:pt>
                <c:pt idx="41705" formatCode="General">
                  <c:v>0.28766000000000003</c:v>
                </c:pt>
                <c:pt idx="41706" formatCode="General">
                  <c:v>0.28766000000000003</c:v>
                </c:pt>
                <c:pt idx="41707" formatCode="General">
                  <c:v>0.28766000000000003</c:v>
                </c:pt>
                <c:pt idx="41708" formatCode="General">
                  <c:v>0.28766000000000003</c:v>
                </c:pt>
                <c:pt idx="41709" formatCode="General">
                  <c:v>0.28766000000000003</c:v>
                </c:pt>
                <c:pt idx="41710" formatCode="General">
                  <c:v>0.28766000000000003</c:v>
                </c:pt>
                <c:pt idx="41711" formatCode="General">
                  <c:v>0.28766000000000003</c:v>
                </c:pt>
                <c:pt idx="41712" formatCode="General">
                  <c:v>0.28766000000000003</c:v>
                </c:pt>
                <c:pt idx="41713" formatCode="General">
                  <c:v>0.28766000000000003</c:v>
                </c:pt>
                <c:pt idx="41714" formatCode="General">
                  <c:v>0.28766000000000003</c:v>
                </c:pt>
                <c:pt idx="41715" formatCode="General">
                  <c:v>0.28766000000000003</c:v>
                </c:pt>
                <c:pt idx="41716" formatCode="General">
                  <c:v>0.28766000000000003</c:v>
                </c:pt>
                <c:pt idx="41717" formatCode="General">
                  <c:v>0.28766000000000003</c:v>
                </c:pt>
                <c:pt idx="41718" formatCode="General">
                  <c:v>0.28766000000000003</c:v>
                </c:pt>
                <c:pt idx="41719" formatCode="General">
                  <c:v>0.28766000000000003</c:v>
                </c:pt>
                <c:pt idx="41720" formatCode="General">
                  <c:v>0.28766000000000003</c:v>
                </c:pt>
                <c:pt idx="41721" formatCode="General">
                  <c:v>0.28766000000000003</c:v>
                </c:pt>
                <c:pt idx="41722" formatCode="General">
                  <c:v>0.28766000000000003</c:v>
                </c:pt>
                <c:pt idx="41723" formatCode="General">
                  <c:v>0.28766000000000003</c:v>
                </c:pt>
                <c:pt idx="41724" formatCode="General">
                  <c:v>0.28766000000000003</c:v>
                </c:pt>
                <c:pt idx="41725" formatCode="General">
                  <c:v>0.28766000000000003</c:v>
                </c:pt>
                <c:pt idx="41726" formatCode="General">
                  <c:v>0.28766000000000003</c:v>
                </c:pt>
                <c:pt idx="41727" formatCode="General">
                  <c:v>0.28766000000000003</c:v>
                </c:pt>
                <c:pt idx="41728" formatCode="General">
                  <c:v>0.28766000000000003</c:v>
                </c:pt>
                <c:pt idx="41729" formatCode="General">
                  <c:v>0.28766000000000003</c:v>
                </c:pt>
                <c:pt idx="41730" formatCode="General">
                  <c:v>0.28766000000000003</c:v>
                </c:pt>
                <c:pt idx="41731" formatCode="General">
                  <c:v>0.28766000000000003</c:v>
                </c:pt>
                <c:pt idx="41732" formatCode="General">
                  <c:v>0.28766000000000003</c:v>
                </c:pt>
                <c:pt idx="41733" formatCode="General">
                  <c:v>0.28766000000000003</c:v>
                </c:pt>
                <c:pt idx="41734" formatCode="General">
                  <c:v>0.28766000000000003</c:v>
                </c:pt>
                <c:pt idx="41735" formatCode="General">
                  <c:v>0.28766000000000003</c:v>
                </c:pt>
                <c:pt idx="41736" formatCode="General">
                  <c:v>0.28766000000000003</c:v>
                </c:pt>
                <c:pt idx="41737" formatCode="General">
                  <c:v>0.28766000000000003</c:v>
                </c:pt>
                <c:pt idx="41738" formatCode="General">
                  <c:v>0.28766000000000003</c:v>
                </c:pt>
                <c:pt idx="41739" formatCode="General">
                  <c:v>0.28766000000000003</c:v>
                </c:pt>
                <c:pt idx="41740" formatCode="General">
                  <c:v>0.28766000000000003</c:v>
                </c:pt>
                <c:pt idx="41741" formatCode="General">
                  <c:v>0.28766000000000003</c:v>
                </c:pt>
                <c:pt idx="41742" formatCode="General">
                  <c:v>0.28766000000000003</c:v>
                </c:pt>
                <c:pt idx="41743" formatCode="General">
                  <c:v>0.28766000000000003</c:v>
                </c:pt>
                <c:pt idx="41744" formatCode="General">
                  <c:v>0.28766000000000003</c:v>
                </c:pt>
                <c:pt idx="41745" formatCode="General">
                  <c:v>0.28766000000000003</c:v>
                </c:pt>
                <c:pt idx="41746" formatCode="General">
                  <c:v>0.28766000000000003</c:v>
                </c:pt>
                <c:pt idx="41747" formatCode="General">
                  <c:v>0.28766000000000003</c:v>
                </c:pt>
                <c:pt idx="41748" formatCode="General">
                  <c:v>0.28766000000000003</c:v>
                </c:pt>
                <c:pt idx="41749" formatCode="General">
                  <c:v>0.28766000000000003</c:v>
                </c:pt>
                <c:pt idx="41750" formatCode="General">
                  <c:v>0.28766000000000003</c:v>
                </c:pt>
                <c:pt idx="41751" formatCode="General">
                  <c:v>0.28766000000000003</c:v>
                </c:pt>
                <c:pt idx="41752" formatCode="General">
                  <c:v>0.28766000000000003</c:v>
                </c:pt>
                <c:pt idx="41753" formatCode="General">
                  <c:v>0.28766000000000003</c:v>
                </c:pt>
                <c:pt idx="41754" formatCode="General">
                  <c:v>0.28766000000000003</c:v>
                </c:pt>
                <c:pt idx="41755" formatCode="General">
                  <c:v>0.28766000000000003</c:v>
                </c:pt>
                <c:pt idx="41756" formatCode="General">
                  <c:v>0.28766000000000003</c:v>
                </c:pt>
                <c:pt idx="41757" formatCode="General">
                  <c:v>0.28766000000000003</c:v>
                </c:pt>
                <c:pt idx="41758" formatCode="General">
                  <c:v>0.28766000000000003</c:v>
                </c:pt>
                <c:pt idx="41759" formatCode="General">
                  <c:v>0.28766000000000003</c:v>
                </c:pt>
                <c:pt idx="41760" formatCode="General">
                  <c:v>0.28766000000000003</c:v>
                </c:pt>
                <c:pt idx="41761" formatCode="General">
                  <c:v>0.28766000000000003</c:v>
                </c:pt>
                <c:pt idx="41762" formatCode="General">
                  <c:v>0.28766000000000003</c:v>
                </c:pt>
                <c:pt idx="41763" formatCode="General">
                  <c:v>0.28766000000000003</c:v>
                </c:pt>
                <c:pt idx="41764" formatCode="General">
                  <c:v>0.28766000000000003</c:v>
                </c:pt>
                <c:pt idx="41765" formatCode="General">
                  <c:v>0.28766000000000003</c:v>
                </c:pt>
                <c:pt idx="41766" formatCode="General">
                  <c:v>0.28766000000000003</c:v>
                </c:pt>
                <c:pt idx="41767" formatCode="General">
                  <c:v>0.28766000000000003</c:v>
                </c:pt>
                <c:pt idx="41768" formatCode="General">
                  <c:v>0.28766000000000003</c:v>
                </c:pt>
                <c:pt idx="41769" formatCode="General">
                  <c:v>0.28766000000000003</c:v>
                </c:pt>
                <c:pt idx="41770" formatCode="General">
                  <c:v>0.28766000000000003</c:v>
                </c:pt>
                <c:pt idx="41771" formatCode="General">
                  <c:v>0.28766000000000003</c:v>
                </c:pt>
                <c:pt idx="41772" formatCode="General">
                  <c:v>0.28766000000000003</c:v>
                </c:pt>
                <c:pt idx="41773" formatCode="General">
                  <c:v>0.28766000000000003</c:v>
                </c:pt>
                <c:pt idx="41774" formatCode="General">
                  <c:v>0.28766000000000003</c:v>
                </c:pt>
                <c:pt idx="41775" formatCode="General">
                  <c:v>0.28766000000000003</c:v>
                </c:pt>
                <c:pt idx="41776" formatCode="General">
                  <c:v>0.28766000000000003</c:v>
                </c:pt>
                <c:pt idx="41777" formatCode="General">
                  <c:v>0.28766000000000003</c:v>
                </c:pt>
                <c:pt idx="41778" formatCode="General">
                  <c:v>0.28766000000000003</c:v>
                </c:pt>
                <c:pt idx="41779" formatCode="General">
                  <c:v>0.28766000000000003</c:v>
                </c:pt>
                <c:pt idx="41780" formatCode="General">
                  <c:v>0.28766000000000003</c:v>
                </c:pt>
                <c:pt idx="41781" formatCode="General">
                  <c:v>0.28766000000000003</c:v>
                </c:pt>
                <c:pt idx="41782" formatCode="General">
                  <c:v>0.28766000000000003</c:v>
                </c:pt>
                <c:pt idx="41783" formatCode="General">
                  <c:v>0.28766000000000003</c:v>
                </c:pt>
                <c:pt idx="41784" formatCode="General">
                  <c:v>0.28766000000000003</c:v>
                </c:pt>
                <c:pt idx="41785" formatCode="General">
                  <c:v>0.28766000000000003</c:v>
                </c:pt>
                <c:pt idx="41786" formatCode="General">
                  <c:v>0.28766000000000003</c:v>
                </c:pt>
                <c:pt idx="41787" formatCode="General">
                  <c:v>0.28766000000000003</c:v>
                </c:pt>
                <c:pt idx="41788" formatCode="General">
                  <c:v>0.28766000000000003</c:v>
                </c:pt>
                <c:pt idx="41789" formatCode="General">
                  <c:v>0.28766000000000003</c:v>
                </c:pt>
                <c:pt idx="41790" formatCode="General">
                  <c:v>0.28766000000000003</c:v>
                </c:pt>
                <c:pt idx="41791" formatCode="General">
                  <c:v>0.28766000000000003</c:v>
                </c:pt>
                <c:pt idx="41792" formatCode="General">
                  <c:v>0.28766000000000003</c:v>
                </c:pt>
                <c:pt idx="41793" formatCode="General">
                  <c:v>0.28766000000000003</c:v>
                </c:pt>
                <c:pt idx="41794" formatCode="General">
                  <c:v>0.28766000000000003</c:v>
                </c:pt>
                <c:pt idx="41795" formatCode="General">
                  <c:v>0.28766000000000003</c:v>
                </c:pt>
                <c:pt idx="41796" formatCode="General">
                  <c:v>0.28766000000000003</c:v>
                </c:pt>
                <c:pt idx="41797" formatCode="General">
                  <c:v>0.28766000000000003</c:v>
                </c:pt>
                <c:pt idx="41798" formatCode="General">
                  <c:v>0.28766000000000003</c:v>
                </c:pt>
                <c:pt idx="41799" formatCode="General">
                  <c:v>0.28766000000000003</c:v>
                </c:pt>
                <c:pt idx="41800" formatCode="General">
                  <c:v>0.28766000000000003</c:v>
                </c:pt>
                <c:pt idx="41801" formatCode="General">
                  <c:v>0.28766000000000003</c:v>
                </c:pt>
                <c:pt idx="41802" formatCode="General">
                  <c:v>0.28766000000000003</c:v>
                </c:pt>
                <c:pt idx="41803" formatCode="General">
                  <c:v>0.28766000000000003</c:v>
                </c:pt>
                <c:pt idx="41804" formatCode="General">
                  <c:v>0.28766000000000003</c:v>
                </c:pt>
                <c:pt idx="41805" formatCode="General">
                  <c:v>0.28766000000000003</c:v>
                </c:pt>
                <c:pt idx="41806" formatCode="General">
                  <c:v>0.28766000000000003</c:v>
                </c:pt>
                <c:pt idx="41807" formatCode="General">
                  <c:v>0.28766000000000003</c:v>
                </c:pt>
                <c:pt idx="41808" formatCode="General">
                  <c:v>0.28766000000000003</c:v>
                </c:pt>
                <c:pt idx="41809" formatCode="General">
                  <c:v>0.28766000000000003</c:v>
                </c:pt>
                <c:pt idx="41810" formatCode="General">
                  <c:v>0.28766000000000003</c:v>
                </c:pt>
                <c:pt idx="41811" formatCode="General">
                  <c:v>0.28766000000000003</c:v>
                </c:pt>
                <c:pt idx="41812" formatCode="General">
                  <c:v>0.28766000000000003</c:v>
                </c:pt>
                <c:pt idx="41813" formatCode="General">
                  <c:v>0.28766000000000003</c:v>
                </c:pt>
                <c:pt idx="41814" formatCode="General">
                  <c:v>0.28766000000000003</c:v>
                </c:pt>
                <c:pt idx="41815" formatCode="General">
                  <c:v>0.28766000000000003</c:v>
                </c:pt>
                <c:pt idx="41816" formatCode="General">
                  <c:v>0.28766000000000003</c:v>
                </c:pt>
                <c:pt idx="41817" formatCode="General">
                  <c:v>0.28766000000000003</c:v>
                </c:pt>
                <c:pt idx="41818" formatCode="General">
                  <c:v>0.28766000000000003</c:v>
                </c:pt>
                <c:pt idx="41819" formatCode="General">
                  <c:v>0.28766000000000003</c:v>
                </c:pt>
                <c:pt idx="41820" formatCode="General">
                  <c:v>0.28766000000000003</c:v>
                </c:pt>
                <c:pt idx="41821" formatCode="General">
                  <c:v>0.28766000000000003</c:v>
                </c:pt>
                <c:pt idx="41822" formatCode="General">
                  <c:v>0.28766000000000003</c:v>
                </c:pt>
                <c:pt idx="41823" formatCode="General">
                  <c:v>0.28766000000000003</c:v>
                </c:pt>
                <c:pt idx="41824" formatCode="General">
                  <c:v>0.28766000000000003</c:v>
                </c:pt>
                <c:pt idx="41825" formatCode="General">
                  <c:v>0.28766000000000003</c:v>
                </c:pt>
                <c:pt idx="41826" formatCode="General">
                  <c:v>0.28766000000000003</c:v>
                </c:pt>
                <c:pt idx="41827" formatCode="General">
                  <c:v>0.28766000000000003</c:v>
                </c:pt>
                <c:pt idx="41828" formatCode="General">
                  <c:v>0.28766000000000003</c:v>
                </c:pt>
                <c:pt idx="41829" formatCode="General">
                  <c:v>0.28766000000000003</c:v>
                </c:pt>
                <c:pt idx="41830" formatCode="General">
                  <c:v>0.28766000000000003</c:v>
                </c:pt>
                <c:pt idx="41831" formatCode="General">
                  <c:v>0.28766000000000003</c:v>
                </c:pt>
                <c:pt idx="41832" formatCode="General">
                  <c:v>0.28766000000000003</c:v>
                </c:pt>
                <c:pt idx="41833" formatCode="General">
                  <c:v>0.28766000000000003</c:v>
                </c:pt>
                <c:pt idx="41834" formatCode="General">
                  <c:v>0.28766000000000003</c:v>
                </c:pt>
                <c:pt idx="41835" formatCode="General">
                  <c:v>0.28766000000000003</c:v>
                </c:pt>
                <c:pt idx="41836" formatCode="General">
                  <c:v>0.28766000000000003</c:v>
                </c:pt>
                <c:pt idx="41837" formatCode="General">
                  <c:v>0.28766000000000003</c:v>
                </c:pt>
                <c:pt idx="41838" formatCode="General">
                  <c:v>0.28766000000000003</c:v>
                </c:pt>
                <c:pt idx="41839" formatCode="General">
                  <c:v>0.28765000000000002</c:v>
                </c:pt>
                <c:pt idx="41840" formatCode="General">
                  <c:v>0.28765000000000002</c:v>
                </c:pt>
                <c:pt idx="41841" formatCode="General">
                  <c:v>0.28765000000000002</c:v>
                </c:pt>
                <c:pt idx="41842" formatCode="General">
                  <c:v>0.28765000000000002</c:v>
                </c:pt>
                <c:pt idx="41843" formatCode="General">
                  <c:v>0.28765000000000002</c:v>
                </c:pt>
                <c:pt idx="41844" formatCode="General">
                  <c:v>0.28765000000000002</c:v>
                </c:pt>
                <c:pt idx="41845" formatCode="General">
                  <c:v>0.28765000000000002</c:v>
                </c:pt>
                <c:pt idx="41846" formatCode="General">
                  <c:v>0.28765000000000002</c:v>
                </c:pt>
                <c:pt idx="41847" formatCode="General">
                  <c:v>0.28765000000000002</c:v>
                </c:pt>
                <c:pt idx="41848" formatCode="General">
                  <c:v>0.28765000000000002</c:v>
                </c:pt>
                <c:pt idx="41849" formatCode="General">
                  <c:v>0.28765000000000002</c:v>
                </c:pt>
                <c:pt idx="41850" formatCode="General">
                  <c:v>0.28765000000000002</c:v>
                </c:pt>
                <c:pt idx="41851" formatCode="General">
                  <c:v>0.28765000000000002</c:v>
                </c:pt>
                <c:pt idx="41852" formatCode="General">
                  <c:v>0.28765000000000002</c:v>
                </c:pt>
                <c:pt idx="41853" formatCode="General">
                  <c:v>0.28765000000000002</c:v>
                </c:pt>
                <c:pt idx="41854" formatCode="General">
                  <c:v>0.28765000000000002</c:v>
                </c:pt>
                <c:pt idx="41855" formatCode="General">
                  <c:v>0.28765000000000002</c:v>
                </c:pt>
                <c:pt idx="41856" formatCode="General">
                  <c:v>0.28765000000000002</c:v>
                </c:pt>
                <c:pt idx="41857" formatCode="General">
                  <c:v>0.28765000000000002</c:v>
                </c:pt>
                <c:pt idx="41858" formatCode="General">
                  <c:v>0.28765000000000002</c:v>
                </c:pt>
                <c:pt idx="41859" formatCode="General">
                  <c:v>0.28765000000000002</c:v>
                </c:pt>
                <c:pt idx="41860" formatCode="General">
                  <c:v>0.28765000000000002</c:v>
                </c:pt>
                <c:pt idx="41861" formatCode="General">
                  <c:v>0.28765000000000002</c:v>
                </c:pt>
                <c:pt idx="41862" formatCode="General">
                  <c:v>0.28765000000000002</c:v>
                </c:pt>
                <c:pt idx="41863" formatCode="General">
                  <c:v>0.28765000000000002</c:v>
                </c:pt>
                <c:pt idx="41864" formatCode="General">
                  <c:v>0.28765000000000002</c:v>
                </c:pt>
                <c:pt idx="41865" formatCode="General">
                  <c:v>0.28765000000000002</c:v>
                </c:pt>
                <c:pt idx="41866" formatCode="General">
                  <c:v>0.28765000000000002</c:v>
                </c:pt>
                <c:pt idx="41867" formatCode="General">
                  <c:v>0.28765000000000002</c:v>
                </c:pt>
                <c:pt idx="41868" formatCode="General">
                  <c:v>0.28765000000000002</c:v>
                </c:pt>
                <c:pt idx="41869" formatCode="General">
                  <c:v>0.28765000000000002</c:v>
                </c:pt>
                <c:pt idx="41870" formatCode="General">
                  <c:v>0.28765000000000002</c:v>
                </c:pt>
                <c:pt idx="41871" formatCode="General">
                  <c:v>0.28765000000000002</c:v>
                </c:pt>
                <c:pt idx="41872" formatCode="General">
                  <c:v>0.28765000000000002</c:v>
                </c:pt>
                <c:pt idx="41873" formatCode="General">
                  <c:v>0.28765000000000002</c:v>
                </c:pt>
                <c:pt idx="41874" formatCode="General">
                  <c:v>0.28765000000000002</c:v>
                </c:pt>
                <c:pt idx="41875" formatCode="General">
                  <c:v>0.28765000000000002</c:v>
                </c:pt>
                <c:pt idx="41876" formatCode="General">
                  <c:v>0.28765000000000002</c:v>
                </c:pt>
                <c:pt idx="41877" formatCode="General">
                  <c:v>0.28765000000000002</c:v>
                </c:pt>
                <c:pt idx="41878" formatCode="General">
                  <c:v>0.28765000000000002</c:v>
                </c:pt>
                <c:pt idx="41879" formatCode="General">
                  <c:v>0.28765000000000002</c:v>
                </c:pt>
                <c:pt idx="41880" formatCode="General">
                  <c:v>0.28765000000000002</c:v>
                </c:pt>
                <c:pt idx="41881" formatCode="General">
                  <c:v>0.28765000000000002</c:v>
                </c:pt>
                <c:pt idx="41882" formatCode="General">
                  <c:v>0.28765000000000002</c:v>
                </c:pt>
                <c:pt idx="41883" formatCode="General">
                  <c:v>0.28765000000000002</c:v>
                </c:pt>
                <c:pt idx="41884" formatCode="General">
                  <c:v>0.28765000000000002</c:v>
                </c:pt>
                <c:pt idx="41885" formatCode="General">
                  <c:v>0.28765000000000002</c:v>
                </c:pt>
                <c:pt idx="41886" formatCode="General">
                  <c:v>0.28765000000000002</c:v>
                </c:pt>
                <c:pt idx="41887" formatCode="General">
                  <c:v>0.28765000000000002</c:v>
                </c:pt>
                <c:pt idx="41888" formatCode="General">
                  <c:v>0.28765000000000002</c:v>
                </c:pt>
                <c:pt idx="41889" formatCode="General">
                  <c:v>0.28765000000000002</c:v>
                </c:pt>
                <c:pt idx="41890" formatCode="General">
                  <c:v>0.28765000000000002</c:v>
                </c:pt>
                <c:pt idx="41891" formatCode="General">
                  <c:v>0.28765000000000002</c:v>
                </c:pt>
                <c:pt idx="41892" formatCode="General">
                  <c:v>0.28765000000000002</c:v>
                </c:pt>
                <c:pt idx="41893" formatCode="General">
                  <c:v>0.28765000000000002</c:v>
                </c:pt>
                <c:pt idx="41894" formatCode="General">
                  <c:v>0.28765000000000002</c:v>
                </c:pt>
                <c:pt idx="41895" formatCode="General">
                  <c:v>0.28765000000000002</c:v>
                </c:pt>
                <c:pt idx="41896" formatCode="General">
                  <c:v>0.28765000000000002</c:v>
                </c:pt>
                <c:pt idx="41897" formatCode="General">
                  <c:v>0.28765000000000002</c:v>
                </c:pt>
                <c:pt idx="41898" formatCode="General">
                  <c:v>0.28765000000000002</c:v>
                </c:pt>
                <c:pt idx="41899" formatCode="General">
                  <c:v>0.28765000000000002</c:v>
                </c:pt>
                <c:pt idx="41900" formatCode="General">
                  <c:v>0.28765000000000002</c:v>
                </c:pt>
                <c:pt idx="41901" formatCode="General">
                  <c:v>0.28765000000000002</c:v>
                </c:pt>
                <c:pt idx="41902" formatCode="General">
                  <c:v>0.28765000000000002</c:v>
                </c:pt>
                <c:pt idx="41903" formatCode="General">
                  <c:v>0.28765000000000002</c:v>
                </c:pt>
                <c:pt idx="41904" formatCode="General">
                  <c:v>0.28765000000000002</c:v>
                </c:pt>
                <c:pt idx="41905" formatCode="General">
                  <c:v>0.28765000000000002</c:v>
                </c:pt>
                <c:pt idx="41906" formatCode="General">
                  <c:v>0.28765000000000002</c:v>
                </c:pt>
                <c:pt idx="41907" formatCode="General">
                  <c:v>0.28765000000000002</c:v>
                </c:pt>
                <c:pt idx="41908" formatCode="General">
                  <c:v>0.28765000000000002</c:v>
                </c:pt>
                <c:pt idx="41909" formatCode="General">
                  <c:v>0.28765000000000002</c:v>
                </c:pt>
                <c:pt idx="41910" formatCode="General">
                  <c:v>0.28765000000000002</c:v>
                </c:pt>
                <c:pt idx="41911" formatCode="General">
                  <c:v>0.28765000000000002</c:v>
                </c:pt>
                <c:pt idx="41912" formatCode="General">
                  <c:v>0.28765000000000002</c:v>
                </c:pt>
                <c:pt idx="41913" formatCode="General">
                  <c:v>0.28765000000000002</c:v>
                </c:pt>
                <c:pt idx="41914" formatCode="General">
                  <c:v>0.28765000000000002</c:v>
                </c:pt>
                <c:pt idx="41915" formatCode="General">
                  <c:v>0.28765000000000002</c:v>
                </c:pt>
                <c:pt idx="41916" formatCode="General">
                  <c:v>0.28765000000000002</c:v>
                </c:pt>
                <c:pt idx="41917" formatCode="General">
                  <c:v>0.28765000000000002</c:v>
                </c:pt>
                <c:pt idx="41918" formatCode="General">
                  <c:v>0.28765000000000002</c:v>
                </c:pt>
                <c:pt idx="41919" formatCode="General">
                  <c:v>0.28765000000000002</c:v>
                </c:pt>
                <c:pt idx="41920" formatCode="General">
                  <c:v>0.28765000000000002</c:v>
                </c:pt>
                <c:pt idx="41921" formatCode="General">
                  <c:v>0.28765000000000002</c:v>
                </c:pt>
                <c:pt idx="41922" formatCode="General">
                  <c:v>0.28765000000000002</c:v>
                </c:pt>
                <c:pt idx="41923" formatCode="General">
                  <c:v>0.28765000000000002</c:v>
                </c:pt>
                <c:pt idx="41924" formatCode="General">
                  <c:v>0.28765000000000002</c:v>
                </c:pt>
                <c:pt idx="41925" formatCode="General">
                  <c:v>0.28765000000000002</c:v>
                </c:pt>
                <c:pt idx="41926" formatCode="General">
                  <c:v>0.28765000000000002</c:v>
                </c:pt>
                <c:pt idx="41927" formatCode="General">
                  <c:v>0.28765000000000002</c:v>
                </c:pt>
                <c:pt idx="41928" formatCode="General">
                  <c:v>0.28765000000000002</c:v>
                </c:pt>
                <c:pt idx="41929" formatCode="General">
                  <c:v>0.28765000000000002</c:v>
                </c:pt>
                <c:pt idx="41930" formatCode="General">
                  <c:v>0.28765000000000002</c:v>
                </c:pt>
                <c:pt idx="41931" formatCode="General">
                  <c:v>0.28765000000000002</c:v>
                </c:pt>
                <c:pt idx="41932" formatCode="General">
                  <c:v>0.28765000000000002</c:v>
                </c:pt>
                <c:pt idx="41933" formatCode="General">
                  <c:v>0.28765000000000002</c:v>
                </c:pt>
                <c:pt idx="41934" formatCode="General">
                  <c:v>0.28765000000000002</c:v>
                </c:pt>
                <c:pt idx="41935" formatCode="General">
                  <c:v>0.28765000000000002</c:v>
                </c:pt>
                <c:pt idx="41936" formatCode="General">
                  <c:v>0.28765000000000002</c:v>
                </c:pt>
                <c:pt idx="41937" formatCode="General">
                  <c:v>0.28765000000000002</c:v>
                </c:pt>
                <c:pt idx="41938" formatCode="General">
                  <c:v>0.28765000000000002</c:v>
                </c:pt>
                <c:pt idx="41939" formatCode="General">
                  <c:v>0.28765000000000002</c:v>
                </c:pt>
                <c:pt idx="41940" formatCode="General">
                  <c:v>0.28765000000000002</c:v>
                </c:pt>
                <c:pt idx="41941" formatCode="General">
                  <c:v>0.28765000000000002</c:v>
                </c:pt>
                <c:pt idx="41942" formatCode="General">
                  <c:v>0.28765000000000002</c:v>
                </c:pt>
                <c:pt idx="41943" formatCode="General">
                  <c:v>0.28765000000000002</c:v>
                </c:pt>
                <c:pt idx="41944" formatCode="General">
                  <c:v>0.28765000000000002</c:v>
                </c:pt>
                <c:pt idx="41945" formatCode="General">
                  <c:v>0.28765000000000002</c:v>
                </c:pt>
                <c:pt idx="41946" formatCode="General">
                  <c:v>0.28765000000000002</c:v>
                </c:pt>
                <c:pt idx="41947" formatCode="General">
                  <c:v>0.28765000000000002</c:v>
                </c:pt>
                <c:pt idx="41948" formatCode="General">
                  <c:v>0.28765000000000002</c:v>
                </c:pt>
                <c:pt idx="41949" formatCode="General">
                  <c:v>0.28765000000000002</c:v>
                </c:pt>
                <c:pt idx="41950" formatCode="General">
                  <c:v>0.28765000000000002</c:v>
                </c:pt>
                <c:pt idx="41951" formatCode="General">
                  <c:v>0.28765000000000002</c:v>
                </c:pt>
                <c:pt idx="41952" formatCode="General">
                  <c:v>0.28765000000000002</c:v>
                </c:pt>
                <c:pt idx="41953" formatCode="General">
                  <c:v>0.28765000000000002</c:v>
                </c:pt>
                <c:pt idx="41954" formatCode="General">
                  <c:v>0.28765000000000002</c:v>
                </c:pt>
                <c:pt idx="41955" formatCode="General">
                  <c:v>0.28765000000000002</c:v>
                </c:pt>
                <c:pt idx="41956" formatCode="General">
                  <c:v>0.28765000000000002</c:v>
                </c:pt>
                <c:pt idx="41957" formatCode="General">
                  <c:v>0.28765000000000002</c:v>
                </c:pt>
                <c:pt idx="41958" formatCode="General">
                  <c:v>0.28765000000000002</c:v>
                </c:pt>
                <c:pt idx="41959" formatCode="General">
                  <c:v>0.28765000000000002</c:v>
                </c:pt>
                <c:pt idx="41960" formatCode="General">
                  <c:v>0.28765000000000002</c:v>
                </c:pt>
                <c:pt idx="41961" formatCode="General">
                  <c:v>0.28765000000000002</c:v>
                </c:pt>
                <c:pt idx="41962" formatCode="General">
                  <c:v>0.28765000000000002</c:v>
                </c:pt>
                <c:pt idx="41963" formatCode="General">
                  <c:v>0.28765000000000002</c:v>
                </c:pt>
                <c:pt idx="41964" formatCode="General">
                  <c:v>0.28765000000000002</c:v>
                </c:pt>
                <c:pt idx="41965" formatCode="General">
                  <c:v>0.28765000000000002</c:v>
                </c:pt>
                <c:pt idx="41966" formatCode="General">
                  <c:v>0.28765000000000002</c:v>
                </c:pt>
                <c:pt idx="41967" formatCode="General">
                  <c:v>0.28765000000000002</c:v>
                </c:pt>
                <c:pt idx="41968" formatCode="General">
                  <c:v>0.28765000000000002</c:v>
                </c:pt>
                <c:pt idx="41969" formatCode="General">
                  <c:v>0.28765000000000002</c:v>
                </c:pt>
                <c:pt idx="41970" formatCode="General">
                  <c:v>0.28765000000000002</c:v>
                </c:pt>
                <c:pt idx="41971" formatCode="General">
                  <c:v>0.28765000000000002</c:v>
                </c:pt>
                <c:pt idx="41972" formatCode="General">
                  <c:v>0.28765000000000002</c:v>
                </c:pt>
                <c:pt idx="41973" formatCode="General">
                  <c:v>0.28765000000000002</c:v>
                </c:pt>
                <c:pt idx="41974" formatCode="General">
                  <c:v>0.28765000000000002</c:v>
                </c:pt>
                <c:pt idx="41975" formatCode="General">
                  <c:v>0.28765000000000002</c:v>
                </c:pt>
                <c:pt idx="41976" formatCode="General">
                  <c:v>0.28765000000000002</c:v>
                </c:pt>
                <c:pt idx="41977" formatCode="General">
                  <c:v>0.28765000000000002</c:v>
                </c:pt>
                <c:pt idx="41978" formatCode="General">
                  <c:v>0.28765000000000002</c:v>
                </c:pt>
                <c:pt idx="41979" formatCode="General">
                  <c:v>0.28765000000000002</c:v>
                </c:pt>
                <c:pt idx="41980" formatCode="General">
                  <c:v>0.28765000000000002</c:v>
                </c:pt>
                <c:pt idx="41981" formatCode="General">
                  <c:v>0.28765000000000002</c:v>
                </c:pt>
                <c:pt idx="41982" formatCode="General">
                  <c:v>0.28765000000000002</c:v>
                </c:pt>
                <c:pt idx="41983" formatCode="General">
                  <c:v>0.28765000000000002</c:v>
                </c:pt>
                <c:pt idx="41984" formatCode="General">
                  <c:v>0.28765000000000002</c:v>
                </c:pt>
                <c:pt idx="41985" formatCode="General">
                  <c:v>0.28765000000000002</c:v>
                </c:pt>
                <c:pt idx="41986" formatCode="General">
                  <c:v>0.28765000000000002</c:v>
                </c:pt>
                <c:pt idx="41987" formatCode="General">
                  <c:v>0.28765000000000002</c:v>
                </c:pt>
                <c:pt idx="41988" formatCode="General">
                  <c:v>0.28765000000000002</c:v>
                </c:pt>
                <c:pt idx="41989" formatCode="General">
                  <c:v>0.28765000000000002</c:v>
                </c:pt>
                <c:pt idx="41990" formatCode="General">
                  <c:v>0.28765000000000002</c:v>
                </c:pt>
                <c:pt idx="41991" formatCode="General">
                  <c:v>0.28765000000000002</c:v>
                </c:pt>
                <c:pt idx="41992" formatCode="General">
                  <c:v>0.28765000000000002</c:v>
                </c:pt>
                <c:pt idx="41993" formatCode="General">
                  <c:v>0.28765000000000002</c:v>
                </c:pt>
                <c:pt idx="41994" formatCode="General">
                  <c:v>0.28765000000000002</c:v>
                </c:pt>
                <c:pt idx="41995" formatCode="General">
                  <c:v>0.28765000000000002</c:v>
                </c:pt>
                <c:pt idx="41996" formatCode="General">
                  <c:v>0.28765000000000002</c:v>
                </c:pt>
                <c:pt idx="41997" formatCode="General">
                  <c:v>0.28765000000000002</c:v>
                </c:pt>
                <c:pt idx="41998" formatCode="General">
                  <c:v>0.28765000000000002</c:v>
                </c:pt>
                <c:pt idx="41999" formatCode="General">
                  <c:v>0.28765000000000002</c:v>
                </c:pt>
                <c:pt idx="42000" formatCode="General">
                  <c:v>0.28765000000000002</c:v>
                </c:pt>
                <c:pt idx="42001" formatCode="General">
                  <c:v>0.28765000000000002</c:v>
                </c:pt>
                <c:pt idx="42002" formatCode="General">
                  <c:v>0.28765000000000002</c:v>
                </c:pt>
                <c:pt idx="42003" formatCode="General">
                  <c:v>0.28765000000000002</c:v>
                </c:pt>
                <c:pt idx="42004" formatCode="General">
                  <c:v>0.28765000000000002</c:v>
                </c:pt>
                <c:pt idx="42005" formatCode="General">
                  <c:v>0.28765000000000002</c:v>
                </c:pt>
                <c:pt idx="42006" formatCode="General">
                  <c:v>0.28765000000000002</c:v>
                </c:pt>
                <c:pt idx="42007" formatCode="General">
                  <c:v>0.28765000000000002</c:v>
                </c:pt>
                <c:pt idx="42008" formatCode="General">
                  <c:v>0.28765000000000002</c:v>
                </c:pt>
                <c:pt idx="42009" formatCode="General">
                  <c:v>0.28765000000000002</c:v>
                </c:pt>
                <c:pt idx="42010" formatCode="General">
                  <c:v>0.28765000000000002</c:v>
                </c:pt>
                <c:pt idx="42011" formatCode="General">
                  <c:v>0.28765000000000002</c:v>
                </c:pt>
                <c:pt idx="42012" formatCode="General">
                  <c:v>0.28765000000000002</c:v>
                </c:pt>
                <c:pt idx="42013" formatCode="General">
                  <c:v>0.28765000000000002</c:v>
                </c:pt>
                <c:pt idx="42014" formatCode="General">
                  <c:v>0.28765000000000002</c:v>
                </c:pt>
                <c:pt idx="42015" formatCode="General">
                  <c:v>0.28765000000000002</c:v>
                </c:pt>
                <c:pt idx="42016" formatCode="General">
                  <c:v>0.28765000000000002</c:v>
                </c:pt>
                <c:pt idx="42017" formatCode="General">
                  <c:v>0.28765000000000002</c:v>
                </c:pt>
                <c:pt idx="42018" formatCode="General">
                  <c:v>0.28765000000000002</c:v>
                </c:pt>
                <c:pt idx="42019" formatCode="General">
                  <c:v>0.28765000000000002</c:v>
                </c:pt>
                <c:pt idx="42020" formatCode="General">
                  <c:v>0.28765000000000002</c:v>
                </c:pt>
                <c:pt idx="42021" formatCode="General">
                  <c:v>0.28765000000000002</c:v>
                </c:pt>
                <c:pt idx="42022" formatCode="General">
                  <c:v>0.28765000000000002</c:v>
                </c:pt>
                <c:pt idx="42023" formatCode="General">
                  <c:v>0.28765000000000002</c:v>
                </c:pt>
                <c:pt idx="42024" formatCode="General">
                  <c:v>0.28765000000000002</c:v>
                </c:pt>
                <c:pt idx="42025" formatCode="General">
                  <c:v>0.28765000000000002</c:v>
                </c:pt>
                <c:pt idx="42026" formatCode="General">
                  <c:v>0.28765000000000002</c:v>
                </c:pt>
                <c:pt idx="42027" formatCode="General">
                  <c:v>0.28765000000000002</c:v>
                </c:pt>
                <c:pt idx="42028" formatCode="General">
                  <c:v>0.28765000000000002</c:v>
                </c:pt>
                <c:pt idx="42029" formatCode="General">
                  <c:v>0.28765000000000002</c:v>
                </c:pt>
                <c:pt idx="42030" formatCode="General">
                  <c:v>0.28765000000000002</c:v>
                </c:pt>
                <c:pt idx="42031" formatCode="General">
                  <c:v>0.28764000000000001</c:v>
                </c:pt>
                <c:pt idx="42032" formatCode="General">
                  <c:v>0.28764000000000001</c:v>
                </c:pt>
                <c:pt idx="42033" formatCode="General">
                  <c:v>0.28764000000000001</c:v>
                </c:pt>
                <c:pt idx="42034" formatCode="General">
                  <c:v>0.28764000000000001</c:v>
                </c:pt>
                <c:pt idx="42035" formatCode="General">
                  <c:v>0.28764000000000001</c:v>
                </c:pt>
                <c:pt idx="42036" formatCode="General">
                  <c:v>0.28764000000000001</c:v>
                </c:pt>
                <c:pt idx="42037" formatCode="General">
                  <c:v>0.28764000000000001</c:v>
                </c:pt>
                <c:pt idx="42038" formatCode="General">
                  <c:v>0.28764000000000001</c:v>
                </c:pt>
                <c:pt idx="42039" formatCode="General">
                  <c:v>0.28764000000000001</c:v>
                </c:pt>
                <c:pt idx="42040" formatCode="General">
                  <c:v>0.28764000000000001</c:v>
                </c:pt>
                <c:pt idx="42041" formatCode="General">
                  <c:v>0.28764000000000001</c:v>
                </c:pt>
                <c:pt idx="42042" formatCode="General">
                  <c:v>0.28764000000000001</c:v>
                </c:pt>
                <c:pt idx="42043" formatCode="General">
                  <c:v>0.28764000000000001</c:v>
                </c:pt>
                <c:pt idx="42044" formatCode="General">
                  <c:v>0.28764000000000001</c:v>
                </c:pt>
                <c:pt idx="42045" formatCode="General">
                  <c:v>0.28764000000000001</c:v>
                </c:pt>
                <c:pt idx="42046" formatCode="General">
                  <c:v>0.28764000000000001</c:v>
                </c:pt>
                <c:pt idx="42047" formatCode="General">
                  <c:v>0.28764000000000001</c:v>
                </c:pt>
                <c:pt idx="42048" formatCode="General">
                  <c:v>0.28764000000000001</c:v>
                </c:pt>
                <c:pt idx="42049" formatCode="General">
                  <c:v>0.28764000000000001</c:v>
                </c:pt>
                <c:pt idx="42050" formatCode="General">
                  <c:v>0.28764000000000001</c:v>
                </c:pt>
                <c:pt idx="42051" formatCode="General">
                  <c:v>0.28764000000000001</c:v>
                </c:pt>
                <c:pt idx="42052" formatCode="General">
                  <c:v>0.28764000000000001</c:v>
                </c:pt>
                <c:pt idx="42053" formatCode="General">
                  <c:v>0.28764000000000001</c:v>
                </c:pt>
                <c:pt idx="42054" formatCode="General">
                  <c:v>0.28764000000000001</c:v>
                </c:pt>
                <c:pt idx="42055" formatCode="General">
                  <c:v>0.28764000000000001</c:v>
                </c:pt>
                <c:pt idx="42056" formatCode="General">
                  <c:v>0.28764000000000001</c:v>
                </c:pt>
                <c:pt idx="42057" formatCode="General">
                  <c:v>0.28764000000000001</c:v>
                </c:pt>
                <c:pt idx="42058" formatCode="General">
                  <c:v>0.28764000000000001</c:v>
                </c:pt>
                <c:pt idx="42059" formatCode="General">
                  <c:v>0.28764000000000001</c:v>
                </c:pt>
                <c:pt idx="42060" formatCode="General">
                  <c:v>0.28764000000000001</c:v>
                </c:pt>
                <c:pt idx="42061" formatCode="General">
                  <c:v>0.28764000000000001</c:v>
                </c:pt>
                <c:pt idx="42062" formatCode="General">
                  <c:v>0.28764000000000001</c:v>
                </c:pt>
                <c:pt idx="42063" formatCode="General">
                  <c:v>0.28764000000000001</c:v>
                </c:pt>
                <c:pt idx="42064" formatCode="General">
                  <c:v>0.28764000000000001</c:v>
                </c:pt>
                <c:pt idx="42065" formatCode="General">
                  <c:v>0.28764000000000001</c:v>
                </c:pt>
                <c:pt idx="42066" formatCode="General">
                  <c:v>0.28764000000000001</c:v>
                </c:pt>
                <c:pt idx="42067" formatCode="General">
                  <c:v>0.28764000000000001</c:v>
                </c:pt>
                <c:pt idx="42068" formatCode="General">
                  <c:v>0.28764000000000001</c:v>
                </c:pt>
                <c:pt idx="42069" formatCode="General">
                  <c:v>0.28764000000000001</c:v>
                </c:pt>
                <c:pt idx="42070" formatCode="General">
                  <c:v>0.28764000000000001</c:v>
                </c:pt>
                <c:pt idx="42071" formatCode="General">
                  <c:v>0.28764000000000001</c:v>
                </c:pt>
                <c:pt idx="42072" formatCode="General">
                  <c:v>0.28764000000000001</c:v>
                </c:pt>
                <c:pt idx="42073" formatCode="General">
                  <c:v>0.28764000000000001</c:v>
                </c:pt>
                <c:pt idx="42074" formatCode="General">
                  <c:v>0.28764000000000001</c:v>
                </c:pt>
                <c:pt idx="42075" formatCode="General">
                  <c:v>0.28764000000000001</c:v>
                </c:pt>
                <c:pt idx="42076" formatCode="General">
                  <c:v>0.28764000000000001</c:v>
                </c:pt>
                <c:pt idx="42077" formatCode="General">
                  <c:v>0.28764000000000001</c:v>
                </c:pt>
                <c:pt idx="42078" formatCode="General">
                  <c:v>0.28764000000000001</c:v>
                </c:pt>
                <c:pt idx="42079" formatCode="General">
                  <c:v>0.28764000000000001</c:v>
                </c:pt>
                <c:pt idx="42080" formatCode="General">
                  <c:v>0.28764000000000001</c:v>
                </c:pt>
                <c:pt idx="42081" formatCode="General">
                  <c:v>0.28764000000000001</c:v>
                </c:pt>
                <c:pt idx="42082" formatCode="General">
                  <c:v>0.28764000000000001</c:v>
                </c:pt>
                <c:pt idx="42083" formatCode="General">
                  <c:v>0.28764000000000001</c:v>
                </c:pt>
                <c:pt idx="42084" formatCode="General">
                  <c:v>0.28764000000000001</c:v>
                </c:pt>
                <c:pt idx="42085" formatCode="General">
                  <c:v>0.28764000000000001</c:v>
                </c:pt>
                <c:pt idx="42086" formatCode="General">
                  <c:v>0.28764000000000001</c:v>
                </c:pt>
                <c:pt idx="42087" formatCode="General">
                  <c:v>0.28764000000000001</c:v>
                </c:pt>
                <c:pt idx="42088" formatCode="General">
                  <c:v>0.28764000000000001</c:v>
                </c:pt>
                <c:pt idx="42089" formatCode="General">
                  <c:v>0.28764000000000001</c:v>
                </c:pt>
                <c:pt idx="42090" formatCode="General">
                  <c:v>0.28764000000000001</c:v>
                </c:pt>
                <c:pt idx="42091" formatCode="General">
                  <c:v>0.28764000000000001</c:v>
                </c:pt>
                <c:pt idx="42092" formatCode="General">
                  <c:v>0.28764000000000001</c:v>
                </c:pt>
                <c:pt idx="42093" formatCode="General">
                  <c:v>0.28764000000000001</c:v>
                </c:pt>
                <c:pt idx="42094" formatCode="General">
                  <c:v>0.28763</c:v>
                </c:pt>
                <c:pt idx="42095" formatCode="General">
                  <c:v>0.28763</c:v>
                </c:pt>
                <c:pt idx="42096" formatCode="General">
                  <c:v>0.28763</c:v>
                </c:pt>
                <c:pt idx="42097" formatCode="General">
                  <c:v>0.28763</c:v>
                </c:pt>
                <c:pt idx="42098" formatCode="General">
                  <c:v>0.28763</c:v>
                </c:pt>
                <c:pt idx="42099" formatCode="General">
                  <c:v>0.28763</c:v>
                </c:pt>
                <c:pt idx="42100" formatCode="General">
                  <c:v>0.28763</c:v>
                </c:pt>
                <c:pt idx="42101" formatCode="General">
                  <c:v>0.28763</c:v>
                </c:pt>
                <c:pt idx="42102" formatCode="General">
                  <c:v>0.28763</c:v>
                </c:pt>
                <c:pt idx="42103" formatCode="General">
                  <c:v>0.28763</c:v>
                </c:pt>
                <c:pt idx="42104" formatCode="General">
                  <c:v>0.28763</c:v>
                </c:pt>
                <c:pt idx="42105" formatCode="General">
                  <c:v>0.28763</c:v>
                </c:pt>
                <c:pt idx="42106" formatCode="General">
                  <c:v>0.28763</c:v>
                </c:pt>
                <c:pt idx="42107" formatCode="General">
                  <c:v>0.28763</c:v>
                </c:pt>
                <c:pt idx="42108" formatCode="General">
                  <c:v>0.28763</c:v>
                </c:pt>
                <c:pt idx="42109" formatCode="General">
                  <c:v>0.28763</c:v>
                </c:pt>
                <c:pt idx="42110" formatCode="General">
                  <c:v>0.28763</c:v>
                </c:pt>
                <c:pt idx="42111" formatCode="General">
                  <c:v>0.28763</c:v>
                </c:pt>
                <c:pt idx="42112" formatCode="General">
                  <c:v>0.28763</c:v>
                </c:pt>
                <c:pt idx="42113" formatCode="General">
                  <c:v>0.28763</c:v>
                </c:pt>
                <c:pt idx="42114" formatCode="General">
                  <c:v>0.28763</c:v>
                </c:pt>
                <c:pt idx="42115" formatCode="General">
                  <c:v>0.28763</c:v>
                </c:pt>
                <c:pt idx="42116" formatCode="General">
                  <c:v>0.28763</c:v>
                </c:pt>
                <c:pt idx="42117" formatCode="General">
                  <c:v>0.28763</c:v>
                </c:pt>
                <c:pt idx="42118" formatCode="General">
                  <c:v>0.28763</c:v>
                </c:pt>
                <c:pt idx="42119" formatCode="General">
                  <c:v>0.28763</c:v>
                </c:pt>
                <c:pt idx="42120" formatCode="General">
                  <c:v>0.28763</c:v>
                </c:pt>
                <c:pt idx="42121" formatCode="General">
                  <c:v>0.28763</c:v>
                </c:pt>
                <c:pt idx="42122" formatCode="General">
                  <c:v>0.28763</c:v>
                </c:pt>
                <c:pt idx="42123" formatCode="General">
                  <c:v>0.28763</c:v>
                </c:pt>
                <c:pt idx="42124" formatCode="General">
                  <c:v>0.28763</c:v>
                </c:pt>
                <c:pt idx="42125" formatCode="General">
                  <c:v>0.28763</c:v>
                </c:pt>
                <c:pt idx="42126" formatCode="General">
                  <c:v>0.28763</c:v>
                </c:pt>
                <c:pt idx="42127" formatCode="General">
                  <c:v>0.28763</c:v>
                </c:pt>
                <c:pt idx="42128" formatCode="General">
                  <c:v>0.28763</c:v>
                </c:pt>
                <c:pt idx="42129" formatCode="General">
                  <c:v>0.28763</c:v>
                </c:pt>
                <c:pt idx="42130" formatCode="General">
                  <c:v>0.28763</c:v>
                </c:pt>
                <c:pt idx="42131" formatCode="General">
                  <c:v>0.28763</c:v>
                </c:pt>
                <c:pt idx="42132" formatCode="General">
                  <c:v>0.28763</c:v>
                </c:pt>
                <c:pt idx="42133" formatCode="General">
                  <c:v>0.28763</c:v>
                </c:pt>
                <c:pt idx="42134" formatCode="General">
                  <c:v>0.28763</c:v>
                </c:pt>
                <c:pt idx="42135" formatCode="General">
                  <c:v>0.28763</c:v>
                </c:pt>
                <c:pt idx="42136" formatCode="General">
                  <c:v>0.28763</c:v>
                </c:pt>
                <c:pt idx="42137" formatCode="General">
                  <c:v>0.28763</c:v>
                </c:pt>
                <c:pt idx="42138" formatCode="General">
                  <c:v>0.28763</c:v>
                </c:pt>
                <c:pt idx="42139" formatCode="General">
                  <c:v>0.28763</c:v>
                </c:pt>
                <c:pt idx="42140" formatCode="General">
                  <c:v>0.28763</c:v>
                </c:pt>
                <c:pt idx="42141" formatCode="General">
                  <c:v>0.28761999999999999</c:v>
                </c:pt>
                <c:pt idx="42142" formatCode="General">
                  <c:v>0.28761999999999999</c:v>
                </c:pt>
                <c:pt idx="42143" formatCode="General">
                  <c:v>0.28761999999999999</c:v>
                </c:pt>
                <c:pt idx="42144" formatCode="General">
                  <c:v>0.28761999999999999</c:v>
                </c:pt>
                <c:pt idx="42145" formatCode="General">
                  <c:v>0.28761999999999999</c:v>
                </c:pt>
                <c:pt idx="42146" formatCode="General">
                  <c:v>0.28761999999999999</c:v>
                </c:pt>
                <c:pt idx="42147" formatCode="General">
                  <c:v>0.28761999999999999</c:v>
                </c:pt>
                <c:pt idx="42148" formatCode="General">
                  <c:v>0.28761999999999999</c:v>
                </c:pt>
                <c:pt idx="42149" formatCode="General">
                  <c:v>0.28761999999999999</c:v>
                </c:pt>
                <c:pt idx="42150" formatCode="General">
                  <c:v>0.28761999999999999</c:v>
                </c:pt>
                <c:pt idx="42151" formatCode="General">
                  <c:v>0.28761999999999999</c:v>
                </c:pt>
                <c:pt idx="42152" formatCode="General">
                  <c:v>0.28761999999999999</c:v>
                </c:pt>
                <c:pt idx="42153" formatCode="General">
                  <c:v>0.28761999999999999</c:v>
                </c:pt>
                <c:pt idx="42154" formatCode="General">
                  <c:v>0.28761999999999999</c:v>
                </c:pt>
                <c:pt idx="42155" formatCode="General">
                  <c:v>0.28761999999999999</c:v>
                </c:pt>
                <c:pt idx="42156" formatCode="General">
                  <c:v>0.28761999999999999</c:v>
                </c:pt>
                <c:pt idx="42157" formatCode="General">
                  <c:v>0.28761999999999999</c:v>
                </c:pt>
                <c:pt idx="42158" formatCode="General">
                  <c:v>0.28761999999999999</c:v>
                </c:pt>
                <c:pt idx="42159" formatCode="General">
                  <c:v>0.28761999999999999</c:v>
                </c:pt>
                <c:pt idx="42160" formatCode="General">
                  <c:v>0.28761999999999999</c:v>
                </c:pt>
                <c:pt idx="42161" formatCode="General">
                  <c:v>0.28761999999999999</c:v>
                </c:pt>
                <c:pt idx="42162" formatCode="General">
                  <c:v>0.28761999999999999</c:v>
                </c:pt>
                <c:pt idx="42163" formatCode="General">
                  <c:v>0.28761999999999999</c:v>
                </c:pt>
                <c:pt idx="42164" formatCode="General">
                  <c:v>0.28761999999999999</c:v>
                </c:pt>
                <c:pt idx="42165" formatCode="General">
                  <c:v>0.28761999999999999</c:v>
                </c:pt>
                <c:pt idx="42166" formatCode="General">
                  <c:v>0.28761999999999999</c:v>
                </c:pt>
                <c:pt idx="42167" formatCode="General">
                  <c:v>0.28761999999999999</c:v>
                </c:pt>
                <c:pt idx="42168" formatCode="General">
                  <c:v>0.28761999999999999</c:v>
                </c:pt>
                <c:pt idx="42169" formatCode="General">
                  <c:v>0.28761999999999999</c:v>
                </c:pt>
                <c:pt idx="42170" formatCode="General">
                  <c:v>0.28761999999999999</c:v>
                </c:pt>
                <c:pt idx="42171" formatCode="General">
                  <c:v>0.28761999999999999</c:v>
                </c:pt>
                <c:pt idx="42172" formatCode="General">
                  <c:v>0.28761999999999999</c:v>
                </c:pt>
                <c:pt idx="42173" formatCode="General">
                  <c:v>0.28761999999999999</c:v>
                </c:pt>
                <c:pt idx="42174" formatCode="General">
                  <c:v>0.28761999999999999</c:v>
                </c:pt>
                <c:pt idx="42175" formatCode="General">
                  <c:v>0.28761999999999999</c:v>
                </c:pt>
                <c:pt idx="42176" formatCode="General">
                  <c:v>0.28761999999999999</c:v>
                </c:pt>
                <c:pt idx="42177" formatCode="General">
                  <c:v>0.28761999999999999</c:v>
                </c:pt>
                <c:pt idx="42178" formatCode="General">
                  <c:v>0.28761999999999999</c:v>
                </c:pt>
                <c:pt idx="42179" formatCode="General">
                  <c:v>0.28761999999999999</c:v>
                </c:pt>
                <c:pt idx="42180" formatCode="General">
                  <c:v>0.28761999999999999</c:v>
                </c:pt>
                <c:pt idx="42181" formatCode="General">
                  <c:v>0.28760999999999998</c:v>
                </c:pt>
                <c:pt idx="42182" formatCode="General">
                  <c:v>0.28760999999999998</c:v>
                </c:pt>
                <c:pt idx="42183" formatCode="General">
                  <c:v>0.28760999999999998</c:v>
                </c:pt>
                <c:pt idx="42184" formatCode="General">
                  <c:v>0.28760999999999998</c:v>
                </c:pt>
                <c:pt idx="42185" formatCode="General">
                  <c:v>0.28760999999999998</c:v>
                </c:pt>
                <c:pt idx="42186" formatCode="General">
                  <c:v>0.28760999999999998</c:v>
                </c:pt>
                <c:pt idx="42187" formatCode="General">
                  <c:v>0.28760999999999998</c:v>
                </c:pt>
                <c:pt idx="42188" formatCode="General">
                  <c:v>0.28760999999999998</c:v>
                </c:pt>
                <c:pt idx="42189" formatCode="General">
                  <c:v>0.28760999999999998</c:v>
                </c:pt>
                <c:pt idx="42190" formatCode="General">
                  <c:v>0.28760999999999998</c:v>
                </c:pt>
                <c:pt idx="42191" formatCode="General">
                  <c:v>0.28760999999999998</c:v>
                </c:pt>
                <c:pt idx="42192" formatCode="General">
                  <c:v>0.28760999999999998</c:v>
                </c:pt>
                <c:pt idx="42193" formatCode="General">
                  <c:v>0.28760999999999998</c:v>
                </c:pt>
                <c:pt idx="42194" formatCode="General">
                  <c:v>0.28760999999999998</c:v>
                </c:pt>
                <c:pt idx="42195" formatCode="General">
                  <c:v>0.28760999999999998</c:v>
                </c:pt>
                <c:pt idx="42196" formatCode="General">
                  <c:v>0.28760999999999998</c:v>
                </c:pt>
                <c:pt idx="42197" formatCode="General">
                  <c:v>0.28760999999999998</c:v>
                </c:pt>
                <c:pt idx="42198" formatCode="General">
                  <c:v>0.28760999999999998</c:v>
                </c:pt>
                <c:pt idx="42199" formatCode="General">
                  <c:v>0.28760999999999998</c:v>
                </c:pt>
                <c:pt idx="42200" formatCode="General">
                  <c:v>0.28760999999999998</c:v>
                </c:pt>
                <c:pt idx="42201" formatCode="General">
                  <c:v>0.28760999999999998</c:v>
                </c:pt>
                <c:pt idx="42202" formatCode="General">
                  <c:v>0.28760999999999998</c:v>
                </c:pt>
                <c:pt idx="42203" formatCode="General">
                  <c:v>0.28760999999999998</c:v>
                </c:pt>
                <c:pt idx="42204" formatCode="General">
                  <c:v>0.28760999999999998</c:v>
                </c:pt>
                <c:pt idx="42205" formatCode="General">
                  <c:v>0.28760999999999998</c:v>
                </c:pt>
                <c:pt idx="42206" formatCode="General">
                  <c:v>0.28760999999999998</c:v>
                </c:pt>
                <c:pt idx="42207" formatCode="General">
                  <c:v>0.28760999999999998</c:v>
                </c:pt>
                <c:pt idx="42208" formatCode="General">
                  <c:v>0.28760999999999998</c:v>
                </c:pt>
                <c:pt idx="42209" formatCode="General">
                  <c:v>0.28760999999999998</c:v>
                </c:pt>
                <c:pt idx="42210" formatCode="General">
                  <c:v>0.28760999999999998</c:v>
                </c:pt>
                <c:pt idx="42211" formatCode="General">
                  <c:v>0.28760999999999998</c:v>
                </c:pt>
                <c:pt idx="42212" formatCode="General">
                  <c:v>0.28760999999999998</c:v>
                </c:pt>
                <c:pt idx="42213" formatCode="General">
                  <c:v>0.28760999999999998</c:v>
                </c:pt>
                <c:pt idx="42214" formatCode="General">
                  <c:v>0.28760999999999998</c:v>
                </c:pt>
                <c:pt idx="42215" formatCode="General">
                  <c:v>0.28760999999999998</c:v>
                </c:pt>
                <c:pt idx="42216" formatCode="General">
                  <c:v>0.28760999999999998</c:v>
                </c:pt>
                <c:pt idx="42217" formatCode="General">
                  <c:v>0.28760999999999998</c:v>
                </c:pt>
                <c:pt idx="42218" formatCode="General">
                  <c:v>0.28760999999999998</c:v>
                </c:pt>
                <c:pt idx="42219" formatCode="General">
                  <c:v>0.28760999999999998</c:v>
                </c:pt>
                <c:pt idx="42220" formatCode="General">
                  <c:v>0.28760000000000002</c:v>
                </c:pt>
                <c:pt idx="42221" formatCode="General">
                  <c:v>0.28760000000000002</c:v>
                </c:pt>
                <c:pt idx="42222" formatCode="General">
                  <c:v>0.28760000000000002</c:v>
                </c:pt>
                <c:pt idx="42223" formatCode="General">
                  <c:v>0.28760000000000002</c:v>
                </c:pt>
                <c:pt idx="42224" formatCode="General">
                  <c:v>0.28760000000000002</c:v>
                </c:pt>
                <c:pt idx="42225" formatCode="General">
                  <c:v>0.28760000000000002</c:v>
                </c:pt>
                <c:pt idx="42226" formatCode="General">
                  <c:v>0.28760000000000002</c:v>
                </c:pt>
                <c:pt idx="42227" formatCode="General">
                  <c:v>0.28760000000000002</c:v>
                </c:pt>
                <c:pt idx="42228" formatCode="General">
                  <c:v>0.28760000000000002</c:v>
                </c:pt>
                <c:pt idx="42229" formatCode="General">
                  <c:v>0.28760000000000002</c:v>
                </c:pt>
                <c:pt idx="42230" formatCode="General">
                  <c:v>0.28760000000000002</c:v>
                </c:pt>
                <c:pt idx="42231" formatCode="General">
                  <c:v>0.28760000000000002</c:v>
                </c:pt>
                <c:pt idx="42232" formatCode="General">
                  <c:v>0.28760000000000002</c:v>
                </c:pt>
                <c:pt idx="42233" formatCode="General">
                  <c:v>0.28760000000000002</c:v>
                </c:pt>
                <c:pt idx="42234" formatCode="General">
                  <c:v>0.28760000000000002</c:v>
                </c:pt>
                <c:pt idx="42235" formatCode="General">
                  <c:v>0.28760000000000002</c:v>
                </c:pt>
                <c:pt idx="42236" formatCode="General">
                  <c:v>0.28760000000000002</c:v>
                </c:pt>
                <c:pt idx="42237" formatCode="General">
                  <c:v>0.28760000000000002</c:v>
                </c:pt>
                <c:pt idx="42238" formatCode="General">
                  <c:v>0.28760000000000002</c:v>
                </c:pt>
                <c:pt idx="42239" formatCode="General">
                  <c:v>0.28760000000000002</c:v>
                </c:pt>
                <c:pt idx="42240" formatCode="General">
                  <c:v>0.28760000000000002</c:v>
                </c:pt>
                <c:pt idx="42241" formatCode="General">
                  <c:v>0.28760000000000002</c:v>
                </c:pt>
                <c:pt idx="42242" formatCode="General">
                  <c:v>0.28760000000000002</c:v>
                </c:pt>
                <c:pt idx="42243" formatCode="General">
                  <c:v>0.28760000000000002</c:v>
                </c:pt>
                <c:pt idx="42244" formatCode="General">
                  <c:v>0.28760000000000002</c:v>
                </c:pt>
                <c:pt idx="42245" formatCode="General">
                  <c:v>0.28760000000000002</c:v>
                </c:pt>
                <c:pt idx="42246" formatCode="General">
                  <c:v>0.28760000000000002</c:v>
                </c:pt>
                <c:pt idx="42247" formatCode="General">
                  <c:v>0.28760000000000002</c:v>
                </c:pt>
                <c:pt idx="42248" formatCode="General">
                  <c:v>0.28760000000000002</c:v>
                </c:pt>
                <c:pt idx="42249" formatCode="General">
                  <c:v>0.28760000000000002</c:v>
                </c:pt>
                <c:pt idx="42250" formatCode="General">
                  <c:v>0.28760000000000002</c:v>
                </c:pt>
                <c:pt idx="42251" formatCode="General">
                  <c:v>0.28760000000000002</c:v>
                </c:pt>
                <c:pt idx="42252" formatCode="General">
                  <c:v>0.28760000000000002</c:v>
                </c:pt>
                <c:pt idx="42253" formatCode="General">
                  <c:v>0.28760000000000002</c:v>
                </c:pt>
                <c:pt idx="42254" formatCode="General">
                  <c:v>0.28760000000000002</c:v>
                </c:pt>
                <c:pt idx="42255" formatCode="General">
                  <c:v>0.28760000000000002</c:v>
                </c:pt>
                <c:pt idx="42256" formatCode="General">
                  <c:v>0.28760000000000002</c:v>
                </c:pt>
                <c:pt idx="42257" formatCode="General">
                  <c:v>0.28760000000000002</c:v>
                </c:pt>
                <c:pt idx="42258" formatCode="General">
                  <c:v>0.28760000000000002</c:v>
                </c:pt>
                <c:pt idx="42259" formatCode="General">
                  <c:v>0.28760000000000002</c:v>
                </c:pt>
                <c:pt idx="42260" formatCode="General">
                  <c:v>0.28760000000000002</c:v>
                </c:pt>
                <c:pt idx="42261" formatCode="General">
                  <c:v>0.28760000000000002</c:v>
                </c:pt>
                <c:pt idx="42262" formatCode="General">
                  <c:v>0.28759000000000001</c:v>
                </c:pt>
                <c:pt idx="42263" formatCode="General">
                  <c:v>0.28759000000000001</c:v>
                </c:pt>
                <c:pt idx="42264" formatCode="General">
                  <c:v>0.28759000000000001</c:v>
                </c:pt>
                <c:pt idx="42265" formatCode="General">
                  <c:v>0.28759000000000001</c:v>
                </c:pt>
                <c:pt idx="42266" formatCode="General">
                  <c:v>0.28759000000000001</c:v>
                </c:pt>
                <c:pt idx="42267" formatCode="General">
                  <c:v>0.28759000000000001</c:v>
                </c:pt>
                <c:pt idx="42268" formatCode="General">
                  <c:v>0.28759000000000001</c:v>
                </c:pt>
                <c:pt idx="42269" formatCode="General">
                  <c:v>0.28759000000000001</c:v>
                </c:pt>
                <c:pt idx="42270" formatCode="General">
                  <c:v>0.28759000000000001</c:v>
                </c:pt>
                <c:pt idx="42271" formatCode="General">
                  <c:v>0.28759000000000001</c:v>
                </c:pt>
                <c:pt idx="42272" formatCode="General">
                  <c:v>0.28759000000000001</c:v>
                </c:pt>
                <c:pt idx="42273" formatCode="General">
                  <c:v>0.28759000000000001</c:v>
                </c:pt>
                <c:pt idx="42274" formatCode="General">
                  <c:v>0.28759000000000001</c:v>
                </c:pt>
                <c:pt idx="42275" formatCode="General">
                  <c:v>0.28759000000000001</c:v>
                </c:pt>
                <c:pt idx="42276" formatCode="General">
                  <c:v>0.28759000000000001</c:v>
                </c:pt>
                <c:pt idx="42277" formatCode="General">
                  <c:v>0.28759000000000001</c:v>
                </c:pt>
                <c:pt idx="42278" formatCode="General">
                  <c:v>0.28759000000000001</c:v>
                </c:pt>
                <c:pt idx="42279" formatCode="General">
                  <c:v>0.28759000000000001</c:v>
                </c:pt>
                <c:pt idx="42280" formatCode="General">
                  <c:v>0.28759000000000001</c:v>
                </c:pt>
                <c:pt idx="42281" formatCode="General">
                  <c:v>0.28759000000000001</c:v>
                </c:pt>
                <c:pt idx="42282" formatCode="General">
                  <c:v>0.28759000000000001</c:v>
                </c:pt>
                <c:pt idx="42283" formatCode="General">
                  <c:v>0.28759000000000001</c:v>
                </c:pt>
                <c:pt idx="42284" formatCode="General">
                  <c:v>0.28759000000000001</c:v>
                </c:pt>
                <c:pt idx="42285" formatCode="General">
                  <c:v>0.28759000000000001</c:v>
                </c:pt>
                <c:pt idx="42286" formatCode="General">
                  <c:v>0.28759000000000001</c:v>
                </c:pt>
                <c:pt idx="42287" formatCode="General">
                  <c:v>0.28759000000000001</c:v>
                </c:pt>
                <c:pt idx="42288" formatCode="General">
                  <c:v>0.28759000000000001</c:v>
                </c:pt>
                <c:pt idx="42289" formatCode="General">
                  <c:v>0.28759000000000001</c:v>
                </c:pt>
                <c:pt idx="42290" formatCode="General">
                  <c:v>0.28759000000000001</c:v>
                </c:pt>
                <c:pt idx="42291" formatCode="General">
                  <c:v>0.28759000000000001</c:v>
                </c:pt>
                <c:pt idx="42292" formatCode="General">
                  <c:v>0.28759000000000001</c:v>
                </c:pt>
                <c:pt idx="42293" formatCode="General">
                  <c:v>0.28759000000000001</c:v>
                </c:pt>
                <c:pt idx="42294" formatCode="General">
                  <c:v>0.28759000000000001</c:v>
                </c:pt>
                <c:pt idx="42295" formatCode="General">
                  <c:v>0.28759000000000001</c:v>
                </c:pt>
                <c:pt idx="42296" formatCode="General">
                  <c:v>0.28759000000000001</c:v>
                </c:pt>
                <c:pt idx="42297" formatCode="General">
                  <c:v>0.28759000000000001</c:v>
                </c:pt>
                <c:pt idx="42298" formatCode="General">
                  <c:v>0.28759000000000001</c:v>
                </c:pt>
                <c:pt idx="42299" formatCode="General">
                  <c:v>0.28759000000000001</c:v>
                </c:pt>
                <c:pt idx="42300" formatCode="General">
                  <c:v>0.28759000000000001</c:v>
                </c:pt>
                <c:pt idx="42301" formatCode="General">
                  <c:v>0.28759000000000001</c:v>
                </c:pt>
                <c:pt idx="42302" formatCode="General">
                  <c:v>0.28759000000000001</c:v>
                </c:pt>
                <c:pt idx="42303" formatCode="General">
                  <c:v>0.28759000000000001</c:v>
                </c:pt>
                <c:pt idx="42304" formatCode="General">
                  <c:v>0.28759000000000001</c:v>
                </c:pt>
                <c:pt idx="42305" formatCode="General">
                  <c:v>0.28759000000000001</c:v>
                </c:pt>
                <c:pt idx="42306" formatCode="General">
                  <c:v>0.28759000000000001</c:v>
                </c:pt>
                <c:pt idx="42307" formatCode="General">
                  <c:v>0.28759000000000001</c:v>
                </c:pt>
                <c:pt idx="42308" formatCode="General">
                  <c:v>0.28759000000000001</c:v>
                </c:pt>
                <c:pt idx="42309" formatCode="General">
                  <c:v>0.28759000000000001</c:v>
                </c:pt>
                <c:pt idx="42310" formatCode="General">
                  <c:v>0.28759000000000001</c:v>
                </c:pt>
                <c:pt idx="42311" formatCode="General">
                  <c:v>0.28759000000000001</c:v>
                </c:pt>
                <c:pt idx="42312" formatCode="General">
                  <c:v>0.28759000000000001</c:v>
                </c:pt>
                <c:pt idx="42313" formatCode="General">
                  <c:v>0.28759000000000001</c:v>
                </c:pt>
                <c:pt idx="42314" formatCode="General">
                  <c:v>0.28759000000000001</c:v>
                </c:pt>
                <c:pt idx="42315" formatCode="General">
                  <c:v>0.28759000000000001</c:v>
                </c:pt>
                <c:pt idx="42316" formatCode="General">
                  <c:v>0.28759000000000001</c:v>
                </c:pt>
                <c:pt idx="42317" formatCode="General">
                  <c:v>0.28759000000000001</c:v>
                </c:pt>
                <c:pt idx="42318" formatCode="General">
                  <c:v>0.28759000000000001</c:v>
                </c:pt>
                <c:pt idx="42319" formatCode="General">
                  <c:v>0.28759000000000001</c:v>
                </c:pt>
                <c:pt idx="42320" formatCode="General">
                  <c:v>0.28759000000000001</c:v>
                </c:pt>
                <c:pt idx="42321" formatCode="General">
                  <c:v>0.28759000000000001</c:v>
                </c:pt>
                <c:pt idx="42322" formatCode="General">
                  <c:v>0.28759000000000001</c:v>
                </c:pt>
                <c:pt idx="42323" formatCode="General">
                  <c:v>0.28759000000000001</c:v>
                </c:pt>
                <c:pt idx="42324" formatCode="General">
                  <c:v>0.28759000000000001</c:v>
                </c:pt>
                <c:pt idx="42325" formatCode="General">
                  <c:v>0.28759000000000001</c:v>
                </c:pt>
                <c:pt idx="42326" formatCode="General">
                  <c:v>0.28759000000000001</c:v>
                </c:pt>
                <c:pt idx="42327" formatCode="General">
                  <c:v>0.28759000000000001</c:v>
                </c:pt>
                <c:pt idx="42328" formatCode="General">
                  <c:v>0.28759000000000001</c:v>
                </c:pt>
                <c:pt idx="42329" formatCode="General">
                  <c:v>0.28759000000000001</c:v>
                </c:pt>
                <c:pt idx="42330" formatCode="General">
                  <c:v>0.28759000000000001</c:v>
                </c:pt>
                <c:pt idx="42331" formatCode="General">
                  <c:v>0.28759000000000001</c:v>
                </c:pt>
                <c:pt idx="42332" formatCode="General">
                  <c:v>0.28758</c:v>
                </c:pt>
                <c:pt idx="42333" formatCode="General">
                  <c:v>0.28758</c:v>
                </c:pt>
                <c:pt idx="42334" formatCode="General">
                  <c:v>0.28758</c:v>
                </c:pt>
                <c:pt idx="42335" formatCode="General">
                  <c:v>0.28758</c:v>
                </c:pt>
                <c:pt idx="42336" formatCode="General">
                  <c:v>0.28758</c:v>
                </c:pt>
                <c:pt idx="42337" formatCode="General">
                  <c:v>0.28758</c:v>
                </c:pt>
                <c:pt idx="42338" formatCode="General">
                  <c:v>0.28758</c:v>
                </c:pt>
                <c:pt idx="42339" formatCode="General">
                  <c:v>0.28758</c:v>
                </c:pt>
                <c:pt idx="42340" formatCode="General">
                  <c:v>0.28758</c:v>
                </c:pt>
                <c:pt idx="42341" formatCode="General">
                  <c:v>0.28758</c:v>
                </c:pt>
                <c:pt idx="42342" formatCode="General">
                  <c:v>0.28758</c:v>
                </c:pt>
                <c:pt idx="42343" formatCode="General">
                  <c:v>0.28758</c:v>
                </c:pt>
                <c:pt idx="42344" formatCode="General">
                  <c:v>0.28758</c:v>
                </c:pt>
                <c:pt idx="42345" formatCode="General">
                  <c:v>0.28758</c:v>
                </c:pt>
                <c:pt idx="42346" formatCode="General">
                  <c:v>0.28758</c:v>
                </c:pt>
                <c:pt idx="42347" formatCode="General">
                  <c:v>0.28758</c:v>
                </c:pt>
                <c:pt idx="42348" formatCode="General">
                  <c:v>0.28758</c:v>
                </c:pt>
                <c:pt idx="42349" formatCode="General">
                  <c:v>0.28758</c:v>
                </c:pt>
                <c:pt idx="42350" formatCode="General">
                  <c:v>0.28758</c:v>
                </c:pt>
                <c:pt idx="42351" formatCode="General">
                  <c:v>0.28758</c:v>
                </c:pt>
                <c:pt idx="42352" formatCode="General">
                  <c:v>0.28758</c:v>
                </c:pt>
                <c:pt idx="42353" formatCode="General">
                  <c:v>0.28758</c:v>
                </c:pt>
                <c:pt idx="42354" formatCode="General">
                  <c:v>0.28758</c:v>
                </c:pt>
                <c:pt idx="42355" formatCode="General">
                  <c:v>0.28758</c:v>
                </c:pt>
                <c:pt idx="42356" formatCode="General">
                  <c:v>0.28758</c:v>
                </c:pt>
                <c:pt idx="42357" formatCode="General">
                  <c:v>0.28758</c:v>
                </c:pt>
                <c:pt idx="42358" formatCode="General">
                  <c:v>0.28758</c:v>
                </c:pt>
                <c:pt idx="42359" formatCode="General">
                  <c:v>0.28758</c:v>
                </c:pt>
                <c:pt idx="42360" formatCode="General">
                  <c:v>0.28758</c:v>
                </c:pt>
                <c:pt idx="42361" formatCode="General">
                  <c:v>0.28758</c:v>
                </c:pt>
                <c:pt idx="42362" formatCode="General">
                  <c:v>0.28758</c:v>
                </c:pt>
                <c:pt idx="42363" formatCode="General">
                  <c:v>0.28758</c:v>
                </c:pt>
                <c:pt idx="42364" formatCode="General">
                  <c:v>0.28758</c:v>
                </c:pt>
                <c:pt idx="42365" formatCode="General">
                  <c:v>0.28758</c:v>
                </c:pt>
                <c:pt idx="42366" formatCode="General">
                  <c:v>0.28758</c:v>
                </c:pt>
                <c:pt idx="42367" formatCode="General">
                  <c:v>0.28758</c:v>
                </c:pt>
                <c:pt idx="42368" formatCode="General">
                  <c:v>0.28758</c:v>
                </c:pt>
                <c:pt idx="42369" formatCode="General">
                  <c:v>0.28758</c:v>
                </c:pt>
                <c:pt idx="42370" formatCode="General">
                  <c:v>0.28758</c:v>
                </c:pt>
                <c:pt idx="42371" formatCode="General">
                  <c:v>0.28758</c:v>
                </c:pt>
                <c:pt idx="42372" formatCode="General">
                  <c:v>0.28758</c:v>
                </c:pt>
                <c:pt idx="42373" formatCode="General">
                  <c:v>0.28758</c:v>
                </c:pt>
                <c:pt idx="42374" formatCode="General">
                  <c:v>0.28758</c:v>
                </c:pt>
                <c:pt idx="42375" formatCode="General">
                  <c:v>0.28758</c:v>
                </c:pt>
                <c:pt idx="42376" formatCode="General">
                  <c:v>0.28758</c:v>
                </c:pt>
                <c:pt idx="42377" formatCode="General">
                  <c:v>0.28758</c:v>
                </c:pt>
                <c:pt idx="42378" formatCode="General">
                  <c:v>0.28758</c:v>
                </c:pt>
                <c:pt idx="42379" formatCode="General">
                  <c:v>0.28758</c:v>
                </c:pt>
                <c:pt idx="42380" formatCode="General">
                  <c:v>0.28758</c:v>
                </c:pt>
                <c:pt idx="42381" formatCode="General">
                  <c:v>0.28758</c:v>
                </c:pt>
                <c:pt idx="42382" formatCode="General">
                  <c:v>0.28758</c:v>
                </c:pt>
                <c:pt idx="42383" formatCode="General">
                  <c:v>0.28758</c:v>
                </c:pt>
                <c:pt idx="42384" formatCode="General">
                  <c:v>0.28758</c:v>
                </c:pt>
                <c:pt idx="42385" formatCode="General">
                  <c:v>0.28758</c:v>
                </c:pt>
                <c:pt idx="42386" formatCode="General">
                  <c:v>0.28758</c:v>
                </c:pt>
                <c:pt idx="42387" formatCode="General">
                  <c:v>0.28758</c:v>
                </c:pt>
                <c:pt idx="42388" formatCode="General">
                  <c:v>0.28758</c:v>
                </c:pt>
                <c:pt idx="42389" formatCode="General">
                  <c:v>0.28758</c:v>
                </c:pt>
                <c:pt idx="42390" formatCode="General">
                  <c:v>0.28758</c:v>
                </c:pt>
                <c:pt idx="42391" formatCode="General">
                  <c:v>0.28758</c:v>
                </c:pt>
                <c:pt idx="42392" formatCode="General">
                  <c:v>0.28758</c:v>
                </c:pt>
                <c:pt idx="42393" formatCode="General">
                  <c:v>0.28758</c:v>
                </c:pt>
                <c:pt idx="42394" formatCode="General">
                  <c:v>0.28758</c:v>
                </c:pt>
                <c:pt idx="42395" formatCode="General">
                  <c:v>0.28758</c:v>
                </c:pt>
                <c:pt idx="42396" formatCode="General">
                  <c:v>0.28758</c:v>
                </c:pt>
                <c:pt idx="42397" formatCode="General">
                  <c:v>0.28758</c:v>
                </c:pt>
                <c:pt idx="42398" formatCode="General">
                  <c:v>0.28758</c:v>
                </c:pt>
                <c:pt idx="42399" formatCode="General">
                  <c:v>0.28758</c:v>
                </c:pt>
                <c:pt idx="42400" formatCode="General">
                  <c:v>0.28758</c:v>
                </c:pt>
                <c:pt idx="42401" formatCode="General">
                  <c:v>0.28758</c:v>
                </c:pt>
                <c:pt idx="42402" formatCode="General">
                  <c:v>0.28758</c:v>
                </c:pt>
                <c:pt idx="42403" formatCode="General">
                  <c:v>0.28758</c:v>
                </c:pt>
                <c:pt idx="42404" formatCode="General">
                  <c:v>0.28758</c:v>
                </c:pt>
                <c:pt idx="42405" formatCode="General">
                  <c:v>0.28758</c:v>
                </c:pt>
                <c:pt idx="42406" formatCode="General">
                  <c:v>0.28758</c:v>
                </c:pt>
                <c:pt idx="42407" formatCode="General">
                  <c:v>0.28758</c:v>
                </c:pt>
                <c:pt idx="42408" formatCode="General">
                  <c:v>0.28758</c:v>
                </c:pt>
                <c:pt idx="42409" formatCode="General">
                  <c:v>0.28758</c:v>
                </c:pt>
                <c:pt idx="42410" formatCode="General">
                  <c:v>0.28758</c:v>
                </c:pt>
                <c:pt idx="42411" formatCode="General">
                  <c:v>0.28758</c:v>
                </c:pt>
                <c:pt idx="42412" formatCode="General">
                  <c:v>0.28758</c:v>
                </c:pt>
                <c:pt idx="42413" formatCode="General">
                  <c:v>0.28758</c:v>
                </c:pt>
                <c:pt idx="42414" formatCode="General">
                  <c:v>0.28758</c:v>
                </c:pt>
                <c:pt idx="42415" formatCode="General">
                  <c:v>0.28758</c:v>
                </c:pt>
                <c:pt idx="42416" formatCode="General">
                  <c:v>0.28758</c:v>
                </c:pt>
                <c:pt idx="42417" formatCode="General">
                  <c:v>0.28758</c:v>
                </c:pt>
                <c:pt idx="42418" formatCode="General">
                  <c:v>0.28756999999999999</c:v>
                </c:pt>
                <c:pt idx="42419" formatCode="General">
                  <c:v>0.28756999999999999</c:v>
                </c:pt>
                <c:pt idx="42420" formatCode="General">
                  <c:v>0.28756999999999999</c:v>
                </c:pt>
                <c:pt idx="42421" formatCode="General">
                  <c:v>0.28756999999999999</c:v>
                </c:pt>
                <c:pt idx="42422" formatCode="General">
                  <c:v>0.28756999999999999</c:v>
                </c:pt>
                <c:pt idx="42423" formatCode="General">
                  <c:v>0.28756999999999999</c:v>
                </c:pt>
                <c:pt idx="42424" formatCode="General">
                  <c:v>0.28756999999999999</c:v>
                </c:pt>
                <c:pt idx="42425" formatCode="General">
                  <c:v>0.28756999999999999</c:v>
                </c:pt>
                <c:pt idx="42426" formatCode="General">
                  <c:v>0.28756999999999999</c:v>
                </c:pt>
                <c:pt idx="42427" formatCode="General">
                  <c:v>0.28756999999999999</c:v>
                </c:pt>
                <c:pt idx="42428" formatCode="General">
                  <c:v>0.28756999999999999</c:v>
                </c:pt>
                <c:pt idx="42429" formatCode="General">
                  <c:v>0.28756999999999999</c:v>
                </c:pt>
                <c:pt idx="42430" formatCode="General">
                  <c:v>0.28756999999999999</c:v>
                </c:pt>
                <c:pt idx="42431" formatCode="General">
                  <c:v>0.28756999999999999</c:v>
                </c:pt>
                <c:pt idx="42432" formatCode="General">
                  <c:v>0.28756999999999999</c:v>
                </c:pt>
                <c:pt idx="42433" formatCode="General">
                  <c:v>0.28756999999999999</c:v>
                </c:pt>
                <c:pt idx="42434" formatCode="General">
                  <c:v>0.28756999999999999</c:v>
                </c:pt>
                <c:pt idx="42435" formatCode="General">
                  <c:v>0.28756999999999999</c:v>
                </c:pt>
                <c:pt idx="42436" formatCode="General">
                  <c:v>0.28756999999999999</c:v>
                </c:pt>
                <c:pt idx="42437" formatCode="General">
                  <c:v>0.28756999999999999</c:v>
                </c:pt>
                <c:pt idx="42438" formatCode="General">
                  <c:v>0.28756999999999999</c:v>
                </c:pt>
                <c:pt idx="42439" formatCode="General">
                  <c:v>0.28756999999999999</c:v>
                </c:pt>
                <c:pt idx="42440" formatCode="General">
                  <c:v>0.28756999999999999</c:v>
                </c:pt>
                <c:pt idx="42441" formatCode="General">
                  <c:v>0.28756999999999999</c:v>
                </c:pt>
                <c:pt idx="42442" formatCode="General">
                  <c:v>0.28756999999999999</c:v>
                </c:pt>
                <c:pt idx="42443" formatCode="General">
                  <c:v>0.28756999999999999</c:v>
                </c:pt>
                <c:pt idx="42444" formatCode="General">
                  <c:v>0.28756999999999999</c:v>
                </c:pt>
                <c:pt idx="42445" formatCode="General">
                  <c:v>0.28756999999999999</c:v>
                </c:pt>
                <c:pt idx="42446" formatCode="General">
                  <c:v>0.28756999999999999</c:v>
                </c:pt>
                <c:pt idx="42447" formatCode="General">
                  <c:v>0.28755999999999998</c:v>
                </c:pt>
                <c:pt idx="42448" formatCode="General">
                  <c:v>0.28755999999999998</c:v>
                </c:pt>
                <c:pt idx="42449" formatCode="General">
                  <c:v>0.28755999999999998</c:v>
                </c:pt>
                <c:pt idx="42450" formatCode="General">
                  <c:v>0.28755999999999998</c:v>
                </c:pt>
                <c:pt idx="42451" formatCode="General">
                  <c:v>0.28755999999999998</c:v>
                </c:pt>
                <c:pt idx="42452" formatCode="General">
                  <c:v>0.28755999999999998</c:v>
                </c:pt>
                <c:pt idx="42453" formatCode="General">
                  <c:v>0.28755999999999998</c:v>
                </c:pt>
                <c:pt idx="42454" formatCode="General">
                  <c:v>0.28755999999999998</c:v>
                </c:pt>
                <c:pt idx="42455" formatCode="General">
                  <c:v>0.28755999999999998</c:v>
                </c:pt>
                <c:pt idx="42456" formatCode="General">
                  <c:v>0.28755999999999998</c:v>
                </c:pt>
                <c:pt idx="42457" formatCode="General">
                  <c:v>0.28755999999999998</c:v>
                </c:pt>
                <c:pt idx="42458" formatCode="General">
                  <c:v>0.28755999999999998</c:v>
                </c:pt>
                <c:pt idx="42459" formatCode="General">
                  <c:v>0.28755999999999998</c:v>
                </c:pt>
                <c:pt idx="42460" formatCode="General">
                  <c:v>0.28755999999999998</c:v>
                </c:pt>
                <c:pt idx="42461" formatCode="General">
                  <c:v>0.28755999999999998</c:v>
                </c:pt>
                <c:pt idx="42462" formatCode="General">
                  <c:v>0.28755999999999998</c:v>
                </c:pt>
                <c:pt idx="42463" formatCode="General">
                  <c:v>0.28755999999999998</c:v>
                </c:pt>
                <c:pt idx="42464" formatCode="General">
                  <c:v>0.28755999999999998</c:v>
                </c:pt>
                <c:pt idx="42465" formatCode="General">
                  <c:v>0.28755999999999998</c:v>
                </c:pt>
                <c:pt idx="42466" formatCode="General">
                  <c:v>0.28755999999999998</c:v>
                </c:pt>
                <c:pt idx="42467" formatCode="General">
                  <c:v>0.28755999999999998</c:v>
                </c:pt>
                <c:pt idx="42468" formatCode="General">
                  <c:v>0.28754999999999997</c:v>
                </c:pt>
                <c:pt idx="42469" formatCode="General">
                  <c:v>0.28754999999999997</c:v>
                </c:pt>
                <c:pt idx="42470" formatCode="General">
                  <c:v>0.28754999999999997</c:v>
                </c:pt>
                <c:pt idx="42471" formatCode="General">
                  <c:v>0.28754999999999997</c:v>
                </c:pt>
                <c:pt idx="42472" formatCode="General">
                  <c:v>0.28754999999999997</c:v>
                </c:pt>
                <c:pt idx="42473" formatCode="General">
                  <c:v>0.28754999999999997</c:v>
                </c:pt>
                <c:pt idx="42474" formatCode="General">
                  <c:v>0.28754999999999997</c:v>
                </c:pt>
                <c:pt idx="42475" formatCode="General">
                  <c:v>0.28754999999999997</c:v>
                </c:pt>
                <c:pt idx="42476" formatCode="General">
                  <c:v>0.28754999999999997</c:v>
                </c:pt>
                <c:pt idx="42477" formatCode="General">
                  <c:v>0.28754999999999997</c:v>
                </c:pt>
                <c:pt idx="42478" formatCode="General">
                  <c:v>0.28754999999999997</c:v>
                </c:pt>
                <c:pt idx="42479" formatCode="General">
                  <c:v>0.28754999999999997</c:v>
                </c:pt>
                <c:pt idx="42480" formatCode="General">
                  <c:v>0.28754999999999997</c:v>
                </c:pt>
                <c:pt idx="42481" formatCode="General">
                  <c:v>0.28754999999999997</c:v>
                </c:pt>
                <c:pt idx="42482" formatCode="General">
                  <c:v>0.28754999999999997</c:v>
                </c:pt>
                <c:pt idx="42483" formatCode="General">
                  <c:v>0.28754999999999997</c:v>
                </c:pt>
                <c:pt idx="42484" formatCode="General">
                  <c:v>0.28754999999999997</c:v>
                </c:pt>
                <c:pt idx="42485" formatCode="General">
                  <c:v>0.28754999999999997</c:v>
                </c:pt>
                <c:pt idx="42486" formatCode="General">
                  <c:v>0.28754000000000002</c:v>
                </c:pt>
                <c:pt idx="42487" formatCode="General">
                  <c:v>0.28754000000000002</c:v>
                </c:pt>
                <c:pt idx="42488" formatCode="General">
                  <c:v>0.28754000000000002</c:v>
                </c:pt>
                <c:pt idx="42489" formatCode="General">
                  <c:v>0.28754000000000002</c:v>
                </c:pt>
                <c:pt idx="42490" formatCode="General">
                  <c:v>0.28754000000000002</c:v>
                </c:pt>
                <c:pt idx="42491" formatCode="General">
                  <c:v>0.28754000000000002</c:v>
                </c:pt>
                <c:pt idx="42492" formatCode="General">
                  <c:v>0.28754000000000002</c:v>
                </c:pt>
                <c:pt idx="42493" formatCode="General">
                  <c:v>0.28754000000000002</c:v>
                </c:pt>
                <c:pt idx="42494" formatCode="General">
                  <c:v>0.28754000000000002</c:v>
                </c:pt>
                <c:pt idx="42495" formatCode="General">
                  <c:v>0.28754000000000002</c:v>
                </c:pt>
                <c:pt idx="42496" formatCode="General">
                  <c:v>0.28754000000000002</c:v>
                </c:pt>
                <c:pt idx="42497" formatCode="General">
                  <c:v>0.28754000000000002</c:v>
                </c:pt>
                <c:pt idx="42498" formatCode="General">
                  <c:v>0.28754000000000002</c:v>
                </c:pt>
                <c:pt idx="42499" formatCode="General">
                  <c:v>0.28754000000000002</c:v>
                </c:pt>
                <c:pt idx="42500" formatCode="General">
                  <c:v>0.28754000000000002</c:v>
                </c:pt>
                <c:pt idx="42501" formatCode="General">
                  <c:v>0.28753000000000001</c:v>
                </c:pt>
                <c:pt idx="42502" formatCode="General">
                  <c:v>0.28753000000000001</c:v>
                </c:pt>
                <c:pt idx="42503" formatCode="General">
                  <c:v>0.28753000000000001</c:v>
                </c:pt>
                <c:pt idx="42504" formatCode="General">
                  <c:v>0.28753000000000001</c:v>
                </c:pt>
                <c:pt idx="42505" formatCode="General">
                  <c:v>0.28753000000000001</c:v>
                </c:pt>
                <c:pt idx="42506" formatCode="General">
                  <c:v>0.28753000000000001</c:v>
                </c:pt>
                <c:pt idx="42507" formatCode="General">
                  <c:v>0.28753000000000001</c:v>
                </c:pt>
                <c:pt idx="42508" formatCode="General">
                  <c:v>0.28753000000000001</c:v>
                </c:pt>
                <c:pt idx="42509" formatCode="General">
                  <c:v>0.28753000000000001</c:v>
                </c:pt>
                <c:pt idx="42510" formatCode="General">
                  <c:v>0.28753000000000001</c:v>
                </c:pt>
                <c:pt idx="42511" formatCode="General">
                  <c:v>0.28753000000000001</c:v>
                </c:pt>
                <c:pt idx="42512" formatCode="General">
                  <c:v>0.28753000000000001</c:v>
                </c:pt>
                <c:pt idx="42513" formatCode="General">
                  <c:v>0.28753000000000001</c:v>
                </c:pt>
                <c:pt idx="42514" formatCode="General">
                  <c:v>0.28753000000000001</c:v>
                </c:pt>
                <c:pt idx="42515" formatCode="General">
                  <c:v>0.28753000000000001</c:v>
                </c:pt>
                <c:pt idx="42516" formatCode="General">
                  <c:v>0.28752</c:v>
                </c:pt>
                <c:pt idx="42517" formatCode="General">
                  <c:v>0.28752</c:v>
                </c:pt>
                <c:pt idx="42518" formatCode="General">
                  <c:v>0.28752</c:v>
                </c:pt>
                <c:pt idx="42519" formatCode="General">
                  <c:v>0.28752</c:v>
                </c:pt>
                <c:pt idx="42520" formatCode="General">
                  <c:v>0.28752</c:v>
                </c:pt>
                <c:pt idx="42521" formatCode="General">
                  <c:v>0.28752</c:v>
                </c:pt>
                <c:pt idx="42522" formatCode="General">
                  <c:v>0.28752</c:v>
                </c:pt>
                <c:pt idx="42523" formatCode="General">
                  <c:v>0.28752</c:v>
                </c:pt>
                <c:pt idx="42524" formatCode="General">
                  <c:v>0.28752</c:v>
                </c:pt>
                <c:pt idx="42525" formatCode="General">
                  <c:v>0.28752</c:v>
                </c:pt>
                <c:pt idx="42526" formatCode="General">
                  <c:v>0.28752</c:v>
                </c:pt>
                <c:pt idx="42527" formatCode="General">
                  <c:v>0.28752</c:v>
                </c:pt>
                <c:pt idx="42528" formatCode="General">
                  <c:v>0.28752</c:v>
                </c:pt>
                <c:pt idx="42529" formatCode="General">
                  <c:v>0.28752</c:v>
                </c:pt>
                <c:pt idx="42530" formatCode="General">
                  <c:v>0.28752</c:v>
                </c:pt>
                <c:pt idx="42531" formatCode="General">
                  <c:v>0.28750999999999999</c:v>
                </c:pt>
                <c:pt idx="42532" formatCode="General">
                  <c:v>0.28750999999999999</c:v>
                </c:pt>
                <c:pt idx="42533" formatCode="General">
                  <c:v>0.28750999999999999</c:v>
                </c:pt>
                <c:pt idx="42534" formatCode="General">
                  <c:v>0.28750999999999999</c:v>
                </c:pt>
                <c:pt idx="42535" formatCode="General">
                  <c:v>0.28750999999999999</c:v>
                </c:pt>
                <c:pt idx="42536" formatCode="General">
                  <c:v>0.28750999999999999</c:v>
                </c:pt>
                <c:pt idx="42537" formatCode="General">
                  <c:v>0.28750999999999999</c:v>
                </c:pt>
                <c:pt idx="42538" formatCode="General">
                  <c:v>0.28750999999999999</c:v>
                </c:pt>
                <c:pt idx="42539" formatCode="General">
                  <c:v>0.28750999999999999</c:v>
                </c:pt>
                <c:pt idx="42540" formatCode="General">
                  <c:v>0.28750999999999999</c:v>
                </c:pt>
                <c:pt idx="42541" formatCode="General">
                  <c:v>0.28750999999999999</c:v>
                </c:pt>
                <c:pt idx="42542" formatCode="General">
                  <c:v>0.28750999999999999</c:v>
                </c:pt>
                <c:pt idx="42543" formatCode="General">
                  <c:v>0.28750999999999999</c:v>
                </c:pt>
                <c:pt idx="42544" formatCode="General">
                  <c:v>0.28750999999999999</c:v>
                </c:pt>
                <c:pt idx="42545" formatCode="General">
                  <c:v>0.28750999999999999</c:v>
                </c:pt>
                <c:pt idx="42546" formatCode="General">
                  <c:v>0.28749999999999998</c:v>
                </c:pt>
                <c:pt idx="42547" formatCode="General">
                  <c:v>0.28749999999999998</c:v>
                </c:pt>
                <c:pt idx="42548" formatCode="General">
                  <c:v>0.28749999999999998</c:v>
                </c:pt>
                <c:pt idx="42549" formatCode="General">
                  <c:v>0.28749999999999998</c:v>
                </c:pt>
                <c:pt idx="42550" formatCode="General">
                  <c:v>0.28749999999999998</c:v>
                </c:pt>
                <c:pt idx="42551" formatCode="General">
                  <c:v>0.28749999999999998</c:v>
                </c:pt>
                <c:pt idx="42552" formatCode="General">
                  <c:v>0.28749999999999998</c:v>
                </c:pt>
                <c:pt idx="42553" formatCode="General">
                  <c:v>0.28749999999999998</c:v>
                </c:pt>
                <c:pt idx="42554" formatCode="General">
                  <c:v>0.28749999999999998</c:v>
                </c:pt>
                <c:pt idx="42555" formatCode="General">
                  <c:v>0.28749999999999998</c:v>
                </c:pt>
                <c:pt idx="42556" formatCode="General">
                  <c:v>0.28749999999999998</c:v>
                </c:pt>
                <c:pt idx="42557" formatCode="General">
                  <c:v>0.28749999999999998</c:v>
                </c:pt>
                <c:pt idx="42558" formatCode="General">
                  <c:v>0.28749999999999998</c:v>
                </c:pt>
                <c:pt idx="42559" formatCode="General">
                  <c:v>0.28749999999999998</c:v>
                </c:pt>
                <c:pt idx="42560" formatCode="General">
                  <c:v>0.28749999999999998</c:v>
                </c:pt>
                <c:pt idx="42561" formatCode="General">
                  <c:v>0.28749999999999998</c:v>
                </c:pt>
                <c:pt idx="42562" formatCode="General">
                  <c:v>0.28749999999999998</c:v>
                </c:pt>
                <c:pt idx="42563" formatCode="General">
                  <c:v>0.28749000000000002</c:v>
                </c:pt>
                <c:pt idx="42564" formatCode="General">
                  <c:v>0.28749000000000002</c:v>
                </c:pt>
                <c:pt idx="42565" formatCode="General">
                  <c:v>0.28749000000000002</c:v>
                </c:pt>
                <c:pt idx="42566" formatCode="General">
                  <c:v>0.28749000000000002</c:v>
                </c:pt>
                <c:pt idx="42567" formatCode="General">
                  <c:v>0.28749000000000002</c:v>
                </c:pt>
                <c:pt idx="42568" formatCode="General">
                  <c:v>0.28749000000000002</c:v>
                </c:pt>
                <c:pt idx="42569" formatCode="General">
                  <c:v>0.28749000000000002</c:v>
                </c:pt>
                <c:pt idx="42570" formatCode="General">
                  <c:v>0.28749000000000002</c:v>
                </c:pt>
                <c:pt idx="42571" formatCode="General">
                  <c:v>0.28749000000000002</c:v>
                </c:pt>
                <c:pt idx="42572" formatCode="General">
                  <c:v>0.28749000000000002</c:v>
                </c:pt>
                <c:pt idx="42573" formatCode="General">
                  <c:v>0.28749000000000002</c:v>
                </c:pt>
                <c:pt idx="42574" formatCode="General">
                  <c:v>0.28749000000000002</c:v>
                </c:pt>
                <c:pt idx="42575" formatCode="General">
                  <c:v>0.28749000000000002</c:v>
                </c:pt>
                <c:pt idx="42576" formatCode="General">
                  <c:v>0.28749000000000002</c:v>
                </c:pt>
                <c:pt idx="42577" formatCode="General">
                  <c:v>0.28749000000000002</c:v>
                </c:pt>
                <c:pt idx="42578" formatCode="General">
                  <c:v>0.28749000000000002</c:v>
                </c:pt>
                <c:pt idx="42579" formatCode="General">
                  <c:v>0.28749000000000002</c:v>
                </c:pt>
                <c:pt idx="42580" formatCode="General">
                  <c:v>0.28749000000000002</c:v>
                </c:pt>
                <c:pt idx="42581" formatCode="General">
                  <c:v>0.28748000000000001</c:v>
                </c:pt>
                <c:pt idx="42582" formatCode="General">
                  <c:v>0.28748000000000001</c:v>
                </c:pt>
                <c:pt idx="42583" formatCode="General">
                  <c:v>0.28748000000000001</c:v>
                </c:pt>
                <c:pt idx="42584" formatCode="General">
                  <c:v>0.28748000000000001</c:v>
                </c:pt>
                <c:pt idx="42585" formatCode="General">
                  <c:v>0.28748000000000001</c:v>
                </c:pt>
                <c:pt idx="42586" formatCode="General">
                  <c:v>0.28748000000000001</c:v>
                </c:pt>
                <c:pt idx="42587" formatCode="General">
                  <c:v>0.28748000000000001</c:v>
                </c:pt>
                <c:pt idx="42588" formatCode="General">
                  <c:v>0.28748000000000001</c:v>
                </c:pt>
                <c:pt idx="42589" formatCode="General">
                  <c:v>0.28748000000000001</c:v>
                </c:pt>
                <c:pt idx="42590" formatCode="General">
                  <c:v>0.28748000000000001</c:v>
                </c:pt>
                <c:pt idx="42591" formatCode="General">
                  <c:v>0.28748000000000001</c:v>
                </c:pt>
                <c:pt idx="42592" formatCode="General">
                  <c:v>0.28748000000000001</c:v>
                </c:pt>
                <c:pt idx="42593" formatCode="General">
                  <c:v>0.28748000000000001</c:v>
                </c:pt>
                <c:pt idx="42594" formatCode="General">
                  <c:v>0.28748000000000001</c:v>
                </c:pt>
                <c:pt idx="42595" formatCode="General">
                  <c:v>0.28748000000000001</c:v>
                </c:pt>
                <c:pt idx="42596" formatCode="General">
                  <c:v>0.28748000000000001</c:v>
                </c:pt>
                <c:pt idx="42597" formatCode="General">
                  <c:v>0.28748000000000001</c:v>
                </c:pt>
                <c:pt idx="42598" formatCode="General">
                  <c:v>0.28748000000000001</c:v>
                </c:pt>
                <c:pt idx="42599" formatCode="General">
                  <c:v>0.28748000000000001</c:v>
                </c:pt>
                <c:pt idx="42600" formatCode="General">
                  <c:v>0.28748000000000001</c:v>
                </c:pt>
                <c:pt idx="42601" formatCode="General">
                  <c:v>0.28748000000000001</c:v>
                </c:pt>
                <c:pt idx="42602" formatCode="General">
                  <c:v>0.28748000000000001</c:v>
                </c:pt>
                <c:pt idx="42603" formatCode="General">
                  <c:v>0.28748000000000001</c:v>
                </c:pt>
                <c:pt idx="42604" formatCode="General">
                  <c:v>0.28747</c:v>
                </c:pt>
                <c:pt idx="42605" formatCode="General">
                  <c:v>0.28747</c:v>
                </c:pt>
                <c:pt idx="42606" formatCode="General">
                  <c:v>0.28747</c:v>
                </c:pt>
                <c:pt idx="42607" formatCode="General">
                  <c:v>0.28747</c:v>
                </c:pt>
                <c:pt idx="42608" formatCode="General">
                  <c:v>0.28747</c:v>
                </c:pt>
                <c:pt idx="42609" formatCode="General">
                  <c:v>0.28747</c:v>
                </c:pt>
                <c:pt idx="42610" formatCode="General">
                  <c:v>0.28747</c:v>
                </c:pt>
                <c:pt idx="42611" formatCode="General">
                  <c:v>0.28747</c:v>
                </c:pt>
                <c:pt idx="42612" formatCode="General">
                  <c:v>0.28747</c:v>
                </c:pt>
                <c:pt idx="42613" formatCode="General">
                  <c:v>0.28747</c:v>
                </c:pt>
                <c:pt idx="42614" formatCode="General">
                  <c:v>0.28747</c:v>
                </c:pt>
                <c:pt idx="42615" formatCode="General">
                  <c:v>0.28747</c:v>
                </c:pt>
                <c:pt idx="42616" formatCode="General">
                  <c:v>0.28747</c:v>
                </c:pt>
                <c:pt idx="42617" formatCode="General">
                  <c:v>0.28747</c:v>
                </c:pt>
                <c:pt idx="42618" formatCode="General">
                  <c:v>0.28747</c:v>
                </c:pt>
                <c:pt idx="42619" formatCode="General">
                  <c:v>0.28747</c:v>
                </c:pt>
                <c:pt idx="42620" formatCode="General">
                  <c:v>0.28747</c:v>
                </c:pt>
                <c:pt idx="42621" formatCode="General">
                  <c:v>0.28747</c:v>
                </c:pt>
                <c:pt idx="42622" formatCode="General">
                  <c:v>0.28747</c:v>
                </c:pt>
                <c:pt idx="42623" formatCode="General">
                  <c:v>0.28747</c:v>
                </c:pt>
                <c:pt idx="42624" formatCode="General">
                  <c:v>0.28747</c:v>
                </c:pt>
                <c:pt idx="42625" formatCode="General">
                  <c:v>0.28747</c:v>
                </c:pt>
                <c:pt idx="42626" formatCode="General">
                  <c:v>0.28747</c:v>
                </c:pt>
                <c:pt idx="42627" formatCode="General">
                  <c:v>0.28747</c:v>
                </c:pt>
                <c:pt idx="42628" formatCode="General">
                  <c:v>0.28747</c:v>
                </c:pt>
                <c:pt idx="42629" formatCode="General">
                  <c:v>0.28747</c:v>
                </c:pt>
                <c:pt idx="42630" formatCode="General">
                  <c:v>0.28747</c:v>
                </c:pt>
                <c:pt idx="42631" formatCode="General">
                  <c:v>0.28747</c:v>
                </c:pt>
                <c:pt idx="42632" formatCode="General">
                  <c:v>0.28747</c:v>
                </c:pt>
                <c:pt idx="42633" formatCode="General">
                  <c:v>0.28747</c:v>
                </c:pt>
                <c:pt idx="42634" formatCode="General">
                  <c:v>0.28747</c:v>
                </c:pt>
                <c:pt idx="42635" formatCode="General">
                  <c:v>0.28747</c:v>
                </c:pt>
                <c:pt idx="42636" formatCode="General">
                  <c:v>0.28745999999999999</c:v>
                </c:pt>
                <c:pt idx="42637" formatCode="General">
                  <c:v>0.28745999999999999</c:v>
                </c:pt>
                <c:pt idx="42638" formatCode="General">
                  <c:v>0.28745999999999999</c:v>
                </c:pt>
                <c:pt idx="42639" formatCode="General">
                  <c:v>0.28745999999999999</c:v>
                </c:pt>
                <c:pt idx="42640" formatCode="General">
                  <c:v>0.28745999999999999</c:v>
                </c:pt>
                <c:pt idx="42641" formatCode="General">
                  <c:v>0.28745999999999999</c:v>
                </c:pt>
                <c:pt idx="42642" formatCode="General">
                  <c:v>0.28745999999999999</c:v>
                </c:pt>
                <c:pt idx="42643" formatCode="General">
                  <c:v>0.28745999999999999</c:v>
                </c:pt>
                <c:pt idx="42644" formatCode="General">
                  <c:v>0.28745999999999999</c:v>
                </c:pt>
                <c:pt idx="42645" formatCode="General">
                  <c:v>0.28745999999999999</c:v>
                </c:pt>
                <c:pt idx="42646" formatCode="General">
                  <c:v>0.28745999999999999</c:v>
                </c:pt>
                <c:pt idx="42647" formatCode="General">
                  <c:v>0.28745999999999999</c:v>
                </c:pt>
                <c:pt idx="42648" formatCode="General">
                  <c:v>0.28745999999999999</c:v>
                </c:pt>
                <c:pt idx="42649" formatCode="General">
                  <c:v>0.28745999999999999</c:v>
                </c:pt>
                <c:pt idx="42650" formatCode="General">
                  <c:v>0.28745999999999999</c:v>
                </c:pt>
                <c:pt idx="42651" formatCode="General">
                  <c:v>0.28745999999999999</c:v>
                </c:pt>
                <c:pt idx="42652" formatCode="General">
                  <c:v>0.28745999999999999</c:v>
                </c:pt>
                <c:pt idx="42653" formatCode="General">
                  <c:v>0.28745999999999999</c:v>
                </c:pt>
                <c:pt idx="42654" formatCode="General">
                  <c:v>0.28745999999999999</c:v>
                </c:pt>
                <c:pt idx="42655" formatCode="General">
                  <c:v>0.28745999999999999</c:v>
                </c:pt>
                <c:pt idx="42656" formatCode="General">
                  <c:v>0.28745999999999999</c:v>
                </c:pt>
                <c:pt idx="42657" formatCode="General">
                  <c:v>0.28745999999999999</c:v>
                </c:pt>
                <c:pt idx="42658" formatCode="General">
                  <c:v>0.28745999999999999</c:v>
                </c:pt>
                <c:pt idx="42659" formatCode="General">
                  <c:v>0.28745999999999999</c:v>
                </c:pt>
                <c:pt idx="42660" formatCode="General">
                  <c:v>0.28745999999999999</c:v>
                </c:pt>
                <c:pt idx="42661" formatCode="General">
                  <c:v>0.28745999999999999</c:v>
                </c:pt>
                <c:pt idx="42662" formatCode="General">
                  <c:v>0.28745999999999999</c:v>
                </c:pt>
                <c:pt idx="42663" formatCode="General">
                  <c:v>0.28745999999999999</c:v>
                </c:pt>
                <c:pt idx="42664" formatCode="General">
                  <c:v>0.28745999999999999</c:v>
                </c:pt>
                <c:pt idx="42665" formatCode="General">
                  <c:v>0.28745999999999999</c:v>
                </c:pt>
                <c:pt idx="42666" formatCode="General">
                  <c:v>0.28745999999999999</c:v>
                </c:pt>
                <c:pt idx="42667" formatCode="General">
                  <c:v>0.28745999999999999</c:v>
                </c:pt>
                <c:pt idx="42668" formatCode="General">
                  <c:v>0.28745999999999999</c:v>
                </c:pt>
                <c:pt idx="42669" formatCode="General">
                  <c:v>0.28745999999999999</c:v>
                </c:pt>
                <c:pt idx="42670" formatCode="General">
                  <c:v>0.28745999999999999</c:v>
                </c:pt>
                <c:pt idx="42671" formatCode="General">
                  <c:v>0.28745999999999999</c:v>
                </c:pt>
                <c:pt idx="42672" formatCode="General">
                  <c:v>0.28745999999999999</c:v>
                </c:pt>
                <c:pt idx="42673" formatCode="General">
                  <c:v>0.28745999999999999</c:v>
                </c:pt>
                <c:pt idx="42674" formatCode="General">
                  <c:v>0.28745999999999999</c:v>
                </c:pt>
                <c:pt idx="42675" formatCode="General">
                  <c:v>0.28745999999999999</c:v>
                </c:pt>
                <c:pt idx="42676" formatCode="General">
                  <c:v>0.28745999999999999</c:v>
                </c:pt>
                <c:pt idx="42677" formatCode="General">
                  <c:v>0.28745999999999999</c:v>
                </c:pt>
                <c:pt idx="42678" formatCode="General">
                  <c:v>0.28745999999999999</c:v>
                </c:pt>
                <c:pt idx="42679" formatCode="General">
                  <c:v>0.28745999999999999</c:v>
                </c:pt>
                <c:pt idx="42680" formatCode="General">
                  <c:v>0.28745999999999999</c:v>
                </c:pt>
                <c:pt idx="42681" formatCode="General">
                  <c:v>0.28745999999999999</c:v>
                </c:pt>
                <c:pt idx="42682" formatCode="General">
                  <c:v>0.28745999999999999</c:v>
                </c:pt>
                <c:pt idx="42683" formatCode="General">
                  <c:v>0.28745999999999999</c:v>
                </c:pt>
                <c:pt idx="42684" formatCode="General">
                  <c:v>0.28745999999999999</c:v>
                </c:pt>
                <c:pt idx="42685" formatCode="General">
                  <c:v>0.28745999999999999</c:v>
                </c:pt>
                <c:pt idx="42686" formatCode="General">
                  <c:v>0.28745999999999999</c:v>
                </c:pt>
                <c:pt idx="42687" formatCode="General">
                  <c:v>0.28745999999999999</c:v>
                </c:pt>
                <c:pt idx="42688" formatCode="General">
                  <c:v>0.28744999999999998</c:v>
                </c:pt>
                <c:pt idx="42689" formatCode="General">
                  <c:v>0.28744999999999998</c:v>
                </c:pt>
                <c:pt idx="42690" formatCode="General">
                  <c:v>0.28744999999999998</c:v>
                </c:pt>
                <c:pt idx="42691" formatCode="General">
                  <c:v>0.28744999999999998</c:v>
                </c:pt>
                <c:pt idx="42692" formatCode="General">
                  <c:v>0.28744999999999998</c:v>
                </c:pt>
                <c:pt idx="42693" formatCode="General">
                  <c:v>0.28744999999999998</c:v>
                </c:pt>
                <c:pt idx="42694" formatCode="General">
                  <c:v>0.28744999999999998</c:v>
                </c:pt>
                <c:pt idx="42695" formatCode="General">
                  <c:v>0.28744999999999998</c:v>
                </c:pt>
                <c:pt idx="42696" formatCode="General">
                  <c:v>0.28744999999999998</c:v>
                </c:pt>
                <c:pt idx="42697" formatCode="General">
                  <c:v>0.28744999999999998</c:v>
                </c:pt>
                <c:pt idx="42698" formatCode="General">
                  <c:v>0.28744999999999998</c:v>
                </c:pt>
                <c:pt idx="42699" formatCode="General">
                  <c:v>0.28744999999999998</c:v>
                </c:pt>
                <c:pt idx="42700" formatCode="General">
                  <c:v>0.28744999999999998</c:v>
                </c:pt>
                <c:pt idx="42701" formatCode="General">
                  <c:v>0.28744999999999998</c:v>
                </c:pt>
                <c:pt idx="42702" formatCode="General">
                  <c:v>0.28744999999999998</c:v>
                </c:pt>
                <c:pt idx="42703" formatCode="General">
                  <c:v>0.28744999999999998</c:v>
                </c:pt>
                <c:pt idx="42704" formatCode="General">
                  <c:v>0.28744999999999998</c:v>
                </c:pt>
                <c:pt idx="42705" formatCode="General">
                  <c:v>0.28744999999999998</c:v>
                </c:pt>
                <c:pt idx="42706" formatCode="General">
                  <c:v>0.28744999999999998</c:v>
                </c:pt>
                <c:pt idx="42707" formatCode="General">
                  <c:v>0.28744999999999998</c:v>
                </c:pt>
                <c:pt idx="42708" formatCode="General">
                  <c:v>0.28744999999999998</c:v>
                </c:pt>
                <c:pt idx="42709" formatCode="General">
                  <c:v>0.28744999999999998</c:v>
                </c:pt>
                <c:pt idx="42710" formatCode="General">
                  <c:v>0.28744999999999998</c:v>
                </c:pt>
                <c:pt idx="42711" formatCode="General">
                  <c:v>0.28744999999999998</c:v>
                </c:pt>
                <c:pt idx="42712" formatCode="General">
                  <c:v>0.28744999999999998</c:v>
                </c:pt>
                <c:pt idx="42713" formatCode="General">
                  <c:v>0.28744999999999998</c:v>
                </c:pt>
                <c:pt idx="42714" formatCode="General">
                  <c:v>0.28744999999999998</c:v>
                </c:pt>
                <c:pt idx="42715" formatCode="General">
                  <c:v>0.28744999999999998</c:v>
                </c:pt>
                <c:pt idx="42716" formatCode="General">
                  <c:v>0.28744999999999998</c:v>
                </c:pt>
                <c:pt idx="42717" formatCode="General">
                  <c:v>0.28744999999999998</c:v>
                </c:pt>
                <c:pt idx="42718" formatCode="General">
                  <c:v>0.28744999999999998</c:v>
                </c:pt>
                <c:pt idx="42719" formatCode="General">
                  <c:v>0.28744999999999998</c:v>
                </c:pt>
                <c:pt idx="42720" formatCode="General">
                  <c:v>0.28744999999999998</c:v>
                </c:pt>
                <c:pt idx="42721" formatCode="General">
                  <c:v>0.28744999999999998</c:v>
                </c:pt>
                <c:pt idx="42722" formatCode="General">
                  <c:v>0.28744999999999998</c:v>
                </c:pt>
                <c:pt idx="42723" formatCode="General">
                  <c:v>0.28744999999999998</c:v>
                </c:pt>
                <c:pt idx="42724" formatCode="General">
                  <c:v>0.28744999999999998</c:v>
                </c:pt>
                <c:pt idx="42725" formatCode="General">
                  <c:v>0.28744999999999998</c:v>
                </c:pt>
                <c:pt idx="42726" formatCode="General">
                  <c:v>0.28744999999999998</c:v>
                </c:pt>
                <c:pt idx="42727" formatCode="General">
                  <c:v>0.28744999999999998</c:v>
                </c:pt>
                <c:pt idx="42728" formatCode="General">
                  <c:v>0.28744999999999998</c:v>
                </c:pt>
                <c:pt idx="42729" formatCode="General">
                  <c:v>0.28744999999999998</c:v>
                </c:pt>
                <c:pt idx="42730" formatCode="General">
                  <c:v>0.28744999999999998</c:v>
                </c:pt>
                <c:pt idx="42731" formatCode="General">
                  <c:v>0.28744999999999998</c:v>
                </c:pt>
                <c:pt idx="42732" formatCode="General">
                  <c:v>0.28743999999999997</c:v>
                </c:pt>
                <c:pt idx="42733" formatCode="General">
                  <c:v>0.28743999999999997</c:v>
                </c:pt>
                <c:pt idx="42734" formatCode="General">
                  <c:v>0.28743999999999997</c:v>
                </c:pt>
                <c:pt idx="42735" formatCode="General">
                  <c:v>0.28743999999999997</c:v>
                </c:pt>
                <c:pt idx="42736" formatCode="General">
                  <c:v>0.28743999999999997</c:v>
                </c:pt>
                <c:pt idx="42737" formatCode="General">
                  <c:v>0.28743999999999997</c:v>
                </c:pt>
                <c:pt idx="42738" formatCode="General">
                  <c:v>0.28743999999999997</c:v>
                </c:pt>
                <c:pt idx="42739" formatCode="General">
                  <c:v>0.28743999999999997</c:v>
                </c:pt>
                <c:pt idx="42740" formatCode="General">
                  <c:v>0.28743999999999997</c:v>
                </c:pt>
                <c:pt idx="42741" formatCode="General">
                  <c:v>0.28743999999999997</c:v>
                </c:pt>
                <c:pt idx="42742" formatCode="General">
                  <c:v>0.28743999999999997</c:v>
                </c:pt>
                <c:pt idx="42743" formatCode="General">
                  <c:v>0.28743999999999997</c:v>
                </c:pt>
                <c:pt idx="42744" formatCode="General">
                  <c:v>0.28743999999999997</c:v>
                </c:pt>
                <c:pt idx="42745" formatCode="General">
                  <c:v>0.28743999999999997</c:v>
                </c:pt>
                <c:pt idx="42746" formatCode="General">
                  <c:v>0.28743999999999997</c:v>
                </c:pt>
                <c:pt idx="42747" formatCode="General">
                  <c:v>0.28743999999999997</c:v>
                </c:pt>
                <c:pt idx="42748" formatCode="General">
                  <c:v>0.28743999999999997</c:v>
                </c:pt>
                <c:pt idx="42749" formatCode="General">
                  <c:v>0.28743999999999997</c:v>
                </c:pt>
                <c:pt idx="42750" formatCode="General">
                  <c:v>0.28743999999999997</c:v>
                </c:pt>
                <c:pt idx="42751" formatCode="General">
                  <c:v>0.28743999999999997</c:v>
                </c:pt>
                <c:pt idx="42752" formatCode="General">
                  <c:v>0.28743999999999997</c:v>
                </c:pt>
                <c:pt idx="42753" formatCode="General">
                  <c:v>0.28743999999999997</c:v>
                </c:pt>
                <c:pt idx="42754" formatCode="General">
                  <c:v>0.28743999999999997</c:v>
                </c:pt>
                <c:pt idx="42755" formatCode="General">
                  <c:v>0.28743999999999997</c:v>
                </c:pt>
                <c:pt idx="42756" formatCode="General">
                  <c:v>0.28743999999999997</c:v>
                </c:pt>
                <c:pt idx="42757" formatCode="General">
                  <c:v>0.28743999999999997</c:v>
                </c:pt>
                <c:pt idx="42758" formatCode="General">
                  <c:v>0.28743999999999997</c:v>
                </c:pt>
                <c:pt idx="42759" formatCode="General">
                  <c:v>0.28743999999999997</c:v>
                </c:pt>
                <c:pt idx="42760" formatCode="General">
                  <c:v>0.28743000000000002</c:v>
                </c:pt>
                <c:pt idx="42761" formatCode="General">
                  <c:v>0.28743000000000002</c:v>
                </c:pt>
                <c:pt idx="42762" formatCode="General">
                  <c:v>0.28743000000000002</c:v>
                </c:pt>
                <c:pt idx="42763" formatCode="General">
                  <c:v>0.28743000000000002</c:v>
                </c:pt>
                <c:pt idx="42764" formatCode="General">
                  <c:v>0.28743000000000002</c:v>
                </c:pt>
                <c:pt idx="42765" formatCode="General">
                  <c:v>0.28743000000000002</c:v>
                </c:pt>
                <c:pt idx="42766" formatCode="General">
                  <c:v>0.28743000000000002</c:v>
                </c:pt>
                <c:pt idx="42767" formatCode="General">
                  <c:v>0.28743000000000002</c:v>
                </c:pt>
                <c:pt idx="42768" formatCode="General">
                  <c:v>0.28743000000000002</c:v>
                </c:pt>
                <c:pt idx="42769" formatCode="General">
                  <c:v>0.28743000000000002</c:v>
                </c:pt>
                <c:pt idx="42770" formatCode="General">
                  <c:v>0.28743000000000002</c:v>
                </c:pt>
                <c:pt idx="42771" formatCode="General">
                  <c:v>0.28743000000000002</c:v>
                </c:pt>
                <c:pt idx="42772" formatCode="General">
                  <c:v>0.28743000000000002</c:v>
                </c:pt>
                <c:pt idx="42773" formatCode="General">
                  <c:v>0.28743000000000002</c:v>
                </c:pt>
                <c:pt idx="42774" formatCode="General">
                  <c:v>0.28743000000000002</c:v>
                </c:pt>
                <c:pt idx="42775" formatCode="General">
                  <c:v>0.28743000000000002</c:v>
                </c:pt>
                <c:pt idx="42776" formatCode="General">
                  <c:v>0.28743000000000002</c:v>
                </c:pt>
                <c:pt idx="42777" formatCode="General">
                  <c:v>0.28743000000000002</c:v>
                </c:pt>
                <c:pt idx="42778" formatCode="General">
                  <c:v>0.28743000000000002</c:v>
                </c:pt>
                <c:pt idx="42779" formatCode="General">
                  <c:v>0.28743000000000002</c:v>
                </c:pt>
                <c:pt idx="42780" formatCode="General">
                  <c:v>0.28743000000000002</c:v>
                </c:pt>
                <c:pt idx="42781" formatCode="General">
                  <c:v>0.28742000000000001</c:v>
                </c:pt>
                <c:pt idx="42782" formatCode="General">
                  <c:v>0.28742000000000001</c:v>
                </c:pt>
                <c:pt idx="42783" formatCode="General">
                  <c:v>0.28742000000000001</c:v>
                </c:pt>
                <c:pt idx="42784" formatCode="General">
                  <c:v>0.28742000000000001</c:v>
                </c:pt>
                <c:pt idx="42785" formatCode="General">
                  <c:v>0.28742000000000001</c:v>
                </c:pt>
                <c:pt idx="42786" formatCode="General">
                  <c:v>0.28742000000000001</c:v>
                </c:pt>
                <c:pt idx="42787" formatCode="General">
                  <c:v>0.28742000000000001</c:v>
                </c:pt>
                <c:pt idx="42788" formatCode="General">
                  <c:v>0.28742000000000001</c:v>
                </c:pt>
                <c:pt idx="42789" formatCode="General">
                  <c:v>0.28742000000000001</c:v>
                </c:pt>
                <c:pt idx="42790" formatCode="General">
                  <c:v>0.28742000000000001</c:v>
                </c:pt>
                <c:pt idx="42791" formatCode="General">
                  <c:v>0.28742000000000001</c:v>
                </c:pt>
                <c:pt idx="42792" formatCode="General">
                  <c:v>0.28742000000000001</c:v>
                </c:pt>
                <c:pt idx="42793" formatCode="General">
                  <c:v>0.28742000000000001</c:v>
                </c:pt>
                <c:pt idx="42794" formatCode="General">
                  <c:v>0.28742000000000001</c:v>
                </c:pt>
                <c:pt idx="42795" formatCode="General">
                  <c:v>0.28742000000000001</c:v>
                </c:pt>
                <c:pt idx="42796" formatCode="General">
                  <c:v>0.28742000000000001</c:v>
                </c:pt>
                <c:pt idx="42797" formatCode="General">
                  <c:v>0.28742000000000001</c:v>
                </c:pt>
                <c:pt idx="42798" formatCode="General">
                  <c:v>0.28742000000000001</c:v>
                </c:pt>
                <c:pt idx="42799" formatCode="General">
                  <c:v>0.28742000000000001</c:v>
                </c:pt>
                <c:pt idx="42800" formatCode="General">
                  <c:v>0.28741</c:v>
                </c:pt>
                <c:pt idx="42801" formatCode="General">
                  <c:v>0.28741</c:v>
                </c:pt>
                <c:pt idx="42802" formatCode="General">
                  <c:v>0.28741</c:v>
                </c:pt>
                <c:pt idx="42803" formatCode="General">
                  <c:v>0.28741</c:v>
                </c:pt>
                <c:pt idx="42804" formatCode="General">
                  <c:v>0.28741</c:v>
                </c:pt>
                <c:pt idx="42805" formatCode="General">
                  <c:v>0.28741</c:v>
                </c:pt>
                <c:pt idx="42806" formatCode="General">
                  <c:v>0.28741</c:v>
                </c:pt>
                <c:pt idx="42807" formatCode="General">
                  <c:v>0.28741</c:v>
                </c:pt>
                <c:pt idx="42808" formatCode="General">
                  <c:v>0.28741</c:v>
                </c:pt>
                <c:pt idx="42809" formatCode="General">
                  <c:v>0.28741</c:v>
                </c:pt>
                <c:pt idx="42810" formatCode="General">
                  <c:v>0.28741</c:v>
                </c:pt>
                <c:pt idx="42811" formatCode="General">
                  <c:v>0.28741</c:v>
                </c:pt>
                <c:pt idx="42812" formatCode="General">
                  <c:v>0.28741</c:v>
                </c:pt>
                <c:pt idx="42813" formatCode="General">
                  <c:v>0.28741</c:v>
                </c:pt>
                <c:pt idx="42814" formatCode="General">
                  <c:v>0.28741</c:v>
                </c:pt>
                <c:pt idx="42815" formatCode="General">
                  <c:v>0.28741</c:v>
                </c:pt>
                <c:pt idx="42816" formatCode="General">
                  <c:v>0.28741</c:v>
                </c:pt>
                <c:pt idx="42817" formatCode="General">
                  <c:v>0.28739999999999999</c:v>
                </c:pt>
                <c:pt idx="42818" formatCode="General">
                  <c:v>0.28739999999999999</c:v>
                </c:pt>
                <c:pt idx="42819" formatCode="General">
                  <c:v>0.28739999999999999</c:v>
                </c:pt>
                <c:pt idx="42820" formatCode="General">
                  <c:v>0.28739999999999999</c:v>
                </c:pt>
                <c:pt idx="42821" formatCode="General">
                  <c:v>0.28739999999999999</c:v>
                </c:pt>
                <c:pt idx="42822" formatCode="General">
                  <c:v>0.28739999999999999</c:v>
                </c:pt>
                <c:pt idx="42823" formatCode="General">
                  <c:v>0.28739999999999999</c:v>
                </c:pt>
                <c:pt idx="42824" formatCode="General">
                  <c:v>0.28739999999999999</c:v>
                </c:pt>
                <c:pt idx="42825" formatCode="General">
                  <c:v>0.28739999999999999</c:v>
                </c:pt>
                <c:pt idx="42826" formatCode="General">
                  <c:v>0.28739999999999999</c:v>
                </c:pt>
                <c:pt idx="42827" formatCode="General">
                  <c:v>0.28739999999999999</c:v>
                </c:pt>
                <c:pt idx="42828" formatCode="General">
                  <c:v>0.28739999999999999</c:v>
                </c:pt>
                <c:pt idx="42829" formatCode="General">
                  <c:v>0.28739999999999999</c:v>
                </c:pt>
                <c:pt idx="42830" formatCode="General">
                  <c:v>0.28739999999999999</c:v>
                </c:pt>
                <c:pt idx="42831" formatCode="General">
                  <c:v>0.28739999999999999</c:v>
                </c:pt>
                <c:pt idx="42832" formatCode="General">
                  <c:v>0.28739999999999999</c:v>
                </c:pt>
                <c:pt idx="42833" formatCode="General">
                  <c:v>0.28738999999999998</c:v>
                </c:pt>
                <c:pt idx="42834" formatCode="General">
                  <c:v>0.28738999999999998</c:v>
                </c:pt>
                <c:pt idx="42835" formatCode="General">
                  <c:v>0.28738999999999998</c:v>
                </c:pt>
                <c:pt idx="42836" formatCode="General">
                  <c:v>0.28738999999999998</c:v>
                </c:pt>
                <c:pt idx="42837" formatCode="General">
                  <c:v>0.28738999999999998</c:v>
                </c:pt>
                <c:pt idx="42838" formatCode="General">
                  <c:v>0.28738999999999998</c:v>
                </c:pt>
                <c:pt idx="42839" formatCode="General">
                  <c:v>0.28738999999999998</c:v>
                </c:pt>
                <c:pt idx="42840" formatCode="General">
                  <c:v>0.28738999999999998</c:v>
                </c:pt>
                <c:pt idx="42841" formatCode="General">
                  <c:v>0.28738999999999998</c:v>
                </c:pt>
                <c:pt idx="42842" formatCode="General">
                  <c:v>0.28738999999999998</c:v>
                </c:pt>
                <c:pt idx="42843" formatCode="General">
                  <c:v>0.28738999999999998</c:v>
                </c:pt>
                <c:pt idx="42844" formatCode="General">
                  <c:v>0.28738999999999998</c:v>
                </c:pt>
                <c:pt idx="42845" formatCode="General">
                  <c:v>0.28738999999999998</c:v>
                </c:pt>
                <c:pt idx="42846" formatCode="General">
                  <c:v>0.28738999999999998</c:v>
                </c:pt>
                <c:pt idx="42847" formatCode="General">
                  <c:v>0.28738999999999998</c:v>
                </c:pt>
                <c:pt idx="42848" formatCode="General">
                  <c:v>0.28738999999999998</c:v>
                </c:pt>
                <c:pt idx="42849" formatCode="General">
                  <c:v>0.28738000000000002</c:v>
                </c:pt>
                <c:pt idx="42850" formatCode="General">
                  <c:v>0.28738000000000002</c:v>
                </c:pt>
                <c:pt idx="42851" formatCode="General">
                  <c:v>0.28738000000000002</c:v>
                </c:pt>
                <c:pt idx="42852" formatCode="General">
                  <c:v>0.28738000000000002</c:v>
                </c:pt>
                <c:pt idx="42853" formatCode="General">
                  <c:v>0.28738000000000002</c:v>
                </c:pt>
                <c:pt idx="42854" formatCode="General">
                  <c:v>0.28738000000000002</c:v>
                </c:pt>
                <c:pt idx="42855" formatCode="General">
                  <c:v>0.28738000000000002</c:v>
                </c:pt>
                <c:pt idx="42856" formatCode="General">
                  <c:v>0.28738000000000002</c:v>
                </c:pt>
                <c:pt idx="42857" formatCode="General">
                  <c:v>0.28738000000000002</c:v>
                </c:pt>
                <c:pt idx="42858" formatCode="General">
                  <c:v>0.28738000000000002</c:v>
                </c:pt>
                <c:pt idx="42859" formatCode="General">
                  <c:v>0.28738000000000002</c:v>
                </c:pt>
                <c:pt idx="42860" formatCode="General">
                  <c:v>0.28738000000000002</c:v>
                </c:pt>
                <c:pt idx="42861" formatCode="General">
                  <c:v>0.28738000000000002</c:v>
                </c:pt>
                <c:pt idx="42862" formatCode="General">
                  <c:v>0.28738000000000002</c:v>
                </c:pt>
                <c:pt idx="42863" formatCode="General">
                  <c:v>0.28738000000000002</c:v>
                </c:pt>
                <c:pt idx="42864" formatCode="General">
                  <c:v>0.28738000000000002</c:v>
                </c:pt>
                <c:pt idx="42865" formatCode="General">
                  <c:v>0.28737000000000001</c:v>
                </c:pt>
                <c:pt idx="42866" formatCode="General">
                  <c:v>0.28737000000000001</c:v>
                </c:pt>
                <c:pt idx="42867" formatCode="General">
                  <c:v>0.28737000000000001</c:v>
                </c:pt>
                <c:pt idx="42868" formatCode="General">
                  <c:v>0.28737000000000001</c:v>
                </c:pt>
                <c:pt idx="42869" formatCode="General">
                  <c:v>0.28737000000000001</c:v>
                </c:pt>
                <c:pt idx="42870" formatCode="General">
                  <c:v>0.28737000000000001</c:v>
                </c:pt>
                <c:pt idx="42871" formatCode="General">
                  <c:v>0.28737000000000001</c:v>
                </c:pt>
                <c:pt idx="42872" formatCode="General">
                  <c:v>0.28737000000000001</c:v>
                </c:pt>
                <c:pt idx="42873" formatCode="General">
                  <c:v>0.28737000000000001</c:v>
                </c:pt>
                <c:pt idx="42874" formatCode="General">
                  <c:v>0.28737000000000001</c:v>
                </c:pt>
                <c:pt idx="42875" formatCode="General">
                  <c:v>0.28737000000000001</c:v>
                </c:pt>
                <c:pt idx="42876" formatCode="General">
                  <c:v>0.28737000000000001</c:v>
                </c:pt>
                <c:pt idx="42877" formatCode="General">
                  <c:v>0.28737000000000001</c:v>
                </c:pt>
                <c:pt idx="42878" formatCode="General">
                  <c:v>0.28737000000000001</c:v>
                </c:pt>
                <c:pt idx="42879" formatCode="General">
                  <c:v>0.28737000000000001</c:v>
                </c:pt>
                <c:pt idx="42880" formatCode="General">
                  <c:v>0.28737000000000001</c:v>
                </c:pt>
                <c:pt idx="42881" formatCode="General">
                  <c:v>0.28737000000000001</c:v>
                </c:pt>
                <c:pt idx="42882" formatCode="General">
                  <c:v>0.28737000000000001</c:v>
                </c:pt>
                <c:pt idx="42883" formatCode="General">
                  <c:v>0.28736</c:v>
                </c:pt>
                <c:pt idx="42884" formatCode="General">
                  <c:v>0.28736</c:v>
                </c:pt>
                <c:pt idx="42885" formatCode="General">
                  <c:v>0.28736</c:v>
                </c:pt>
                <c:pt idx="42886" formatCode="General">
                  <c:v>0.28736</c:v>
                </c:pt>
                <c:pt idx="42887" formatCode="General">
                  <c:v>0.28736</c:v>
                </c:pt>
                <c:pt idx="42888" formatCode="General">
                  <c:v>0.28736</c:v>
                </c:pt>
                <c:pt idx="42889" formatCode="General">
                  <c:v>0.28736</c:v>
                </c:pt>
                <c:pt idx="42890" formatCode="General">
                  <c:v>0.28736</c:v>
                </c:pt>
                <c:pt idx="42891" formatCode="General">
                  <c:v>0.28736</c:v>
                </c:pt>
                <c:pt idx="42892" formatCode="General">
                  <c:v>0.28736</c:v>
                </c:pt>
                <c:pt idx="42893" formatCode="General">
                  <c:v>0.28736</c:v>
                </c:pt>
                <c:pt idx="42894" formatCode="General">
                  <c:v>0.28736</c:v>
                </c:pt>
                <c:pt idx="42895" formatCode="General">
                  <c:v>0.28736</c:v>
                </c:pt>
                <c:pt idx="42896" formatCode="General">
                  <c:v>0.28736</c:v>
                </c:pt>
                <c:pt idx="42897" formatCode="General">
                  <c:v>0.28736</c:v>
                </c:pt>
                <c:pt idx="42898" formatCode="General">
                  <c:v>0.28736</c:v>
                </c:pt>
                <c:pt idx="42899" formatCode="General">
                  <c:v>0.28736</c:v>
                </c:pt>
                <c:pt idx="42900" formatCode="General">
                  <c:v>0.28736</c:v>
                </c:pt>
                <c:pt idx="42901" formatCode="General">
                  <c:v>0.28736</c:v>
                </c:pt>
                <c:pt idx="42902" formatCode="General">
                  <c:v>0.28736</c:v>
                </c:pt>
                <c:pt idx="42903" formatCode="General">
                  <c:v>0.28734999999999999</c:v>
                </c:pt>
                <c:pt idx="42904" formatCode="General">
                  <c:v>0.28734999999999999</c:v>
                </c:pt>
                <c:pt idx="42905" formatCode="General">
                  <c:v>0.28734999999999999</c:v>
                </c:pt>
                <c:pt idx="42906" formatCode="General">
                  <c:v>0.28734999999999999</c:v>
                </c:pt>
                <c:pt idx="42907" formatCode="General">
                  <c:v>0.28734999999999999</c:v>
                </c:pt>
                <c:pt idx="42908" formatCode="General">
                  <c:v>0.28734999999999999</c:v>
                </c:pt>
                <c:pt idx="42909" formatCode="General">
                  <c:v>0.28734999999999999</c:v>
                </c:pt>
                <c:pt idx="42910" formatCode="General">
                  <c:v>0.28734999999999999</c:v>
                </c:pt>
                <c:pt idx="42911" formatCode="General">
                  <c:v>0.28734999999999999</c:v>
                </c:pt>
                <c:pt idx="42912" formatCode="General">
                  <c:v>0.28734999999999999</c:v>
                </c:pt>
                <c:pt idx="42913" formatCode="General">
                  <c:v>0.28734999999999999</c:v>
                </c:pt>
                <c:pt idx="42914" formatCode="General">
                  <c:v>0.28734999999999999</c:v>
                </c:pt>
                <c:pt idx="42915" formatCode="General">
                  <c:v>0.28734999999999999</c:v>
                </c:pt>
                <c:pt idx="42916" formatCode="General">
                  <c:v>0.28734999999999999</c:v>
                </c:pt>
                <c:pt idx="42917" formatCode="General">
                  <c:v>0.28734999999999999</c:v>
                </c:pt>
                <c:pt idx="42918" formatCode="General">
                  <c:v>0.28734999999999999</c:v>
                </c:pt>
                <c:pt idx="42919" formatCode="General">
                  <c:v>0.28734999999999999</c:v>
                </c:pt>
                <c:pt idx="42920" formatCode="General">
                  <c:v>0.28734999999999999</c:v>
                </c:pt>
                <c:pt idx="42921" formatCode="General">
                  <c:v>0.28734999999999999</c:v>
                </c:pt>
                <c:pt idx="42922" formatCode="General">
                  <c:v>0.28734999999999999</c:v>
                </c:pt>
                <c:pt idx="42923" formatCode="General">
                  <c:v>0.28734999999999999</c:v>
                </c:pt>
                <c:pt idx="42924" formatCode="General">
                  <c:v>0.28734999999999999</c:v>
                </c:pt>
                <c:pt idx="42925" formatCode="General">
                  <c:v>0.28734999999999999</c:v>
                </c:pt>
                <c:pt idx="42926" formatCode="General">
                  <c:v>0.28734999999999999</c:v>
                </c:pt>
                <c:pt idx="42927" formatCode="General">
                  <c:v>0.28733999999999998</c:v>
                </c:pt>
                <c:pt idx="42928" formatCode="General">
                  <c:v>0.28733999999999998</c:v>
                </c:pt>
                <c:pt idx="42929" formatCode="General">
                  <c:v>0.28733999999999998</c:v>
                </c:pt>
                <c:pt idx="42930" formatCode="General">
                  <c:v>0.28733999999999998</c:v>
                </c:pt>
                <c:pt idx="42931" formatCode="General">
                  <c:v>0.28733999999999998</c:v>
                </c:pt>
                <c:pt idx="42932" formatCode="General">
                  <c:v>0.28733999999999998</c:v>
                </c:pt>
                <c:pt idx="42933" formatCode="General">
                  <c:v>0.28733999999999998</c:v>
                </c:pt>
                <c:pt idx="42934" formatCode="General">
                  <c:v>0.28733999999999998</c:v>
                </c:pt>
                <c:pt idx="42935" formatCode="General">
                  <c:v>0.28733999999999998</c:v>
                </c:pt>
                <c:pt idx="42936" formatCode="General">
                  <c:v>0.28733999999999998</c:v>
                </c:pt>
                <c:pt idx="42937" formatCode="General">
                  <c:v>0.28733999999999998</c:v>
                </c:pt>
                <c:pt idx="42938" formatCode="General">
                  <c:v>0.28733999999999998</c:v>
                </c:pt>
                <c:pt idx="42939" formatCode="General">
                  <c:v>0.28733999999999998</c:v>
                </c:pt>
                <c:pt idx="42940" formatCode="General">
                  <c:v>0.28733999999999998</c:v>
                </c:pt>
                <c:pt idx="42941" formatCode="General">
                  <c:v>0.28733999999999998</c:v>
                </c:pt>
                <c:pt idx="42942" formatCode="General">
                  <c:v>0.28733999999999998</c:v>
                </c:pt>
                <c:pt idx="42943" formatCode="General">
                  <c:v>0.28733999999999998</c:v>
                </c:pt>
                <c:pt idx="42944" formatCode="General">
                  <c:v>0.28733999999999998</c:v>
                </c:pt>
                <c:pt idx="42945" formatCode="General">
                  <c:v>0.28733999999999998</c:v>
                </c:pt>
                <c:pt idx="42946" formatCode="General">
                  <c:v>0.28733999999999998</c:v>
                </c:pt>
                <c:pt idx="42947" formatCode="General">
                  <c:v>0.28733999999999998</c:v>
                </c:pt>
                <c:pt idx="42948" formatCode="General">
                  <c:v>0.28733999999999998</c:v>
                </c:pt>
                <c:pt idx="42949" formatCode="General">
                  <c:v>0.28733999999999998</c:v>
                </c:pt>
                <c:pt idx="42950" formatCode="General">
                  <c:v>0.28733999999999998</c:v>
                </c:pt>
                <c:pt idx="42951" formatCode="General">
                  <c:v>0.28733999999999998</c:v>
                </c:pt>
                <c:pt idx="42952" formatCode="General">
                  <c:v>0.28733999999999998</c:v>
                </c:pt>
                <c:pt idx="42953" formatCode="General">
                  <c:v>0.28733999999999998</c:v>
                </c:pt>
                <c:pt idx="42954" formatCode="General">
                  <c:v>0.28733999999999998</c:v>
                </c:pt>
                <c:pt idx="42955" formatCode="General">
                  <c:v>0.28733999999999998</c:v>
                </c:pt>
                <c:pt idx="42956" formatCode="General">
                  <c:v>0.28732999999999997</c:v>
                </c:pt>
                <c:pt idx="42957" formatCode="General">
                  <c:v>0.28732999999999997</c:v>
                </c:pt>
                <c:pt idx="42958" formatCode="General">
                  <c:v>0.28732999999999997</c:v>
                </c:pt>
                <c:pt idx="42959" formatCode="General">
                  <c:v>0.28732999999999997</c:v>
                </c:pt>
                <c:pt idx="42960" formatCode="General">
                  <c:v>0.28732999999999997</c:v>
                </c:pt>
                <c:pt idx="42961" formatCode="General">
                  <c:v>0.28732999999999997</c:v>
                </c:pt>
                <c:pt idx="42962" formatCode="General">
                  <c:v>0.28732999999999997</c:v>
                </c:pt>
                <c:pt idx="42963" formatCode="General">
                  <c:v>0.28732999999999997</c:v>
                </c:pt>
                <c:pt idx="42964" formatCode="General">
                  <c:v>0.28732999999999997</c:v>
                </c:pt>
                <c:pt idx="42965" formatCode="General">
                  <c:v>0.28732999999999997</c:v>
                </c:pt>
                <c:pt idx="42966" formatCode="General">
                  <c:v>0.28732999999999997</c:v>
                </c:pt>
                <c:pt idx="42967" formatCode="General">
                  <c:v>0.28732999999999997</c:v>
                </c:pt>
                <c:pt idx="42968" formatCode="General">
                  <c:v>0.28732999999999997</c:v>
                </c:pt>
                <c:pt idx="42969" formatCode="General">
                  <c:v>0.28732999999999997</c:v>
                </c:pt>
                <c:pt idx="42970" formatCode="General">
                  <c:v>0.28732999999999997</c:v>
                </c:pt>
                <c:pt idx="42971" formatCode="General">
                  <c:v>0.28732999999999997</c:v>
                </c:pt>
                <c:pt idx="42972" formatCode="General">
                  <c:v>0.28732999999999997</c:v>
                </c:pt>
                <c:pt idx="42973" formatCode="General">
                  <c:v>0.28732999999999997</c:v>
                </c:pt>
                <c:pt idx="42974" formatCode="General">
                  <c:v>0.28732999999999997</c:v>
                </c:pt>
                <c:pt idx="42975" formatCode="General">
                  <c:v>0.28732999999999997</c:v>
                </c:pt>
                <c:pt idx="42976" formatCode="General">
                  <c:v>0.28732999999999997</c:v>
                </c:pt>
                <c:pt idx="42977" formatCode="General">
                  <c:v>0.28732999999999997</c:v>
                </c:pt>
                <c:pt idx="42978" formatCode="General">
                  <c:v>0.28732999999999997</c:v>
                </c:pt>
                <c:pt idx="42979" formatCode="General">
                  <c:v>0.28732999999999997</c:v>
                </c:pt>
                <c:pt idx="42980" formatCode="General">
                  <c:v>0.28732999999999997</c:v>
                </c:pt>
                <c:pt idx="42981" formatCode="General">
                  <c:v>0.28732999999999997</c:v>
                </c:pt>
                <c:pt idx="42982" formatCode="General">
                  <c:v>0.28732999999999997</c:v>
                </c:pt>
                <c:pt idx="42983" formatCode="General">
                  <c:v>0.28732999999999997</c:v>
                </c:pt>
                <c:pt idx="42984" formatCode="General">
                  <c:v>0.28732999999999997</c:v>
                </c:pt>
                <c:pt idx="42985" formatCode="General">
                  <c:v>0.28732999999999997</c:v>
                </c:pt>
                <c:pt idx="42986" formatCode="General">
                  <c:v>0.28732999999999997</c:v>
                </c:pt>
                <c:pt idx="42987" formatCode="General">
                  <c:v>0.28732999999999997</c:v>
                </c:pt>
                <c:pt idx="42988" formatCode="General">
                  <c:v>0.28732999999999997</c:v>
                </c:pt>
                <c:pt idx="42989" formatCode="General">
                  <c:v>0.28732999999999997</c:v>
                </c:pt>
                <c:pt idx="42990" formatCode="General">
                  <c:v>0.28732999999999997</c:v>
                </c:pt>
                <c:pt idx="42991" formatCode="General">
                  <c:v>0.28732000000000002</c:v>
                </c:pt>
                <c:pt idx="42992" formatCode="General">
                  <c:v>0.28732000000000002</c:v>
                </c:pt>
                <c:pt idx="42993" formatCode="General">
                  <c:v>0.28732000000000002</c:v>
                </c:pt>
                <c:pt idx="42994" formatCode="General">
                  <c:v>0.28732000000000002</c:v>
                </c:pt>
                <c:pt idx="42995" formatCode="General">
                  <c:v>0.28732000000000002</c:v>
                </c:pt>
                <c:pt idx="42996" formatCode="General">
                  <c:v>0.28732000000000002</c:v>
                </c:pt>
                <c:pt idx="42997" formatCode="General">
                  <c:v>0.28732000000000002</c:v>
                </c:pt>
                <c:pt idx="42998" formatCode="General">
                  <c:v>0.28732000000000002</c:v>
                </c:pt>
                <c:pt idx="42999" formatCode="General">
                  <c:v>0.28732000000000002</c:v>
                </c:pt>
                <c:pt idx="43000" formatCode="General">
                  <c:v>0.28732000000000002</c:v>
                </c:pt>
                <c:pt idx="43001" formatCode="General">
                  <c:v>0.28732000000000002</c:v>
                </c:pt>
                <c:pt idx="43002" formatCode="General">
                  <c:v>0.28732000000000002</c:v>
                </c:pt>
                <c:pt idx="43003" formatCode="General">
                  <c:v>0.28732000000000002</c:v>
                </c:pt>
                <c:pt idx="43004" formatCode="General">
                  <c:v>0.28732000000000002</c:v>
                </c:pt>
                <c:pt idx="43005" formatCode="General">
                  <c:v>0.28732000000000002</c:v>
                </c:pt>
                <c:pt idx="43006" formatCode="General">
                  <c:v>0.28732000000000002</c:v>
                </c:pt>
                <c:pt idx="43007" formatCode="General">
                  <c:v>0.28732000000000002</c:v>
                </c:pt>
                <c:pt idx="43008" formatCode="General">
                  <c:v>0.28732000000000002</c:v>
                </c:pt>
                <c:pt idx="43009" formatCode="General">
                  <c:v>0.28732000000000002</c:v>
                </c:pt>
                <c:pt idx="43010" formatCode="General">
                  <c:v>0.28732000000000002</c:v>
                </c:pt>
                <c:pt idx="43011" formatCode="General">
                  <c:v>0.28732000000000002</c:v>
                </c:pt>
                <c:pt idx="43012" formatCode="General">
                  <c:v>0.28732000000000002</c:v>
                </c:pt>
                <c:pt idx="43013" formatCode="General">
                  <c:v>0.28732000000000002</c:v>
                </c:pt>
                <c:pt idx="43014" formatCode="General">
                  <c:v>0.28732000000000002</c:v>
                </c:pt>
                <c:pt idx="43015" formatCode="General">
                  <c:v>0.28732000000000002</c:v>
                </c:pt>
                <c:pt idx="43016" formatCode="General">
                  <c:v>0.28732000000000002</c:v>
                </c:pt>
                <c:pt idx="43017" formatCode="General">
                  <c:v>0.28732000000000002</c:v>
                </c:pt>
                <c:pt idx="43018" formatCode="General">
                  <c:v>0.28732000000000002</c:v>
                </c:pt>
                <c:pt idx="43019" formatCode="General">
                  <c:v>0.28732000000000002</c:v>
                </c:pt>
                <c:pt idx="43020" formatCode="General">
                  <c:v>0.28732000000000002</c:v>
                </c:pt>
                <c:pt idx="43021" formatCode="General">
                  <c:v>0.28732000000000002</c:v>
                </c:pt>
                <c:pt idx="43022" formatCode="General">
                  <c:v>0.28731000000000001</c:v>
                </c:pt>
                <c:pt idx="43023" formatCode="General">
                  <c:v>0.28731000000000001</c:v>
                </c:pt>
                <c:pt idx="43024" formatCode="General">
                  <c:v>0.28731000000000001</c:v>
                </c:pt>
                <c:pt idx="43025" formatCode="General">
                  <c:v>0.28731000000000001</c:v>
                </c:pt>
                <c:pt idx="43026" formatCode="General">
                  <c:v>0.28731000000000001</c:v>
                </c:pt>
                <c:pt idx="43027" formatCode="General">
                  <c:v>0.28731000000000001</c:v>
                </c:pt>
                <c:pt idx="43028" formatCode="General">
                  <c:v>0.28731000000000001</c:v>
                </c:pt>
                <c:pt idx="43029" formatCode="General">
                  <c:v>0.28731000000000001</c:v>
                </c:pt>
                <c:pt idx="43030" formatCode="General">
                  <c:v>0.28731000000000001</c:v>
                </c:pt>
                <c:pt idx="43031" formatCode="General">
                  <c:v>0.28731000000000001</c:v>
                </c:pt>
                <c:pt idx="43032" formatCode="General">
                  <c:v>0.28731000000000001</c:v>
                </c:pt>
                <c:pt idx="43033" formatCode="General">
                  <c:v>0.28731000000000001</c:v>
                </c:pt>
                <c:pt idx="43034" formatCode="General">
                  <c:v>0.28731000000000001</c:v>
                </c:pt>
                <c:pt idx="43035" formatCode="General">
                  <c:v>0.28731000000000001</c:v>
                </c:pt>
                <c:pt idx="43036" formatCode="General">
                  <c:v>0.28731000000000001</c:v>
                </c:pt>
                <c:pt idx="43037" formatCode="General">
                  <c:v>0.28731000000000001</c:v>
                </c:pt>
                <c:pt idx="43038" formatCode="General">
                  <c:v>0.28731000000000001</c:v>
                </c:pt>
                <c:pt idx="43039" formatCode="General">
                  <c:v>0.28731000000000001</c:v>
                </c:pt>
                <c:pt idx="43040" formatCode="General">
                  <c:v>0.28731000000000001</c:v>
                </c:pt>
                <c:pt idx="43041" formatCode="General">
                  <c:v>0.28731000000000001</c:v>
                </c:pt>
                <c:pt idx="43042" formatCode="General">
                  <c:v>0.28731000000000001</c:v>
                </c:pt>
                <c:pt idx="43043" formatCode="General">
                  <c:v>0.28731000000000001</c:v>
                </c:pt>
                <c:pt idx="43044" formatCode="General">
                  <c:v>0.28731000000000001</c:v>
                </c:pt>
                <c:pt idx="43045" formatCode="General">
                  <c:v>0.28731000000000001</c:v>
                </c:pt>
                <c:pt idx="43046" formatCode="General">
                  <c:v>0.28731000000000001</c:v>
                </c:pt>
                <c:pt idx="43047" formatCode="General">
                  <c:v>0.2873</c:v>
                </c:pt>
                <c:pt idx="43048" formatCode="General">
                  <c:v>0.2873</c:v>
                </c:pt>
                <c:pt idx="43049" formatCode="General">
                  <c:v>0.2873</c:v>
                </c:pt>
                <c:pt idx="43050" formatCode="General">
                  <c:v>0.2873</c:v>
                </c:pt>
                <c:pt idx="43051" formatCode="General">
                  <c:v>0.2873</c:v>
                </c:pt>
                <c:pt idx="43052" formatCode="General">
                  <c:v>0.2873</c:v>
                </c:pt>
                <c:pt idx="43053" formatCode="General">
                  <c:v>0.2873</c:v>
                </c:pt>
                <c:pt idx="43054" formatCode="General">
                  <c:v>0.2873</c:v>
                </c:pt>
                <c:pt idx="43055" formatCode="General">
                  <c:v>0.2873</c:v>
                </c:pt>
                <c:pt idx="43056" formatCode="General">
                  <c:v>0.2873</c:v>
                </c:pt>
                <c:pt idx="43057" formatCode="General">
                  <c:v>0.2873</c:v>
                </c:pt>
                <c:pt idx="43058" formatCode="General">
                  <c:v>0.2873</c:v>
                </c:pt>
                <c:pt idx="43059" formatCode="General">
                  <c:v>0.2873</c:v>
                </c:pt>
                <c:pt idx="43060" formatCode="General">
                  <c:v>0.2873</c:v>
                </c:pt>
                <c:pt idx="43061" formatCode="General">
                  <c:v>0.2873</c:v>
                </c:pt>
                <c:pt idx="43062" formatCode="General">
                  <c:v>0.2873</c:v>
                </c:pt>
                <c:pt idx="43063" formatCode="General">
                  <c:v>0.2873</c:v>
                </c:pt>
                <c:pt idx="43064" formatCode="General">
                  <c:v>0.2873</c:v>
                </c:pt>
                <c:pt idx="43065" formatCode="General">
                  <c:v>0.2873</c:v>
                </c:pt>
                <c:pt idx="43066" formatCode="General">
                  <c:v>0.2873</c:v>
                </c:pt>
                <c:pt idx="43067" formatCode="General">
                  <c:v>0.2873</c:v>
                </c:pt>
                <c:pt idx="43068" formatCode="General">
                  <c:v>0.2873</c:v>
                </c:pt>
                <c:pt idx="43069" formatCode="General">
                  <c:v>0.28728999999999999</c:v>
                </c:pt>
                <c:pt idx="43070" formatCode="General">
                  <c:v>0.28728999999999999</c:v>
                </c:pt>
                <c:pt idx="43071" formatCode="General">
                  <c:v>0.28728999999999999</c:v>
                </c:pt>
                <c:pt idx="43072" formatCode="General">
                  <c:v>0.28728999999999999</c:v>
                </c:pt>
                <c:pt idx="43073" formatCode="General">
                  <c:v>0.28728999999999999</c:v>
                </c:pt>
                <c:pt idx="43074" formatCode="General">
                  <c:v>0.28728999999999999</c:v>
                </c:pt>
                <c:pt idx="43075" formatCode="General">
                  <c:v>0.28728999999999999</c:v>
                </c:pt>
                <c:pt idx="43076" formatCode="General">
                  <c:v>0.28728999999999999</c:v>
                </c:pt>
                <c:pt idx="43077" formatCode="General">
                  <c:v>0.28728999999999999</c:v>
                </c:pt>
                <c:pt idx="43078" formatCode="General">
                  <c:v>0.28728999999999999</c:v>
                </c:pt>
                <c:pt idx="43079" formatCode="General">
                  <c:v>0.28728999999999999</c:v>
                </c:pt>
                <c:pt idx="43080" formatCode="General">
                  <c:v>0.28728999999999999</c:v>
                </c:pt>
                <c:pt idx="43081" formatCode="General">
                  <c:v>0.28728999999999999</c:v>
                </c:pt>
                <c:pt idx="43082" formatCode="General">
                  <c:v>0.28728999999999999</c:v>
                </c:pt>
                <c:pt idx="43083" formatCode="General">
                  <c:v>0.28728999999999999</c:v>
                </c:pt>
                <c:pt idx="43084" formatCode="General">
                  <c:v>0.28728999999999999</c:v>
                </c:pt>
                <c:pt idx="43085" formatCode="General">
                  <c:v>0.28728999999999999</c:v>
                </c:pt>
                <c:pt idx="43086" formatCode="General">
                  <c:v>0.28728999999999999</c:v>
                </c:pt>
                <c:pt idx="43087" formatCode="General">
                  <c:v>0.28728999999999999</c:v>
                </c:pt>
                <c:pt idx="43088" formatCode="General">
                  <c:v>0.28728999999999999</c:v>
                </c:pt>
                <c:pt idx="43089" formatCode="General">
                  <c:v>0.28727999999999998</c:v>
                </c:pt>
                <c:pt idx="43090" formatCode="General">
                  <c:v>0.28727999999999998</c:v>
                </c:pt>
                <c:pt idx="43091" formatCode="General">
                  <c:v>0.28727999999999998</c:v>
                </c:pt>
                <c:pt idx="43092" formatCode="General">
                  <c:v>0.28727999999999998</c:v>
                </c:pt>
                <c:pt idx="43093" formatCode="General">
                  <c:v>0.28727999999999998</c:v>
                </c:pt>
                <c:pt idx="43094" formatCode="General">
                  <c:v>0.28727999999999998</c:v>
                </c:pt>
                <c:pt idx="43095" formatCode="General">
                  <c:v>0.28727999999999998</c:v>
                </c:pt>
                <c:pt idx="43096" formatCode="General">
                  <c:v>0.28727999999999998</c:v>
                </c:pt>
                <c:pt idx="43097" formatCode="General">
                  <c:v>0.28727999999999998</c:v>
                </c:pt>
                <c:pt idx="43098" formatCode="General">
                  <c:v>0.28727999999999998</c:v>
                </c:pt>
                <c:pt idx="43099" formatCode="General">
                  <c:v>0.28727999999999998</c:v>
                </c:pt>
                <c:pt idx="43100" formatCode="General">
                  <c:v>0.28727999999999998</c:v>
                </c:pt>
                <c:pt idx="43101" formatCode="General">
                  <c:v>0.28727999999999998</c:v>
                </c:pt>
                <c:pt idx="43102" formatCode="General">
                  <c:v>0.28727999999999998</c:v>
                </c:pt>
                <c:pt idx="43103" formatCode="General">
                  <c:v>0.28727999999999998</c:v>
                </c:pt>
                <c:pt idx="43104" formatCode="General">
                  <c:v>0.28727999999999998</c:v>
                </c:pt>
                <c:pt idx="43105" formatCode="General">
                  <c:v>0.28727999999999998</c:v>
                </c:pt>
                <c:pt idx="43106" formatCode="General">
                  <c:v>0.28727999999999998</c:v>
                </c:pt>
                <c:pt idx="43107" formatCode="General">
                  <c:v>0.28727999999999998</c:v>
                </c:pt>
                <c:pt idx="43108" formatCode="General">
                  <c:v>0.28727000000000003</c:v>
                </c:pt>
                <c:pt idx="43109" formatCode="General">
                  <c:v>0.28727000000000003</c:v>
                </c:pt>
                <c:pt idx="43110" formatCode="General">
                  <c:v>0.28727000000000003</c:v>
                </c:pt>
                <c:pt idx="43111" formatCode="General">
                  <c:v>0.28727000000000003</c:v>
                </c:pt>
                <c:pt idx="43112" formatCode="General">
                  <c:v>0.28727000000000003</c:v>
                </c:pt>
                <c:pt idx="43113" formatCode="General">
                  <c:v>0.28727000000000003</c:v>
                </c:pt>
                <c:pt idx="43114" formatCode="General">
                  <c:v>0.28727000000000003</c:v>
                </c:pt>
                <c:pt idx="43115" formatCode="General">
                  <c:v>0.28727000000000003</c:v>
                </c:pt>
                <c:pt idx="43116" formatCode="General">
                  <c:v>0.28727000000000003</c:v>
                </c:pt>
                <c:pt idx="43117" formatCode="General">
                  <c:v>0.28727000000000003</c:v>
                </c:pt>
                <c:pt idx="43118" formatCode="General">
                  <c:v>0.28727000000000003</c:v>
                </c:pt>
                <c:pt idx="43119" formatCode="General">
                  <c:v>0.28727000000000003</c:v>
                </c:pt>
                <c:pt idx="43120" formatCode="General">
                  <c:v>0.28727000000000003</c:v>
                </c:pt>
                <c:pt idx="43121" formatCode="General">
                  <c:v>0.28727000000000003</c:v>
                </c:pt>
                <c:pt idx="43122" formatCode="General">
                  <c:v>0.28727000000000003</c:v>
                </c:pt>
                <c:pt idx="43123" formatCode="General">
                  <c:v>0.28727000000000003</c:v>
                </c:pt>
                <c:pt idx="43124" formatCode="General">
                  <c:v>0.28727000000000003</c:v>
                </c:pt>
                <c:pt idx="43125" formatCode="General">
                  <c:v>0.28727000000000003</c:v>
                </c:pt>
                <c:pt idx="43126" formatCode="General">
                  <c:v>0.28727000000000003</c:v>
                </c:pt>
                <c:pt idx="43127" formatCode="General">
                  <c:v>0.28726000000000002</c:v>
                </c:pt>
                <c:pt idx="43128" formatCode="General">
                  <c:v>0.28726000000000002</c:v>
                </c:pt>
                <c:pt idx="43129" formatCode="General">
                  <c:v>0.28726000000000002</c:v>
                </c:pt>
                <c:pt idx="43130" formatCode="General">
                  <c:v>0.28726000000000002</c:v>
                </c:pt>
                <c:pt idx="43131" formatCode="General">
                  <c:v>0.28726000000000002</c:v>
                </c:pt>
                <c:pt idx="43132" formatCode="General">
                  <c:v>0.28726000000000002</c:v>
                </c:pt>
                <c:pt idx="43133" formatCode="General">
                  <c:v>0.28726000000000002</c:v>
                </c:pt>
                <c:pt idx="43134" formatCode="General">
                  <c:v>0.28726000000000002</c:v>
                </c:pt>
                <c:pt idx="43135" formatCode="General">
                  <c:v>0.28726000000000002</c:v>
                </c:pt>
                <c:pt idx="43136" formatCode="General">
                  <c:v>0.28726000000000002</c:v>
                </c:pt>
                <c:pt idx="43137" formatCode="General">
                  <c:v>0.28726000000000002</c:v>
                </c:pt>
                <c:pt idx="43138" formatCode="General">
                  <c:v>0.28726000000000002</c:v>
                </c:pt>
                <c:pt idx="43139" formatCode="General">
                  <c:v>0.28726000000000002</c:v>
                </c:pt>
                <c:pt idx="43140" formatCode="General">
                  <c:v>0.28726000000000002</c:v>
                </c:pt>
                <c:pt idx="43141" formatCode="General">
                  <c:v>0.28726000000000002</c:v>
                </c:pt>
                <c:pt idx="43142" formatCode="General">
                  <c:v>0.28726000000000002</c:v>
                </c:pt>
                <c:pt idx="43143" formatCode="General">
                  <c:v>0.28726000000000002</c:v>
                </c:pt>
                <c:pt idx="43144" formatCode="General">
                  <c:v>0.28726000000000002</c:v>
                </c:pt>
                <c:pt idx="43145" formatCode="General">
                  <c:v>0.28726000000000002</c:v>
                </c:pt>
                <c:pt idx="43146" formatCode="General">
                  <c:v>0.28726000000000002</c:v>
                </c:pt>
                <c:pt idx="43147" formatCode="General">
                  <c:v>0.28726000000000002</c:v>
                </c:pt>
                <c:pt idx="43148" formatCode="General">
                  <c:v>0.28725000000000001</c:v>
                </c:pt>
                <c:pt idx="43149" formatCode="General">
                  <c:v>0.28725000000000001</c:v>
                </c:pt>
                <c:pt idx="43150" formatCode="General">
                  <c:v>0.28725000000000001</c:v>
                </c:pt>
                <c:pt idx="43151" formatCode="General">
                  <c:v>0.28725000000000001</c:v>
                </c:pt>
                <c:pt idx="43152" formatCode="General">
                  <c:v>0.28725000000000001</c:v>
                </c:pt>
                <c:pt idx="43153" formatCode="General">
                  <c:v>0.28725000000000001</c:v>
                </c:pt>
                <c:pt idx="43154" formatCode="General">
                  <c:v>0.28725000000000001</c:v>
                </c:pt>
                <c:pt idx="43155" formatCode="General">
                  <c:v>0.28725000000000001</c:v>
                </c:pt>
                <c:pt idx="43156" formatCode="General">
                  <c:v>0.28725000000000001</c:v>
                </c:pt>
                <c:pt idx="43157" formatCode="General">
                  <c:v>0.28725000000000001</c:v>
                </c:pt>
                <c:pt idx="43158" formatCode="General">
                  <c:v>0.28725000000000001</c:v>
                </c:pt>
                <c:pt idx="43159" formatCode="General">
                  <c:v>0.28725000000000001</c:v>
                </c:pt>
                <c:pt idx="43160" formatCode="General">
                  <c:v>0.28725000000000001</c:v>
                </c:pt>
                <c:pt idx="43161" formatCode="General">
                  <c:v>0.28725000000000001</c:v>
                </c:pt>
                <c:pt idx="43162" formatCode="General">
                  <c:v>0.28725000000000001</c:v>
                </c:pt>
                <c:pt idx="43163" formatCode="General">
                  <c:v>0.28725000000000001</c:v>
                </c:pt>
                <c:pt idx="43164" formatCode="General">
                  <c:v>0.28725000000000001</c:v>
                </c:pt>
                <c:pt idx="43165" formatCode="General">
                  <c:v>0.28725000000000001</c:v>
                </c:pt>
                <c:pt idx="43166" formatCode="General">
                  <c:v>0.28725000000000001</c:v>
                </c:pt>
                <c:pt idx="43167" formatCode="General">
                  <c:v>0.28725000000000001</c:v>
                </c:pt>
                <c:pt idx="43168" formatCode="General">
                  <c:v>0.28725000000000001</c:v>
                </c:pt>
                <c:pt idx="43169" formatCode="General">
                  <c:v>0.28725000000000001</c:v>
                </c:pt>
                <c:pt idx="43170" formatCode="General">
                  <c:v>0.28725000000000001</c:v>
                </c:pt>
                <c:pt idx="43171" formatCode="General">
                  <c:v>0.28725000000000001</c:v>
                </c:pt>
                <c:pt idx="43172" formatCode="General">
                  <c:v>0.28725000000000001</c:v>
                </c:pt>
                <c:pt idx="43173" formatCode="General">
                  <c:v>0.28725000000000001</c:v>
                </c:pt>
                <c:pt idx="43174" formatCode="General">
                  <c:v>0.28725000000000001</c:v>
                </c:pt>
                <c:pt idx="43175" formatCode="General">
                  <c:v>0.28725000000000001</c:v>
                </c:pt>
                <c:pt idx="43176" formatCode="General">
                  <c:v>0.28724</c:v>
                </c:pt>
                <c:pt idx="43177" formatCode="General">
                  <c:v>0.28724</c:v>
                </c:pt>
                <c:pt idx="43178" formatCode="General">
                  <c:v>0.28724</c:v>
                </c:pt>
                <c:pt idx="43179" formatCode="General">
                  <c:v>0.28724</c:v>
                </c:pt>
                <c:pt idx="43180" formatCode="General">
                  <c:v>0.28724</c:v>
                </c:pt>
                <c:pt idx="43181" formatCode="General">
                  <c:v>0.28724</c:v>
                </c:pt>
                <c:pt idx="43182" formatCode="General">
                  <c:v>0.28724</c:v>
                </c:pt>
                <c:pt idx="43183" formatCode="General">
                  <c:v>0.28724</c:v>
                </c:pt>
                <c:pt idx="43184" formatCode="General">
                  <c:v>0.28724</c:v>
                </c:pt>
                <c:pt idx="43185" formatCode="General">
                  <c:v>0.28724</c:v>
                </c:pt>
                <c:pt idx="43186" formatCode="General">
                  <c:v>0.28724</c:v>
                </c:pt>
                <c:pt idx="43187" formatCode="General">
                  <c:v>0.28724</c:v>
                </c:pt>
                <c:pt idx="43188" formatCode="General">
                  <c:v>0.28724</c:v>
                </c:pt>
                <c:pt idx="43189" formatCode="General">
                  <c:v>0.28724</c:v>
                </c:pt>
                <c:pt idx="43190" formatCode="General">
                  <c:v>0.28724</c:v>
                </c:pt>
                <c:pt idx="43191" formatCode="General">
                  <c:v>0.28724</c:v>
                </c:pt>
                <c:pt idx="43192" formatCode="General">
                  <c:v>0.28724</c:v>
                </c:pt>
                <c:pt idx="43193" formatCode="General">
                  <c:v>0.28724</c:v>
                </c:pt>
                <c:pt idx="43194" formatCode="General">
                  <c:v>0.28724</c:v>
                </c:pt>
                <c:pt idx="43195" formatCode="General">
                  <c:v>0.28724</c:v>
                </c:pt>
                <c:pt idx="43196" formatCode="General">
                  <c:v>0.28724</c:v>
                </c:pt>
                <c:pt idx="43197" formatCode="General">
                  <c:v>0.28724</c:v>
                </c:pt>
                <c:pt idx="43198" formatCode="General">
                  <c:v>0.28724</c:v>
                </c:pt>
                <c:pt idx="43199" formatCode="General">
                  <c:v>0.28724</c:v>
                </c:pt>
                <c:pt idx="43200" formatCode="General">
                  <c:v>0.28724</c:v>
                </c:pt>
                <c:pt idx="43201" formatCode="General">
                  <c:v>0.28724</c:v>
                </c:pt>
                <c:pt idx="43202" formatCode="General">
                  <c:v>0.28724</c:v>
                </c:pt>
                <c:pt idx="43203" formatCode="General">
                  <c:v>0.28724</c:v>
                </c:pt>
                <c:pt idx="43204" formatCode="General">
                  <c:v>0.28724</c:v>
                </c:pt>
                <c:pt idx="43205" formatCode="General">
                  <c:v>0.28724</c:v>
                </c:pt>
                <c:pt idx="43206" formatCode="General">
                  <c:v>0.28724</c:v>
                </c:pt>
                <c:pt idx="43207" formatCode="General">
                  <c:v>0.28724</c:v>
                </c:pt>
                <c:pt idx="43208" formatCode="General">
                  <c:v>0.28724</c:v>
                </c:pt>
                <c:pt idx="43209" formatCode="General">
                  <c:v>0.28724</c:v>
                </c:pt>
                <c:pt idx="43210" formatCode="General">
                  <c:v>0.28724</c:v>
                </c:pt>
                <c:pt idx="43211" formatCode="General">
                  <c:v>0.28724</c:v>
                </c:pt>
                <c:pt idx="43212" formatCode="General">
                  <c:v>0.28724</c:v>
                </c:pt>
                <c:pt idx="43213" formatCode="General">
                  <c:v>0.28724</c:v>
                </c:pt>
                <c:pt idx="43214" formatCode="General">
                  <c:v>0.28724</c:v>
                </c:pt>
                <c:pt idx="43215" formatCode="General">
                  <c:v>0.28724</c:v>
                </c:pt>
                <c:pt idx="43216" formatCode="General">
                  <c:v>0.28724</c:v>
                </c:pt>
                <c:pt idx="43217" formatCode="General">
                  <c:v>0.28724</c:v>
                </c:pt>
                <c:pt idx="43218" formatCode="General">
                  <c:v>0.28724</c:v>
                </c:pt>
                <c:pt idx="43219" formatCode="General">
                  <c:v>0.28724</c:v>
                </c:pt>
                <c:pt idx="43220" formatCode="General">
                  <c:v>0.28724</c:v>
                </c:pt>
                <c:pt idx="43221" formatCode="General">
                  <c:v>0.28724</c:v>
                </c:pt>
                <c:pt idx="43222" formatCode="General">
                  <c:v>0.28724</c:v>
                </c:pt>
                <c:pt idx="43223" formatCode="General">
                  <c:v>0.28724</c:v>
                </c:pt>
                <c:pt idx="43224" formatCode="General">
                  <c:v>0.28724</c:v>
                </c:pt>
                <c:pt idx="43225" formatCode="General">
                  <c:v>0.28724</c:v>
                </c:pt>
                <c:pt idx="43226" formatCode="General">
                  <c:v>0.28724</c:v>
                </c:pt>
                <c:pt idx="43227" formatCode="General">
                  <c:v>0.28724</c:v>
                </c:pt>
                <c:pt idx="43228" formatCode="General">
                  <c:v>0.28724</c:v>
                </c:pt>
                <c:pt idx="43229" formatCode="General">
                  <c:v>0.28724</c:v>
                </c:pt>
                <c:pt idx="43230" formatCode="General">
                  <c:v>0.28724</c:v>
                </c:pt>
                <c:pt idx="43231" formatCode="General">
                  <c:v>0.28724</c:v>
                </c:pt>
                <c:pt idx="43232" formatCode="General">
                  <c:v>0.28724</c:v>
                </c:pt>
                <c:pt idx="43233" formatCode="General">
                  <c:v>0.28724</c:v>
                </c:pt>
                <c:pt idx="43234" formatCode="General">
                  <c:v>0.28724</c:v>
                </c:pt>
                <c:pt idx="43235" formatCode="General">
                  <c:v>0.28724</c:v>
                </c:pt>
                <c:pt idx="43236" formatCode="General">
                  <c:v>0.28724</c:v>
                </c:pt>
                <c:pt idx="43237" formatCode="General">
                  <c:v>0.28724</c:v>
                </c:pt>
                <c:pt idx="43238" formatCode="General">
                  <c:v>0.28724</c:v>
                </c:pt>
                <c:pt idx="43239" formatCode="General">
                  <c:v>0.28724</c:v>
                </c:pt>
                <c:pt idx="43240" formatCode="General">
                  <c:v>0.28724</c:v>
                </c:pt>
                <c:pt idx="43241" formatCode="General">
                  <c:v>0.28724</c:v>
                </c:pt>
                <c:pt idx="43242" formatCode="General">
                  <c:v>0.28724</c:v>
                </c:pt>
                <c:pt idx="43243" formatCode="General">
                  <c:v>0.28724</c:v>
                </c:pt>
                <c:pt idx="43244" formatCode="General">
                  <c:v>0.28724</c:v>
                </c:pt>
                <c:pt idx="43245" formatCode="General">
                  <c:v>0.28724</c:v>
                </c:pt>
                <c:pt idx="43246" formatCode="General">
                  <c:v>0.28724</c:v>
                </c:pt>
                <c:pt idx="43247" formatCode="General">
                  <c:v>0.28724</c:v>
                </c:pt>
                <c:pt idx="43248" formatCode="General">
                  <c:v>0.28724</c:v>
                </c:pt>
                <c:pt idx="43249" formatCode="General">
                  <c:v>0.28724</c:v>
                </c:pt>
                <c:pt idx="43250" formatCode="General">
                  <c:v>0.28724</c:v>
                </c:pt>
                <c:pt idx="43251" formatCode="General">
                  <c:v>0.28724</c:v>
                </c:pt>
                <c:pt idx="43252" formatCode="General">
                  <c:v>0.28724</c:v>
                </c:pt>
                <c:pt idx="43253" formatCode="General">
                  <c:v>0.28724</c:v>
                </c:pt>
                <c:pt idx="43254" formatCode="General">
                  <c:v>0.28724</c:v>
                </c:pt>
                <c:pt idx="43255" formatCode="General">
                  <c:v>0.28724</c:v>
                </c:pt>
                <c:pt idx="43256" formatCode="General">
                  <c:v>0.28724</c:v>
                </c:pt>
                <c:pt idx="43257" formatCode="General">
                  <c:v>0.28724</c:v>
                </c:pt>
                <c:pt idx="43258" formatCode="General">
                  <c:v>0.28724</c:v>
                </c:pt>
                <c:pt idx="43259" formatCode="General">
                  <c:v>0.28724</c:v>
                </c:pt>
                <c:pt idx="43260" formatCode="General">
                  <c:v>0.28724</c:v>
                </c:pt>
                <c:pt idx="43261" formatCode="General">
                  <c:v>0.28724</c:v>
                </c:pt>
                <c:pt idx="43262" formatCode="General">
                  <c:v>0.28724</c:v>
                </c:pt>
                <c:pt idx="43263" formatCode="General">
                  <c:v>0.28724</c:v>
                </c:pt>
                <c:pt idx="43264" formatCode="General">
                  <c:v>0.28724</c:v>
                </c:pt>
                <c:pt idx="43265" formatCode="General">
                  <c:v>0.28724</c:v>
                </c:pt>
                <c:pt idx="43266" formatCode="General">
                  <c:v>0.28724</c:v>
                </c:pt>
                <c:pt idx="43267" formatCode="General">
                  <c:v>0.28724</c:v>
                </c:pt>
                <c:pt idx="43268" formatCode="General">
                  <c:v>0.28724</c:v>
                </c:pt>
                <c:pt idx="43269" formatCode="General">
                  <c:v>0.28724</c:v>
                </c:pt>
                <c:pt idx="43270" formatCode="General">
                  <c:v>0.28724</c:v>
                </c:pt>
                <c:pt idx="43271" formatCode="General">
                  <c:v>0.28724</c:v>
                </c:pt>
                <c:pt idx="43272" formatCode="General">
                  <c:v>0.28724</c:v>
                </c:pt>
                <c:pt idx="43273" formatCode="General">
                  <c:v>0.28724</c:v>
                </c:pt>
                <c:pt idx="43274" formatCode="General">
                  <c:v>0.28724</c:v>
                </c:pt>
                <c:pt idx="43275" formatCode="General">
                  <c:v>0.28724</c:v>
                </c:pt>
                <c:pt idx="43276" formatCode="General">
                  <c:v>0.28724</c:v>
                </c:pt>
                <c:pt idx="43277" formatCode="General">
                  <c:v>0.28725000000000001</c:v>
                </c:pt>
                <c:pt idx="43278" formatCode="General">
                  <c:v>0.28725000000000001</c:v>
                </c:pt>
                <c:pt idx="43279" formatCode="General">
                  <c:v>0.28725000000000001</c:v>
                </c:pt>
                <c:pt idx="43280" formatCode="General">
                  <c:v>0.28725000000000001</c:v>
                </c:pt>
                <c:pt idx="43281" formatCode="General">
                  <c:v>0.28725000000000001</c:v>
                </c:pt>
                <c:pt idx="43282" formatCode="General">
                  <c:v>0.28725000000000001</c:v>
                </c:pt>
                <c:pt idx="43283" formatCode="General">
                  <c:v>0.28725000000000001</c:v>
                </c:pt>
                <c:pt idx="43284" formatCode="General">
                  <c:v>0.28725000000000001</c:v>
                </c:pt>
                <c:pt idx="43285" formatCode="General">
                  <c:v>0.28725000000000001</c:v>
                </c:pt>
                <c:pt idx="43286" formatCode="General">
                  <c:v>0.28725000000000001</c:v>
                </c:pt>
                <c:pt idx="43287" formatCode="General">
                  <c:v>0.28725000000000001</c:v>
                </c:pt>
                <c:pt idx="43288" formatCode="General">
                  <c:v>0.28725000000000001</c:v>
                </c:pt>
                <c:pt idx="43289" formatCode="General">
                  <c:v>0.28725000000000001</c:v>
                </c:pt>
                <c:pt idx="43290" formatCode="General">
                  <c:v>0.28725000000000001</c:v>
                </c:pt>
                <c:pt idx="43291" formatCode="General">
                  <c:v>0.28725000000000001</c:v>
                </c:pt>
                <c:pt idx="43292" formatCode="General">
                  <c:v>0.28725000000000001</c:v>
                </c:pt>
                <c:pt idx="43293" formatCode="General">
                  <c:v>0.28725000000000001</c:v>
                </c:pt>
                <c:pt idx="43294" formatCode="General">
                  <c:v>0.28725000000000001</c:v>
                </c:pt>
                <c:pt idx="43295" formatCode="General">
                  <c:v>0.28725000000000001</c:v>
                </c:pt>
                <c:pt idx="43296" formatCode="General">
                  <c:v>0.28725000000000001</c:v>
                </c:pt>
                <c:pt idx="43297" formatCode="General">
                  <c:v>0.28725000000000001</c:v>
                </c:pt>
                <c:pt idx="43298" formatCode="General">
                  <c:v>0.28725000000000001</c:v>
                </c:pt>
                <c:pt idx="43299" formatCode="General">
                  <c:v>0.28725000000000001</c:v>
                </c:pt>
                <c:pt idx="43300" formatCode="General">
                  <c:v>0.28725000000000001</c:v>
                </c:pt>
                <c:pt idx="43301" formatCode="General">
                  <c:v>0.28725000000000001</c:v>
                </c:pt>
                <c:pt idx="43302" formatCode="General">
                  <c:v>0.28725000000000001</c:v>
                </c:pt>
                <c:pt idx="43303" formatCode="General">
                  <c:v>0.28725000000000001</c:v>
                </c:pt>
                <c:pt idx="43304" formatCode="General">
                  <c:v>0.28725000000000001</c:v>
                </c:pt>
                <c:pt idx="43305" formatCode="General">
                  <c:v>0.28725000000000001</c:v>
                </c:pt>
                <c:pt idx="43306" formatCode="General">
                  <c:v>0.28725000000000001</c:v>
                </c:pt>
                <c:pt idx="43307" formatCode="General">
                  <c:v>0.28725000000000001</c:v>
                </c:pt>
                <c:pt idx="43308" formatCode="General">
                  <c:v>0.28725000000000001</c:v>
                </c:pt>
                <c:pt idx="43309" formatCode="General">
                  <c:v>0.28725000000000001</c:v>
                </c:pt>
                <c:pt idx="43310" formatCode="General">
                  <c:v>0.28725000000000001</c:v>
                </c:pt>
                <c:pt idx="43311" formatCode="General">
                  <c:v>0.28726000000000002</c:v>
                </c:pt>
                <c:pt idx="43312" formatCode="General">
                  <c:v>0.28726000000000002</c:v>
                </c:pt>
                <c:pt idx="43313" formatCode="General">
                  <c:v>0.28726000000000002</c:v>
                </c:pt>
                <c:pt idx="43314" formatCode="General">
                  <c:v>0.28726000000000002</c:v>
                </c:pt>
                <c:pt idx="43315" formatCode="General">
                  <c:v>0.28726000000000002</c:v>
                </c:pt>
                <c:pt idx="43316" formatCode="General">
                  <c:v>0.28726000000000002</c:v>
                </c:pt>
                <c:pt idx="43317" formatCode="General">
                  <c:v>0.28726000000000002</c:v>
                </c:pt>
                <c:pt idx="43318" formatCode="General">
                  <c:v>0.28726000000000002</c:v>
                </c:pt>
                <c:pt idx="43319" formatCode="General">
                  <c:v>0.28726000000000002</c:v>
                </c:pt>
                <c:pt idx="43320" formatCode="General">
                  <c:v>0.28726000000000002</c:v>
                </c:pt>
                <c:pt idx="43321" formatCode="General">
                  <c:v>0.28726000000000002</c:v>
                </c:pt>
                <c:pt idx="43322" formatCode="General">
                  <c:v>0.28726000000000002</c:v>
                </c:pt>
                <c:pt idx="43323" formatCode="General">
                  <c:v>0.28726000000000002</c:v>
                </c:pt>
                <c:pt idx="43324" formatCode="General">
                  <c:v>0.28726000000000002</c:v>
                </c:pt>
                <c:pt idx="43325" formatCode="General">
                  <c:v>0.28726000000000002</c:v>
                </c:pt>
                <c:pt idx="43326" formatCode="General">
                  <c:v>0.28726000000000002</c:v>
                </c:pt>
                <c:pt idx="43327" formatCode="General">
                  <c:v>0.28726000000000002</c:v>
                </c:pt>
                <c:pt idx="43328" formatCode="General">
                  <c:v>0.28726000000000002</c:v>
                </c:pt>
                <c:pt idx="43329" formatCode="General">
                  <c:v>0.28726000000000002</c:v>
                </c:pt>
                <c:pt idx="43330" formatCode="General">
                  <c:v>0.28726000000000002</c:v>
                </c:pt>
                <c:pt idx="43331" formatCode="General">
                  <c:v>0.28726000000000002</c:v>
                </c:pt>
                <c:pt idx="43332" formatCode="General">
                  <c:v>0.28726000000000002</c:v>
                </c:pt>
                <c:pt idx="43333" formatCode="General">
                  <c:v>0.28726000000000002</c:v>
                </c:pt>
                <c:pt idx="43334" formatCode="General">
                  <c:v>0.28726000000000002</c:v>
                </c:pt>
                <c:pt idx="43335" formatCode="General">
                  <c:v>0.28726000000000002</c:v>
                </c:pt>
                <c:pt idx="43336" formatCode="General">
                  <c:v>0.28726000000000002</c:v>
                </c:pt>
                <c:pt idx="43337" formatCode="General">
                  <c:v>0.28727000000000003</c:v>
                </c:pt>
                <c:pt idx="43338" formatCode="General">
                  <c:v>0.28727000000000003</c:v>
                </c:pt>
                <c:pt idx="43339" formatCode="General">
                  <c:v>0.28727000000000003</c:v>
                </c:pt>
                <c:pt idx="43340" formatCode="General">
                  <c:v>0.28727000000000003</c:v>
                </c:pt>
                <c:pt idx="43341" formatCode="General">
                  <c:v>0.28727000000000003</c:v>
                </c:pt>
                <c:pt idx="43342" formatCode="General">
                  <c:v>0.28727000000000003</c:v>
                </c:pt>
                <c:pt idx="43343" formatCode="General">
                  <c:v>0.28727000000000003</c:v>
                </c:pt>
                <c:pt idx="43344" formatCode="General">
                  <c:v>0.28727000000000003</c:v>
                </c:pt>
                <c:pt idx="43345" formatCode="General">
                  <c:v>0.28727000000000003</c:v>
                </c:pt>
                <c:pt idx="43346" formatCode="General">
                  <c:v>0.28727000000000003</c:v>
                </c:pt>
                <c:pt idx="43347" formatCode="General">
                  <c:v>0.28727000000000003</c:v>
                </c:pt>
                <c:pt idx="43348" formatCode="General">
                  <c:v>0.28727000000000003</c:v>
                </c:pt>
                <c:pt idx="43349" formatCode="General">
                  <c:v>0.28727000000000003</c:v>
                </c:pt>
                <c:pt idx="43350" formatCode="General">
                  <c:v>0.28727000000000003</c:v>
                </c:pt>
                <c:pt idx="43351" formatCode="General">
                  <c:v>0.28727000000000003</c:v>
                </c:pt>
                <c:pt idx="43352" formatCode="General">
                  <c:v>0.28727000000000003</c:v>
                </c:pt>
                <c:pt idx="43353" formatCode="General">
                  <c:v>0.28727000000000003</c:v>
                </c:pt>
                <c:pt idx="43354" formatCode="General">
                  <c:v>0.28727000000000003</c:v>
                </c:pt>
                <c:pt idx="43355" formatCode="General">
                  <c:v>0.28727000000000003</c:v>
                </c:pt>
                <c:pt idx="43356" formatCode="General">
                  <c:v>0.28727000000000003</c:v>
                </c:pt>
                <c:pt idx="43357" formatCode="General">
                  <c:v>0.28727000000000003</c:v>
                </c:pt>
                <c:pt idx="43358" formatCode="General">
                  <c:v>0.28727000000000003</c:v>
                </c:pt>
                <c:pt idx="43359" formatCode="General">
                  <c:v>0.28727000000000003</c:v>
                </c:pt>
                <c:pt idx="43360" formatCode="General">
                  <c:v>0.28727000000000003</c:v>
                </c:pt>
                <c:pt idx="43361" formatCode="General">
                  <c:v>0.28727999999999998</c:v>
                </c:pt>
                <c:pt idx="43362" formatCode="General">
                  <c:v>0.28727999999999998</c:v>
                </c:pt>
                <c:pt idx="43363" formatCode="General">
                  <c:v>0.28727999999999998</c:v>
                </c:pt>
                <c:pt idx="43364" formatCode="General">
                  <c:v>0.28727999999999998</c:v>
                </c:pt>
                <c:pt idx="43365" formatCode="General">
                  <c:v>0.28727999999999998</c:v>
                </c:pt>
                <c:pt idx="43366" formatCode="General">
                  <c:v>0.28727999999999998</c:v>
                </c:pt>
                <c:pt idx="43367" formatCode="General">
                  <c:v>0.28727999999999998</c:v>
                </c:pt>
                <c:pt idx="43368" formatCode="General">
                  <c:v>0.28727999999999998</c:v>
                </c:pt>
                <c:pt idx="43369" formatCode="General">
                  <c:v>0.28727999999999998</c:v>
                </c:pt>
                <c:pt idx="43370" formatCode="General">
                  <c:v>0.28727999999999998</c:v>
                </c:pt>
                <c:pt idx="43371" formatCode="General">
                  <c:v>0.28727999999999998</c:v>
                </c:pt>
                <c:pt idx="43372" formatCode="General">
                  <c:v>0.28727999999999998</c:v>
                </c:pt>
                <c:pt idx="43373" formatCode="General">
                  <c:v>0.28727999999999998</c:v>
                </c:pt>
                <c:pt idx="43374" formatCode="General">
                  <c:v>0.28727999999999998</c:v>
                </c:pt>
                <c:pt idx="43375" formatCode="General">
                  <c:v>0.28727999999999998</c:v>
                </c:pt>
                <c:pt idx="43376" formatCode="General">
                  <c:v>0.28727999999999998</c:v>
                </c:pt>
                <c:pt idx="43377" formatCode="General">
                  <c:v>0.28727999999999998</c:v>
                </c:pt>
                <c:pt idx="43378" formatCode="General">
                  <c:v>0.28727999999999998</c:v>
                </c:pt>
                <c:pt idx="43379" formatCode="General">
                  <c:v>0.28727999999999998</c:v>
                </c:pt>
                <c:pt idx="43380" formatCode="General">
                  <c:v>0.28727999999999998</c:v>
                </c:pt>
                <c:pt idx="43381" formatCode="General">
                  <c:v>0.28728999999999999</c:v>
                </c:pt>
                <c:pt idx="43382" formatCode="General">
                  <c:v>0.28728999999999999</c:v>
                </c:pt>
                <c:pt idx="43383" formatCode="General">
                  <c:v>0.28728999999999999</c:v>
                </c:pt>
                <c:pt idx="43384" formatCode="General">
                  <c:v>0.28728999999999999</c:v>
                </c:pt>
                <c:pt idx="43385" formatCode="General">
                  <c:v>0.28728999999999999</c:v>
                </c:pt>
                <c:pt idx="43386" formatCode="General">
                  <c:v>0.28728999999999999</c:v>
                </c:pt>
                <c:pt idx="43387" formatCode="General">
                  <c:v>0.28728999999999999</c:v>
                </c:pt>
                <c:pt idx="43388" formatCode="General">
                  <c:v>0.28728999999999999</c:v>
                </c:pt>
                <c:pt idx="43389" formatCode="General">
                  <c:v>0.28728999999999999</c:v>
                </c:pt>
                <c:pt idx="43390" formatCode="General">
                  <c:v>0.28728999999999999</c:v>
                </c:pt>
                <c:pt idx="43391" formatCode="General">
                  <c:v>0.28728999999999999</c:v>
                </c:pt>
                <c:pt idx="43392" formatCode="General">
                  <c:v>0.28728999999999999</c:v>
                </c:pt>
                <c:pt idx="43393" formatCode="General">
                  <c:v>0.28728999999999999</c:v>
                </c:pt>
                <c:pt idx="43394" formatCode="General">
                  <c:v>0.28728999999999999</c:v>
                </c:pt>
                <c:pt idx="43395" formatCode="General">
                  <c:v>0.28728999999999999</c:v>
                </c:pt>
                <c:pt idx="43396" formatCode="General">
                  <c:v>0.28728999999999999</c:v>
                </c:pt>
                <c:pt idx="43397" formatCode="General">
                  <c:v>0.28728999999999999</c:v>
                </c:pt>
                <c:pt idx="43398" formatCode="General">
                  <c:v>0.28728999999999999</c:v>
                </c:pt>
                <c:pt idx="43399" formatCode="General">
                  <c:v>0.2873</c:v>
                </c:pt>
                <c:pt idx="43400" formatCode="General">
                  <c:v>0.2873</c:v>
                </c:pt>
                <c:pt idx="43401" formatCode="General">
                  <c:v>0.2873</c:v>
                </c:pt>
                <c:pt idx="43402" formatCode="General">
                  <c:v>0.2873</c:v>
                </c:pt>
                <c:pt idx="43403" formatCode="General">
                  <c:v>0.2873</c:v>
                </c:pt>
                <c:pt idx="43404" formatCode="General">
                  <c:v>0.2873</c:v>
                </c:pt>
                <c:pt idx="43405" formatCode="General">
                  <c:v>0.2873</c:v>
                </c:pt>
                <c:pt idx="43406" formatCode="General">
                  <c:v>0.2873</c:v>
                </c:pt>
                <c:pt idx="43407" formatCode="General">
                  <c:v>0.2873</c:v>
                </c:pt>
                <c:pt idx="43408" formatCode="General">
                  <c:v>0.2873</c:v>
                </c:pt>
                <c:pt idx="43409" formatCode="General">
                  <c:v>0.2873</c:v>
                </c:pt>
                <c:pt idx="43410" formatCode="General">
                  <c:v>0.2873</c:v>
                </c:pt>
                <c:pt idx="43411" formatCode="General">
                  <c:v>0.2873</c:v>
                </c:pt>
                <c:pt idx="43412" formatCode="General">
                  <c:v>0.2873</c:v>
                </c:pt>
                <c:pt idx="43413" formatCode="General">
                  <c:v>0.2873</c:v>
                </c:pt>
                <c:pt idx="43414" formatCode="General">
                  <c:v>0.2873</c:v>
                </c:pt>
                <c:pt idx="43415" formatCode="General">
                  <c:v>0.2873</c:v>
                </c:pt>
                <c:pt idx="43416" formatCode="General">
                  <c:v>0.28731000000000001</c:v>
                </c:pt>
                <c:pt idx="43417" formatCode="General">
                  <c:v>0.28731000000000001</c:v>
                </c:pt>
                <c:pt idx="43418" formatCode="General">
                  <c:v>0.28731000000000001</c:v>
                </c:pt>
                <c:pt idx="43419" formatCode="General">
                  <c:v>0.28731000000000001</c:v>
                </c:pt>
                <c:pt idx="43420" formatCode="General">
                  <c:v>0.28731000000000001</c:v>
                </c:pt>
                <c:pt idx="43421" formatCode="General">
                  <c:v>0.28731000000000001</c:v>
                </c:pt>
                <c:pt idx="43422" formatCode="General">
                  <c:v>0.28731000000000001</c:v>
                </c:pt>
                <c:pt idx="43423" formatCode="General">
                  <c:v>0.28731000000000001</c:v>
                </c:pt>
                <c:pt idx="43424" formatCode="General">
                  <c:v>0.28731000000000001</c:v>
                </c:pt>
                <c:pt idx="43425" formatCode="General">
                  <c:v>0.28731000000000001</c:v>
                </c:pt>
                <c:pt idx="43426" formatCode="General">
                  <c:v>0.28731000000000001</c:v>
                </c:pt>
                <c:pt idx="43427" formatCode="General">
                  <c:v>0.28731000000000001</c:v>
                </c:pt>
                <c:pt idx="43428" formatCode="General">
                  <c:v>0.28731000000000001</c:v>
                </c:pt>
                <c:pt idx="43429" formatCode="General">
                  <c:v>0.28731000000000001</c:v>
                </c:pt>
                <c:pt idx="43430" formatCode="General">
                  <c:v>0.28731000000000001</c:v>
                </c:pt>
                <c:pt idx="43431" formatCode="General">
                  <c:v>0.28732000000000002</c:v>
                </c:pt>
                <c:pt idx="43432" formatCode="General">
                  <c:v>0.28732000000000002</c:v>
                </c:pt>
                <c:pt idx="43433" formatCode="General">
                  <c:v>0.28732000000000002</c:v>
                </c:pt>
                <c:pt idx="43434" formatCode="General">
                  <c:v>0.28732000000000002</c:v>
                </c:pt>
                <c:pt idx="43435" formatCode="General">
                  <c:v>0.28732000000000002</c:v>
                </c:pt>
                <c:pt idx="43436" formatCode="General">
                  <c:v>0.28732000000000002</c:v>
                </c:pt>
                <c:pt idx="43437" formatCode="General">
                  <c:v>0.28732000000000002</c:v>
                </c:pt>
                <c:pt idx="43438" formatCode="General">
                  <c:v>0.28732000000000002</c:v>
                </c:pt>
                <c:pt idx="43439" formatCode="General">
                  <c:v>0.28732000000000002</c:v>
                </c:pt>
                <c:pt idx="43440" formatCode="General">
                  <c:v>0.28732000000000002</c:v>
                </c:pt>
                <c:pt idx="43441" formatCode="General">
                  <c:v>0.28732000000000002</c:v>
                </c:pt>
                <c:pt idx="43442" formatCode="General">
                  <c:v>0.28732000000000002</c:v>
                </c:pt>
                <c:pt idx="43443" formatCode="General">
                  <c:v>0.28732000000000002</c:v>
                </c:pt>
                <c:pt idx="43444" formatCode="General">
                  <c:v>0.28732000000000002</c:v>
                </c:pt>
                <c:pt idx="43445" formatCode="General">
                  <c:v>0.28732999999999997</c:v>
                </c:pt>
                <c:pt idx="43446" formatCode="General">
                  <c:v>0.28732999999999997</c:v>
                </c:pt>
                <c:pt idx="43447" formatCode="General">
                  <c:v>0.28732999999999997</c:v>
                </c:pt>
                <c:pt idx="43448" formatCode="General">
                  <c:v>0.28732999999999997</c:v>
                </c:pt>
                <c:pt idx="43449" formatCode="General">
                  <c:v>0.28732999999999997</c:v>
                </c:pt>
                <c:pt idx="43450" formatCode="General">
                  <c:v>0.28732999999999997</c:v>
                </c:pt>
                <c:pt idx="43451" formatCode="General">
                  <c:v>0.28732999999999997</c:v>
                </c:pt>
                <c:pt idx="43452" formatCode="General">
                  <c:v>0.28732999999999997</c:v>
                </c:pt>
                <c:pt idx="43453" formatCode="General">
                  <c:v>0.28732999999999997</c:v>
                </c:pt>
                <c:pt idx="43454" formatCode="General">
                  <c:v>0.28732999999999997</c:v>
                </c:pt>
                <c:pt idx="43455" formatCode="General">
                  <c:v>0.28732999999999997</c:v>
                </c:pt>
                <c:pt idx="43456" formatCode="General">
                  <c:v>0.28732999999999997</c:v>
                </c:pt>
                <c:pt idx="43457" formatCode="General">
                  <c:v>0.28732999999999997</c:v>
                </c:pt>
                <c:pt idx="43458" formatCode="General">
                  <c:v>0.28733999999999998</c:v>
                </c:pt>
                <c:pt idx="43459" formatCode="General">
                  <c:v>0.28733999999999998</c:v>
                </c:pt>
                <c:pt idx="43460" formatCode="General">
                  <c:v>0.28733999999999998</c:v>
                </c:pt>
                <c:pt idx="43461" formatCode="General">
                  <c:v>0.28733999999999998</c:v>
                </c:pt>
                <c:pt idx="43462" formatCode="General">
                  <c:v>0.28733999999999998</c:v>
                </c:pt>
                <c:pt idx="43463" formatCode="General">
                  <c:v>0.28733999999999998</c:v>
                </c:pt>
                <c:pt idx="43464" formatCode="General">
                  <c:v>0.28733999999999998</c:v>
                </c:pt>
                <c:pt idx="43465" formatCode="General">
                  <c:v>0.28733999999999998</c:v>
                </c:pt>
                <c:pt idx="43466" formatCode="General">
                  <c:v>0.28733999999999998</c:v>
                </c:pt>
                <c:pt idx="43467" formatCode="General">
                  <c:v>0.28733999999999998</c:v>
                </c:pt>
                <c:pt idx="43468" formatCode="General">
                  <c:v>0.28733999999999998</c:v>
                </c:pt>
                <c:pt idx="43469" formatCode="General">
                  <c:v>0.28733999999999998</c:v>
                </c:pt>
                <c:pt idx="43470" formatCode="General">
                  <c:v>0.28734999999999999</c:v>
                </c:pt>
                <c:pt idx="43471" formatCode="General">
                  <c:v>0.28734999999999999</c:v>
                </c:pt>
                <c:pt idx="43472" formatCode="General">
                  <c:v>0.28734999999999999</c:v>
                </c:pt>
                <c:pt idx="43473" formatCode="General">
                  <c:v>0.28734999999999999</c:v>
                </c:pt>
                <c:pt idx="43474" formatCode="General">
                  <c:v>0.28734999999999999</c:v>
                </c:pt>
                <c:pt idx="43475" formatCode="General">
                  <c:v>0.28734999999999999</c:v>
                </c:pt>
                <c:pt idx="43476" formatCode="General">
                  <c:v>0.28734999999999999</c:v>
                </c:pt>
                <c:pt idx="43477" formatCode="General">
                  <c:v>0.28734999999999999</c:v>
                </c:pt>
                <c:pt idx="43478" formatCode="General">
                  <c:v>0.28734999999999999</c:v>
                </c:pt>
                <c:pt idx="43479" formatCode="General">
                  <c:v>0.28734999999999999</c:v>
                </c:pt>
                <c:pt idx="43480" formatCode="General">
                  <c:v>0.28734999999999999</c:v>
                </c:pt>
                <c:pt idx="43481" formatCode="General">
                  <c:v>0.28736</c:v>
                </c:pt>
                <c:pt idx="43482" formatCode="General">
                  <c:v>0.28736</c:v>
                </c:pt>
                <c:pt idx="43483" formatCode="General">
                  <c:v>0.28736</c:v>
                </c:pt>
                <c:pt idx="43484" formatCode="General">
                  <c:v>0.28736</c:v>
                </c:pt>
                <c:pt idx="43485" formatCode="General">
                  <c:v>0.28736</c:v>
                </c:pt>
                <c:pt idx="43486" formatCode="General">
                  <c:v>0.28736</c:v>
                </c:pt>
                <c:pt idx="43487" formatCode="General">
                  <c:v>0.28736</c:v>
                </c:pt>
                <c:pt idx="43488" formatCode="General">
                  <c:v>0.28736</c:v>
                </c:pt>
                <c:pt idx="43489" formatCode="General">
                  <c:v>0.28736</c:v>
                </c:pt>
                <c:pt idx="43490" formatCode="General">
                  <c:v>0.28736</c:v>
                </c:pt>
                <c:pt idx="43491" formatCode="General">
                  <c:v>0.28736</c:v>
                </c:pt>
                <c:pt idx="43492" formatCode="General">
                  <c:v>0.28737000000000001</c:v>
                </c:pt>
                <c:pt idx="43493" formatCode="General">
                  <c:v>0.28737000000000001</c:v>
                </c:pt>
                <c:pt idx="43494" formatCode="General">
                  <c:v>0.28737000000000001</c:v>
                </c:pt>
                <c:pt idx="43495" formatCode="General">
                  <c:v>0.28737000000000001</c:v>
                </c:pt>
                <c:pt idx="43496" formatCode="General">
                  <c:v>0.28737000000000001</c:v>
                </c:pt>
                <c:pt idx="43497" formatCode="General">
                  <c:v>0.28737000000000001</c:v>
                </c:pt>
                <c:pt idx="43498" formatCode="General">
                  <c:v>0.28737000000000001</c:v>
                </c:pt>
                <c:pt idx="43499" formatCode="General">
                  <c:v>0.28737000000000001</c:v>
                </c:pt>
                <c:pt idx="43500" formatCode="General">
                  <c:v>0.28737000000000001</c:v>
                </c:pt>
                <c:pt idx="43501" formatCode="General">
                  <c:v>0.28737000000000001</c:v>
                </c:pt>
                <c:pt idx="43502" formatCode="General">
                  <c:v>0.28738000000000002</c:v>
                </c:pt>
                <c:pt idx="43503" formatCode="General">
                  <c:v>0.28738000000000002</c:v>
                </c:pt>
                <c:pt idx="43504" formatCode="General">
                  <c:v>0.28738000000000002</c:v>
                </c:pt>
                <c:pt idx="43505" formatCode="General">
                  <c:v>0.28738000000000002</c:v>
                </c:pt>
                <c:pt idx="43506" formatCode="General">
                  <c:v>0.28738000000000002</c:v>
                </c:pt>
                <c:pt idx="43507" formatCode="General">
                  <c:v>0.28738000000000002</c:v>
                </c:pt>
                <c:pt idx="43508" formatCode="General">
                  <c:v>0.28738000000000002</c:v>
                </c:pt>
                <c:pt idx="43509" formatCode="General">
                  <c:v>0.28738000000000002</c:v>
                </c:pt>
                <c:pt idx="43510" formatCode="General">
                  <c:v>0.28738000000000002</c:v>
                </c:pt>
                <c:pt idx="43511" formatCode="General">
                  <c:v>0.28738999999999998</c:v>
                </c:pt>
                <c:pt idx="43512" formatCode="General">
                  <c:v>0.28738999999999998</c:v>
                </c:pt>
                <c:pt idx="43513" formatCode="General">
                  <c:v>0.28738999999999998</c:v>
                </c:pt>
                <c:pt idx="43514" formatCode="General">
                  <c:v>0.28738999999999998</c:v>
                </c:pt>
                <c:pt idx="43515" formatCode="General">
                  <c:v>0.28738999999999998</c:v>
                </c:pt>
                <c:pt idx="43516" formatCode="General">
                  <c:v>0.28738999999999998</c:v>
                </c:pt>
                <c:pt idx="43517" formatCode="General">
                  <c:v>0.28738999999999998</c:v>
                </c:pt>
                <c:pt idx="43518" formatCode="General">
                  <c:v>0.28738999999999998</c:v>
                </c:pt>
                <c:pt idx="43519" formatCode="General">
                  <c:v>0.28738999999999998</c:v>
                </c:pt>
                <c:pt idx="43520" formatCode="General">
                  <c:v>0.28739999999999999</c:v>
                </c:pt>
                <c:pt idx="43521" formatCode="General">
                  <c:v>0.28739999999999999</c:v>
                </c:pt>
                <c:pt idx="43522" formatCode="General">
                  <c:v>0.28739999999999999</c:v>
                </c:pt>
                <c:pt idx="43523" formatCode="General">
                  <c:v>0.28739999999999999</c:v>
                </c:pt>
                <c:pt idx="43524" formatCode="General">
                  <c:v>0.28739999999999999</c:v>
                </c:pt>
                <c:pt idx="43525" formatCode="General">
                  <c:v>0.28739999999999999</c:v>
                </c:pt>
                <c:pt idx="43526" formatCode="General">
                  <c:v>0.28739999999999999</c:v>
                </c:pt>
                <c:pt idx="43527" formatCode="General">
                  <c:v>0.28739999999999999</c:v>
                </c:pt>
                <c:pt idx="43528" formatCode="General">
                  <c:v>0.28739999999999999</c:v>
                </c:pt>
                <c:pt idx="43529" formatCode="General">
                  <c:v>0.28741</c:v>
                </c:pt>
                <c:pt idx="43530" formatCode="General">
                  <c:v>0.28741</c:v>
                </c:pt>
                <c:pt idx="43531" formatCode="General">
                  <c:v>0.28741</c:v>
                </c:pt>
                <c:pt idx="43532" formatCode="General">
                  <c:v>0.28741</c:v>
                </c:pt>
                <c:pt idx="43533" formatCode="General">
                  <c:v>0.28741</c:v>
                </c:pt>
                <c:pt idx="43534" formatCode="General">
                  <c:v>0.28741</c:v>
                </c:pt>
                <c:pt idx="43535" formatCode="General">
                  <c:v>0.28741</c:v>
                </c:pt>
                <c:pt idx="43536" formatCode="General">
                  <c:v>0.28741</c:v>
                </c:pt>
                <c:pt idx="43537" formatCode="General">
                  <c:v>0.28742000000000001</c:v>
                </c:pt>
                <c:pt idx="43538" formatCode="General">
                  <c:v>0.28742000000000001</c:v>
                </c:pt>
                <c:pt idx="43539" formatCode="General">
                  <c:v>0.28742000000000001</c:v>
                </c:pt>
                <c:pt idx="43540" formatCode="General">
                  <c:v>0.28742000000000001</c:v>
                </c:pt>
                <c:pt idx="43541" formatCode="General">
                  <c:v>0.28742000000000001</c:v>
                </c:pt>
                <c:pt idx="43542" formatCode="General">
                  <c:v>0.28742000000000001</c:v>
                </c:pt>
                <c:pt idx="43543" formatCode="General">
                  <c:v>0.28742000000000001</c:v>
                </c:pt>
                <c:pt idx="43544" formatCode="General">
                  <c:v>0.28742000000000001</c:v>
                </c:pt>
                <c:pt idx="43545" formatCode="General">
                  <c:v>0.28743000000000002</c:v>
                </c:pt>
                <c:pt idx="43546" formatCode="General">
                  <c:v>0.28743000000000002</c:v>
                </c:pt>
                <c:pt idx="43547" formatCode="General">
                  <c:v>0.28743000000000002</c:v>
                </c:pt>
                <c:pt idx="43548" formatCode="General">
                  <c:v>0.28743000000000002</c:v>
                </c:pt>
                <c:pt idx="43549" formatCode="General">
                  <c:v>0.28743000000000002</c:v>
                </c:pt>
                <c:pt idx="43550" formatCode="General">
                  <c:v>0.28743000000000002</c:v>
                </c:pt>
                <c:pt idx="43551" formatCode="General">
                  <c:v>0.28743000000000002</c:v>
                </c:pt>
                <c:pt idx="43552" formatCode="General">
                  <c:v>0.28743999999999997</c:v>
                </c:pt>
                <c:pt idx="43553" formatCode="General">
                  <c:v>0.28743999999999997</c:v>
                </c:pt>
                <c:pt idx="43554" formatCode="General">
                  <c:v>0.28743999999999997</c:v>
                </c:pt>
                <c:pt idx="43555" formatCode="General">
                  <c:v>0.28743999999999997</c:v>
                </c:pt>
                <c:pt idx="43556" formatCode="General">
                  <c:v>0.28743999999999997</c:v>
                </c:pt>
                <c:pt idx="43557" formatCode="General">
                  <c:v>0.28743999999999997</c:v>
                </c:pt>
                <c:pt idx="43558" formatCode="General">
                  <c:v>0.28743999999999997</c:v>
                </c:pt>
                <c:pt idx="43559" formatCode="General">
                  <c:v>0.28744999999999998</c:v>
                </c:pt>
                <c:pt idx="43560" formatCode="General">
                  <c:v>0.28744999999999998</c:v>
                </c:pt>
                <c:pt idx="43561" formatCode="General">
                  <c:v>0.28744999999999998</c:v>
                </c:pt>
                <c:pt idx="43562" formatCode="General">
                  <c:v>0.28744999999999998</c:v>
                </c:pt>
                <c:pt idx="43563" formatCode="General">
                  <c:v>0.28744999999999998</c:v>
                </c:pt>
                <c:pt idx="43564" formatCode="General">
                  <c:v>0.28744999999999998</c:v>
                </c:pt>
                <c:pt idx="43565" formatCode="General">
                  <c:v>0.28744999999999998</c:v>
                </c:pt>
                <c:pt idx="43566" formatCode="General">
                  <c:v>0.28745999999999999</c:v>
                </c:pt>
                <c:pt idx="43567" formatCode="General">
                  <c:v>0.28745999999999999</c:v>
                </c:pt>
                <c:pt idx="43568" formatCode="General">
                  <c:v>0.28745999999999999</c:v>
                </c:pt>
                <c:pt idx="43569" formatCode="General">
                  <c:v>0.28745999999999999</c:v>
                </c:pt>
                <c:pt idx="43570" formatCode="General">
                  <c:v>0.28745999999999999</c:v>
                </c:pt>
                <c:pt idx="43571" formatCode="General">
                  <c:v>0.28745999999999999</c:v>
                </c:pt>
                <c:pt idx="43572" formatCode="General">
                  <c:v>0.28745999999999999</c:v>
                </c:pt>
                <c:pt idx="43573" formatCode="General">
                  <c:v>0.28747</c:v>
                </c:pt>
                <c:pt idx="43574" formatCode="General">
                  <c:v>0.28747</c:v>
                </c:pt>
                <c:pt idx="43575" formatCode="General">
                  <c:v>0.28747</c:v>
                </c:pt>
                <c:pt idx="43576" formatCode="General">
                  <c:v>0.28747</c:v>
                </c:pt>
                <c:pt idx="43577" formatCode="General">
                  <c:v>0.28747</c:v>
                </c:pt>
                <c:pt idx="43578" formatCode="General">
                  <c:v>0.28747</c:v>
                </c:pt>
                <c:pt idx="43579" formatCode="General">
                  <c:v>0.28748000000000001</c:v>
                </c:pt>
                <c:pt idx="43580" formatCode="General">
                  <c:v>0.28748000000000001</c:v>
                </c:pt>
                <c:pt idx="43581" formatCode="General">
                  <c:v>0.28748000000000001</c:v>
                </c:pt>
                <c:pt idx="43582" formatCode="General">
                  <c:v>0.28748000000000001</c:v>
                </c:pt>
                <c:pt idx="43583" formatCode="General">
                  <c:v>0.28748000000000001</c:v>
                </c:pt>
                <c:pt idx="43584" formatCode="General">
                  <c:v>0.28748000000000001</c:v>
                </c:pt>
                <c:pt idx="43585" formatCode="General">
                  <c:v>0.28749000000000002</c:v>
                </c:pt>
                <c:pt idx="43586" formatCode="General">
                  <c:v>0.28749000000000002</c:v>
                </c:pt>
                <c:pt idx="43587" formatCode="General">
                  <c:v>0.28749000000000002</c:v>
                </c:pt>
                <c:pt idx="43588" formatCode="General">
                  <c:v>0.28749000000000002</c:v>
                </c:pt>
                <c:pt idx="43589" formatCode="General">
                  <c:v>0.28749000000000002</c:v>
                </c:pt>
                <c:pt idx="43590" formatCode="General">
                  <c:v>0.28749999999999998</c:v>
                </c:pt>
                <c:pt idx="43591" formatCode="General">
                  <c:v>0.28749999999999998</c:v>
                </c:pt>
                <c:pt idx="43592" formatCode="General">
                  <c:v>0.28749999999999998</c:v>
                </c:pt>
                <c:pt idx="43593" formatCode="General">
                  <c:v>0.28749999999999998</c:v>
                </c:pt>
                <c:pt idx="43594" formatCode="General">
                  <c:v>0.28749999999999998</c:v>
                </c:pt>
                <c:pt idx="43595" formatCode="General">
                  <c:v>0.28749999999999998</c:v>
                </c:pt>
                <c:pt idx="43596" formatCode="General">
                  <c:v>0.28750999999999999</c:v>
                </c:pt>
                <c:pt idx="43597" formatCode="General">
                  <c:v>0.28750999999999999</c:v>
                </c:pt>
                <c:pt idx="43598" formatCode="General">
                  <c:v>0.28750999999999999</c:v>
                </c:pt>
                <c:pt idx="43599" formatCode="General">
                  <c:v>0.28750999999999999</c:v>
                </c:pt>
                <c:pt idx="43600" formatCode="General">
                  <c:v>0.28750999999999999</c:v>
                </c:pt>
                <c:pt idx="43601" formatCode="General">
                  <c:v>0.28752</c:v>
                </c:pt>
                <c:pt idx="43602" formatCode="General">
                  <c:v>0.28752</c:v>
                </c:pt>
                <c:pt idx="43603" formatCode="General">
                  <c:v>0.28752</c:v>
                </c:pt>
                <c:pt idx="43604" formatCode="General">
                  <c:v>0.28752</c:v>
                </c:pt>
                <c:pt idx="43605" formatCode="General">
                  <c:v>0.28752</c:v>
                </c:pt>
                <c:pt idx="43606" formatCode="General">
                  <c:v>0.28753000000000001</c:v>
                </c:pt>
                <c:pt idx="43607" formatCode="General">
                  <c:v>0.28753000000000001</c:v>
                </c:pt>
                <c:pt idx="43608" formatCode="General">
                  <c:v>0.28753000000000001</c:v>
                </c:pt>
                <c:pt idx="43609" formatCode="General">
                  <c:v>0.28753000000000001</c:v>
                </c:pt>
                <c:pt idx="43610" formatCode="General">
                  <c:v>0.28753000000000001</c:v>
                </c:pt>
                <c:pt idx="43611" formatCode="General">
                  <c:v>0.28754000000000002</c:v>
                </c:pt>
                <c:pt idx="43612" formatCode="General">
                  <c:v>0.28754000000000002</c:v>
                </c:pt>
                <c:pt idx="43613" formatCode="General">
                  <c:v>0.28754000000000002</c:v>
                </c:pt>
                <c:pt idx="43614" formatCode="General">
                  <c:v>0.28754000000000002</c:v>
                </c:pt>
                <c:pt idx="43615" formatCode="General">
                  <c:v>0.28754999999999997</c:v>
                </c:pt>
                <c:pt idx="43616" formatCode="General">
                  <c:v>0.28754999999999997</c:v>
                </c:pt>
                <c:pt idx="43617" formatCode="General">
                  <c:v>0.28754999999999997</c:v>
                </c:pt>
                <c:pt idx="43618" formatCode="General">
                  <c:v>0.28754999999999997</c:v>
                </c:pt>
                <c:pt idx="43619" formatCode="General">
                  <c:v>0.28754999999999997</c:v>
                </c:pt>
                <c:pt idx="43620" formatCode="General">
                  <c:v>0.28755999999999998</c:v>
                </c:pt>
                <c:pt idx="43621" formatCode="General">
                  <c:v>0.28755999999999998</c:v>
                </c:pt>
                <c:pt idx="43622" formatCode="General">
                  <c:v>0.28755999999999998</c:v>
                </c:pt>
                <c:pt idx="43623" formatCode="General">
                  <c:v>0.28755999999999998</c:v>
                </c:pt>
                <c:pt idx="43624" formatCode="General">
                  <c:v>0.28756999999999999</c:v>
                </c:pt>
                <c:pt idx="43625" formatCode="General">
                  <c:v>0.28756999999999999</c:v>
                </c:pt>
                <c:pt idx="43626" formatCode="General">
                  <c:v>0.28756999999999999</c:v>
                </c:pt>
                <c:pt idx="43627" formatCode="General">
                  <c:v>0.28756999999999999</c:v>
                </c:pt>
                <c:pt idx="43628" formatCode="General">
                  <c:v>0.28758</c:v>
                </c:pt>
                <c:pt idx="43629" formatCode="General">
                  <c:v>0.28758</c:v>
                </c:pt>
                <c:pt idx="43630" formatCode="General">
                  <c:v>0.28758</c:v>
                </c:pt>
                <c:pt idx="43631" formatCode="General">
                  <c:v>0.28758</c:v>
                </c:pt>
                <c:pt idx="43632" formatCode="General">
                  <c:v>0.28759000000000001</c:v>
                </c:pt>
                <c:pt idx="43633" formatCode="General">
                  <c:v>0.28759000000000001</c:v>
                </c:pt>
                <c:pt idx="43634" formatCode="General">
                  <c:v>0.28759000000000001</c:v>
                </c:pt>
                <c:pt idx="43635" formatCode="General">
                  <c:v>0.28759000000000001</c:v>
                </c:pt>
                <c:pt idx="43636" formatCode="General">
                  <c:v>0.28760000000000002</c:v>
                </c:pt>
                <c:pt idx="43637" formatCode="General">
                  <c:v>0.28760000000000002</c:v>
                </c:pt>
                <c:pt idx="43638" formatCode="General">
                  <c:v>0.28760000000000002</c:v>
                </c:pt>
                <c:pt idx="43639" formatCode="General">
                  <c:v>0.28760000000000002</c:v>
                </c:pt>
                <c:pt idx="43640" formatCode="General">
                  <c:v>0.28760999999999998</c:v>
                </c:pt>
                <c:pt idx="43641" formatCode="General">
                  <c:v>0.28760999999999998</c:v>
                </c:pt>
                <c:pt idx="43642" formatCode="General">
                  <c:v>0.28760999999999998</c:v>
                </c:pt>
                <c:pt idx="43643" formatCode="General">
                  <c:v>0.28760999999999998</c:v>
                </c:pt>
                <c:pt idx="43644" formatCode="General">
                  <c:v>0.28761999999999999</c:v>
                </c:pt>
                <c:pt idx="43645" formatCode="General">
                  <c:v>0.28761999999999999</c:v>
                </c:pt>
                <c:pt idx="43646" formatCode="General">
                  <c:v>0.28761999999999999</c:v>
                </c:pt>
                <c:pt idx="43647" formatCode="General">
                  <c:v>0.28763</c:v>
                </c:pt>
                <c:pt idx="43648" formatCode="General">
                  <c:v>0.28763</c:v>
                </c:pt>
                <c:pt idx="43649" formatCode="General">
                  <c:v>0.28763</c:v>
                </c:pt>
                <c:pt idx="43650" formatCode="General">
                  <c:v>0.28763</c:v>
                </c:pt>
                <c:pt idx="43651" formatCode="General">
                  <c:v>0.28764000000000001</c:v>
                </c:pt>
                <c:pt idx="43652" formatCode="General">
                  <c:v>0.28764000000000001</c:v>
                </c:pt>
                <c:pt idx="43653" formatCode="General">
                  <c:v>0.28764000000000001</c:v>
                </c:pt>
                <c:pt idx="43654" formatCode="General">
                  <c:v>0.28765000000000002</c:v>
                </c:pt>
                <c:pt idx="43655" formatCode="General">
                  <c:v>0.28765000000000002</c:v>
                </c:pt>
                <c:pt idx="43656" formatCode="General">
                  <c:v>0.28765000000000002</c:v>
                </c:pt>
                <c:pt idx="43657" formatCode="General">
                  <c:v>0.28766000000000003</c:v>
                </c:pt>
                <c:pt idx="43658" formatCode="General">
                  <c:v>0.28766000000000003</c:v>
                </c:pt>
                <c:pt idx="43659" formatCode="General">
                  <c:v>0.28766000000000003</c:v>
                </c:pt>
                <c:pt idx="43660" formatCode="General">
                  <c:v>0.28766999999999998</c:v>
                </c:pt>
                <c:pt idx="43661" formatCode="General">
                  <c:v>0.28766999999999998</c:v>
                </c:pt>
                <c:pt idx="43662" formatCode="General">
                  <c:v>0.28766999999999998</c:v>
                </c:pt>
                <c:pt idx="43663" formatCode="General">
                  <c:v>0.28766999999999998</c:v>
                </c:pt>
                <c:pt idx="43664" formatCode="General">
                  <c:v>0.28767999999999999</c:v>
                </c:pt>
                <c:pt idx="43665" formatCode="General">
                  <c:v>0.28767999999999999</c:v>
                </c:pt>
                <c:pt idx="43666" formatCode="General">
                  <c:v>0.28767999999999999</c:v>
                </c:pt>
                <c:pt idx="43667" formatCode="General">
                  <c:v>0.28769</c:v>
                </c:pt>
                <c:pt idx="43668" formatCode="General">
                  <c:v>0.28769</c:v>
                </c:pt>
                <c:pt idx="43669" formatCode="General">
                  <c:v>0.28769</c:v>
                </c:pt>
                <c:pt idx="43670" formatCode="General">
                  <c:v>0.28770000000000001</c:v>
                </c:pt>
                <c:pt idx="43671" formatCode="General">
                  <c:v>0.28770000000000001</c:v>
                </c:pt>
                <c:pt idx="43672" formatCode="General">
                  <c:v>0.28770000000000001</c:v>
                </c:pt>
                <c:pt idx="43673" formatCode="General">
                  <c:v>0.28771000000000002</c:v>
                </c:pt>
                <c:pt idx="43674" formatCode="General">
                  <c:v>0.28771000000000002</c:v>
                </c:pt>
                <c:pt idx="43675" formatCode="General">
                  <c:v>0.28771000000000002</c:v>
                </c:pt>
                <c:pt idx="43676" formatCode="General">
                  <c:v>0.28771999999999998</c:v>
                </c:pt>
                <c:pt idx="43677" formatCode="General">
                  <c:v>0.28771999999999998</c:v>
                </c:pt>
                <c:pt idx="43678" formatCode="General">
                  <c:v>0.28772999999999999</c:v>
                </c:pt>
                <c:pt idx="43679" formatCode="General">
                  <c:v>0.28772999999999999</c:v>
                </c:pt>
                <c:pt idx="43680" formatCode="General">
                  <c:v>0.28772999999999999</c:v>
                </c:pt>
                <c:pt idx="43681" formatCode="General">
                  <c:v>0.28774</c:v>
                </c:pt>
                <c:pt idx="43682" formatCode="General">
                  <c:v>0.28774</c:v>
                </c:pt>
                <c:pt idx="43683" formatCode="General">
                  <c:v>0.28774</c:v>
                </c:pt>
                <c:pt idx="43684" formatCode="General">
                  <c:v>0.28775000000000001</c:v>
                </c:pt>
                <c:pt idx="43685" formatCode="General">
                  <c:v>0.28775000000000001</c:v>
                </c:pt>
                <c:pt idx="43686" formatCode="General">
                  <c:v>0.28775000000000001</c:v>
                </c:pt>
                <c:pt idx="43687" formatCode="General">
                  <c:v>0.28776000000000002</c:v>
                </c:pt>
                <c:pt idx="43688" formatCode="General">
                  <c:v>0.28776000000000002</c:v>
                </c:pt>
                <c:pt idx="43689" formatCode="General">
                  <c:v>0.28777000000000003</c:v>
                </c:pt>
                <c:pt idx="43690" formatCode="General">
                  <c:v>0.28777000000000003</c:v>
                </c:pt>
                <c:pt idx="43691" formatCode="General">
                  <c:v>0.28777000000000003</c:v>
                </c:pt>
                <c:pt idx="43692" formatCode="General">
                  <c:v>0.28777999999999998</c:v>
                </c:pt>
                <c:pt idx="43693" formatCode="General">
                  <c:v>0.28777999999999998</c:v>
                </c:pt>
                <c:pt idx="43694" formatCode="General">
                  <c:v>0.28778999999999999</c:v>
                </c:pt>
                <c:pt idx="43695" formatCode="General">
                  <c:v>0.28778999999999999</c:v>
                </c:pt>
                <c:pt idx="43696" formatCode="General">
                  <c:v>0.28778999999999999</c:v>
                </c:pt>
                <c:pt idx="43697" formatCode="General">
                  <c:v>0.2878</c:v>
                </c:pt>
                <c:pt idx="43698" formatCode="General">
                  <c:v>0.2878</c:v>
                </c:pt>
                <c:pt idx="43699" formatCode="General">
                  <c:v>0.28781000000000001</c:v>
                </c:pt>
                <c:pt idx="43700" formatCode="General">
                  <c:v>0.28781000000000001</c:v>
                </c:pt>
                <c:pt idx="43701" formatCode="General">
                  <c:v>0.28781000000000001</c:v>
                </c:pt>
                <c:pt idx="43702" formatCode="General">
                  <c:v>0.28782000000000002</c:v>
                </c:pt>
                <c:pt idx="43703" formatCode="General">
                  <c:v>0.28782000000000002</c:v>
                </c:pt>
                <c:pt idx="43704" formatCode="General">
                  <c:v>0.28782999999999997</c:v>
                </c:pt>
                <c:pt idx="43705" formatCode="General">
                  <c:v>0.28782999999999997</c:v>
                </c:pt>
                <c:pt idx="43706" formatCode="General">
                  <c:v>0.28782999999999997</c:v>
                </c:pt>
                <c:pt idx="43707" formatCode="General">
                  <c:v>0.28783999999999998</c:v>
                </c:pt>
                <c:pt idx="43708" formatCode="General">
                  <c:v>0.28783999999999998</c:v>
                </c:pt>
                <c:pt idx="43709" formatCode="General">
                  <c:v>0.28784999999999999</c:v>
                </c:pt>
                <c:pt idx="43710" formatCode="General">
                  <c:v>0.28784999999999999</c:v>
                </c:pt>
                <c:pt idx="43711" formatCode="General">
                  <c:v>0.28786</c:v>
                </c:pt>
                <c:pt idx="43712" formatCode="General">
                  <c:v>0.28786</c:v>
                </c:pt>
                <c:pt idx="43713" formatCode="General">
                  <c:v>0.28787000000000001</c:v>
                </c:pt>
                <c:pt idx="43714" formatCode="General">
                  <c:v>0.28787000000000001</c:v>
                </c:pt>
                <c:pt idx="43715" formatCode="General">
                  <c:v>0.28787000000000001</c:v>
                </c:pt>
                <c:pt idx="43716" formatCode="General">
                  <c:v>0.28788000000000002</c:v>
                </c:pt>
                <c:pt idx="43717" formatCode="General">
                  <c:v>0.28788000000000002</c:v>
                </c:pt>
                <c:pt idx="43718" formatCode="General">
                  <c:v>0.28788999999999998</c:v>
                </c:pt>
                <c:pt idx="43719" formatCode="General">
                  <c:v>0.28788999999999998</c:v>
                </c:pt>
                <c:pt idx="43720" formatCode="General">
                  <c:v>0.28789999999999999</c:v>
                </c:pt>
                <c:pt idx="43721" formatCode="General">
                  <c:v>0.28789999999999999</c:v>
                </c:pt>
                <c:pt idx="43722" formatCode="General">
                  <c:v>0.28791</c:v>
                </c:pt>
                <c:pt idx="43723" formatCode="General">
                  <c:v>0.28791</c:v>
                </c:pt>
                <c:pt idx="43724" formatCode="General">
                  <c:v>0.28792000000000001</c:v>
                </c:pt>
                <c:pt idx="43725" formatCode="General">
                  <c:v>0.28792000000000001</c:v>
                </c:pt>
                <c:pt idx="43726" formatCode="General">
                  <c:v>0.28792000000000001</c:v>
                </c:pt>
                <c:pt idx="43727" formatCode="General">
                  <c:v>0.28793000000000002</c:v>
                </c:pt>
                <c:pt idx="43728" formatCode="General">
                  <c:v>0.28793000000000002</c:v>
                </c:pt>
                <c:pt idx="43729" formatCode="General">
                  <c:v>0.28793999999999997</c:v>
                </c:pt>
                <c:pt idx="43730" formatCode="General">
                  <c:v>0.28793999999999997</c:v>
                </c:pt>
                <c:pt idx="43731" formatCode="General">
                  <c:v>0.28794999999999998</c:v>
                </c:pt>
                <c:pt idx="43732" formatCode="General">
                  <c:v>0.28794999999999998</c:v>
                </c:pt>
                <c:pt idx="43733" formatCode="General">
                  <c:v>0.28795999999999999</c:v>
                </c:pt>
                <c:pt idx="43734" formatCode="General">
                  <c:v>0.28795999999999999</c:v>
                </c:pt>
                <c:pt idx="43735" formatCode="General">
                  <c:v>0.28797</c:v>
                </c:pt>
                <c:pt idx="43736" formatCode="General">
                  <c:v>0.28797</c:v>
                </c:pt>
                <c:pt idx="43737" formatCode="General">
                  <c:v>0.28798000000000001</c:v>
                </c:pt>
                <c:pt idx="43738" formatCode="General">
                  <c:v>0.28798000000000001</c:v>
                </c:pt>
                <c:pt idx="43739" formatCode="General">
                  <c:v>0.28799000000000002</c:v>
                </c:pt>
                <c:pt idx="43740" formatCode="General">
                  <c:v>0.28799000000000002</c:v>
                </c:pt>
                <c:pt idx="43741" formatCode="General">
                  <c:v>0.28799999999999998</c:v>
                </c:pt>
                <c:pt idx="43742" formatCode="General">
                  <c:v>0.28799999999999998</c:v>
                </c:pt>
                <c:pt idx="43743" formatCode="General">
                  <c:v>0.28800999999999999</c:v>
                </c:pt>
                <c:pt idx="43744" formatCode="General">
                  <c:v>0.28800999999999999</c:v>
                </c:pt>
                <c:pt idx="43745" formatCode="General">
                  <c:v>0.28802</c:v>
                </c:pt>
                <c:pt idx="43746" formatCode="General">
                  <c:v>0.28802</c:v>
                </c:pt>
                <c:pt idx="43747" formatCode="General">
                  <c:v>0.28803000000000001</c:v>
                </c:pt>
                <c:pt idx="43748" formatCode="General">
                  <c:v>0.28803000000000001</c:v>
                </c:pt>
                <c:pt idx="43749" formatCode="General">
                  <c:v>0.28804000000000002</c:v>
                </c:pt>
                <c:pt idx="43750" formatCode="General">
                  <c:v>0.28804000000000002</c:v>
                </c:pt>
                <c:pt idx="43751" formatCode="General">
                  <c:v>0.28804999999999997</c:v>
                </c:pt>
                <c:pt idx="43752" formatCode="General">
                  <c:v>0.28805999999999998</c:v>
                </c:pt>
                <c:pt idx="43753" formatCode="General">
                  <c:v>0.28805999999999998</c:v>
                </c:pt>
                <c:pt idx="43754" formatCode="General">
                  <c:v>0.28806999999999999</c:v>
                </c:pt>
                <c:pt idx="43755" formatCode="General">
                  <c:v>0.28806999999999999</c:v>
                </c:pt>
                <c:pt idx="43756" formatCode="General">
                  <c:v>0.28808</c:v>
                </c:pt>
                <c:pt idx="43757" formatCode="General">
                  <c:v>0.28808</c:v>
                </c:pt>
                <c:pt idx="43758" formatCode="General">
                  <c:v>0.28809000000000001</c:v>
                </c:pt>
                <c:pt idx="43759" formatCode="General">
                  <c:v>0.28809000000000001</c:v>
                </c:pt>
                <c:pt idx="43760" formatCode="General">
                  <c:v>0.28810000000000002</c:v>
                </c:pt>
                <c:pt idx="43761" formatCode="General">
                  <c:v>0.28810000000000002</c:v>
                </c:pt>
                <c:pt idx="43762" formatCode="General">
                  <c:v>0.28810999999999998</c:v>
                </c:pt>
                <c:pt idx="43763" formatCode="General">
                  <c:v>0.28811999999999999</c:v>
                </c:pt>
                <c:pt idx="43764" formatCode="General">
                  <c:v>0.28811999999999999</c:v>
                </c:pt>
                <c:pt idx="43765" formatCode="General">
                  <c:v>0.28813</c:v>
                </c:pt>
                <c:pt idx="43766" formatCode="General">
                  <c:v>0.28813</c:v>
                </c:pt>
                <c:pt idx="43767" formatCode="General">
                  <c:v>0.28814000000000001</c:v>
                </c:pt>
                <c:pt idx="43768" formatCode="General">
                  <c:v>0.28814000000000001</c:v>
                </c:pt>
                <c:pt idx="43769" formatCode="General">
                  <c:v>0.28815000000000002</c:v>
                </c:pt>
                <c:pt idx="43770" formatCode="General">
                  <c:v>0.28815000000000002</c:v>
                </c:pt>
                <c:pt idx="43771" formatCode="General">
                  <c:v>0.28816000000000003</c:v>
                </c:pt>
                <c:pt idx="43772" formatCode="General">
                  <c:v>0.28816999999999998</c:v>
                </c:pt>
                <c:pt idx="43773" formatCode="General">
                  <c:v>0.28816999999999998</c:v>
                </c:pt>
                <c:pt idx="43774" formatCode="General">
                  <c:v>0.28817999999999999</c:v>
                </c:pt>
                <c:pt idx="43775" formatCode="General">
                  <c:v>0.28817999999999999</c:v>
                </c:pt>
                <c:pt idx="43776" formatCode="General">
                  <c:v>0.28819</c:v>
                </c:pt>
                <c:pt idx="43777" formatCode="General">
                  <c:v>0.28819</c:v>
                </c:pt>
                <c:pt idx="43778" formatCode="General">
                  <c:v>0.28820000000000001</c:v>
                </c:pt>
                <c:pt idx="43779" formatCode="General">
                  <c:v>0.28821000000000002</c:v>
                </c:pt>
                <c:pt idx="43780" formatCode="General">
                  <c:v>0.28821000000000002</c:v>
                </c:pt>
                <c:pt idx="43781" formatCode="General">
                  <c:v>0.28821999999999998</c:v>
                </c:pt>
                <c:pt idx="43782" formatCode="General">
                  <c:v>0.28821999999999998</c:v>
                </c:pt>
                <c:pt idx="43783" formatCode="General">
                  <c:v>0.28822999999999999</c:v>
                </c:pt>
                <c:pt idx="43784" formatCode="General">
                  <c:v>0.28824</c:v>
                </c:pt>
                <c:pt idx="43785" formatCode="General">
                  <c:v>0.28824</c:v>
                </c:pt>
                <c:pt idx="43786" formatCode="General">
                  <c:v>0.28825000000000001</c:v>
                </c:pt>
                <c:pt idx="43787" formatCode="General">
                  <c:v>0.28825000000000001</c:v>
                </c:pt>
                <c:pt idx="43788" formatCode="General">
                  <c:v>0.28826000000000002</c:v>
                </c:pt>
                <c:pt idx="43789" formatCode="General">
                  <c:v>0.28827000000000003</c:v>
                </c:pt>
                <c:pt idx="43790" formatCode="General">
                  <c:v>0.28827000000000003</c:v>
                </c:pt>
                <c:pt idx="43791" formatCode="General">
                  <c:v>0.28827999999999998</c:v>
                </c:pt>
                <c:pt idx="43792" formatCode="General">
                  <c:v>0.28827999999999998</c:v>
                </c:pt>
                <c:pt idx="43793" formatCode="General">
                  <c:v>0.28828999999999999</c:v>
                </c:pt>
                <c:pt idx="43794" formatCode="General">
                  <c:v>0.2883</c:v>
                </c:pt>
                <c:pt idx="43795" formatCode="General">
                  <c:v>0.2883</c:v>
                </c:pt>
                <c:pt idx="43796" formatCode="General">
                  <c:v>0.28831000000000001</c:v>
                </c:pt>
                <c:pt idx="43797" formatCode="General">
                  <c:v>0.28831000000000001</c:v>
                </c:pt>
                <c:pt idx="43798" formatCode="General">
                  <c:v>0.28832000000000002</c:v>
                </c:pt>
                <c:pt idx="43799" formatCode="General">
                  <c:v>0.28832999999999998</c:v>
                </c:pt>
                <c:pt idx="43800" formatCode="General">
                  <c:v>0.28832999999999998</c:v>
                </c:pt>
                <c:pt idx="43801" formatCode="General">
                  <c:v>0.28833999999999999</c:v>
                </c:pt>
                <c:pt idx="43802" formatCode="General">
                  <c:v>0.28835</c:v>
                </c:pt>
                <c:pt idx="43803" formatCode="General">
                  <c:v>0.28835</c:v>
                </c:pt>
                <c:pt idx="43804" formatCode="General">
                  <c:v>0.28836000000000001</c:v>
                </c:pt>
                <c:pt idx="43805" formatCode="General">
                  <c:v>0.28836000000000001</c:v>
                </c:pt>
                <c:pt idx="43806" formatCode="General">
                  <c:v>0.28837000000000002</c:v>
                </c:pt>
                <c:pt idx="43807" formatCode="General">
                  <c:v>0.28838000000000003</c:v>
                </c:pt>
                <c:pt idx="43808" formatCode="General">
                  <c:v>0.28838000000000003</c:v>
                </c:pt>
                <c:pt idx="43809" formatCode="General">
                  <c:v>0.28838999999999998</c:v>
                </c:pt>
                <c:pt idx="43810" formatCode="General">
                  <c:v>0.28839999999999999</c:v>
                </c:pt>
                <c:pt idx="43811" formatCode="General">
                  <c:v>0.28839999999999999</c:v>
                </c:pt>
                <c:pt idx="43812" formatCode="General">
                  <c:v>0.28841</c:v>
                </c:pt>
                <c:pt idx="43813" formatCode="General">
                  <c:v>0.28841</c:v>
                </c:pt>
                <c:pt idx="43814" formatCode="General">
                  <c:v>0.28842000000000001</c:v>
                </c:pt>
                <c:pt idx="43815" formatCode="General">
                  <c:v>0.28843000000000002</c:v>
                </c:pt>
                <c:pt idx="43816" formatCode="General">
                  <c:v>0.28843000000000002</c:v>
                </c:pt>
                <c:pt idx="43817" formatCode="General">
                  <c:v>0.28843999999999997</c:v>
                </c:pt>
                <c:pt idx="43818" formatCode="General">
                  <c:v>0.28844999999999998</c:v>
                </c:pt>
                <c:pt idx="43819" formatCode="General">
                  <c:v>0.28844999999999998</c:v>
                </c:pt>
                <c:pt idx="43820" formatCode="General">
                  <c:v>0.28845999999999999</c:v>
                </c:pt>
                <c:pt idx="43821" formatCode="General">
                  <c:v>0.28847</c:v>
                </c:pt>
                <c:pt idx="43822" formatCode="General">
                  <c:v>0.28847</c:v>
                </c:pt>
                <c:pt idx="43823" formatCode="General">
                  <c:v>0.28848000000000001</c:v>
                </c:pt>
                <c:pt idx="43824" formatCode="General">
                  <c:v>0.28848000000000001</c:v>
                </c:pt>
                <c:pt idx="43825" formatCode="General">
                  <c:v>0.28849000000000002</c:v>
                </c:pt>
                <c:pt idx="43826" formatCode="General">
                  <c:v>0.28849999999999998</c:v>
                </c:pt>
                <c:pt idx="43827" formatCode="General">
                  <c:v>0.28849999999999998</c:v>
                </c:pt>
                <c:pt idx="43828" formatCode="General">
                  <c:v>0.28850999999999999</c:v>
                </c:pt>
                <c:pt idx="43829" formatCode="General">
                  <c:v>0.28852</c:v>
                </c:pt>
                <c:pt idx="43830" formatCode="General">
                  <c:v>0.28852</c:v>
                </c:pt>
                <c:pt idx="43831" formatCode="General">
                  <c:v>0.28853000000000001</c:v>
                </c:pt>
                <c:pt idx="43832" formatCode="General">
                  <c:v>0.28854000000000002</c:v>
                </c:pt>
                <c:pt idx="43833" formatCode="General">
                  <c:v>0.28854000000000002</c:v>
                </c:pt>
                <c:pt idx="43834" formatCode="General">
                  <c:v>0.28854999999999997</c:v>
                </c:pt>
                <c:pt idx="43835" formatCode="General">
                  <c:v>0.28855999999999998</c:v>
                </c:pt>
                <c:pt idx="43836" formatCode="General">
                  <c:v>0.28855999999999998</c:v>
                </c:pt>
                <c:pt idx="43837" formatCode="General">
                  <c:v>0.28856999999999999</c:v>
                </c:pt>
                <c:pt idx="43838" formatCode="General">
                  <c:v>0.28856999999999999</c:v>
                </c:pt>
                <c:pt idx="43839" formatCode="General">
                  <c:v>0.28858</c:v>
                </c:pt>
                <c:pt idx="43840" formatCode="General">
                  <c:v>0.28859000000000001</c:v>
                </c:pt>
                <c:pt idx="43841" formatCode="General">
                  <c:v>0.28859000000000001</c:v>
                </c:pt>
                <c:pt idx="43842" formatCode="General">
                  <c:v>0.28860000000000002</c:v>
                </c:pt>
                <c:pt idx="43843" formatCode="General">
                  <c:v>0.28860999999999998</c:v>
                </c:pt>
                <c:pt idx="43844" formatCode="General">
                  <c:v>0.28860999999999998</c:v>
                </c:pt>
                <c:pt idx="43845" formatCode="General">
                  <c:v>0.28861999999999999</c:v>
                </c:pt>
                <c:pt idx="43846" formatCode="General">
                  <c:v>0.28863</c:v>
                </c:pt>
                <c:pt idx="43847" formatCode="General">
                  <c:v>0.28863</c:v>
                </c:pt>
                <c:pt idx="43848" formatCode="General">
                  <c:v>0.28864000000000001</c:v>
                </c:pt>
                <c:pt idx="43849" formatCode="General">
                  <c:v>0.28865000000000002</c:v>
                </c:pt>
                <c:pt idx="43850" formatCode="General">
                  <c:v>0.28865000000000002</c:v>
                </c:pt>
                <c:pt idx="43851" formatCode="General">
                  <c:v>0.28866000000000003</c:v>
                </c:pt>
                <c:pt idx="43852" formatCode="General">
                  <c:v>0.28866999999999998</c:v>
                </c:pt>
                <c:pt idx="43853" formatCode="General">
                  <c:v>0.28866999999999998</c:v>
                </c:pt>
                <c:pt idx="43854" formatCode="General">
                  <c:v>0.28867999999999999</c:v>
                </c:pt>
                <c:pt idx="43855" formatCode="General">
                  <c:v>0.28869</c:v>
                </c:pt>
                <c:pt idx="43856" formatCode="General">
                  <c:v>0.28869</c:v>
                </c:pt>
                <c:pt idx="43857" formatCode="General">
                  <c:v>0.28870000000000001</c:v>
                </c:pt>
                <c:pt idx="43858" formatCode="General">
                  <c:v>0.28871000000000002</c:v>
                </c:pt>
                <c:pt idx="43859" formatCode="General">
                  <c:v>0.28871000000000002</c:v>
                </c:pt>
                <c:pt idx="43860" formatCode="General">
                  <c:v>0.28871999999999998</c:v>
                </c:pt>
                <c:pt idx="43861" formatCode="General">
                  <c:v>0.28872999999999999</c:v>
                </c:pt>
                <c:pt idx="43862" formatCode="General">
                  <c:v>0.28872999999999999</c:v>
                </c:pt>
                <c:pt idx="43863" formatCode="General">
                  <c:v>0.28874</c:v>
                </c:pt>
                <c:pt idx="43864" formatCode="General">
                  <c:v>0.28874</c:v>
                </c:pt>
                <c:pt idx="43865" formatCode="General">
                  <c:v>0.28875000000000001</c:v>
                </c:pt>
                <c:pt idx="43866" formatCode="General">
                  <c:v>0.28876000000000002</c:v>
                </c:pt>
                <c:pt idx="43867" formatCode="General">
                  <c:v>0.28876000000000002</c:v>
                </c:pt>
                <c:pt idx="43868" formatCode="General">
                  <c:v>0.28877000000000003</c:v>
                </c:pt>
                <c:pt idx="43869" formatCode="General">
                  <c:v>0.28877999999999998</c:v>
                </c:pt>
                <c:pt idx="43870" formatCode="General">
                  <c:v>0.28877999999999998</c:v>
                </c:pt>
                <c:pt idx="43871" formatCode="General">
                  <c:v>0.28878999999999999</c:v>
                </c:pt>
                <c:pt idx="43872" formatCode="General">
                  <c:v>0.2888</c:v>
                </c:pt>
                <c:pt idx="43873" formatCode="General">
                  <c:v>0.2888</c:v>
                </c:pt>
                <c:pt idx="43874" formatCode="General">
                  <c:v>0.28881000000000001</c:v>
                </c:pt>
                <c:pt idx="43875" formatCode="General">
                  <c:v>0.28882000000000002</c:v>
                </c:pt>
                <c:pt idx="43876" formatCode="General">
                  <c:v>0.28882000000000002</c:v>
                </c:pt>
                <c:pt idx="43877" formatCode="General">
                  <c:v>0.28882999999999998</c:v>
                </c:pt>
                <c:pt idx="43878" formatCode="General">
                  <c:v>0.28883999999999999</c:v>
                </c:pt>
                <c:pt idx="43879" formatCode="General">
                  <c:v>0.28883999999999999</c:v>
                </c:pt>
                <c:pt idx="43880" formatCode="General">
                  <c:v>0.28885</c:v>
                </c:pt>
                <c:pt idx="43881" formatCode="General">
                  <c:v>0.28886000000000001</c:v>
                </c:pt>
                <c:pt idx="43882" formatCode="General">
                  <c:v>0.28886000000000001</c:v>
                </c:pt>
                <c:pt idx="43883" formatCode="General">
                  <c:v>0.28887000000000002</c:v>
                </c:pt>
                <c:pt idx="43884" formatCode="General">
                  <c:v>0.28887000000000002</c:v>
                </c:pt>
                <c:pt idx="43885" formatCode="General">
                  <c:v>0.28888000000000003</c:v>
                </c:pt>
                <c:pt idx="43886" formatCode="General">
                  <c:v>0.28888999999999998</c:v>
                </c:pt>
                <c:pt idx="43887" formatCode="General">
                  <c:v>0.28888999999999998</c:v>
                </c:pt>
                <c:pt idx="43888" formatCode="General">
                  <c:v>0.28889999999999999</c:v>
                </c:pt>
                <c:pt idx="43889" formatCode="General">
                  <c:v>0.28891</c:v>
                </c:pt>
                <c:pt idx="43890" formatCode="General">
                  <c:v>0.28891</c:v>
                </c:pt>
                <c:pt idx="43891" formatCode="General">
                  <c:v>0.28892000000000001</c:v>
                </c:pt>
                <c:pt idx="43892" formatCode="General">
                  <c:v>0.28893000000000002</c:v>
                </c:pt>
                <c:pt idx="43893" formatCode="General">
                  <c:v>0.28893000000000002</c:v>
                </c:pt>
                <c:pt idx="43894" formatCode="General">
                  <c:v>0.28893999999999997</c:v>
                </c:pt>
                <c:pt idx="43895" formatCode="General">
                  <c:v>0.28893999999999997</c:v>
                </c:pt>
                <c:pt idx="43896" formatCode="General">
                  <c:v>0.28894999999999998</c:v>
                </c:pt>
                <c:pt idx="43897" formatCode="General">
                  <c:v>0.28895999999999999</c:v>
                </c:pt>
                <c:pt idx="43898" formatCode="General">
                  <c:v>0.28895999999999999</c:v>
                </c:pt>
                <c:pt idx="43899" formatCode="General">
                  <c:v>0.28897</c:v>
                </c:pt>
                <c:pt idx="43900" formatCode="General">
                  <c:v>0.28898000000000001</c:v>
                </c:pt>
                <c:pt idx="43901" formatCode="General">
                  <c:v>0.28898000000000001</c:v>
                </c:pt>
                <c:pt idx="43902" formatCode="General">
                  <c:v>0.28899000000000002</c:v>
                </c:pt>
                <c:pt idx="43903" formatCode="General">
                  <c:v>0.28899000000000002</c:v>
                </c:pt>
                <c:pt idx="43904" formatCode="General">
                  <c:v>0.28899999999999998</c:v>
                </c:pt>
                <c:pt idx="43905" formatCode="General">
                  <c:v>0.28900999999999999</c:v>
                </c:pt>
                <c:pt idx="43906" formatCode="General">
                  <c:v>0.28900999999999999</c:v>
                </c:pt>
                <c:pt idx="43907" formatCode="General">
                  <c:v>0.28902</c:v>
                </c:pt>
                <c:pt idx="43908" formatCode="General">
                  <c:v>0.28903000000000001</c:v>
                </c:pt>
                <c:pt idx="43909" formatCode="General">
                  <c:v>0.28903000000000001</c:v>
                </c:pt>
                <c:pt idx="43910" formatCode="General">
                  <c:v>0.28904000000000002</c:v>
                </c:pt>
                <c:pt idx="43911" formatCode="General">
                  <c:v>0.28904000000000002</c:v>
                </c:pt>
                <c:pt idx="43912" formatCode="General">
                  <c:v>0.28904999999999997</c:v>
                </c:pt>
                <c:pt idx="43913" formatCode="General">
                  <c:v>0.28905999999999998</c:v>
                </c:pt>
                <c:pt idx="43914" formatCode="General">
                  <c:v>0.28905999999999998</c:v>
                </c:pt>
                <c:pt idx="43915" formatCode="General">
                  <c:v>0.28906999999999999</c:v>
                </c:pt>
                <c:pt idx="43916" formatCode="General">
                  <c:v>0.28906999999999999</c:v>
                </c:pt>
                <c:pt idx="43917" formatCode="General">
                  <c:v>0.28908</c:v>
                </c:pt>
                <c:pt idx="43918" formatCode="General">
                  <c:v>0.28909000000000001</c:v>
                </c:pt>
                <c:pt idx="43919" formatCode="General">
                  <c:v>0.28909000000000001</c:v>
                </c:pt>
                <c:pt idx="43920" formatCode="General">
                  <c:v>0.28910000000000002</c:v>
                </c:pt>
                <c:pt idx="43921" formatCode="General">
                  <c:v>0.28910000000000002</c:v>
                </c:pt>
                <c:pt idx="43922" formatCode="General">
                  <c:v>0.28910999999999998</c:v>
                </c:pt>
                <c:pt idx="43923" formatCode="General">
                  <c:v>0.28910999999999998</c:v>
                </c:pt>
                <c:pt idx="43924" formatCode="General">
                  <c:v>0.28911999999999999</c:v>
                </c:pt>
                <c:pt idx="43925" formatCode="General">
                  <c:v>0.28913</c:v>
                </c:pt>
                <c:pt idx="43926" formatCode="General">
                  <c:v>0.28913</c:v>
                </c:pt>
                <c:pt idx="43927" formatCode="General">
                  <c:v>0.28914000000000001</c:v>
                </c:pt>
                <c:pt idx="43928" formatCode="General">
                  <c:v>0.28914000000000001</c:v>
                </c:pt>
                <c:pt idx="43929" formatCode="General">
                  <c:v>0.28915000000000002</c:v>
                </c:pt>
                <c:pt idx="43930" formatCode="General">
                  <c:v>0.28915000000000002</c:v>
                </c:pt>
                <c:pt idx="43931" formatCode="General">
                  <c:v>0.28915999999999997</c:v>
                </c:pt>
                <c:pt idx="43932" formatCode="General">
                  <c:v>0.28916999999999998</c:v>
                </c:pt>
                <c:pt idx="43933" formatCode="General">
                  <c:v>0.28916999999999998</c:v>
                </c:pt>
                <c:pt idx="43934" formatCode="General">
                  <c:v>0.28917999999999999</c:v>
                </c:pt>
                <c:pt idx="43935" formatCode="General">
                  <c:v>0.28917999999999999</c:v>
                </c:pt>
                <c:pt idx="43936" formatCode="General">
                  <c:v>0.28919</c:v>
                </c:pt>
                <c:pt idx="43937" formatCode="General">
                  <c:v>0.28919</c:v>
                </c:pt>
                <c:pt idx="43938" formatCode="General">
                  <c:v>0.28920000000000001</c:v>
                </c:pt>
                <c:pt idx="43939" formatCode="General">
                  <c:v>0.28920000000000001</c:v>
                </c:pt>
                <c:pt idx="43940" formatCode="General">
                  <c:v>0.28921000000000002</c:v>
                </c:pt>
                <c:pt idx="43941" formatCode="General">
                  <c:v>0.28921999999999998</c:v>
                </c:pt>
                <c:pt idx="43942" formatCode="General">
                  <c:v>0.28921999999999998</c:v>
                </c:pt>
                <c:pt idx="43943" formatCode="General">
                  <c:v>0.28922999999999999</c:v>
                </c:pt>
                <c:pt idx="43944" formatCode="General">
                  <c:v>0.28922999999999999</c:v>
                </c:pt>
                <c:pt idx="43945" formatCode="General">
                  <c:v>0.28924</c:v>
                </c:pt>
                <c:pt idx="43946" formatCode="General">
                  <c:v>0.28924</c:v>
                </c:pt>
                <c:pt idx="43947" formatCode="General">
                  <c:v>0.28925000000000001</c:v>
                </c:pt>
                <c:pt idx="43948" formatCode="General">
                  <c:v>0.28925000000000001</c:v>
                </c:pt>
                <c:pt idx="43949" formatCode="General">
                  <c:v>0.28926000000000002</c:v>
                </c:pt>
                <c:pt idx="43950" formatCode="General">
                  <c:v>0.28926000000000002</c:v>
                </c:pt>
                <c:pt idx="43951" formatCode="General">
                  <c:v>0.28927000000000003</c:v>
                </c:pt>
                <c:pt idx="43952" formatCode="General">
                  <c:v>0.28927000000000003</c:v>
                </c:pt>
                <c:pt idx="43953" formatCode="General">
                  <c:v>0.28927999999999998</c:v>
                </c:pt>
                <c:pt idx="43954" formatCode="General">
                  <c:v>0.28927999999999998</c:v>
                </c:pt>
                <c:pt idx="43955" formatCode="General">
                  <c:v>0.28928999999999999</c:v>
                </c:pt>
                <c:pt idx="43956" formatCode="General">
                  <c:v>0.28928999999999999</c:v>
                </c:pt>
                <c:pt idx="43957" formatCode="General">
                  <c:v>0.2893</c:v>
                </c:pt>
                <c:pt idx="43958" formatCode="General">
                  <c:v>0.2893</c:v>
                </c:pt>
                <c:pt idx="43959" formatCode="General">
                  <c:v>0.28931000000000001</c:v>
                </c:pt>
                <c:pt idx="43960" formatCode="General">
                  <c:v>0.28931000000000001</c:v>
                </c:pt>
                <c:pt idx="43961" formatCode="General">
                  <c:v>0.28932000000000002</c:v>
                </c:pt>
                <c:pt idx="43962" formatCode="General">
                  <c:v>0.28932000000000002</c:v>
                </c:pt>
                <c:pt idx="43963" formatCode="General">
                  <c:v>0.28932999999999998</c:v>
                </c:pt>
                <c:pt idx="43964" formatCode="General">
                  <c:v>0.28932999999999998</c:v>
                </c:pt>
                <c:pt idx="43965" formatCode="General">
                  <c:v>0.28933999999999999</c:v>
                </c:pt>
                <c:pt idx="43966" formatCode="General">
                  <c:v>0.28933999999999999</c:v>
                </c:pt>
                <c:pt idx="43967" formatCode="General">
                  <c:v>0.28935</c:v>
                </c:pt>
                <c:pt idx="43968" formatCode="General">
                  <c:v>0.28935</c:v>
                </c:pt>
                <c:pt idx="43969" formatCode="General">
                  <c:v>0.28936000000000001</c:v>
                </c:pt>
                <c:pt idx="43970" formatCode="General">
                  <c:v>0.28936000000000001</c:v>
                </c:pt>
                <c:pt idx="43971" formatCode="General">
                  <c:v>0.28936000000000001</c:v>
                </c:pt>
                <c:pt idx="43972" formatCode="General">
                  <c:v>0.28937000000000002</c:v>
                </c:pt>
                <c:pt idx="43973" formatCode="General">
                  <c:v>0.28937000000000002</c:v>
                </c:pt>
                <c:pt idx="43974" formatCode="General">
                  <c:v>0.28938000000000003</c:v>
                </c:pt>
                <c:pt idx="43975" formatCode="General">
                  <c:v>0.28938000000000003</c:v>
                </c:pt>
                <c:pt idx="43976" formatCode="General">
                  <c:v>0.28938999999999998</c:v>
                </c:pt>
                <c:pt idx="43977" formatCode="General">
                  <c:v>0.28938999999999998</c:v>
                </c:pt>
                <c:pt idx="43978" formatCode="General">
                  <c:v>0.28939999999999999</c:v>
                </c:pt>
                <c:pt idx="43979" formatCode="General">
                  <c:v>0.28939999999999999</c:v>
                </c:pt>
                <c:pt idx="43980" formatCode="General">
                  <c:v>0.28939999999999999</c:v>
                </c:pt>
                <c:pt idx="43981" formatCode="General">
                  <c:v>0.28941</c:v>
                </c:pt>
                <c:pt idx="43982" formatCode="General">
                  <c:v>0.28941</c:v>
                </c:pt>
                <c:pt idx="43983" formatCode="General">
                  <c:v>0.28942000000000001</c:v>
                </c:pt>
                <c:pt idx="43984" formatCode="General">
                  <c:v>0.28942000000000001</c:v>
                </c:pt>
                <c:pt idx="43985" formatCode="General">
                  <c:v>0.28942000000000001</c:v>
                </c:pt>
                <c:pt idx="43986" formatCode="General">
                  <c:v>0.28943000000000002</c:v>
                </c:pt>
                <c:pt idx="43987" formatCode="General">
                  <c:v>0.28943000000000002</c:v>
                </c:pt>
                <c:pt idx="43988" formatCode="General">
                  <c:v>0.28943999999999998</c:v>
                </c:pt>
                <c:pt idx="43989" formatCode="General">
                  <c:v>0.28943999999999998</c:v>
                </c:pt>
                <c:pt idx="43990" formatCode="General">
                  <c:v>0.28943999999999998</c:v>
                </c:pt>
                <c:pt idx="43991" formatCode="General">
                  <c:v>0.28944999999999999</c:v>
                </c:pt>
                <c:pt idx="43992" formatCode="General">
                  <c:v>0.28944999999999999</c:v>
                </c:pt>
                <c:pt idx="43993" formatCode="General">
                  <c:v>0.28944999999999999</c:v>
                </c:pt>
                <c:pt idx="43994" formatCode="General">
                  <c:v>0.28946</c:v>
                </c:pt>
                <c:pt idx="43995" formatCode="General">
                  <c:v>0.28946</c:v>
                </c:pt>
                <c:pt idx="43996" formatCode="General">
                  <c:v>0.28947000000000001</c:v>
                </c:pt>
                <c:pt idx="43997" formatCode="General">
                  <c:v>0.28947000000000001</c:v>
                </c:pt>
                <c:pt idx="43998" formatCode="General">
                  <c:v>0.28947000000000001</c:v>
                </c:pt>
                <c:pt idx="43999" formatCode="General">
                  <c:v>0.28948000000000002</c:v>
                </c:pt>
                <c:pt idx="44000" formatCode="General">
                  <c:v>0.28948000000000002</c:v>
                </c:pt>
                <c:pt idx="44001" formatCode="General">
                  <c:v>0.28948000000000002</c:v>
                </c:pt>
                <c:pt idx="44002" formatCode="General">
                  <c:v>0.28949000000000003</c:v>
                </c:pt>
                <c:pt idx="44003" formatCode="General">
                  <c:v>0.28949000000000003</c:v>
                </c:pt>
                <c:pt idx="44004" formatCode="General">
                  <c:v>0.28949000000000003</c:v>
                </c:pt>
                <c:pt idx="44005" formatCode="General">
                  <c:v>0.28949999999999998</c:v>
                </c:pt>
                <c:pt idx="44006" formatCode="General">
                  <c:v>0.28949999999999998</c:v>
                </c:pt>
                <c:pt idx="44007" formatCode="General">
                  <c:v>0.28949999999999998</c:v>
                </c:pt>
                <c:pt idx="44008" formatCode="General">
                  <c:v>0.28950999999999999</c:v>
                </c:pt>
                <c:pt idx="44009" formatCode="General">
                  <c:v>0.28950999999999999</c:v>
                </c:pt>
                <c:pt idx="44010" formatCode="General">
                  <c:v>0.28950999999999999</c:v>
                </c:pt>
                <c:pt idx="44011" formatCode="General">
                  <c:v>0.28950999999999999</c:v>
                </c:pt>
                <c:pt idx="44012" formatCode="General">
                  <c:v>0.28952</c:v>
                </c:pt>
                <c:pt idx="44013" formatCode="General">
                  <c:v>0.28952</c:v>
                </c:pt>
                <c:pt idx="44014" formatCode="General">
                  <c:v>0.28952</c:v>
                </c:pt>
                <c:pt idx="44015" formatCode="General">
                  <c:v>0.28953000000000001</c:v>
                </c:pt>
                <c:pt idx="44016" formatCode="General">
                  <c:v>0.28953000000000001</c:v>
                </c:pt>
                <c:pt idx="44017" formatCode="General">
                  <c:v>0.28953000000000001</c:v>
                </c:pt>
                <c:pt idx="44018" formatCode="General">
                  <c:v>0.28953000000000001</c:v>
                </c:pt>
                <c:pt idx="44019" formatCode="General">
                  <c:v>0.28954000000000002</c:v>
                </c:pt>
                <c:pt idx="44020" formatCode="General">
                  <c:v>0.28954000000000002</c:v>
                </c:pt>
                <c:pt idx="44021" formatCode="General">
                  <c:v>0.28954000000000002</c:v>
                </c:pt>
                <c:pt idx="44022" formatCode="General">
                  <c:v>0.28954000000000002</c:v>
                </c:pt>
                <c:pt idx="44023" formatCode="General">
                  <c:v>0.28954999999999997</c:v>
                </c:pt>
                <c:pt idx="44024" formatCode="General">
                  <c:v>0.28954999999999997</c:v>
                </c:pt>
                <c:pt idx="44025" formatCode="General">
                  <c:v>0.28954999999999997</c:v>
                </c:pt>
                <c:pt idx="44026" formatCode="General">
                  <c:v>0.28954999999999997</c:v>
                </c:pt>
                <c:pt idx="44027" formatCode="General">
                  <c:v>0.28955999999999998</c:v>
                </c:pt>
                <c:pt idx="44028" formatCode="General">
                  <c:v>0.28955999999999998</c:v>
                </c:pt>
                <c:pt idx="44029" formatCode="General">
                  <c:v>0.28955999999999998</c:v>
                </c:pt>
                <c:pt idx="44030" formatCode="General">
                  <c:v>0.28955999999999998</c:v>
                </c:pt>
                <c:pt idx="44031" formatCode="General">
                  <c:v>0.28955999999999998</c:v>
                </c:pt>
                <c:pt idx="44032" formatCode="General">
                  <c:v>0.28956999999999999</c:v>
                </c:pt>
                <c:pt idx="44033" formatCode="General">
                  <c:v>0.28956999999999999</c:v>
                </c:pt>
                <c:pt idx="44034" formatCode="General">
                  <c:v>0.28956999999999999</c:v>
                </c:pt>
                <c:pt idx="44035" formatCode="General">
                  <c:v>0.28956999999999999</c:v>
                </c:pt>
                <c:pt idx="44036" formatCode="General">
                  <c:v>0.28956999999999999</c:v>
                </c:pt>
                <c:pt idx="44037" formatCode="General">
                  <c:v>0.28956999999999999</c:v>
                </c:pt>
                <c:pt idx="44038" formatCode="General">
                  <c:v>0.28958</c:v>
                </c:pt>
                <c:pt idx="44039" formatCode="General">
                  <c:v>0.28958</c:v>
                </c:pt>
                <c:pt idx="44040" formatCode="General">
                  <c:v>0.28958</c:v>
                </c:pt>
                <c:pt idx="44041" formatCode="General">
                  <c:v>0.28958</c:v>
                </c:pt>
                <c:pt idx="44042" formatCode="General">
                  <c:v>0.28958</c:v>
                </c:pt>
                <c:pt idx="44043" formatCode="General">
                  <c:v>0.28958</c:v>
                </c:pt>
                <c:pt idx="44044" formatCode="General">
                  <c:v>0.28959000000000001</c:v>
                </c:pt>
                <c:pt idx="44045" formatCode="General">
                  <c:v>0.28959000000000001</c:v>
                </c:pt>
                <c:pt idx="44046" formatCode="General">
                  <c:v>0.28959000000000001</c:v>
                </c:pt>
                <c:pt idx="44047" formatCode="General">
                  <c:v>0.28959000000000001</c:v>
                </c:pt>
                <c:pt idx="44048" formatCode="General">
                  <c:v>0.28959000000000001</c:v>
                </c:pt>
                <c:pt idx="44049" formatCode="General">
                  <c:v>0.28959000000000001</c:v>
                </c:pt>
                <c:pt idx="44050" formatCode="General">
                  <c:v>0.28959000000000001</c:v>
                </c:pt>
                <c:pt idx="44051" formatCode="General">
                  <c:v>0.28959000000000001</c:v>
                </c:pt>
                <c:pt idx="44052" formatCode="General">
                  <c:v>0.28959000000000001</c:v>
                </c:pt>
                <c:pt idx="44053" formatCode="General">
                  <c:v>0.28960000000000002</c:v>
                </c:pt>
                <c:pt idx="44054" formatCode="General">
                  <c:v>0.28960000000000002</c:v>
                </c:pt>
                <c:pt idx="44055" formatCode="General">
                  <c:v>0.28960000000000002</c:v>
                </c:pt>
                <c:pt idx="44056" formatCode="General">
                  <c:v>0.28960000000000002</c:v>
                </c:pt>
                <c:pt idx="44057" formatCode="General">
                  <c:v>0.28960000000000002</c:v>
                </c:pt>
                <c:pt idx="44058" formatCode="General">
                  <c:v>0.28960000000000002</c:v>
                </c:pt>
                <c:pt idx="44059" formatCode="General">
                  <c:v>0.28960000000000002</c:v>
                </c:pt>
                <c:pt idx="44060" formatCode="General">
                  <c:v>0.28960000000000002</c:v>
                </c:pt>
                <c:pt idx="44061" formatCode="General">
                  <c:v>0.28960000000000002</c:v>
                </c:pt>
                <c:pt idx="44062" formatCode="General">
                  <c:v>0.28960000000000002</c:v>
                </c:pt>
                <c:pt idx="44063" formatCode="General">
                  <c:v>0.28960000000000002</c:v>
                </c:pt>
                <c:pt idx="44064" formatCode="General">
                  <c:v>0.28960000000000002</c:v>
                </c:pt>
                <c:pt idx="44065" formatCode="General">
                  <c:v>0.28960000000000002</c:v>
                </c:pt>
                <c:pt idx="44066" formatCode="General">
                  <c:v>0.28960000000000002</c:v>
                </c:pt>
                <c:pt idx="44067" formatCode="General">
                  <c:v>0.28960000000000002</c:v>
                </c:pt>
                <c:pt idx="44068" formatCode="General">
                  <c:v>0.28960000000000002</c:v>
                </c:pt>
                <c:pt idx="44069" formatCode="General">
                  <c:v>0.28960000000000002</c:v>
                </c:pt>
                <c:pt idx="44070" formatCode="General">
                  <c:v>0.28960000000000002</c:v>
                </c:pt>
                <c:pt idx="44071" formatCode="General">
                  <c:v>0.28960000000000002</c:v>
                </c:pt>
                <c:pt idx="44072" formatCode="General">
                  <c:v>0.28960000000000002</c:v>
                </c:pt>
                <c:pt idx="44073" formatCode="General">
                  <c:v>0.28960000000000002</c:v>
                </c:pt>
                <c:pt idx="44074" formatCode="General">
                  <c:v>0.28960000000000002</c:v>
                </c:pt>
                <c:pt idx="44075" formatCode="General">
                  <c:v>0.28960000000000002</c:v>
                </c:pt>
                <c:pt idx="44076" formatCode="General">
                  <c:v>0.28960000000000002</c:v>
                </c:pt>
                <c:pt idx="44077" formatCode="General">
                  <c:v>0.28960000000000002</c:v>
                </c:pt>
                <c:pt idx="44078" formatCode="General">
                  <c:v>0.28960000000000002</c:v>
                </c:pt>
                <c:pt idx="44079" formatCode="General">
                  <c:v>0.28960000000000002</c:v>
                </c:pt>
                <c:pt idx="44080" formatCode="General">
                  <c:v>0.28960000000000002</c:v>
                </c:pt>
                <c:pt idx="44081" formatCode="General">
                  <c:v>0.28960000000000002</c:v>
                </c:pt>
                <c:pt idx="44082" formatCode="General">
                  <c:v>0.28960000000000002</c:v>
                </c:pt>
                <c:pt idx="44083" formatCode="General">
                  <c:v>0.28960000000000002</c:v>
                </c:pt>
                <c:pt idx="44084" formatCode="General">
                  <c:v>0.28960000000000002</c:v>
                </c:pt>
                <c:pt idx="44085" formatCode="General">
                  <c:v>0.28960000000000002</c:v>
                </c:pt>
                <c:pt idx="44086" formatCode="General">
                  <c:v>0.28960000000000002</c:v>
                </c:pt>
                <c:pt idx="44087" formatCode="General">
                  <c:v>0.28960000000000002</c:v>
                </c:pt>
                <c:pt idx="44088" formatCode="General">
                  <c:v>0.28960000000000002</c:v>
                </c:pt>
                <c:pt idx="44089" formatCode="General">
                  <c:v>0.28959000000000001</c:v>
                </c:pt>
                <c:pt idx="44090" formatCode="General">
                  <c:v>0.28959000000000001</c:v>
                </c:pt>
                <c:pt idx="44091" formatCode="General">
                  <c:v>0.28959000000000001</c:v>
                </c:pt>
                <c:pt idx="44092" formatCode="General">
                  <c:v>0.28959000000000001</c:v>
                </c:pt>
                <c:pt idx="44093" formatCode="General">
                  <c:v>0.28959000000000001</c:v>
                </c:pt>
                <c:pt idx="44094" formatCode="General">
                  <c:v>0.28959000000000001</c:v>
                </c:pt>
                <c:pt idx="44095" formatCode="General">
                  <c:v>0.28959000000000001</c:v>
                </c:pt>
                <c:pt idx="44096" formatCode="General">
                  <c:v>0.28959000000000001</c:v>
                </c:pt>
                <c:pt idx="44097" formatCode="General">
                  <c:v>0.28959000000000001</c:v>
                </c:pt>
                <c:pt idx="44098" formatCode="General">
                  <c:v>0.28958</c:v>
                </c:pt>
                <c:pt idx="44099" formatCode="General">
                  <c:v>0.28958</c:v>
                </c:pt>
                <c:pt idx="44100" formatCode="General">
                  <c:v>0.28958</c:v>
                </c:pt>
                <c:pt idx="44101" formatCode="General">
                  <c:v>0.28958</c:v>
                </c:pt>
                <c:pt idx="44102" formatCode="General">
                  <c:v>0.28958</c:v>
                </c:pt>
                <c:pt idx="44103" formatCode="General">
                  <c:v>0.28958</c:v>
                </c:pt>
                <c:pt idx="44104" formatCode="General">
                  <c:v>0.28956999999999999</c:v>
                </c:pt>
                <c:pt idx="44105" formatCode="General">
                  <c:v>0.28956999999999999</c:v>
                </c:pt>
                <c:pt idx="44106" formatCode="General">
                  <c:v>0.28956999999999999</c:v>
                </c:pt>
                <c:pt idx="44107" formatCode="General">
                  <c:v>0.28956999999999999</c:v>
                </c:pt>
                <c:pt idx="44108" formatCode="General">
                  <c:v>0.28956999999999999</c:v>
                </c:pt>
                <c:pt idx="44109" formatCode="General">
                  <c:v>0.28955999999999998</c:v>
                </c:pt>
                <c:pt idx="44110" formatCode="General">
                  <c:v>0.28955999999999998</c:v>
                </c:pt>
                <c:pt idx="44111" formatCode="General">
                  <c:v>0.28955999999999998</c:v>
                </c:pt>
                <c:pt idx="44112" formatCode="General">
                  <c:v>0.28955999999999998</c:v>
                </c:pt>
                <c:pt idx="44113" formatCode="General">
                  <c:v>0.28955999999999998</c:v>
                </c:pt>
                <c:pt idx="44114" formatCode="General">
                  <c:v>0.28954999999999997</c:v>
                </c:pt>
                <c:pt idx="44115" formatCode="General">
                  <c:v>0.28954999999999997</c:v>
                </c:pt>
                <c:pt idx="44116" formatCode="General">
                  <c:v>0.28954999999999997</c:v>
                </c:pt>
                <c:pt idx="44117" formatCode="General">
                  <c:v>0.28954999999999997</c:v>
                </c:pt>
                <c:pt idx="44118" formatCode="General">
                  <c:v>0.28954000000000002</c:v>
                </c:pt>
                <c:pt idx="44119" formatCode="General">
                  <c:v>0.28954000000000002</c:v>
                </c:pt>
                <c:pt idx="44120" formatCode="General">
                  <c:v>0.28954000000000002</c:v>
                </c:pt>
                <c:pt idx="44121" formatCode="General">
                  <c:v>0.28954000000000002</c:v>
                </c:pt>
                <c:pt idx="44122" formatCode="General">
                  <c:v>0.28953000000000001</c:v>
                </c:pt>
                <c:pt idx="44123" formatCode="General">
                  <c:v>0.28953000000000001</c:v>
                </c:pt>
                <c:pt idx="44124" formatCode="General">
                  <c:v>0.28953000000000001</c:v>
                </c:pt>
                <c:pt idx="44125" formatCode="General">
                  <c:v>0.28953000000000001</c:v>
                </c:pt>
                <c:pt idx="44126" formatCode="General">
                  <c:v>0.28952</c:v>
                </c:pt>
                <c:pt idx="44127" formatCode="General">
                  <c:v>0.28952</c:v>
                </c:pt>
                <c:pt idx="44128" formatCode="General">
                  <c:v>0.28952</c:v>
                </c:pt>
                <c:pt idx="44129" formatCode="General">
                  <c:v>0.28950999999999999</c:v>
                </c:pt>
                <c:pt idx="44130" formatCode="General">
                  <c:v>0.28950999999999999</c:v>
                </c:pt>
                <c:pt idx="44131" formatCode="General">
                  <c:v>0.28950999999999999</c:v>
                </c:pt>
                <c:pt idx="44132" formatCode="General">
                  <c:v>0.28950999999999999</c:v>
                </c:pt>
                <c:pt idx="44133" formatCode="General">
                  <c:v>0.28949999999999998</c:v>
                </c:pt>
                <c:pt idx="44134" formatCode="General">
                  <c:v>0.28949999999999998</c:v>
                </c:pt>
                <c:pt idx="44135" formatCode="General">
                  <c:v>0.28949999999999998</c:v>
                </c:pt>
                <c:pt idx="44136" formatCode="General">
                  <c:v>0.28949000000000003</c:v>
                </c:pt>
                <c:pt idx="44137" formatCode="General">
                  <c:v>0.28949000000000003</c:v>
                </c:pt>
                <c:pt idx="44138" formatCode="General">
                  <c:v>0.28949000000000003</c:v>
                </c:pt>
                <c:pt idx="44139" formatCode="General">
                  <c:v>0.28948000000000002</c:v>
                </c:pt>
                <c:pt idx="44140" formatCode="General">
                  <c:v>0.28948000000000002</c:v>
                </c:pt>
                <c:pt idx="44141" formatCode="General">
                  <c:v>0.28947000000000001</c:v>
                </c:pt>
                <c:pt idx="44142" formatCode="General">
                  <c:v>0.28947000000000001</c:v>
                </c:pt>
                <c:pt idx="44143" formatCode="General">
                  <c:v>0.28947000000000001</c:v>
                </c:pt>
                <c:pt idx="44144" formatCode="General">
                  <c:v>0.28946</c:v>
                </c:pt>
                <c:pt idx="44145" formatCode="General">
                  <c:v>0.28946</c:v>
                </c:pt>
                <c:pt idx="44146" formatCode="General">
                  <c:v>0.28946</c:v>
                </c:pt>
                <c:pt idx="44147" formatCode="General">
                  <c:v>0.28944999999999999</c:v>
                </c:pt>
                <c:pt idx="44148" formatCode="General">
                  <c:v>0.28944999999999999</c:v>
                </c:pt>
                <c:pt idx="44149" formatCode="General">
                  <c:v>0.28943999999999998</c:v>
                </c:pt>
                <c:pt idx="44150" formatCode="General">
                  <c:v>0.28943999999999998</c:v>
                </c:pt>
                <c:pt idx="44151" formatCode="General">
                  <c:v>0.28943999999999998</c:v>
                </c:pt>
                <c:pt idx="44152" formatCode="General">
                  <c:v>0.28943000000000002</c:v>
                </c:pt>
                <c:pt idx="44153" formatCode="General">
                  <c:v>0.28943000000000002</c:v>
                </c:pt>
                <c:pt idx="44154" formatCode="General">
                  <c:v>0.28942000000000001</c:v>
                </c:pt>
                <c:pt idx="44155" formatCode="General">
                  <c:v>0.28942000000000001</c:v>
                </c:pt>
                <c:pt idx="44156" formatCode="General">
                  <c:v>0.28942000000000001</c:v>
                </c:pt>
                <c:pt idx="44157" formatCode="General">
                  <c:v>0.28941</c:v>
                </c:pt>
                <c:pt idx="44158" formatCode="General">
                  <c:v>0.28941</c:v>
                </c:pt>
                <c:pt idx="44159" formatCode="General">
                  <c:v>0.28939999999999999</c:v>
                </c:pt>
                <c:pt idx="44160" formatCode="General">
                  <c:v>0.28939999999999999</c:v>
                </c:pt>
                <c:pt idx="44161" formatCode="General">
                  <c:v>0.28938999999999998</c:v>
                </c:pt>
                <c:pt idx="44162" formatCode="General">
                  <c:v>0.28938999999999998</c:v>
                </c:pt>
                <c:pt idx="44163" formatCode="General">
                  <c:v>0.28938000000000003</c:v>
                </c:pt>
                <c:pt idx="44164" formatCode="General">
                  <c:v>0.28938000000000003</c:v>
                </c:pt>
                <c:pt idx="44165" formatCode="General">
                  <c:v>0.28938000000000003</c:v>
                </c:pt>
                <c:pt idx="44166" formatCode="General">
                  <c:v>0.28937000000000002</c:v>
                </c:pt>
                <c:pt idx="44167" formatCode="General">
                  <c:v>0.28937000000000002</c:v>
                </c:pt>
                <c:pt idx="44168" formatCode="General">
                  <c:v>0.28936000000000001</c:v>
                </c:pt>
                <c:pt idx="44169" formatCode="General">
                  <c:v>0.28936000000000001</c:v>
                </c:pt>
                <c:pt idx="44170" formatCode="General">
                  <c:v>0.28935</c:v>
                </c:pt>
                <c:pt idx="44171" formatCode="General">
                  <c:v>0.28935</c:v>
                </c:pt>
                <c:pt idx="44172" formatCode="General">
                  <c:v>0.28933999999999999</c:v>
                </c:pt>
                <c:pt idx="44173" formatCode="General">
                  <c:v>0.28933999999999999</c:v>
                </c:pt>
                <c:pt idx="44174" formatCode="General">
                  <c:v>0.28932999999999998</c:v>
                </c:pt>
                <c:pt idx="44175" formatCode="General">
                  <c:v>0.28932999999999998</c:v>
                </c:pt>
                <c:pt idx="44176" formatCode="General">
                  <c:v>0.28932000000000002</c:v>
                </c:pt>
                <c:pt idx="44177" formatCode="General">
                  <c:v>0.28932000000000002</c:v>
                </c:pt>
                <c:pt idx="44178" formatCode="General">
                  <c:v>0.28931000000000001</c:v>
                </c:pt>
                <c:pt idx="44179" formatCode="General">
                  <c:v>0.28931000000000001</c:v>
                </c:pt>
                <c:pt idx="44180" formatCode="General">
                  <c:v>0.2893</c:v>
                </c:pt>
                <c:pt idx="44181" formatCode="General">
                  <c:v>0.2893</c:v>
                </c:pt>
                <c:pt idx="44182" formatCode="General">
                  <c:v>0.28928999999999999</c:v>
                </c:pt>
                <c:pt idx="44183" formatCode="General">
                  <c:v>0.28928999999999999</c:v>
                </c:pt>
                <c:pt idx="44184" formatCode="General">
                  <c:v>0.28927999999999998</c:v>
                </c:pt>
                <c:pt idx="44185" formatCode="General">
                  <c:v>0.28927999999999998</c:v>
                </c:pt>
                <c:pt idx="44186" formatCode="General">
                  <c:v>0.28927000000000003</c:v>
                </c:pt>
                <c:pt idx="44187" formatCode="General">
                  <c:v>0.28926000000000002</c:v>
                </c:pt>
                <c:pt idx="44188" formatCode="General">
                  <c:v>0.28926000000000002</c:v>
                </c:pt>
                <c:pt idx="44189" formatCode="General">
                  <c:v>0.28925000000000001</c:v>
                </c:pt>
                <c:pt idx="44190" formatCode="General">
                  <c:v>0.28925000000000001</c:v>
                </c:pt>
                <c:pt idx="44191" formatCode="General">
                  <c:v>0.28924</c:v>
                </c:pt>
                <c:pt idx="44192" formatCode="General">
                  <c:v>0.28924</c:v>
                </c:pt>
                <c:pt idx="44193" formatCode="General">
                  <c:v>0.28922999999999999</c:v>
                </c:pt>
                <c:pt idx="44194" formatCode="General">
                  <c:v>0.28922999999999999</c:v>
                </c:pt>
                <c:pt idx="44195" formatCode="General">
                  <c:v>0.28921999999999998</c:v>
                </c:pt>
                <c:pt idx="44196" formatCode="General">
                  <c:v>0.28921000000000002</c:v>
                </c:pt>
                <c:pt idx="44197" formatCode="General">
                  <c:v>0.28921000000000002</c:v>
                </c:pt>
                <c:pt idx="44198" formatCode="General">
                  <c:v>0.28920000000000001</c:v>
                </c:pt>
                <c:pt idx="44199" formatCode="General">
                  <c:v>0.28920000000000001</c:v>
                </c:pt>
                <c:pt idx="44200" formatCode="General">
                  <c:v>0.28919</c:v>
                </c:pt>
                <c:pt idx="44201" formatCode="General">
                  <c:v>0.28919</c:v>
                </c:pt>
                <c:pt idx="44202" formatCode="General">
                  <c:v>0.28917999999999999</c:v>
                </c:pt>
                <c:pt idx="44203" formatCode="General">
                  <c:v>0.28916999999999998</c:v>
                </c:pt>
                <c:pt idx="44204" formatCode="General">
                  <c:v>0.28916999999999998</c:v>
                </c:pt>
                <c:pt idx="44205" formatCode="General">
                  <c:v>0.28915999999999997</c:v>
                </c:pt>
                <c:pt idx="44206" formatCode="General">
                  <c:v>0.28915999999999997</c:v>
                </c:pt>
                <c:pt idx="44207" formatCode="General">
                  <c:v>0.28915000000000002</c:v>
                </c:pt>
                <c:pt idx="44208" formatCode="General">
                  <c:v>0.28914000000000001</c:v>
                </c:pt>
                <c:pt idx="44209" formatCode="General">
                  <c:v>0.28914000000000001</c:v>
                </c:pt>
                <c:pt idx="44210" formatCode="General">
                  <c:v>0.28913</c:v>
                </c:pt>
                <c:pt idx="44211" formatCode="General">
                  <c:v>0.28913</c:v>
                </c:pt>
                <c:pt idx="44212" formatCode="General">
                  <c:v>0.28911999999999999</c:v>
                </c:pt>
                <c:pt idx="44213" formatCode="General">
                  <c:v>0.28910999999999998</c:v>
                </c:pt>
                <c:pt idx="44214" formatCode="General">
                  <c:v>0.28910999999999998</c:v>
                </c:pt>
                <c:pt idx="44215" formatCode="General">
                  <c:v>0.28910000000000002</c:v>
                </c:pt>
                <c:pt idx="44216" formatCode="General">
                  <c:v>0.28910000000000002</c:v>
                </c:pt>
                <c:pt idx="44217" formatCode="General">
                  <c:v>0.28909000000000001</c:v>
                </c:pt>
                <c:pt idx="44218" formatCode="General">
                  <c:v>0.28908</c:v>
                </c:pt>
                <c:pt idx="44219" formatCode="General">
                  <c:v>0.28908</c:v>
                </c:pt>
                <c:pt idx="44220" formatCode="General">
                  <c:v>0.28906999999999999</c:v>
                </c:pt>
                <c:pt idx="44221" formatCode="General">
                  <c:v>0.28905999999999998</c:v>
                </c:pt>
                <c:pt idx="44222" formatCode="General">
                  <c:v>0.28905999999999998</c:v>
                </c:pt>
                <c:pt idx="44223" formatCode="General">
                  <c:v>0.28904999999999997</c:v>
                </c:pt>
                <c:pt idx="44224" formatCode="General">
                  <c:v>0.28904999999999997</c:v>
                </c:pt>
                <c:pt idx="44225" formatCode="General">
                  <c:v>0.28904000000000002</c:v>
                </c:pt>
                <c:pt idx="44226" formatCode="General">
                  <c:v>0.28903000000000001</c:v>
                </c:pt>
                <c:pt idx="44227" formatCode="General">
                  <c:v>0.28903000000000001</c:v>
                </c:pt>
                <c:pt idx="44228" formatCode="General">
                  <c:v>0.28902</c:v>
                </c:pt>
                <c:pt idx="44229" formatCode="General">
                  <c:v>0.28900999999999999</c:v>
                </c:pt>
                <c:pt idx="44230" formatCode="General">
                  <c:v>0.28900999999999999</c:v>
                </c:pt>
                <c:pt idx="44231" formatCode="General">
                  <c:v>0.28899999999999998</c:v>
                </c:pt>
                <c:pt idx="44232" formatCode="General">
                  <c:v>0.28899999999999998</c:v>
                </c:pt>
                <c:pt idx="44233" formatCode="General">
                  <c:v>0.28899000000000002</c:v>
                </c:pt>
                <c:pt idx="44234" formatCode="General">
                  <c:v>0.28898000000000001</c:v>
                </c:pt>
                <c:pt idx="44235" formatCode="General">
                  <c:v>0.28898000000000001</c:v>
                </c:pt>
                <c:pt idx="44236" formatCode="General">
                  <c:v>0.28897</c:v>
                </c:pt>
                <c:pt idx="44237" formatCode="General">
                  <c:v>0.28895999999999999</c:v>
                </c:pt>
                <c:pt idx="44238" formatCode="General">
                  <c:v>0.28895999999999999</c:v>
                </c:pt>
                <c:pt idx="44239" formatCode="General">
                  <c:v>0.28894999999999998</c:v>
                </c:pt>
                <c:pt idx="44240" formatCode="General">
                  <c:v>0.28893999999999997</c:v>
                </c:pt>
                <c:pt idx="44241" formatCode="General">
                  <c:v>0.28893999999999997</c:v>
                </c:pt>
                <c:pt idx="44242" formatCode="General">
                  <c:v>0.28893000000000002</c:v>
                </c:pt>
                <c:pt idx="44243" formatCode="General">
                  <c:v>0.28892000000000001</c:v>
                </c:pt>
                <c:pt idx="44244" formatCode="General">
                  <c:v>0.28892000000000001</c:v>
                </c:pt>
                <c:pt idx="44245" formatCode="General">
                  <c:v>0.28891</c:v>
                </c:pt>
                <c:pt idx="44246" formatCode="General">
                  <c:v>0.28889999999999999</c:v>
                </c:pt>
                <c:pt idx="44247" formatCode="General">
                  <c:v>0.28889999999999999</c:v>
                </c:pt>
                <c:pt idx="44248" formatCode="General">
                  <c:v>0.28888999999999998</c:v>
                </c:pt>
                <c:pt idx="44249" formatCode="General">
                  <c:v>0.28888000000000003</c:v>
                </c:pt>
                <c:pt idx="44250" formatCode="General">
                  <c:v>0.28888000000000003</c:v>
                </c:pt>
                <c:pt idx="44251" formatCode="General">
                  <c:v>0.28887000000000002</c:v>
                </c:pt>
                <c:pt idx="44252" formatCode="General">
                  <c:v>0.28887000000000002</c:v>
                </c:pt>
                <c:pt idx="44253" formatCode="General">
                  <c:v>0.28886000000000001</c:v>
                </c:pt>
                <c:pt idx="44254" formatCode="General">
                  <c:v>0.28885</c:v>
                </c:pt>
                <c:pt idx="44255" formatCode="General">
                  <c:v>0.28885</c:v>
                </c:pt>
                <c:pt idx="44256" formatCode="General">
                  <c:v>0.28883999999999999</c:v>
                </c:pt>
                <c:pt idx="44257" formatCode="General">
                  <c:v>0.28882999999999998</c:v>
                </c:pt>
                <c:pt idx="44258" formatCode="General">
                  <c:v>0.28882999999999998</c:v>
                </c:pt>
                <c:pt idx="44259" formatCode="General">
                  <c:v>0.28882000000000002</c:v>
                </c:pt>
                <c:pt idx="44260" formatCode="General">
                  <c:v>0.28881000000000001</c:v>
                </c:pt>
                <c:pt idx="44261" formatCode="General">
                  <c:v>0.28881000000000001</c:v>
                </c:pt>
                <c:pt idx="44262" formatCode="General">
                  <c:v>0.2888</c:v>
                </c:pt>
                <c:pt idx="44263" formatCode="General">
                  <c:v>0.28878999999999999</c:v>
                </c:pt>
                <c:pt idx="44264" formatCode="General">
                  <c:v>0.28878999999999999</c:v>
                </c:pt>
                <c:pt idx="44265" formatCode="General">
                  <c:v>0.28877999999999998</c:v>
                </c:pt>
                <c:pt idx="44266" formatCode="General">
                  <c:v>0.28877000000000003</c:v>
                </c:pt>
                <c:pt idx="44267" formatCode="General">
                  <c:v>0.28877000000000003</c:v>
                </c:pt>
                <c:pt idx="44268" formatCode="General">
                  <c:v>0.28876000000000002</c:v>
                </c:pt>
                <c:pt idx="44269" formatCode="General">
                  <c:v>0.28875000000000001</c:v>
                </c:pt>
                <c:pt idx="44270" formatCode="General">
                  <c:v>0.28875000000000001</c:v>
                </c:pt>
                <c:pt idx="44271" formatCode="General">
                  <c:v>0.28874</c:v>
                </c:pt>
                <c:pt idx="44272" formatCode="General">
                  <c:v>0.28872999999999999</c:v>
                </c:pt>
                <c:pt idx="44273" formatCode="General">
                  <c:v>0.28872999999999999</c:v>
                </c:pt>
                <c:pt idx="44274" formatCode="General">
                  <c:v>0.28871999999999998</c:v>
                </c:pt>
                <c:pt idx="44275" formatCode="General">
                  <c:v>0.28871000000000002</c:v>
                </c:pt>
                <c:pt idx="44276" formatCode="General">
                  <c:v>0.28871000000000002</c:v>
                </c:pt>
                <c:pt idx="44277" formatCode="General">
                  <c:v>0.28870000000000001</c:v>
                </c:pt>
                <c:pt idx="44278" formatCode="General">
                  <c:v>0.28869</c:v>
                </c:pt>
                <c:pt idx="44279" formatCode="General">
                  <c:v>0.28869</c:v>
                </c:pt>
                <c:pt idx="44280" formatCode="General">
                  <c:v>0.28867999999999999</c:v>
                </c:pt>
                <c:pt idx="44281" formatCode="General">
                  <c:v>0.28867999999999999</c:v>
                </c:pt>
                <c:pt idx="44282" formatCode="General">
                  <c:v>0.28866999999999998</c:v>
                </c:pt>
                <c:pt idx="44283" formatCode="General">
                  <c:v>0.28866000000000003</c:v>
                </c:pt>
                <c:pt idx="44284" formatCode="General">
                  <c:v>0.28866000000000003</c:v>
                </c:pt>
                <c:pt idx="44285" formatCode="General">
                  <c:v>0.28865000000000002</c:v>
                </c:pt>
                <c:pt idx="44286" formatCode="General">
                  <c:v>0.28864000000000001</c:v>
                </c:pt>
                <c:pt idx="44287" formatCode="General">
                  <c:v>0.28864000000000001</c:v>
                </c:pt>
                <c:pt idx="44288" formatCode="General">
                  <c:v>0.28863</c:v>
                </c:pt>
                <c:pt idx="44289" formatCode="General">
                  <c:v>0.28861999999999999</c:v>
                </c:pt>
                <c:pt idx="44290" formatCode="General">
                  <c:v>0.28861999999999999</c:v>
                </c:pt>
                <c:pt idx="44291" formatCode="General">
                  <c:v>0.28860999999999998</c:v>
                </c:pt>
                <c:pt idx="44292" formatCode="General">
                  <c:v>0.28860000000000002</c:v>
                </c:pt>
                <c:pt idx="44293" formatCode="General">
                  <c:v>0.28860000000000002</c:v>
                </c:pt>
                <c:pt idx="44294" formatCode="General">
                  <c:v>0.28859000000000001</c:v>
                </c:pt>
                <c:pt idx="44295" formatCode="General">
                  <c:v>0.28859000000000001</c:v>
                </c:pt>
                <c:pt idx="44296" formatCode="General">
                  <c:v>0.28858</c:v>
                </c:pt>
                <c:pt idx="44297" formatCode="General">
                  <c:v>0.28856999999999999</c:v>
                </c:pt>
                <c:pt idx="44298" formatCode="General">
                  <c:v>0.28856999999999999</c:v>
                </c:pt>
                <c:pt idx="44299" formatCode="General">
                  <c:v>0.28855999999999998</c:v>
                </c:pt>
                <c:pt idx="44300" formatCode="General">
                  <c:v>0.28854999999999997</c:v>
                </c:pt>
                <c:pt idx="44301" formatCode="General">
                  <c:v>0.28854999999999997</c:v>
                </c:pt>
                <c:pt idx="44302" formatCode="General">
                  <c:v>0.28854000000000002</c:v>
                </c:pt>
                <c:pt idx="44303" formatCode="General">
                  <c:v>0.28853000000000001</c:v>
                </c:pt>
                <c:pt idx="44304" formatCode="General">
                  <c:v>0.28853000000000001</c:v>
                </c:pt>
                <c:pt idx="44305" formatCode="General">
                  <c:v>0.28852</c:v>
                </c:pt>
                <c:pt idx="44306" formatCode="General">
                  <c:v>0.28852</c:v>
                </c:pt>
                <c:pt idx="44307" formatCode="General">
                  <c:v>0.28850999999999999</c:v>
                </c:pt>
                <c:pt idx="44308" formatCode="General">
                  <c:v>0.28849999999999998</c:v>
                </c:pt>
                <c:pt idx="44309" formatCode="General">
                  <c:v>0.28849999999999998</c:v>
                </c:pt>
                <c:pt idx="44310" formatCode="General">
                  <c:v>0.28849000000000002</c:v>
                </c:pt>
                <c:pt idx="44311" formatCode="General">
                  <c:v>0.28849000000000002</c:v>
                </c:pt>
                <c:pt idx="44312" formatCode="General">
                  <c:v>0.28848000000000001</c:v>
                </c:pt>
                <c:pt idx="44313" formatCode="General">
                  <c:v>0.28847</c:v>
                </c:pt>
                <c:pt idx="44314" formatCode="General">
                  <c:v>0.28847</c:v>
                </c:pt>
                <c:pt idx="44315" formatCode="General">
                  <c:v>0.28845999999999999</c:v>
                </c:pt>
                <c:pt idx="44316" formatCode="General">
                  <c:v>0.28844999999999998</c:v>
                </c:pt>
                <c:pt idx="44317" formatCode="General">
                  <c:v>0.28844999999999998</c:v>
                </c:pt>
                <c:pt idx="44318" formatCode="General">
                  <c:v>0.28843999999999997</c:v>
                </c:pt>
                <c:pt idx="44319" formatCode="General">
                  <c:v>0.28843999999999997</c:v>
                </c:pt>
                <c:pt idx="44320" formatCode="General">
                  <c:v>0.28843000000000002</c:v>
                </c:pt>
                <c:pt idx="44321" formatCode="General">
                  <c:v>0.28842000000000001</c:v>
                </c:pt>
                <c:pt idx="44322" formatCode="General">
                  <c:v>0.28842000000000001</c:v>
                </c:pt>
                <c:pt idx="44323" formatCode="General">
                  <c:v>0.28841</c:v>
                </c:pt>
                <c:pt idx="44324" formatCode="General">
                  <c:v>0.28841</c:v>
                </c:pt>
                <c:pt idx="44325" formatCode="General">
                  <c:v>0.28839999999999999</c:v>
                </c:pt>
                <c:pt idx="44326" formatCode="General">
                  <c:v>0.28839999999999999</c:v>
                </c:pt>
                <c:pt idx="44327" formatCode="General">
                  <c:v>0.28838999999999998</c:v>
                </c:pt>
                <c:pt idx="44328" formatCode="General">
                  <c:v>0.28838000000000003</c:v>
                </c:pt>
                <c:pt idx="44329" formatCode="General">
                  <c:v>0.28838000000000003</c:v>
                </c:pt>
                <c:pt idx="44330" formatCode="General">
                  <c:v>0.28837000000000002</c:v>
                </c:pt>
                <c:pt idx="44331" formatCode="General">
                  <c:v>0.28837000000000002</c:v>
                </c:pt>
                <c:pt idx="44332" formatCode="General">
                  <c:v>0.28836000000000001</c:v>
                </c:pt>
                <c:pt idx="44333" formatCode="General">
                  <c:v>0.28835</c:v>
                </c:pt>
                <c:pt idx="44334" formatCode="General">
                  <c:v>0.28835</c:v>
                </c:pt>
                <c:pt idx="44335" formatCode="General">
                  <c:v>0.28833999999999999</c:v>
                </c:pt>
                <c:pt idx="44336" formatCode="General">
                  <c:v>0.28833999999999999</c:v>
                </c:pt>
                <c:pt idx="44337" formatCode="General">
                  <c:v>0.28832999999999998</c:v>
                </c:pt>
                <c:pt idx="44338" formatCode="General">
                  <c:v>0.28832999999999998</c:v>
                </c:pt>
                <c:pt idx="44339" formatCode="General">
                  <c:v>0.28832000000000002</c:v>
                </c:pt>
                <c:pt idx="44340" formatCode="General">
                  <c:v>0.28831000000000001</c:v>
                </c:pt>
                <c:pt idx="44341" formatCode="General">
                  <c:v>0.28831000000000001</c:v>
                </c:pt>
                <c:pt idx="44342" formatCode="General">
                  <c:v>0.2883</c:v>
                </c:pt>
                <c:pt idx="44343" formatCode="General">
                  <c:v>0.2883</c:v>
                </c:pt>
                <c:pt idx="44344" formatCode="General">
                  <c:v>0.28828999999999999</c:v>
                </c:pt>
                <c:pt idx="44345" formatCode="General">
                  <c:v>0.28828999999999999</c:v>
                </c:pt>
                <c:pt idx="44346" formatCode="General">
                  <c:v>0.28827999999999998</c:v>
                </c:pt>
                <c:pt idx="44347" formatCode="General">
                  <c:v>0.28827999999999998</c:v>
                </c:pt>
                <c:pt idx="44348" formatCode="General">
                  <c:v>0.28827000000000003</c:v>
                </c:pt>
                <c:pt idx="44349" formatCode="General">
                  <c:v>0.28826000000000002</c:v>
                </c:pt>
                <c:pt idx="44350" formatCode="General">
                  <c:v>0.28826000000000002</c:v>
                </c:pt>
                <c:pt idx="44351" formatCode="General">
                  <c:v>0.28825000000000001</c:v>
                </c:pt>
                <c:pt idx="44352" formatCode="General">
                  <c:v>0.28825000000000001</c:v>
                </c:pt>
                <c:pt idx="44353" formatCode="General">
                  <c:v>0.28824</c:v>
                </c:pt>
                <c:pt idx="44354" formatCode="General">
                  <c:v>0.28824</c:v>
                </c:pt>
                <c:pt idx="44355" formatCode="General">
                  <c:v>0.28822999999999999</c:v>
                </c:pt>
                <c:pt idx="44356" formatCode="General">
                  <c:v>0.28822999999999999</c:v>
                </c:pt>
                <c:pt idx="44357" formatCode="General">
                  <c:v>0.28821999999999998</c:v>
                </c:pt>
                <c:pt idx="44358" formatCode="General">
                  <c:v>0.28821999999999998</c:v>
                </c:pt>
                <c:pt idx="44359" formatCode="General">
                  <c:v>0.28821000000000002</c:v>
                </c:pt>
                <c:pt idx="44360" formatCode="General">
                  <c:v>0.28821000000000002</c:v>
                </c:pt>
                <c:pt idx="44361" formatCode="General">
                  <c:v>0.28820000000000001</c:v>
                </c:pt>
                <c:pt idx="44362" formatCode="General">
                  <c:v>0.28820000000000001</c:v>
                </c:pt>
                <c:pt idx="44363" formatCode="General">
                  <c:v>0.28819</c:v>
                </c:pt>
                <c:pt idx="44364" formatCode="General">
                  <c:v>0.28819</c:v>
                </c:pt>
                <c:pt idx="44365" formatCode="General">
                  <c:v>0.28817999999999999</c:v>
                </c:pt>
                <c:pt idx="44366" formatCode="General">
                  <c:v>0.28817999999999999</c:v>
                </c:pt>
                <c:pt idx="44367" formatCode="General">
                  <c:v>0.28816999999999998</c:v>
                </c:pt>
                <c:pt idx="44368" formatCode="General">
                  <c:v>0.28816999999999998</c:v>
                </c:pt>
                <c:pt idx="44369" formatCode="General">
                  <c:v>0.28816000000000003</c:v>
                </c:pt>
                <c:pt idx="44370" formatCode="General">
                  <c:v>0.28816000000000003</c:v>
                </c:pt>
                <c:pt idx="44371" formatCode="General">
                  <c:v>0.28815000000000002</c:v>
                </c:pt>
                <c:pt idx="44372" formatCode="General">
                  <c:v>0.28815000000000002</c:v>
                </c:pt>
                <c:pt idx="44373" formatCode="General">
                  <c:v>0.28814000000000001</c:v>
                </c:pt>
                <c:pt idx="44374" formatCode="General">
                  <c:v>0.28814000000000001</c:v>
                </c:pt>
                <c:pt idx="44375" formatCode="General">
                  <c:v>0.28813</c:v>
                </c:pt>
                <c:pt idx="44376" formatCode="General">
                  <c:v>0.28813</c:v>
                </c:pt>
                <c:pt idx="44377" formatCode="General">
                  <c:v>0.28811999999999999</c:v>
                </c:pt>
                <c:pt idx="44378" formatCode="General">
                  <c:v>0.28811999999999999</c:v>
                </c:pt>
                <c:pt idx="44379" formatCode="General">
                  <c:v>0.28810999999999998</c:v>
                </c:pt>
                <c:pt idx="44380" formatCode="General">
                  <c:v>0.28810999999999998</c:v>
                </c:pt>
                <c:pt idx="44381" formatCode="General">
                  <c:v>0.28810000000000002</c:v>
                </c:pt>
                <c:pt idx="44382" formatCode="General">
                  <c:v>0.28810000000000002</c:v>
                </c:pt>
                <c:pt idx="44383" formatCode="General">
                  <c:v>0.28809000000000001</c:v>
                </c:pt>
                <c:pt idx="44384" formatCode="General">
                  <c:v>0.28809000000000001</c:v>
                </c:pt>
                <c:pt idx="44385" formatCode="General">
                  <c:v>0.28808</c:v>
                </c:pt>
                <c:pt idx="44386" formatCode="General">
                  <c:v>0.28808</c:v>
                </c:pt>
                <c:pt idx="44387" formatCode="General">
                  <c:v>0.28806999999999999</c:v>
                </c:pt>
                <c:pt idx="44388" formatCode="General">
                  <c:v>0.28806999999999999</c:v>
                </c:pt>
                <c:pt idx="44389" formatCode="General">
                  <c:v>0.28805999999999998</c:v>
                </c:pt>
                <c:pt idx="44390" formatCode="General">
                  <c:v>0.28805999999999998</c:v>
                </c:pt>
                <c:pt idx="44391" formatCode="General">
                  <c:v>0.28804999999999997</c:v>
                </c:pt>
                <c:pt idx="44392" formatCode="General">
                  <c:v>0.28804999999999997</c:v>
                </c:pt>
                <c:pt idx="44393" formatCode="General">
                  <c:v>0.28804999999999997</c:v>
                </c:pt>
                <c:pt idx="44394" formatCode="General">
                  <c:v>0.28804000000000002</c:v>
                </c:pt>
                <c:pt idx="44395" formatCode="General">
                  <c:v>0.28804000000000002</c:v>
                </c:pt>
                <c:pt idx="44396" formatCode="General">
                  <c:v>0.28803000000000001</c:v>
                </c:pt>
                <c:pt idx="44397" formatCode="General">
                  <c:v>0.28803000000000001</c:v>
                </c:pt>
                <c:pt idx="44398" formatCode="General">
                  <c:v>0.28802</c:v>
                </c:pt>
                <c:pt idx="44399" formatCode="General">
                  <c:v>0.28802</c:v>
                </c:pt>
                <c:pt idx="44400" formatCode="General">
                  <c:v>0.28800999999999999</c:v>
                </c:pt>
                <c:pt idx="44401" formatCode="General">
                  <c:v>0.28800999999999999</c:v>
                </c:pt>
                <c:pt idx="44402" formatCode="General">
                  <c:v>0.28800999999999999</c:v>
                </c:pt>
                <c:pt idx="44403" formatCode="General">
                  <c:v>0.28799999999999998</c:v>
                </c:pt>
                <c:pt idx="44404" formatCode="General">
                  <c:v>0.28799999999999998</c:v>
                </c:pt>
                <c:pt idx="44405" formatCode="General">
                  <c:v>0.28799000000000002</c:v>
                </c:pt>
                <c:pt idx="44406" formatCode="General">
                  <c:v>0.28799000000000002</c:v>
                </c:pt>
                <c:pt idx="44407" formatCode="General">
                  <c:v>0.28798000000000001</c:v>
                </c:pt>
                <c:pt idx="44408" formatCode="General">
                  <c:v>0.28798000000000001</c:v>
                </c:pt>
                <c:pt idx="44409" formatCode="General">
                  <c:v>0.28798000000000001</c:v>
                </c:pt>
                <c:pt idx="44410" formatCode="General">
                  <c:v>0.28797</c:v>
                </c:pt>
                <c:pt idx="44411" formatCode="General">
                  <c:v>0.28797</c:v>
                </c:pt>
                <c:pt idx="44412" formatCode="General">
                  <c:v>0.28795999999999999</c:v>
                </c:pt>
                <c:pt idx="44413" formatCode="General">
                  <c:v>0.28795999999999999</c:v>
                </c:pt>
                <c:pt idx="44414" formatCode="General">
                  <c:v>0.28794999999999998</c:v>
                </c:pt>
                <c:pt idx="44415" formatCode="General">
                  <c:v>0.28794999999999998</c:v>
                </c:pt>
                <c:pt idx="44416" formatCode="General">
                  <c:v>0.28794999999999998</c:v>
                </c:pt>
                <c:pt idx="44417" formatCode="General">
                  <c:v>0.28793999999999997</c:v>
                </c:pt>
                <c:pt idx="44418" formatCode="General">
                  <c:v>0.28793999999999997</c:v>
                </c:pt>
                <c:pt idx="44419" formatCode="General">
                  <c:v>0.28793000000000002</c:v>
                </c:pt>
                <c:pt idx="44420" formatCode="General">
                  <c:v>0.28793000000000002</c:v>
                </c:pt>
                <c:pt idx="44421" formatCode="General">
                  <c:v>0.28793000000000002</c:v>
                </c:pt>
                <c:pt idx="44422" formatCode="General">
                  <c:v>0.28792000000000001</c:v>
                </c:pt>
                <c:pt idx="44423" formatCode="General">
                  <c:v>0.28792000000000001</c:v>
                </c:pt>
                <c:pt idx="44424" formatCode="General">
                  <c:v>0.28791</c:v>
                </c:pt>
                <c:pt idx="44425" formatCode="General">
                  <c:v>0.28791</c:v>
                </c:pt>
                <c:pt idx="44426" formatCode="General">
                  <c:v>0.28791</c:v>
                </c:pt>
                <c:pt idx="44427" formatCode="General">
                  <c:v>0.28789999999999999</c:v>
                </c:pt>
                <c:pt idx="44428" formatCode="General">
                  <c:v>0.28789999999999999</c:v>
                </c:pt>
                <c:pt idx="44429" formatCode="General">
                  <c:v>0.28788999999999998</c:v>
                </c:pt>
                <c:pt idx="44430" formatCode="General">
                  <c:v>0.28788999999999998</c:v>
                </c:pt>
                <c:pt idx="44431" formatCode="General">
                  <c:v>0.28788999999999998</c:v>
                </c:pt>
                <c:pt idx="44432" formatCode="General">
                  <c:v>0.28788000000000002</c:v>
                </c:pt>
                <c:pt idx="44433" formatCode="General">
                  <c:v>0.28788000000000002</c:v>
                </c:pt>
                <c:pt idx="44434" formatCode="General">
                  <c:v>0.28787000000000001</c:v>
                </c:pt>
                <c:pt idx="44435" formatCode="General">
                  <c:v>0.28787000000000001</c:v>
                </c:pt>
                <c:pt idx="44436" formatCode="General">
                  <c:v>0.28787000000000001</c:v>
                </c:pt>
                <c:pt idx="44437" formatCode="General">
                  <c:v>0.28786</c:v>
                </c:pt>
                <c:pt idx="44438" formatCode="General">
                  <c:v>0.28786</c:v>
                </c:pt>
                <c:pt idx="44439" formatCode="General">
                  <c:v>0.28786</c:v>
                </c:pt>
                <c:pt idx="44440" formatCode="General">
                  <c:v>0.28784999999999999</c:v>
                </c:pt>
                <c:pt idx="44441" formatCode="General">
                  <c:v>0.28784999999999999</c:v>
                </c:pt>
                <c:pt idx="44442" formatCode="General">
                  <c:v>0.28783999999999998</c:v>
                </c:pt>
                <c:pt idx="44443" formatCode="General">
                  <c:v>0.28783999999999998</c:v>
                </c:pt>
                <c:pt idx="44444" formatCode="General">
                  <c:v>0.28783999999999998</c:v>
                </c:pt>
                <c:pt idx="44445" formatCode="General">
                  <c:v>0.28782999999999997</c:v>
                </c:pt>
                <c:pt idx="44446" formatCode="General">
                  <c:v>0.28782999999999997</c:v>
                </c:pt>
                <c:pt idx="44447" formatCode="General">
                  <c:v>0.28782999999999997</c:v>
                </c:pt>
                <c:pt idx="44448" formatCode="General">
                  <c:v>0.28782000000000002</c:v>
                </c:pt>
                <c:pt idx="44449" formatCode="General">
                  <c:v>0.28782000000000002</c:v>
                </c:pt>
                <c:pt idx="44450" formatCode="General">
                  <c:v>0.28782000000000002</c:v>
                </c:pt>
                <c:pt idx="44451" formatCode="General">
                  <c:v>0.28781000000000001</c:v>
                </c:pt>
                <c:pt idx="44452" formatCode="General">
                  <c:v>0.28781000000000001</c:v>
                </c:pt>
                <c:pt idx="44453" formatCode="General">
                  <c:v>0.2878</c:v>
                </c:pt>
                <c:pt idx="44454" formatCode="General">
                  <c:v>0.2878</c:v>
                </c:pt>
                <c:pt idx="44455" formatCode="General">
                  <c:v>0.2878</c:v>
                </c:pt>
                <c:pt idx="44456" formatCode="General">
                  <c:v>0.28778999999999999</c:v>
                </c:pt>
                <c:pt idx="44457" formatCode="General">
                  <c:v>0.28778999999999999</c:v>
                </c:pt>
                <c:pt idx="44458" formatCode="General">
                  <c:v>0.28778999999999999</c:v>
                </c:pt>
                <c:pt idx="44459" formatCode="General">
                  <c:v>0.28777999999999998</c:v>
                </c:pt>
                <c:pt idx="44460" formatCode="General">
                  <c:v>0.28777999999999998</c:v>
                </c:pt>
                <c:pt idx="44461" formatCode="General">
                  <c:v>0.28777999999999998</c:v>
                </c:pt>
                <c:pt idx="44462" formatCode="General">
                  <c:v>0.28777000000000003</c:v>
                </c:pt>
                <c:pt idx="44463" formatCode="General">
                  <c:v>0.28777000000000003</c:v>
                </c:pt>
                <c:pt idx="44464" formatCode="General">
                  <c:v>0.28777000000000003</c:v>
                </c:pt>
                <c:pt idx="44465" formatCode="General">
                  <c:v>0.28776000000000002</c:v>
                </c:pt>
                <c:pt idx="44466" formatCode="General">
                  <c:v>0.28776000000000002</c:v>
                </c:pt>
                <c:pt idx="44467" formatCode="General">
                  <c:v>0.28776000000000002</c:v>
                </c:pt>
                <c:pt idx="44468" formatCode="General">
                  <c:v>0.28775000000000001</c:v>
                </c:pt>
                <c:pt idx="44469" formatCode="General">
                  <c:v>0.28775000000000001</c:v>
                </c:pt>
                <c:pt idx="44470" formatCode="General">
                  <c:v>0.28775000000000001</c:v>
                </c:pt>
                <c:pt idx="44471" formatCode="General">
                  <c:v>0.28774</c:v>
                </c:pt>
                <c:pt idx="44472" formatCode="General">
                  <c:v>0.28774</c:v>
                </c:pt>
                <c:pt idx="44473" formatCode="General">
                  <c:v>0.28774</c:v>
                </c:pt>
                <c:pt idx="44474" formatCode="General">
                  <c:v>0.28772999999999999</c:v>
                </c:pt>
                <c:pt idx="44475" formatCode="General">
                  <c:v>0.28772999999999999</c:v>
                </c:pt>
                <c:pt idx="44476" formatCode="General">
                  <c:v>0.28772999999999999</c:v>
                </c:pt>
                <c:pt idx="44477" formatCode="General">
                  <c:v>0.28771999999999998</c:v>
                </c:pt>
                <c:pt idx="44478" formatCode="General">
                  <c:v>0.28771999999999998</c:v>
                </c:pt>
                <c:pt idx="44479" formatCode="General">
                  <c:v>0.28771999999999998</c:v>
                </c:pt>
                <c:pt idx="44480" formatCode="General">
                  <c:v>0.28771000000000002</c:v>
                </c:pt>
                <c:pt idx="44481" formatCode="General">
                  <c:v>0.28771000000000002</c:v>
                </c:pt>
                <c:pt idx="44482" formatCode="General">
                  <c:v>0.28771000000000002</c:v>
                </c:pt>
                <c:pt idx="44483" formatCode="General">
                  <c:v>0.28770000000000001</c:v>
                </c:pt>
                <c:pt idx="44484" formatCode="General">
                  <c:v>0.28770000000000001</c:v>
                </c:pt>
                <c:pt idx="44485" formatCode="General">
                  <c:v>0.28770000000000001</c:v>
                </c:pt>
                <c:pt idx="44486" formatCode="General">
                  <c:v>0.28769</c:v>
                </c:pt>
                <c:pt idx="44487" formatCode="General">
                  <c:v>0.28769</c:v>
                </c:pt>
                <c:pt idx="44488" formatCode="General">
                  <c:v>0.28769</c:v>
                </c:pt>
                <c:pt idx="44489" formatCode="General">
                  <c:v>0.28767999999999999</c:v>
                </c:pt>
                <c:pt idx="44490" formatCode="General">
                  <c:v>0.28767999999999999</c:v>
                </c:pt>
                <c:pt idx="44491" formatCode="General">
                  <c:v>0.28767999999999999</c:v>
                </c:pt>
                <c:pt idx="44492" formatCode="General">
                  <c:v>0.28766999999999998</c:v>
                </c:pt>
                <c:pt idx="44493" formatCode="General">
                  <c:v>0.28766999999999998</c:v>
                </c:pt>
                <c:pt idx="44494" formatCode="General">
                  <c:v>0.28766999999999998</c:v>
                </c:pt>
                <c:pt idx="44495" formatCode="General">
                  <c:v>0.28766999999999998</c:v>
                </c:pt>
                <c:pt idx="44496" formatCode="General">
                  <c:v>0.28766000000000003</c:v>
                </c:pt>
                <c:pt idx="44497" formatCode="General">
                  <c:v>0.28766000000000003</c:v>
                </c:pt>
                <c:pt idx="44498" formatCode="General">
                  <c:v>0.28766000000000003</c:v>
                </c:pt>
                <c:pt idx="44499" formatCode="General">
                  <c:v>0.28765000000000002</c:v>
                </c:pt>
                <c:pt idx="44500" formatCode="General">
                  <c:v>0.28765000000000002</c:v>
                </c:pt>
                <c:pt idx="44501" formatCode="General">
                  <c:v>0.28765000000000002</c:v>
                </c:pt>
                <c:pt idx="44502" formatCode="General">
                  <c:v>0.28764000000000001</c:v>
                </c:pt>
                <c:pt idx="44503" formatCode="General">
                  <c:v>0.28764000000000001</c:v>
                </c:pt>
                <c:pt idx="44504" formatCode="General">
                  <c:v>0.28764000000000001</c:v>
                </c:pt>
                <c:pt idx="44505" formatCode="General">
                  <c:v>0.28764000000000001</c:v>
                </c:pt>
                <c:pt idx="44506" formatCode="General">
                  <c:v>0.28763</c:v>
                </c:pt>
                <c:pt idx="44507" formatCode="General">
                  <c:v>0.28763</c:v>
                </c:pt>
                <c:pt idx="44508" formatCode="General">
                  <c:v>0.28763</c:v>
                </c:pt>
                <c:pt idx="44509" formatCode="General">
                  <c:v>0.28761999999999999</c:v>
                </c:pt>
                <c:pt idx="44510" formatCode="General">
                  <c:v>0.28761999999999999</c:v>
                </c:pt>
                <c:pt idx="44511" formatCode="General">
                  <c:v>0.28761999999999999</c:v>
                </c:pt>
                <c:pt idx="44512" formatCode="General">
                  <c:v>0.28760999999999998</c:v>
                </c:pt>
                <c:pt idx="44513" formatCode="General">
                  <c:v>0.28760999999999998</c:v>
                </c:pt>
                <c:pt idx="44514" formatCode="General">
                  <c:v>0.28760999999999998</c:v>
                </c:pt>
                <c:pt idx="44515" formatCode="General">
                  <c:v>0.28760999999999998</c:v>
                </c:pt>
                <c:pt idx="44516" formatCode="General">
                  <c:v>0.28760000000000002</c:v>
                </c:pt>
                <c:pt idx="44517" formatCode="General">
                  <c:v>0.28760000000000002</c:v>
                </c:pt>
                <c:pt idx="44518" formatCode="General">
                  <c:v>0.28760000000000002</c:v>
                </c:pt>
                <c:pt idx="44519" formatCode="General">
                  <c:v>0.28760000000000002</c:v>
                </c:pt>
                <c:pt idx="44520" formatCode="General">
                  <c:v>0.28759000000000001</c:v>
                </c:pt>
                <c:pt idx="44521" formatCode="General">
                  <c:v>0.28759000000000001</c:v>
                </c:pt>
                <c:pt idx="44522" formatCode="General">
                  <c:v>0.28759000000000001</c:v>
                </c:pt>
                <c:pt idx="44523" formatCode="General">
                  <c:v>0.28758</c:v>
                </c:pt>
                <c:pt idx="44524" formatCode="General">
                  <c:v>0.28758</c:v>
                </c:pt>
                <c:pt idx="44525" formatCode="General">
                  <c:v>0.28758</c:v>
                </c:pt>
                <c:pt idx="44526" formatCode="General">
                  <c:v>0.28758</c:v>
                </c:pt>
                <c:pt idx="44527" formatCode="General">
                  <c:v>0.28756999999999999</c:v>
                </c:pt>
                <c:pt idx="44528" formatCode="General">
                  <c:v>0.28756999999999999</c:v>
                </c:pt>
                <c:pt idx="44529" formatCode="General">
                  <c:v>0.28756999999999999</c:v>
                </c:pt>
                <c:pt idx="44530" formatCode="General">
                  <c:v>0.28755999999999998</c:v>
                </c:pt>
                <c:pt idx="44531" formatCode="General">
                  <c:v>0.28755999999999998</c:v>
                </c:pt>
                <c:pt idx="44532" formatCode="General">
                  <c:v>0.28755999999999998</c:v>
                </c:pt>
                <c:pt idx="44533" formatCode="General">
                  <c:v>0.28755999999999998</c:v>
                </c:pt>
                <c:pt idx="44534" formatCode="General">
                  <c:v>0.28754999999999997</c:v>
                </c:pt>
                <c:pt idx="44535" formatCode="General">
                  <c:v>0.28754999999999997</c:v>
                </c:pt>
                <c:pt idx="44536" formatCode="General">
                  <c:v>0.28754999999999997</c:v>
                </c:pt>
                <c:pt idx="44537" formatCode="General">
                  <c:v>0.28754999999999997</c:v>
                </c:pt>
                <c:pt idx="44538" formatCode="General">
                  <c:v>0.28754000000000002</c:v>
                </c:pt>
                <c:pt idx="44539" formatCode="General">
                  <c:v>0.28754000000000002</c:v>
                </c:pt>
                <c:pt idx="44540" formatCode="General">
                  <c:v>0.28754000000000002</c:v>
                </c:pt>
                <c:pt idx="44541" formatCode="General">
                  <c:v>0.28753000000000001</c:v>
                </c:pt>
                <c:pt idx="44542" formatCode="General">
                  <c:v>0.28753000000000001</c:v>
                </c:pt>
                <c:pt idx="44543" formatCode="General">
                  <c:v>0.28753000000000001</c:v>
                </c:pt>
                <c:pt idx="44544" formatCode="General">
                  <c:v>0.28753000000000001</c:v>
                </c:pt>
                <c:pt idx="44545" formatCode="General">
                  <c:v>0.28752</c:v>
                </c:pt>
                <c:pt idx="44546" formatCode="General">
                  <c:v>0.28752</c:v>
                </c:pt>
                <c:pt idx="44547" formatCode="General">
                  <c:v>0.28752</c:v>
                </c:pt>
                <c:pt idx="44548" formatCode="General">
                  <c:v>0.28752</c:v>
                </c:pt>
                <c:pt idx="44549" formatCode="General">
                  <c:v>0.28750999999999999</c:v>
                </c:pt>
                <c:pt idx="44550" formatCode="General">
                  <c:v>0.28750999999999999</c:v>
                </c:pt>
                <c:pt idx="44551" formatCode="General">
                  <c:v>0.28750999999999999</c:v>
                </c:pt>
                <c:pt idx="44552" formatCode="General">
                  <c:v>0.28750999999999999</c:v>
                </c:pt>
                <c:pt idx="44553" formatCode="General">
                  <c:v>0.28750999999999999</c:v>
                </c:pt>
                <c:pt idx="44554" formatCode="General">
                  <c:v>0.28749999999999998</c:v>
                </c:pt>
                <c:pt idx="44555" formatCode="General">
                  <c:v>0.28749999999999998</c:v>
                </c:pt>
                <c:pt idx="44556" formatCode="General">
                  <c:v>0.28749999999999998</c:v>
                </c:pt>
                <c:pt idx="44557" formatCode="General">
                  <c:v>0.28749999999999998</c:v>
                </c:pt>
                <c:pt idx="44558" formatCode="General">
                  <c:v>0.28749000000000002</c:v>
                </c:pt>
                <c:pt idx="44559" formatCode="General">
                  <c:v>0.28749000000000002</c:v>
                </c:pt>
                <c:pt idx="44560" formatCode="General">
                  <c:v>0.28749000000000002</c:v>
                </c:pt>
                <c:pt idx="44561" formatCode="General">
                  <c:v>0.28748000000000001</c:v>
                </c:pt>
                <c:pt idx="44562" formatCode="General">
                  <c:v>0.28748000000000001</c:v>
                </c:pt>
                <c:pt idx="44563" formatCode="General">
                  <c:v>0.28748000000000001</c:v>
                </c:pt>
                <c:pt idx="44564" formatCode="General">
                  <c:v>0.28747</c:v>
                </c:pt>
                <c:pt idx="44565" formatCode="General">
                  <c:v>0.28747</c:v>
                </c:pt>
                <c:pt idx="44566" formatCode="General">
                  <c:v>0.28747</c:v>
                </c:pt>
                <c:pt idx="44567" formatCode="General">
                  <c:v>0.28747</c:v>
                </c:pt>
                <c:pt idx="44568" formatCode="General">
                  <c:v>0.28745999999999999</c:v>
                </c:pt>
                <c:pt idx="44569" formatCode="General">
                  <c:v>0.28745999999999999</c:v>
                </c:pt>
                <c:pt idx="44570" formatCode="General">
                  <c:v>0.28745999999999999</c:v>
                </c:pt>
                <c:pt idx="44571" formatCode="General">
                  <c:v>0.28745999999999999</c:v>
                </c:pt>
                <c:pt idx="44572" formatCode="General">
                  <c:v>0.28745999999999999</c:v>
                </c:pt>
                <c:pt idx="44573" formatCode="General">
                  <c:v>0.28744999999999998</c:v>
                </c:pt>
                <c:pt idx="44574" formatCode="General">
                  <c:v>0.28744999999999998</c:v>
                </c:pt>
                <c:pt idx="44575" formatCode="General">
                  <c:v>0.28744999999999998</c:v>
                </c:pt>
                <c:pt idx="44576" formatCode="General">
                  <c:v>0.28744999999999998</c:v>
                </c:pt>
                <c:pt idx="44577" formatCode="General">
                  <c:v>0.28744999999999998</c:v>
                </c:pt>
                <c:pt idx="44578" formatCode="General">
                  <c:v>0.28744999999999998</c:v>
                </c:pt>
                <c:pt idx="44579" formatCode="General">
                  <c:v>0.28743999999999997</c:v>
                </c:pt>
                <c:pt idx="44580" formatCode="General">
                  <c:v>0.28743999999999997</c:v>
                </c:pt>
                <c:pt idx="44581" formatCode="General">
                  <c:v>0.28743999999999997</c:v>
                </c:pt>
                <c:pt idx="44582" formatCode="General">
                  <c:v>0.28743999999999997</c:v>
                </c:pt>
                <c:pt idx="44583" formatCode="General">
                  <c:v>0.28743000000000002</c:v>
                </c:pt>
                <c:pt idx="44584" formatCode="General">
                  <c:v>0.28743000000000002</c:v>
                </c:pt>
                <c:pt idx="44585" formatCode="General">
                  <c:v>0.28743000000000002</c:v>
                </c:pt>
                <c:pt idx="44586" formatCode="General">
                  <c:v>0.28742000000000001</c:v>
                </c:pt>
                <c:pt idx="44587" formatCode="General">
                  <c:v>0.28742000000000001</c:v>
                </c:pt>
                <c:pt idx="44588" formatCode="General">
                  <c:v>0.28742000000000001</c:v>
                </c:pt>
                <c:pt idx="44589" formatCode="General">
                  <c:v>0.28742000000000001</c:v>
                </c:pt>
                <c:pt idx="44590" formatCode="General">
                  <c:v>0.28741</c:v>
                </c:pt>
                <c:pt idx="44591" formatCode="General">
                  <c:v>0.28741</c:v>
                </c:pt>
                <c:pt idx="44592" formatCode="General">
                  <c:v>0.28741</c:v>
                </c:pt>
                <c:pt idx="44593" formatCode="General">
                  <c:v>0.28741</c:v>
                </c:pt>
                <c:pt idx="44594" formatCode="General">
                  <c:v>0.28741</c:v>
                </c:pt>
                <c:pt idx="44595" formatCode="General">
                  <c:v>0.28741</c:v>
                </c:pt>
                <c:pt idx="44596" formatCode="General">
                  <c:v>0.28741</c:v>
                </c:pt>
                <c:pt idx="44597" formatCode="General">
                  <c:v>0.28739999999999999</c:v>
                </c:pt>
                <c:pt idx="44598" formatCode="General">
                  <c:v>0.28739999999999999</c:v>
                </c:pt>
                <c:pt idx="44599" formatCode="General">
                  <c:v>0.28739999999999999</c:v>
                </c:pt>
                <c:pt idx="44600" formatCode="General">
                  <c:v>0.28739999999999999</c:v>
                </c:pt>
                <c:pt idx="44601" formatCode="General">
                  <c:v>0.28739999999999999</c:v>
                </c:pt>
                <c:pt idx="44602" formatCode="General">
                  <c:v>0.28739999999999999</c:v>
                </c:pt>
                <c:pt idx="44603" formatCode="General">
                  <c:v>0.28738999999999998</c:v>
                </c:pt>
                <c:pt idx="44604" formatCode="General">
                  <c:v>0.28738999999999998</c:v>
                </c:pt>
                <c:pt idx="44605" formatCode="General">
                  <c:v>0.28738999999999998</c:v>
                </c:pt>
                <c:pt idx="44606" formatCode="General">
                  <c:v>0.28738000000000002</c:v>
                </c:pt>
                <c:pt idx="44607" formatCode="General">
                  <c:v>0.28738000000000002</c:v>
                </c:pt>
                <c:pt idx="44608" formatCode="General">
                  <c:v>0.28738000000000002</c:v>
                </c:pt>
                <c:pt idx="44609" formatCode="General">
                  <c:v>0.28737000000000001</c:v>
                </c:pt>
                <c:pt idx="44610" formatCode="General">
                  <c:v>0.28737000000000001</c:v>
                </c:pt>
                <c:pt idx="44611" formatCode="General">
                  <c:v>0.28737000000000001</c:v>
                </c:pt>
                <c:pt idx="44612" formatCode="General">
                  <c:v>0.28737000000000001</c:v>
                </c:pt>
                <c:pt idx="44613" formatCode="General">
                  <c:v>0.28736</c:v>
                </c:pt>
                <c:pt idx="44614" formatCode="General">
                  <c:v>0.28736</c:v>
                </c:pt>
                <c:pt idx="44615" formatCode="General">
                  <c:v>0.28736</c:v>
                </c:pt>
                <c:pt idx="44616" formatCode="General">
                  <c:v>0.28736</c:v>
                </c:pt>
                <c:pt idx="44617" formatCode="General">
                  <c:v>0.28734999999999999</c:v>
                </c:pt>
                <c:pt idx="44618" formatCode="General">
                  <c:v>0.28734999999999999</c:v>
                </c:pt>
                <c:pt idx="44619" formatCode="General">
                  <c:v>0.28734999999999999</c:v>
                </c:pt>
                <c:pt idx="44620" formatCode="General">
                  <c:v>0.28734999999999999</c:v>
                </c:pt>
                <c:pt idx="44621" formatCode="General">
                  <c:v>0.28734999999999999</c:v>
                </c:pt>
                <c:pt idx="44622" formatCode="General">
                  <c:v>0.28734999999999999</c:v>
                </c:pt>
                <c:pt idx="44623" formatCode="General">
                  <c:v>0.28734999999999999</c:v>
                </c:pt>
                <c:pt idx="44624" formatCode="General">
                  <c:v>0.28734999999999999</c:v>
                </c:pt>
                <c:pt idx="44625" formatCode="General">
                  <c:v>0.28734999999999999</c:v>
                </c:pt>
                <c:pt idx="44626" formatCode="General">
                  <c:v>0.28734999999999999</c:v>
                </c:pt>
                <c:pt idx="44627" formatCode="General">
                  <c:v>0.28734999999999999</c:v>
                </c:pt>
                <c:pt idx="44628" formatCode="General">
                  <c:v>0.28733999999999998</c:v>
                </c:pt>
                <c:pt idx="44629" formatCode="General">
                  <c:v>0.28733999999999998</c:v>
                </c:pt>
                <c:pt idx="44630" formatCode="General">
                  <c:v>0.28733999999999998</c:v>
                </c:pt>
                <c:pt idx="44631" formatCode="General">
                  <c:v>0.28733999999999998</c:v>
                </c:pt>
                <c:pt idx="44632" formatCode="General">
                  <c:v>0.28733999999999998</c:v>
                </c:pt>
                <c:pt idx="44633" formatCode="General">
                  <c:v>0.28733999999999998</c:v>
                </c:pt>
                <c:pt idx="44634" formatCode="General">
                  <c:v>0.28732999999999997</c:v>
                </c:pt>
                <c:pt idx="44635" formatCode="General">
                  <c:v>0.28732999999999997</c:v>
                </c:pt>
                <c:pt idx="44636" formatCode="General">
                  <c:v>0.28732999999999997</c:v>
                </c:pt>
                <c:pt idx="44637" formatCode="General">
                  <c:v>0.28732999999999997</c:v>
                </c:pt>
                <c:pt idx="44638" formatCode="General">
                  <c:v>0.28732000000000002</c:v>
                </c:pt>
                <c:pt idx="44639" formatCode="General">
                  <c:v>0.28732000000000002</c:v>
                </c:pt>
                <c:pt idx="44640" formatCode="General">
                  <c:v>0.28732000000000002</c:v>
                </c:pt>
                <c:pt idx="44641" formatCode="General">
                  <c:v>0.28732000000000002</c:v>
                </c:pt>
                <c:pt idx="44642" formatCode="General">
                  <c:v>0.28731000000000001</c:v>
                </c:pt>
                <c:pt idx="44643" formatCode="General">
                  <c:v>0.28731000000000001</c:v>
                </c:pt>
                <c:pt idx="44644" formatCode="General">
                  <c:v>0.28731000000000001</c:v>
                </c:pt>
                <c:pt idx="44645" formatCode="General">
                  <c:v>0.2873</c:v>
                </c:pt>
                <c:pt idx="44646" formatCode="General">
                  <c:v>0.2873</c:v>
                </c:pt>
                <c:pt idx="44647" formatCode="General">
                  <c:v>0.2873</c:v>
                </c:pt>
                <c:pt idx="44648" formatCode="General">
                  <c:v>0.28728999999999999</c:v>
                </c:pt>
                <c:pt idx="44649" formatCode="General">
                  <c:v>0.28728999999999999</c:v>
                </c:pt>
                <c:pt idx="44650" formatCode="General">
                  <c:v>0.28728999999999999</c:v>
                </c:pt>
                <c:pt idx="44651" formatCode="General">
                  <c:v>0.28728999999999999</c:v>
                </c:pt>
                <c:pt idx="44652" formatCode="General">
                  <c:v>0.28728999999999999</c:v>
                </c:pt>
                <c:pt idx="44653" formatCode="General">
                  <c:v>0.28728999999999999</c:v>
                </c:pt>
                <c:pt idx="44654" formatCode="General">
                  <c:v>0.28728999999999999</c:v>
                </c:pt>
                <c:pt idx="44655" formatCode="General">
                  <c:v>0.28728999999999999</c:v>
                </c:pt>
                <c:pt idx="44656" formatCode="General">
                  <c:v>0.28728999999999999</c:v>
                </c:pt>
                <c:pt idx="44657" formatCode="General">
                  <c:v>0.28728999999999999</c:v>
                </c:pt>
                <c:pt idx="44658" formatCode="General">
                  <c:v>0.28728999999999999</c:v>
                </c:pt>
                <c:pt idx="44659" formatCode="General">
                  <c:v>0.28728999999999999</c:v>
                </c:pt>
                <c:pt idx="44660" formatCode="General">
                  <c:v>0.28728999999999999</c:v>
                </c:pt>
                <c:pt idx="44661" formatCode="General">
                  <c:v>0.28728999999999999</c:v>
                </c:pt>
                <c:pt idx="44662" formatCode="General">
                  <c:v>0.28728999999999999</c:v>
                </c:pt>
                <c:pt idx="44663" formatCode="General">
                  <c:v>0.28728999999999999</c:v>
                </c:pt>
                <c:pt idx="44664" formatCode="General">
                  <c:v>0.28727999999999998</c:v>
                </c:pt>
                <c:pt idx="44665" formatCode="General">
                  <c:v>0.28727999999999998</c:v>
                </c:pt>
                <c:pt idx="44666" formatCode="General">
                  <c:v>0.28727999999999998</c:v>
                </c:pt>
                <c:pt idx="44667" formatCode="General">
                  <c:v>0.28727999999999998</c:v>
                </c:pt>
                <c:pt idx="44668" formatCode="General">
                  <c:v>0.28727999999999998</c:v>
                </c:pt>
                <c:pt idx="44669" formatCode="General">
                  <c:v>0.28727999999999998</c:v>
                </c:pt>
                <c:pt idx="44670" formatCode="General">
                  <c:v>0.28727000000000003</c:v>
                </c:pt>
                <c:pt idx="44671" formatCode="General">
                  <c:v>0.28727000000000003</c:v>
                </c:pt>
                <c:pt idx="44672" formatCode="General">
                  <c:v>0.28727000000000003</c:v>
                </c:pt>
                <c:pt idx="44673" formatCode="General">
                  <c:v>0.28727000000000003</c:v>
                </c:pt>
                <c:pt idx="44674" formatCode="General">
                  <c:v>0.28727000000000003</c:v>
                </c:pt>
                <c:pt idx="44675" formatCode="General">
                  <c:v>0.28727000000000003</c:v>
                </c:pt>
                <c:pt idx="44676" formatCode="General">
                  <c:v>0.28726000000000002</c:v>
                </c:pt>
                <c:pt idx="44677" formatCode="General">
                  <c:v>0.28726000000000002</c:v>
                </c:pt>
                <c:pt idx="44678" formatCode="General">
                  <c:v>0.28726000000000002</c:v>
                </c:pt>
                <c:pt idx="44679" formatCode="General">
                  <c:v>0.28726000000000002</c:v>
                </c:pt>
                <c:pt idx="44680" formatCode="General">
                  <c:v>0.28726000000000002</c:v>
                </c:pt>
                <c:pt idx="44681" formatCode="General">
                  <c:v>0.28725000000000001</c:v>
                </c:pt>
                <c:pt idx="44682" formatCode="General">
                  <c:v>0.28725000000000001</c:v>
                </c:pt>
                <c:pt idx="44683" formatCode="General">
                  <c:v>0.28725000000000001</c:v>
                </c:pt>
                <c:pt idx="44684" formatCode="General">
                  <c:v>0.28725000000000001</c:v>
                </c:pt>
                <c:pt idx="44685" formatCode="General">
                  <c:v>0.28725000000000001</c:v>
                </c:pt>
                <c:pt idx="44686" formatCode="General">
                  <c:v>0.28724</c:v>
                </c:pt>
                <c:pt idx="44687" formatCode="General">
                  <c:v>0.28724</c:v>
                </c:pt>
                <c:pt idx="44688" formatCode="General">
                  <c:v>0.28724</c:v>
                </c:pt>
                <c:pt idx="44689" formatCode="General">
                  <c:v>0.28724</c:v>
                </c:pt>
                <c:pt idx="44690" formatCode="General">
                  <c:v>0.28724</c:v>
                </c:pt>
                <c:pt idx="44691" formatCode="General">
                  <c:v>0.28722999999999999</c:v>
                </c:pt>
                <c:pt idx="44692" formatCode="General">
                  <c:v>0.28722999999999999</c:v>
                </c:pt>
                <c:pt idx="44693" formatCode="General">
                  <c:v>0.28722999999999999</c:v>
                </c:pt>
                <c:pt idx="44694" formatCode="General">
                  <c:v>0.28722999999999999</c:v>
                </c:pt>
                <c:pt idx="44695" formatCode="General">
                  <c:v>0.28722999999999999</c:v>
                </c:pt>
                <c:pt idx="44696" formatCode="General">
                  <c:v>0.28721999999999998</c:v>
                </c:pt>
                <c:pt idx="44697" formatCode="General">
                  <c:v>0.28721999999999998</c:v>
                </c:pt>
                <c:pt idx="44698" formatCode="General">
                  <c:v>0.28721999999999998</c:v>
                </c:pt>
                <c:pt idx="44699" formatCode="General">
                  <c:v>0.28721999999999998</c:v>
                </c:pt>
                <c:pt idx="44700" formatCode="General">
                  <c:v>0.28721999999999998</c:v>
                </c:pt>
                <c:pt idx="44701" formatCode="General">
                  <c:v>0.28721999999999998</c:v>
                </c:pt>
                <c:pt idx="44702" formatCode="General">
                  <c:v>0.28721999999999998</c:v>
                </c:pt>
                <c:pt idx="44703" formatCode="General">
                  <c:v>0.28721999999999998</c:v>
                </c:pt>
                <c:pt idx="44704" formatCode="General">
                  <c:v>0.28721999999999998</c:v>
                </c:pt>
                <c:pt idx="44705" formatCode="General">
                  <c:v>0.28721999999999998</c:v>
                </c:pt>
                <c:pt idx="44706" formatCode="General">
                  <c:v>0.28721999999999998</c:v>
                </c:pt>
                <c:pt idx="44707" formatCode="General">
                  <c:v>0.28721999999999998</c:v>
                </c:pt>
                <c:pt idx="44708" formatCode="General">
                  <c:v>0.28721999999999998</c:v>
                </c:pt>
                <c:pt idx="44709" formatCode="General">
                  <c:v>0.28721999999999998</c:v>
                </c:pt>
                <c:pt idx="44710" formatCode="General">
                  <c:v>0.28721999999999998</c:v>
                </c:pt>
                <c:pt idx="44711" formatCode="General">
                  <c:v>0.28721999999999998</c:v>
                </c:pt>
                <c:pt idx="44712" formatCode="General">
                  <c:v>0.28721999999999998</c:v>
                </c:pt>
                <c:pt idx="44713" formatCode="General">
                  <c:v>0.28721999999999998</c:v>
                </c:pt>
                <c:pt idx="44714" formatCode="General">
                  <c:v>0.28721999999999998</c:v>
                </c:pt>
                <c:pt idx="44715" formatCode="General">
                  <c:v>0.28721000000000002</c:v>
                </c:pt>
                <c:pt idx="44716" formatCode="General">
                  <c:v>0.28721000000000002</c:v>
                </c:pt>
                <c:pt idx="44717" formatCode="General">
                  <c:v>0.28721000000000002</c:v>
                </c:pt>
                <c:pt idx="44718" formatCode="General">
                  <c:v>0.28721000000000002</c:v>
                </c:pt>
                <c:pt idx="44719" formatCode="General">
                  <c:v>0.28721000000000002</c:v>
                </c:pt>
                <c:pt idx="44720" formatCode="General">
                  <c:v>0.28721000000000002</c:v>
                </c:pt>
                <c:pt idx="44721" formatCode="General">
                  <c:v>0.28721000000000002</c:v>
                </c:pt>
                <c:pt idx="44722" formatCode="General">
                  <c:v>0.28721000000000002</c:v>
                </c:pt>
                <c:pt idx="44723" formatCode="General">
                  <c:v>0.28721000000000002</c:v>
                </c:pt>
                <c:pt idx="44724" formatCode="General">
                  <c:v>0.28721000000000002</c:v>
                </c:pt>
                <c:pt idx="44725" formatCode="General">
                  <c:v>0.28720000000000001</c:v>
                </c:pt>
                <c:pt idx="44726" formatCode="General">
                  <c:v>0.28720000000000001</c:v>
                </c:pt>
                <c:pt idx="44727" formatCode="General">
                  <c:v>0.28720000000000001</c:v>
                </c:pt>
                <c:pt idx="44728" formatCode="General">
                  <c:v>0.28720000000000001</c:v>
                </c:pt>
                <c:pt idx="44729" formatCode="General">
                  <c:v>0.28720000000000001</c:v>
                </c:pt>
                <c:pt idx="44730" formatCode="General">
                  <c:v>0.28720000000000001</c:v>
                </c:pt>
                <c:pt idx="44731" formatCode="General">
                  <c:v>0.28720000000000001</c:v>
                </c:pt>
                <c:pt idx="44732" formatCode="General">
                  <c:v>0.28719</c:v>
                </c:pt>
                <c:pt idx="44733" formatCode="General">
                  <c:v>0.28719</c:v>
                </c:pt>
                <c:pt idx="44734" formatCode="General">
                  <c:v>0.28719</c:v>
                </c:pt>
                <c:pt idx="44735" formatCode="General">
                  <c:v>0.28719</c:v>
                </c:pt>
                <c:pt idx="44736" formatCode="General">
                  <c:v>0.28719</c:v>
                </c:pt>
                <c:pt idx="44737" formatCode="General">
                  <c:v>0.28719</c:v>
                </c:pt>
                <c:pt idx="44738" formatCode="General">
                  <c:v>0.28719</c:v>
                </c:pt>
                <c:pt idx="44739" formatCode="General">
                  <c:v>0.28717999999999999</c:v>
                </c:pt>
                <c:pt idx="44740" formatCode="General">
                  <c:v>0.28717999999999999</c:v>
                </c:pt>
                <c:pt idx="44741" formatCode="General">
                  <c:v>0.28717999999999999</c:v>
                </c:pt>
                <c:pt idx="44742" formatCode="General">
                  <c:v>0.28717999999999999</c:v>
                </c:pt>
                <c:pt idx="44743" formatCode="General">
                  <c:v>0.28717999999999999</c:v>
                </c:pt>
                <c:pt idx="44744" formatCode="General">
                  <c:v>0.28717999999999999</c:v>
                </c:pt>
                <c:pt idx="44745" formatCode="General">
                  <c:v>0.28717999999999999</c:v>
                </c:pt>
                <c:pt idx="44746" formatCode="General">
                  <c:v>0.28716999999999998</c:v>
                </c:pt>
                <c:pt idx="44747" formatCode="General">
                  <c:v>0.28716999999999998</c:v>
                </c:pt>
                <c:pt idx="44748" formatCode="General">
                  <c:v>0.28716999999999998</c:v>
                </c:pt>
                <c:pt idx="44749" formatCode="General">
                  <c:v>0.28716999999999998</c:v>
                </c:pt>
                <c:pt idx="44750" formatCode="General">
                  <c:v>0.28716999999999998</c:v>
                </c:pt>
                <c:pt idx="44751" formatCode="General">
                  <c:v>0.28716999999999998</c:v>
                </c:pt>
                <c:pt idx="44752" formatCode="General">
                  <c:v>0.28716999999999998</c:v>
                </c:pt>
                <c:pt idx="44753" formatCode="General">
                  <c:v>0.28716999999999998</c:v>
                </c:pt>
                <c:pt idx="44754" formatCode="General">
                  <c:v>0.28716999999999998</c:v>
                </c:pt>
                <c:pt idx="44755" formatCode="General">
                  <c:v>0.28716999999999998</c:v>
                </c:pt>
                <c:pt idx="44756" formatCode="General">
                  <c:v>0.28716999999999998</c:v>
                </c:pt>
                <c:pt idx="44757" formatCode="General">
                  <c:v>0.28716000000000003</c:v>
                </c:pt>
                <c:pt idx="44758" formatCode="General">
                  <c:v>0.28716000000000003</c:v>
                </c:pt>
                <c:pt idx="44759" formatCode="General">
                  <c:v>0.28716000000000003</c:v>
                </c:pt>
                <c:pt idx="44760" formatCode="General">
                  <c:v>0.28716000000000003</c:v>
                </c:pt>
                <c:pt idx="44761" formatCode="General">
                  <c:v>0.28716000000000003</c:v>
                </c:pt>
                <c:pt idx="44762" formatCode="General">
                  <c:v>0.28716000000000003</c:v>
                </c:pt>
                <c:pt idx="44763" formatCode="General">
                  <c:v>0.28716000000000003</c:v>
                </c:pt>
                <c:pt idx="44764" formatCode="General">
                  <c:v>0.28716000000000003</c:v>
                </c:pt>
                <c:pt idx="44765" formatCode="General">
                  <c:v>0.28716000000000003</c:v>
                </c:pt>
                <c:pt idx="44766" formatCode="General">
                  <c:v>0.28716000000000003</c:v>
                </c:pt>
                <c:pt idx="44767" formatCode="General">
                  <c:v>0.28716000000000003</c:v>
                </c:pt>
                <c:pt idx="44768" formatCode="General">
                  <c:v>0.28716000000000003</c:v>
                </c:pt>
                <c:pt idx="44769" formatCode="General">
                  <c:v>0.28716000000000003</c:v>
                </c:pt>
                <c:pt idx="44770" formatCode="General">
                  <c:v>0.28716000000000003</c:v>
                </c:pt>
                <c:pt idx="44771" formatCode="General">
                  <c:v>0.28716000000000003</c:v>
                </c:pt>
                <c:pt idx="44772" formatCode="General">
                  <c:v>0.28716000000000003</c:v>
                </c:pt>
                <c:pt idx="44773" formatCode="General">
                  <c:v>0.28716000000000003</c:v>
                </c:pt>
                <c:pt idx="44774" formatCode="General">
                  <c:v>0.28716000000000003</c:v>
                </c:pt>
                <c:pt idx="44775" formatCode="General">
                  <c:v>0.28716000000000003</c:v>
                </c:pt>
                <c:pt idx="44776" formatCode="General">
                  <c:v>0.28716000000000003</c:v>
                </c:pt>
                <c:pt idx="44777" formatCode="General">
                  <c:v>0.28716000000000003</c:v>
                </c:pt>
                <c:pt idx="44778" formatCode="General">
                  <c:v>0.28716000000000003</c:v>
                </c:pt>
                <c:pt idx="44779" formatCode="General">
                  <c:v>0.28716000000000003</c:v>
                </c:pt>
                <c:pt idx="44780" formatCode="General">
                  <c:v>0.28716000000000003</c:v>
                </c:pt>
                <c:pt idx="44781" formatCode="General">
                  <c:v>0.28716000000000003</c:v>
                </c:pt>
                <c:pt idx="44782" formatCode="General">
                  <c:v>0.28716000000000003</c:v>
                </c:pt>
                <c:pt idx="44783" formatCode="General">
                  <c:v>0.28716000000000003</c:v>
                </c:pt>
                <c:pt idx="44784" formatCode="General">
                  <c:v>0.28716000000000003</c:v>
                </c:pt>
                <c:pt idx="44785" formatCode="General">
                  <c:v>0.28716000000000003</c:v>
                </c:pt>
                <c:pt idx="44786" formatCode="General">
                  <c:v>0.28715000000000002</c:v>
                </c:pt>
                <c:pt idx="44787" formatCode="General">
                  <c:v>0.28715000000000002</c:v>
                </c:pt>
                <c:pt idx="44788" formatCode="General">
                  <c:v>0.28715000000000002</c:v>
                </c:pt>
                <c:pt idx="44789" formatCode="General">
                  <c:v>0.28715000000000002</c:v>
                </c:pt>
                <c:pt idx="44790" formatCode="General">
                  <c:v>0.28715000000000002</c:v>
                </c:pt>
                <c:pt idx="44791" formatCode="General">
                  <c:v>0.28715000000000002</c:v>
                </c:pt>
                <c:pt idx="44792" formatCode="General">
                  <c:v>0.28715000000000002</c:v>
                </c:pt>
                <c:pt idx="44793" formatCode="General">
                  <c:v>0.28715000000000002</c:v>
                </c:pt>
                <c:pt idx="44794" formatCode="General">
                  <c:v>0.28715000000000002</c:v>
                </c:pt>
                <c:pt idx="44795" formatCode="General">
                  <c:v>0.28715000000000002</c:v>
                </c:pt>
                <c:pt idx="44796" formatCode="General">
                  <c:v>0.28714000000000001</c:v>
                </c:pt>
                <c:pt idx="44797" formatCode="General">
                  <c:v>0.28714000000000001</c:v>
                </c:pt>
                <c:pt idx="44798" formatCode="General">
                  <c:v>0.28714000000000001</c:v>
                </c:pt>
                <c:pt idx="44799" formatCode="General">
                  <c:v>0.28714000000000001</c:v>
                </c:pt>
                <c:pt idx="44800" formatCode="General">
                  <c:v>0.28714000000000001</c:v>
                </c:pt>
                <c:pt idx="44801" formatCode="General">
                  <c:v>0.28714000000000001</c:v>
                </c:pt>
                <c:pt idx="44802" formatCode="General">
                  <c:v>0.28714000000000001</c:v>
                </c:pt>
                <c:pt idx="44803" formatCode="General">
                  <c:v>0.28714000000000001</c:v>
                </c:pt>
                <c:pt idx="44804" formatCode="General">
                  <c:v>0.28714000000000001</c:v>
                </c:pt>
                <c:pt idx="44805" formatCode="General">
                  <c:v>0.28714000000000001</c:v>
                </c:pt>
                <c:pt idx="44806" formatCode="General">
                  <c:v>0.28714000000000001</c:v>
                </c:pt>
                <c:pt idx="44807" formatCode="General">
                  <c:v>0.28714000000000001</c:v>
                </c:pt>
                <c:pt idx="44808" formatCode="General">
                  <c:v>0.28714000000000001</c:v>
                </c:pt>
                <c:pt idx="44809" formatCode="General">
                  <c:v>0.28714000000000001</c:v>
                </c:pt>
                <c:pt idx="44810" formatCode="General">
                  <c:v>0.28714000000000001</c:v>
                </c:pt>
                <c:pt idx="44811" formatCode="General">
                  <c:v>0.28714000000000001</c:v>
                </c:pt>
                <c:pt idx="44812" formatCode="General">
                  <c:v>0.28714000000000001</c:v>
                </c:pt>
                <c:pt idx="44813" formatCode="General">
                  <c:v>0.28714000000000001</c:v>
                </c:pt>
                <c:pt idx="44814" formatCode="General">
                  <c:v>0.28714000000000001</c:v>
                </c:pt>
                <c:pt idx="44815" formatCode="General">
                  <c:v>0.28714000000000001</c:v>
                </c:pt>
                <c:pt idx="44816" formatCode="General">
                  <c:v>0.28714000000000001</c:v>
                </c:pt>
                <c:pt idx="44817" formatCode="General">
                  <c:v>0.28713</c:v>
                </c:pt>
                <c:pt idx="44818" formatCode="General">
                  <c:v>0.28713</c:v>
                </c:pt>
                <c:pt idx="44819" formatCode="General">
                  <c:v>0.28713</c:v>
                </c:pt>
                <c:pt idx="44820" formatCode="General">
                  <c:v>0.28713</c:v>
                </c:pt>
                <c:pt idx="44821" formatCode="General">
                  <c:v>0.28713</c:v>
                </c:pt>
                <c:pt idx="44822" formatCode="General">
                  <c:v>0.28713</c:v>
                </c:pt>
                <c:pt idx="44823" formatCode="General">
                  <c:v>0.28713</c:v>
                </c:pt>
                <c:pt idx="44824" formatCode="General">
                  <c:v>0.28713</c:v>
                </c:pt>
                <c:pt idx="44825" formatCode="General">
                  <c:v>0.28713</c:v>
                </c:pt>
                <c:pt idx="44826" formatCode="General">
                  <c:v>0.28713</c:v>
                </c:pt>
                <c:pt idx="44827" formatCode="General">
                  <c:v>0.28713</c:v>
                </c:pt>
                <c:pt idx="44828" formatCode="General">
                  <c:v>0.28713</c:v>
                </c:pt>
                <c:pt idx="44829" formatCode="General">
                  <c:v>0.28713</c:v>
                </c:pt>
                <c:pt idx="44830" formatCode="General">
                  <c:v>0.28713</c:v>
                </c:pt>
                <c:pt idx="44831" formatCode="General">
                  <c:v>0.28713</c:v>
                </c:pt>
                <c:pt idx="44832" formatCode="General">
                  <c:v>0.28711999999999999</c:v>
                </c:pt>
                <c:pt idx="44833" formatCode="General">
                  <c:v>0.28711999999999999</c:v>
                </c:pt>
                <c:pt idx="44834" formatCode="General">
                  <c:v>0.28711999999999999</c:v>
                </c:pt>
                <c:pt idx="44835" formatCode="General">
                  <c:v>0.28711999999999999</c:v>
                </c:pt>
                <c:pt idx="44836" formatCode="General">
                  <c:v>0.28711999999999999</c:v>
                </c:pt>
                <c:pt idx="44837" formatCode="General">
                  <c:v>0.28711999999999999</c:v>
                </c:pt>
                <c:pt idx="44838" formatCode="General">
                  <c:v>0.28711999999999999</c:v>
                </c:pt>
                <c:pt idx="44839" formatCode="General">
                  <c:v>0.28711999999999999</c:v>
                </c:pt>
                <c:pt idx="44840" formatCode="General">
                  <c:v>0.28711999999999999</c:v>
                </c:pt>
                <c:pt idx="44841" formatCode="General">
                  <c:v>0.28711999999999999</c:v>
                </c:pt>
                <c:pt idx="44842" formatCode="General">
                  <c:v>0.28711999999999999</c:v>
                </c:pt>
                <c:pt idx="44843" formatCode="General">
                  <c:v>0.28711999999999999</c:v>
                </c:pt>
                <c:pt idx="44844" formatCode="General">
                  <c:v>0.28711999999999999</c:v>
                </c:pt>
                <c:pt idx="44845" formatCode="General">
                  <c:v>0.28711999999999999</c:v>
                </c:pt>
                <c:pt idx="44846" formatCode="General">
                  <c:v>0.28711999999999999</c:v>
                </c:pt>
                <c:pt idx="44847" formatCode="General">
                  <c:v>0.28711999999999999</c:v>
                </c:pt>
                <c:pt idx="44848" formatCode="General">
                  <c:v>0.28711999999999999</c:v>
                </c:pt>
                <c:pt idx="44849" formatCode="General">
                  <c:v>0.28711999999999999</c:v>
                </c:pt>
                <c:pt idx="44850" formatCode="General">
                  <c:v>0.28711999999999999</c:v>
                </c:pt>
                <c:pt idx="44851" formatCode="General">
                  <c:v>0.28711999999999999</c:v>
                </c:pt>
                <c:pt idx="44852" formatCode="General">
                  <c:v>0.28711999999999999</c:v>
                </c:pt>
                <c:pt idx="44853" formatCode="General">
                  <c:v>0.28711999999999999</c:v>
                </c:pt>
                <c:pt idx="44854" formatCode="General">
                  <c:v>0.28711999999999999</c:v>
                </c:pt>
                <c:pt idx="44855" formatCode="General">
                  <c:v>0.28711999999999999</c:v>
                </c:pt>
                <c:pt idx="44856" formatCode="General">
                  <c:v>0.28711999999999999</c:v>
                </c:pt>
                <c:pt idx="44857" formatCode="General">
                  <c:v>0.28711999999999999</c:v>
                </c:pt>
                <c:pt idx="44858" formatCode="General">
                  <c:v>0.28711999999999999</c:v>
                </c:pt>
                <c:pt idx="44859" formatCode="General">
                  <c:v>0.28711999999999999</c:v>
                </c:pt>
                <c:pt idx="44860" formatCode="General">
                  <c:v>0.28711999999999999</c:v>
                </c:pt>
                <c:pt idx="44861" formatCode="General">
                  <c:v>0.28711999999999999</c:v>
                </c:pt>
                <c:pt idx="44862" formatCode="General">
                  <c:v>0.28711999999999999</c:v>
                </c:pt>
                <c:pt idx="44863" formatCode="General">
                  <c:v>0.28711999999999999</c:v>
                </c:pt>
                <c:pt idx="44864" formatCode="General">
                  <c:v>0.28711999999999999</c:v>
                </c:pt>
                <c:pt idx="44865" formatCode="General">
                  <c:v>0.28711999999999999</c:v>
                </c:pt>
                <c:pt idx="44866" formatCode="General">
                  <c:v>0.28711999999999999</c:v>
                </c:pt>
                <c:pt idx="44867" formatCode="General">
                  <c:v>0.28711999999999999</c:v>
                </c:pt>
                <c:pt idx="44868" formatCode="General">
                  <c:v>0.28711999999999999</c:v>
                </c:pt>
                <c:pt idx="44869" formatCode="General">
                  <c:v>0.28711999999999999</c:v>
                </c:pt>
                <c:pt idx="44870" formatCode="General">
                  <c:v>0.28711999999999999</c:v>
                </c:pt>
                <c:pt idx="44871" formatCode="General">
                  <c:v>0.28711999999999999</c:v>
                </c:pt>
                <c:pt idx="44872" formatCode="General">
                  <c:v>0.28711999999999999</c:v>
                </c:pt>
                <c:pt idx="44873" formatCode="General">
                  <c:v>0.28711999999999999</c:v>
                </c:pt>
                <c:pt idx="44874" formatCode="General">
                  <c:v>0.28711999999999999</c:v>
                </c:pt>
                <c:pt idx="44875" formatCode="General">
                  <c:v>0.28711999999999999</c:v>
                </c:pt>
                <c:pt idx="44876" formatCode="General">
                  <c:v>0.28711999999999999</c:v>
                </c:pt>
                <c:pt idx="44877" formatCode="General">
                  <c:v>0.28711999999999999</c:v>
                </c:pt>
                <c:pt idx="44878" formatCode="General">
                  <c:v>0.28710999999999998</c:v>
                </c:pt>
                <c:pt idx="44879" formatCode="General">
                  <c:v>0.28710999999999998</c:v>
                </c:pt>
                <c:pt idx="44880" formatCode="General">
                  <c:v>0.28710999999999998</c:v>
                </c:pt>
                <c:pt idx="44881" formatCode="General">
                  <c:v>0.28710999999999998</c:v>
                </c:pt>
                <c:pt idx="44882" formatCode="General">
                  <c:v>0.28710999999999998</c:v>
                </c:pt>
                <c:pt idx="44883" formatCode="General">
                  <c:v>0.28710999999999998</c:v>
                </c:pt>
                <c:pt idx="44884" formatCode="General">
                  <c:v>0.28710999999999998</c:v>
                </c:pt>
                <c:pt idx="44885" formatCode="General">
                  <c:v>0.28710999999999998</c:v>
                </c:pt>
                <c:pt idx="44886" formatCode="General">
                  <c:v>0.28710999999999998</c:v>
                </c:pt>
                <c:pt idx="44887" formatCode="General">
                  <c:v>0.28710999999999998</c:v>
                </c:pt>
                <c:pt idx="44888" formatCode="General">
                  <c:v>0.28710999999999998</c:v>
                </c:pt>
                <c:pt idx="44889" formatCode="General">
                  <c:v>0.28710999999999998</c:v>
                </c:pt>
                <c:pt idx="44890" formatCode="General">
                  <c:v>0.28710999999999998</c:v>
                </c:pt>
                <c:pt idx="44891" formatCode="General">
                  <c:v>0.28710999999999998</c:v>
                </c:pt>
                <c:pt idx="44892" formatCode="General">
                  <c:v>0.28710999999999998</c:v>
                </c:pt>
                <c:pt idx="44893" formatCode="General">
                  <c:v>0.28710999999999998</c:v>
                </c:pt>
                <c:pt idx="44894" formatCode="General">
                  <c:v>0.28710999999999998</c:v>
                </c:pt>
                <c:pt idx="44895" formatCode="General">
                  <c:v>0.28710999999999998</c:v>
                </c:pt>
                <c:pt idx="44896" formatCode="General">
                  <c:v>0.28710999999999998</c:v>
                </c:pt>
                <c:pt idx="44897" formatCode="General">
                  <c:v>0.28710999999999998</c:v>
                </c:pt>
                <c:pt idx="44898" formatCode="General">
                  <c:v>0.28710999999999998</c:v>
                </c:pt>
                <c:pt idx="44899" formatCode="General">
                  <c:v>0.28710999999999998</c:v>
                </c:pt>
                <c:pt idx="44900" formatCode="General">
                  <c:v>0.28710999999999998</c:v>
                </c:pt>
                <c:pt idx="44901" formatCode="General">
                  <c:v>0.28710999999999998</c:v>
                </c:pt>
                <c:pt idx="44902" formatCode="General">
                  <c:v>0.28710999999999998</c:v>
                </c:pt>
                <c:pt idx="44903" formatCode="General">
                  <c:v>0.28710999999999998</c:v>
                </c:pt>
                <c:pt idx="44904" formatCode="General">
                  <c:v>0.28710999999999998</c:v>
                </c:pt>
                <c:pt idx="44905" formatCode="General">
                  <c:v>0.28710999999999998</c:v>
                </c:pt>
                <c:pt idx="44906" formatCode="General">
                  <c:v>0.28710999999999998</c:v>
                </c:pt>
                <c:pt idx="44907" formatCode="General">
                  <c:v>0.28710999999999998</c:v>
                </c:pt>
                <c:pt idx="44908" formatCode="General">
                  <c:v>0.28710999999999998</c:v>
                </c:pt>
                <c:pt idx="44909" formatCode="General">
                  <c:v>0.28710999999999998</c:v>
                </c:pt>
                <c:pt idx="44910" formatCode="General">
                  <c:v>0.28710999999999998</c:v>
                </c:pt>
                <c:pt idx="44911" formatCode="General">
                  <c:v>0.28710999999999998</c:v>
                </c:pt>
                <c:pt idx="44912" formatCode="General">
                  <c:v>0.28710999999999998</c:v>
                </c:pt>
                <c:pt idx="44913" formatCode="General">
                  <c:v>0.28710999999999998</c:v>
                </c:pt>
                <c:pt idx="44914" formatCode="General">
                  <c:v>0.28710999999999998</c:v>
                </c:pt>
                <c:pt idx="44915" formatCode="General">
                  <c:v>0.28710999999999998</c:v>
                </c:pt>
                <c:pt idx="44916" formatCode="General">
                  <c:v>0.28710999999999998</c:v>
                </c:pt>
                <c:pt idx="44917" formatCode="General">
                  <c:v>0.28710999999999998</c:v>
                </c:pt>
                <c:pt idx="44918" formatCode="General">
                  <c:v>0.28710999999999998</c:v>
                </c:pt>
                <c:pt idx="44919" formatCode="General">
                  <c:v>0.28710999999999998</c:v>
                </c:pt>
                <c:pt idx="44920" formatCode="General">
                  <c:v>0.28710999999999998</c:v>
                </c:pt>
                <c:pt idx="44921" formatCode="General">
                  <c:v>0.28710999999999998</c:v>
                </c:pt>
                <c:pt idx="44922" formatCode="General">
                  <c:v>0.28710999999999998</c:v>
                </c:pt>
                <c:pt idx="44923" formatCode="General">
                  <c:v>0.28710999999999998</c:v>
                </c:pt>
                <c:pt idx="44924" formatCode="General">
                  <c:v>0.28710999999999998</c:v>
                </c:pt>
                <c:pt idx="44925" formatCode="General">
                  <c:v>0.28710999999999998</c:v>
                </c:pt>
                <c:pt idx="44926" formatCode="General">
                  <c:v>0.28710999999999998</c:v>
                </c:pt>
                <c:pt idx="44927" formatCode="General">
                  <c:v>0.28710999999999998</c:v>
                </c:pt>
                <c:pt idx="44928" formatCode="General">
                  <c:v>0.28710999999999998</c:v>
                </c:pt>
                <c:pt idx="44929" formatCode="General">
                  <c:v>0.28710999999999998</c:v>
                </c:pt>
                <c:pt idx="44930" formatCode="General">
                  <c:v>0.28710999999999998</c:v>
                </c:pt>
                <c:pt idx="44931" formatCode="General">
                  <c:v>0.28710999999999998</c:v>
                </c:pt>
                <c:pt idx="44932" formatCode="General">
                  <c:v>0.28710999999999998</c:v>
                </c:pt>
                <c:pt idx="44933" formatCode="General">
                  <c:v>0.28710999999999998</c:v>
                </c:pt>
                <c:pt idx="44934" formatCode="General">
                  <c:v>0.28710999999999998</c:v>
                </c:pt>
                <c:pt idx="44935" formatCode="General">
                  <c:v>0.28710999999999998</c:v>
                </c:pt>
                <c:pt idx="44936" formatCode="General">
                  <c:v>0.28710999999999998</c:v>
                </c:pt>
                <c:pt idx="44937" formatCode="General">
                  <c:v>0.28710999999999998</c:v>
                </c:pt>
                <c:pt idx="44938" formatCode="General">
                  <c:v>0.28710999999999998</c:v>
                </c:pt>
                <c:pt idx="44939" formatCode="General">
                  <c:v>0.28710999999999998</c:v>
                </c:pt>
                <c:pt idx="44940" formatCode="General">
                  <c:v>0.28710999999999998</c:v>
                </c:pt>
                <c:pt idx="44941" formatCode="General">
                  <c:v>0.28710999999999998</c:v>
                </c:pt>
                <c:pt idx="44942" formatCode="General">
                  <c:v>0.28710999999999998</c:v>
                </c:pt>
                <c:pt idx="44943" formatCode="General">
                  <c:v>0.28710999999999998</c:v>
                </c:pt>
                <c:pt idx="44944" formatCode="General">
                  <c:v>0.28710999999999998</c:v>
                </c:pt>
                <c:pt idx="44945" formatCode="General">
                  <c:v>0.28710999999999998</c:v>
                </c:pt>
                <c:pt idx="44946" formatCode="General">
                  <c:v>0.28710999999999998</c:v>
                </c:pt>
                <c:pt idx="44947" formatCode="General">
                  <c:v>0.28710999999999998</c:v>
                </c:pt>
                <c:pt idx="44948" formatCode="General">
                  <c:v>0.28710999999999998</c:v>
                </c:pt>
                <c:pt idx="44949" formatCode="General">
                  <c:v>0.28710999999999998</c:v>
                </c:pt>
                <c:pt idx="44950" formatCode="General">
                  <c:v>0.28710999999999998</c:v>
                </c:pt>
                <c:pt idx="44951" formatCode="General">
                  <c:v>0.28710999999999998</c:v>
                </c:pt>
                <c:pt idx="44952" formatCode="General">
                  <c:v>0.28710999999999998</c:v>
                </c:pt>
                <c:pt idx="44953" formatCode="General">
                  <c:v>0.28710999999999998</c:v>
                </c:pt>
                <c:pt idx="44954" formatCode="General">
                  <c:v>0.28710999999999998</c:v>
                </c:pt>
                <c:pt idx="44955" formatCode="General">
                  <c:v>0.28710999999999998</c:v>
                </c:pt>
                <c:pt idx="44956" formatCode="General">
                  <c:v>0.28711999999999999</c:v>
                </c:pt>
                <c:pt idx="44957" formatCode="General">
                  <c:v>0.28711999999999999</c:v>
                </c:pt>
                <c:pt idx="44958" formatCode="General">
                  <c:v>0.28711999999999999</c:v>
                </c:pt>
                <c:pt idx="44959" formatCode="General">
                  <c:v>0.28711999999999999</c:v>
                </c:pt>
                <c:pt idx="44960" formatCode="General">
                  <c:v>0.28711999999999999</c:v>
                </c:pt>
                <c:pt idx="44961" formatCode="General">
                  <c:v>0.28711999999999999</c:v>
                </c:pt>
                <c:pt idx="44962" formatCode="General">
                  <c:v>0.28711999999999999</c:v>
                </c:pt>
                <c:pt idx="44963" formatCode="General">
                  <c:v>0.28711999999999999</c:v>
                </c:pt>
                <c:pt idx="44964" formatCode="General">
                  <c:v>0.28711999999999999</c:v>
                </c:pt>
                <c:pt idx="44965" formatCode="General">
                  <c:v>0.28711999999999999</c:v>
                </c:pt>
                <c:pt idx="44966" formatCode="General">
                  <c:v>0.28711999999999999</c:v>
                </c:pt>
                <c:pt idx="44967" formatCode="General">
                  <c:v>0.28711999999999999</c:v>
                </c:pt>
                <c:pt idx="44968" formatCode="General">
                  <c:v>0.28711999999999999</c:v>
                </c:pt>
                <c:pt idx="44969" formatCode="General">
                  <c:v>0.28711999999999999</c:v>
                </c:pt>
                <c:pt idx="44970" formatCode="General">
                  <c:v>0.28711999999999999</c:v>
                </c:pt>
                <c:pt idx="44971" formatCode="General">
                  <c:v>0.28711999999999999</c:v>
                </c:pt>
                <c:pt idx="44972" formatCode="General">
                  <c:v>0.28711999999999999</c:v>
                </c:pt>
                <c:pt idx="44973" formatCode="General">
                  <c:v>0.28711999999999999</c:v>
                </c:pt>
                <c:pt idx="44974" formatCode="General">
                  <c:v>0.28711999999999999</c:v>
                </c:pt>
                <c:pt idx="44975" formatCode="General">
                  <c:v>0.28711999999999999</c:v>
                </c:pt>
                <c:pt idx="44976" formatCode="General">
                  <c:v>0.28711999999999999</c:v>
                </c:pt>
                <c:pt idx="44977" formatCode="General">
                  <c:v>0.28711999999999999</c:v>
                </c:pt>
                <c:pt idx="44978" formatCode="General">
                  <c:v>0.28711999999999999</c:v>
                </c:pt>
                <c:pt idx="44979" formatCode="General">
                  <c:v>0.28711999999999999</c:v>
                </c:pt>
                <c:pt idx="44980" formatCode="General">
                  <c:v>0.28711999999999999</c:v>
                </c:pt>
                <c:pt idx="44981" formatCode="General">
                  <c:v>0.28711999999999999</c:v>
                </c:pt>
                <c:pt idx="44982" formatCode="General">
                  <c:v>0.28713</c:v>
                </c:pt>
                <c:pt idx="44983" formatCode="General">
                  <c:v>0.28713</c:v>
                </c:pt>
                <c:pt idx="44984" formatCode="General">
                  <c:v>0.28713</c:v>
                </c:pt>
                <c:pt idx="44985" formatCode="General">
                  <c:v>0.28713</c:v>
                </c:pt>
                <c:pt idx="44986" formatCode="General">
                  <c:v>0.28713</c:v>
                </c:pt>
                <c:pt idx="44987" formatCode="General">
                  <c:v>0.28713</c:v>
                </c:pt>
                <c:pt idx="44988" formatCode="General">
                  <c:v>0.28713</c:v>
                </c:pt>
                <c:pt idx="44989" formatCode="General">
                  <c:v>0.28713</c:v>
                </c:pt>
                <c:pt idx="44990" formatCode="General">
                  <c:v>0.28713</c:v>
                </c:pt>
                <c:pt idx="44991" formatCode="General">
                  <c:v>0.28713</c:v>
                </c:pt>
                <c:pt idx="44992" formatCode="General">
                  <c:v>0.28713</c:v>
                </c:pt>
                <c:pt idx="44993" formatCode="General">
                  <c:v>0.28713</c:v>
                </c:pt>
                <c:pt idx="44994" formatCode="General">
                  <c:v>0.28713</c:v>
                </c:pt>
                <c:pt idx="44995" formatCode="General">
                  <c:v>0.28713</c:v>
                </c:pt>
                <c:pt idx="44996" formatCode="General">
                  <c:v>0.28714000000000001</c:v>
                </c:pt>
                <c:pt idx="44997" formatCode="General">
                  <c:v>0.28714000000000001</c:v>
                </c:pt>
                <c:pt idx="44998" formatCode="General">
                  <c:v>0.28714000000000001</c:v>
                </c:pt>
                <c:pt idx="44999" formatCode="General">
                  <c:v>0.28714000000000001</c:v>
                </c:pt>
                <c:pt idx="45000" formatCode="General">
                  <c:v>0.28714000000000001</c:v>
                </c:pt>
                <c:pt idx="45001" formatCode="General">
                  <c:v>0.28714000000000001</c:v>
                </c:pt>
                <c:pt idx="45002" formatCode="General">
                  <c:v>0.28714000000000001</c:v>
                </c:pt>
                <c:pt idx="45003" formatCode="General">
                  <c:v>0.28714000000000001</c:v>
                </c:pt>
                <c:pt idx="45004" formatCode="General">
                  <c:v>0.28714000000000001</c:v>
                </c:pt>
                <c:pt idx="45005" formatCode="General">
                  <c:v>0.28714000000000001</c:v>
                </c:pt>
                <c:pt idx="45006" formatCode="General">
                  <c:v>0.28714000000000001</c:v>
                </c:pt>
                <c:pt idx="45007" formatCode="General">
                  <c:v>0.28715000000000002</c:v>
                </c:pt>
                <c:pt idx="45008" formatCode="General">
                  <c:v>0.28715000000000002</c:v>
                </c:pt>
                <c:pt idx="45009" formatCode="General">
                  <c:v>0.28715000000000002</c:v>
                </c:pt>
              </c:numCache>
            </c:numRef>
          </c:yVal>
          <c:smooth val="1"/>
          <c:extLst>
            <c:ext xmlns:c16="http://schemas.microsoft.com/office/drawing/2014/chart" uri="{C3380CC4-5D6E-409C-BE32-E72D297353CC}">
              <c16:uniqueId val="{00000000-F8B0-4BE0-9C39-013C4FF554F9}"/>
            </c:ext>
          </c:extLst>
        </c:ser>
        <c:dLbls>
          <c:showLegendKey val="0"/>
          <c:showVal val="0"/>
          <c:showCatName val="0"/>
          <c:showSerName val="0"/>
          <c:showPercent val="0"/>
          <c:showBubbleSize val="0"/>
        </c:dLbls>
        <c:axId val="997978968"/>
        <c:axId val="997979952"/>
      </c:scatterChart>
      <c:valAx>
        <c:axId val="997978968"/>
        <c:scaling>
          <c:orientation val="minMax"/>
          <c:max val="1.0000000000000002E-3"/>
          <c:min val="5.5000000000000014E-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1">
                    <a:solidFill>
                      <a:sysClr val="windowText" lastClr="000000"/>
                    </a:solidFill>
                  </a:rPr>
                  <a:t>Time in seconds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979952"/>
        <c:crosses val="autoZero"/>
        <c:crossBetween val="midCat"/>
      </c:valAx>
      <c:valAx>
        <c:axId val="997979952"/>
        <c:scaling>
          <c:orientation val="minMax"/>
          <c:max val="0.29500000000000004"/>
          <c:min val="0.2850000000000000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rPr>
                  <a:t>Normal Stress in MPa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9789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5/18/2021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5/18/2021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3CDE892C-FC94-4D4E-91CC-03C2DDA2F05C}" type="datetime1">
              <a:rPr lang="en-US" smtClean="0"/>
              <a:t>5/18/2021</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05BBB2F5-1CFD-734F-ABE1-989CF63E6F6C}"/>
              </a:ext>
            </a:extLst>
          </p:cNvPr>
          <p:cNvSpPr/>
          <p:nvPr userDrawn="1"/>
        </p:nvSpPr>
        <p:spPr>
          <a:xfrm>
            <a:off x="222250" y="75396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A45DDAA6-425D-4938-976F-8C40B1F5CAFF}" type="datetime1">
              <a:rPr lang="en-US" smtClean="0"/>
              <a:t>5/18/2021</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4574FFC-A36F-8E4D-8BF4-46017981DC53}"/>
              </a:ext>
            </a:extLst>
          </p:cNvPr>
          <p:cNvSpPr/>
          <p:nvPr userDrawn="1"/>
        </p:nvSpPr>
        <p:spPr>
          <a:xfrm>
            <a:off x="222250" y="75396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6F56F17E-549F-4AC3-8D3E-17895D6FE4D6}" type="datetime1">
              <a:rPr lang="en-US" smtClean="0"/>
              <a:t>5/18/2021</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32BF1D4-E824-42B0-ACD8-FFD5DB9F35C3}" type="datetime1">
              <a:rPr lang="en-US" smtClean="0"/>
              <a:t>5/18/2021</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1266310E-8FB2-4D48-8844-5C90BA5BEE25}"/>
              </a:ext>
            </a:extLst>
          </p:cNvPr>
          <p:cNvSpPr/>
          <p:nvPr userDrawn="1"/>
        </p:nvSpPr>
        <p:spPr>
          <a:xfrm>
            <a:off x="222250" y="75396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27868" b="27868"/>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899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599" b="36987"/>
          <a:stretch/>
        </p:blipFill>
        <p:spPr>
          <a:xfrm>
            <a:off x="-17762" y="817011"/>
            <a:ext cx="9189720" cy="2966102"/>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7822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0916" b="40730"/>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448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6134" b="3551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9996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39239" b="12407"/>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2101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7732" r="773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6F4BA56A-07CF-4946-B5F2-8034BF43B84B}" type="datetime1">
              <a:rPr lang="en-US" smtClean="0"/>
              <a:t>5/18/2021</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1" name="Rectangle 10">
            <a:extLst>
              <a:ext uri="{FF2B5EF4-FFF2-40B4-BE49-F238E27FC236}">
                <a16:creationId xmlns:a16="http://schemas.microsoft.com/office/drawing/2014/main" id="{B7E44ED3-4ABA-6C41-90D9-9ED5DAC05C7D}"/>
              </a:ext>
            </a:extLst>
          </p:cNvPr>
          <p:cNvSpPr/>
          <p:nvPr userDrawn="1"/>
        </p:nvSpPr>
        <p:spPr>
          <a:xfrm>
            <a:off x="222250" y="75396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15D1802A-6B74-40C7-BF7D-4C40C93340EA}" type="datetime1">
              <a:rPr lang="en-US" smtClean="0"/>
              <a:t>5/18/2021</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6" name="Rectangle 15">
            <a:extLst>
              <a:ext uri="{FF2B5EF4-FFF2-40B4-BE49-F238E27FC236}">
                <a16:creationId xmlns:a16="http://schemas.microsoft.com/office/drawing/2014/main" id="{AD29CBEF-609B-C742-8D4C-6C17B37D2A5C}"/>
              </a:ext>
            </a:extLst>
          </p:cNvPr>
          <p:cNvSpPr/>
          <p:nvPr userDrawn="1"/>
        </p:nvSpPr>
        <p:spPr>
          <a:xfrm>
            <a:off x="222250" y="75396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FEEBD048-BC9B-45E3-8CD9-19C2DEE42D80}" type="datetime1">
              <a:rPr lang="en-US" smtClean="0"/>
              <a:t>5/18/2021</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Nandhini Dhanaraj</a:t>
            </a:r>
          </a:p>
          <a:p>
            <a:r>
              <a:rPr lang="en-US" dirty="0"/>
              <a:t>18 May 2021	</a:t>
            </a:r>
          </a:p>
          <a:p>
            <a:endParaRPr lang="en-US" dirty="0"/>
          </a:p>
        </p:txBody>
      </p:sp>
      <p:sp>
        <p:nvSpPr>
          <p:cNvPr id="3" name="Text Placeholder 2"/>
          <p:cNvSpPr>
            <a:spLocks noGrp="1"/>
          </p:cNvSpPr>
          <p:nvPr>
            <p:ph type="body" sz="quarter" idx="11"/>
          </p:nvPr>
        </p:nvSpPr>
        <p:spPr/>
        <p:txBody>
          <a:bodyPr>
            <a:noAutofit/>
          </a:bodyPr>
          <a:lstStyle/>
          <a:p>
            <a:r>
              <a:rPr lang="en-US" dirty="0"/>
              <a:t>PIP-II Straight Ahead Beam Absorber</a:t>
            </a:r>
          </a:p>
          <a:p>
            <a:r>
              <a:rPr lang="en-US" dirty="0"/>
              <a:t>Final Design Review</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r>
              <a:rPr lang="en-US" sz="2000" dirty="0"/>
              <a:t>Based on the design criteria, Graphite was chosen to serve as the core of the absorber due to the following properties it exhibits.</a:t>
            </a:r>
          </a:p>
          <a:p>
            <a:pPr marL="0" indent="0">
              <a:buNone/>
            </a:pPr>
            <a:endParaRPr lang="en-US" sz="2000" dirty="0"/>
          </a:p>
          <a:p>
            <a:pPr>
              <a:buFont typeface="Arial" panose="020B0604020202020204" pitchFamily="34" charset="0"/>
              <a:buChar char="•"/>
            </a:pPr>
            <a:r>
              <a:rPr lang="en-US" sz="2000" dirty="0"/>
              <a:t>Low atomic number (Z=6) and low mass density (1820 kg/m^3) to absorb the beam, reduce interactions and limit residual radiation</a:t>
            </a:r>
          </a:p>
          <a:p>
            <a:pPr>
              <a:buFont typeface="Arial" panose="020B0604020202020204" pitchFamily="34" charset="0"/>
              <a:buChar char="•"/>
            </a:pPr>
            <a:endParaRPr lang="en-US" sz="2000" dirty="0"/>
          </a:p>
          <a:p>
            <a:pPr>
              <a:buFont typeface="Arial" panose="020B0604020202020204" pitchFamily="34" charset="0"/>
              <a:buChar char="•"/>
            </a:pPr>
            <a:r>
              <a:rPr lang="en-US" sz="2000" dirty="0"/>
              <a:t>High melting point (~3000 C) to withstand the thermal load from the beam</a:t>
            </a:r>
          </a:p>
          <a:p>
            <a:pPr>
              <a:buFont typeface="Arial" panose="020B0604020202020204" pitchFamily="34" charset="0"/>
              <a:buChar char="•"/>
            </a:pPr>
            <a:endParaRPr lang="en-US" sz="2000" dirty="0"/>
          </a:p>
          <a:p>
            <a:pPr>
              <a:buFont typeface="Arial" panose="020B0604020202020204" pitchFamily="34" charset="0"/>
              <a:buChar char="•"/>
            </a:pPr>
            <a:r>
              <a:rPr lang="en-US" sz="2000" dirty="0"/>
              <a:t>High oxidation temperature (~450 C)</a:t>
            </a:r>
          </a:p>
          <a:p>
            <a:pPr>
              <a:buFont typeface="Arial" panose="020B0604020202020204" pitchFamily="34" charset="0"/>
              <a:buChar char="•"/>
            </a:pPr>
            <a:endParaRPr lang="en-US" sz="2000" dirty="0"/>
          </a:p>
          <a:p>
            <a:pPr>
              <a:buFont typeface="Arial" panose="020B0604020202020204" pitchFamily="34" charset="0"/>
              <a:buChar char="•"/>
            </a:pPr>
            <a:r>
              <a:rPr lang="en-US" sz="2000" dirty="0"/>
              <a:t>Good thermal shock resistance</a:t>
            </a:r>
          </a:p>
          <a:p>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p:txBody>
          <a:bodyPr/>
          <a:lstStyle/>
          <a:p>
            <a:pPr algn="ctr"/>
            <a:r>
              <a:rPr lang="en-US" dirty="0"/>
              <a:t>Material Selection</a:t>
            </a:r>
          </a:p>
        </p:txBody>
      </p:sp>
      <p:sp>
        <p:nvSpPr>
          <p:cNvPr id="2" name="Date Placeholder 1">
            <a:extLst>
              <a:ext uri="{FF2B5EF4-FFF2-40B4-BE49-F238E27FC236}">
                <a16:creationId xmlns:a16="http://schemas.microsoft.com/office/drawing/2014/main" id="{4374CFF3-A33B-4D65-B841-1C133E4540B2}"/>
              </a:ext>
            </a:extLst>
          </p:cNvPr>
          <p:cNvSpPr>
            <a:spLocks noGrp="1"/>
          </p:cNvSpPr>
          <p:nvPr>
            <p:ph type="dt" sz="half" idx="2"/>
          </p:nvPr>
        </p:nvSpPr>
        <p:spPr/>
        <p:txBody>
          <a:bodyPr/>
          <a:lstStyle/>
          <a:p>
            <a:pPr>
              <a:defRPr/>
            </a:pPr>
            <a:fld id="{DCF63006-B6E7-40E8-9330-0D84BBEED5B8}" type="datetime1">
              <a:rPr lang="en-US" smtClean="0"/>
              <a:t>5/18/2021</a:t>
            </a:fld>
            <a:endParaRPr lang="en-US" dirty="0"/>
          </a:p>
        </p:txBody>
      </p:sp>
      <p:sp>
        <p:nvSpPr>
          <p:cNvPr id="4" name="Slide Number Placeholder 3">
            <a:extLst>
              <a:ext uri="{FF2B5EF4-FFF2-40B4-BE49-F238E27FC236}">
                <a16:creationId xmlns:a16="http://schemas.microsoft.com/office/drawing/2014/main" id="{64CA79DD-5742-4C05-BD2F-2104050CF9AE}"/>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1751720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p:txBody>
          <a:bodyPr/>
          <a:lstStyle/>
          <a:p>
            <a:pPr algn="ctr"/>
            <a:r>
              <a:rPr lang="en-US" dirty="0"/>
              <a:t>Iterative Design Process</a:t>
            </a:r>
          </a:p>
        </p:txBody>
      </p:sp>
      <p:sp>
        <p:nvSpPr>
          <p:cNvPr id="2" name="Date Placeholder 1">
            <a:extLst>
              <a:ext uri="{FF2B5EF4-FFF2-40B4-BE49-F238E27FC236}">
                <a16:creationId xmlns:a16="http://schemas.microsoft.com/office/drawing/2014/main" id="{4374CFF3-A33B-4D65-B841-1C133E4540B2}"/>
              </a:ext>
            </a:extLst>
          </p:cNvPr>
          <p:cNvSpPr>
            <a:spLocks noGrp="1"/>
          </p:cNvSpPr>
          <p:nvPr>
            <p:ph type="dt" sz="half" idx="2"/>
          </p:nvPr>
        </p:nvSpPr>
        <p:spPr/>
        <p:txBody>
          <a:bodyPr/>
          <a:lstStyle/>
          <a:p>
            <a:pPr>
              <a:defRPr/>
            </a:pPr>
            <a:fld id="{DCF63006-B6E7-40E8-9330-0D84BBEED5B8}" type="datetime1">
              <a:rPr lang="en-US" smtClean="0"/>
              <a:t>5/18/2021</a:t>
            </a:fld>
            <a:endParaRPr lang="en-US" dirty="0"/>
          </a:p>
        </p:txBody>
      </p:sp>
      <p:sp>
        <p:nvSpPr>
          <p:cNvPr id="4" name="Slide Number Placeholder 3">
            <a:extLst>
              <a:ext uri="{FF2B5EF4-FFF2-40B4-BE49-F238E27FC236}">
                <a16:creationId xmlns:a16="http://schemas.microsoft.com/office/drawing/2014/main" id="{64CA79DD-5742-4C05-BD2F-2104050CF9AE}"/>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5" name="Rectangle: Rounded Corners 4">
            <a:extLst>
              <a:ext uri="{FF2B5EF4-FFF2-40B4-BE49-F238E27FC236}">
                <a16:creationId xmlns:a16="http://schemas.microsoft.com/office/drawing/2014/main" id="{742028E0-B4E7-4EFE-B7EE-CC44D4091300}"/>
              </a:ext>
            </a:extLst>
          </p:cNvPr>
          <p:cNvSpPr/>
          <p:nvPr/>
        </p:nvSpPr>
        <p:spPr>
          <a:xfrm>
            <a:off x="3373515" y="870012"/>
            <a:ext cx="2050742" cy="7190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t>Propose a Conceptual Design </a:t>
            </a:r>
          </a:p>
        </p:txBody>
      </p:sp>
      <p:cxnSp>
        <p:nvCxnSpPr>
          <p:cNvPr id="8" name="Straight Arrow Connector 7">
            <a:extLst>
              <a:ext uri="{FF2B5EF4-FFF2-40B4-BE49-F238E27FC236}">
                <a16:creationId xmlns:a16="http://schemas.microsoft.com/office/drawing/2014/main" id="{A5E9F327-CC4E-459E-AEFE-09B747B7D60E}"/>
              </a:ext>
            </a:extLst>
          </p:cNvPr>
          <p:cNvCxnSpPr>
            <a:stCxn id="5" idx="2"/>
          </p:cNvCxnSpPr>
          <p:nvPr/>
        </p:nvCxnSpPr>
        <p:spPr>
          <a:xfrm>
            <a:off x="4398886" y="1589103"/>
            <a:ext cx="0" cy="3373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Rectangle: Rounded Corners 8">
            <a:extLst>
              <a:ext uri="{FF2B5EF4-FFF2-40B4-BE49-F238E27FC236}">
                <a16:creationId xmlns:a16="http://schemas.microsoft.com/office/drawing/2014/main" id="{835CBC00-8525-4D1D-AF2F-91A14B1237D3}"/>
              </a:ext>
            </a:extLst>
          </p:cNvPr>
          <p:cNvSpPr/>
          <p:nvPr/>
        </p:nvSpPr>
        <p:spPr>
          <a:xfrm>
            <a:off x="3373515" y="1926454"/>
            <a:ext cx="2050742" cy="7190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t>Perform MARS Simulations</a:t>
            </a:r>
          </a:p>
        </p:txBody>
      </p:sp>
      <p:sp>
        <p:nvSpPr>
          <p:cNvPr id="10" name="Diamond 9">
            <a:extLst>
              <a:ext uri="{FF2B5EF4-FFF2-40B4-BE49-F238E27FC236}">
                <a16:creationId xmlns:a16="http://schemas.microsoft.com/office/drawing/2014/main" id="{1670E530-F2BB-4E29-8727-46EEC7F72C19}"/>
              </a:ext>
            </a:extLst>
          </p:cNvPr>
          <p:cNvSpPr/>
          <p:nvPr/>
        </p:nvSpPr>
        <p:spPr>
          <a:xfrm>
            <a:off x="3089430" y="4034899"/>
            <a:ext cx="2618912" cy="135384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t>Is the design acceptable?</a:t>
            </a:r>
          </a:p>
        </p:txBody>
      </p:sp>
      <p:cxnSp>
        <p:nvCxnSpPr>
          <p:cNvPr id="11" name="Straight Arrow Connector 10">
            <a:extLst>
              <a:ext uri="{FF2B5EF4-FFF2-40B4-BE49-F238E27FC236}">
                <a16:creationId xmlns:a16="http://schemas.microsoft.com/office/drawing/2014/main" id="{6A7BE17A-33E5-48A6-9DE8-40A5F3238602}"/>
              </a:ext>
            </a:extLst>
          </p:cNvPr>
          <p:cNvCxnSpPr/>
          <p:nvPr/>
        </p:nvCxnSpPr>
        <p:spPr>
          <a:xfrm>
            <a:off x="4385569" y="3701987"/>
            <a:ext cx="0" cy="3373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Rectangle: Rounded Corners 11">
            <a:extLst>
              <a:ext uri="{FF2B5EF4-FFF2-40B4-BE49-F238E27FC236}">
                <a16:creationId xmlns:a16="http://schemas.microsoft.com/office/drawing/2014/main" id="{DCD5C259-FBAE-48E7-8927-B836C523A743}"/>
              </a:ext>
            </a:extLst>
          </p:cNvPr>
          <p:cNvSpPr/>
          <p:nvPr/>
        </p:nvSpPr>
        <p:spPr>
          <a:xfrm>
            <a:off x="3373515" y="2982896"/>
            <a:ext cx="2050742" cy="7190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t>Perform Thermal Simulations (FEA)</a:t>
            </a:r>
          </a:p>
        </p:txBody>
      </p:sp>
      <p:cxnSp>
        <p:nvCxnSpPr>
          <p:cNvPr id="13" name="Straight Arrow Connector 12">
            <a:extLst>
              <a:ext uri="{FF2B5EF4-FFF2-40B4-BE49-F238E27FC236}">
                <a16:creationId xmlns:a16="http://schemas.microsoft.com/office/drawing/2014/main" id="{BC891F32-3F25-4EFF-BC27-04F23EEF563C}"/>
              </a:ext>
            </a:extLst>
          </p:cNvPr>
          <p:cNvCxnSpPr/>
          <p:nvPr/>
        </p:nvCxnSpPr>
        <p:spPr>
          <a:xfrm>
            <a:off x="4398886" y="2645545"/>
            <a:ext cx="0" cy="3373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E53BE32D-5CAE-4FC6-98CE-2ECCB667B172}"/>
              </a:ext>
            </a:extLst>
          </p:cNvPr>
          <p:cNvCxnSpPr>
            <a:stCxn id="10" idx="1"/>
          </p:cNvCxnSpPr>
          <p:nvPr/>
        </p:nvCxnSpPr>
        <p:spPr>
          <a:xfrm flipH="1">
            <a:off x="1811045" y="4711823"/>
            <a:ext cx="1278385" cy="22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0F893785-58D9-45CA-AE54-22DCB3DBFD07}"/>
              </a:ext>
            </a:extLst>
          </p:cNvPr>
          <p:cNvSpPr txBox="1"/>
          <p:nvPr/>
        </p:nvSpPr>
        <p:spPr>
          <a:xfrm>
            <a:off x="2005403" y="4311712"/>
            <a:ext cx="941034" cy="369332"/>
          </a:xfrm>
          <a:prstGeom prst="rect">
            <a:avLst/>
          </a:prstGeom>
          <a:noFill/>
        </p:spPr>
        <p:txBody>
          <a:bodyPr wrap="square" rtlCol="0">
            <a:spAutoFit/>
          </a:bodyPr>
          <a:lstStyle/>
          <a:p>
            <a:pPr algn="ctr"/>
            <a:r>
              <a:rPr lang="en-US" sz="1800" dirty="0"/>
              <a:t>No</a:t>
            </a:r>
          </a:p>
        </p:txBody>
      </p:sp>
      <p:cxnSp>
        <p:nvCxnSpPr>
          <p:cNvPr id="18" name="Straight Connector 17">
            <a:extLst>
              <a:ext uri="{FF2B5EF4-FFF2-40B4-BE49-F238E27FC236}">
                <a16:creationId xmlns:a16="http://schemas.microsoft.com/office/drawing/2014/main" id="{C63144E4-D65B-45A9-B3C8-0EBA0C3F754F}"/>
              </a:ext>
            </a:extLst>
          </p:cNvPr>
          <p:cNvCxnSpPr>
            <a:cxnSpLocks/>
          </p:cNvCxnSpPr>
          <p:nvPr/>
        </p:nvCxnSpPr>
        <p:spPr>
          <a:xfrm>
            <a:off x="1796296" y="2272683"/>
            <a:ext cx="24273" cy="244136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556A6796-B4C3-4B7A-92FC-5D57DA58AFE8}"/>
              </a:ext>
            </a:extLst>
          </p:cNvPr>
          <p:cNvCxnSpPr>
            <a:cxnSpLocks/>
            <a:endCxn id="9" idx="1"/>
          </p:cNvCxnSpPr>
          <p:nvPr/>
        </p:nvCxnSpPr>
        <p:spPr>
          <a:xfrm>
            <a:off x="1796296" y="2286000"/>
            <a:ext cx="157721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5F527E0F-735C-43EE-9971-580FCA534272}"/>
              </a:ext>
            </a:extLst>
          </p:cNvPr>
          <p:cNvSpPr txBox="1"/>
          <p:nvPr/>
        </p:nvSpPr>
        <p:spPr>
          <a:xfrm>
            <a:off x="636588" y="3019275"/>
            <a:ext cx="1361164" cy="646331"/>
          </a:xfrm>
          <a:prstGeom prst="rect">
            <a:avLst/>
          </a:prstGeom>
          <a:noFill/>
        </p:spPr>
        <p:txBody>
          <a:bodyPr wrap="square" rtlCol="0">
            <a:spAutoFit/>
          </a:bodyPr>
          <a:lstStyle/>
          <a:p>
            <a:r>
              <a:rPr lang="en-US" sz="1800" dirty="0"/>
              <a:t>Propose a re-design</a:t>
            </a:r>
          </a:p>
        </p:txBody>
      </p:sp>
      <p:cxnSp>
        <p:nvCxnSpPr>
          <p:cNvPr id="35" name="Straight Arrow Connector 34">
            <a:extLst>
              <a:ext uri="{FF2B5EF4-FFF2-40B4-BE49-F238E27FC236}">
                <a16:creationId xmlns:a16="http://schemas.microsoft.com/office/drawing/2014/main" id="{9EA1A37B-3F73-4BEE-9842-D07B831FC82B}"/>
              </a:ext>
            </a:extLst>
          </p:cNvPr>
          <p:cNvCxnSpPr>
            <a:cxnSpLocks/>
            <a:stCxn id="10" idx="3"/>
          </p:cNvCxnSpPr>
          <p:nvPr/>
        </p:nvCxnSpPr>
        <p:spPr>
          <a:xfrm>
            <a:off x="5708342" y="4711823"/>
            <a:ext cx="2068798" cy="22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0AFBC5FE-5C7D-435C-943B-5CFA0BEE4D56}"/>
              </a:ext>
            </a:extLst>
          </p:cNvPr>
          <p:cNvCxnSpPr>
            <a:cxnSpLocks/>
          </p:cNvCxnSpPr>
          <p:nvPr/>
        </p:nvCxnSpPr>
        <p:spPr>
          <a:xfrm>
            <a:off x="7768260" y="2286000"/>
            <a:ext cx="0" cy="2440742"/>
          </a:xfrm>
          <a:prstGeom prst="line">
            <a:avLst/>
          </a:prstGeom>
        </p:spPr>
        <p:style>
          <a:lnRef idx="2">
            <a:schemeClr val="dk1"/>
          </a:lnRef>
          <a:fillRef idx="0">
            <a:schemeClr val="dk1"/>
          </a:fillRef>
          <a:effectRef idx="1">
            <a:schemeClr val="dk1"/>
          </a:effectRef>
          <a:fontRef idx="minor">
            <a:schemeClr val="tx1"/>
          </a:fontRef>
        </p:style>
      </p:cxnSp>
      <p:sp>
        <p:nvSpPr>
          <p:cNvPr id="38" name="TextBox 37">
            <a:extLst>
              <a:ext uri="{FF2B5EF4-FFF2-40B4-BE49-F238E27FC236}">
                <a16:creationId xmlns:a16="http://schemas.microsoft.com/office/drawing/2014/main" id="{B21C2C24-D9E4-4C9B-940B-647F9F862308}"/>
              </a:ext>
            </a:extLst>
          </p:cNvPr>
          <p:cNvSpPr txBox="1"/>
          <p:nvPr/>
        </p:nvSpPr>
        <p:spPr>
          <a:xfrm>
            <a:off x="7768260" y="2737837"/>
            <a:ext cx="1297751" cy="923330"/>
          </a:xfrm>
          <a:prstGeom prst="rect">
            <a:avLst/>
          </a:prstGeom>
          <a:noFill/>
        </p:spPr>
        <p:txBody>
          <a:bodyPr wrap="square" rtlCol="0">
            <a:spAutoFit/>
          </a:bodyPr>
          <a:lstStyle/>
          <a:p>
            <a:r>
              <a:rPr lang="en-US" sz="1800" dirty="0"/>
              <a:t>Propose an optimized design</a:t>
            </a:r>
          </a:p>
        </p:txBody>
      </p:sp>
      <p:cxnSp>
        <p:nvCxnSpPr>
          <p:cNvPr id="40" name="Straight Arrow Connector 39">
            <a:extLst>
              <a:ext uri="{FF2B5EF4-FFF2-40B4-BE49-F238E27FC236}">
                <a16:creationId xmlns:a16="http://schemas.microsoft.com/office/drawing/2014/main" id="{D7AB0653-F442-4A94-8961-4F749EDB8048}"/>
              </a:ext>
            </a:extLst>
          </p:cNvPr>
          <p:cNvCxnSpPr/>
          <p:nvPr/>
        </p:nvCxnSpPr>
        <p:spPr>
          <a:xfrm>
            <a:off x="4398886" y="5378386"/>
            <a:ext cx="0" cy="3373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8700162E-1F48-4022-A076-A3F3FFFC8D97}"/>
              </a:ext>
            </a:extLst>
          </p:cNvPr>
          <p:cNvSpPr txBox="1"/>
          <p:nvPr/>
        </p:nvSpPr>
        <p:spPr>
          <a:xfrm>
            <a:off x="4253674" y="5362395"/>
            <a:ext cx="941034" cy="369332"/>
          </a:xfrm>
          <a:prstGeom prst="rect">
            <a:avLst/>
          </a:prstGeom>
          <a:noFill/>
        </p:spPr>
        <p:txBody>
          <a:bodyPr wrap="square" rtlCol="0">
            <a:spAutoFit/>
          </a:bodyPr>
          <a:lstStyle/>
          <a:p>
            <a:pPr algn="ctr"/>
            <a:r>
              <a:rPr lang="en-US" sz="1800" dirty="0"/>
              <a:t>Yes</a:t>
            </a:r>
          </a:p>
        </p:txBody>
      </p:sp>
      <p:sp>
        <p:nvSpPr>
          <p:cNvPr id="43" name="Flowchart: Terminator 42">
            <a:extLst>
              <a:ext uri="{FF2B5EF4-FFF2-40B4-BE49-F238E27FC236}">
                <a16:creationId xmlns:a16="http://schemas.microsoft.com/office/drawing/2014/main" id="{F994FA26-5F21-4041-86B9-E81950D2ACCF}"/>
              </a:ext>
            </a:extLst>
          </p:cNvPr>
          <p:cNvSpPr/>
          <p:nvPr/>
        </p:nvSpPr>
        <p:spPr>
          <a:xfrm>
            <a:off x="3151573" y="5715737"/>
            <a:ext cx="2618912" cy="596286"/>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t>Design Complete</a:t>
            </a:r>
          </a:p>
        </p:txBody>
      </p:sp>
      <p:sp>
        <p:nvSpPr>
          <p:cNvPr id="44" name="TextBox 43">
            <a:extLst>
              <a:ext uri="{FF2B5EF4-FFF2-40B4-BE49-F238E27FC236}">
                <a16:creationId xmlns:a16="http://schemas.microsoft.com/office/drawing/2014/main" id="{A02B0001-21DF-44D0-AAFA-984B633914A4}"/>
              </a:ext>
            </a:extLst>
          </p:cNvPr>
          <p:cNvSpPr txBox="1"/>
          <p:nvPr/>
        </p:nvSpPr>
        <p:spPr>
          <a:xfrm>
            <a:off x="5807267" y="4049633"/>
            <a:ext cx="1818058" cy="646331"/>
          </a:xfrm>
          <a:prstGeom prst="rect">
            <a:avLst/>
          </a:prstGeom>
          <a:noFill/>
        </p:spPr>
        <p:txBody>
          <a:bodyPr wrap="square" rtlCol="0">
            <a:spAutoFit/>
          </a:bodyPr>
          <a:lstStyle/>
          <a:p>
            <a:pPr algn="ctr"/>
            <a:r>
              <a:rPr lang="en-US" sz="1800" dirty="0"/>
              <a:t>If Room available for Optimization</a:t>
            </a:r>
          </a:p>
        </p:txBody>
      </p:sp>
      <p:cxnSp>
        <p:nvCxnSpPr>
          <p:cNvPr id="48" name="Straight Arrow Connector 47">
            <a:extLst>
              <a:ext uri="{FF2B5EF4-FFF2-40B4-BE49-F238E27FC236}">
                <a16:creationId xmlns:a16="http://schemas.microsoft.com/office/drawing/2014/main" id="{8B251E55-4616-4F27-8AE5-2A44FB960A1A}"/>
              </a:ext>
            </a:extLst>
          </p:cNvPr>
          <p:cNvCxnSpPr>
            <a:cxnSpLocks/>
            <a:endCxn id="9" idx="3"/>
          </p:cNvCxnSpPr>
          <p:nvPr/>
        </p:nvCxnSpPr>
        <p:spPr>
          <a:xfrm flipH="1">
            <a:off x="5424257" y="2286000"/>
            <a:ext cx="234400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37263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p:txBody>
          <a:bodyPr/>
          <a:lstStyle/>
          <a:p>
            <a:pPr algn="ctr"/>
            <a:r>
              <a:rPr lang="en-US" dirty="0"/>
              <a:t>Optimized Design</a:t>
            </a:r>
          </a:p>
        </p:txBody>
      </p:sp>
      <p:pic>
        <p:nvPicPr>
          <p:cNvPr id="2" name="Picture 1">
            <a:extLst>
              <a:ext uri="{FF2B5EF4-FFF2-40B4-BE49-F238E27FC236}">
                <a16:creationId xmlns:a16="http://schemas.microsoft.com/office/drawing/2014/main" id="{FD5680F7-A68B-4C04-95AC-B5B571218421}"/>
              </a:ext>
            </a:extLst>
          </p:cNvPr>
          <p:cNvPicPr>
            <a:picLocks noChangeAspect="1"/>
          </p:cNvPicPr>
          <p:nvPr/>
        </p:nvPicPr>
        <p:blipFill>
          <a:blip r:embed="rId2"/>
          <a:stretch>
            <a:fillRect/>
          </a:stretch>
        </p:blipFill>
        <p:spPr>
          <a:xfrm>
            <a:off x="0" y="870012"/>
            <a:ext cx="3736601" cy="3057219"/>
          </a:xfrm>
          <a:prstGeom prst="rect">
            <a:avLst/>
          </a:prstGeom>
        </p:spPr>
      </p:pic>
      <p:pic>
        <p:nvPicPr>
          <p:cNvPr id="5" name="Picture 4">
            <a:extLst>
              <a:ext uri="{FF2B5EF4-FFF2-40B4-BE49-F238E27FC236}">
                <a16:creationId xmlns:a16="http://schemas.microsoft.com/office/drawing/2014/main" id="{C9A2421B-086F-41C3-B150-A6F402C8309A}"/>
              </a:ext>
            </a:extLst>
          </p:cNvPr>
          <p:cNvPicPr/>
          <p:nvPr/>
        </p:nvPicPr>
        <p:blipFill>
          <a:blip r:embed="rId3"/>
          <a:stretch>
            <a:fillRect/>
          </a:stretch>
        </p:blipFill>
        <p:spPr>
          <a:xfrm>
            <a:off x="4188385" y="1119126"/>
            <a:ext cx="4533584" cy="2928937"/>
          </a:xfrm>
          <a:prstGeom prst="rect">
            <a:avLst/>
          </a:prstGeom>
        </p:spPr>
      </p:pic>
      <p:pic>
        <p:nvPicPr>
          <p:cNvPr id="4" name="Picture 3">
            <a:extLst>
              <a:ext uri="{FF2B5EF4-FFF2-40B4-BE49-F238E27FC236}">
                <a16:creationId xmlns:a16="http://schemas.microsoft.com/office/drawing/2014/main" id="{F1E68B23-FE2F-4ADB-87EA-470906453E23}"/>
              </a:ext>
            </a:extLst>
          </p:cNvPr>
          <p:cNvPicPr>
            <a:picLocks noChangeAspect="1"/>
          </p:cNvPicPr>
          <p:nvPr/>
        </p:nvPicPr>
        <p:blipFill>
          <a:blip r:embed="rId4"/>
          <a:stretch>
            <a:fillRect/>
          </a:stretch>
        </p:blipFill>
        <p:spPr>
          <a:xfrm>
            <a:off x="131754" y="4168898"/>
            <a:ext cx="2095500" cy="2143125"/>
          </a:xfrm>
          <a:prstGeom prst="rect">
            <a:avLst/>
          </a:prstGeom>
        </p:spPr>
      </p:pic>
      <p:sp>
        <p:nvSpPr>
          <p:cNvPr id="8" name="Oval 7">
            <a:extLst>
              <a:ext uri="{FF2B5EF4-FFF2-40B4-BE49-F238E27FC236}">
                <a16:creationId xmlns:a16="http://schemas.microsoft.com/office/drawing/2014/main" id="{2AD71420-0F46-4173-8868-34BAB9DADEEE}"/>
              </a:ext>
            </a:extLst>
          </p:cNvPr>
          <p:cNvSpPr/>
          <p:nvPr/>
        </p:nvSpPr>
        <p:spPr>
          <a:xfrm>
            <a:off x="2541270" y="990600"/>
            <a:ext cx="430530" cy="430530"/>
          </a:xfrm>
          <a:prstGeom prst="ellipse">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a:t>
            </a:r>
            <a:endParaRPr kumimoji="0" lang="en-US"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9" name="Oval 8">
            <a:extLst>
              <a:ext uri="{FF2B5EF4-FFF2-40B4-BE49-F238E27FC236}">
                <a16:creationId xmlns:a16="http://schemas.microsoft.com/office/drawing/2014/main" id="{7C422709-80B0-4BBF-B9E1-988938C25F6C}"/>
              </a:ext>
            </a:extLst>
          </p:cNvPr>
          <p:cNvSpPr/>
          <p:nvPr/>
        </p:nvSpPr>
        <p:spPr>
          <a:xfrm>
            <a:off x="3041717" y="2161905"/>
            <a:ext cx="430530" cy="40767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rPr>
              <a:t>2</a:t>
            </a:r>
            <a:endParaRPr lang="en-US" sz="1200">
              <a:effectLst/>
              <a:latin typeface="Times New Roman" panose="02020603050405020304" pitchFamily="18" charset="0"/>
              <a:ea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B86B6402-2C8C-46A6-B2E4-9EA8374010DD}"/>
              </a:ext>
            </a:extLst>
          </p:cNvPr>
          <p:cNvCxnSpPr/>
          <p:nvPr/>
        </p:nvCxnSpPr>
        <p:spPr>
          <a:xfrm flipH="1">
            <a:off x="2329187" y="1267454"/>
            <a:ext cx="228600" cy="381000"/>
          </a:xfrm>
          <a:prstGeom prst="straightConnector1">
            <a:avLst/>
          </a:prstGeom>
          <a:noFill/>
          <a:ln w="25400" cap="flat" cmpd="sng" algn="ctr">
            <a:solidFill>
              <a:srgbClr val="FF0000"/>
            </a:solidFill>
            <a:prstDash val="solid"/>
            <a:tailEnd type="triangle"/>
          </a:ln>
          <a:effectLst/>
        </p:spPr>
      </p:cxnSp>
      <p:cxnSp>
        <p:nvCxnSpPr>
          <p:cNvPr id="11" name="Straight Arrow Connector 10">
            <a:extLst>
              <a:ext uri="{FF2B5EF4-FFF2-40B4-BE49-F238E27FC236}">
                <a16:creationId xmlns:a16="http://schemas.microsoft.com/office/drawing/2014/main" id="{3CDF1F62-FB8B-494B-BDE8-50FCB0A9AFCB}"/>
              </a:ext>
            </a:extLst>
          </p:cNvPr>
          <p:cNvCxnSpPr/>
          <p:nvPr/>
        </p:nvCxnSpPr>
        <p:spPr>
          <a:xfrm flipH="1" flipV="1">
            <a:off x="1723646" y="1902424"/>
            <a:ext cx="1341120" cy="506730"/>
          </a:xfrm>
          <a:prstGeom prst="straightConnector1">
            <a:avLst/>
          </a:prstGeom>
          <a:noFill/>
          <a:ln w="25400" cap="flat" cmpd="sng" algn="ctr">
            <a:solidFill>
              <a:srgbClr val="FF0000"/>
            </a:solidFill>
            <a:prstDash val="solid"/>
            <a:miter lim="800000"/>
            <a:tailEnd type="triangle"/>
          </a:ln>
          <a:effectLst/>
        </p:spPr>
      </p:cxnSp>
      <p:cxnSp>
        <p:nvCxnSpPr>
          <p:cNvPr id="12" name="Straight Arrow Connector 11">
            <a:extLst>
              <a:ext uri="{FF2B5EF4-FFF2-40B4-BE49-F238E27FC236}">
                <a16:creationId xmlns:a16="http://schemas.microsoft.com/office/drawing/2014/main" id="{2C5195D5-7332-40F2-8438-01E4F3439E10}"/>
              </a:ext>
            </a:extLst>
          </p:cNvPr>
          <p:cNvCxnSpPr>
            <a:cxnSpLocks/>
            <a:stCxn id="9" idx="4"/>
          </p:cNvCxnSpPr>
          <p:nvPr/>
        </p:nvCxnSpPr>
        <p:spPr>
          <a:xfrm flipH="1">
            <a:off x="2329188" y="2569575"/>
            <a:ext cx="927794" cy="370772"/>
          </a:xfrm>
          <a:prstGeom prst="straightConnector1">
            <a:avLst/>
          </a:prstGeom>
          <a:noFill/>
          <a:ln w="25400" cap="flat" cmpd="sng" algn="ctr">
            <a:solidFill>
              <a:srgbClr val="FF0000"/>
            </a:solidFill>
            <a:prstDash val="solid"/>
            <a:miter lim="800000"/>
            <a:tailEnd type="triangle"/>
          </a:ln>
          <a:effectLst/>
        </p:spPr>
      </p:cxnSp>
      <p:cxnSp>
        <p:nvCxnSpPr>
          <p:cNvPr id="13" name="Straight Arrow Connector 12">
            <a:extLst>
              <a:ext uri="{FF2B5EF4-FFF2-40B4-BE49-F238E27FC236}">
                <a16:creationId xmlns:a16="http://schemas.microsoft.com/office/drawing/2014/main" id="{1D57EF15-911A-4AA8-9A9B-12E1E8B40BF2}"/>
              </a:ext>
            </a:extLst>
          </p:cNvPr>
          <p:cNvCxnSpPr/>
          <p:nvPr/>
        </p:nvCxnSpPr>
        <p:spPr>
          <a:xfrm>
            <a:off x="2817481" y="1421130"/>
            <a:ext cx="45085" cy="579120"/>
          </a:xfrm>
          <a:prstGeom prst="straightConnector1">
            <a:avLst/>
          </a:prstGeom>
          <a:noFill/>
          <a:ln w="25400" cap="flat" cmpd="sng" algn="ctr">
            <a:solidFill>
              <a:srgbClr val="FF0000"/>
            </a:solidFill>
            <a:prstDash val="solid"/>
            <a:miter lim="800000"/>
            <a:tailEnd type="triangle"/>
          </a:ln>
          <a:effectLst/>
        </p:spPr>
      </p:cxnSp>
      <p:cxnSp>
        <p:nvCxnSpPr>
          <p:cNvPr id="14" name="Straight Arrow Connector 13">
            <a:extLst>
              <a:ext uri="{FF2B5EF4-FFF2-40B4-BE49-F238E27FC236}">
                <a16:creationId xmlns:a16="http://schemas.microsoft.com/office/drawing/2014/main" id="{B3DF7C71-EB12-490C-B0D6-44ECECD0DB8B}"/>
              </a:ext>
            </a:extLst>
          </p:cNvPr>
          <p:cNvCxnSpPr>
            <a:cxnSpLocks/>
            <a:stCxn id="8" idx="2"/>
          </p:cNvCxnSpPr>
          <p:nvPr/>
        </p:nvCxnSpPr>
        <p:spPr>
          <a:xfrm flipH="1">
            <a:off x="1631788" y="1205865"/>
            <a:ext cx="909482" cy="101760"/>
          </a:xfrm>
          <a:prstGeom prst="straightConnector1">
            <a:avLst/>
          </a:prstGeom>
          <a:noFill/>
          <a:ln w="25400" cap="flat" cmpd="sng" algn="ctr">
            <a:solidFill>
              <a:srgbClr val="FF0000"/>
            </a:solidFill>
            <a:prstDash val="solid"/>
            <a:miter lim="800000"/>
            <a:tailEnd type="triangle"/>
          </a:ln>
          <a:effectLst/>
        </p:spPr>
      </p:cxnSp>
      <p:sp>
        <p:nvSpPr>
          <p:cNvPr id="15" name="Oval 14">
            <a:extLst>
              <a:ext uri="{FF2B5EF4-FFF2-40B4-BE49-F238E27FC236}">
                <a16:creationId xmlns:a16="http://schemas.microsoft.com/office/drawing/2014/main" id="{CFDC3914-DAD4-4157-9B4D-2E211499A0CD}"/>
              </a:ext>
            </a:extLst>
          </p:cNvPr>
          <p:cNvSpPr/>
          <p:nvPr/>
        </p:nvSpPr>
        <p:spPr>
          <a:xfrm>
            <a:off x="6103592" y="2827941"/>
            <a:ext cx="430530" cy="40767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rPr>
              <a:t>3</a:t>
            </a:r>
            <a:endParaRPr lang="en-US" sz="1200">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984AB15-0C6F-4B47-BBE8-901A73760FF0}"/>
              </a:ext>
            </a:extLst>
          </p:cNvPr>
          <p:cNvSpPr/>
          <p:nvPr/>
        </p:nvSpPr>
        <p:spPr>
          <a:xfrm>
            <a:off x="7663815" y="1693545"/>
            <a:ext cx="430530" cy="40767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rPr>
              <a:t>3</a:t>
            </a:r>
            <a:endParaRPr lang="en-US" sz="1200">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id="{85686686-0EEE-4646-BB02-1EBEE4477601}"/>
              </a:ext>
            </a:extLst>
          </p:cNvPr>
          <p:cNvSpPr/>
          <p:nvPr/>
        </p:nvSpPr>
        <p:spPr>
          <a:xfrm>
            <a:off x="2371708" y="3679982"/>
            <a:ext cx="430530" cy="40767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05FAA058-B0DE-4448-A790-F83DEA84D8CC}"/>
              </a:ext>
            </a:extLst>
          </p:cNvPr>
          <p:cNvCxnSpPr>
            <a:cxnSpLocks/>
            <a:stCxn id="17" idx="2"/>
          </p:cNvCxnSpPr>
          <p:nvPr/>
        </p:nvCxnSpPr>
        <p:spPr>
          <a:xfrm flipH="1" flipV="1">
            <a:off x="1121290" y="3679581"/>
            <a:ext cx="1250418" cy="204236"/>
          </a:xfrm>
          <a:prstGeom prst="straightConnector1">
            <a:avLst/>
          </a:prstGeom>
          <a:noFill/>
          <a:ln w="25400" cap="flat" cmpd="sng" algn="ctr">
            <a:solidFill>
              <a:srgbClr val="FF0000"/>
            </a:solidFill>
            <a:prstDash val="solid"/>
            <a:miter lim="800000"/>
            <a:tailEnd type="triangle"/>
          </a:ln>
          <a:effectLst/>
        </p:spPr>
      </p:cxnSp>
      <p:sp>
        <p:nvSpPr>
          <p:cNvPr id="19" name="Oval 18">
            <a:extLst>
              <a:ext uri="{FF2B5EF4-FFF2-40B4-BE49-F238E27FC236}">
                <a16:creationId xmlns:a16="http://schemas.microsoft.com/office/drawing/2014/main" id="{06901386-C0B0-4ACB-BE22-BBA819210FFD}"/>
              </a:ext>
            </a:extLst>
          </p:cNvPr>
          <p:cNvSpPr/>
          <p:nvPr/>
        </p:nvSpPr>
        <p:spPr>
          <a:xfrm>
            <a:off x="5462062" y="3697291"/>
            <a:ext cx="430530" cy="40767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D0AE4C20-2ECA-4547-85A3-5E1AC0CC6574}"/>
              </a:ext>
            </a:extLst>
          </p:cNvPr>
          <p:cNvSpPr/>
          <p:nvPr/>
        </p:nvSpPr>
        <p:spPr>
          <a:xfrm>
            <a:off x="4023440" y="3606354"/>
            <a:ext cx="430530" cy="40767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rPr>
              <a:t>4</a:t>
            </a:r>
            <a:endParaRPr lang="en-US" sz="1200">
              <a:effectLst/>
              <a:latin typeface="Times New Roman" panose="02020603050405020304" pitchFamily="18" charset="0"/>
              <a:ea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0047FAA7-30C8-4477-AC15-AB6AE681AAD2}"/>
              </a:ext>
            </a:extLst>
          </p:cNvPr>
          <p:cNvCxnSpPr>
            <a:cxnSpLocks/>
          </p:cNvCxnSpPr>
          <p:nvPr/>
        </p:nvCxnSpPr>
        <p:spPr>
          <a:xfrm flipH="1" flipV="1">
            <a:off x="5147541" y="3235611"/>
            <a:ext cx="400456" cy="518578"/>
          </a:xfrm>
          <a:prstGeom prst="straightConnector1">
            <a:avLst/>
          </a:prstGeom>
          <a:noFill/>
          <a:ln w="25400" cap="flat" cmpd="sng" algn="ctr">
            <a:solidFill>
              <a:srgbClr val="FF0000"/>
            </a:solidFill>
            <a:prstDash val="solid"/>
            <a:miter lim="800000"/>
            <a:tailEnd type="triangle"/>
          </a:ln>
          <a:effectLst/>
        </p:spPr>
      </p:cxnSp>
      <p:cxnSp>
        <p:nvCxnSpPr>
          <p:cNvPr id="22" name="Straight Arrow Connector 21">
            <a:extLst>
              <a:ext uri="{FF2B5EF4-FFF2-40B4-BE49-F238E27FC236}">
                <a16:creationId xmlns:a16="http://schemas.microsoft.com/office/drawing/2014/main" id="{3739318A-7850-42F0-9EE9-FEE511EA6187}"/>
              </a:ext>
            </a:extLst>
          </p:cNvPr>
          <p:cNvCxnSpPr>
            <a:cxnSpLocks/>
          </p:cNvCxnSpPr>
          <p:nvPr/>
        </p:nvCxnSpPr>
        <p:spPr>
          <a:xfrm flipV="1">
            <a:off x="4408646" y="3489320"/>
            <a:ext cx="312420" cy="200160"/>
          </a:xfrm>
          <a:prstGeom prst="straightConnector1">
            <a:avLst/>
          </a:prstGeom>
          <a:noFill/>
          <a:ln w="25400" cap="flat" cmpd="sng" algn="ctr">
            <a:solidFill>
              <a:srgbClr val="FF0000"/>
            </a:solidFill>
            <a:prstDash val="solid"/>
            <a:miter lim="800000"/>
            <a:tailEnd type="triangle"/>
          </a:ln>
          <a:effectLst/>
        </p:spPr>
      </p:cxnSp>
      <p:graphicFrame>
        <p:nvGraphicFramePr>
          <p:cNvPr id="27" name="Table 26">
            <a:extLst>
              <a:ext uri="{FF2B5EF4-FFF2-40B4-BE49-F238E27FC236}">
                <a16:creationId xmlns:a16="http://schemas.microsoft.com/office/drawing/2014/main" id="{7D37CC24-19CE-4C36-83F0-474069B9DCAD}"/>
              </a:ext>
            </a:extLst>
          </p:cNvPr>
          <p:cNvGraphicFramePr>
            <a:graphicFrameLocks noGrp="1"/>
          </p:cNvGraphicFramePr>
          <p:nvPr>
            <p:extLst>
              <p:ext uri="{D42A27DB-BD31-4B8C-83A1-F6EECF244321}">
                <p14:modId xmlns:p14="http://schemas.microsoft.com/office/powerpoint/2010/main" val="478020719"/>
              </p:ext>
            </p:extLst>
          </p:nvPr>
        </p:nvGraphicFramePr>
        <p:xfrm>
          <a:off x="2394206" y="4201418"/>
          <a:ext cx="6506906" cy="1571802"/>
        </p:xfrm>
        <a:graphic>
          <a:graphicData uri="http://schemas.openxmlformats.org/drawingml/2006/table">
            <a:tbl>
              <a:tblPr firstRow="1" firstCol="1" bandRow="1"/>
              <a:tblGrid>
                <a:gridCol w="2657187">
                  <a:extLst>
                    <a:ext uri="{9D8B030D-6E8A-4147-A177-3AD203B41FA5}">
                      <a16:colId xmlns:a16="http://schemas.microsoft.com/office/drawing/2014/main" val="1794828559"/>
                    </a:ext>
                  </a:extLst>
                </a:gridCol>
                <a:gridCol w="3849719">
                  <a:extLst>
                    <a:ext uri="{9D8B030D-6E8A-4147-A177-3AD203B41FA5}">
                      <a16:colId xmlns:a16="http://schemas.microsoft.com/office/drawing/2014/main" val="1623597816"/>
                    </a:ext>
                  </a:extLst>
                </a:gridCol>
              </a:tblGrid>
              <a:tr h="261967">
                <a:tc>
                  <a:txBody>
                    <a:bodyPr/>
                    <a:lstStyle/>
                    <a:p>
                      <a:pPr marL="0" marR="0" algn="ctr">
                        <a:spcBef>
                          <a:spcPts val="0"/>
                        </a:spcBef>
                        <a:spcAft>
                          <a:spcPts val="0"/>
                        </a:spcAft>
                      </a:pPr>
                      <a:r>
                        <a:rPr lang="en-US" sz="1200" b="1" dirty="0">
                          <a:solidFill>
                            <a:schemeClr val="accent6">
                              <a:lumMod val="50000"/>
                            </a:schemeClr>
                          </a:solidFill>
                          <a:effectLst/>
                          <a:latin typeface="Times New Roman" panose="02020603050405020304" pitchFamily="18" charset="0"/>
                          <a:ea typeface="Times New Roman" panose="02020603050405020304" pitchFamily="18" charset="0"/>
                        </a:rPr>
                        <a:t>Component/Part</a:t>
                      </a:r>
                      <a:endParaRPr lang="en-US" sz="12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chemeClr val="accent6">
                              <a:lumMod val="50000"/>
                            </a:schemeClr>
                          </a:solidFill>
                          <a:effectLst/>
                          <a:latin typeface="Times New Roman" panose="02020603050405020304" pitchFamily="18" charset="0"/>
                          <a:ea typeface="Times New Roman" panose="02020603050405020304" pitchFamily="18" charset="0"/>
                        </a:rPr>
                        <a:t>Nominal Dimensions</a:t>
                      </a:r>
                      <a:endParaRPr lang="en-US" sz="12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426973"/>
                  </a:ext>
                </a:extLst>
              </a:tr>
              <a:tr h="261967">
                <a:tc>
                  <a:txBody>
                    <a:bodyPr/>
                    <a:lstStyle/>
                    <a:p>
                      <a:pPr marL="0" marR="0">
                        <a:spcBef>
                          <a:spcPts val="0"/>
                        </a:spcBef>
                        <a:spcAft>
                          <a:spcPts val="0"/>
                        </a:spcAft>
                      </a:pPr>
                      <a:r>
                        <a:rPr lang="en-US" sz="1200" dirty="0">
                          <a:solidFill>
                            <a:schemeClr val="accent6">
                              <a:lumMod val="50000"/>
                            </a:schemeClr>
                          </a:solidFill>
                          <a:effectLst/>
                          <a:latin typeface="Times New Roman" panose="02020603050405020304" pitchFamily="18" charset="0"/>
                          <a:ea typeface="Times New Roman" panose="02020603050405020304" pitchFamily="18" charset="0"/>
                        </a:rPr>
                        <a:t>Graphite Core (2 segments)</a:t>
                      </a:r>
                      <a:r>
                        <a:rPr lang="en-US" sz="1200" baseline="30000" dirty="0">
                          <a:solidFill>
                            <a:schemeClr val="accent6">
                              <a:lumMod val="50000"/>
                            </a:schemeClr>
                          </a:solidFill>
                          <a:effectLst/>
                          <a:latin typeface="Times New Roman" panose="02020603050405020304" pitchFamily="18" charset="0"/>
                          <a:ea typeface="Times New Roman" panose="02020603050405020304" pitchFamily="18" charset="0"/>
                        </a:rPr>
                        <a:t> *</a:t>
                      </a:r>
                      <a:endParaRPr lang="en-US" sz="12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Times New Roman" panose="02020603050405020304" pitchFamily="18" charset="0"/>
                          <a:ea typeface="Times New Roman" panose="02020603050405020304" pitchFamily="18" charset="0"/>
                        </a:rPr>
                        <a:t>OD 152.4 mm X 254 mm 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6674268"/>
                  </a:ext>
                </a:extLst>
              </a:tr>
              <a:tr h="261967">
                <a:tc>
                  <a:txBody>
                    <a:bodyPr/>
                    <a:lstStyle/>
                    <a:p>
                      <a:pPr marL="0" marR="0">
                        <a:spcBef>
                          <a:spcPts val="0"/>
                        </a:spcBef>
                        <a:spcAft>
                          <a:spcPts val="0"/>
                        </a:spcAft>
                      </a:pPr>
                      <a:r>
                        <a:rPr lang="en-US" sz="1200" dirty="0">
                          <a:solidFill>
                            <a:schemeClr val="accent6">
                              <a:lumMod val="50000"/>
                            </a:schemeClr>
                          </a:solidFill>
                          <a:effectLst/>
                          <a:latin typeface="Times New Roman" panose="02020603050405020304" pitchFamily="18" charset="0"/>
                          <a:ea typeface="Times New Roman" panose="02020603050405020304" pitchFamily="18" charset="0"/>
                        </a:rPr>
                        <a:t>Aluminum Block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accent6">
                              <a:lumMod val="50000"/>
                            </a:schemeClr>
                          </a:solidFill>
                          <a:effectLst/>
                          <a:latin typeface="Times New Roman" panose="02020603050405020304" pitchFamily="18" charset="0"/>
                          <a:ea typeface="Times New Roman" panose="02020603050405020304" pitchFamily="18" charset="0"/>
                        </a:rPr>
                        <a:t>Center Bore Dia. 152.4 mm X 480 mm Sides X 1400 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389518"/>
                  </a:ext>
                </a:extLst>
              </a:tr>
              <a:tr h="261967">
                <a:tc>
                  <a:txBody>
                    <a:bodyPr/>
                    <a:lstStyle/>
                    <a:p>
                      <a:pPr marL="0" marR="0">
                        <a:spcBef>
                          <a:spcPts val="0"/>
                        </a:spcBef>
                        <a:spcAft>
                          <a:spcPts val="0"/>
                        </a:spcAft>
                      </a:pPr>
                      <a:r>
                        <a:rPr lang="en-US" sz="1200">
                          <a:solidFill>
                            <a:schemeClr val="accent6">
                              <a:lumMod val="50000"/>
                            </a:schemeClr>
                          </a:solidFill>
                          <a:effectLst/>
                          <a:latin typeface="Times New Roman" panose="02020603050405020304" pitchFamily="18" charset="0"/>
                          <a:ea typeface="Times New Roman" panose="02020603050405020304" pitchFamily="18" charset="0"/>
                        </a:rPr>
                        <a:t>Steel Plates Top and Bottom (2 Nos.)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accent6">
                              <a:lumMod val="50000"/>
                            </a:schemeClr>
                          </a:solidFill>
                          <a:effectLst/>
                          <a:latin typeface="Times New Roman" panose="02020603050405020304" pitchFamily="18" charset="0"/>
                          <a:ea typeface="Times New Roman" panose="02020603050405020304" pitchFamily="18" charset="0"/>
                        </a:rPr>
                        <a:t>480 mm W X 1400 L X 70 mm Thick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531808"/>
                  </a:ext>
                </a:extLst>
              </a:tr>
              <a:tr h="261967">
                <a:tc>
                  <a:txBody>
                    <a:bodyPr/>
                    <a:lstStyle/>
                    <a:p>
                      <a:pPr marL="0" marR="0">
                        <a:spcBef>
                          <a:spcPts val="0"/>
                        </a:spcBef>
                        <a:spcAft>
                          <a:spcPts val="0"/>
                        </a:spcAft>
                      </a:pPr>
                      <a:r>
                        <a:rPr lang="en-US" sz="1200">
                          <a:solidFill>
                            <a:schemeClr val="accent6">
                              <a:lumMod val="50000"/>
                            </a:schemeClr>
                          </a:solidFill>
                          <a:effectLst/>
                          <a:latin typeface="Times New Roman" panose="02020603050405020304" pitchFamily="18" charset="0"/>
                          <a:ea typeface="Times New Roman" panose="02020603050405020304" pitchFamily="18" charset="0"/>
                        </a:rPr>
                        <a:t>Steel Plates Sides (2 Nos.)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accent6">
                              <a:lumMod val="50000"/>
                            </a:schemeClr>
                          </a:solidFill>
                          <a:effectLst/>
                          <a:latin typeface="Times New Roman" panose="02020603050405020304" pitchFamily="18" charset="0"/>
                          <a:ea typeface="Times New Roman" panose="02020603050405020304" pitchFamily="18" charset="0"/>
                        </a:rPr>
                        <a:t>620 mm W X 1400 L X 70 mm Thick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34989"/>
                  </a:ext>
                </a:extLst>
              </a:tr>
              <a:tr h="261967">
                <a:tc>
                  <a:txBody>
                    <a:bodyPr/>
                    <a:lstStyle/>
                    <a:p>
                      <a:pPr marL="0" marR="0">
                        <a:spcBef>
                          <a:spcPts val="0"/>
                        </a:spcBef>
                        <a:spcAft>
                          <a:spcPts val="0"/>
                        </a:spcAft>
                      </a:pPr>
                      <a:r>
                        <a:rPr lang="en-US" sz="1200" dirty="0">
                          <a:solidFill>
                            <a:schemeClr val="accent6">
                              <a:lumMod val="50000"/>
                            </a:schemeClr>
                          </a:solidFill>
                          <a:effectLst/>
                          <a:latin typeface="Times New Roman" panose="02020603050405020304" pitchFamily="18" charset="0"/>
                          <a:ea typeface="Times New Roman" panose="02020603050405020304" pitchFamily="18" charset="0"/>
                        </a:rPr>
                        <a:t>Aluminum Finned Plates (18 Nos.)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accent6">
                              <a:lumMod val="50000"/>
                            </a:schemeClr>
                          </a:solidFill>
                          <a:effectLst/>
                          <a:latin typeface="Times New Roman" panose="02020603050405020304" pitchFamily="18" charset="0"/>
                          <a:ea typeface="Times New Roman" panose="02020603050405020304" pitchFamily="18" charset="0"/>
                        </a:rPr>
                        <a:t>152.4 mm W X 300 mm L X 40 mm Thick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444754"/>
                  </a:ext>
                </a:extLst>
              </a:tr>
            </a:tbl>
          </a:graphicData>
        </a:graphic>
      </p:graphicFrame>
      <p:sp>
        <p:nvSpPr>
          <p:cNvPr id="28" name="TextBox 27">
            <a:extLst>
              <a:ext uri="{FF2B5EF4-FFF2-40B4-BE49-F238E27FC236}">
                <a16:creationId xmlns:a16="http://schemas.microsoft.com/office/drawing/2014/main" id="{C8BC4BAD-C623-4B30-A26F-DBE59FC5B0DD}"/>
              </a:ext>
            </a:extLst>
          </p:cNvPr>
          <p:cNvSpPr txBox="1"/>
          <p:nvPr/>
        </p:nvSpPr>
        <p:spPr>
          <a:xfrm>
            <a:off x="2241541" y="5767286"/>
            <a:ext cx="6902459" cy="584775"/>
          </a:xfrm>
          <a:prstGeom prst="rect">
            <a:avLst/>
          </a:prstGeom>
          <a:noFill/>
        </p:spPr>
        <p:txBody>
          <a:bodyPr wrap="square" rtlCol="0">
            <a:spAutoFit/>
          </a:bodyPr>
          <a:lstStyle/>
          <a:p>
            <a:r>
              <a:rPr lang="en-US" sz="1600" baseline="30000" dirty="0">
                <a:solidFill>
                  <a:srgbClr val="FF0000"/>
                </a:solidFill>
              </a:rPr>
              <a:t>*</a:t>
            </a:r>
            <a:r>
              <a:rPr lang="en-US" sz="1600" dirty="0">
                <a:solidFill>
                  <a:srgbClr val="FF0000"/>
                </a:solidFill>
              </a:rPr>
              <a:t> Graphite core in 2 segments due to limitations in size availability and to facilitate shrink fit</a:t>
            </a:r>
          </a:p>
        </p:txBody>
      </p:sp>
      <p:sp>
        <p:nvSpPr>
          <p:cNvPr id="6" name="Date Placeholder 5">
            <a:extLst>
              <a:ext uri="{FF2B5EF4-FFF2-40B4-BE49-F238E27FC236}">
                <a16:creationId xmlns:a16="http://schemas.microsoft.com/office/drawing/2014/main" id="{FC2274E7-933A-4EBF-8946-9AD235156EEE}"/>
              </a:ext>
            </a:extLst>
          </p:cNvPr>
          <p:cNvSpPr>
            <a:spLocks noGrp="1"/>
          </p:cNvSpPr>
          <p:nvPr>
            <p:ph type="dt" sz="half" idx="2"/>
          </p:nvPr>
        </p:nvSpPr>
        <p:spPr/>
        <p:txBody>
          <a:bodyPr/>
          <a:lstStyle/>
          <a:p>
            <a:pPr>
              <a:defRPr/>
            </a:pPr>
            <a:fld id="{6ED09A06-571A-4A26-8D6F-23FF808BE556}" type="datetime1">
              <a:rPr lang="en-US" smtClean="0"/>
              <a:t>5/18/2021</a:t>
            </a:fld>
            <a:endParaRPr lang="en-US" dirty="0"/>
          </a:p>
        </p:txBody>
      </p:sp>
      <p:sp>
        <p:nvSpPr>
          <p:cNvPr id="23" name="Slide Number Placeholder 22">
            <a:extLst>
              <a:ext uri="{FF2B5EF4-FFF2-40B4-BE49-F238E27FC236}">
                <a16:creationId xmlns:a16="http://schemas.microsoft.com/office/drawing/2014/main" id="{71D2EF9F-620D-4718-8896-17C715DE824B}"/>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2528745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98852-AC32-4400-AF69-F64E702F2161}"/>
              </a:ext>
            </a:extLst>
          </p:cNvPr>
          <p:cNvSpPr>
            <a:spLocks noGrp="1"/>
          </p:cNvSpPr>
          <p:nvPr>
            <p:ph type="title"/>
          </p:nvPr>
        </p:nvSpPr>
        <p:spPr/>
        <p:txBody>
          <a:bodyPr/>
          <a:lstStyle/>
          <a:p>
            <a:r>
              <a:rPr lang="en-US" dirty="0"/>
              <a:t>Integrated Model of 2 kW with Concrete Shielding </a:t>
            </a:r>
          </a:p>
        </p:txBody>
      </p:sp>
      <p:sp>
        <p:nvSpPr>
          <p:cNvPr id="4" name="Date Placeholder 3">
            <a:extLst>
              <a:ext uri="{FF2B5EF4-FFF2-40B4-BE49-F238E27FC236}">
                <a16:creationId xmlns:a16="http://schemas.microsoft.com/office/drawing/2014/main" id="{F46D226D-726F-45EF-A9F0-159B7689E4E7}"/>
              </a:ext>
            </a:extLst>
          </p:cNvPr>
          <p:cNvSpPr>
            <a:spLocks noGrp="1"/>
          </p:cNvSpPr>
          <p:nvPr>
            <p:ph type="dt" sz="half" idx="2"/>
          </p:nvPr>
        </p:nvSpPr>
        <p:spPr/>
        <p:txBody>
          <a:bodyPr/>
          <a:lstStyle/>
          <a:p>
            <a:pPr>
              <a:defRPr/>
            </a:pPr>
            <a:fld id="{ABA5742C-80F9-4CEB-A7A9-5B0A6CB45A16}" type="datetime1">
              <a:rPr lang="en-US" smtClean="0"/>
              <a:t>5/18/2021</a:t>
            </a:fld>
            <a:endParaRPr lang="en-US" dirty="0"/>
          </a:p>
        </p:txBody>
      </p:sp>
      <p:pic>
        <p:nvPicPr>
          <p:cNvPr id="7" name="Content Placeholder 6">
            <a:extLst>
              <a:ext uri="{FF2B5EF4-FFF2-40B4-BE49-F238E27FC236}">
                <a16:creationId xmlns:a16="http://schemas.microsoft.com/office/drawing/2014/main" id="{B7B04997-CD4B-480D-9974-7213708AC2CE}"/>
              </a:ext>
            </a:extLst>
          </p:cNvPr>
          <p:cNvPicPr>
            <a:picLocks noGrp="1"/>
          </p:cNvPicPr>
          <p:nvPr>
            <p:ph idx="1"/>
          </p:nvPr>
        </p:nvPicPr>
        <p:blipFill>
          <a:blip r:embed="rId2"/>
          <a:stretch>
            <a:fillRect/>
          </a:stretch>
        </p:blipFill>
        <p:spPr>
          <a:xfrm>
            <a:off x="4903780" y="1278146"/>
            <a:ext cx="3183778" cy="3137232"/>
          </a:xfrm>
          <a:prstGeom prst="rect">
            <a:avLst/>
          </a:prstGeom>
        </p:spPr>
      </p:pic>
      <p:pic>
        <p:nvPicPr>
          <p:cNvPr id="8" name="Picture 7">
            <a:extLst>
              <a:ext uri="{FF2B5EF4-FFF2-40B4-BE49-F238E27FC236}">
                <a16:creationId xmlns:a16="http://schemas.microsoft.com/office/drawing/2014/main" id="{CE1EB1DD-C828-4D1B-A83F-64B8812BE5F0}"/>
              </a:ext>
            </a:extLst>
          </p:cNvPr>
          <p:cNvPicPr/>
          <p:nvPr/>
        </p:nvPicPr>
        <p:blipFill>
          <a:blip r:embed="rId3"/>
          <a:stretch>
            <a:fillRect/>
          </a:stretch>
        </p:blipFill>
        <p:spPr>
          <a:xfrm>
            <a:off x="366115" y="965372"/>
            <a:ext cx="3874107" cy="3607748"/>
          </a:xfrm>
          <a:prstGeom prst="rect">
            <a:avLst/>
          </a:prstGeom>
        </p:spPr>
      </p:pic>
      <p:cxnSp>
        <p:nvCxnSpPr>
          <p:cNvPr id="9" name="Straight Arrow Connector 8">
            <a:extLst>
              <a:ext uri="{FF2B5EF4-FFF2-40B4-BE49-F238E27FC236}">
                <a16:creationId xmlns:a16="http://schemas.microsoft.com/office/drawing/2014/main" id="{5B3A8655-E0A3-4792-A3BF-981168ED6F33}"/>
              </a:ext>
            </a:extLst>
          </p:cNvPr>
          <p:cNvCxnSpPr>
            <a:cxnSpLocks/>
          </p:cNvCxnSpPr>
          <p:nvPr/>
        </p:nvCxnSpPr>
        <p:spPr>
          <a:xfrm flipH="1">
            <a:off x="2760025" y="1160909"/>
            <a:ext cx="1266944" cy="599311"/>
          </a:xfrm>
          <a:prstGeom prst="straightConnector1">
            <a:avLst/>
          </a:prstGeom>
          <a:noFill/>
          <a:ln w="19050" cap="flat" cmpd="sng" algn="ctr">
            <a:solidFill>
              <a:srgbClr val="FF0000"/>
            </a:solidFill>
            <a:prstDash val="solid"/>
            <a:miter lim="800000"/>
            <a:tailEnd type="triangle"/>
          </a:ln>
          <a:effectLst/>
        </p:spPr>
      </p:cxnSp>
      <p:cxnSp>
        <p:nvCxnSpPr>
          <p:cNvPr id="10" name="Straight Arrow Connector 9">
            <a:extLst>
              <a:ext uri="{FF2B5EF4-FFF2-40B4-BE49-F238E27FC236}">
                <a16:creationId xmlns:a16="http://schemas.microsoft.com/office/drawing/2014/main" id="{6D98A88F-EB7D-49EF-8C74-59440691C6CE}"/>
              </a:ext>
            </a:extLst>
          </p:cNvPr>
          <p:cNvCxnSpPr>
            <a:cxnSpLocks/>
          </p:cNvCxnSpPr>
          <p:nvPr/>
        </p:nvCxnSpPr>
        <p:spPr>
          <a:xfrm>
            <a:off x="4789314" y="1160909"/>
            <a:ext cx="845820" cy="655515"/>
          </a:xfrm>
          <a:prstGeom prst="straightConnector1">
            <a:avLst/>
          </a:prstGeom>
          <a:noFill/>
          <a:ln w="19050" cap="flat" cmpd="sng" algn="ctr">
            <a:solidFill>
              <a:srgbClr val="FF0000"/>
            </a:solidFill>
            <a:prstDash val="solid"/>
            <a:miter lim="800000"/>
            <a:tailEnd type="triangle"/>
          </a:ln>
          <a:effectLst/>
        </p:spPr>
      </p:cxnSp>
      <p:cxnSp>
        <p:nvCxnSpPr>
          <p:cNvPr id="11" name="Straight Arrow Connector 10">
            <a:extLst>
              <a:ext uri="{FF2B5EF4-FFF2-40B4-BE49-F238E27FC236}">
                <a16:creationId xmlns:a16="http://schemas.microsoft.com/office/drawing/2014/main" id="{7E5539FB-6EF1-4951-90B7-260F86C62E9D}"/>
              </a:ext>
            </a:extLst>
          </p:cNvPr>
          <p:cNvCxnSpPr>
            <a:cxnSpLocks/>
          </p:cNvCxnSpPr>
          <p:nvPr/>
        </p:nvCxnSpPr>
        <p:spPr>
          <a:xfrm flipH="1" flipV="1">
            <a:off x="6594686" y="2768464"/>
            <a:ext cx="1033898" cy="1804656"/>
          </a:xfrm>
          <a:prstGeom prst="straightConnector1">
            <a:avLst/>
          </a:prstGeom>
          <a:noFill/>
          <a:ln w="19050" cap="flat" cmpd="sng" algn="ctr">
            <a:solidFill>
              <a:srgbClr val="FF0000"/>
            </a:solidFill>
            <a:prstDash val="solid"/>
            <a:miter lim="800000"/>
            <a:tailEnd type="triangle"/>
          </a:ln>
          <a:effectLst/>
        </p:spPr>
      </p:cxnSp>
      <p:cxnSp>
        <p:nvCxnSpPr>
          <p:cNvPr id="12" name="Straight Arrow Connector 11">
            <a:extLst>
              <a:ext uri="{FF2B5EF4-FFF2-40B4-BE49-F238E27FC236}">
                <a16:creationId xmlns:a16="http://schemas.microsoft.com/office/drawing/2014/main" id="{B4381374-C667-4058-8E82-DE94650CEB24}"/>
              </a:ext>
            </a:extLst>
          </p:cNvPr>
          <p:cNvCxnSpPr>
            <a:cxnSpLocks/>
          </p:cNvCxnSpPr>
          <p:nvPr/>
        </p:nvCxnSpPr>
        <p:spPr>
          <a:xfrm flipV="1">
            <a:off x="6027938" y="3204447"/>
            <a:ext cx="283355" cy="1368673"/>
          </a:xfrm>
          <a:prstGeom prst="straightConnector1">
            <a:avLst/>
          </a:prstGeom>
          <a:noFill/>
          <a:ln w="19050" cap="flat" cmpd="sng" algn="ctr">
            <a:solidFill>
              <a:srgbClr val="FF0000"/>
            </a:solidFill>
            <a:prstDash val="solid"/>
            <a:miter lim="800000"/>
            <a:tailEnd type="triangle"/>
          </a:ln>
          <a:effectLst/>
        </p:spPr>
      </p:cxnSp>
      <p:cxnSp>
        <p:nvCxnSpPr>
          <p:cNvPr id="13" name="Straight Arrow Connector 12">
            <a:extLst>
              <a:ext uri="{FF2B5EF4-FFF2-40B4-BE49-F238E27FC236}">
                <a16:creationId xmlns:a16="http://schemas.microsoft.com/office/drawing/2014/main" id="{C3FF0093-410E-447D-BA92-F01AB71F5006}"/>
              </a:ext>
            </a:extLst>
          </p:cNvPr>
          <p:cNvCxnSpPr>
            <a:cxnSpLocks/>
          </p:cNvCxnSpPr>
          <p:nvPr/>
        </p:nvCxnSpPr>
        <p:spPr>
          <a:xfrm flipH="1" flipV="1">
            <a:off x="1515416" y="3204447"/>
            <a:ext cx="1201151" cy="1500718"/>
          </a:xfrm>
          <a:prstGeom prst="straightConnector1">
            <a:avLst/>
          </a:prstGeom>
          <a:noFill/>
          <a:ln w="19050" cap="flat" cmpd="sng" algn="ctr">
            <a:solidFill>
              <a:srgbClr val="FF0000"/>
            </a:solidFill>
            <a:prstDash val="solid"/>
            <a:miter lim="800000"/>
            <a:tailEnd type="triangle"/>
          </a:ln>
          <a:effectLst/>
        </p:spPr>
      </p:cxnSp>
      <p:cxnSp>
        <p:nvCxnSpPr>
          <p:cNvPr id="14" name="Straight Arrow Connector 13">
            <a:extLst>
              <a:ext uri="{FF2B5EF4-FFF2-40B4-BE49-F238E27FC236}">
                <a16:creationId xmlns:a16="http://schemas.microsoft.com/office/drawing/2014/main" id="{DE138D76-FE08-441C-B3A0-BD8CA56239CD}"/>
              </a:ext>
            </a:extLst>
          </p:cNvPr>
          <p:cNvCxnSpPr>
            <a:cxnSpLocks/>
            <a:stCxn id="15" idx="0"/>
          </p:cNvCxnSpPr>
          <p:nvPr/>
        </p:nvCxnSpPr>
        <p:spPr>
          <a:xfrm flipV="1">
            <a:off x="4354688" y="3173261"/>
            <a:ext cx="1823126" cy="765964"/>
          </a:xfrm>
          <a:prstGeom prst="straightConnector1">
            <a:avLst/>
          </a:prstGeom>
          <a:noFill/>
          <a:ln w="19050" cap="flat" cmpd="sng" algn="ctr">
            <a:solidFill>
              <a:srgbClr val="FF0000"/>
            </a:solidFill>
            <a:prstDash val="solid"/>
            <a:miter lim="800000"/>
            <a:tailEnd type="triangle"/>
          </a:ln>
          <a:effectLst/>
        </p:spPr>
      </p:cxnSp>
      <p:sp>
        <p:nvSpPr>
          <p:cNvPr id="15" name="Text Box 101">
            <a:extLst>
              <a:ext uri="{FF2B5EF4-FFF2-40B4-BE49-F238E27FC236}">
                <a16:creationId xmlns:a16="http://schemas.microsoft.com/office/drawing/2014/main" id="{63262EE9-AD52-4E4C-A169-879CF5D066DF}"/>
              </a:ext>
            </a:extLst>
          </p:cNvPr>
          <p:cNvSpPr txBox="1"/>
          <p:nvPr/>
        </p:nvSpPr>
        <p:spPr>
          <a:xfrm>
            <a:off x="3595456" y="3939225"/>
            <a:ext cx="1518464" cy="8305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err="1">
                <a:solidFill>
                  <a:schemeClr val="accent6">
                    <a:lumMod val="50000"/>
                  </a:schemeClr>
                </a:solidFill>
                <a:effectLst/>
                <a:latin typeface="Times New Roman" panose="02020603050405020304" pitchFamily="18" charset="0"/>
                <a:ea typeface="Times New Roman" panose="02020603050405020304" pitchFamily="18" charset="0"/>
              </a:rPr>
              <a:t>Hilman</a:t>
            </a: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 Rollers between Absorber and Base Plate</a:t>
            </a:r>
          </a:p>
        </p:txBody>
      </p:sp>
      <p:sp>
        <p:nvSpPr>
          <p:cNvPr id="23" name="Text Box 101">
            <a:extLst>
              <a:ext uri="{FF2B5EF4-FFF2-40B4-BE49-F238E27FC236}">
                <a16:creationId xmlns:a16="http://schemas.microsoft.com/office/drawing/2014/main" id="{F6A7EBC1-C3B2-44A8-B14F-C63EA13A38EB}"/>
              </a:ext>
            </a:extLst>
          </p:cNvPr>
          <p:cNvSpPr txBox="1"/>
          <p:nvPr/>
        </p:nvSpPr>
        <p:spPr>
          <a:xfrm>
            <a:off x="5286362" y="4506915"/>
            <a:ext cx="1518464" cy="28744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Steel Base Plate</a:t>
            </a:r>
          </a:p>
        </p:txBody>
      </p:sp>
      <p:sp>
        <p:nvSpPr>
          <p:cNvPr id="24" name="Text Box 101">
            <a:extLst>
              <a:ext uri="{FF2B5EF4-FFF2-40B4-BE49-F238E27FC236}">
                <a16:creationId xmlns:a16="http://schemas.microsoft.com/office/drawing/2014/main" id="{FD734291-46B5-4D56-95A1-417733E684AE}"/>
              </a:ext>
            </a:extLst>
          </p:cNvPr>
          <p:cNvSpPr txBox="1"/>
          <p:nvPr/>
        </p:nvSpPr>
        <p:spPr>
          <a:xfrm>
            <a:off x="7033489" y="4506915"/>
            <a:ext cx="1518464" cy="8305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Aluminum Cover Window over the Graphite Core</a:t>
            </a:r>
          </a:p>
        </p:txBody>
      </p:sp>
      <p:sp>
        <p:nvSpPr>
          <p:cNvPr id="25" name="Text Box 101">
            <a:extLst>
              <a:ext uri="{FF2B5EF4-FFF2-40B4-BE49-F238E27FC236}">
                <a16:creationId xmlns:a16="http://schemas.microsoft.com/office/drawing/2014/main" id="{FA539CCB-7741-4C2D-AA4A-C592F30112EE}"/>
              </a:ext>
            </a:extLst>
          </p:cNvPr>
          <p:cNvSpPr txBox="1"/>
          <p:nvPr/>
        </p:nvSpPr>
        <p:spPr>
          <a:xfrm>
            <a:off x="2000792" y="4708086"/>
            <a:ext cx="1518464" cy="36651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solidFill>
                  <a:schemeClr val="accent6">
                    <a:lumMod val="50000"/>
                  </a:schemeClr>
                </a:solidFill>
                <a:latin typeface="Times New Roman" panose="02020603050405020304" pitchFamily="18" charset="0"/>
                <a:ea typeface="Times New Roman" panose="02020603050405020304" pitchFamily="18" charset="0"/>
              </a:rPr>
              <a:t>Beam Pipe Slot</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26" name="Text Box 101">
            <a:extLst>
              <a:ext uri="{FF2B5EF4-FFF2-40B4-BE49-F238E27FC236}">
                <a16:creationId xmlns:a16="http://schemas.microsoft.com/office/drawing/2014/main" id="{3A865010-488A-46CE-86A1-100F21D96D07}"/>
              </a:ext>
            </a:extLst>
          </p:cNvPr>
          <p:cNvSpPr txBox="1"/>
          <p:nvPr/>
        </p:nvSpPr>
        <p:spPr>
          <a:xfrm>
            <a:off x="3693760" y="898988"/>
            <a:ext cx="1518464" cy="28744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Concrete</a:t>
            </a:r>
          </a:p>
        </p:txBody>
      </p:sp>
      <p:cxnSp>
        <p:nvCxnSpPr>
          <p:cNvPr id="30" name="Straight Arrow Connector 29">
            <a:extLst>
              <a:ext uri="{FF2B5EF4-FFF2-40B4-BE49-F238E27FC236}">
                <a16:creationId xmlns:a16="http://schemas.microsoft.com/office/drawing/2014/main" id="{8A82492F-77EE-4AC3-8E21-AB0EC6F2994F}"/>
              </a:ext>
            </a:extLst>
          </p:cNvPr>
          <p:cNvCxnSpPr>
            <a:cxnSpLocks/>
          </p:cNvCxnSpPr>
          <p:nvPr/>
        </p:nvCxnSpPr>
        <p:spPr>
          <a:xfrm>
            <a:off x="8087558" y="1369603"/>
            <a:ext cx="0" cy="2984912"/>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1" name="Straight Arrow Connector 30">
            <a:extLst>
              <a:ext uri="{FF2B5EF4-FFF2-40B4-BE49-F238E27FC236}">
                <a16:creationId xmlns:a16="http://schemas.microsoft.com/office/drawing/2014/main" id="{DEB34A0B-0166-4201-A619-5886FFEF9450}"/>
              </a:ext>
            </a:extLst>
          </p:cNvPr>
          <p:cNvCxnSpPr>
            <a:cxnSpLocks/>
          </p:cNvCxnSpPr>
          <p:nvPr/>
        </p:nvCxnSpPr>
        <p:spPr>
          <a:xfrm flipV="1">
            <a:off x="435006" y="847185"/>
            <a:ext cx="1565786" cy="904133"/>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2" name="Straight Arrow Connector 31">
            <a:extLst>
              <a:ext uri="{FF2B5EF4-FFF2-40B4-BE49-F238E27FC236}">
                <a16:creationId xmlns:a16="http://schemas.microsoft.com/office/drawing/2014/main" id="{72E0D9ED-3B65-4EDF-99D6-CFAF3F0CA42A}"/>
              </a:ext>
            </a:extLst>
          </p:cNvPr>
          <p:cNvCxnSpPr>
            <a:cxnSpLocks/>
          </p:cNvCxnSpPr>
          <p:nvPr/>
        </p:nvCxnSpPr>
        <p:spPr>
          <a:xfrm>
            <a:off x="455207" y="4299713"/>
            <a:ext cx="1920703" cy="440963"/>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
        <p:nvSpPr>
          <p:cNvPr id="37" name="TextBox 36">
            <a:extLst>
              <a:ext uri="{FF2B5EF4-FFF2-40B4-BE49-F238E27FC236}">
                <a16:creationId xmlns:a16="http://schemas.microsoft.com/office/drawing/2014/main" id="{1CAF1444-A025-4CCB-B47F-E215F13E6173}"/>
              </a:ext>
            </a:extLst>
          </p:cNvPr>
          <p:cNvSpPr txBox="1"/>
          <p:nvPr/>
        </p:nvSpPr>
        <p:spPr>
          <a:xfrm rot="792946">
            <a:off x="575438" y="4483251"/>
            <a:ext cx="1518464" cy="400110"/>
          </a:xfrm>
          <a:prstGeom prst="rect">
            <a:avLst/>
          </a:prstGeom>
          <a:noFill/>
        </p:spPr>
        <p:txBody>
          <a:bodyPr wrap="square" rtlCol="0">
            <a:spAutoFit/>
          </a:bodyPr>
          <a:lstStyle/>
          <a:p>
            <a:r>
              <a:rPr lang="en-US" sz="2000" dirty="0">
                <a:solidFill>
                  <a:schemeClr val="accent6">
                    <a:lumMod val="50000"/>
                  </a:schemeClr>
                </a:solidFill>
              </a:rPr>
              <a:t>2326.8 mm</a:t>
            </a:r>
          </a:p>
        </p:txBody>
      </p:sp>
      <p:sp>
        <p:nvSpPr>
          <p:cNvPr id="38" name="TextBox 37">
            <a:extLst>
              <a:ext uri="{FF2B5EF4-FFF2-40B4-BE49-F238E27FC236}">
                <a16:creationId xmlns:a16="http://schemas.microsoft.com/office/drawing/2014/main" id="{1F91983E-0C2A-46D9-9411-4957EF75D75F}"/>
              </a:ext>
            </a:extLst>
          </p:cNvPr>
          <p:cNvSpPr txBox="1"/>
          <p:nvPr/>
        </p:nvSpPr>
        <p:spPr>
          <a:xfrm rot="19777829">
            <a:off x="198181" y="920280"/>
            <a:ext cx="1518464" cy="400110"/>
          </a:xfrm>
          <a:prstGeom prst="rect">
            <a:avLst/>
          </a:prstGeom>
          <a:noFill/>
        </p:spPr>
        <p:txBody>
          <a:bodyPr wrap="square" rtlCol="0">
            <a:spAutoFit/>
          </a:bodyPr>
          <a:lstStyle/>
          <a:p>
            <a:r>
              <a:rPr lang="en-US" sz="2000" dirty="0">
                <a:solidFill>
                  <a:schemeClr val="accent6">
                    <a:lumMod val="50000"/>
                  </a:schemeClr>
                </a:solidFill>
              </a:rPr>
              <a:t>3539.4 mm</a:t>
            </a:r>
          </a:p>
        </p:txBody>
      </p:sp>
      <p:sp>
        <p:nvSpPr>
          <p:cNvPr id="39" name="TextBox 38">
            <a:extLst>
              <a:ext uri="{FF2B5EF4-FFF2-40B4-BE49-F238E27FC236}">
                <a16:creationId xmlns:a16="http://schemas.microsoft.com/office/drawing/2014/main" id="{A7721257-71C3-4502-80B2-2E090046C426}"/>
              </a:ext>
            </a:extLst>
          </p:cNvPr>
          <p:cNvSpPr txBox="1"/>
          <p:nvPr/>
        </p:nvSpPr>
        <p:spPr>
          <a:xfrm>
            <a:off x="8049925" y="2604873"/>
            <a:ext cx="1518464" cy="400110"/>
          </a:xfrm>
          <a:prstGeom prst="rect">
            <a:avLst/>
          </a:prstGeom>
          <a:noFill/>
        </p:spPr>
        <p:txBody>
          <a:bodyPr wrap="square" rtlCol="0">
            <a:spAutoFit/>
          </a:bodyPr>
          <a:lstStyle/>
          <a:p>
            <a:r>
              <a:rPr lang="en-US" sz="2000" dirty="0">
                <a:solidFill>
                  <a:schemeClr val="accent6">
                    <a:lumMod val="50000"/>
                  </a:schemeClr>
                </a:solidFill>
              </a:rPr>
              <a:t>2469.8 mm</a:t>
            </a:r>
          </a:p>
        </p:txBody>
      </p:sp>
      <p:sp>
        <p:nvSpPr>
          <p:cNvPr id="2" name="Slide Number Placeholder 1">
            <a:extLst>
              <a:ext uri="{FF2B5EF4-FFF2-40B4-BE49-F238E27FC236}">
                <a16:creationId xmlns:a16="http://schemas.microsoft.com/office/drawing/2014/main" id="{EAF4F600-34E0-4198-8C0B-0F74606DEBF3}"/>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Tree>
    <p:extLst>
      <p:ext uri="{BB962C8B-B14F-4D97-AF65-F5344CB8AC3E}">
        <p14:creationId xmlns:p14="http://schemas.microsoft.com/office/powerpoint/2010/main" val="2468830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1B56EE7-B2B8-4DDE-9E48-53931138EE51}"/>
              </a:ext>
            </a:extLst>
          </p:cNvPr>
          <p:cNvPicPr/>
          <p:nvPr/>
        </p:nvPicPr>
        <p:blipFill>
          <a:blip r:embed="rId2"/>
          <a:stretch>
            <a:fillRect/>
          </a:stretch>
        </p:blipFill>
        <p:spPr>
          <a:xfrm>
            <a:off x="5342583" y="1151768"/>
            <a:ext cx="2817205" cy="3801972"/>
          </a:xfrm>
          <a:prstGeom prst="rect">
            <a:avLst/>
          </a:prstGeom>
        </p:spPr>
      </p:pic>
      <p:pic>
        <p:nvPicPr>
          <p:cNvPr id="21" name="Content Placeholder 20">
            <a:extLst>
              <a:ext uri="{FF2B5EF4-FFF2-40B4-BE49-F238E27FC236}">
                <a16:creationId xmlns:a16="http://schemas.microsoft.com/office/drawing/2014/main" id="{A7286857-2028-4903-8D81-40FA73108A61}"/>
              </a:ext>
            </a:extLst>
          </p:cNvPr>
          <p:cNvPicPr>
            <a:picLocks noGrp="1"/>
          </p:cNvPicPr>
          <p:nvPr>
            <p:ph idx="1"/>
          </p:nvPr>
        </p:nvPicPr>
        <p:blipFill>
          <a:blip r:embed="rId3"/>
          <a:stretch>
            <a:fillRect/>
          </a:stretch>
        </p:blipFill>
        <p:spPr>
          <a:xfrm>
            <a:off x="304319" y="898988"/>
            <a:ext cx="3917582" cy="4145515"/>
          </a:xfrm>
          <a:prstGeom prst="rect">
            <a:avLst/>
          </a:prstGeom>
        </p:spPr>
      </p:pic>
      <p:sp>
        <p:nvSpPr>
          <p:cNvPr id="3" name="Title 2">
            <a:extLst>
              <a:ext uri="{FF2B5EF4-FFF2-40B4-BE49-F238E27FC236}">
                <a16:creationId xmlns:a16="http://schemas.microsoft.com/office/drawing/2014/main" id="{57698852-AC32-4400-AF69-F64E702F2161}"/>
              </a:ext>
            </a:extLst>
          </p:cNvPr>
          <p:cNvSpPr>
            <a:spLocks noGrp="1"/>
          </p:cNvSpPr>
          <p:nvPr>
            <p:ph type="title"/>
          </p:nvPr>
        </p:nvSpPr>
        <p:spPr/>
        <p:txBody>
          <a:bodyPr/>
          <a:lstStyle/>
          <a:p>
            <a:r>
              <a:rPr lang="en-US" dirty="0"/>
              <a:t>Integrated Model of 400 W with Concrete Shielding </a:t>
            </a:r>
          </a:p>
        </p:txBody>
      </p:sp>
      <p:sp>
        <p:nvSpPr>
          <p:cNvPr id="4" name="Date Placeholder 3">
            <a:extLst>
              <a:ext uri="{FF2B5EF4-FFF2-40B4-BE49-F238E27FC236}">
                <a16:creationId xmlns:a16="http://schemas.microsoft.com/office/drawing/2014/main" id="{F46D226D-726F-45EF-A9F0-159B7689E4E7}"/>
              </a:ext>
            </a:extLst>
          </p:cNvPr>
          <p:cNvSpPr>
            <a:spLocks noGrp="1"/>
          </p:cNvSpPr>
          <p:nvPr>
            <p:ph type="dt" sz="half" idx="2"/>
          </p:nvPr>
        </p:nvSpPr>
        <p:spPr/>
        <p:txBody>
          <a:bodyPr/>
          <a:lstStyle/>
          <a:p>
            <a:pPr>
              <a:defRPr/>
            </a:pPr>
            <a:fld id="{DD7866EE-193B-4734-A047-1B02060C9465}" type="datetime1">
              <a:rPr lang="en-US" smtClean="0"/>
              <a:t>5/18/2021</a:t>
            </a:fld>
            <a:endParaRPr lang="en-US" dirty="0"/>
          </a:p>
        </p:txBody>
      </p:sp>
      <p:cxnSp>
        <p:nvCxnSpPr>
          <p:cNvPr id="9" name="Straight Arrow Connector 8">
            <a:extLst>
              <a:ext uri="{FF2B5EF4-FFF2-40B4-BE49-F238E27FC236}">
                <a16:creationId xmlns:a16="http://schemas.microsoft.com/office/drawing/2014/main" id="{5B3A8655-E0A3-4792-A3BF-981168ED6F33}"/>
              </a:ext>
            </a:extLst>
          </p:cNvPr>
          <p:cNvCxnSpPr>
            <a:cxnSpLocks/>
          </p:cNvCxnSpPr>
          <p:nvPr/>
        </p:nvCxnSpPr>
        <p:spPr>
          <a:xfrm flipH="1">
            <a:off x="2760025" y="1160909"/>
            <a:ext cx="1266944" cy="599311"/>
          </a:xfrm>
          <a:prstGeom prst="straightConnector1">
            <a:avLst/>
          </a:prstGeom>
          <a:noFill/>
          <a:ln w="19050" cap="flat" cmpd="sng" algn="ctr">
            <a:solidFill>
              <a:srgbClr val="FF0000"/>
            </a:solidFill>
            <a:prstDash val="solid"/>
            <a:miter lim="800000"/>
            <a:tailEnd type="triangle"/>
          </a:ln>
          <a:effectLst/>
        </p:spPr>
      </p:cxnSp>
      <p:cxnSp>
        <p:nvCxnSpPr>
          <p:cNvPr id="10" name="Straight Arrow Connector 9">
            <a:extLst>
              <a:ext uri="{FF2B5EF4-FFF2-40B4-BE49-F238E27FC236}">
                <a16:creationId xmlns:a16="http://schemas.microsoft.com/office/drawing/2014/main" id="{6D98A88F-EB7D-49EF-8C74-59440691C6CE}"/>
              </a:ext>
            </a:extLst>
          </p:cNvPr>
          <p:cNvCxnSpPr>
            <a:cxnSpLocks/>
          </p:cNvCxnSpPr>
          <p:nvPr/>
        </p:nvCxnSpPr>
        <p:spPr>
          <a:xfrm>
            <a:off x="4789314" y="1160909"/>
            <a:ext cx="845820" cy="461879"/>
          </a:xfrm>
          <a:prstGeom prst="straightConnector1">
            <a:avLst/>
          </a:prstGeom>
          <a:noFill/>
          <a:ln w="19050" cap="flat" cmpd="sng" algn="ctr">
            <a:solidFill>
              <a:srgbClr val="FF0000"/>
            </a:solidFill>
            <a:prstDash val="solid"/>
            <a:miter lim="800000"/>
            <a:tailEnd type="triangle"/>
          </a:ln>
          <a:effectLst/>
        </p:spPr>
      </p:cxnSp>
      <p:cxnSp>
        <p:nvCxnSpPr>
          <p:cNvPr id="11" name="Straight Arrow Connector 10">
            <a:extLst>
              <a:ext uri="{FF2B5EF4-FFF2-40B4-BE49-F238E27FC236}">
                <a16:creationId xmlns:a16="http://schemas.microsoft.com/office/drawing/2014/main" id="{7E5539FB-6EF1-4951-90B7-260F86C62E9D}"/>
              </a:ext>
            </a:extLst>
          </p:cNvPr>
          <p:cNvCxnSpPr>
            <a:cxnSpLocks/>
            <a:stCxn id="24" idx="0"/>
          </p:cNvCxnSpPr>
          <p:nvPr/>
        </p:nvCxnSpPr>
        <p:spPr>
          <a:xfrm flipH="1" flipV="1">
            <a:off x="6810585" y="2617544"/>
            <a:ext cx="1101942" cy="2239778"/>
          </a:xfrm>
          <a:prstGeom prst="straightConnector1">
            <a:avLst/>
          </a:prstGeom>
          <a:noFill/>
          <a:ln w="19050" cap="flat" cmpd="sng" algn="ctr">
            <a:solidFill>
              <a:srgbClr val="FF0000"/>
            </a:solidFill>
            <a:prstDash val="solid"/>
            <a:miter lim="800000"/>
            <a:tailEnd type="triangle"/>
          </a:ln>
          <a:effectLst/>
        </p:spPr>
      </p:cxnSp>
      <p:cxnSp>
        <p:nvCxnSpPr>
          <p:cNvPr id="12" name="Straight Arrow Connector 11">
            <a:extLst>
              <a:ext uri="{FF2B5EF4-FFF2-40B4-BE49-F238E27FC236}">
                <a16:creationId xmlns:a16="http://schemas.microsoft.com/office/drawing/2014/main" id="{B4381374-C667-4058-8E82-DE94650CEB24}"/>
              </a:ext>
            </a:extLst>
          </p:cNvPr>
          <p:cNvCxnSpPr>
            <a:cxnSpLocks/>
          </p:cNvCxnSpPr>
          <p:nvPr/>
        </p:nvCxnSpPr>
        <p:spPr>
          <a:xfrm flipV="1">
            <a:off x="6000603" y="3204448"/>
            <a:ext cx="310690" cy="1697807"/>
          </a:xfrm>
          <a:prstGeom prst="straightConnector1">
            <a:avLst/>
          </a:prstGeom>
          <a:noFill/>
          <a:ln w="19050" cap="flat" cmpd="sng" algn="ctr">
            <a:solidFill>
              <a:srgbClr val="FF0000"/>
            </a:solidFill>
            <a:prstDash val="solid"/>
            <a:miter lim="800000"/>
            <a:tailEnd type="triangle"/>
          </a:ln>
          <a:effectLst/>
        </p:spPr>
      </p:cxnSp>
      <p:cxnSp>
        <p:nvCxnSpPr>
          <p:cNvPr id="13" name="Straight Arrow Connector 12">
            <a:extLst>
              <a:ext uri="{FF2B5EF4-FFF2-40B4-BE49-F238E27FC236}">
                <a16:creationId xmlns:a16="http://schemas.microsoft.com/office/drawing/2014/main" id="{C3FF0093-410E-447D-BA92-F01AB71F5006}"/>
              </a:ext>
            </a:extLst>
          </p:cNvPr>
          <p:cNvCxnSpPr>
            <a:cxnSpLocks/>
            <a:stCxn id="25" idx="0"/>
          </p:cNvCxnSpPr>
          <p:nvPr/>
        </p:nvCxnSpPr>
        <p:spPr>
          <a:xfrm flipH="1" flipV="1">
            <a:off x="1426221" y="2987074"/>
            <a:ext cx="1668214" cy="1989018"/>
          </a:xfrm>
          <a:prstGeom prst="straightConnector1">
            <a:avLst/>
          </a:prstGeom>
          <a:noFill/>
          <a:ln w="19050" cap="flat" cmpd="sng" algn="ctr">
            <a:solidFill>
              <a:srgbClr val="FF0000"/>
            </a:solidFill>
            <a:prstDash val="solid"/>
            <a:miter lim="800000"/>
            <a:tailEnd type="triangle"/>
          </a:ln>
          <a:effectLst/>
        </p:spPr>
      </p:cxnSp>
      <p:cxnSp>
        <p:nvCxnSpPr>
          <p:cNvPr id="14" name="Straight Arrow Connector 13">
            <a:extLst>
              <a:ext uri="{FF2B5EF4-FFF2-40B4-BE49-F238E27FC236}">
                <a16:creationId xmlns:a16="http://schemas.microsoft.com/office/drawing/2014/main" id="{DE138D76-FE08-441C-B3A0-BD8CA56239CD}"/>
              </a:ext>
            </a:extLst>
          </p:cNvPr>
          <p:cNvCxnSpPr>
            <a:cxnSpLocks/>
            <a:stCxn id="15" idx="0"/>
          </p:cNvCxnSpPr>
          <p:nvPr/>
        </p:nvCxnSpPr>
        <p:spPr>
          <a:xfrm flipV="1">
            <a:off x="4547519" y="3082498"/>
            <a:ext cx="1653016" cy="1095736"/>
          </a:xfrm>
          <a:prstGeom prst="straightConnector1">
            <a:avLst/>
          </a:prstGeom>
          <a:noFill/>
          <a:ln w="19050" cap="flat" cmpd="sng" algn="ctr">
            <a:solidFill>
              <a:srgbClr val="FF0000"/>
            </a:solidFill>
            <a:prstDash val="solid"/>
            <a:miter lim="800000"/>
            <a:tailEnd type="triangle"/>
          </a:ln>
          <a:effectLst/>
        </p:spPr>
      </p:cxnSp>
      <p:sp>
        <p:nvSpPr>
          <p:cNvPr id="15" name="Text Box 101">
            <a:extLst>
              <a:ext uri="{FF2B5EF4-FFF2-40B4-BE49-F238E27FC236}">
                <a16:creationId xmlns:a16="http://schemas.microsoft.com/office/drawing/2014/main" id="{63262EE9-AD52-4E4C-A169-879CF5D066DF}"/>
              </a:ext>
            </a:extLst>
          </p:cNvPr>
          <p:cNvSpPr txBox="1"/>
          <p:nvPr/>
        </p:nvSpPr>
        <p:spPr>
          <a:xfrm>
            <a:off x="3788287" y="4178234"/>
            <a:ext cx="1518464" cy="8305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err="1">
                <a:solidFill>
                  <a:schemeClr val="accent6">
                    <a:lumMod val="50000"/>
                  </a:schemeClr>
                </a:solidFill>
                <a:effectLst/>
                <a:latin typeface="Times New Roman" panose="02020603050405020304" pitchFamily="18" charset="0"/>
                <a:ea typeface="Times New Roman" panose="02020603050405020304" pitchFamily="18" charset="0"/>
              </a:rPr>
              <a:t>Hilman</a:t>
            </a: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 Rollers between Absorber and Base Plate</a:t>
            </a:r>
          </a:p>
        </p:txBody>
      </p:sp>
      <p:sp>
        <p:nvSpPr>
          <p:cNvPr id="23" name="Text Box 101">
            <a:extLst>
              <a:ext uri="{FF2B5EF4-FFF2-40B4-BE49-F238E27FC236}">
                <a16:creationId xmlns:a16="http://schemas.microsoft.com/office/drawing/2014/main" id="{F6A7EBC1-C3B2-44A8-B14F-C63EA13A38EB}"/>
              </a:ext>
            </a:extLst>
          </p:cNvPr>
          <p:cNvSpPr txBox="1"/>
          <p:nvPr/>
        </p:nvSpPr>
        <p:spPr>
          <a:xfrm>
            <a:off x="5241371" y="4951062"/>
            <a:ext cx="1518464" cy="28744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Steel Base Plate</a:t>
            </a:r>
          </a:p>
        </p:txBody>
      </p:sp>
      <p:sp>
        <p:nvSpPr>
          <p:cNvPr id="24" name="Text Box 101">
            <a:extLst>
              <a:ext uri="{FF2B5EF4-FFF2-40B4-BE49-F238E27FC236}">
                <a16:creationId xmlns:a16="http://schemas.microsoft.com/office/drawing/2014/main" id="{FD734291-46B5-4D56-95A1-417733E684AE}"/>
              </a:ext>
            </a:extLst>
          </p:cNvPr>
          <p:cNvSpPr txBox="1"/>
          <p:nvPr/>
        </p:nvSpPr>
        <p:spPr>
          <a:xfrm>
            <a:off x="7153295" y="4857322"/>
            <a:ext cx="1518464" cy="8305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Aluminum Cover Window over the Graphite Core</a:t>
            </a:r>
          </a:p>
        </p:txBody>
      </p:sp>
      <p:sp>
        <p:nvSpPr>
          <p:cNvPr id="25" name="Text Box 101">
            <a:extLst>
              <a:ext uri="{FF2B5EF4-FFF2-40B4-BE49-F238E27FC236}">
                <a16:creationId xmlns:a16="http://schemas.microsoft.com/office/drawing/2014/main" id="{FA539CCB-7741-4C2D-AA4A-C592F30112EE}"/>
              </a:ext>
            </a:extLst>
          </p:cNvPr>
          <p:cNvSpPr txBox="1"/>
          <p:nvPr/>
        </p:nvSpPr>
        <p:spPr>
          <a:xfrm>
            <a:off x="2335203" y="4976092"/>
            <a:ext cx="1518464" cy="36651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dirty="0">
                <a:solidFill>
                  <a:schemeClr val="accent6">
                    <a:lumMod val="50000"/>
                  </a:schemeClr>
                </a:solidFill>
                <a:latin typeface="Times New Roman" panose="02020603050405020304" pitchFamily="18" charset="0"/>
                <a:ea typeface="Times New Roman" panose="02020603050405020304" pitchFamily="18" charset="0"/>
              </a:rPr>
              <a:t>Beam Pipe Slot</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26" name="Text Box 101">
            <a:extLst>
              <a:ext uri="{FF2B5EF4-FFF2-40B4-BE49-F238E27FC236}">
                <a16:creationId xmlns:a16="http://schemas.microsoft.com/office/drawing/2014/main" id="{3A865010-488A-46CE-86A1-100F21D96D07}"/>
              </a:ext>
            </a:extLst>
          </p:cNvPr>
          <p:cNvSpPr txBox="1"/>
          <p:nvPr/>
        </p:nvSpPr>
        <p:spPr>
          <a:xfrm>
            <a:off x="3693760" y="898988"/>
            <a:ext cx="1518464" cy="28744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Concrete</a:t>
            </a:r>
          </a:p>
        </p:txBody>
      </p:sp>
      <p:cxnSp>
        <p:nvCxnSpPr>
          <p:cNvPr id="30" name="Straight Arrow Connector 29">
            <a:extLst>
              <a:ext uri="{FF2B5EF4-FFF2-40B4-BE49-F238E27FC236}">
                <a16:creationId xmlns:a16="http://schemas.microsoft.com/office/drawing/2014/main" id="{300DF57C-28D8-4643-91A3-2BD348F55942}"/>
              </a:ext>
            </a:extLst>
          </p:cNvPr>
          <p:cNvCxnSpPr/>
          <p:nvPr/>
        </p:nvCxnSpPr>
        <p:spPr>
          <a:xfrm>
            <a:off x="435006" y="4740676"/>
            <a:ext cx="1775534" cy="390617"/>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1" name="Straight Arrow Connector 30">
            <a:extLst>
              <a:ext uri="{FF2B5EF4-FFF2-40B4-BE49-F238E27FC236}">
                <a16:creationId xmlns:a16="http://schemas.microsoft.com/office/drawing/2014/main" id="{87D6CDDF-7B5E-4398-929A-9B1ED2F71A30}"/>
              </a:ext>
            </a:extLst>
          </p:cNvPr>
          <p:cNvCxnSpPr>
            <a:cxnSpLocks/>
          </p:cNvCxnSpPr>
          <p:nvPr/>
        </p:nvCxnSpPr>
        <p:spPr>
          <a:xfrm flipV="1">
            <a:off x="417078" y="830577"/>
            <a:ext cx="1775534" cy="884455"/>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3" name="Straight Arrow Connector 32">
            <a:extLst>
              <a:ext uri="{FF2B5EF4-FFF2-40B4-BE49-F238E27FC236}">
                <a16:creationId xmlns:a16="http://schemas.microsoft.com/office/drawing/2014/main" id="{BA8AD585-C86C-4087-BC87-29C4A1AD78D2}"/>
              </a:ext>
            </a:extLst>
          </p:cNvPr>
          <p:cNvCxnSpPr>
            <a:cxnSpLocks/>
          </p:cNvCxnSpPr>
          <p:nvPr/>
        </p:nvCxnSpPr>
        <p:spPr>
          <a:xfrm>
            <a:off x="8195620" y="1232171"/>
            <a:ext cx="0" cy="3625151"/>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
        <p:nvSpPr>
          <p:cNvPr id="35" name="TextBox 34">
            <a:extLst>
              <a:ext uri="{FF2B5EF4-FFF2-40B4-BE49-F238E27FC236}">
                <a16:creationId xmlns:a16="http://schemas.microsoft.com/office/drawing/2014/main" id="{2F939302-CED9-4005-B4EA-AFEC82F90B7D}"/>
              </a:ext>
            </a:extLst>
          </p:cNvPr>
          <p:cNvSpPr txBox="1"/>
          <p:nvPr/>
        </p:nvSpPr>
        <p:spPr>
          <a:xfrm rot="792946">
            <a:off x="575438" y="4934645"/>
            <a:ext cx="1518464" cy="400110"/>
          </a:xfrm>
          <a:prstGeom prst="rect">
            <a:avLst/>
          </a:prstGeom>
          <a:noFill/>
        </p:spPr>
        <p:txBody>
          <a:bodyPr wrap="square" rtlCol="0">
            <a:spAutoFit/>
          </a:bodyPr>
          <a:lstStyle/>
          <a:p>
            <a:r>
              <a:rPr lang="en-US" sz="2000" dirty="0">
                <a:solidFill>
                  <a:schemeClr val="accent6">
                    <a:lumMod val="50000"/>
                  </a:schemeClr>
                </a:solidFill>
              </a:rPr>
              <a:t>1313 mm</a:t>
            </a:r>
          </a:p>
        </p:txBody>
      </p:sp>
      <p:sp>
        <p:nvSpPr>
          <p:cNvPr id="37" name="TextBox 36">
            <a:extLst>
              <a:ext uri="{FF2B5EF4-FFF2-40B4-BE49-F238E27FC236}">
                <a16:creationId xmlns:a16="http://schemas.microsoft.com/office/drawing/2014/main" id="{B778BA39-7549-468C-B4DA-B6330E864D95}"/>
              </a:ext>
            </a:extLst>
          </p:cNvPr>
          <p:cNvSpPr txBox="1"/>
          <p:nvPr/>
        </p:nvSpPr>
        <p:spPr>
          <a:xfrm>
            <a:off x="8159788" y="2852699"/>
            <a:ext cx="1518464" cy="400110"/>
          </a:xfrm>
          <a:prstGeom prst="rect">
            <a:avLst/>
          </a:prstGeom>
          <a:noFill/>
        </p:spPr>
        <p:txBody>
          <a:bodyPr wrap="square" rtlCol="0">
            <a:spAutoFit/>
          </a:bodyPr>
          <a:lstStyle/>
          <a:p>
            <a:r>
              <a:rPr lang="en-US" sz="2000" dirty="0">
                <a:solidFill>
                  <a:schemeClr val="accent6">
                    <a:lumMod val="50000"/>
                  </a:schemeClr>
                </a:solidFill>
              </a:rPr>
              <a:t>1998 mm</a:t>
            </a:r>
          </a:p>
        </p:txBody>
      </p:sp>
      <p:sp>
        <p:nvSpPr>
          <p:cNvPr id="38" name="TextBox 37">
            <a:extLst>
              <a:ext uri="{FF2B5EF4-FFF2-40B4-BE49-F238E27FC236}">
                <a16:creationId xmlns:a16="http://schemas.microsoft.com/office/drawing/2014/main" id="{30A8C9D3-C585-4D62-A1F8-2EC029931620}"/>
              </a:ext>
            </a:extLst>
          </p:cNvPr>
          <p:cNvSpPr txBox="1"/>
          <p:nvPr/>
        </p:nvSpPr>
        <p:spPr>
          <a:xfrm rot="20000480">
            <a:off x="315279" y="894663"/>
            <a:ext cx="1518464" cy="400110"/>
          </a:xfrm>
          <a:prstGeom prst="rect">
            <a:avLst/>
          </a:prstGeom>
          <a:noFill/>
        </p:spPr>
        <p:txBody>
          <a:bodyPr wrap="square" rtlCol="0">
            <a:spAutoFit/>
          </a:bodyPr>
          <a:lstStyle/>
          <a:p>
            <a:r>
              <a:rPr lang="en-US" sz="2000" dirty="0">
                <a:solidFill>
                  <a:schemeClr val="accent6">
                    <a:lumMod val="50000"/>
                  </a:schemeClr>
                </a:solidFill>
              </a:rPr>
              <a:t>2140.4 mm</a:t>
            </a:r>
          </a:p>
        </p:txBody>
      </p:sp>
      <p:sp>
        <p:nvSpPr>
          <p:cNvPr id="2" name="Slide Number Placeholder 1">
            <a:extLst>
              <a:ext uri="{FF2B5EF4-FFF2-40B4-BE49-F238E27FC236}">
                <a16:creationId xmlns:a16="http://schemas.microsoft.com/office/drawing/2014/main" id="{78E06B35-3D2E-4CA2-B044-5779A40A3270}"/>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2753798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II. Thermal Design – MARS Data</a:t>
            </a:r>
          </a:p>
          <a:p>
            <a:pPr marL="0" indent="0" algn="ctr">
              <a:buNone/>
            </a:pPr>
            <a:r>
              <a:rPr lang="en-US" sz="3200" b="1" dirty="0"/>
              <a:t>					</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0EED6624-C2C7-4683-9CD5-E1CC77287623}" type="datetime1">
              <a:rPr lang="en-US" smtClean="0"/>
              <a:t>5/18/2021</a:t>
            </a:fld>
            <a:endParaRPr lang="en-US" dirty="0"/>
          </a:p>
        </p:txBody>
      </p:sp>
      <p:sp>
        <p:nvSpPr>
          <p:cNvPr id="3" name="Slide Number Placeholder 2">
            <a:extLst>
              <a:ext uri="{FF2B5EF4-FFF2-40B4-BE49-F238E27FC236}">
                <a16:creationId xmlns:a16="http://schemas.microsoft.com/office/drawing/2014/main" id="{9872D9D8-A6A4-43FF-96D9-59276C73458A}"/>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2108231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9970C-11F3-4B04-A03D-E689C558E535}"/>
              </a:ext>
            </a:extLst>
          </p:cNvPr>
          <p:cNvSpPr>
            <a:spLocks noGrp="1"/>
          </p:cNvSpPr>
          <p:nvPr>
            <p:ph type="title"/>
          </p:nvPr>
        </p:nvSpPr>
        <p:spPr/>
        <p:txBody>
          <a:bodyPr/>
          <a:lstStyle/>
          <a:p>
            <a:pPr algn="ctr"/>
            <a:r>
              <a:rPr lang="en-US" dirty="0"/>
              <a:t>MARS Model for the 2 kW Absorber</a:t>
            </a:r>
          </a:p>
        </p:txBody>
      </p:sp>
      <p:sp>
        <p:nvSpPr>
          <p:cNvPr id="4" name="Date Placeholder 3">
            <a:extLst>
              <a:ext uri="{FF2B5EF4-FFF2-40B4-BE49-F238E27FC236}">
                <a16:creationId xmlns:a16="http://schemas.microsoft.com/office/drawing/2014/main" id="{752818F4-FB35-4752-884F-E8AAD74D4F52}"/>
              </a:ext>
            </a:extLst>
          </p:cNvPr>
          <p:cNvSpPr>
            <a:spLocks noGrp="1"/>
          </p:cNvSpPr>
          <p:nvPr>
            <p:ph type="dt" sz="half" idx="2"/>
          </p:nvPr>
        </p:nvSpPr>
        <p:spPr/>
        <p:txBody>
          <a:bodyPr/>
          <a:lstStyle/>
          <a:p>
            <a:pPr>
              <a:defRPr/>
            </a:pPr>
            <a:fld id="{1D635B85-6AE9-40E8-B4E3-692C48EE3338}" type="datetime1">
              <a:rPr lang="en-US" smtClean="0"/>
              <a:t>5/18/2021</a:t>
            </a:fld>
            <a:endParaRPr lang="en-US" dirty="0"/>
          </a:p>
        </p:txBody>
      </p:sp>
      <p:pic>
        <p:nvPicPr>
          <p:cNvPr id="7" name="Content Placeholder 6">
            <a:extLst>
              <a:ext uri="{FF2B5EF4-FFF2-40B4-BE49-F238E27FC236}">
                <a16:creationId xmlns:a16="http://schemas.microsoft.com/office/drawing/2014/main" id="{B519B82C-0082-4056-B4D9-9B08142C1374}"/>
              </a:ext>
            </a:extLst>
          </p:cNvPr>
          <p:cNvPicPr>
            <a:picLocks noGrp="1"/>
          </p:cNvPicPr>
          <p:nvPr>
            <p:ph idx="1"/>
          </p:nvPr>
        </p:nvPicPr>
        <p:blipFill>
          <a:blip r:embed="rId2"/>
          <a:stretch>
            <a:fillRect/>
          </a:stretch>
        </p:blipFill>
        <p:spPr>
          <a:xfrm>
            <a:off x="1" y="1009281"/>
            <a:ext cx="4572000" cy="4379464"/>
          </a:xfrm>
          <a:prstGeom prst="rect">
            <a:avLst/>
          </a:prstGeom>
        </p:spPr>
      </p:pic>
      <p:pic>
        <p:nvPicPr>
          <p:cNvPr id="8" name="Picture 7">
            <a:extLst>
              <a:ext uri="{FF2B5EF4-FFF2-40B4-BE49-F238E27FC236}">
                <a16:creationId xmlns:a16="http://schemas.microsoft.com/office/drawing/2014/main" id="{C7CDAE90-B987-490D-8A1C-A2CDB288483A}"/>
              </a:ext>
            </a:extLst>
          </p:cNvPr>
          <p:cNvPicPr/>
          <p:nvPr/>
        </p:nvPicPr>
        <p:blipFill>
          <a:blip r:embed="rId3"/>
          <a:stretch>
            <a:fillRect/>
          </a:stretch>
        </p:blipFill>
        <p:spPr>
          <a:xfrm>
            <a:off x="4572001" y="1141613"/>
            <a:ext cx="4343399" cy="3963048"/>
          </a:xfrm>
          <a:prstGeom prst="rect">
            <a:avLst/>
          </a:prstGeom>
        </p:spPr>
      </p:pic>
      <p:sp>
        <p:nvSpPr>
          <p:cNvPr id="2" name="Slide Number Placeholder 1">
            <a:extLst>
              <a:ext uri="{FF2B5EF4-FFF2-40B4-BE49-F238E27FC236}">
                <a16:creationId xmlns:a16="http://schemas.microsoft.com/office/drawing/2014/main" id="{A66BE8BF-F2CF-4656-A71B-CF07811CEE73}"/>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9" name="TextBox 8">
            <a:extLst>
              <a:ext uri="{FF2B5EF4-FFF2-40B4-BE49-F238E27FC236}">
                <a16:creationId xmlns:a16="http://schemas.microsoft.com/office/drawing/2014/main" id="{DF36243C-5132-4AD2-85D0-918BEE4F5664}"/>
              </a:ext>
            </a:extLst>
          </p:cNvPr>
          <p:cNvSpPr txBox="1"/>
          <p:nvPr/>
        </p:nvSpPr>
        <p:spPr>
          <a:xfrm>
            <a:off x="5095783" y="5531134"/>
            <a:ext cx="3932807" cy="461665"/>
          </a:xfrm>
          <a:prstGeom prst="rect">
            <a:avLst/>
          </a:prstGeom>
          <a:noFill/>
        </p:spPr>
        <p:txBody>
          <a:bodyPr wrap="square" rtlCol="0">
            <a:spAutoFit/>
          </a:bodyPr>
          <a:lstStyle/>
          <a:p>
            <a:r>
              <a:rPr lang="en-US" b="1" dirty="0">
                <a:solidFill>
                  <a:schemeClr val="accent6">
                    <a:lumMod val="50000"/>
                  </a:schemeClr>
                </a:solidFill>
              </a:rPr>
              <a:t>Image Courtesy: Igor Rakhno</a:t>
            </a:r>
          </a:p>
        </p:txBody>
      </p:sp>
    </p:spTree>
    <p:extLst>
      <p:ext uri="{BB962C8B-B14F-4D97-AF65-F5344CB8AC3E}">
        <p14:creationId xmlns:p14="http://schemas.microsoft.com/office/powerpoint/2010/main" val="210164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p:txBody>
          <a:bodyPr/>
          <a:lstStyle/>
          <a:p>
            <a:pPr algn="ctr"/>
            <a:r>
              <a:rPr lang="en-US" dirty="0"/>
              <a:t>MARS Energy Deposition Data for 2 kW Absorber</a:t>
            </a:r>
          </a:p>
        </p:txBody>
      </p:sp>
      <p:pic>
        <p:nvPicPr>
          <p:cNvPr id="2" name="Picture 1">
            <a:extLst>
              <a:ext uri="{FF2B5EF4-FFF2-40B4-BE49-F238E27FC236}">
                <a16:creationId xmlns:a16="http://schemas.microsoft.com/office/drawing/2014/main" id="{DF8EF1BE-8158-43BC-9BE4-139534B4236A}"/>
              </a:ext>
            </a:extLst>
          </p:cNvPr>
          <p:cNvPicPr>
            <a:picLocks noChangeAspect="1"/>
          </p:cNvPicPr>
          <p:nvPr/>
        </p:nvPicPr>
        <p:blipFill>
          <a:blip r:embed="rId2"/>
          <a:stretch>
            <a:fillRect/>
          </a:stretch>
        </p:blipFill>
        <p:spPr>
          <a:xfrm>
            <a:off x="3168810" y="789354"/>
            <a:ext cx="5631181" cy="2858122"/>
          </a:xfrm>
          <a:prstGeom prst="rect">
            <a:avLst/>
          </a:prstGeom>
        </p:spPr>
      </p:pic>
      <p:pic>
        <p:nvPicPr>
          <p:cNvPr id="5" name="Picture 4">
            <a:extLst>
              <a:ext uri="{FF2B5EF4-FFF2-40B4-BE49-F238E27FC236}">
                <a16:creationId xmlns:a16="http://schemas.microsoft.com/office/drawing/2014/main" id="{F135EA2A-F052-4F66-B034-1243D3E174D5}"/>
              </a:ext>
            </a:extLst>
          </p:cNvPr>
          <p:cNvPicPr/>
          <p:nvPr/>
        </p:nvPicPr>
        <p:blipFill>
          <a:blip r:embed="rId3"/>
          <a:stretch>
            <a:fillRect/>
          </a:stretch>
        </p:blipFill>
        <p:spPr>
          <a:xfrm>
            <a:off x="3168811" y="3764403"/>
            <a:ext cx="5631180" cy="2547620"/>
          </a:xfrm>
          <a:prstGeom prst="rect">
            <a:avLst/>
          </a:prstGeom>
        </p:spPr>
      </p:pic>
      <p:sp>
        <p:nvSpPr>
          <p:cNvPr id="4" name="TextBox 3">
            <a:extLst>
              <a:ext uri="{FF2B5EF4-FFF2-40B4-BE49-F238E27FC236}">
                <a16:creationId xmlns:a16="http://schemas.microsoft.com/office/drawing/2014/main" id="{AB24F409-E710-4EB6-9291-A113E6489585}"/>
              </a:ext>
            </a:extLst>
          </p:cNvPr>
          <p:cNvSpPr txBox="1"/>
          <p:nvPr/>
        </p:nvSpPr>
        <p:spPr>
          <a:xfrm>
            <a:off x="0" y="3130314"/>
            <a:ext cx="3464511" cy="830997"/>
          </a:xfrm>
          <a:prstGeom prst="rect">
            <a:avLst/>
          </a:prstGeom>
          <a:noFill/>
        </p:spPr>
        <p:txBody>
          <a:bodyPr wrap="square" rtlCol="0">
            <a:spAutoFit/>
          </a:bodyPr>
          <a:lstStyle/>
          <a:p>
            <a:r>
              <a:rPr lang="en-US" dirty="0"/>
              <a:t>Peak Heat Load Density at 2 kW: </a:t>
            </a:r>
            <a:r>
              <a:rPr lang="en-US" b="1" dirty="0">
                <a:solidFill>
                  <a:srgbClr val="FF0000"/>
                </a:solidFill>
              </a:rPr>
              <a:t>17.31 W/cm^3</a:t>
            </a:r>
          </a:p>
        </p:txBody>
      </p:sp>
      <p:sp>
        <p:nvSpPr>
          <p:cNvPr id="6" name="Date Placeholder 5">
            <a:extLst>
              <a:ext uri="{FF2B5EF4-FFF2-40B4-BE49-F238E27FC236}">
                <a16:creationId xmlns:a16="http://schemas.microsoft.com/office/drawing/2014/main" id="{84078580-C7DF-4CF8-B98B-07D9FC83CC5B}"/>
              </a:ext>
            </a:extLst>
          </p:cNvPr>
          <p:cNvSpPr>
            <a:spLocks noGrp="1"/>
          </p:cNvSpPr>
          <p:nvPr>
            <p:ph type="dt" sz="half" idx="2"/>
          </p:nvPr>
        </p:nvSpPr>
        <p:spPr/>
        <p:txBody>
          <a:bodyPr/>
          <a:lstStyle/>
          <a:p>
            <a:pPr>
              <a:defRPr/>
            </a:pPr>
            <a:fld id="{65344085-2DDF-4A40-B8F5-6D13110A9F6B}" type="datetime1">
              <a:rPr lang="en-US" smtClean="0"/>
              <a:t>5/18/2021</a:t>
            </a:fld>
            <a:endParaRPr lang="en-US" dirty="0"/>
          </a:p>
        </p:txBody>
      </p:sp>
      <p:sp>
        <p:nvSpPr>
          <p:cNvPr id="8" name="Slide Number Placeholder 7">
            <a:extLst>
              <a:ext uri="{FF2B5EF4-FFF2-40B4-BE49-F238E27FC236}">
                <a16:creationId xmlns:a16="http://schemas.microsoft.com/office/drawing/2014/main" id="{C5BE68F5-59EE-4250-AA30-26F5603EFD65}"/>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450222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p:txBody>
          <a:bodyPr/>
          <a:lstStyle/>
          <a:p>
            <a:pPr algn="ctr"/>
            <a:r>
              <a:rPr lang="en-US" dirty="0"/>
              <a:t>MARS Energy Deposition Data for 400 W Absorber</a:t>
            </a:r>
          </a:p>
        </p:txBody>
      </p:sp>
      <p:pic>
        <p:nvPicPr>
          <p:cNvPr id="6" name="Picture 5">
            <a:extLst>
              <a:ext uri="{FF2B5EF4-FFF2-40B4-BE49-F238E27FC236}">
                <a16:creationId xmlns:a16="http://schemas.microsoft.com/office/drawing/2014/main" id="{1B380971-5B50-4779-A99F-83CF6580B74C}"/>
              </a:ext>
            </a:extLst>
          </p:cNvPr>
          <p:cNvPicPr/>
          <p:nvPr/>
        </p:nvPicPr>
        <p:blipFill>
          <a:blip r:embed="rId2"/>
          <a:stretch>
            <a:fillRect/>
          </a:stretch>
        </p:blipFill>
        <p:spPr>
          <a:xfrm>
            <a:off x="2744538" y="862616"/>
            <a:ext cx="6309360" cy="3249227"/>
          </a:xfrm>
          <a:prstGeom prst="rect">
            <a:avLst/>
          </a:prstGeom>
        </p:spPr>
      </p:pic>
      <p:pic>
        <p:nvPicPr>
          <p:cNvPr id="8" name="Picture 7">
            <a:extLst>
              <a:ext uri="{FF2B5EF4-FFF2-40B4-BE49-F238E27FC236}">
                <a16:creationId xmlns:a16="http://schemas.microsoft.com/office/drawing/2014/main" id="{CBFE2D53-8FD6-49CA-B130-142F4A1DBD12}"/>
              </a:ext>
            </a:extLst>
          </p:cNvPr>
          <p:cNvPicPr/>
          <p:nvPr/>
        </p:nvPicPr>
        <p:blipFill>
          <a:blip r:embed="rId3"/>
          <a:stretch>
            <a:fillRect/>
          </a:stretch>
        </p:blipFill>
        <p:spPr>
          <a:xfrm>
            <a:off x="3566958" y="4014190"/>
            <a:ext cx="5334155" cy="2305229"/>
          </a:xfrm>
          <a:prstGeom prst="rect">
            <a:avLst/>
          </a:prstGeom>
        </p:spPr>
      </p:pic>
      <p:sp>
        <p:nvSpPr>
          <p:cNvPr id="9" name="TextBox 8">
            <a:extLst>
              <a:ext uri="{FF2B5EF4-FFF2-40B4-BE49-F238E27FC236}">
                <a16:creationId xmlns:a16="http://schemas.microsoft.com/office/drawing/2014/main" id="{C216ED12-E74A-4BA3-B84A-30D3DE4E72B9}"/>
              </a:ext>
            </a:extLst>
          </p:cNvPr>
          <p:cNvSpPr txBox="1"/>
          <p:nvPr/>
        </p:nvSpPr>
        <p:spPr>
          <a:xfrm>
            <a:off x="0" y="3130314"/>
            <a:ext cx="3464511" cy="830997"/>
          </a:xfrm>
          <a:prstGeom prst="rect">
            <a:avLst/>
          </a:prstGeom>
          <a:noFill/>
        </p:spPr>
        <p:txBody>
          <a:bodyPr wrap="square" rtlCol="0">
            <a:spAutoFit/>
          </a:bodyPr>
          <a:lstStyle/>
          <a:p>
            <a:r>
              <a:rPr lang="en-US" dirty="0"/>
              <a:t>Peak Heat Load Density at 400 W: </a:t>
            </a:r>
            <a:r>
              <a:rPr lang="en-US" b="1" dirty="0">
                <a:solidFill>
                  <a:srgbClr val="FF0000"/>
                </a:solidFill>
              </a:rPr>
              <a:t>47.1 W/cm^3</a:t>
            </a:r>
          </a:p>
        </p:txBody>
      </p:sp>
      <p:sp>
        <p:nvSpPr>
          <p:cNvPr id="2" name="Date Placeholder 1">
            <a:extLst>
              <a:ext uri="{FF2B5EF4-FFF2-40B4-BE49-F238E27FC236}">
                <a16:creationId xmlns:a16="http://schemas.microsoft.com/office/drawing/2014/main" id="{D167EEB4-ED65-49EC-ADC8-114749F10580}"/>
              </a:ext>
            </a:extLst>
          </p:cNvPr>
          <p:cNvSpPr>
            <a:spLocks noGrp="1"/>
          </p:cNvSpPr>
          <p:nvPr>
            <p:ph type="dt" sz="half" idx="2"/>
          </p:nvPr>
        </p:nvSpPr>
        <p:spPr/>
        <p:txBody>
          <a:bodyPr/>
          <a:lstStyle/>
          <a:p>
            <a:pPr>
              <a:defRPr/>
            </a:pPr>
            <a:fld id="{28B97233-6F73-4291-A7D2-381964CEA0FC}" type="datetime1">
              <a:rPr lang="en-US" smtClean="0"/>
              <a:t>5/18/2021</a:t>
            </a:fld>
            <a:endParaRPr lang="en-US" dirty="0"/>
          </a:p>
        </p:txBody>
      </p:sp>
      <p:sp>
        <p:nvSpPr>
          <p:cNvPr id="4" name="Slide Number Placeholder 3">
            <a:extLst>
              <a:ext uri="{FF2B5EF4-FFF2-40B4-BE49-F238E27FC236}">
                <a16:creationId xmlns:a16="http://schemas.microsoft.com/office/drawing/2014/main" id="{E21CC584-8B39-4EFB-B4A4-6FB27F2639F5}"/>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3435941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a:xfrm>
            <a:off x="0" y="-259989"/>
            <a:ext cx="9144000" cy="870012"/>
          </a:xfrm>
        </p:spPr>
        <p:txBody>
          <a:bodyPr/>
          <a:lstStyle/>
          <a:p>
            <a:pPr algn="ctr"/>
            <a:r>
              <a:rPr lang="en-US" sz="2600" dirty="0"/>
              <a:t>Summary of Heat Deposition in the Absorber Assembly</a:t>
            </a:r>
          </a:p>
        </p:txBody>
      </p:sp>
      <p:graphicFrame>
        <p:nvGraphicFramePr>
          <p:cNvPr id="2" name="Table 1">
            <a:extLst>
              <a:ext uri="{FF2B5EF4-FFF2-40B4-BE49-F238E27FC236}">
                <a16:creationId xmlns:a16="http://schemas.microsoft.com/office/drawing/2014/main" id="{F106D672-3E1D-4B9C-9533-C3D775A41402}"/>
              </a:ext>
            </a:extLst>
          </p:cNvPr>
          <p:cNvGraphicFramePr>
            <a:graphicFrameLocks noGrp="1"/>
          </p:cNvGraphicFramePr>
          <p:nvPr>
            <p:extLst>
              <p:ext uri="{D42A27DB-BD31-4B8C-83A1-F6EECF244321}">
                <p14:modId xmlns:p14="http://schemas.microsoft.com/office/powerpoint/2010/main" val="2983520364"/>
              </p:ext>
            </p:extLst>
          </p:nvPr>
        </p:nvGraphicFramePr>
        <p:xfrm>
          <a:off x="1322981" y="916305"/>
          <a:ext cx="6512326" cy="2674712"/>
        </p:xfrm>
        <a:graphic>
          <a:graphicData uri="http://schemas.openxmlformats.org/drawingml/2006/table">
            <a:tbl>
              <a:tblPr firstRow="1" firstCol="1" bandRow="1"/>
              <a:tblGrid>
                <a:gridCol w="2103805">
                  <a:extLst>
                    <a:ext uri="{9D8B030D-6E8A-4147-A177-3AD203B41FA5}">
                      <a16:colId xmlns:a16="http://schemas.microsoft.com/office/drawing/2014/main" val="4273102593"/>
                    </a:ext>
                  </a:extLst>
                </a:gridCol>
                <a:gridCol w="2122279">
                  <a:extLst>
                    <a:ext uri="{9D8B030D-6E8A-4147-A177-3AD203B41FA5}">
                      <a16:colId xmlns:a16="http://schemas.microsoft.com/office/drawing/2014/main" val="162156025"/>
                    </a:ext>
                  </a:extLst>
                </a:gridCol>
                <a:gridCol w="2286242">
                  <a:extLst>
                    <a:ext uri="{9D8B030D-6E8A-4147-A177-3AD203B41FA5}">
                      <a16:colId xmlns:a16="http://schemas.microsoft.com/office/drawing/2014/main" val="558577378"/>
                    </a:ext>
                  </a:extLst>
                </a:gridCol>
              </a:tblGrid>
              <a:tr h="534943">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Component</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Heat Load Deposited for 2 kW Location (W)</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Heat Load Deposited for 400 W Location (W)</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3141788"/>
                  </a:ext>
                </a:extLst>
              </a:tr>
              <a:tr h="267471">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Graphite Core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467.1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377.5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6757900"/>
                  </a:ext>
                </a:extLst>
              </a:tr>
              <a:tr h="267471">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Aluminum Block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892.1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192108"/>
                  </a:ext>
                </a:extLst>
              </a:tr>
              <a:tr h="267471">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Steel Casing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176.8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5441040"/>
                  </a:ext>
                </a:extLst>
              </a:tr>
              <a:tr h="267471">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Steel Plate at the Bottom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13.4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0.25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798244"/>
                  </a:ext>
                </a:extLst>
              </a:tr>
              <a:tr h="267471">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All Concrete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191.2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9089683"/>
                  </a:ext>
                </a:extLst>
              </a:tr>
              <a:tr h="267471">
                <a:tc>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Total</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1741 W</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384.4 W</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088287"/>
                  </a:ext>
                </a:extLst>
              </a:tr>
              <a:tr h="534943">
                <a:tc>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Peak Heat Load Density for Graphite Core</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FF0000"/>
                          </a:solidFill>
                          <a:effectLst/>
                          <a:latin typeface="Times New Roman" panose="02020603050405020304" pitchFamily="18" charset="0"/>
                          <a:ea typeface="Times New Roman" panose="02020603050405020304" pitchFamily="18" charset="0"/>
                        </a:rPr>
                        <a:t>17.31 W/cm^3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FF0000"/>
                          </a:solidFill>
                          <a:effectLst/>
                          <a:latin typeface="Times New Roman" panose="02020603050405020304" pitchFamily="18" charset="0"/>
                          <a:ea typeface="Times New Roman" panose="02020603050405020304" pitchFamily="18" charset="0"/>
                        </a:rPr>
                        <a:t>47.1 W/cm^3</a:t>
                      </a:r>
                      <a:endParaRPr lang="en-US" sz="1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95685"/>
                  </a:ext>
                </a:extLst>
              </a:tr>
            </a:tbl>
          </a:graphicData>
        </a:graphic>
      </p:graphicFrame>
      <p:sp>
        <p:nvSpPr>
          <p:cNvPr id="4" name="TextBox 3">
            <a:extLst>
              <a:ext uri="{FF2B5EF4-FFF2-40B4-BE49-F238E27FC236}">
                <a16:creationId xmlns:a16="http://schemas.microsoft.com/office/drawing/2014/main" id="{E19F0173-8C4E-48E1-BF89-4ADE67734B64}"/>
              </a:ext>
            </a:extLst>
          </p:cNvPr>
          <p:cNvSpPr txBox="1"/>
          <p:nvPr/>
        </p:nvSpPr>
        <p:spPr>
          <a:xfrm>
            <a:off x="106532" y="3779602"/>
            <a:ext cx="8886548" cy="2308324"/>
          </a:xfrm>
          <a:prstGeom prst="rect">
            <a:avLst/>
          </a:prstGeom>
          <a:noFill/>
        </p:spPr>
        <p:txBody>
          <a:bodyPr wrap="square" rtlCol="0">
            <a:spAutoFit/>
          </a:bodyPr>
          <a:lstStyle/>
          <a:p>
            <a:r>
              <a:rPr lang="en-US" dirty="0">
                <a:solidFill>
                  <a:schemeClr val="accent6">
                    <a:lumMod val="50000"/>
                  </a:schemeClr>
                </a:solidFill>
              </a:rPr>
              <a:t>“The difference in the peak heat loads densities between the 2 kW and 400 W absorber is attributed to the fact that at lower energies, the peak local energy deposition is usually higher at the beginning, but loses energy at a faster rate, whereas in the case of higher energies, the particles can travel longer distances without losing much energy”, Igor Rakhno, 12/30/2020.</a:t>
            </a:r>
            <a:endParaRPr lang="en-US" b="1" dirty="0">
              <a:solidFill>
                <a:srgbClr val="FF0000"/>
              </a:solidFill>
            </a:endParaRPr>
          </a:p>
        </p:txBody>
      </p:sp>
      <p:sp>
        <p:nvSpPr>
          <p:cNvPr id="5" name="Date Placeholder 4">
            <a:extLst>
              <a:ext uri="{FF2B5EF4-FFF2-40B4-BE49-F238E27FC236}">
                <a16:creationId xmlns:a16="http://schemas.microsoft.com/office/drawing/2014/main" id="{FC404E40-1FF1-4B34-A8CE-B5101D8D664B}"/>
              </a:ext>
            </a:extLst>
          </p:cNvPr>
          <p:cNvSpPr>
            <a:spLocks noGrp="1"/>
          </p:cNvSpPr>
          <p:nvPr>
            <p:ph type="dt" sz="half" idx="2"/>
          </p:nvPr>
        </p:nvSpPr>
        <p:spPr/>
        <p:txBody>
          <a:bodyPr/>
          <a:lstStyle/>
          <a:p>
            <a:pPr>
              <a:defRPr/>
            </a:pPr>
            <a:fld id="{108B7FDC-B990-4D0D-BF5A-A38497BE2BF9}" type="datetime1">
              <a:rPr lang="en-US" smtClean="0"/>
              <a:t>5/18/2021</a:t>
            </a:fld>
            <a:endParaRPr lang="en-US" dirty="0"/>
          </a:p>
        </p:txBody>
      </p:sp>
      <p:sp>
        <p:nvSpPr>
          <p:cNvPr id="6" name="Slide Number Placeholder 5">
            <a:extLst>
              <a:ext uri="{FF2B5EF4-FFF2-40B4-BE49-F238E27FC236}">
                <a16:creationId xmlns:a16="http://schemas.microsoft.com/office/drawing/2014/main" id="{577855CC-F1FF-4292-A7AC-D84BC67FCC80}"/>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2865602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Outline</a:t>
            </a:r>
          </a:p>
        </p:txBody>
      </p:sp>
      <p:sp>
        <p:nvSpPr>
          <p:cNvPr id="4" name="Date Placeholder 3">
            <a:extLst>
              <a:ext uri="{FF2B5EF4-FFF2-40B4-BE49-F238E27FC236}">
                <a16:creationId xmlns:a16="http://schemas.microsoft.com/office/drawing/2014/main" id="{8F1B69D9-72B7-48F1-A378-0B8DFF0BB36E}"/>
              </a:ext>
            </a:extLst>
          </p:cNvPr>
          <p:cNvSpPr>
            <a:spLocks noGrp="1"/>
          </p:cNvSpPr>
          <p:nvPr>
            <p:ph type="dt" sz="half" idx="2"/>
          </p:nvPr>
        </p:nvSpPr>
        <p:spPr/>
        <p:txBody>
          <a:bodyPr/>
          <a:lstStyle/>
          <a:p>
            <a:pPr>
              <a:defRPr/>
            </a:pPr>
            <a:fld id="{72C21003-399B-4E4E-8519-B3CBFD0C223D}" type="datetime1">
              <a:rPr lang="en-US" smtClean="0"/>
              <a:t>5/18/2021</a:t>
            </a:fld>
            <a:endParaRPr lang="en-US" dirty="0"/>
          </a:p>
        </p:txBody>
      </p:sp>
      <p:sp>
        <p:nvSpPr>
          <p:cNvPr id="5" name="Slide Number Placeholder 4">
            <a:extLst>
              <a:ext uri="{FF2B5EF4-FFF2-40B4-BE49-F238E27FC236}">
                <a16:creationId xmlns:a16="http://schemas.microsoft.com/office/drawing/2014/main" id="{3E0FFF75-548B-4DF2-BE52-632860EC0518}"/>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graphicFrame>
        <p:nvGraphicFramePr>
          <p:cNvPr id="6" name="Table 7">
            <a:extLst>
              <a:ext uri="{FF2B5EF4-FFF2-40B4-BE49-F238E27FC236}">
                <a16:creationId xmlns:a16="http://schemas.microsoft.com/office/drawing/2014/main" id="{742739E4-167D-4A9E-8502-CC7C4B2835B2}"/>
              </a:ext>
            </a:extLst>
          </p:cNvPr>
          <p:cNvGraphicFramePr>
            <a:graphicFrameLocks noGrp="1"/>
          </p:cNvGraphicFramePr>
          <p:nvPr>
            <p:extLst>
              <p:ext uri="{D42A27DB-BD31-4B8C-83A1-F6EECF244321}">
                <p14:modId xmlns:p14="http://schemas.microsoft.com/office/powerpoint/2010/main" val="3574108135"/>
              </p:ext>
            </p:extLst>
          </p:nvPr>
        </p:nvGraphicFramePr>
        <p:xfrm>
          <a:off x="325834" y="873217"/>
          <a:ext cx="8492332" cy="5273040"/>
        </p:xfrm>
        <a:graphic>
          <a:graphicData uri="http://schemas.openxmlformats.org/drawingml/2006/table">
            <a:tbl>
              <a:tblPr firstRow="1" bandRow="1">
                <a:tableStyleId>{616DA210-FB5B-4158-B5E0-FEB733F419BA}</a:tableStyleId>
              </a:tblPr>
              <a:tblGrid>
                <a:gridCol w="4246166">
                  <a:extLst>
                    <a:ext uri="{9D8B030D-6E8A-4147-A177-3AD203B41FA5}">
                      <a16:colId xmlns:a16="http://schemas.microsoft.com/office/drawing/2014/main" val="3760080408"/>
                    </a:ext>
                  </a:extLst>
                </a:gridCol>
                <a:gridCol w="4246166">
                  <a:extLst>
                    <a:ext uri="{9D8B030D-6E8A-4147-A177-3AD203B41FA5}">
                      <a16:colId xmlns:a16="http://schemas.microsoft.com/office/drawing/2014/main" val="3763426557"/>
                    </a:ext>
                  </a:extLst>
                </a:gridCol>
              </a:tblGrid>
              <a:tr h="0">
                <a:tc>
                  <a:txBody>
                    <a:bodyPr/>
                    <a:lstStyle/>
                    <a:p>
                      <a:pPr marL="0" indent="0">
                        <a:buFont typeface="+mj-lt"/>
                        <a:buNone/>
                      </a:pPr>
                      <a:r>
                        <a:rPr lang="en-US" sz="2000" dirty="0"/>
                        <a:t>I. Introduction and Background</a:t>
                      </a:r>
                    </a:p>
                    <a:p>
                      <a:pPr marL="457200" indent="-457200">
                        <a:buAutoNum type="alphaLcPeriod"/>
                      </a:pPr>
                      <a:r>
                        <a:rPr lang="en-US" sz="2000" dirty="0"/>
                        <a:t>Requirements Flow Down</a:t>
                      </a:r>
                    </a:p>
                    <a:p>
                      <a:pPr marL="457200" indent="-457200">
                        <a:buAutoNum type="alphaLcPeriod"/>
                      </a:pPr>
                      <a:r>
                        <a:rPr lang="en-US" sz="2000" dirty="0"/>
                        <a:t>Beam Parameters</a:t>
                      </a:r>
                    </a:p>
                    <a:p>
                      <a:pPr marL="514350" indent="-514350">
                        <a:buFont typeface="+mj-lt"/>
                        <a:buAutoNum type="romanUcPeriod"/>
                      </a:pPr>
                      <a:endParaRPr lang="en-US" sz="2000" dirty="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a:t>II. Design Concept</a:t>
                      </a:r>
                    </a:p>
                    <a:p>
                      <a:pPr marL="457200" indent="-457200">
                        <a:buAutoNum type="alphaLcPeriod"/>
                      </a:pPr>
                      <a:r>
                        <a:rPr lang="en-US" sz="2000" dirty="0"/>
                        <a:t>Design Criteria</a:t>
                      </a:r>
                    </a:p>
                    <a:p>
                      <a:pPr marL="457200" indent="-457200">
                        <a:buAutoNum type="alphaLcPeriod"/>
                      </a:pPr>
                      <a:r>
                        <a:rPr lang="en-US" sz="2000" dirty="0"/>
                        <a:t>Iterative Design Process</a:t>
                      </a:r>
                    </a:p>
                    <a:p>
                      <a:pPr marL="457200" indent="-457200">
                        <a:buAutoNum type="alphaLcPeriod"/>
                      </a:pPr>
                      <a:r>
                        <a:rPr lang="en-US" sz="2000" dirty="0"/>
                        <a:t>Optimized Design</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2000" dirty="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a:t>III. Thermal Design</a:t>
                      </a:r>
                    </a:p>
                    <a:p>
                      <a:pPr marL="457200" marR="0" lvl="0" indent="-457200" algn="l" defTabSz="457200" rtl="0" eaLnBrk="1" fontAlgn="auto" latinLnBrk="0" hangingPunct="1">
                        <a:lnSpc>
                          <a:spcPct val="100000"/>
                        </a:lnSpc>
                        <a:spcBef>
                          <a:spcPts val="0"/>
                        </a:spcBef>
                        <a:spcAft>
                          <a:spcPts val="0"/>
                        </a:spcAft>
                        <a:buClrTx/>
                        <a:buSzTx/>
                        <a:buFont typeface="+mj-lt"/>
                        <a:buAutoNum type="alphaLcPeriod"/>
                        <a:tabLst/>
                        <a:defRPr/>
                      </a:pPr>
                      <a:r>
                        <a:rPr lang="en-US" sz="2000" dirty="0"/>
                        <a:t>MARS Energy Deposition Data</a:t>
                      </a:r>
                    </a:p>
                    <a:p>
                      <a:pPr marL="457200" marR="0" lvl="0" indent="-457200" algn="l" defTabSz="457200" rtl="0" eaLnBrk="1" fontAlgn="auto" latinLnBrk="0" hangingPunct="1">
                        <a:lnSpc>
                          <a:spcPct val="100000"/>
                        </a:lnSpc>
                        <a:spcBef>
                          <a:spcPts val="0"/>
                        </a:spcBef>
                        <a:spcAft>
                          <a:spcPts val="0"/>
                        </a:spcAft>
                        <a:buClrTx/>
                        <a:buSzTx/>
                        <a:buFont typeface="+mj-lt"/>
                        <a:buAutoNum type="alphaLcPeriod"/>
                        <a:tabLst/>
                        <a:defRPr/>
                      </a:pPr>
                      <a:r>
                        <a:rPr lang="en-US" sz="2000" dirty="0"/>
                        <a:t>Finite Element Analyses</a:t>
                      </a:r>
                    </a:p>
                    <a:p>
                      <a:pPr marL="685800" lvl="1" indent="-285750">
                        <a:buFontTx/>
                        <a:buChar char="-"/>
                      </a:pPr>
                      <a:r>
                        <a:rPr lang="en-US" sz="1600" dirty="0"/>
                        <a:t>Transient Thermal Time Averaged</a:t>
                      </a:r>
                    </a:p>
                    <a:p>
                      <a:pPr marL="685800" lvl="1" indent="-285750">
                        <a:buFontTx/>
                        <a:buChar char="-"/>
                      </a:pPr>
                      <a:r>
                        <a:rPr lang="en-US" sz="1600" dirty="0"/>
                        <a:t>Steady State Thermal</a:t>
                      </a:r>
                    </a:p>
                    <a:p>
                      <a:pPr marL="685800" lvl="1" indent="-285750">
                        <a:buFontTx/>
                        <a:buChar char="-"/>
                      </a:pPr>
                      <a:r>
                        <a:rPr lang="en-US" sz="1600" dirty="0"/>
                        <a:t>Thermal Stress without Pre-stress</a:t>
                      </a:r>
                    </a:p>
                    <a:p>
                      <a:pPr marL="685800" lvl="1" indent="-285750">
                        <a:buFontTx/>
                        <a:buChar char="-"/>
                      </a:pPr>
                      <a:r>
                        <a:rPr lang="en-US" sz="1600" dirty="0"/>
                        <a:t>Thermal Stress with Pre-stress</a:t>
                      </a:r>
                    </a:p>
                    <a:p>
                      <a:pPr marL="685800" lvl="1" indent="-285750">
                        <a:buFontTx/>
                        <a:buChar char="-"/>
                      </a:pPr>
                      <a:r>
                        <a:rPr lang="en-US" sz="1600" dirty="0"/>
                        <a:t>Transient Dynamic Analysis </a:t>
                      </a:r>
                      <a:endParaRPr lang="en-US" sz="2000" dirty="0"/>
                    </a:p>
                    <a:p>
                      <a:pPr marL="457200" marR="0" lvl="0" indent="-457200" algn="l" defTabSz="457200" rtl="0" eaLnBrk="1" fontAlgn="auto" latinLnBrk="0" hangingPunct="1">
                        <a:lnSpc>
                          <a:spcPct val="100000"/>
                        </a:lnSpc>
                        <a:spcBef>
                          <a:spcPts val="0"/>
                        </a:spcBef>
                        <a:spcAft>
                          <a:spcPts val="0"/>
                        </a:spcAft>
                        <a:buClrTx/>
                        <a:buSzTx/>
                        <a:buFont typeface="+mj-lt"/>
                        <a:buAutoNum type="alphaLcPeriod"/>
                        <a:tabLst/>
                        <a:defRPr/>
                      </a:pPr>
                      <a:r>
                        <a:rPr lang="en-US" sz="2000" dirty="0"/>
                        <a:t>Overall Thermal Design Summary</a:t>
                      </a:r>
                      <a:endParaRPr lang="en-US" dirty="0"/>
                    </a:p>
                  </a:txBody>
                  <a:tcPr/>
                </a:tc>
                <a:tc>
                  <a:txBody>
                    <a:bodyPr/>
                    <a:lstStyle/>
                    <a:p>
                      <a:pPr marL="0" indent="0">
                        <a:buNone/>
                      </a:pPr>
                      <a:r>
                        <a:rPr lang="en-US" sz="2000" dirty="0"/>
                        <a:t>III. Mechanical Design</a:t>
                      </a:r>
                    </a:p>
                    <a:p>
                      <a:pPr marL="857250" lvl="1" indent="-457200">
                        <a:buFont typeface="+mj-lt"/>
                        <a:buAutoNum type="alphaLcPeriod"/>
                      </a:pPr>
                      <a:r>
                        <a:rPr lang="en-US" sz="2000" dirty="0"/>
                        <a:t>Shrink Fit</a:t>
                      </a:r>
                    </a:p>
                    <a:p>
                      <a:pPr marL="857250" lvl="1" indent="-457200">
                        <a:buFont typeface="+mj-lt"/>
                        <a:buAutoNum type="alphaLcPeriod"/>
                      </a:pPr>
                      <a:r>
                        <a:rPr lang="en-US" sz="2000" dirty="0"/>
                        <a:t>Finned Plates, </a:t>
                      </a:r>
                      <a:r>
                        <a:rPr lang="en-US" sz="2000" dirty="0" err="1"/>
                        <a:t>Hilman</a:t>
                      </a:r>
                      <a:r>
                        <a:rPr lang="en-US" sz="2000" dirty="0"/>
                        <a:t> Rollers and Cover Window</a:t>
                      </a:r>
                    </a:p>
                    <a:p>
                      <a:pPr marL="0" indent="0">
                        <a:buNone/>
                      </a:pPr>
                      <a:endParaRPr lang="en-US" sz="2000" dirty="0"/>
                    </a:p>
                    <a:p>
                      <a:pPr marL="0" indent="0">
                        <a:buNone/>
                      </a:pPr>
                      <a:r>
                        <a:rPr lang="en-US" sz="2000" dirty="0"/>
                        <a:t>IV. Ancillary Items</a:t>
                      </a:r>
                    </a:p>
                    <a:p>
                      <a:pPr marL="857250" lvl="1" indent="-457200">
                        <a:buFont typeface="+mj-lt"/>
                        <a:buAutoNum type="alphaLcPeriod"/>
                      </a:pPr>
                      <a:r>
                        <a:rPr lang="en-US" sz="2000" dirty="0"/>
                        <a:t>Installation and Fabrication Plans</a:t>
                      </a:r>
                    </a:p>
                    <a:p>
                      <a:pPr marL="857250" lvl="1" indent="-457200">
                        <a:buFont typeface="+mj-lt"/>
                        <a:buAutoNum type="alphaLcPeriod"/>
                      </a:pPr>
                      <a:r>
                        <a:rPr lang="en-US" sz="2000" dirty="0"/>
                        <a:t>Quality Control</a:t>
                      </a:r>
                    </a:p>
                    <a:p>
                      <a:pPr marL="857250" lvl="1" indent="-457200">
                        <a:buFont typeface="+mj-lt"/>
                        <a:buAutoNum type="alphaLcPeriod"/>
                      </a:pPr>
                      <a:r>
                        <a:rPr lang="en-US" sz="2000" dirty="0"/>
                        <a:t>Risk Assessment</a:t>
                      </a:r>
                    </a:p>
                    <a:p>
                      <a:pPr marL="857250" lvl="1" indent="-457200">
                        <a:buFont typeface="+mj-lt"/>
                        <a:buAutoNum type="alphaLcPeriod"/>
                      </a:pPr>
                      <a:r>
                        <a:rPr lang="en-US" sz="2000" dirty="0"/>
                        <a:t>Cost</a:t>
                      </a:r>
                    </a:p>
                    <a:p>
                      <a:pPr marL="400050" lvl="1" indent="0">
                        <a:buFont typeface="+mj-lt"/>
                        <a:buNone/>
                      </a:pPr>
                      <a:endParaRPr lang="en-US" sz="2000" dirty="0"/>
                    </a:p>
                    <a:p>
                      <a:pPr marL="0" indent="0">
                        <a:buNone/>
                      </a:pPr>
                      <a:r>
                        <a:rPr lang="en-US" sz="2000" dirty="0"/>
                        <a:t>V. Overall Summary</a:t>
                      </a:r>
                    </a:p>
                    <a:p>
                      <a:endParaRPr lang="en-US" dirty="0"/>
                    </a:p>
                  </a:txBody>
                  <a:tcPr/>
                </a:tc>
                <a:extLst>
                  <a:ext uri="{0D108BD9-81ED-4DB2-BD59-A6C34878D82A}">
                    <a16:rowId xmlns:a16="http://schemas.microsoft.com/office/drawing/2014/main" val="535747534"/>
                  </a:ext>
                </a:extLst>
              </a:tr>
            </a:tbl>
          </a:graphicData>
        </a:graphic>
      </p:graphicFrame>
    </p:spTree>
    <p:extLst>
      <p:ext uri="{BB962C8B-B14F-4D97-AF65-F5344CB8AC3E}">
        <p14:creationId xmlns:p14="http://schemas.microsoft.com/office/powerpoint/2010/main" val="1673997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II. Thermal Design - </a:t>
            </a:r>
          </a:p>
          <a:p>
            <a:pPr marL="0" indent="0" algn="ctr">
              <a:buNone/>
            </a:pPr>
            <a:r>
              <a:rPr lang="en-US" sz="2800" b="1" dirty="0"/>
              <a:t>Finite Element Analyses</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4D4095C9-9B1C-4BE4-80CD-74258D77C5A7}" type="datetime1">
              <a:rPr lang="en-US" smtClean="0"/>
              <a:t>5/18/2021</a:t>
            </a:fld>
            <a:endParaRPr lang="en-US" dirty="0"/>
          </a:p>
        </p:txBody>
      </p:sp>
      <p:sp>
        <p:nvSpPr>
          <p:cNvPr id="3" name="Slide Number Placeholder 2">
            <a:extLst>
              <a:ext uri="{FF2B5EF4-FFF2-40B4-BE49-F238E27FC236}">
                <a16:creationId xmlns:a16="http://schemas.microsoft.com/office/drawing/2014/main" id="{5FC32FEF-289D-4ED9-A8C8-B495F405BB95}"/>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2370647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a:xfrm>
            <a:off x="0" y="-259989"/>
            <a:ext cx="9144000" cy="870012"/>
          </a:xfrm>
        </p:spPr>
        <p:txBody>
          <a:bodyPr/>
          <a:lstStyle/>
          <a:p>
            <a:pPr algn="ctr"/>
            <a:r>
              <a:rPr lang="en-US" sz="2600" dirty="0"/>
              <a:t>Material Properties</a:t>
            </a:r>
          </a:p>
        </p:txBody>
      </p:sp>
      <p:graphicFrame>
        <p:nvGraphicFramePr>
          <p:cNvPr id="5" name="Table 4">
            <a:extLst>
              <a:ext uri="{FF2B5EF4-FFF2-40B4-BE49-F238E27FC236}">
                <a16:creationId xmlns:a16="http://schemas.microsoft.com/office/drawing/2014/main" id="{882E9FA8-0F95-4D59-A42A-2689AFDBF15A}"/>
              </a:ext>
            </a:extLst>
          </p:cNvPr>
          <p:cNvGraphicFramePr>
            <a:graphicFrameLocks noGrp="1"/>
          </p:cNvGraphicFramePr>
          <p:nvPr>
            <p:extLst>
              <p:ext uri="{D42A27DB-BD31-4B8C-83A1-F6EECF244321}">
                <p14:modId xmlns:p14="http://schemas.microsoft.com/office/powerpoint/2010/main" val="531385847"/>
              </p:ext>
            </p:extLst>
          </p:nvPr>
        </p:nvGraphicFramePr>
        <p:xfrm>
          <a:off x="222250" y="923660"/>
          <a:ext cx="8693152" cy="3532928"/>
        </p:xfrm>
        <a:graphic>
          <a:graphicData uri="http://schemas.openxmlformats.org/drawingml/2006/table">
            <a:tbl>
              <a:tblPr firstRow="1" firstCol="1" bandRow="1"/>
              <a:tblGrid>
                <a:gridCol w="1410064">
                  <a:extLst>
                    <a:ext uri="{9D8B030D-6E8A-4147-A177-3AD203B41FA5}">
                      <a16:colId xmlns:a16="http://schemas.microsoft.com/office/drawing/2014/main" val="3751407401"/>
                    </a:ext>
                  </a:extLst>
                </a:gridCol>
                <a:gridCol w="1514263">
                  <a:extLst>
                    <a:ext uri="{9D8B030D-6E8A-4147-A177-3AD203B41FA5}">
                      <a16:colId xmlns:a16="http://schemas.microsoft.com/office/drawing/2014/main" val="3170399183"/>
                    </a:ext>
                  </a:extLst>
                </a:gridCol>
                <a:gridCol w="1393258">
                  <a:extLst>
                    <a:ext uri="{9D8B030D-6E8A-4147-A177-3AD203B41FA5}">
                      <a16:colId xmlns:a16="http://schemas.microsoft.com/office/drawing/2014/main" val="3978031207"/>
                    </a:ext>
                  </a:extLst>
                </a:gridCol>
                <a:gridCol w="2612567">
                  <a:extLst>
                    <a:ext uri="{9D8B030D-6E8A-4147-A177-3AD203B41FA5}">
                      <a16:colId xmlns:a16="http://schemas.microsoft.com/office/drawing/2014/main" val="3167008683"/>
                    </a:ext>
                  </a:extLst>
                </a:gridCol>
                <a:gridCol w="1763000">
                  <a:extLst>
                    <a:ext uri="{9D8B030D-6E8A-4147-A177-3AD203B41FA5}">
                      <a16:colId xmlns:a16="http://schemas.microsoft.com/office/drawing/2014/main" val="3436123919"/>
                    </a:ext>
                  </a:extLst>
                </a:gridCol>
              </a:tblGrid>
              <a:tr h="662424">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Material</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Thermal Conductivity (W/m-K)</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Density (Kg/m^3)</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Yield/Ultimate/Compressive Strength (MPa)</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Used on</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632932"/>
                  </a:ext>
                </a:extLst>
              </a:tr>
              <a:tr h="441616">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Graphite – TM Grade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1820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Negligible / 41 / 110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Absorber Core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944545"/>
                  </a:ext>
                </a:extLst>
              </a:tr>
              <a:tr h="883232">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Aluminum 6061-T6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167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2700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280 / 310 / 280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Aluminum Block encasing the Graphite core and Fin Assembly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883684"/>
                  </a:ext>
                </a:extLst>
              </a:tr>
              <a:tr h="662424">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Structural Steel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7850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250 / 460/ 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Steel Casing around Aluminum Block and Base Plate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085320"/>
                  </a:ext>
                </a:extLst>
              </a:tr>
              <a:tr h="220808">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Stainless Steel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15.1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7750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207 / 586 / 207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err="1">
                          <a:solidFill>
                            <a:schemeClr val="accent6">
                              <a:lumMod val="50000"/>
                            </a:schemeClr>
                          </a:solidFill>
                          <a:effectLst/>
                          <a:latin typeface="Times New Roman" panose="02020603050405020304" pitchFamily="18" charset="0"/>
                          <a:ea typeface="Times New Roman" panose="02020603050405020304" pitchFamily="18" charset="0"/>
                        </a:rPr>
                        <a:t>Hilman</a:t>
                      </a: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 Rollers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817708"/>
                  </a:ext>
                </a:extLst>
              </a:tr>
              <a:tr h="441616">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Concrete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0.72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2300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Negligible / 5 / 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Shielding around Absorber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065594"/>
                  </a:ext>
                </a:extLst>
              </a:tr>
              <a:tr h="220808">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0.026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Not Applicable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Air Gaps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445056"/>
                  </a:ext>
                </a:extLst>
              </a:tr>
            </a:tbl>
          </a:graphicData>
        </a:graphic>
      </p:graphicFrame>
      <p:sp>
        <p:nvSpPr>
          <p:cNvPr id="2" name="Date Placeholder 1">
            <a:extLst>
              <a:ext uri="{FF2B5EF4-FFF2-40B4-BE49-F238E27FC236}">
                <a16:creationId xmlns:a16="http://schemas.microsoft.com/office/drawing/2014/main" id="{D3A86AA5-FF03-4995-B473-68CE66EAF2CC}"/>
              </a:ext>
            </a:extLst>
          </p:cNvPr>
          <p:cNvSpPr>
            <a:spLocks noGrp="1"/>
          </p:cNvSpPr>
          <p:nvPr>
            <p:ph type="dt" sz="half" idx="2"/>
          </p:nvPr>
        </p:nvSpPr>
        <p:spPr/>
        <p:txBody>
          <a:bodyPr/>
          <a:lstStyle/>
          <a:p>
            <a:pPr>
              <a:defRPr/>
            </a:pPr>
            <a:fld id="{28E2074C-56B8-4BA8-9737-971C19D5087D}" type="datetime1">
              <a:rPr lang="en-US" smtClean="0"/>
              <a:t>5/18/2021</a:t>
            </a:fld>
            <a:endParaRPr lang="en-US" dirty="0"/>
          </a:p>
        </p:txBody>
      </p:sp>
      <p:sp>
        <p:nvSpPr>
          <p:cNvPr id="4" name="Slide Number Placeholder 3">
            <a:extLst>
              <a:ext uri="{FF2B5EF4-FFF2-40B4-BE49-F238E27FC236}">
                <a16:creationId xmlns:a16="http://schemas.microsoft.com/office/drawing/2014/main" id="{1C332C60-C07F-4EA3-B703-05545E4AADEE}"/>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3598644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a:xfrm>
            <a:off x="0" y="-259989"/>
            <a:ext cx="9144000" cy="870012"/>
          </a:xfrm>
        </p:spPr>
        <p:txBody>
          <a:bodyPr/>
          <a:lstStyle/>
          <a:p>
            <a:pPr algn="ctr"/>
            <a:r>
              <a:rPr lang="en-US" sz="2600" dirty="0"/>
              <a:t>Contact Conditions</a:t>
            </a:r>
          </a:p>
        </p:txBody>
      </p:sp>
      <p:graphicFrame>
        <p:nvGraphicFramePr>
          <p:cNvPr id="4" name="Table 3">
            <a:extLst>
              <a:ext uri="{FF2B5EF4-FFF2-40B4-BE49-F238E27FC236}">
                <a16:creationId xmlns:a16="http://schemas.microsoft.com/office/drawing/2014/main" id="{FC1913DF-DBAA-42BC-B6B7-374B8AC1DCE9}"/>
              </a:ext>
            </a:extLst>
          </p:cNvPr>
          <p:cNvGraphicFramePr>
            <a:graphicFrameLocks noGrp="1"/>
          </p:cNvGraphicFramePr>
          <p:nvPr>
            <p:extLst>
              <p:ext uri="{D42A27DB-BD31-4B8C-83A1-F6EECF244321}">
                <p14:modId xmlns:p14="http://schemas.microsoft.com/office/powerpoint/2010/main" val="913106719"/>
              </p:ext>
            </p:extLst>
          </p:nvPr>
        </p:nvGraphicFramePr>
        <p:xfrm>
          <a:off x="337351" y="1003177"/>
          <a:ext cx="8398274" cy="4394446"/>
        </p:xfrm>
        <a:graphic>
          <a:graphicData uri="http://schemas.openxmlformats.org/drawingml/2006/table">
            <a:tbl>
              <a:tblPr firstRow="1" firstCol="1" bandRow="1"/>
              <a:tblGrid>
                <a:gridCol w="1399430">
                  <a:extLst>
                    <a:ext uri="{9D8B030D-6E8A-4147-A177-3AD203B41FA5}">
                      <a16:colId xmlns:a16="http://schemas.microsoft.com/office/drawing/2014/main" val="1413683435"/>
                    </a:ext>
                  </a:extLst>
                </a:gridCol>
                <a:gridCol w="1399430">
                  <a:extLst>
                    <a:ext uri="{9D8B030D-6E8A-4147-A177-3AD203B41FA5}">
                      <a16:colId xmlns:a16="http://schemas.microsoft.com/office/drawing/2014/main" val="2846142312"/>
                    </a:ext>
                  </a:extLst>
                </a:gridCol>
                <a:gridCol w="1399430">
                  <a:extLst>
                    <a:ext uri="{9D8B030D-6E8A-4147-A177-3AD203B41FA5}">
                      <a16:colId xmlns:a16="http://schemas.microsoft.com/office/drawing/2014/main" val="1839935135"/>
                    </a:ext>
                  </a:extLst>
                </a:gridCol>
                <a:gridCol w="1399430">
                  <a:extLst>
                    <a:ext uri="{9D8B030D-6E8A-4147-A177-3AD203B41FA5}">
                      <a16:colId xmlns:a16="http://schemas.microsoft.com/office/drawing/2014/main" val="1816786726"/>
                    </a:ext>
                  </a:extLst>
                </a:gridCol>
                <a:gridCol w="1400277">
                  <a:extLst>
                    <a:ext uri="{9D8B030D-6E8A-4147-A177-3AD203B41FA5}">
                      <a16:colId xmlns:a16="http://schemas.microsoft.com/office/drawing/2014/main" val="3361406533"/>
                    </a:ext>
                  </a:extLst>
                </a:gridCol>
                <a:gridCol w="1400277">
                  <a:extLst>
                    <a:ext uri="{9D8B030D-6E8A-4147-A177-3AD203B41FA5}">
                      <a16:colId xmlns:a16="http://schemas.microsoft.com/office/drawing/2014/main" val="2139346271"/>
                    </a:ext>
                  </a:extLst>
                </a:gridCol>
              </a:tblGrid>
              <a:tr h="497149">
                <a:tc>
                  <a:txBody>
                    <a:bodyPr/>
                    <a:lstStyle/>
                    <a:p>
                      <a:pPr marL="0" marR="0">
                        <a:spcBef>
                          <a:spcPts val="0"/>
                        </a:spcBef>
                        <a:spcAft>
                          <a:spcPts val="0"/>
                        </a:spcAft>
                      </a:pPr>
                      <a:r>
                        <a:rPr lang="en-US" sz="1200" b="1" dirty="0">
                          <a:solidFill>
                            <a:schemeClr val="accent6">
                              <a:lumMod val="50000"/>
                            </a:schemeClr>
                          </a:solidFill>
                          <a:effectLst/>
                          <a:latin typeface="+mn-lt"/>
                          <a:ea typeface="Times New Roman" panose="02020603050405020304" pitchFamily="18" charset="0"/>
                        </a:rPr>
                        <a:t>Contact Source</a:t>
                      </a:r>
                      <a:endParaRPr lang="en-US" sz="1200" dirty="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b="1" dirty="0">
                          <a:solidFill>
                            <a:schemeClr val="accent6">
                              <a:lumMod val="50000"/>
                            </a:schemeClr>
                          </a:solidFill>
                          <a:effectLst/>
                          <a:latin typeface="+mn-lt"/>
                          <a:ea typeface="Times New Roman" panose="02020603050405020304" pitchFamily="18" charset="0"/>
                        </a:rPr>
                        <a:t>Contact Target</a:t>
                      </a:r>
                      <a:endParaRPr lang="en-US" sz="1200" dirty="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b="1">
                          <a:solidFill>
                            <a:schemeClr val="accent6">
                              <a:lumMod val="50000"/>
                            </a:schemeClr>
                          </a:solidFill>
                          <a:effectLst/>
                          <a:latin typeface="+mn-lt"/>
                          <a:ea typeface="Times New Roman" panose="02020603050405020304" pitchFamily="18" charset="0"/>
                        </a:rPr>
                        <a:t>Type of Joint</a:t>
                      </a:r>
                      <a:endParaRPr lang="en-US" sz="120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b="1">
                          <a:solidFill>
                            <a:schemeClr val="accent6">
                              <a:lumMod val="50000"/>
                            </a:schemeClr>
                          </a:solidFill>
                          <a:effectLst/>
                          <a:latin typeface="+mn-lt"/>
                          <a:ea typeface="Times New Roman" panose="02020603050405020304" pitchFamily="18" charset="0"/>
                        </a:rPr>
                        <a:t>Contact Condition</a:t>
                      </a:r>
                      <a:endParaRPr lang="en-US" sz="120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b="1" dirty="0">
                          <a:solidFill>
                            <a:schemeClr val="accent6">
                              <a:lumMod val="50000"/>
                            </a:schemeClr>
                          </a:solidFill>
                          <a:effectLst/>
                          <a:latin typeface="+mn-lt"/>
                          <a:ea typeface="Times New Roman" panose="02020603050405020304" pitchFamily="18" charset="0"/>
                        </a:rPr>
                        <a:t>TCC estimated using formulas (W/m^2-K)</a:t>
                      </a:r>
                      <a:endParaRPr lang="en-US" sz="1200" dirty="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b="1" dirty="0">
                          <a:solidFill>
                            <a:schemeClr val="accent6">
                              <a:lumMod val="50000"/>
                            </a:schemeClr>
                          </a:solidFill>
                          <a:effectLst/>
                          <a:latin typeface="+mn-lt"/>
                          <a:ea typeface="Times New Roman" panose="02020603050405020304" pitchFamily="18" charset="0"/>
                        </a:rPr>
                        <a:t>TCC used in the Analyses (W/m^2-K)</a:t>
                      </a:r>
                      <a:endParaRPr lang="en-US" sz="1200" dirty="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64375614"/>
                  </a:ext>
                </a:extLst>
              </a:tr>
              <a:tr h="466458">
                <a:tc>
                  <a:txBody>
                    <a:bodyPr/>
                    <a:lstStyle/>
                    <a:p>
                      <a:pPr marL="0" marR="0">
                        <a:spcBef>
                          <a:spcPts val="0"/>
                        </a:spcBef>
                        <a:spcAft>
                          <a:spcPts val="0"/>
                        </a:spcAft>
                      </a:pPr>
                      <a:r>
                        <a:rPr lang="en-US" sz="1200" b="1">
                          <a:solidFill>
                            <a:schemeClr val="accent6">
                              <a:lumMod val="50000"/>
                            </a:schemeClr>
                          </a:solidFill>
                          <a:effectLst/>
                          <a:latin typeface="+mn-lt"/>
                          <a:ea typeface="Times New Roman" panose="02020603050405020304" pitchFamily="18" charset="0"/>
                        </a:rPr>
                        <a:t>Graphite Core outer surface</a:t>
                      </a:r>
                      <a:endParaRPr lang="en-US" sz="120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Aluminum Block inner surface</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Interference fit  of .01 inch</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dirty="0">
                          <a:solidFill>
                            <a:schemeClr val="accent6">
                              <a:lumMod val="50000"/>
                            </a:schemeClr>
                          </a:solidFill>
                          <a:effectLst/>
                          <a:latin typeface="+mn-lt"/>
                          <a:ea typeface="Times New Roman" panose="02020603050405020304" pitchFamily="18" charset="0"/>
                        </a:rPr>
                        <a:t>Bonded</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1.7e5</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1000 [Appendix B], [7], [8]</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79705226"/>
                  </a:ext>
                </a:extLst>
              </a:tr>
              <a:tr h="621944">
                <a:tc>
                  <a:txBody>
                    <a:bodyPr/>
                    <a:lstStyle/>
                    <a:p>
                      <a:pPr marL="0" marR="0">
                        <a:spcBef>
                          <a:spcPts val="0"/>
                        </a:spcBef>
                        <a:spcAft>
                          <a:spcPts val="0"/>
                        </a:spcAft>
                      </a:pPr>
                      <a:r>
                        <a:rPr lang="en-US" sz="1200" b="1">
                          <a:solidFill>
                            <a:schemeClr val="accent6">
                              <a:lumMod val="50000"/>
                            </a:schemeClr>
                          </a:solidFill>
                          <a:effectLst/>
                          <a:latin typeface="+mn-lt"/>
                          <a:ea typeface="Times New Roman" panose="02020603050405020304" pitchFamily="18" charset="0"/>
                        </a:rPr>
                        <a:t>Aluminum Block</a:t>
                      </a:r>
                      <a:endParaRPr lang="en-US" sz="120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Structural Steel Plates on all sides (4 plates in total)</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Bolted with .75 inch bolt</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Bonded</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&gt;1000</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1000 [Appendix B], [7]</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02412674"/>
                  </a:ext>
                </a:extLst>
              </a:tr>
              <a:tr h="466458">
                <a:tc>
                  <a:txBody>
                    <a:bodyPr/>
                    <a:lstStyle/>
                    <a:p>
                      <a:pPr marL="0" marR="0">
                        <a:spcBef>
                          <a:spcPts val="0"/>
                        </a:spcBef>
                        <a:spcAft>
                          <a:spcPts val="0"/>
                        </a:spcAft>
                      </a:pPr>
                      <a:r>
                        <a:rPr lang="en-US" sz="1200" b="1">
                          <a:solidFill>
                            <a:schemeClr val="accent6">
                              <a:lumMod val="50000"/>
                            </a:schemeClr>
                          </a:solidFill>
                          <a:effectLst/>
                          <a:latin typeface="+mn-lt"/>
                          <a:ea typeface="Times New Roman" panose="02020603050405020304" pitchFamily="18" charset="0"/>
                        </a:rPr>
                        <a:t>Structural Steel Plates</a:t>
                      </a:r>
                      <a:endParaRPr lang="en-US" sz="120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Structural Steel Plates</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Bolted with .75 inch bolt</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Bonded</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&gt;1000</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1000 [Appendix B], [7]</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18669073"/>
                  </a:ext>
                </a:extLst>
              </a:tr>
              <a:tr h="566903">
                <a:tc>
                  <a:txBody>
                    <a:bodyPr/>
                    <a:lstStyle/>
                    <a:p>
                      <a:pPr marL="0" marR="0">
                        <a:spcBef>
                          <a:spcPts val="0"/>
                        </a:spcBef>
                        <a:spcAft>
                          <a:spcPts val="0"/>
                        </a:spcAft>
                      </a:pPr>
                      <a:r>
                        <a:rPr lang="en-US" sz="1200" b="1">
                          <a:solidFill>
                            <a:schemeClr val="accent6">
                              <a:lumMod val="50000"/>
                            </a:schemeClr>
                          </a:solidFill>
                          <a:effectLst/>
                          <a:latin typeface="+mn-lt"/>
                          <a:ea typeface="Times New Roman" panose="02020603050405020304" pitchFamily="18" charset="0"/>
                        </a:rPr>
                        <a:t>Structural Steel Base Plate</a:t>
                      </a:r>
                      <a:endParaRPr lang="en-US" sz="120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Concrete Bottom</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Self-Weight</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Bonded</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N/A</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10 (corresponds to an air gap of .10 inch or 2.6 mm)</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9854922"/>
                  </a:ext>
                </a:extLst>
              </a:tr>
              <a:tr h="585926">
                <a:tc>
                  <a:txBody>
                    <a:bodyPr/>
                    <a:lstStyle/>
                    <a:p>
                      <a:pPr marL="0" marR="0">
                        <a:spcBef>
                          <a:spcPts val="0"/>
                        </a:spcBef>
                        <a:spcAft>
                          <a:spcPts val="0"/>
                        </a:spcAft>
                      </a:pPr>
                      <a:r>
                        <a:rPr lang="en-US" sz="1200" b="1">
                          <a:solidFill>
                            <a:schemeClr val="accent6">
                              <a:lumMod val="50000"/>
                            </a:schemeClr>
                          </a:solidFill>
                          <a:effectLst/>
                          <a:latin typeface="+mn-lt"/>
                          <a:ea typeface="Times New Roman" panose="02020603050405020304" pitchFamily="18" charset="0"/>
                        </a:rPr>
                        <a:t>Aluminum Window</a:t>
                      </a:r>
                      <a:endParaRPr lang="en-US" sz="120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Aluminum Block</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Bolted</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Bonded</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N/A</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50 (corresponds to an air gap of .02 inch or 0.52 mm)</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860339155"/>
                  </a:ext>
                </a:extLst>
              </a:tr>
              <a:tr h="612560">
                <a:tc>
                  <a:txBody>
                    <a:bodyPr/>
                    <a:lstStyle/>
                    <a:p>
                      <a:pPr marL="0" marR="0">
                        <a:spcBef>
                          <a:spcPts val="0"/>
                        </a:spcBef>
                        <a:spcAft>
                          <a:spcPts val="0"/>
                        </a:spcAft>
                      </a:pPr>
                      <a:r>
                        <a:rPr lang="en-US" sz="1200" b="1">
                          <a:solidFill>
                            <a:schemeClr val="accent6">
                              <a:lumMod val="50000"/>
                            </a:schemeClr>
                          </a:solidFill>
                          <a:effectLst/>
                          <a:latin typeface="+mn-lt"/>
                          <a:ea typeface="Times New Roman" panose="02020603050405020304" pitchFamily="18" charset="0"/>
                        </a:rPr>
                        <a:t>Aluminum Fins</a:t>
                      </a:r>
                      <a:endParaRPr lang="en-US" sz="120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Structural Steel Plates</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Bolted</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Bonded</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N/A</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50 (corresponds to an air gap of .02 inch or 0.52 mm)</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16289748"/>
                  </a:ext>
                </a:extLst>
              </a:tr>
              <a:tr h="577048">
                <a:tc>
                  <a:txBody>
                    <a:bodyPr/>
                    <a:lstStyle/>
                    <a:p>
                      <a:pPr marL="0" marR="0">
                        <a:spcBef>
                          <a:spcPts val="0"/>
                        </a:spcBef>
                        <a:spcAft>
                          <a:spcPts val="0"/>
                        </a:spcAft>
                      </a:pPr>
                      <a:r>
                        <a:rPr lang="en-US" sz="1200" b="1">
                          <a:solidFill>
                            <a:schemeClr val="accent6">
                              <a:lumMod val="50000"/>
                            </a:schemeClr>
                          </a:solidFill>
                          <a:effectLst/>
                          <a:latin typeface="+mn-lt"/>
                          <a:ea typeface="Times New Roman" panose="02020603050405020304" pitchFamily="18" charset="0"/>
                        </a:rPr>
                        <a:t>Graphite Core</a:t>
                      </a:r>
                      <a:endParaRPr lang="en-US" sz="1200">
                        <a:solidFill>
                          <a:schemeClr val="accent6">
                            <a:lumMod val="50000"/>
                          </a:schemeClr>
                        </a:solidFill>
                        <a:effectLst/>
                        <a:latin typeface="+mn-lt"/>
                        <a:ea typeface="Times New Roman" panose="02020603050405020304" pitchFamily="18" charset="0"/>
                      </a:endParaRP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Aluminum Cover Window</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Contact</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Bonded</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a:solidFill>
                            <a:schemeClr val="accent6">
                              <a:lumMod val="50000"/>
                            </a:schemeClr>
                          </a:solidFill>
                          <a:effectLst/>
                          <a:latin typeface="+mn-lt"/>
                          <a:ea typeface="Times New Roman" panose="02020603050405020304" pitchFamily="18" charset="0"/>
                        </a:rPr>
                        <a:t>N/A</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200" dirty="0">
                          <a:solidFill>
                            <a:schemeClr val="accent6">
                              <a:lumMod val="50000"/>
                            </a:schemeClr>
                          </a:solidFill>
                          <a:effectLst/>
                          <a:latin typeface="+mn-lt"/>
                          <a:ea typeface="Times New Roman" panose="02020603050405020304" pitchFamily="18" charset="0"/>
                        </a:rPr>
                        <a:t>10 (corresponds to an air gap of .10 inch or 2.6 mm)</a:t>
                      </a:r>
                    </a:p>
                  </a:txBody>
                  <a:tcPr marL="46621" marR="46621"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08725770"/>
                  </a:ext>
                </a:extLst>
              </a:tr>
            </a:tbl>
          </a:graphicData>
        </a:graphic>
      </p:graphicFrame>
      <p:sp>
        <p:nvSpPr>
          <p:cNvPr id="2" name="Date Placeholder 1">
            <a:extLst>
              <a:ext uri="{FF2B5EF4-FFF2-40B4-BE49-F238E27FC236}">
                <a16:creationId xmlns:a16="http://schemas.microsoft.com/office/drawing/2014/main" id="{8DBAD4AF-CCDA-4245-AF85-18C63DB32FA6}"/>
              </a:ext>
            </a:extLst>
          </p:cNvPr>
          <p:cNvSpPr>
            <a:spLocks noGrp="1"/>
          </p:cNvSpPr>
          <p:nvPr>
            <p:ph type="dt" sz="half" idx="2"/>
          </p:nvPr>
        </p:nvSpPr>
        <p:spPr/>
        <p:txBody>
          <a:bodyPr/>
          <a:lstStyle/>
          <a:p>
            <a:pPr>
              <a:defRPr/>
            </a:pPr>
            <a:fld id="{71C5682D-4379-4E09-9B45-9827149188D6}" type="datetime1">
              <a:rPr lang="en-US" smtClean="0"/>
              <a:t>5/18/2021</a:t>
            </a:fld>
            <a:endParaRPr lang="en-US" dirty="0"/>
          </a:p>
        </p:txBody>
      </p:sp>
      <p:sp>
        <p:nvSpPr>
          <p:cNvPr id="5" name="Slide Number Placeholder 4">
            <a:extLst>
              <a:ext uri="{FF2B5EF4-FFF2-40B4-BE49-F238E27FC236}">
                <a16:creationId xmlns:a16="http://schemas.microsoft.com/office/drawing/2014/main" id="{A0A1EC1C-1110-4C4C-85B0-2EE3354FBA59}"/>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66250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a:xfrm>
            <a:off x="0" y="-259989"/>
            <a:ext cx="9144000" cy="870012"/>
          </a:xfrm>
        </p:spPr>
        <p:txBody>
          <a:bodyPr/>
          <a:lstStyle/>
          <a:p>
            <a:pPr algn="ctr"/>
            <a:r>
              <a:rPr lang="en-US" sz="2600" dirty="0"/>
              <a:t>Meshed Model</a:t>
            </a:r>
          </a:p>
        </p:txBody>
      </p:sp>
      <p:pic>
        <p:nvPicPr>
          <p:cNvPr id="10243" name="Picture 7">
            <a:extLst>
              <a:ext uri="{FF2B5EF4-FFF2-40B4-BE49-F238E27FC236}">
                <a16:creationId xmlns:a16="http://schemas.microsoft.com/office/drawing/2014/main" id="{6F9D9378-2846-41C4-8A13-38115627D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2" y="1176737"/>
            <a:ext cx="3714794" cy="328532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107">
            <a:extLst>
              <a:ext uri="{FF2B5EF4-FFF2-40B4-BE49-F238E27FC236}">
                <a16:creationId xmlns:a16="http://schemas.microsoft.com/office/drawing/2014/main" id="{5A65C2E2-1C42-4084-9D5B-3ACCB003D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406" y="1261521"/>
            <a:ext cx="3238472" cy="3043430"/>
          </a:xfrm>
          <a:prstGeom prst="rect">
            <a:avLst/>
          </a:prstGeom>
          <a:noFill/>
          <a:extLst>
            <a:ext uri="{909E8E84-426E-40DD-AFC4-6F175D3DCCD1}">
              <a14:hiddenFill xmlns:a14="http://schemas.microsoft.com/office/drawing/2010/main">
                <a:solidFill>
                  <a:srgbClr val="FFFFFF"/>
                </a:solidFill>
              </a14:hiddenFill>
            </a:ext>
          </a:extLst>
        </p:spPr>
      </p:pic>
      <p:pic>
        <p:nvPicPr>
          <p:cNvPr id="10241" name="Picture 106">
            <a:extLst>
              <a:ext uri="{FF2B5EF4-FFF2-40B4-BE49-F238E27FC236}">
                <a16:creationId xmlns:a16="http://schemas.microsoft.com/office/drawing/2014/main" id="{B374FC8D-A008-413E-B1F2-EA81EDF02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620" y="3682560"/>
            <a:ext cx="3238472" cy="2356684"/>
          </a:xfrm>
          <a:prstGeom prst="rect">
            <a:avLst/>
          </a:prstGeom>
          <a:noFill/>
          <a:extLst>
            <a:ext uri="{909E8E84-426E-40DD-AFC4-6F175D3DCCD1}">
              <a14:hiddenFill xmlns:a14="http://schemas.microsoft.com/office/drawing/2010/main">
                <a:solidFill>
                  <a:srgbClr val="FFFFFF"/>
                </a:solidFill>
              </a14:hiddenFill>
            </a:ext>
          </a:extLst>
        </p:spPr>
      </p:pic>
      <p:sp>
        <p:nvSpPr>
          <p:cNvPr id="2" name="Oval 9">
            <a:extLst>
              <a:ext uri="{FF2B5EF4-FFF2-40B4-BE49-F238E27FC236}">
                <a16:creationId xmlns:a16="http://schemas.microsoft.com/office/drawing/2014/main" id="{834BAD13-0D31-47BF-A0CB-C5B0B8BEAC47}"/>
              </a:ext>
            </a:extLst>
          </p:cNvPr>
          <p:cNvSpPr>
            <a:spLocks noChangeArrowheads="1"/>
          </p:cNvSpPr>
          <p:nvPr/>
        </p:nvSpPr>
        <p:spPr bwMode="auto">
          <a:xfrm>
            <a:off x="1119002" y="817985"/>
            <a:ext cx="506413" cy="498475"/>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Oval 11">
            <a:extLst>
              <a:ext uri="{FF2B5EF4-FFF2-40B4-BE49-F238E27FC236}">
                <a16:creationId xmlns:a16="http://schemas.microsoft.com/office/drawing/2014/main" id="{E5AE5360-63AD-46AD-9483-138A87EFA629}"/>
              </a:ext>
            </a:extLst>
          </p:cNvPr>
          <p:cNvSpPr>
            <a:spLocks noChangeArrowheads="1"/>
          </p:cNvSpPr>
          <p:nvPr/>
        </p:nvSpPr>
        <p:spPr bwMode="auto">
          <a:xfrm>
            <a:off x="6655250" y="793254"/>
            <a:ext cx="530225" cy="498475"/>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Oval 16">
            <a:extLst>
              <a:ext uri="{FF2B5EF4-FFF2-40B4-BE49-F238E27FC236}">
                <a16:creationId xmlns:a16="http://schemas.microsoft.com/office/drawing/2014/main" id="{608A2AA7-FC1C-4DEA-911A-D4502F0BEE1A}"/>
              </a:ext>
            </a:extLst>
          </p:cNvPr>
          <p:cNvSpPr>
            <a:spLocks noChangeArrowheads="1"/>
          </p:cNvSpPr>
          <p:nvPr/>
        </p:nvSpPr>
        <p:spPr bwMode="auto">
          <a:xfrm>
            <a:off x="5305358" y="5071969"/>
            <a:ext cx="492125" cy="498475"/>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723ED362-FFAB-405C-A575-38CA683D2ACD}"/>
              </a:ext>
            </a:extLst>
          </p:cNvPr>
          <p:cNvSpPr txBox="1"/>
          <p:nvPr/>
        </p:nvSpPr>
        <p:spPr>
          <a:xfrm>
            <a:off x="79532" y="4546000"/>
            <a:ext cx="2614323" cy="1754326"/>
          </a:xfrm>
          <a:prstGeom prst="rect">
            <a:avLst/>
          </a:prstGeom>
          <a:noFill/>
        </p:spPr>
        <p:txBody>
          <a:bodyPr wrap="square" rtlCol="0">
            <a:spAutoFit/>
          </a:bodyPr>
          <a:lstStyle/>
          <a:p>
            <a:r>
              <a:rPr lang="en-US" sz="1800" dirty="0">
                <a:solidFill>
                  <a:schemeClr val="accent6">
                    <a:lumMod val="50000"/>
                  </a:schemeClr>
                </a:solidFill>
              </a:rPr>
              <a:t>Mesh Statistics for Absorber Assembly, A: </a:t>
            </a:r>
          </a:p>
          <a:p>
            <a:r>
              <a:rPr lang="en-US" sz="1800" dirty="0">
                <a:solidFill>
                  <a:schemeClr val="accent6">
                    <a:lumMod val="50000"/>
                  </a:schemeClr>
                </a:solidFill>
              </a:rPr>
              <a:t>No. of Elements: 492093</a:t>
            </a:r>
          </a:p>
          <a:p>
            <a:r>
              <a:rPr lang="en-US" sz="1800" dirty="0">
                <a:solidFill>
                  <a:schemeClr val="accent6">
                    <a:lumMod val="50000"/>
                  </a:schemeClr>
                </a:solidFill>
              </a:rPr>
              <a:t>No. of Nodes:  2202214</a:t>
            </a:r>
          </a:p>
          <a:p>
            <a:endParaRPr lang="en-US" sz="1800" dirty="0"/>
          </a:p>
          <a:p>
            <a:endParaRPr lang="en-US" sz="1800" dirty="0"/>
          </a:p>
        </p:txBody>
      </p:sp>
      <p:sp>
        <p:nvSpPr>
          <p:cNvPr id="15" name="TextBox 14">
            <a:extLst>
              <a:ext uri="{FF2B5EF4-FFF2-40B4-BE49-F238E27FC236}">
                <a16:creationId xmlns:a16="http://schemas.microsoft.com/office/drawing/2014/main" id="{A4E6B115-192A-4CA6-8FA8-57D91E4ECF70}"/>
              </a:ext>
            </a:extLst>
          </p:cNvPr>
          <p:cNvSpPr txBox="1"/>
          <p:nvPr/>
        </p:nvSpPr>
        <p:spPr>
          <a:xfrm>
            <a:off x="1759922" y="871121"/>
            <a:ext cx="2671899" cy="369332"/>
          </a:xfrm>
          <a:prstGeom prst="rect">
            <a:avLst/>
          </a:prstGeom>
          <a:noFill/>
        </p:spPr>
        <p:txBody>
          <a:bodyPr wrap="square" rtlCol="0">
            <a:spAutoFit/>
          </a:bodyPr>
          <a:lstStyle/>
          <a:p>
            <a:r>
              <a:rPr lang="en-US" sz="1800" dirty="0"/>
              <a:t>Absorber Assembly</a:t>
            </a:r>
          </a:p>
        </p:txBody>
      </p:sp>
      <p:sp>
        <p:nvSpPr>
          <p:cNvPr id="16" name="TextBox 15">
            <a:extLst>
              <a:ext uri="{FF2B5EF4-FFF2-40B4-BE49-F238E27FC236}">
                <a16:creationId xmlns:a16="http://schemas.microsoft.com/office/drawing/2014/main" id="{379501D3-515C-47FB-952B-6EA3CB20F28C}"/>
              </a:ext>
            </a:extLst>
          </p:cNvPr>
          <p:cNvSpPr txBox="1"/>
          <p:nvPr/>
        </p:nvSpPr>
        <p:spPr>
          <a:xfrm>
            <a:off x="7292745" y="816866"/>
            <a:ext cx="1742875" cy="369332"/>
          </a:xfrm>
          <a:prstGeom prst="rect">
            <a:avLst/>
          </a:prstGeom>
          <a:noFill/>
        </p:spPr>
        <p:txBody>
          <a:bodyPr wrap="square" rtlCol="0">
            <a:spAutoFit/>
          </a:bodyPr>
          <a:lstStyle/>
          <a:p>
            <a:r>
              <a:rPr lang="en-US" sz="1800" dirty="0"/>
              <a:t>Graphite Face</a:t>
            </a:r>
          </a:p>
        </p:txBody>
      </p:sp>
      <p:sp>
        <p:nvSpPr>
          <p:cNvPr id="17" name="TextBox 16">
            <a:extLst>
              <a:ext uri="{FF2B5EF4-FFF2-40B4-BE49-F238E27FC236}">
                <a16:creationId xmlns:a16="http://schemas.microsoft.com/office/drawing/2014/main" id="{DA1D71C0-BA2B-47A1-BBA9-46A0B6EC1AFB}"/>
              </a:ext>
            </a:extLst>
          </p:cNvPr>
          <p:cNvSpPr txBox="1"/>
          <p:nvPr/>
        </p:nvSpPr>
        <p:spPr>
          <a:xfrm>
            <a:off x="5849525" y="5120606"/>
            <a:ext cx="2671899" cy="369332"/>
          </a:xfrm>
          <a:prstGeom prst="rect">
            <a:avLst/>
          </a:prstGeom>
          <a:noFill/>
        </p:spPr>
        <p:txBody>
          <a:bodyPr wrap="square" rtlCol="0">
            <a:spAutoFit/>
          </a:bodyPr>
          <a:lstStyle/>
          <a:p>
            <a:r>
              <a:rPr lang="en-US" sz="1800" dirty="0"/>
              <a:t>Graphite Core</a:t>
            </a:r>
          </a:p>
        </p:txBody>
      </p:sp>
      <p:sp>
        <p:nvSpPr>
          <p:cNvPr id="4" name="Date Placeholder 3">
            <a:extLst>
              <a:ext uri="{FF2B5EF4-FFF2-40B4-BE49-F238E27FC236}">
                <a16:creationId xmlns:a16="http://schemas.microsoft.com/office/drawing/2014/main" id="{228DC355-0C6A-4F75-B8FE-2775B397193A}"/>
              </a:ext>
            </a:extLst>
          </p:cNvPr>
          <p:cNvSpPr>
            <a:spLocks noGrp="1"/>
          </p:cNvSpPr>
          <p:nvPr>
            <p:ph type="dt" sz="half" idx="2"/>
          </p:nvPr>
        </p:nvSpPr>
        <p:spPr/>
        <p:txBody>
          <a:bodyPr/>
          <a:lstStyle/>
          <a:p>
            <a:pPr>
              <a:defRPr/>
            </a:pPr>
            <a:fld id="{C5C8B750-133C-4823-A232-B4650129D5A3}" type="datetime1">
              <a:rPr lang="en-US" smtClean="0"/>
              <a:t>5/18/2021</a:t>
            </a:fld>
            <a:endParaRPr lang="en-US" dirty="0"/>
          </a:p>
        </p:txBody>
      </p:sp>
      <p:sp>
        <p:nvSpPr>
          <p:cNvPr id="12" name="Slide Number Placeholder 11">
            <a:extLst>
              <a:ext uri="{FF2B5EF4-FFF2-40B4-BE49-F238E27FC236}">
                <a16:creationId xmlns:a16="http://schemas.microsoft.com/office/drawing/2014/main" id="{A969DE50-8CC6-43E4-85B1-FD09F62D2D02}"/>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3788818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r>
              <a:rPr lang="en-US" sz="2000" dirty="0"/>
              <a:t>The cooling scheme for the absorbers was chosen to be natural air convection. The following table provides the comparison between the typical heat transfer coefficients available in literature for natural stagnant air convection (optimistic) and the nominal heat transfer coefficients used in the analyses. </a:t>
            </a:r>
          </a:p>
          <a:p>
            <a:pPr marL="0" indent="0">
              <a:buNone/>
            </a:pPr>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a:xfrm>
            <a:off x="0" y="-259989"/>
            <a:ext cx="9144000" cy="870012"/>
          </a:xfrm>
        </p:spPr>
        <p:txBody>
          <a:bodyPr/>
          <a:lstStyle/>
          <a:p>
            <a:pPr algn="ctr"/>
            <a:r>
              <a:rPr lang="en-US" sz="2600" dirty="0"/>
              <a:t>Boundary Conditions - Heat Transfer Coefficients</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5E5136FD-1237-49AD-A6ED-B9BADABD3D1C}"/>
              </a:ext>
            </a:extLst>
          </p:cNvPr>
          <p:cNvGraphicFramePr>
            <a:graphicFrameLocks noGrp="1"/>
          </p:cNvGraphicFramePr>
          <p:nvPr>
            <p:extLst>
              <p:ext uri="{D42A27DB-BD31-4B8C-83A1-F6EECF244321}">
                <p14:modId xmlns:p14="http://schemas.microsoft.com/office/powerpoint/2010/main" val="729391209"/>
              </p:ext>
            </p:extLst>
          </p:nvPr>
        </p:nvGraphicFramePr>
        <p:xfrm>
          <a:off x="310718" y="2547891"/>
          <a:ext cx="8069803" cy="3462290"/>
        </p:xfrm>
        <a:graphic>
          <a:graphicData uri="http://schemas.openxmlformats.org/drawingml/2006/table">
            <a:tbl>
              <a:tblPr firstRow="1" firstCol="1" bandRow="1"/>
              <a:tblGrid>
                <a:gridCol w="2711682">
                  <a:extLst>
                    <a:ext uri="{9D8B030D-6E8A-4147-A177-3AD203B41FA5}">
                      <a16:colId xmlns:a16="http://schemas.microsoft.com/office/drawing/2014/main" val="340016716"/>
                    </a:ext>
                  </a:extLst>
                </a:gridCol>
                <a:gridCol w="2715760">
                  <a:extLst>
                    <a:ext uri="{9D8B030D-6E8A-4147-A177-3AD203B41FA5}">
                      <a16:colId xmlns:a16="http://schemas.microsoft.com/office/drawing/2014/main" val="3295549005"/>
                    </a:ext>
                  </a:extLst>
                </a:gridCol>
                <a:gridCol w="2642361">
                  <a:extLst>
                    <a:ext uri="{9D8B030D-6E8A-4147-A177-3AD203B41FA5}">
                      <a16:colId xmlns:a16="http://schemas.microsoft.com/office/drawing/2014/main" val="1023522952"/>
                    </a:ext>
                  </a:extLst>
                </a:gridCol>
              </a:tblGrid>
              <a:tr h="514905">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Location</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Optimistic Heat Transfer Coefficient (W/m^2-K)</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Nominal Heat Transfer Coefficient (W/m^2-K)</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55271082"/>
                  </a:ext>
                </a:extLst>
              </a:tr>
              <a:tr h="772357">
                <a:tc>
                  <a:txBody>
                    <a:bodyPr/>
                    <a:lstStyle/>
                    <a:p>
                      <a:pPr marL="0" marR="0">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Outer surfaces/perimeter of Absorber not including the Fins</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860738399"/>
                  </a:ext>
                </a:extLst>
              </a:tr>
              <a:tr h="514905">
                <a:tc>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Concrete inner walls around Absorber</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79125391"/>
                  </a:ext>
                </a:extLst>
              </a:tr>
              <a:tr h="372862">
                <a:tc>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Concrete outer walls</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18961159"/>
                  </a:ext>
                </a:extLst>
              </a:tr>
              <a:tr h="257452">
                <a:tc>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Fin gaps</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 (0.5 – 1.5</a:t>
                      </a:r>
                      <a:r>
                        <a:rPr lang="en-US" sz="1400" baseline="30000"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82615962"/>
                  </a:ext>
                </a:extLst>
              </a:tr>
              <a:tr h="514905">
                <a:tc>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Outer surface of beam window</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780457035"/>
                  </a:ext>
                </a:extLst>
              </a:tr>
              <a:tr h="257452">
                <a:tc>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Beampipe Slot</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28724821"/>
                  </a:ext>
                </a:extLst>
              </a:tr>
              <a:tr h="257452">
                <a:tc>
                  <a:txBody>
                    <a:bodyPr/>
                    <a:lstStyle/>
                    <a:p>
                      <a:pPr marL="0" marR="0">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Base Plate Steel</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244588921"/>
                  </a:ext>
                </a:extLst>
              </a:tr>
            </a:tbl>
          </a:graphicData>
        </a:graphic>
      </p:graphicFrame>
      <p:sp>
        <p:nvSpPr>
          <p:cNvPr id="2" name="TextBox 1">
            <a:extLst>
              <a:ext uri="{FF2B5EF4-FFF2-40B4-BE49-F238E27FC236}">
                <a16:creationId xmlns:a16="http://schemas.microsoft.com/office/drawing/2014/main" id="{D266A85A-F89A-49C5-AAE8-2B92E0A42277}"/>
              </a:ext>
            </a:extLst>
          </p:cNvPr>
          <p:cNvSpPr txBox="1"/>
          <p:nvPr/>
        </p:nvSpPr>
        <p:spPr>
          <a:xfrm>
            <a:off x="228600" y="5956917"/>
            <a:ext cx="8672513" cy="369332"/>
          </a:xfrm>
          <a:prstGeom prst="rect">
            <a:avLst/>
          </a:prstGeom>
          <a:noFill/>
        </p:spPr>
        <p:txBody>
          <a:bodyPr wrap="square" rtlCol="0">
            <a:spAutoFit/>
          </a:bodyPr>
          <a:lstStyle/>
          <a:p>
            <a:r>
              <a:rPr lang="en-US" sz="1800" dirty="0"/>
              <a:t>* As a reference, </a:t>
            </a:r>
            <a:r>
              <a:rPr lang="en-US" sz="1800" dirty="0" err="1"/>
              <a:t>NuMI</a:t>
            </a:r>
            <a:r>
              <a:rPr lang="en-US" sz="1800" dirty="0"/>
              <a:t> </a:t>
            </a:r>
            <a:r>
              <a:rPr lang="en-US" sz="1800" dirty="0" err="1"/>
              <a:t>Stripline</a:t>
            </a:r>
            <a:r>
              <a:rPr lang="en-US" sz="1800" dirty="0"/>
              <a:t> measurements were 2 W/m^2-K for an air gap of 3/8 inch</a:t>
            </a:r>
          </a:p>
        </p:txBody>
      </p:sp>
      <p:sp>
        <p:nvSpPr>
          <p:cNvPr id="5" name="Date Placeholder 4">
            <a:extLst>
              <a:ext uri="{FF2B5EF4-FFF2-40B4-BE49-F238E27FC236}">
                <a16:creationId xmlns:a16="http://schemas.microsoft.com/office/drawing/2014/main" id="{906CB26C-4D03-441E-BF9A-C9B978C78AC0}"/>
              </a:ext>
            </a:extLst>
          </p:cNvPr>
          <p:cNvSpPr>
            <a:spLocks noGrp="1"/>
          </p:cNvSpPr>
          <p:nvPr>
            <p:ph type="dt" sz="half" idx="2"/>
          </p:nvPr>
        </p:nvSpPr>
        <p:spPr/>
        <p:txBody>
          <a:bodyPr/>
          <a:lstStyle/>
          <a:p>
            <a:pPr>
              <a:defRPr/>
            </a:pPr>
            <a:fld id="{08A5CD9B-0874-416E-AD81-1DCC733388EC}" type="datetime1">
              <a:rPr lang="en-US" smtClean="0"/>
              <a:t>5/18/2021</a:t>
            </a:fld>
            <a:endParaRPr lang="en-US" dirty="0"/>
          </a:p>
        </p:txBody>
      </p:sp>
      <p:sp>
        <p:nvSpPr>
          <p:cNvPr id="6" name="Slide Number Placeholder 5">
            <a:extLst>
              <a:ext uri="{FF2B5EF4-FFF2-40B4-BE49-F238E27FC236}">
                <a16:creationId xmlns:a16="http://schemas.microsoft.com/office/drawing/2014/main" id="{92945F62-EE9B-44BC-A9D5-F8B51544DCD7}"/>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2603259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06406"/>
            <a:ext cx="9144000" cy="870012"/>
          </a:xfrm>
        </p:spPr>
        <p:txBody>
          <a:bodyPr/>
          <a:lstStyle/>
          <a:p>
            <a:pPr algn="ctr"/>
            <a:r>
              <a:rPr lang="en-US" sz="2600" dirty="0"/>
              <a:t>Boundary Conditions - Heat Transfer Coefficients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Content Placeholder 10">
            <a:extLst>
              <a:ext uri="{FF2B5EF4-FFF2-40B4-BE49-F238E27FC236}">
                <a16:creationId xmlns:a16="http://schemas.microsoft.com/office/drawing/2014/main" id="{5FAF1279-D008-4224-BDEF-D50E6BC5B1D5}"/>
              </a:ext>
            </a:extLst>
          </p:cNvPr>
          <p:cNvPicPr>
            <a:picLocks noGrp="1"/>
          </p:cNvPicPr>
          <p:nvPr>
            <p:ph idx="1"/>
          </p:nvPr>
        </p:nvPicPr>
        <p:blipFill>
          <a:blip r:embed="rId2"/>
          <a:stretch>
            <a:fillRect/>
          </a:stretch>
        </p:blipFill>
        <p:spPr>
          <a:xfrm>
            <a:off x="2207713" y="1619496"/>
            <a:ext cx="4714286" cy="3942857"/>
          </a:xfrm>
          <a:prstGeom prst="rect">
            <a:avLst/>
          </a:prstGeom>
        </p:spPr>
      </p:pic>
      <p:sp>
        <p:nvSpPr>
          <p:cNvPr id="2" name="Date Placeholder 1">
            <a:extLst>
              <a:ext uri="{FF2B5EF4-FFF2-40B4-BE49-F238E27FC236}">
                <a16:creationId xmlns:a16="http://schemas.microsoft.com/office/drawing/2014/main" id="{AE603139-7A27-47D1-8010-6F0CD2250B3B}"/>
              </a:ext>
            </a:extLst>
          </p:cNvPr>
          <p:cNvSpPr>
            <a:spLocks noGrp="1"/>
          </p:cNvSpPr>
          <p:nvPr>
            <p:ph type="dt" sz="half" idx="2"/>
          </p:nvPr>
        </p:nvSpPr>
        <p:spPr/>
        <p:txBody>
          <a:bodyPr/>
          <a:lstStyle/>
          <a:p>
            <a:pPr>
              <a:defRPr/>
            </a:pPr>
            <a:fld id="{6020482A-1053-4E32-AF0B-7444A07D5048}" type="datetime1">
              <a:rPr lang="en-US" smtClean="0"/>
              <a:t>5/18/2021</a:t>
            </a:fld>
            <a:endParaRPr lang="en-US" dirty="0"/>
          </a:p>
        </p:txBody>
      </p:sp>
      <p:sp>
        <p:nvSpPr>
          <p:cNvPr id="3" name="Slide Number Placeholder 2">
            <a:extLst>
              <a:ext uri="{FF2B5EF4-FFF2-40B4-BE49-F238E27FC236}">
                <a16:creationId xmlns:a16="http://schemas.microsoft.com/office/drawing/2014/main" id="{97BA38BC-0C5D-44B7-BAFA-FD7636ADE0CE}"/>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2099228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r>
              <a:rPr lang="en-US" sz="2000" dirty="0"/>
              <a:t>Image of Beam Energy Deposition mapped from MARS to ANSYS Model for Graphite core</a:t>
            </a:r>
          </a:p>
          <a:p>
            <a:r>
              <a:rPr lang="en-US" sz="2000" dirty="0"/>
              <a:t>Data points generated using MATLAB code</a:t>
            </a:r>
          </a:p>
          <a:p>
            <a:endParaRPr lang="en-US" sz="2000" dirty="0"/>
          </a:p>
          <a:p>
            <a:endParaRPr lang="en-US" sz="2000" dirty="0"/>
          </a:p>
          <a:p>
            <a:pPr marL="0" indent="0">
              <a:buNone/>
            </a:pPr>
            <a:endParaRPr lang="en-US" sz="2000" dirty="0"/>
          </a:p>
          <a:p>
            <a:endParaRPr lang="en-US" sz="2000" dirty="0"/>
          </a:p>
          <a:p>
            <a:endParaRPr lang="en-US" dirty="0"/>
          </a:p>
          <a:p>
            <a:pPr lvl="1"/>
            <a:endParaRPr lang="en-US" dirty="0"/>
          </a:p>
        </p:txBody>
      </p:sp>
      <p:sp>
        <p:nvSpPr>
          <p:cNvPr id="7" name="Title 6"/>
          <p:cNvSpPr>
            <a:spLocks noGrp="1"/>
          </p:cNvSpPr>
          <p:nvPr>
            <p:ph type="title"/>
          </p:nvPr>
        </p:nvSpPr>
        <p:spPr>
          <a:xfrm>
            <a:off x="0" y="-259989"/>
            <a:ext cx="9144000" cy="870012"/>
          </a:xfrm>
        </p:spPr>
        <p:txBody>
          <a:bodyPr/>
          <a:lstStyle/>
          <a:p>
            <a:pPr algn="ctr"/>
            <a:r>
              <a:rPr lang="en-US" sz="2600" dirty="0"/>
              <a:t>Heat Loads </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042ED365-CE16-47B6-AF0F-C7FEA0275779}"/>
              </a:ext>
            </a:extLst>
          </p:cNvPr>
          <p:cNvPicPr/>
          <p:nvPr/>
        </p:nvPicPr>
        <p:blipFill>
          <a:blip r:embed="rId2"/>
          <a:stretch>
            <a:fillRect/>
          </a:stretch>
        </p:blipFill>
        <p:spPr>
          <a:xfrm>
            <a:off x="2065435" y="2293406"/>
            <a:ext cx="4800006" cy="3193055"/>
          </a:xfrm>
          <a:prstGeom prst="rect">
            <a:avLst/>
          </a:prstGeom>
        </p:spPr>
      </p:pic>
      <p:sp>
        <p:nvSpPr>
          <p:cNvPr id="2" name="Date Placeholder 1">
            <a:extLst>
              <a:ext uri="{FF2B5EF4-FFF2-40B4-BE49-F238E27FC236}">
                <a16:creationId xmlns:a16="http://schemas.microsoft.com/office/drawing/2014/main" id="{38B5FDE4-1040-4CB2-87A3-F698F7554451}"/>
              </a:ext>
            </a:extLst>
          </p:cNvPr>
          <p:cNvSpPr>
            <a:spLocks noGrp="1"/>
          </p:cNvSpPr>
          <p:nvPr>
            <p:ph type="dt" sz="half" idx="2"/>
          </p:nvPr>
        </p:nvSpPr>
        <p:spPr/>
        <p:txBody>
          <a:bodyPr/>
          <a:lstStyle/>
          <a:p>
            <a:pPr>
              <a:defRPr/>
            </a:pPr>
            <a:fld id="{358D3BA1-9B4F-4C9D-8B23-8C091492D467}" type="datetime1">
              <a:rPr lang="en-US" smtClean="0"/>
              <a:t>5/18/2021</a:t>
            </a:fld>
            <a:endParaRPr lang="en-US" dirty="0"/>
          </a:p>
        </p:txBody>
      </p:sp>
      <p:sp>
        <p:nvSpPr>
          <p:cNvPr id="4" name="Slide Number Placeholder 3">
            <a:extLst>
              <a:ext uri="{FF2B5EF4-FFF2-40B4-BE49-F238E27FC236}">
                <a16:creationId xmlns:a16="http://schemas.microsoft.com/office/drawing/2014/main" id="{2F5CA11F-8A49-4FCE-9ADB-5818C8CCB381}"/>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3584857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Transient Thermal at Average Beam Power</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0EBE3DBA-AE45-4439-A871-5A2A69652187}" type="datetime1">
              <a:rPr lang="en-US" smtClean="0"/>
              <a:t>5/18/2021</a:t>
            </a:fld>
            <a:endParaRPr lang="en-US" dirty="0"/>
          </a:p>
        </p:txBody>
      </p:sp>
      <p:sp>
        <p:nvSpPr>
          <p:cNvPr id="3" name="Slide Number Placeholder 2">
            <a:extLst>
              <a:ext uri="{FF2B5EF4-FFF2-40B4-BE49-F238E27FC236}">
                <a16:creationId xmlns:a16="http://schemas.microsoft.com/office/drawing/2014/main" id="{D0F7EAEA-880B-4B6F-81A9-AD000106E739}"/>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1543509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r>
              <a:rPr lang="en-US" sz="2000" u="sng" dirty="0"/>
              <a:t>Goals:</a:t>
            </a:r>
          </a:p>
          <a:p>
            <a:r>
              <a:rPr lang="en-US" sz="2000" dirty="0"/>
              <a:t>Estimate time required for Absorber to attain steady state</a:t>
            </a:r>
          </a:p>
          <a:p>
            <a:r>
              <a:rPr lang="en-US" sz="2000" dirty="0"/>
              <a:t>Estimate temperature attained for 4 hours of continuous operations</a:t>
            </a:r>
          </a:p>
          <a:p>
            <a:r>
              <a:rPr lang="en-US" sz="2000" dirty="0"/>
              <a:t>Estimate max. temperatures attained as a function of time and compare to allowable</a:t>
            </a:r>
          </a:p>
          <a:p>
            <a:pPr marL="0" indent="0">
              <a:buNone/>
            </a:pPr>
            <a:r>
              <a:rPr lang="en-US" sz="2000" u="sng" dirty="0"/>
              <a:t>Results:</a:t>
            </a:r>
          </a:p>
          <a:p>
            <a:endParaRPr lang="en-US" sz="2000" dirty="0"/>
          </a:p>
          <a:p>
            <a:endParaRPr lang="en-US" sz="2000" dirty="0"/>
          </a:p>
          <a:p>
            <a:pPr marL="0" indent="0">
              <a:buNone/>
            </a:pPr>
            <a:endParaRPr lang="en-US" sz="2000" dirty="0"/>
          </a:p>
          <a:p>
            <a:pPr marL="0" indent="0">
              <a:buNone/>
            </a:pPr>
            <a:endParaRPr lang="en-US" dirty="0"/>
          </a:p>
          <a:p>
            <a:pPr lvl="1"/>
            <a:endParaRPr lang="en-US" dirty="0"/>
          </a:p>
        </p:txBody>
      </p:sp>
      <p:sp>
        <p:nvSpPr>
          <p:cNvPr id="7" name="Title 6"/>
          <p:cNvSpPr>
            <a:spLocks noGrp="1"/>
          </p:cNvSpPr>
          <p:nvPr>
            <p:ph type="title"/>
          </p:nvPr>
        </p:nvSpPr>
        <p:spPr>
          <a:xfrm>
            <a:off x="0" y="-259989"/>
            <a:ext cx="9144000" cy="870012"/>
          </a:xfrm>
        </p:spPr>
        <p:txBody>
          <a:bodyPr/>
          <a:lstStyle/>
          <a:p>
            <a:pPr algn="ctr"/>
            <a:r>
              <a:rPr lang="en-US" sz="2600" dirty="0"/>
              <a:t>Transient Analysis with Time Averaged Beam Power</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3">
            <a:extLst>
              <a:ext uri="{FF2B5EF4-FFF2-40B4-BE49-F238E27FC236}">
                <a16:creationId xmlns:a16="http://schemas.microsoft.com/office/drawing/2014/main" id="{DA161627-4B28-4585-A71A-76FBF6EF2028}"/>
              </a:ext>
            </a:extLst>
          </p:cNvPr>
          <p:cNvGraphicFramePr>
            <a:graphicFrameLocks noGrp="1"/>
          </p:cNvGraphicFramePr>
          <p:nvPr>
            <p:extLst>
              <p:ext uri="{D42A27DB-BD31-4B8C-83A1-F6EECF244321}">
                <p14:modId xmlns:p14="http://schemas.microsoft.com/office/powerpoint/2010/main" val="1861230534"/>
              </p:ext>
            </p:extLst>
          </p:nvPr>
        </p:nvGraphicFramePr>
        <p:xfrm>
          <a:off x="214313" y="3075635"/>
          <a:ext cx="8686800" cy="3206659"/>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355106">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2810419">
                <a:tc>
                  <a:txBody>
                    <a:bodyPr/>
                    <a:lstStyle/>
                    <a:p>
                      <a:r>
                        <a:rPr lang="en-US" sz="1600" dirty="0"/>
                        <a:t>Max. Temperature Plot for 4 hours of avg. power in the Graphite core: </a:t>
                      </a:r>
                      <a:r>
                        <a:rPr lang="en-US" sz="1600" b="1" dirty="0"/>
                        <a:t>56.51 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Max. Temperature Plot for 4 hours of avg. power in the Graphite core: </a:t>
                      </a:r>
                      <a:r>
                        <a:rPr lang="en-US" sz="1600" b="1" dirty="0"/>
                        <a:t>47.71 C</a:t>
                      </a:r>
                    </a:p>
                    <a:p>
                      <a:endParaRPr lang="en-US" dirty="0"/>
                    </a:p>
                  </a:txBody>
                  <a:tcPr/>
                </a:tc>
                <a:extLst>
                  <a:ext uri="{0D108BD9-81ED-4DB2-BD59-A6C34878D82A}">
                    <a16:rowId xmlns:a16="http://schemas.microsoft.com/office/drawing/2014/main" val="2896810426"/>
                  </a:ext>
                </a:extLst>
              </a:tr>
            </a:tbl>
          </a:graphicData>
        </a:graphic>
      </p:graphicFrame>
      <p:pic>
        <p:nvPicPr>
          <p:cNvPr id="12" name="Picture 11">
            <a:extLst>
              <a:ext uri="{FF2B5EF4-FFF2-40B4-BE49-F238E27FC236}">
                <a16:creationId xmlns:a16="http://schemas.microsoft.com/office/drawing/2014/main" id="{7414C6DE-6325-48E4-B113-464B591B6DEF}"/>
              </a:ext>
            </a:extLst>
          </p:cNvPr>
          <p:cNvPicPr/>
          <p:nvPr/>
        </p:nvPicPr>
        <p:blipFill>
          <a:blip r:embed="rId2"/>
          <a:stretch>
            <a:fillRect/>
          </a:stretch>
        </p:blipFill>
        <p:spPr>
          <a:xfrm>
            <a:off x="314868" y="3976063"/>
            <a:ext cx="4178193" cy="2242720"/>
          </a:xfrm>
          <a:prstGeom prst="rect">
            <a:avLst/>
          </a:prstGeom>
        </p:spPr>
      </p:pic>
      <p:pic>
        <p:nvPicPr>
          <p:cNvPr id="14" name="Picture 13">
            <a:extLst>
              <a:ext uri="{FF2B5EF4-FFF2-40B4-BE49-F238E27FC236}">
                <a16:creationId xmlns:a16="http://schemas.microsoft.com/office/drawing/2014/main" id="{FDF6693B-2444-4992-AFCB-26F28F054C33}"/>
              </a:ext>
            </a:extLst>
          </p:cNvPr>
          <p:cNvPicPr/>
          <p:nvPr/>
        </p:nvPicPr>
        <p:blipFill>
          <a:blip r:embed="rId3"/>
          <a:stretch>
            <a:fillRect/>
          </a:stretch>
        </p:blipFill>
        <p:spPr>
          <a:xfrm>
            <a:off x="4644868" y="3976063"/>
            <a:ext cx="4104438" cy="2242720"/>
          </a:xfrm>
          <a:prstGeom prst="rect">
            <a:avLst/>
          </a:prstGeom>
        </p:spPr>
      </p:pic>
      <p:sp>
        <p:nvSpPr>
          <p:cNvPr id="4" name="Date Placeholder 3">
            <a:extLst>
              <a:ext uri="{FF2B5EF4-FFF2-40B4-BE49-F238E27FC236}">
                <a16:creationId xmlns:a16="http://schemas.microsoft.com/office/drawing/2014/main" id="{0A6456B2-DCA5-4E71-85BC-E04ADEAD03A9}"/>
              </a:ext>
            </a:extLst>
          </p:cNvPr>
          <p:cNvSpPr>
            <a:spLocks noGrp="1"/>
          </p:cNvSpPr>
          <p:nvPr>
            <p:ph type="dt" sz="half" idx="2"/>
          </p:nvPr>
        </p:nvSpPr>
        <p:spPr/>
        <p:txBody>
          <a:bodyPr/>
          <a:lstStyle/>
          <a:p>
            <a:pPr>
              <a:defRPr/>
            </a:pPr>
            <a:fld id="{1ADC56FB-DDCA-45D8-B860-F4D60D7038B3}" type="datetime1">
              <a:rPr lang="en-US" smtClean="0"/>
              <a:t>5/18/2021</a:t>
            </a:fld>
            <a:endParaRPr lang="en-US" dirty="0"/>
          </a:p>
        </p:txBody>
      </p:sp>
      <p:sp>
        <p:nvSpPr>
          <p:cNvPr id="5" name="Slide Number Placeholder 4">
            <a:extLst>
              <a:ext uri="{FF2B5EF4-FFF2-40B4-BE49-F238E27FC236}">
                <a16:creationId xmlns:a16="http://schemas.microsoft.com/office/drawing/2014/main" id="{AB03A9E7-FBA6-41DB-92D8-18F4A9960D52}"/>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937322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3589" y="-96341"/>
            <a:ext cx="9237589" cy="895401"/>
          </a:xfrm>
        </p:spPr>
        <p:txBody>
          <a:bodyPr/>
          <a:lstStyle/>
          <a:p>
            <a:pPr algn="ctr"/>
            <a:r>
              <a:rPr lang="en-US" sz="2600" dirty="0"/>
              <a:t>Transient Analysis with Time Averaged Beam Power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3">
            <a:extLst>
              <a:ext uri="{FF2B5EF4-FFF2-40B4-BE49-F238E27FC236}">
                <a16:creationId xmlns:a16="http://schemas.microsoft.com/office/drawing/2014/main" id="{DA161627-4B28-4585-A71A-76FBF6EF2028}"/>
              </a:ext>
            </a:extLst>
          </p:cNvPr>
          <p:cNvGraphicFramePr>
            <a:graphicFrameLocks noGrp="1"/>
          </p:cNvGraphicFramePr>
          <p:nvPr>
            <p:extLst>
              <p:ext uri="{D42A27DB-BD31-4B8C-83A1-F6EECF244321}">
                <p14:modId xmlns:p14="http://schemas.microsoft.com/office/powerpoint/2010/main" val="3617468102"/>
              </p:ext>
            </p:extLst>
          </p:nvPr>
        </p:nvGraphicFramePr>
        <p:xfrm>
          <a:off x="301468" y="1256260"/>
          <a:ext cx="8686800" cy="3921562"/>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384994">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3525322">
                <a:tc>
                  <a:txBody>
                    <a:bodyPr/>
                    <a:lstStyle/>
                    <a:p>
                      <a:r>
                        <a:rPr lang="en-US" sz="1600" dirty="0"/>
                        <a:t>Max. Temperature Plot for 100 hours of avg. power in the Graphite core: </a:t>
                      </a:r>
                      <a:r>
                        <a:rPr lang="en-US" sz="1600" b="1" dirty="0"/>
                        <a:t>72.063 C</a:t>
                      </a:r>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Max. Temperature Plot for 100 hours of avg. power in the Graphite core: </a:t>
                      </a:r>
                      <a:r>
                        <a:rPr lang="en-US" sz="1600" b="1" dirty="0"/>
                        <a:t>110.86 C</a:t>
                      </a:r>
                    </a:p>
                    <a:p>
                      <a:endParaRPr lang="en-US" dirty="0"/>
                    </a:p>
                  </a:txBody>
                  <a:tcPr/>
                </a:tc>
                <a:extLst>
                  <a:ext uri="{0D108BD9-81ED-4DB2-BD59-A6C34878D82A}">
                    <a16:rowId xmlns:a16="http://schemas.microsoft.com/office/drawing/2014/main" val="2896810426"/>
                  </a:ext>
                </a:extLst>
              </a:tr>
            </a:tbl>
          </a:graphicData>
        </a:graphic>
      </p:graphicFrame>
      <p:pic>
        <p:nvPicPr>
          <p:cNvPr id="11" name="Picture 10">
            <a:extLst>
              <a:ext uri="{FF2B5EF4-FFF2-40B4-BE49-F238E27FC236}">
                <a16:creationId xmlns:a16="http://schemas.microsoft.com/office/drawing/2014/main" id="{13533FB3-4C8D-4751-BD5E-DAE0F5778ECF}"/>
              </a:ext>
            </a:extLst>
          </p:cNvPr>
          <p:cNvPicPr/>
          <p:nvPr/>
        </p:nvPicPr>
        <p:blipFill>
          <a:blip r:embed="rId2"/>
          <a:stretch>
            <a:fillRect/>
          </a:stretch>
        </p:blipFill>
        <p:spPr>
          <a:xfrm>
            <a:off x="408854" y="2534475"/>
            <a:ext cx="4047736" cy="2250690"/>
          </a:xfrm>
          <a:prstGeom prst="rect">
            <a:avLst/>
          </a:prstGeom>
        </p:spPr>
      </p:pic>
      <p:pic>
        <p:nvPicPr>
          <p:cNvPr id="13" name="Picture 12">
            <a:extLst>
              <a:ext uri="{FF2B5EF4-FFF2-40B4-BE49-F238E27FC236}">
                <a16:creationId xmlns:a16="http://schemas.microsoft.com/office/drawing/2014/main" id="{8F39DF3E-1B25-49AA-A15C-26C22FADC75D}"/>
              </a:ext>
            </a:extLst>
          </p:cNvPr>
          <p:cNvPicPr/>
          <p:nvPr/>
        </p:nvPicPr>
        <p:blipFill>
          <a:blip r:embed="rId3"/>
          <a:stretch>
            <a:fillRect/>
          </a:stretch>
        </p:blipFill>
        <p:spPr>
          <a:xfrm>
            <a:off x="4758058" y="2534475"/>
            <a:ext cx="3977088" cy="2250690"/>
          </a:xfrm>
          <a:prstGeom prst="rect">
            <a:avLst/>
          </a:prstGeom>
        </p:spPr>
      </p:pic>
      <p:sp>
        <p:nvSpPr>
          <p:cNvPr id="3" name="Date Placeholder 2">
            <a:extLst>
              <a:ext uri="{FF2B5EF4-FFF2-40B4-BE49-F238E27FC236}">
                <a16:creationId xmlns:a16="http://schemas.microsoft.com/office/drawing/2014/main" id="{2F438C84-DC53-4A24-BAA5-5E59364434C1}"/>
              </a:ext>
            </a:extLst>
          </p:cNvPr>
          <p:cNvSpPr>
            <a:spLocks noGrp="1"/>
          </p:cNvSpPr>
          <p:nvPr>
            <p:ph type="dt" sz="half" idx="2"/>
          </p:nvPr>
        </p:nvSpPr>
        <p:spPr/>
        <p:txBody>
          <a:bodyPr/>
          <a:lstStyle/>
          <a:p>
            <a:pPr>
              <a:defRPr/>
            </a:pPr>
            <a:fld id="{0BD76227-5A7E-426C-AF05-C7A52B6C3D59}" type="datetime1">
              <a:rPr lang="en-US" smtClean="0"/>
              <a:t>5/18/2021</a:t>
            </a:fld>
            <a:endParaRPr lang="en-US" dirty="0"/>
          </a:p>
        </p:txBody>
      </p:sp>
      <p:sp>
        <p:nvSpPr>
          <p:cNvPr id="4" name="Slide Number Placeholder 3">
            <a:extLst>
              <a:ext uri="{FF2B5EF4-FFF2-40B4-BE49-F238E27FC236}">
                <a16:creationId xmlns:a16="http://schemas.microsoft.com/office/drawing/2014/main" id="{06118DF6-514A-4C32-B5B2-40461905DAD3}"/>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1671108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I. Introduction and Background</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FB732D6E-444A-41EB-8D7E-545FEE3EF963}" type="datetime1">
              <a:rPr lang="en-US" smtClean="0"/>
              <a:t>5/18/2021</a:t>
            </a:fld>
            <a:endParaRPr lang="en-US" dirty="0"/>
          </a:p>
        </p:txBody>
      </p:sp>
      <p:sp>
        <p:nvSpPr>
          <p:cNvPr id="3" name="Slide Number Placeholder 2">
            <a:extLst>
              <a:ext uri="{FF2B5EF4-FFF2-40B4-BE49-F238E27FC236}">
                <a16:creationId xmlns:a16="http://schemas.microsoft.com/office/drawing/2014/main" id="{951B6E84-01AD-4D3C-A380-B440436F5C45}"/>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69501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 y="-94644"/>
            <a:ext cx="9144000" cy="870012"/>
          </a:xfrm>
        </p:spPr>
        <p:txBody>
          <a:bodyPr/>
          <a:lstStyle/>
          <a:p>
            <a:pPr algn="ctr"/>
            <a:r>
              <a:rPr lang="en-US" sz="2600" dirty="0"/>
              <a:t>Transient Analysis with Time Averaged Beam Power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3">
            <a:extLst>
              <a:ext uri="{FF2B5EF4-FFF2-40B4-BE49-F238E27FC236}">
                <a16:creationId xmlns:a16="http://schemas.microsoft.com/office/drawing/2014/main" id="{DA161627-4B28-4585-A71A-76FBF6EF2028}"/>
              </a:ext>
            </a:extLst>
          </p:cNvPr>
          <p:cNvGraphicFramePr>
            <a:graphicFrameLocks noGrp="1"/>
          </p:cNvGraphicFramePr>
          <p:nvPr>
            <p:extLst>
              <p:ext uri="{D42A27DB-BD31-4B8C-83A1-F6EECF244321}">
                <p14:modId xmlns:p14="http://schemas.microsoft.com/office/powerpoint/2010/main" val="3643033478"/>
              </p:ext>
            </p:extLst>
          </p:nvPr>
        </p:nvGraphicFramePr>
        <p:xfrm>
          <a:off x="301468" y="1571350"/>
          <a:ext cx="8686800" cy="3474720"/>
        </p:xfrm>
        <a:graphic>
          <a:graphicData uri="http://schemas.openxmlformats.org/drawingml/2006/table">
            <a:tbl>
              <a:tblPr firstRow="1" bandRow="1">
                <a:tableStyleId>{5940675A-B579-460E-94D1-54222C63F5DA}</a:tableStyleId>
              </a:tblPr>
              <a:tblGrid>
                <a:gridCol w="4341553">
                  <a:extLst>
                    <a:ext uri="{9D8B030D-6E8A-4147-A177-3AD203B41FA5}">
                      <a16:colId xmlns:a16="http://schemas.microsoft.com/office/drawing/2014/main" val="1286523411"/>
                    </a:ext>
                  </a:extLst>
                </a:gridCol>
                <a:gridCol w="4345247">
                  <a:extLst>
                    <a:ext uri="{9D8B030D-6E8A-4147-A177-3AD203B41FA5}">
                      <a16:colId xmlns:a16="http://schemas.microsoft.com/office/drawing/2014/main" val="682984314"/>
                    </a:ext>
                  </a:extLst>
                </a:gridCol>
              </a:tblGrid>
              <a:tr h="359093">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5774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Max. Temperature Plot for 4 hours of avg. power in the Graphite core: </a:t>
                      </a:r>
                      <a:r>
                        <a:rPr lang="en-US" sz="1800" b="1" dirty="0"/>
                        <a:t>56.5 C</a:t>
                      </a:r>
                    </a:p>
                    <a:p>
                      <a:pPr algn="ctr"/>
                      <a:endParaRPr lang="en-US" sz="2000" b="1" dirty="0">
                        <a:solidFill>
                          <a:schemeClr val="accent6">
                            <a:lumMod val="50000"/>
                          </a:schemeClr>
                        </a:solidFill>
                      </a:endParaRPr>
                    </a:p>
                    <a:p>
                      <a:pPr algn="ctr"/>
                      <a:endParaRPr lang="en-US" sz="2000" b="1" dirty="0">
                        <a:solidFill>
                          <a:schemeClr val="accent6">
                            <a:lumMod val="50000"/>
                          </a:schemeClr>
                        </a:solidFill>
                      </a:endParaRPr>
                    </a:p>
                    <a:p>
                      <a:pPr algn="ctr"/>
                      <a:endParaRPr lang="en-US" sz="2000" b="1" dirty="0">
                        <a:solidFill>
                          <a:schemeClr val="accent6">
                            <a:lumMod val="50000"/>
                          </a:schemeClr>
                        </a:solidFill>
                      </a:endParaRPr>
                    </a:p>
                    <a:p>
                      <a:pPr algn="ctr"/>
                      <a:endParaRPr lang="en-US" sz="2000" b="1" dirty="0">
                        <a:solidFill>
                          <a:schemeClr val="accent6">
                            <a:lumMod val="50000"/>
                          </a:schemeClr>
                        </a:solidFill>
                      </a:endParaRPr>
                    </a:p>
                    <a:p>
                      <a:pPr algn="ctr"/>
                      <a:endParaRPr lang="en-US" sz="2000" b="1" dirty="0">
                        <a:solidFill>
                          <a:schemeClr val="accent6">
                            <a:lumMod val="50000"/>
                          </a:schemeClr>
                        </a:solidFill>
                      </a:endParaRPr>
                    </a:p>
                    <a:p>
                      <a:pPr algn="ctr"/>
                      <a:endParaRPr lang="en-US" sz="2000" b="1" dirty="0">
                        <a:solidFill>
                          <a:schemeClr val="accent6">
                            <a:lumMod val="50000"/>
                          </a:schemeClr>
                        </a:solidFill>
                      </a:endParaRPr>
                    </a:p>
                    <a:p>
                      <a:pPr algn="ctr"/>
                      <a:endParaRPr lang="en-US" sz="2000" b="1" dirty="0">
                        <a:solidFill>
                          <a:schemeClr val="accent6">
                            <a:lumMod val="50000"/>
                          </a:schemeClr>
                        </a:solidFill>
                      </a:endParaRPr>
                    </a:p>
                    <a:p>
                      <a:pPr algn="ctr"/>
                      <a:endParaRPr lang="en-US" sz="2000" b="1" dirty="0">
                        <a:solidFill>
                          <a:schemeClr val="accent6">
                            <a:lumMod val="50000"/>
                          </a:schemeClr>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Max. Temperature Plot for 4 hours of avg. power in the Graphite core: </a:t>
                      </a:r>
                      <a:r>
                        <a:rPr lang="en-US" sz="1800" b="1" dirty="0"/>
                        <a:t>47.7 C</a:t>
                      </a:r>
                    </a:p>
                    <a:p>
                      <a:pPr algn="ctr"/>
                      <a:endParaRPr lang="en-US" sz="2000" b="1" dirty="0">
                        <a:solidFill>
                          <a:schemeClr val="accent6">
                            <a:lumMod val="50000"/>
                          </a:schemeClr>
                        </a:solidFill>
                      </a:endParaRPr>
                    </a:p>
                  </a:txBody>
                  <a:tcPr/>
                </a:tc>
                <a:extLst>
                  <a:ext uri="{0D108BD9-81ED-4DB2-BD59-A6C34878D82A}">
                    <a16:rowId xmlns:a16="http://schemas.microsoft.com/office/drawing/2014/main" val="381451048"/>
                  </a:ext>
                </a:extLst>
              </a:tr>
            </a:tbl>
          </a:graphicData>
        </a:graphic>
      </p:graphicFrame>
      <p:sp>
        <p:nvSpPr>
          <p:cNvPr id="3" name="TextBox 2">
            <a:extLst>
              <a:ext uri="{FF2B5EF4-FFF2-40B4-BE49-F238E27FC236}">
                <a16:creationId xmlns:a16="http://schemas.microsoft.com/office/drawing/2014/main" id="{914DD210-4F69-4C81-8F2D-D78614B5C6AC}"/>
              </a:ext>
            </a:extLst>
          </p:cNvPr>
          <p:cNvSpPr txBox="1"/>
          <p:nvPr/>
        </p:nvSpPr>
        <p:spPr>
          <a:xfrm>
            <a:off x="424095" y="2770201"/>
            <a:ext cx="8642039" cy="707886"/>
          </a:xfrm>
          <a:prstGeom prst="rect">
            <a:avLst/>
          </a:prstGeom>
          <a:noFill/>
        </p:spPr>
        <p:txBody>
          <a:bodyPr wrap="square" rtlCol="0">
            <a:spAutoFit/>
          </a:bodyPr>
          <a:lstStyle/>
          <a:p>
            <a:endParaRPr lang="en-US" sz="2000" dirty="0">
              <a:solidFill>
                <a:schemeClr val="accent6">
                  <a:lumMod val="50000"/>
                </a:schemeClr>
              </a:solidFill>
            </a:endParaRPr>
          </a:p>
          <a:p>
            <a:endParaRPr lang="en-US" sz="2000" dirty="0">
              <a:solidFill>
                <a:schemeClr val="accent6">
                  <a:lumMod val="50000"/>
                </a:schemeClr>
              </a:solidFill>
            </a:endParaRPr>
          </a:p>
        </p:txBody>
      </p:sp>
      <p:sp>
        <p:nvSpPr>
          <p:cNvPr id="4" name="Date Placeholder 3">
            <a:extLst>
              <a:ext uri="{FF2B5EF4-FFF2-40B4-BE49-F238E27FC236}">
                <a16:creationId xmlns:a16="http://schemas.microsoft.com/office/drawing/2014/main" id="{302D06B8-9D3F-45E9-AEFE-C039FBB6F6B4}"/>
              </a:ext>
            </a:extLst>
          </p:cNvPr>
          <p:cNvSpPr>
            <a:spLocks noGrp="1"/>
          </p:cNvSpPr>
          <p:nvPr>
            <p:ph type="dt" sz="half" idx="2"/>
          </p:nvPr>
        </p:nvSpPr>
        <p:spPr/>
        <p:txBody>
          <a:bodyPr/>
          <a:lstStyle/>
          <a:p>
            <a:pPr>
              <a:defRPr/>
            </a:pPr>
            <a:fld id="{51C4FCD9-A30A-4CB7-BEC5-40959BC36BE4}" type="datetime1">
              <a:rPr lang="en-US" smtClean="0"/>
              <a:t>5/18/2021</a:t>
            </a:fld>
            <a:endParaRPr lang="en-US" dirty="0"/>
          </a:p>
        </p:txBody>
      </p:sp>
      <p:sp>
        <p:nvSpPr>
          <p:cNvPr id="5" name="Slide Number Placeholder 4">
            <a:extLst>
              <a:ext uri="{FF2B5EF4-FFF2-40B4-BE49-F238E27FC236}">
                <a16:creationId xmlns:a16="http://schemas.microsoft.com/office/drawing/2014/main" id="{07017F03-CBEE-4474-8C28-9EEFDE34DEBD}"/>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13" name="Picture 12">
            <a:extLst>
              <a:ext uri="{FF2B5EF4-FFF2-40B4-BE49-F238E27FC236}">
                <a16:creationId xmlns:a16="http://schemas.microsoft.com/office/drawing/2014/main" id="{165132B5-DD52-4FED-B8FF-CB7CB3A68726}"/>
              </a:ext>
            </a:extLst>
          </p:cNvPr>
          <p:cNvPicPr/>
          <p:nvPr/>
        </p:nvPicPr>
        <p:blipFill>
          <a:blip r:embed="rId2"/>
          <a:stretch>
            <a:fillRect/>
          </a:stretch>
        </p:blipFill>
        <p:spPr>
          <a:xfrm>
            <a:off x="985735" y="2897245"/>
            <a:ext cx="2979420" cy="2038985"/>
          </a:xfrm>
          <a:prstGeom prst="rect">
            <a:avLst/>
          </a:prstGeom>
        </p:spPr>
      </p:pic>
      <p:pic>
        <p:nvPicPr>
          <p:cNvPr id="15" name="Picture 14">
            <a:extLst>
              <a:ext uri="{FF2B5EF4-FFF2-40B4-BE49-F238E27FC236}">
                <a16:creationId xmlns:a16="http://schemas.microsoft.com/office/drawing/2014/main" id="{3D138831-9D60-4084-8A52-74AB54249747}"/>
              </a:ext>
            </a:extLst>
          </p:cNvPr>
          <p:cNvPicPr/>
          <p:nvPr/>
        </p:nvPicPr>
        <p:blipFill>
          <a:blip r:embed="rId3"/>
          <a:stretch>
            <a:fillRect/>
          </a:stretch>
        </p:blipFill>
        <p:spPr>
          <a:xfrm>
            <a:off x="5272383" y="2717565"/>
            <a:ext cx="2979420" cy="2038985"/>
          </a:xfrm>
          <a:prstGeom prst="rect">
            <a:avLst/>
          </a:prstGeom>
        </p:spPr>
      </p:pic>
    </p:spTree>
    <p:extLst>
      <p:ext uri="{BB962C8B-B14F-4D97-AF65-F5344CB8AC3E}">
        <p14:creationId xmlns:p14="http://schemas.microsoft.com/office/powerpoint/2010/main" val="652376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 y="-94644"/>
            <a:ext cx="9144000" cy="870012"/>
          </a:xfrm>
        </p:spPr>
        <p:txBody>
          <a:bodyPr/>
          <a:lstStyle/>
          <a:p>
            <a:pPr algn="ctr"/>
            <a:r>
              <a:rPr lang="en-US" sz="2600" dirty="0"/>
              <a:t>Transient Analysis with Time Averaged Beam Power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3">
            <a:extLst>
              <a:ext uri="{FF2B5EF4-FFF2-40B4-BE49-F238E27FC236}">
                <a16:creationId xmlns:a16="http://schemas.microsoft.com/office/drawing/2014/main" id="{DA161627-4B28-4585-A71A-76FBF6EF2028}"/>
              </a:ext>
            </a:extLst>
          </p:cNvPr>
          <p:cNvGraphicFramePr>
            <a:graphicFrameLocks noGrp="1"/>
          </p:cNvGraphicFramePr>
          <p:nvPr>
            <p:extLst>
              <p:ext uri="{D42A27DB-BD31-4B8C-83A1-F6EECF244321}">
                <p14:modId xmlns:p14="http://schemas.microsoft.com/office/powerpoint/2010/main" val="3572007826"/>
              </p:ext>
            </p:extLst>
          </p:nvPr>
        </p:nvGraphicFramePr>
        <p:xfrm>
          <a:off x="301468" y="870014"/>
          <a:ext cx="8686800" cy="3488922"/>
        </p:xfrm>
        <a:graphic>
          <a:graphicData uri="http://schemas.openxmlformats.org/drawingml/2006/table">
            <a:tbl>
              <a:tblPr firstRow="1" bandRow="1">
                <a:tableStyleId>{5940675A-B579-460E-94D1-54222C63F5DA}</a:tableStyleId>
              </a:tblPr>
              <a:tblGrid>
                <a:gridCol w="4341553">
                  <a:extLst>
                    <a:ext uri="{9D8B030D-6E8A-4147-A177-3AD203B41FA5}">
                      <a16:colId xmlns:a16="http://schemas.microsoft.com/office/drawing/2014/main" val="1286523411"/>
                    </a:ext>
                  </a:extLst>
                </a:gridCol>
                <a:gridCol w="4345247">
                  <a:extLst>
                    <a:ext uri="{9D8B030D-6E8A-4147-A177-3AD203B41FA5}">
                      <a16:colId xmlns:a16="http://schemas.microsoft.com/office/drawing/2014/main" val="682984314"/>
                    </a:ext>
                  </a:extLst>
                </a:gridCol>
              </a:tblGrid>
              <a:tr h="359093">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3092682">
                <a:tc>
                  <a:txBody>
                    <a:bodyPr/>
                    <a:lstStyle/>
                    <a:p>
                      <a:r>
                        <a:rPr lang="en-US" sz="1600" dirty="0"/>
                        <a:t>Max. Temperature Plot for 4 hours of avg. power in the Aluminum Block: </a:t>
                      </a:r>
                      <a:r>
                        <a:rPr lang="en-US" sz="1600" b="1" dirty="0"/>
                        <a:t>29.9 C</a:t>
                      </a:r>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Max. Temperature Plot for 4 hours of avg. power in the Aluminum Block: </a:t>
                      </a:r>
                      <a:r>
                        <a:rPr lang="en-US" sz="1600" b="1" dirty="0"/>
                        <a:t>38.9 C</a:t>
                      </a:r>
                    </a:p>
                    <a:p>
                      <a:endParaRPr lang="en-US" dirty="0"/>
                    </a:p>
                  </a:txBody>
                  <a:tcPr/>
                </a:tc>
                <a:extLst>
                  <a:ext uri="{0D108BD9-81ED-4DB2-BD59-A6C34878D82A}">
                    <a16:rowId xmlns:a16="http://schemas.microsoft.com/office/drawing/2014/main" val="2896810426"/>
                  </a:ext>
                </a:extLst>
              </a:tr>
            </a:tbl>
          </a:graphicData>
        </a:graphic>
      </p:graphicFrame>
      <p:pic>
        <p:nvPicPr>
          <p:cNvPr id="12" name="Picture 11">
            <a:extLst>
              <a:ext uri="{FF2B5EF4-FFF2-40B4-BE49-F238E27FC236}">
                <a16:creationId xmlns:a16="http://schemas.microsoft.com/office/drawing/2014/main" id="{24367B87-01D7-443A-A04C-975655E45602}"/>
              </a:ext>
            </a:extLst>
          </p:cNvPr>
          <p:cNvPicPr/>
          <p:nvPr/>
        </p:nvPicPr>
        <p:blipFill>
          <a:blip r:embed="rId2"/>
          <a:stretch>
            <a:fillRect/>
          </a:stretch>
        </p:blipFill>
        <p:spPr>
          <a:xfrm>
            <a:off x="959101" y="2058201"/>
            <a:ext cx="3089023" cy="1933076"/>
          </a:xfrm>
          <a:prstGeom prst="rect">
            <a:avLst/>
          </a:prstGeom>
        </p:spPr>
      </p:pic>
      <p:pic>
        <p:nvPicPr>
          <p:cNvPr id="14" name="Picture 13">
            <a:extLst>
              <a:ext uri="{FF2B5EF4-FFF2-40B4-BE49-F238E27FC236}">
                <a16:creationId xmlns:a16="http://schemas.microsoft.com/office/drawing/2014/main" id="{1B7B3432-71BD-430F-B131-649F8CD61B2C}"/>
              </a:ext>
            </a:extLst>
          </p:cNvPr>
          <p:cNvPicPr/>
          <p:nvPr/>
        </p:nvPicPr>
        <p:blipFill>
          <a:blip r:embed="rId3"/>
          <a:stretch>
            <a:fillRect/>
          </a:stretch>
        </p:blipFill>
        <p:spPr>
          <a:xfrm>
            <a:off x="5166934" y="2058201"/>
            <a:ext cx="3017965" cy="1863494"/>
          </a:xfrm>
          <a:prstGeom prst="rect">
            <a:avLst/>
          </a:prstGeom>
        </p:spPr>
      </p:pic>
      <p:sp>
        <p:nvSpPr>
          <p:cNvPr id="4" name="Date Placeholder 3">
            <a:extLst>
              <a:ext uri="{FF2B5EF4-FFF2-40B4-BE49-F238E27FC236}">
                <a16:creationId xmlns:a16="http://schemas.microsoft.com/office/drawing/2014/main" id="{302D06B8-9D3F-45E9-AEFE-C039FBB6F6B4}"/>
              </a:ext>
            </a:extLst>
          </p:cNvPr>
          <p:cNvSpPr>
            <a:spLocks noGrp="1"/>
          </p:cNvSpPr>
          <p:nvPr>
            <p:ph type="dt" sz="half" idx="2"/>
          </p:nvPr>
        </p:nvSpPr>
        <p:spPr/>
        <p:txBody>
          <a:bodyPr/>
          <a:lstStyle/>
          <a:p>
            <a:pPr>
              <a:defRPr/>
            </a:pPr>
            <a:fld id="{51C4FCD9-A30A-4CB7-BEC5-40959BC36BE4}" type="datetime1">
              <a:rPr lang="en-US" smtClean="0"/>
              <a:t>5/18/2021</a:t>
            </a:fld>
            <a:endParaRPr lang="en-US" dirty="0"/>
          </a:p>
        </p:txBody>
      </p:sp>
      <p:sp>
        <p:nvSpPr>
          <p:cNvPr id="5" name="Slide Number Placeholder 4">
            <a:extLst>
              <a:ext uri="{FF2B5EF4-FFF2-40B4-BE49-F238E27FC236}">
                <a16:creationId xmlns:a16="http://schemas.microsoft.com/office/drawing/2014/main" id="{07017F03-CBEE-4474-8C28-9EEFDE34DEBD}"/>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860959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21686"/>
            <a:ext cx="9144000" cy="870012"/>
          </a:xfrm>
        </p:spPr>
        <p:txBody>
          <a:bodyPr/>
          <a:lstStyle/>
          <a:p>
            <a:pPr algn="ctr"/>
            <a:r>
              <a:rPr lang="en-US" sz="2600" dirty="0"/>
              <a:t>Transient Analysis with Time Averaged Beam Power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Chart 13">
            <a:extLst>
              <a:ext uri="{FF2B5EF4-FFF2-40B4-BE49-F238E27FC236}">
                <a16:creationId xmlns:a16="http://schemas.microsoft.com/office/drawing/2014/main" id="{9EC533FD-BA1C-49F1-9851-8E22F0D8B479}"/>
              </a:ext>
            </a:extLst>
          </p:cNvPr>
          <p:cNvGraphicFramePr/>
          <p:nvPr>
            <p:extLst>
              <p:ext uri="{D42A27DB-BD31-4B8C-83A1-F6EECF244321}">
                <p14:modId xmlns:p14="http://schemas.microsoft.com/office/powerpoint/2010/main" val="2895752935"/>
              </p:ext>
            </p:extLst>
          </p:nvPr>
        </p:nvGraphicFramePr>
        <p:xfrm>
          <a:off x="982314" y="1439226"/>
          <a:ext cx="6927690" cy="4553198"/>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a:extLst>
              <a:ext uri="{FF2B5EF4-FFF2-40B4-BE49-F238E27FC236}">
                <a16:creationId xmlns:a16="http://schemas.microsoft.com/office/drawing/2014/main" id="{9A0AA05E-4F2E-4CF2-880C-E052D24B02F8}"/>
              </a:ext>
            </a:extLst>
          </p:cNvPr>
          <p:cNvSpPr>
            <a:spLocks noGrp="1"/>
          </p:cNvSpPr>
          <p:nvPr>
            <p:ph type="dt" sz="half" idx="2"/>
          </p:nvPr>
        </p:nvSpPr>
        <p:spPr/>
        <p:txBody>
          <a:bodyPr/>
          <a:lstStyle/>
          <a:p>
            <a:pPr>
              <a:defRPr/>
            </a:pPr>
            <a:fld id="{EF5B96B2-93C6-4220-904E-7F7773FF98F2}" type="datetime1">
              <a:rPr lang="en-US" smtClean="0"/>
              <a:t>5/18/2021</a:t>
            </a:fld>
            <a:endParaRPr lang="en-US" dirty="0"/>
          </a:p>
        </p:txBody>
      </p:sp>
      <p:sp>
        <p:nvSpPr>
          <p:cNvPr id="3" name="Slide Number Placeholder 2">
            <a:extLst>
              <a:ext uri="{FF2B5EF4-FFF2-40B4-BE49-F238E27FC236}">
                <a16:creationId xmlns:a16="http://schemas.microsoft.com/office/drawing/2014/main" id="{63FB6D78-3D5E-42E3-AD7B-C8D2D48A1A77}"/>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4286242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 y="-60817"/>
            <a:ext cx="9144000" cy="870012"/>
          </a:xfrm>
        </p:spPr>
        <p:txBody>
          <a:bodyPr/>
          <a:lstStyle/>
          <a:p>
            <a:pPr algn="ctr"/>
            <a:r>
              <a:rPr lang="en-US" sz="2600" dirty="0"/>
              <a:t>Summary - Transient Analysis with Time Averaged Beam Power </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914DD210-4F69-4C81-8F2D-D78614B5C6AC}"/>
              </a:ext>
            </a:extLst>
          </p:cNvPr>
          <p:cNvSpPr txBox="1"/>
          <p:nvPr/>
        </p:nvSpPr>
        <p:spPr>
          <a:xfrm>
            <a:off x="250980" y="3815747"/>
            <a:ext cx="8642039" cy="707886"/>
          </a:xfrm>
          <a:prstGeom prst="rect">
            <a:avLst/>
          </a:prstGeom>
          <a:noFill/>
        </p:spPr>
        <p:txBody>
          <a:bodyPr wrap="square" rtlCol="0">
            <a:spAutoFit/>
          </a:bodyPr>
          <a:lstStyle/>
          <a:p>
            <a:endParaRPr lang="en-US" sz="2000" dirty="0">
              <a:solidFill>
                <a:schemeClr val="accent6">
                  <a:lumMod val="50000"/>
                </a:schemeClr>
              </a:solidFill>
            </a:endParaRPr>
          </a:p>
          <a:p>
            <a:endParaRPr lang="en-US" sz="2000" dirty="0">
              <a:solidFill>
                <a:schemeClr val="accent6">
                  <a:lumMod val="50000"/>
                </a:schemeClr>
              </a:solidFill>
            </a:endParaRPr>
          </a:p>
        </p:txBody>
      </p:sp>
      <p:sp>
        <p:nvSpPr>
          <p:cNvPr id="4" name="Rectangle 3">
            <a:extLst>
              <a:ext uri="{FF2B5EF4-FFF2-40B4-BE49-F238E27FC236}">
                <a16:creationId xmlns:a16="http://schemas.microsoft.com/office/drawing/2014/main" id="{E4FB37CD-374F-4596-9ABE-DD46CA358F4A}"/>
              </a:ext>
            </a:extLst>
          </p:cNvPr>
          <p:cNvSpPr/>
          <p:nvPr/>
        </p:nvSpPr>
        <p:spPr>
          <a:xfrm>
            <a:off x="250979" y="920621"/>
            <a:ext cx="8642039" cy="3785652"/>
          </a:xfrm>
          <a:prstGeom prst="rect">
            <a:avLst/>
          </a:prstGeom>
        </p:spPr>
        <p:txBody>
          <a:bodyPr wrap="square">
            <a:spAutoFit/>
          </a:bodyPr>
          <a:lstStyle/>
          <a:p>
            <a:pPr marL="342900" lvl="0" indent="-342900">
              <a:buFont typeface="Wingdings" panose="05000000000000000000" pitchFamily="2" charset="2"/>
              <a:buChar char="ü"/>
            </a:pPr>
            <a:r>
              <a:rPr lang="en-US" dirty="0">
                <a:solidFill>
                  <a:srgbClr val="505050">
                    <a:lumMod val="50000"/>
                  </a:srgbClr>
                </a:solidFill>
              </a:rPr>
              <a:t>Time estimated for absorber to attain steady state for both absorbers 400 w and 2 kW ~ 100 hours</a:t>
            </a:r>
          </a:p>
          <a:p>
            <a:pPr marL="342900" lvl="0" indent="-342900">
              <a:buFont typeface="Wingdings" panose="05000000000000000000" pitchFamily="2" charset="2"/>
              <a:buChar char="ü"/>
            </a:pPr>
            <a:endParaRPr lang="en-US" dirty="0">
              <a:solidFill>
                <a:srgbClr val="505050">
                  <a:lumMod val="50000"/>
                </a:srgbClr>
              </a:solidFill>
            </a:endParaRPr>
          </a:p>
          <a:p>
            <a:pPr marL="342900" lvl="0" indent="-342900">
              <a:buFont typeface="Wingdings" panose="05000000000000000000" pitchFamily="2" charset="2"/>
              <a:buChar char="ü"/>
            </a:pPr>
            <a:r>
              <a:rPr lang="en-US" dirty="0">
                <a:solidFill>
                  <a:srgbClr val="505050">
                    <a:lumMod val="50000"/>
                  </a:srgbClr>
                </a:solidFill>
              </a:rPr>
              <a:t>After 4 hours of continuous operation, max. temperature for Graphite core</a:t>
            </a:r>
          </a:p>
          <a:p>
            <a:pPr marL="800100" lvl="1" indent="-342900">
              <a:buFont typeface="Wingdings" panose="05000000000000000000" pitchFamily="2" charset="2"/>
              <a:buChar char="ü"/>
            </a:pPr>
            <a:r>
              <a:rPr lang="en-US" dirty="0">
                <a:solidFill>
                  <a:srgbClr val="505050">
                    <a:lumMod val="50000"/>
                  </a:srgbClr>
                </a:solidFill>
              </a:rPr>
              <a:t>400 W case = 56.51 C</a:t>
            </a:r>
          </a:p>
          <a:p>
            <a:pPr marL="800100" lvl="1" indent="-342900">
              <a:buFont typeface="Wingdings" panose="05000000000000000000" pitchFamily="2" charset="2"/>
              <a:buChar char="ü"/>
            </a:pPr>
            <a:r>
              <a:rPr lang="en-US" dirty="0">
                <a:solidFill>
                  <a:srgbClr val="505050">
                    <a:lumMod val="50000"/>
                  </a:srgbClr>
                </a:solidFill>
              </a:rPr>
              <a:t>2 kW case = 47.71 C</a:t>
            </a:r>
          </a:p>
          <a:p>
            <a:pPr marL="342900" lvl="0" indent="-342900">
              <a:buFont typeface="Wingdings" panose="05000000000000000000" pitchFamily="2" charset="2"/>
              <a:buChar char="ü"/>
            </a:pPr>
            <a:endParaRPr lang="en-US" dirty="0">
              <a:solidFill>
                <a:srgbClr val="505050">
                  <a:lumMod val="50000"/>
                </a:srgbClr>
              </a:solidFill>
            </a:endParaRPr>
          </a:p>
          <a:p>
            <a:pPr marL="342900" lvl="0" indent="-342900">
              <a:buFont typeface="Wingdings" panose="05000000000000000000" pitchFamily="2" charset="2"/>
              <a:buChar char="ü"/>
            </a:pPr>
            <a:r>
              <a:rPr lang="en-US" dirty="0">
                <a:solidFill>
                  <a:srgbClr val="505050">
                    <a:lumMod val="50000"/>
                  </a:srgbClr>
                </a:solidFill>
              </a:rPr>
              <a:t>Aluminum block temperatures well below 100 C. No concern of creep, stress relaxation and loss of temper grade</a:t>
            </a:r>
          </a:p>
        </p:txBody>
      </p:sp>
      <p:sp>
        <p:nvSpPr>
          <p:cNvPr id="2" name="Date Placeholder 1">
            <a:extLst>
              <a:ext uri="{FF2B5EF4-FFF2-40B4-BE49-F238E27FC236}">
                <a16:creationId xmlns:a16="http://schemas.microsoft.com/office/drawing/2014/main" id="{FC69004C-4354-4271-A879-5F7AF43F1D1B}"/>
              </a:ext>
            </a:extLst>
          </p:cNvPr>
          <p:cNvSpPr>
            <a:spLocks noGrp="1"/>
          </p:cNvSpPr>
          <p:nvPr>
            <p:ph type="dt" sz="half" idx="2"/>
          </p:nvPr>
        </p:nvSpPr>
        <p:spPr/>
        <p:txBody>
          <a:bodyPr/>
          <a:lstStyle/>
          <a:p>
            <a:pPr>
              <a:defRPr/>
            </a:pPr>
            <a:fld id="{5A74A842-39E1-42B7-9EB3-731608F94787}" type="datetime1">
              <a:rPr lang="en-US" smtClean="0"/>
              <a:t>5/18/2021</a:t>
            </a:fld>
            <a:endParaRPr lang="en-US" dirty="0"/>
          </a:p>
        </p:txBody>
      </p:sp>
      <p:sp>
        <p:nvSpPr>
          <p:cNvPr id="5" name="Slide Number Placeholder 4">
            <a:extLst>
              <a:ext uri="{FF2B5EF4-FFF2-40B4-BE49-F238E27FC236}">
                <a16:creationId xmlns:a16="http://schemas.microsoft.com/office/drawing/2014/main" id="{C6FC89DD-D3F2-4DEA-9D3A-4A3CED041ED1}"/>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2025394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Steady State Thermal Analyses</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DF0D5FB8-9CC1-4385-9367-0D5E6BDBA25C}" type="datetime1">
              <a:rPr lang="en-US" smtClean="0"/>
              <a:t>5/18/2021</a:t>
            </a:fld>
            <a:endParaRPr lang="en-US" dirty="0"/>
          </a:p>
        </p:txBody>
      </p:sp>
      <p:sp>
        <p:nvSpPr>
          <p:cNvPr id="3" name="Slide Number Placeholder 2">
            <a:extLst>
              <a:ext uri="{FF2B5EF4-FFF2-40B4-BE49-F238E27FC236}">
                <a16:creationId xmlns:a16="http://schemas.microsoft.com/office/drawing/2014/main" id="{6D8FF52F-E4E8-4944-BD2A-A37ACF57F36B}"/>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Tree>
    <p:extLst>
      <p:ext uri="{BB962C8B-B14F-4D97-AF65-F5344CB8AC3E}">
        <p14:creationId xmlns:p14="http://schemas.microsoft.com/office/powerpoint/2010/main" val="1078668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59989"/>
            <a:ext cx="9144000" cy="870012"/>
          </a:xfrm>
        </p:spPr>
        <p:txBody>
          <a:bodyPr/>
          <a:lstStyle/>
          <a:p>
            <a:pPr algn="ctr"/>
            <a:r>
              <a:rPr lang="en-US" sz="2600" dirty="0"/>
              <a:t>Steady State Thermal Analyses</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914DD210-4F69-4C81-8F2D-D78614B5C6AC}"/>
              </a:ext>
            </a:extLst>
          </p:cNvPr>
          <p:cNvSpPr txBox="1"/>
          <p:nvPr/>
        </p:nvSpPr>
        <p:spPr>
          <a:xfrm>
            <a:off x="250980" y="841730"/>
            <a:ext cx="8775578" cy="1631216"/>
          </a:xfrm>
          <a:prstGeom prst="rect">
            <a:avLst/>
          </a:prstGeom>
          <a:noFill/>
        </p:spPr>
        <p:txBody>
          <a:bodyPr wrap="square" rtlCol="0">
            <a:spAutoFit/>
          </a:bodyPr>
          <a:lstStyle/>
          <a:p>
            <a:r>
              <a:rPr lang="en-US" sz="2000" u="sng" dirty="0">
                <a:solidFill>
                  <a:schemeClr val="accent6">
                    <a:lumMod val="50000"/>
                  </a:schemeClr>
                </a:solidFill>
                <a:latin typeface="Helvetica" panose="020B0604020202020204" pitchFamily="34" charset="0"/>
                <a:cs typeface="Helvetica" panose="020B0604020202020204" pitchFamily="34" charset="0"/>
              </a:rPr>
              <a:t>Goals:</a:t>
            </a:r>
          </a:p>
          <a:p>
            <a:pPr marL="342900" indent="-342900">
              <a:buFont typeface="Arial" panose="020B0604020202020204" pitchFamily="34" charset="0"/>
              <a:buChar char="•"/>
            </a:pPr>
            <a:r>
              <a:rPr lang="en-US" sz="2000" dirty="0">
                <a:solidFill>
                  <a:schemeClr val="accent6">
                    <a:lumMod val="50000"/>
                  </a:schemeClr>
                </a:solidFill>
                <a:latin typeface="Helvetica" panose="020B0604020202020204" pitchFamily="34" charset="0"/>
                <a:cs typeface="Helvetica" panose="020B0604020202020204" pitchFamily="34" charset="0"/>
              </a:rPr>
              <a:t>Estimate the steady state temperatures of absorber components</a:t>
            </a:r>
          </a:p>
          <a:p>
            <a:pPr marL="342900" indent="-342900">
              <a:buFont typeface="Arial" panose="020B0604020202020204" pitchFamily="34" charset="0"/>
              <a:buChar char="•"/>
            </a:pPr>
            <a:r>
              <a:rPr lang="en-US" sz="2000" dirty="0">
                <a:solidFill>
                  <a:schemeClr val="accent6">
                    <a:lumMod val="50000"/>
                  </a:schemeClr>
                </a:solidFill>
                <a:latin typeface="Helvetica" panose="020B0604020202020204" pitchFamily="34" charset="0"/>
                <a:cs typeface="Helvetica" panose="020B0604020202020204" pitchFamily="34" charset="0"/>
              </a:rPr>
              <a:t>Compare results with previous Transient thermal time averaged analysis</a:t>
            </a:r>
          </a:p>
          <a:p>
            <a:pPr marL="342900" indent="-342900">
              <a:buFont typeface="Arial" panose="020B0604020202020204" pitchFamily="34" charset="0"/>
              <a:buChar char="•"/>
            </a:pPr>
            <a:r>
              <a:rPr lang="en-US" sz="2000" dirty="0">
                <a:solidFill>
                  <a:schemeClr val="accent6">
                    <a:lumMod val="50000"/>
                  </a:schemeClr>
                </a:solidFill>
                <a:latin typeface="Helvetica" panose="020B0604020202020204" pitchFamily="34" charset="0"/>
                <a:cs typeface="Helvetica" panose="020B0604020202020204" pitchFamily="34" charset="0"/>
              </a:rPr>
              <a:t>Compare the reaction probe heat load to MARS data and Scoping calcs.</a:t>
            </a:r>
          </a:p>
          <a:p>
            <a:r>
              <a:rPr lang="en-US" sz="2000" u="sng" dirty="0">
                <a:solidFill>
                  <a:schemeClr val="accent6">
                    <a:lumMod val="50000"/>
                  </a:schemeClr>
                </a:solidFill>
                <a:latin typeface="Helvetica" panose="020B0604020202020204" pitchFamily="34" charset="0"/>
                <a:cs typeface="Helvetica" panose="020B0604020202020204" pitchFamily="34" charset="0"/>
              </a:rPr>
              <a:t>Results:</a:t>
            </a:r>
          </a:p>
        </p:txBody>
      </p:sp>
      <p:sp>
        <p:nvSpPr>
          <p:cNvPr id="2" name="Date Placeholder 1">
            <a:extLst>
              <a:ext uri="{FF2B5EF4-FFF2-40B4-BE49-F238E27FC236}">
                <a16:creationId xmlns:a16="http://schemas.microsoft.com/office/drawing/2014/main" id="{9029C640-0857-46C7-8885-ADCF938993BC}"/>
              </a:ext>
            </a:extLst>
          </p:cNvPr>
          <p:cNvSpPr>
            <a:spLocks noGrp="1"/>
          </p:cNvSpPr>
          <p:nvPr>
            <p:ph type="dt" sz="half" idx="2"/>
          </p:nvPr>
        </p:nvSpPr>
        <p:spPr/>
        <p:txBody>
          <a:bodyPr/>
          <a:lstStyle/>
          <a:p>
            <a:pPr>
              <a:defRPr/>
            </a:pPr>
            <a:fld id="{213808BB-E2CE-4290-9927-50100433F25B}" type="datetime1">
              <a:rPr lang="en-US" smtClean="0"/>
              <a:t>5/18/2021</a:t>
            </a:fld>
            <a:endParaRPr lang="en-US" dirty="0"/>
          </a:p>
        </p:txBody>
      </p:sp>
      <p:sp>
        <p:nvSpPr>
          <p:cNvPr id="4" name="Slide Number Placeholder 3">
            <a:extLst>
              <a:ext uri="{FF2B5EF4-FFF2-40B4-BE49-F238E27FC236}">
                <a16:creationId xmlns:a16="http://schemas.microsoft.com/office/drawing/2014/main" id="{14BA27DB-B669-4FC2-A472-F1B496402ECB}"/>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graphicFrame>
        <p:nvGraphicFramePr>
          <p:cNvPr id="12" name="Table 3">
            <a:extLst>
              <a:ext uri="{FF2B5EF4-FFF2-40B4-BE49-F238E27FC236}">
                <a16:creationId xmlns:a16="http://schemas.microsoft.com/office/drawing/2014/main" id="{CB8ABB26-1B00-41F6-A225-AAE33D441BD5}"/>
              </a:ext>
            </a:extLst>
          </p:cNvPr>
          <p:cNvGraphicFramePr>
            <a:graphicFrameLocks noGrp="1"/>
          </p:cNvGraphicFramePr>
          <p:nvPr>
            <p:extLst>
              <p:ext uri="{D42A27DB-BD31-4B8C-83A1-F6EECF244321}">
                <p14:modId xmlns:p14="http://schemas.microsoft.com/office/powerpoint/2010/main" val="1175351251"/>
              </p:ext>
            </p:extLst>
          </p:nvPr>
        </p:nvGraphicFramePr>
        <p:xfrm>
          <a:off x="117442" y="2472946"/>
          <a:ext cx="8686800" cy="3812444"/>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364697">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3416204">
                <a:tc>
                  <a:txBody>
                    <a:bodyPr/>
                    <a:lstStyle/>
                    <a:p>
                      <a:r>
                        <a:rPr lang="en-US" sz="1600" dirty="0"/>
                        <a:t>Max. Temperature at Steady State in the Graphite core: </a:t>
                      </a:r>
                      <a:r>
                        <a:rPr lang="en-US" sz="1600" b="1" dirty="0"/>
                        <a:t>72.4 C </a:t>
                      </a:r>
                      <a:r>
                        <a:rPr lang="en-US" sz="1600" b="1" dirty="0">
                          <a:solidFill>
                            <a:srgbClr val="FF0000"/>
                          </a:solidFill>
                        </a:rPr>
                        <a:t>(compared to 72.1 C from previous Transient)</a:t>
                      </a:r>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Max. Temperature at Steady State in the Graphite core: </a:t>
                      </a:r>
                      <a:r>
                        <a:rPr lang="en-US" sz="1600" b="1" dirty="0"/>
                        <a:t>111.96 C </a:t>
                      </a:r>
                      <a:r>
                        <a:rPr lang="en-US" sz="1600" b="1" dirty="0">
                          <a:solidFill>
                            <a:srgbClr val="FF0000"/>
                          </a:solidFill>
                        </a:rPr>
                        <a:t>(compared to 110.9 C from previous Transient)</a:t>
                      </a:r>
                    </a:p>
                    <a:p>
                      <a:endParaRPr lang="en-US" dirty="0"/>
                    </a:p>
                  </a:txBody>
                  <a:tcPr/>
                </a:tc>
                <a:extLst>
                  <a:ext uri="{0D108BD9-81ED-4DB2-BD59-A6C34878D82A}">
                    <a16:rowId xmlns:a16="http://schemas.microsoft.com/office/drawing/2014/main" val="2896810426"/>
                  </a:ext>
                </a:extLst>
              </a:tr>
            </a:tbl>
          </a:graphicData>
        </a:graphic>
      </p:graphicFrame>
      <p:pic>
        <p:nvPicPr>
          <p:cNvPr id="14" name="Picture 13">
            <a:extLst>
              <a:ext uri="{FF2B5EF4-FFF2-40B4-BE49-F238E27FC236}">
                <a16:creationId xmlns:a16="http://schemas.microsoft.com/office/drawing/2014/main" id="{31EBF506-688F-441C-A85F-43736DCDB112}"/>
              </a:ext>
            </a:extLst>
          </p:cNvPr>
          <p:cNvPicPr/>
          <p:nvPr/>
        </p:nvPicPr>
        <p:blipFill>
          <a:blip r:embed="rId2"/>
          <a:stretch>
            <a:fillRect/>
          </a:stretch>
        </p:blipFill>
        <p:spPr>
          <a:xfrm>
            <a:off x="556689" y="3666626"/>
            <a:ext cx="3441245" cy="2587270"/>
          </a:xfrm>
          <a:prstGeom prst="rect">
            <a:avLst/>
          </a:prstGeom>
        </p:spPr>
      </p:pic>
      <p:pic>
        <p:nvPicPr>
          <p:cNvPr id="16" name="Picture 15">
            <a:extLst>
              <a:ext uri="{FF2B5EF4-FFF2-40B4-BE49-F238E27FC236}">
                <a16:creationId xmlns:a16="http://schemas.microsoft.com/office/drawing/2014/main" id="{203FC175-9207-4585-8E58-2436E125A5B8}"/>
              </a:ext>
            </a:extLst>
          </p:cNvPr>
          <p:cNvPicPr/>
          <p:nvPr/>
        </p:nvPicPr>
        <p:blipFill>
          <a:blip r:embed="rId3"/>
          <a:stretch>
            <a:fillRect/>
          </a:stretch>
        </p:blipFill>
        <p:spPr>
          <a:xfrm>
            <a:off x="4761500" y="3666286"/>
            <a:ext cx="3627898" cy="2587610"/>
          </a:xfrm>
          <a:prstGeom prst="rect">
            <a:avLst/>
          </a:prstGeom>
        </p:spPr>
      </p:pic>
    </p:spTree>
    <p:extLst>
      <p:ext uri="{BB962C8B-B14F-4D97-AF65-F5344CB8AC3E}">
        <p14:creationId xmlns:p14="http://schemas.microsoft.com/office/powerpoint/2010/main" val="1199307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99119"/>
            <a:ext cx="9144000" cy="870012"/>
          </a:xfrm>
        </p:spPr>
        <p:txBody>
          <a:bodyPr/>
          <a:lstStyle/>
          <a:p>
            <a:pPr algn="ctr"/>
            <a:r>
              <a:rPr lang="en-US" sz="2600" dirty="0"/>
              <a:t>Steady State Thermal Analyses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e 3">
            <a:extLst>
              <a:ext uri="{FF2B5EF4-FFF2-40B4-BE49-F238E27FC236}">
                <a16:creationId xmlns:a16="http://schemas.microsoft.com/office/drawing/2014/main" id="{F8138A6E-B434-4EA9-964B-A78B06F89A39}"/>
              </a:ext>
            </a:extLst>
          </p:cNvPr>
          <p:cNvGraphicFramePr>
            <a:graphicFrameLocks noGrp="1"/>
          </p:cNvGraphicFramePr>
          <p:nvPr>
            <p:extLst>
              <p:ext uri="{D42A27DB-BD31-4B8C-83A1-F6EECF244321}">
                <p14:modId xmlns:p14="http://schemas.microsoft.com/office/powerpoint/2010/main" val="1661157854"/>
              </p:ext>
            </p:extLst>
          </p:nvPr>
        </p:nvGraphicFramePr>
        <p:xfrm>
          <a:off x="228599" y="939384"/>
          <a:ext cx="8686800" cy="5185545"/>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267979">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4789305">
                <a:tc>
                  <a:txBody>
                    <a:bodyPr/>
                    <a:lstStyle/>
                    <a:p>
                      <a:r>
                        <a:rPr lang="en-US" sz="1600" dirty="0"/>
                        <a:t>Max. Temperature at Steady State in the Aluminum Block: </a:t>
                      </a:r>
                      <a:r>
                        <a:rPr lang="en-US" sz="1600" b="1" dirty="0"/>
                        <a:t>45.1 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Max. Temperature at Steady State in the Aluminum Block: </a:t>
                      </a:r>
                      <a:r>
                        <a:rPr lang="en-US" sz="1600" b="1" dirty="0"/>
                        <a:t>104.5 C</a:t>
                      </a:r>
                    </a:p>
                    <a:p>
                      <a:endParaRPr lang="en-US" dirty="0"/>
                    </a:p>
                    <a:p>
                      <a:endParaRPr lang="en-US" dirty="0"/>
                    </a:p>
                  </a:txBody>
                  <a:tcPr/>
                </a:tc>
                <a:extLst>
                  <a:ext uri="{0D108BD9-81ED-4DB2-BD59-A6C34878D82A}">
                    <a16:rowId xmlns:a16="http://schemas.microsoft.com/office/drawing/2014/main" val="2896810426"/>
                  </a:ext>
                </a:extLst>
              </a:tr>
            </a:tbl>
          </a:graphicData>
        </a:graphic>
      </p:graphicFrame>
      <p:pic>
        <p:nvPicPr>
          <p:cNvPr id="16" name="Picture 15">
            <a:extLst>
              <a:ext uri="{FF2B5EF4-FFF2-40B4-BE49-F238E27FC236}">
                <a16:creationId xmlns:a16="http://schemas.microsoft.com/office/drawing/2014/main" id="{A4603D48-CB12-479A-BB49-CE602779BC0B}"/>
              </a:ext>
            </a:extLst>
          </p:cNvPr>
          <p:cNvPicPr/>
          <p:nvPr/>
        </p:nvPicPr>
        <p:blipFill>
          <a:blip r:embed="rId2"/>
          <a:stretch>
            <a:fillRect/>
          </a:stretch>
        </p:blipFill>
        <p:spPr>
          <a:xfrm>
            <a:off x="403115" y="1836464"/>
            <a:ext cx="3733879" cy="2442574"/>
          </a:xfrm>
          <a:prstGeom prst="rect">
            <a:avLst/>
          </a:prstGeom>
        </p:spPr>
      </p:pic>
      <p:pic>
        <p:nvPicPr>
          <p:cNvPr id="17" name="Picture 16">
            <a:extLst>
              <a:ext uri="{FF2B5EF4-FFF2-40B4-BE49-F238E27FC236}">
                <a16:creationId xmlns:a16="http://schemas.microsoft.com/office/drawing/2014/main" id="{DEC6C4FD-0322-4AB0-89AE-CB0D160569D7}"/>
              </a:ext>
            </a:extLst>
          </p:cNvPr>
          <p:cNvPicPr/>
          <p:nvPr/>
        </p:nvPicPr>
        <p:blipFill>
          <a:blip r:embed="rId3"/>
          <a:stretch>
            <a:fillRect/>
          </a:stretch>
        </p:blipFill>
        <p:spPr>
          <a:xfrm>
            <a:off x="4719959" y="1968553"/>
            <a:ext cx="3660562" cy="2168441"/>
          </a:xfrm>
          <a:prstGeom prst="rect">
            <a:avLst/>
          </a:prstGeom>
        </p:spPr>
      </p:pic>
      <p:pic>
        <p:nvPicPr>
          <p:cNvPr id="18" name="Picture 17">
            <a:extLst>
              <a:ext uri="{FF2B5EF4-FFF2-40B4-BE49-F238E27FC236}">
                <a16:creationId xmlns:a16="http://schemas.microsoft.com/office/drawing/2014/main" id="{80927325-8AA5-494C-98D3-58027F46C514}"/>
              </a:ext>
            </a:extLst>
          </p:cNvPr>
          <p:cNvPicPr/>
          <p:nvPr/>
        </p:nvPicPr>
        <p:blipFill>
          <a:blip r:embed="rId4"/>
          <a:stretch>
            <a:fillRect/>
          </a:stretch>
        </p:blipFill>
        <p:spPr>
          <a:xfrm>
            <a:off x="403115" y="4136994"/>
            <a:ext cx="4020927" cy="1971638"/>
          </a:xfrm>
          <a:prstGeom prst="rect">
            <a:avLst/>
          </a:prstGeom>
        </p:spPr>
      </p:pic>
      <p:pic>
        <p:nvPicPr>
          <p:cNvPr id="19" name="Picture 18">
            <a:extLst>
              <a:ext uri="{FF2B5EF4-FFF2-40B4-BE49-F238E27FC236}">
                <a16:creationId xmlns:a16="http://schemas.microsoft.com/office/drawing/2014/main" id="{935B1480-DAC3-4226-9B0E-EE32AEAA7EF9}"/>
              </a:ext>
            </a:extLst>
          </p:cNvPr>
          <p:cNvPicPr/>
          <p:nvPr/>
        </p:nvPicPr>
        <p:blipFill>
          <a:blip r:embed="rId5"/>
          <a:stretch>
            <a:fillRect/>
          </a:stretch>
        </p:blipFill>
        <p:spPr>
          <a:xfrm>
            <a:off x="4598557" y="4153351"/>
            <a:ext cx="4142327" cy="1955282"/>
          </a:xfrm>
          <a:prstGeom prst="rect">
            <a:avLst/>
          </a:prstGeom>
        </p:spPr>
      </p:pic>
      <p:sp>
        <p:nvSpPr>
          <p:cNvPr id="4" name="TextBox 3">
            <a:extLst>
              <a:ext uri="{FF2B5EF4-FFF2-40B4-BE49-F238E27FC236}">
                <a16:creationId xmlns:a16="http://schemas.microsoft.com/office/drawing/2014/main" id="{3C115610-C8A1-47CE-8723-BDFC7C998552}"/>
              </a:ext>
            </a:extLst>
          </p:cNvPr>
          <p:cNvSpPr txBox="1"/>
          <p:nvPr/>
        </p:nvSpPr>
        <p:spPr>
          <a:xfrm>
            <a:off x="1365020" y="4438705"/>
            <a:ext cx="2771974" cy="338554"/>
          </a:xfrm>
          <a:prstGeom prst="rect">
            <a:avLst/>
          </a:prstGeom>
          <a:noFill/>
        </p:spPr>
        <p:txBody>
          <a:bodyPr wrap="square" rtlCol="0">
            <a:spAutoFit/>
          </a:bodyPr>
          <a:lstStyle/>
          <a:p>
            <a:r>
              <a:rPr lang="en-US" sz="1600" dirty="0"/>
              <a:t>Temperature Profile Axial Path</a:t>
            </a:r>
          </a:p>
        </p:txBody>
      </p:sp>
      <p:sp>
        <p:nvSpPr>
          <p:cNvPr id="20" name="TextBox 19">
            <a:extLst>
              <a:ext uri="{FF2B5EF4-FFF2-40B4-BE49-F238E27FC236}">
                <a16:creationId xmlns:a16="http://schemas.microsoft.com/office/drawing/2014/main" id="{84072CFC-12CD-4964-8068-B3E3DE5683CB}"/>
              </a:ext>
            </a:extLst>
          </p:cNvPr>
          <p:cNvSpPr txBox="1"/>
          <p:nvPr/>
        </p:nvSpPr>
        <p:spPr>
          <a:xfrm>
            <a:off x="5968910" y="4412275"/>
            <a:ext cx="2771974" cy="338554"/>
          </a:xfrm>
          <a:prstGeom prst="rect">
            <a:avLst/>
          </a:prstGeom>
          <a:noFill/>
        </p:spPr>
        <p:txBody>
          <a:bodyPr wrap="square" rtlCol="0">
            <a:spAutoFit/>
          </a:bodyPr>
          <a:lstStyle/>
          <a:p>
            <a:r>
              <a:rPr lang="en-US" sz="1600" dirty="0"/>
              <a:t>Temperature Profile Axial Path</a:t>
            </a:r>
          </a:p>
        </p:txBody>
      </p:sp>
      <p:sp>
        <p:nvSpPr>
          <p:cNvPr id="2" name="Date Placeholder 1">
            <a:extLst>
              <a:ext uri="{FF2B5EF4-FFF2-40B4-BE49-F238E27FC236}">
                <a16:creationId xmlns:a16="http://schemas.microsoft.com/office/drawing/2014/main" id="{1130CE2C-270F-495F-884B-D939E4F904FE}"/>
              </a:ext>
            </a:extLst>
          </p:cNvPr>
          <p:cNvSpPr>
            <a:spLocks noGrp="1"/>
          </p:cNvSpPr>
          <p:nvPr>
            <p:ph type="dt" sz="half" idx="2"/>
          </p:nvPr>
        </p:nvSpPr>
        <p:spPr/>
        <p:txBody>
          <a:bodyPr/>
          <a:lstStyle/>
          <a:p>
            <a:pPr>
              <a:defRPr/>
            </a:pPr>
            <a:fld id="{522379DA-98A0-4A4F-BB18-0E6237BB1FC1}" type="datetime1">
              <a:rPr lang="en-US" smtClean="0"/>
              <a:t>5/18/2021</a:t>
            </a:fld>
            <a:endParaRPr lang="en-US" dirty="0"/>
          </a:p>
        </p:txBody>
      </p:sp>
      <p:sp>
        <p:nvSpPr>
          <p:cNvPr id="3" name="Slide Number Placeholder 2">
            <a:extLst>
              <a:ext uri="{FF2B5EF4-FFF2-40B4-BE49-F238E27FC236}">
                <a16:creationId xmlns:a16="http://schemas.microsoft.com/office/drawing/2014/main" id="{6DC6C87E-1E7E-426D-9BB4-EC1CAF2DAF9D}"/>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Tree>
    <p:extLst>
      <p:ext uri="{BB962C8B-B14F-4D97-AF65-F5344CB8AC3E}">
        <p14:creationId xmlns:p14="http://schemas.microsoft.com/office/powerpoint/2010/main" val="3569671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99119"/>
            <a:ext cx="9144000" cy="870012"/>
          </a:xfrm>
        </p:spPr>
        <p:txBody>
          <a:bodyPr/>
          <a:lstStyle/>
          <a:p>
            <a:pPr algn="ctr"/>
            <a:r>
              <a:rPr lang="en-US" sz="2600" dirty="0"/>
              <a:t>Steady State Thermal Analyses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e 3">
            <a:extLst>
              <a:ext uri="{FF2B5EF4-FFF2-40B4-BE49-F238E27FC236}">
                <a16:creationId xmlns:a16="http://schemas.microsoft.com/office/drawing/2014/main" id="{F8138A6E-B434-4EA9-964B-A78B06F89A39}"/>
              </a:ext>
            </a:extLst>
          </p:cNvPr>
          <p:cNvGraphicFramePr>
            <a:graphicFrameLocks noGrp="1"/>
          </p:cNvGraphicFramePr>
          <p:nvPr>
            <p:extLst>
              <p:ext uri="{D42A27DB-BD31-4B8C-83A1-F6EECF244321}">
                <p14:modId xmlns:p14="http://schemas.microsoft.com/office/powerpoint/2010/main" val="2244631320"/>
              </p:ext>
            </p:extLst>
          </p:nvPr>
        </p:nvGraphicFramePr>
        <p:xfrm>
          <a:off x="228599" y="939384"/>
          <a:ext cx="8686800" cy="5185545"/>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267979">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4789305">
                <a:tc>
                  <a:txBody>
                    <a:bodyPr/>
                    <a:lstStyle/>
                    <a:p>
                      <a:r>
                        <a:rPr lang="en-US" sz="1600" dirty="0"/>
                        <a:t>Max. Temperature at Steady State in the Concrete Shielding (except front): 22.2</a:t>
                      </a:r>
                      <a:r>
                        <a:rPr lang="en-US" sz="1600" b="1" dirty="0"/>
                        <a:t> C</a:t>
                      </a:r>
                    </a:p>
                    <a:p>
                      <a:endParaRPr lang="en-US" sz="1600" b="1" dirty="0"/>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Max. Temperature at Steady State in the Concrete Shielding (except front): </a:t>
                      </a:r>
                      <a:r>
                        <a:rPr lang="en-US" sz="1600" b="1" dirty="0"/>
                        <a:t>47.351 C</a:t>
                      </a:r>
                    </a:p>
                    <a:p>
                      <a:endParaRPr lang="en-US" dirty="0"/>
                    </a:p>
                    <a:p>
                      <a:endParaRPr lang="en-US" dirty="0"/>
                    </a:p>
                  </a:txBody>
                  <a:tcPr/>
                </a:tc>
                <a:extLst>
                  <a:ext uri="{0D108BD9-81ED-4DB2-BD59-A6C34878D82A}">
                    <a16:rowId xmlns:a16="http://schemas.microsoft.com/office/drawing/2014/main" val="2896810426"/>
                  </a:ext>
                </a:extLst>
              </a:tr>
            </a:tbl>
          </a:graphicData>
        </a:graphic>
      </p:graphicFrame>
      <p:pic>
        <p:nvPicPr>
          <p:cNvPr id="13" name="Picture 12">
            <a:extLst>
              <a:ext uri="{FF2B5EF4-FFF2-40B4-BE49-F238E27FC236}">
                <a16:creationId xmlns:a16="http://schemas.microsoft.com/office/drawing/2014/main" id="{2B151862-63C9-41BF-92FE-A2E0814CF292}"/>
              </a:ext>
            </a:extLst>
          </p:cNvPr>
          <p:cNvPicPr/>
          <p:nvPr/>
        </p:nvPicPr>
        <p:blipFill>
          <a:blip r:embed="rId2"/>
          <a:stretch>
            <a:fillRect/>
          </a:stretch>
        </p:blipFill>
        <p:spPr>
          <a:xfrm>
            <a:off x="731519" y="2017712"/>
            <a:ext cx="3050367" cy="3379911"/>
          </a:xfrm>
          <a:prstGeom prst="rect">
            <a:avLst/>
          </a:prstGeom>
        </p:spPr>
      </p:pic>
      <p:pic>
        <p:nvPicPr>
          <p:cNvPr id="14" name="Picture 13">
            <a:extLst>
              <a:ext uri="{FF2B5EF4-FFF2-40B4-BE49-F238E27FC236}">
                <a16:creationId xmlns:a16="http://schemas.microsoft.com/office/drawing/2014/main" id="{6622EDA9-F95A-4ECF-8037-DA27A1D20310}"/>
              </a:ext>
            </a:extLst>
          </p:cNvPr>
          <p:cNvPicPr/>
          <p:nvPr/>
        </p:nvPicPr>
        <p:blipFill>
          <a:blip r:embed="rId3"/>
          <a:stretch>
            <a:fillRect/>
          </a:stretch>
        </p:blipFill>
        <p:spPr>
          <a:xfrm>
            <a:off x="4645980" y="2017711"/>
            <a:ext cx="4054137" cy="3379911"/>
          </a:xfrm>
          <a:prstGeom prst="rect">
            <a:avLst/>
          </a:prstGeom>
        </p:spPr>
      </p:pic>
      <p:sp>
        <p:nvSpPr>
          <p:cNvPr id="2" name="Date Placeholder 1">
            <a:extLst>
              <a:ext uri="{FF2B5EF4-FFF2-40B4-BE49-F238E27FC236}">
                <a16:creationId xmlns:a16="http://schemas.microsoft.com/office/drawing/2014/main" id="{035185AE-2FB3-4CF9-ADC1-38B8731CE8A6}"/>
              </a:ext>
            </a:extLst>
          </p:cNvPr>
          <p:cNvSpPr>
            <a:spLocks noGrp="1"/>
          </p:cNvSpPr>
          <p:nvPr>
            <p:ph type="dt" sz="half" idx="2"/>
          </p:nvPr>
        </p:nvSpPr>
        <p:spPr/>
        <p:txBody>
          <a:bodyPr/>
          <a:lstStyle/>
          <a:p>
            <a:pPr>
              <a:defRPr/>
            </a:pPr>
            <a:fld id="{917D2B1A-75E2-4945-97A0-FD79CA720FB2}" type="datetime1">
              <a:rPr lang="en-US" smtClean="0"/>
              <a:t>5/18/2021</a:t>
            </a:fld>
            <a:endParaRPr lang="en-US" dirty="0"/>
          </a:p>
        </p:txBody>
      </p:sp>
      <p:sp>
        <p:nvSpPr>
          <p:cNvPr id="3" name="Slide Number Placeholder 2">
            <a:extLst>
              <a:ext uri="{FF2B5EF4-FFF2-40B4-BE49-F238E27FC236}">
                <a16:creationId xmlns:a16="http://schemas.microsoft.com/office/drawing/2014/main" id="{CCDA52A5-2E29-4758-AB87-886673BE2115}"/>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Tree>
    <p:extLst>
      <p:ext uri="{BB962C8B-B14F-4D97-AF65-F5344CB8AC3E}">
        <p14:creationId xmlns:p14="http://schemas.microsoft.com/office/powerpoint/2010/main" val="2121344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99119"/>
            <a:ext cx="9144000" cy="870012"/>
          </a:xfrm>
        </p:spPr>
        <p:txBody>
          <a:bodyPr/>
          <a:lstStyle/>
          <a:p>
            <a:pPr algn="ctr"/>
            <a:r>
              <a:rPr lang="en-US" sz="2600" dirty="0"/>
              <a:t>Steady State Thermal Analyses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e 3">
            <a:extLst>
              <a:ext uri="{FF2B5EF4-FFF2-40B4-BE49-F238E27FC236}">
                <a16:creationId xmlns:a16="http://schemas.microsoft.com/office/drawing/2014/main" id="{F8138A6E-B434-4EA9-964B-A78B06F89A39}"/>
              </a:ext>
            </a:extLst>
          </p:cNvPr>
          <p:cNvGraphicFramePr>
            <a:graphicFrameLocks noGrp="1"/>
          </p:cNvGraphicFramePr>
          <p:nvPr>
            <p:extLst>
              <p:ext uri="{D42A27DB-BD31-4B8C-83A1-F6EECF244321}">
                <p14:modId xmlns:p14="http://schemas.microsoft.com/office/powerpoint/2010/main" val="1106082929"/>
              </p:ext>
            </p:extLst>
          </p:nvPr>
        </p:nvGraphicFramePr>
        <p:xfrm>
          <a:off x="228599" y="939384"/>
          <a:ext cx="8686800" cy="5185545"/>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267979">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4789305">
                <a:tc>
                  <a:txBody>
                    <a:bodyPr/>
                    <a:lstStyle/>
                    <a:p>
                      <a:r>
                        <a:rPr lang="en-US" sz="1600" dirty="0"/>
                        <a:t>Max. Temperature at Steady State in the Front Concrete Shielding: 22.2</a:t>
                      </a:r>
                      <a:r>
                        <a:rPr lang="en-US" sz="1600" b="1" dirty="0"/>
                        <a:t> C</a:t>
                      </a:r>
                    </a:p>
                    <a:p>
                      <a:endParaRPr lang="en-US" sz="1600" b="1" dirty="0"/>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Max. Temperature at Steady State in the Front Concrete Shielding: </a:t>
                      </a:r>
                      <a:r>
                        <a:rPr lang="en-US" sz="1600" b="1" dirty="0"/>
                        <a:t>25.64 C</a:t>
                      </a:r>
                    </a:p>
                    <a:p>
                      <a:endParaRPr lang="en-US" dirty="0"/>
                    </a:p>
                    <a:p>
                      <a:endParaRPr lang="en-US" dirty="0"/>
                    </a:p>
                  </a:txBody>
                  <a:tcPr/>
                </a:tc>
                <a:extLst>
                  <a:ext uri="{0D108BD9-81ED-4DB2-BD59-A6C34878D82A}">
                    <a16:rowId xmlns:a16="http://schemas.microsoft.com/office/drawing/2014/main" val="2896810426"/>
                  </a:ext>
                </a:extLst>
              </a:tr>
            </a:tbl>
          </a:graphicData>
        </a:graphic>
      </p:graphicFrame>
      <p:pic>
        <p:nvPicPr>
          <p:cNvPr id="12" name="Picture 11">
            <a:extLst>
              <a:ext uri="{FF2B5EF4-FFF2-40B4-BE49-F238E27FC236}">
                <a16:creationId xmlns:a16="http://schemas.microsoft.com/office/drawing/2014/main" id="{D66A4B27-044E-47EA-BD23-032B16927D77}"/>
              </a:ext>
            </a:extLst>
          </p:cNvPr>
          <p:cNvPicPr/>
          <p:nvPr/>
        </p:nvPicPr>
        <p:blipFill>
          <a:blip r:embed="rId2"/>
          <a:stretch>
            <a:fillRect/>
          </a:stretch>
        </p:blipFill>
        <p:spPr>
          <a:xfrm>
            <a:off x="763257" y="1968466"/>
            <a:ext cx="3142918" cy="3402524"/>
          </a:xfrm>
          <a:prstGeom prst="rect">
            <a:avLst/>
          </a:prstGeom>
        </p:spPr>
      </p:pic>
      <p:pic>
        <p:nvPicPr>
          <p:cNvPr id="15" name="Picture 14">
            <a:extLst>
              <a:ext uri="{FF2B5EF4-FFF2-40B4-BE49-F238E27FC236}">
                <a16:creationId xmlns:a16="http://schemas.microsoft.com/office/drawing/2014/main" id="{656D7181-A84B-4E18-93DD-43BDDB57FE78}"/>
              </a:ext>
            </a:extLst>
          </p:cNvPr>
          <p:cNvPicPr/>
          <p:nvPr/>
        </p:nvPicPr>
        <p:blipFill>
          <a:blip r:embed="rId3"/>
          <a:stretch>
            <a:fillRect/>
          </a:stretch>
        </p:blipFill>
        <p:spPr>
          <a:xfrm>
            <a:off x="4685783" y="1886674"/>
            <a:ext cx="3694960" cy="3558830"/>
          </a:xfrm>
          <a:prstGeom prst="rect">
            <a:avLst/>
          </a:prstGeom>
        </p:spPr>
      </p:pic>
      <p:sp>
        <p:nvSpPr>
          <p:cNvPr id="2" name="Date Placeholder 1">
            <a:extLst>
              <a:ext uri="{FF2B5EF4-FFF2-40B4-BE49-F238E27FC236}">
                <a16:creationId xmlns:a16="http://schemas.microsoft.com/office/drawing/2014/main" id="{667930F5-7532-4E4A-BAFC-BD31BB8E396C}"/>
              </a:ext>
            </a:extLst>
          </p:cNvPr>
          <p:cNvSpPr>
            <a:spLocks noGrp="1"/>
          </p:cNvSpPr>
          <p:nvPr>
            <p:ph type="dt" sz="half" idx="2"/>
          </p:nvPr>
        </p:nvSpPr>
        <p:spPr/>
        <p:txBody>
          <a:bodyPr/>
          <a:lstStyle/>
          <a:p>
            <a:pPr>
              <a:defRPr/>
            </a:pPr>
            <a:fld id="{D780960F-8C80-4D2C-AFC2-D0F20CB65024}" type="datetime1">
              <a:rPr lang="en-US" smtClean="0"/>
              <a:t>5/18/2021</a:t>
            </a:fld>
            <a:endParaRPr lang="en-US" dirty="0"/>
          </a:p>
        </p:txBody>
      </p:sp>
      <p:sp>
        <p:nvSpPr>
          <p:cNvPr id="3" name="Slide Number Placeholder 2">
            <a:extLst>
              <a:ext uri="{FF2B5EF4-FFF2-40B4-BE49-F238E27FC236}">
                <a16:creationId xmlns:a16="http://schemas.microsoft.com/office/drawing/2014/main" id="{227ED2AC-6F8B-405B-8D71-4AD06D8494F5}"/>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Tree>
    <p:extLst>
      <p:ext uri="{BB962C8B-B14F-4D97-AF65-F5344CB8AC3E}">
        <p14:creationId xmlns:p14="http://schemas.microsoft.com/office/powerpoint/2010/main" val="1279649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99119"/>
            <a:ext cx="9144000" cy="870012"/>
          </a:xfrm>
        </p:spPr>
        <p:txBody>
          <a:bodyPr/>
          <a:lstStyle/>
          <a:p>
            <a:pPr algn="ctr"/>
            <a:r>
              <a:rPr lang="en-US" sz="2600" dirty="0"/>
              <a:t>Steady State Thermal Analyses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e 3">
            <a:extLst>
              <a:ext uri="{FF2B5EF4-FFF2-40B4-BE49-F238E27FC236}">
                <a16:creationId xmlns:a16="http://schemas.microsoft.com/office/drawing/2014/main" id="{F8138A6E-B434-4EA9-964B-A78B06F89A39}"/>
              </a:ext>
            </a:extLst>
          </p:cNvPr>
          <p:cNvGraphicFramePr>
            <a:graphicFrameLocks noGrp="1"/>
          </p:cNvGraphicFramePr>
          <p:nvPr>
            <p:extLst>
              <p:ext uri="{D42A27DB-BD31-4B8C-83A1-F6EECF244321}">
                <p14:modId xmlns:p14="http://schemas.microsoft.com/office/powerpoint/2010/main" val="1989263039"/>
              </p:ext>
            </p:extLst>
          </p:nvPr>
        </p:nvGraphicFramePr>
        <p:xfrm>
          <a:off x="228599" y="939384"/>
          <a:ext cx="8686800" cy="5185545"/>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267979">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4789305">
                <a:tc>
                  <a:txBody>
                    <a:bodyPr/>
                    <a:lstStyle/>
                    <a:p>
                      <a:r>
                        <a:rPr lang="en-US" sz="1600" dirty="0"/>
                        <a:t>Max. Temperature at Steady State in the Aluminum Cover Window: </a:t>
                      </a:r>
                      <a:r>
                        <a:rPr lang="en-US" sz="1600" b="1" dirty="0"/>
                        <a:t>52.3 C</a:t>
                      </a:r>
                    </a:p>
                    <a:p>
                      <a:endParaRPr lang="en-US" sz="1600" b="1" dirty="0"/>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Max. Temperature at Steady State in the Front Concrete Shielding: </a:t>
                      </a:r>
                      <a:r>
                        <a:rPr lang="en-US" sz="1600" b="1" dirty="0"/>
                        <a:t>93.8 C</a:t>
                      </a:r>
                    </a:p>
                    <a:p>
                      <a:endParaRPr lang="en-US" dirty="0"/>
                    </a:p>
                    <a:p>
                      <a:endParaRPr lang="en-US" dirty="0"/>
                    </a:p>
                  </a:txBody>
                  <a:tcPr/>
                </a:tc>
                <a:extLst>
                  <a:ext uri="{0D108BD9-81ED-4DB2-BD59-A6C34878D82A}">
                    <a16:rowId xmlns:a16="http://schemas.microsoft.com/office/drawing/2014/main" val="2896810426"/>
                  </a:ext>
                </a:extLst>
              </a:tr>
            </a:tbl>
          </a:graphicData>
        </a:graphic>
      </p:graphicFrame>
      <p:pic>
        <p:nvPicPr>
          <p:cNvPr id="13" name="Picture 12">
            <a:extLst>
              <a:ext uri="{FF2B5EF4-FFF2-40B4-BE49-F238E27FC236}">
                <a16:creationId xmlns:a16="http://schemas.microsoft.com/office/drawing/2014/main" id="{CDFEE147-5B02-434E-8B45-5B1C88D82297}"/>
              </a:ext>
            </a:extLst>
          </p:cNvPr>
          <p:cNvPicPr/>
          <p:nvPr/>
        </p:nvPicPr>
        <p:blipFill>
          <a:blip r:embed="rId2"/>
          <a:stretch>
            <a:fillRect/>
          </a:stretch>
        </p:blipFill>
        <p:spPr>
          <a:xfrm>
            <a:off x="745724" y="2164080"/>
            <a:ext cx="3140179" cy="3155033"/>
          </a:xfrm>
          <a:prstGeom prst="rect">
            <a:avLst/>
          </a:prstGeom>
        </p:spPr>
      </p:pic>
      <p:pic>
        <p:nvPicPr>
          <p:cNvPr id="14" name="Picture 13">
            <a:extLst>
              <a:ext uri="{FF2B5EF4-FFF2-40B4-BE49-F238E27FC236}">
                <a16:creationId xmlns:a16="http://schemas.microsoft.com/office/drawing/2014/main" id="{8964D9C5-D44B-43AB-98D9-8A52872097C1}"/>
              </a:ext>
            </a:extLst>
          </p:cNvPr>
          <p:cNvPicPr/>
          <p:nvPr/>
        </p:nvPicPr>
        <p:blipFill>
          <a:blip r:embed="rId3"/>
          <a:stretch>
            <a:fillRect/>
          </a:stretch>
        </p:blipFill>
        <p:spPr>
          <a:xfrm>
            <a:off x="4836557" y="2164080"/>
            <a:ext cx="3561719" cy="3304564"/>
          </a:xfrm>
          <a:prstGeom prst="rect">
            <a:avLst/>
          </a:prstGeom>
        </p:spPr>
      </p:pic>
      <p:sp>
        <p:nvSpPr>
          <p:cNvPr id="2" name="Date Placeholder 1">
            <a:extLst>
              <a:ext uri="{FF2B5EF4-FFF2-40B4-BE49-F238E27FC236}">
                <a16:creationId xmlns:a16="http://schemas.microsoft.com/office/drawing/2014/main" id="{2D099C65-FE42-4479-B49B-5EF71991F707}"/>
              </a:ext>
            </a:extLst>
          </p:cNvPr>
          <p:cNvSpPr>
            <a:spLocks noGrp="1"/>
          </p:cNvSpPr>
          <p:nvPr>
            <p:ph type="dt" sz="half" idx="2"/>
          </p:nvPr>
        </p:nvSpPr>
        <p:spPr/>
        <p:txBody>
          <a:bodyPr/>
          <a:lstStyle/>
          <a:p>
            <a:pPr>
              <a:defRPr/>
            </a:pPr>
            <a:fld id="{B6B520DF-188D-4390-9B57-2485D329305E}" type="datetime1">
              <a:rPr lang="en-US" smtClean="0"/>
              <a:t>5/18/2021</a:t>
            </a:fld>
            <a:endParaRPr lang="en-US" dirty="0"/>
          </a:p>
        </p:txBody>
      </p:sp>
      <p:sp>
        <p:nvSpPr>
          <p:cNvPr id="3" name="Slide Number Placeholder 2">
            <a:extLst>
              <a:ext uri="{FF2B5EF4-FFF2-40B4-BE49-F238E27FC236}">
                <a16:creationId xmlns:a16="http://schemas.microsoft.com/office/drawing/2014/main" id="{B98CA7F5-4979-4FEB-B7D4-CFCF4C84F88A}"/>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Tree>
    <p:extLst>
      <p:ext uri="{BB962C8B-B14F-4D97-AF65-F5344CB8AC3E}">
        <p14:creationId xmlns:p14="http://schemas.microsoft.com/office/powerpoint/2010/main" val="4248502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Site Map and Absorber Location</a:t>
            </a:r>
          </a:p>
        </p:txBody>
      </p:sp>
      <p:pic>
        <p:nvPicPr>
          <p:cNvPr id="6" name="Content Placeholder 5">
            <a:extLst>
              <a:ext uri="{FF2B5EF4-FFF2-40B4-BE49-F238E27FC236}">
                <a16:creationId xmlns:a16="http://schemas.microsoft.com/office/drawing/2014/main" id="{7773B0CE-7CE4-4FFF-B396-12C802D22593}"/>
              </a:ext>
            </a:extLst>
          </p:cNvPr>
          <p:cNvPicPr>
            <a:picLocks noGrp="1"/>
          </p:cNvPicPr>
          <p:nvPr>
            <p:ph idx="1"/>
          </p:nvPr>
        </p:nvPicPr>
        <p:blipFill>
          <a:blip r:embed="rId2"/>
          <a:stretch>
            <a:fillRect/>
          </a:stretch>
        </p:blipFill>
        <p:spPr>
          <a:xfrm>
            <a:off x="2668998" y="915807"/>
            <a:ext cx="5634523" cy="3232242"/>
          </a:xfrm>
          <a:prstGeom prst="rect">
            <a:avLst/>
          </a:prstGeom>
        </p:spPr>
      </p:pic>
      <p:sp>
        <p:nvSpPr>
          <p:cNvPr id="10" name="Rectangle 9">
            <a:extLst>
              <a:ext uri="{FF2B5EF4-FFF2-40B4-BE49-F238E27FC236}">
                <a16:creationId xmlns:a16="http://schemas.microsoft.com/office/drawing/2014/main" id="{8BD2DD6E-4463-4422-8601-A4E6B7FC540C}"/>
              </a:ext>
            </a:extLst>
          </p:cNvPr>
          <p:cNvSpPr/>
          <p:nvPr/>
        </p:nvSpPr>
        <p:spPr>
          <a:xfrm>
            <a:off x="4399306" y="2276563"/>
            <a:ext cx="2659380" cy="746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a:extLst>
              <a:ext uri="{FF2B5EF4-FFF2-40B4-BE49-F238E27FC236}">
                <a16:creationId xmlns:a16="http://schemas.microsoft.com/office/drawing/2014/main" id="{470F74E9-CA2D-424A-B28B-F180075BDAA2}"/>
              </a:ext>
            </a:extLst>
          </p:cNvPr>
          <p:cNvSpPr/>
          <p:nvPr/>
        </p:nvSpPr>
        <p:spPr>
          <a:xfrm>
            <a:off x="8433860" y="1243428"/>
            <a:ext cx="556260" cy="571500"/>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A</a:t>
            </a:r>
            <a:endParaRPr lang="en-US" sz="120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A80FB21B-FB09-4CC7-A0EE-C25C9EAC34DE}"/>
              </a:ext>
            </a:extLst>
          </p:cNvPr>
          <p:cNvSpPr/>
          <p:nvPr/>
        </p:nvSpPr>
        <p:spPr>
          <a:xfrm>
            <a:off x="8494745" y="4838885"/>
            <a:ext cx="556260" cy="571500"/>
          </a:xfrm>
          <a:prstGeom prst="ellipse">
            <a:avLst/>
          </a:prstGeom>
          <a:noFill/>
          <a:ln w="381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B</a:t>
            </a:r>
            <a:endParaRPr lang="en-US" sz="1200" dirty="0">
              <a:effectLst/>
              <a:latin typeface="Times New Roman" panose="02020603050405020304" pitchFamily="18" charset="0"/>
              <a:ea typeface="Times New Roman" panose="02020603050405020304" pitchFamily="18" charset="0"/>
            </a:endParaRPr>
          </a:p>
        </p:txBody>
      </p:sp>
      <p:grpSp>
        <p:nvGrpSpPr>
          <p:cNvPr id="2" name="Group 1">
            <a:extLst>
              <a:ext uri="{FF2B5EF4-FFF2-40B4-BE49-F238E27FC236}">
                <a16:creationId xmlns:a16="http://schemas.microsoft.com/office/drawing/2014/main" id="{CE1AF6B8-E5BE-4311-9248-13EBB5DA309A}"/>
              </a:ext>
            </a:extLst>
          </p:cNvPr>
          <p:cNvGrpSpPr/>
          <p:nvPr/>
        </p:nvGrpSpPr>
        <p:grpSpPr>
          <a:xfrm>
            <a:off x="2152834" y="4308851"/>
            <a:ext cx="6309360" cy="2181386"/>
            <a:chOff x="1594873" y="4308851"/>
            <a:chExt cx="6309360" cy="2181386"/>
          </a:xfrm>
        </p:grpSpPr>
        <p:pic>
          <p:nvPicPr>
            <p:cNvPr id="9" name="Picture 8">
              <a:extLst>
                <a:ext uri="{FF2B5EF4-FFF2-40B4-BE49-F238E27FC236}">
                  <a16:creationId xmlns:a16="http://schemas.microsoft.com/office/drawing/2014/main" id="{8BCE5045-C690-44F9-A924-08407C59FCE6}"/>
                </a:ext>
              </a:extLst>
            </p:cNvPr>
            <p:cNvPicPr/>
            <p:nvPr/>
          </p:nvPicPr>
          <p:blipFill>
            <a:blip r:embed="rId3"/>
            <a:stretch>
              <a:fillRect/>
            </a:stretch>
          </p:blipFill>
          <p:spPr>
            <a:xfrm>
              <a:off x="1594873" y="4308851"/>
              <a:ext cx="6309360" cy="1785620"/>
            </a:xfrm>
            <a:prstGeom prst="rect">
              <a:avLst/>
            </a:prstGeom>
          </p:spPr>
        </p:pic>
        <p:sp>
          <p:nvSpPr>
            <p:cNvPr id="13" name="Rectangle 12">
              <a:extLst>
                <a:ext uri="{FF2B5EF4-FFF2-40B4-BE49-F238E27FC236}">
                  <a16:creationId xmlns:a16="http://schemas.microsoft.com/office/drawing/2014/main" id="{4C7BA746-D8E5-4441-8090-68A605825DF8}"/>
                </a:ext>
              </a:extLst>
            </p:cNvPr>
            <p:cNvSpPr/>
            <p:nvPr/>
          </p:nvSpPr>
          <p:spPr>
            <a:xfrm>
              <a:off x="1769838" y="5124635"/>
              <a:ext cx="899160" cy="4495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773AAEEE-00CB-442A-B896-0B1558669137}"/>
                </a:ext>
              </a:extLst>
            </p:cNvPr>
            <p:cNvSpPr/>
            <p:nvPr/>
          </p:nvSpPr>
          <p:spPr>
            <a:xfrm>
              <a:off x="4894185" y="5094192"/>
              <a:ext cx="392430" cy="449580"/>
            </a:xfrm>
            <a:prstGeom prst="rect">
              <a:avLst/>
            </a:prstGeom>
            <a:noFill/>
            <a:ln w="381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5" name="Straight Arrow Connector 14">
              <a:extLst>
                <a:ext uri="{FF2B5EF4-FFF2-40B4-BE49-F238E27FC236}">
                  <a16:creationId xmlns:a16="http://schemas.microsoft.com/office/drawing/2014/main" id="{00B89A20-D1D6-48D7-B795-5D2D79795786}"/>
                </a:ext>
              </a:extLst>
            </p:cNvPr>
            <p:cNvCxnSpPr>
              <a:cxnSpLocks/>
            </p:cNvCxnSpPr>
            <p:nvPr/>
          </p:nvCxnSpPr>
          <p:spPr>
            <a:xfrm flipH="1" flipV="1">
              <a:off x="5287540" y="5451383"/>
              <a:ext cx="403046" cy="59689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918E708-4CEE-4C9F-82C9-6FA360389404}"/>
                </a:ext>
              </a:extLst>
            </p:cNvPr>
            <p:cNvCxnSpPr>
              <a:cxnSpLocks/>
            </p:cNvCxnSpPr>
            <p:nvPr/>
          </p:nvCxnSpPr>
          <p:spPr>
            <a:xfrm flipH="1" flipV="1">
              <a:off x="2086087" y="5542391"/>
              <a:ext cx="472440" cy="55208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6">
              <a:extLst>
                <a:ext uri="{FF2B5EF4-FFF2-40B4-BE49-F238E27FC236}">
                  <a16:creationId xmlns:a16="http://schemas.microsoft.com/office/drawing/2014/main" id="{9AE4C16D-CD91-45F5-8506-3334E516B561}"/>
                </a:ext>
              </a:extLst>
            </p:cNvPr>
            <p:cNvSpPr txBox="1"/>
            <p:nvPr/>
          </p:nvSpPr>
          <p:spPr>
            <a:xfrm>
              <a:off x="2420274" y="6048277"/>
              <a:ext cx="1307237" cy="4419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solidFill>
                    <a:srgbClr val="FF0000"/>
                  </a:solidFill>
                  <a:effectLst/>
                  <a:latin typeface="Times New Roman" panose="02020603050405020304" pitchFamily="18" charset="0"/>
                  <a:ea typeface="Times New Roman" panose="02020603050405020304" pitchFamily="18" charset="0"/>
                </a:rPr>
                <a:t>2 kW Location</a:t>
              </a:r>
            </a:p>
          </p:txBody>
        </p:sp>
        <p:sp>
          <p:nvSpPr>
            <p:cNvPr id="20" name="Text Box 6">
              <a:extLst>
                <a:ext uri="{FF2B5EF4-FFF2-40B4-BE49-F238E27FC236}">
                  <a16:creationId xmlns:a16="http://schemas.microsoft.com/office/drawing/2014/main" id="{B14DE403-BBB8-4308-B568-5FD2B70F1EF6}"/>
                </a:ext>
              </a:extLst>
            </p:cNvPr>
            <p:cNvSpPr txBox="1"/>
            <p:nvPr/>
          </p:nvSpPr>
          <p:spPr>
            <a:xfrm>
              <a:off x="5307514" y="6048277"/>
              <a:ext cx="1492781" cy="4419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solidFill>
                    <a:srgbClr val="FF0000"/>
                  </a:solidFill>
                  <a:effectLst/>
                  <a:latin typeface="Times New Roman" panose="02020603050405020304" pitchFamily="18" charset="0"/>
                  <a:ea typeface="Times New Roman" panose="02020603050405020304" pitchFamily="18" charset="0"/>
                </a:rPr>
                <a:t>400 W Location</a:t>
              </a:r>
            </a:p>
          </p:txBody>
        </p:sp>
        <p:sp>
          <p:nvSpPr>
            <p:cNvPr id="21" name="Rectangle 20">
              <a:extLst>
                <a:ext uri="{FF2B5EF4-FFF2-40B4-BE49-F238E27FC236}">
                  <a16:creationId xmlns:a16="http://schemas.microsoft.com/office/drawing/2014/main" id="{703EC44E-D13C-4FAC-8034-14EA5C3986F6}"/>
                </a:ext>
              </a:extLst>
            </p:cNvPr>
            <p:cNvSpPr/>
            <p:nvPr/>
          </p:nvSpPr>
          <p:spPr>
            <a:xfrm>
              <a:off x="4444160" y="4378387"/>
              <a:ext cx="1459489" cy="35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400" b="1" dirty="0">
                  <a:solidFill>
                    <a:srgbClr val="FF0000"/>
                  </a:solidFill>
                  <a:effectLst/>
                  <a:latin typeface="Times New Roman" panose="02020603050405020304" pitchFamily="18" charset="0"/>
                  <a:ea typeface="Times New Roman" panose="02020603050405020304" pitchFamily="18" charset="0"/>
                </a:rPr>
                <a:t>Beam Direction</a:t>
              </a:r>
              <a:endParaRPr lang="en-US" sz="1400" b="1" dirty="0">
                <a:effectLst/>
                <a:latin typeface="Times New Roman" panose="02020603050405020304" pitchFamily="18" charset="0"/>
                <a:ea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C66CAE4D-58A3-4172-98D2-7885F3449999}"/>
                </a:ext>
              </a:extLst>
            </p:cNvPr>
            <p:cNvCxnSpPr>
              <a:cxnSpLocks/>
            </p:cNvCxnSpPr>
            <p:nvPr/>
          </p:nvCxnSpPr>
          <p:spPr>
            <a:xfrm flipH="1">
              <a:off x="4434636" y="4698748"/>
              <a:ext cx="1311527"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8B53ED11-43B2-448C-8ED6-BCC12B2DE421}"/>
              </a:ext>
            </a:extLst>
          </p:cNvPr>
          <p:cNvSpPr txBox="1"/>
          <p:nvPr/>
        </p:nvSpPr>
        <p:spPr>
          <a:xfrm>
            <a:off x="88776" y="1384917"/>
            <a:ext cx="2580221" cy="1569660"/>
          </a:xfrm>
          <a:prstGeom prst="rect">
            <a:avLst/>
          </a:prstGeom>
          <a:noFill/>
        </p:spPr>
        <p:txBody>
          <a:bodyPr wrap="square" rtlCol="0">
            <a:spAutoFit/>
          </a:bodyPr>
          <a:lstStyle/>
          <a:p>
            <a:r>
              <a:rPr lang="en-US" dirty="0"/>
              <a:t>Single Absorber used at two locations: 400 W and 2 kW</a:t>
            </a:r>
          </a:p>
        </p:txBody>
      </p:sp>
      <p:sp>
        <p:nvSpPr>
          <p:cNvPr id="4" name="Date Placeholder 3">
            <a:extLst>
              <a:ext uri="{FF2B5EF4-FFF2-40B4-BE49-F238E27FC236}">
                <a16:creationId xmlns:a16="http://schemas.microsoft.com/office/drawing/2014/main" id="{3EF0CA5B-9158-4387-8F65-0CD4ADE81CF4}"/>
              </a:ext>
            </a:extLst>
          </p:cNvPr>
          <p:cNvSpPr>
            <a:spLocks noGrp="1"/>
          </p:cNvSpPr>
          <p:nvPr>
            <p:ph type="dt" sz="half" idx="2"/>
          </p:nvPr>
        </p:nvSpPr>
        <p:spPr/>
        <p:txBody>
          <a:bodyPr/>
          <a:lstStyle/>
          <a:p>
            <a:pPr>
              <a:defRPr/>
            </a:pPr>
            <a:fld id="{B3EA2DFC-0B1E-47DE-AB73-77B954474413}" type="datetime1">
              <a:rPr lang="en-US" smtClean="0"/>
              <a:t>5/18/2021</a:t>
            </a:fld>
            <a:endParaRPr lang="en-US" dirty="0"/>
          </a:p>
        </p:txBody>
      </p:sp>
      <p:sp>
        <p:nvSpPr>
          <p:cNvPr id="5" name="Slide Number Placeholder 4">
            <a:extLst>
              <a:ext uri="{FF2B5EF4-FFF2-40B4-BE49-F238E27FC236}">
                <a16:creationId xmlns:a16="http://schemas.microsoft.com/office/drawing/2014/main" id="{04893F25-69AC-4AF1-872A-66C93F561742}"/>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847774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10ED14-4DD5-48A0-95B4-B8B39A26154F}"/>
              </a:ext>
            </a:extLst>
          </p:cNvPr>
          <p:cNvPicPr>
            <a:picLocks noGrp="1" noChangeAspect="1"/>
          </p:cNvPicPr>
          <p:nvPr>
            <p:ph idx="1"/>
          </p:nvPr>
        </p:nvPicPr>
        <p:blipFill>
          <a:blip r:embed="rId2"/>
          <a:stretch>
            <a:fillRect/>
          </a:stretch>
        </p:blipFill>
        <p:spPr>
          <a:xfrm>
            <a:off x="79102" y="861483"/>
            <a:ext cx="4151828" cy="2730438"/>
          </a:xfrm>
          <a:prstGeom prst="rect">
            <a:avLst/>
          </a:prstGeom>
        </p:spPr>
      </p:pic>
      <p:sp>
        <p:nvSpPr>
          <p:cNvPr id="3" name="Title 2">
            <a:extLst>
              <a:ext uri="{FF2B5EF4-FFF2-40B4-BE49-F238E27FC236}">
                <a16:creationId xmlns:a16="http://schemas.microsoft.com/office/drawing/2014/main" id="{4AC9F605-12AA-41B5-AAD4-B93F03782C36}"/>
              </a:ext>
            </a:extLst>
          </p:cNvPr>
          <p:cNvSpPr>
            <a:spLocks noGrp="1"/>
          </p:cNvSpPr>
          <p:nvPr>
            <p:ph type="title"/>
          </p:nvPr>
        </p:nvSpPr>
        <p:spPr/>
        <p:txBody>
          <a:bodyPr/>
          <a:lstStyle/>
          <a:p>
            <a:pPr algn="ctr"/>
            <a:r>
              <a:rPr lang="en-US" dirty="0"/>
              <a:t>Cover Windows Analysis</a:t>
            </a:r>
          </a:p>
        </p:txBody>
      </p:sp>
      <p:sp>
        <p:nvSpPr>
          <p:cNvPr id="4" name="Date Placeholder 3">
            <a:extLst>
              <a:ext uri="{FF2B5EF4-FFF2-40B4-BE49-F238E27FC236}">
                <a16:creationId xmlns:a16="http://schemas.microsoft.com/office/drawing/2014/main" id="{44D28B18-5E97-4327-8FBA-0941F619D101}"/>
              </a:ext>
            </a:extLst>
          </p:cNvPr>
          <p:cNvSpPr>
            <a:spLocks noGrp="1"/>
          </p:cNvSpPr>
          <p:nvPr>
            <p:ph type="dt" sz="half" idx="2"/>
          </p:nvPr>
        </p:nvSpPr>
        <p:spPr/>
        <p:txBody>
          <a:bodyPr/>
          <a:lstStyle/>
          <a:p>
            <a:pPr>
              <a:defRPr/>
            </a:pPr>
            <a:fld id="{BB24D45F-BF24-4945-9A83-CED6CA59D1D0}" type="datetime1">
              <a:rPr lang="en-US" smtClean="0"/>
              <a:t>5/18/2021</a:t>
            </a:fld>
            <a:endParaRPr lang="en-US" dirty="0"/>
          </a:p>
        </p:txBody>
      </p:sp>
      <p:sp>
        <p:nvSpPr>
          <p:cNvPr id="8" name="Slide Number Placeholder 7">
            <a:extLst>
              <a:ext uri="{FF2B5EF4-FFF2-40B4-BE49-F238E27FC236}">
                <a16:creationId xmlns:a16="http://schemas.microsoft.com/office/drawing/2014/main" id="{DFCB6745-7AFE-494E-B331-382FE0319A58}"/>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pic>
        <p:nvPicPr>
          <p:cNvPr id="6" name="Picture 5">
            <a:extLst>
              <a:ext uri="{FF2B5EF4-FFF2-40B4-BE49-F238E27FC236}">
                <a16:creationId xmlns:a16="http://schemas.microsoft.com/office/drawing/2014/main" id="{CD2199A3-C1A9-4203-8DCE-903E41782091}"/>
              </a:ext>
            </a:extLst>
          </p:cNvPr>
          <p:cNvPicPr>
            <a:picLocks noChangeAspect="1"/>
          </p:cNvPicPr>
          <p:nvPr/>
        </p:nvPicPr>
        <p:blipFill>
          <a:blip r:embed="rId3"/>
          <a:stretch>
            <a:fillRect/>
          </a:stretch>
        </p:blipFill>
        <p:spPr>
          <a:xfrm>
            <a:off x="4913072" y="3591921"/>
            <a:ext cx="3474913" cy="2175631"/>
          </a:xfrm>
          <a:prstGeom prst="rect">
            <a:avLst/>
          </a:prstGeom>
        </p:spPr>
      </p:pic>
      <p:sp>
        <p:nvSpPr>
          <p:cNvPr id="9" name="TextBox 8">
            <a:extLst>
              <a:ext uri="{FF2B5EF4-FFF2-40B4-BE49-F238E27FC236}">
                <a16:creationId xmlns:a16="http://schemas.microsoft.com/office/drawing/2014/main" id="{52E285A8-5155-40E9-A47C-ED4E43876109}"/>
              </a:ext>
            </a:extLst>
          </p:cNvPr>
          <p:cNvSpPr txBox="1"/>
          <p:nvPr/>
        </p:nvSpPr>
        <p:spPr>
          <a:xfrm>
            <a:off x="1627194" y="1265621"/>
            <a:ext cx="1784411" cy="400110"/>
          </a:xfrm>
          <a:prstGeom prst="rect">
            <a:avLst/>
          </a:prstGeom>
          <a:noFill/>
        </p:spPr>
        <p:txBody>
          <a:bodyPr wrap="square" rtlCol="0">
            <a:spAutoFit/>
          </a:bodyPr>
          <a:lstStyle/>
          <a:p>
            <a:r>
              <a:rPr lang="en-US" sz="2000" dirty="0"/>
              <a:t>2 kW Case </a:t>
            </a:r>
          </a:p>
        </p:txBody>
      </p:sp>
      <p:sp>
        <p:nvSpPr>
          <p:cNvPr id="10" name="TextBox 9">
            <a:extLst>
              <a:ext uri="{FF2B5EF4-FFF2-40B4-BE49-F238E27FC236}">
                <a16:creationId xmlns:a16="http://schemas.microsoft.com/office/drawing/2014/main" id="{8E470623-8300-492A-9F15-0E52652D1D1B}"/>
              </a:ext>
            </a:extLst>
          </p:cNvPr>
          <p:cNvSpPr txBox="1"/>
          <p:nvPr/>
        </p:nvSpPr>
        <p:spPr>
          <a:xfrm>
            <a:off x="6650528" y="3841625"/>
            <a:ext cx="1784411" cy="400110"/>
          </a:xfrm>
          <a:prstGeom prst="rect">
            <a:avLst/>
          </a:prstGeom>
          <a:noFill/>
        </p:spPr>
        <p:txBody>
          <a:bodyPr wrap="square" rtlCol="0">
            <a:spAutoFit/>
          </a:bodyPr>
          <a:lstStyle/>
          <a:p>
            <a:r>
              <a:rPr lang="en-US" sz="2000" dirty="0"/>
              <a:t>400 W Case </a:t>
            </a:r>
          </a:p>
        </p:txBody>
      </p:sp>
    </p:spTree>
    <p:extLst>
      <p:ext uri="{BB962C8B-B14F-4D97-AF65-F5344CB8AC3E}">
        <p14:creationId xmlns:p14="http://schemas.microsoft.com/office/powerpoint/2010/main" val="2815835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99119"/>
            <a:ext cx="9144000" cy="870012"/>
          </a:xfrm>
        </p:spPr>
        <p:txBody>
          <a:bodyPr/>
          <a:lstStyle/>
          <a:p>
            <a:pPr algn="ctr"/>
            <a:r>
              <a:rPr lang="en-US" sz="2600" dirty="0"/>
              <a:t>Steady State Thermal Analyses with Average Power (contd.)</a:t>
            </a:r>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e 3">
            <a:extLst>
              <a:ext uri="{FF2B5EF4-FFF2-40B4-BE49-F238E27FC236}">
                <a16:creationId xmlns:a16="http://schemas.microsoft.com/office/drawing/2014/main" id="{F8138A6E-B434-4EA9-964B-A78B06F89A39}"/>
              </a:ext>
            </a:extLst>
          </p:cNvPr>
          <p:cNvGraphicFramePr>
            <a:graphicFrameLocks noGrp="1"/>
          </p:cNvGraphicFramePr>
          <p:nvPr>
            <p:extLst>
              <p:ext uri="{D42A27DB-BD31-4B8C-83A1-F6EECF244321}">
                <p14:modId xmlns:p14="http://schemas.microsoft.com/office/powerpoint/2010/main" val="575035212"/>
              </p:ext>
            </p:extLst>
          </p:nvPr>
        </p:nvGraphicFramePr>
        <p:xfrm>
          <a:off x="228599" y="939384"/>
          <a:ext cx="8686800" cy="5185545"/>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267979">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4789305">
                <a:tc>
                  <a:txBody>
                    <a:bodyPr/>
                    <a:lstStyle/>
                    <a:p>
                      <a:r>
                        <a:rPr lang="en-US" sz="1600" b="1" dirty="0"/>
                        <a:t>Reaction Load Comparison:</a:t>
                      </a:r>
                    </a:p>
                    <a:p>
                      <a:endParaRPr lang="en-US" sz="1600" b="1" dirty="0"/>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t>Reaction Load Comparison:</a:t>
                      </a:r>
                    </a:p>
                    <a:p>
                      <a:endParaRPr lang="en-US" dirty="0"/>
                    </a:p>
                    <a:p>
                      <a:endParaRPr lang="en-US" dirty="0"/>
                    </a:p>
                  </a:txBody>
                  <a:tcPr/>
                </a:tc>
                <a:extLst>
                  <a:ext uri="{0D108BD9-81ED-4DB2-BD59-A6C34878D82A}">
                    <a16:rowId xmlns:a16="http://schemas.microsoft.com/office/drawing/2014/main" val="2896810426"/>
                  </a:ext>
                </a:extLst>
              </a:tr>
            </a:tbl>
          </a:graphicData>
        </a:graphic>
      </p:graphicFrame>
      <p:pic>
        <p:nvPicPr>
          <p:cNvPr id="2" name="Picture 1">
            <a:extLst>
              <a:ext uri="{FF2B5EF4-FFF2-40B4-BE49-F238E27FC236}">
                <a16:creationId xmlns:a16="http://schemas.microsoft.com/office/drawing/2014/main" id="{DE5A543D-2DCF-48CE-8CF1-212563A8AA07}"/>
              </a:ext>
            </a:extLst>
          </p:cNvPr>
          <p:cNvPicPr>
            <a:picLocks noChangeAspect="1"/>
          </p:cNvPicPr>
          <p:nvPr/>
        </p:nvPicPr>
        <p:blipFill>
          <a:blip r:embed="rId2"/>
          <a:stretch>
            <a:fillRect/>
          </a:stretch>
        </p:blipFill>
        <p:spPr>
          <a:xfrm>
            <a:off x="305782" y="1807905"/>
            <a:ext cx="3991010" cy="3876855"/>
          </a:xfrm>
          <a:prstGeom prst="rect">
            <a:avLst/>
          </a:prstGeom>
        </p:spPr>
      </p:pic>
      <p:pic>
        <p:nvPicPr>
          <p:cNvPr id="5" name="Picture 4">
            <a:extLst>
              <a:ext uri="{FF2B5EF4-FFF2-40B4-BE49-F238E27FC236}">
                <a16:creationId xmlns:a16="http://schemas.microsoft.com/office/drawing/2014/main" id="{1B661063-916E-4BD7-9E61-DB090F9424BF}"/>
              </a:ext>
            </a:extLst>
          </p:cNvPr>
          <p:cNvPicPr>
            <a:picLocks noChangeAspect="1"/>
          </p:cNvPicPr>
          <p:nvPr/>
        </p:nvPicPr>
        <p:blipFill>
          <a:blip r:embed="rId3"/>
          <a:stretch>
            <a:fillRect/>
          </a:stretch>
        </p:blipFill>
        <p:spPr>
          <a:xfrm>
            <a:off x="4847210" y="1807905"/>
            <a:ext cx="3756819" cy="4261372"/>
          </a:xfrm>
          <a:prstGeom prst="rect">
            <a:avLst/>
          </a:prstGeom>
        </p:spPr>
      </p:pic>
      <p:sp>
        <p:nvSpPr>
          <p:cNvPr id="3" name="Date Placeholder 2">
            <a:extLst>
              <a:ext uri="{FF2B5EF4-FFF2-40B4-BE49-F238E27FC236}">
                <a16:creationId xmlns:a16="http://schemas.microsoft.com/office/drawing/2014/main" id="{04248151-2587-40FE-A265-E375C53741FB}"/>
              </a:ext>
            </a:extLst>
          </p:cNvPr>
          <p:cNvSpPr>
            <a:spLocks noGrp="1"/>
          </p:cNvSpPr>
          <p:nvPr>
            <p:ph type="dt" sz="half" idx="2"/>
          </p:nvPr>
        </p:nvSpPr>
        <p:spPr/>
        <p:txBody>
          <a:bodyPr/>
          <a:lstStyle/>
          <a:p>
            <a:pPr>
              <a:defRPr/>
            </a:pPr>
            <a:fld id="{F945D4E2-3B14-44D9-865B-BAFD7FE33A90}" type="datetime1">
              <a:rPr lang="en-US" smtClean="0"/>
              <a:t>5/18/2021</a:t>
            </a:fld>
            <a:endParaRPr lang="en-US" dirty="0"/>
          </a:p>
        </p:txBody>
      </p:sp>
      <p:sp>
        <p:nvSpPr>
          <p:cNvPr id="4" name="Slide Number Placeholder 3">
            <a:extLst>
              <a:ext uri="{FF2B5EF4-FFF2-40B4-BE49-F238E27FC236}">
                <a16:creationId xmlns:a16="http://schemas.microsoft.com/office/drawing/2014/main" id="{9A561866-7BF1-4D8C-A014-0C640B705ED2}"/>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Tree>
    <p:extLst>
      <p:ext uri="{BB962C8B-B14F-4D97-AF65-F5344CB8AC3E}">
        <p14:creationId xmlns:p14="http://schemas.microsoft.com/office/powerpoint/2010/main" val="3617009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191284-AAA8-4F42-AF93-FF5B598348C6}"/>
              </a:ext>
            </a:extLst>
          </p:cNvPr>
          <p:cNvSpPr>
            <a:spLocks noGrp="1"/>
          </p:cNvSpPr>
          <p:nvPr>
            <p:ph type="title"/>
          </p:nvPr>
        </p:nvSpPr>
        <p:spPr>
          <a:xfrm>
            <a:off x="-20928" y="171380"/>
            <a:ext cx="9157281" cy="427877"/>
          </a:xfrm>
        </p:spPr>
        <p:txBody>
          <a:bodyPr/>
          <a:lstStyle/>
          <a:p>
            <a:pPr algn="ctr"/>
            <a:r>
              <a:rPr lang="en-US" dirty="0"/>
              <a:t>Scoping Calculations – Thermal Resistance Network</a:t>
            </a:r>
          </a:p>
        </p:txBody>
      </p:sp>
      <p:sp>
        <p:nvSpPr>
          <p:cNvPr id="4" name="Date Placeholder 3">
            <a:extLst>
              <a:ext uri="{FF2B5EF4-FFF2-40B4-BE49-F238E27FC236}">
                <a16:creationId xmlns:a16="http://schemas.microsoft.com/office/drawing/2014/main" id="{752F44D6-69A7-48F3-ABF0-554B960E8756}"/>
              </a:ext>
            </a:extLst>
          </p:cNvPr>
          <p:cNvSpPr>
            <a:spLocks noGrp="1"/>
          </p:cNvSpPr>
          <p:nvPr>
            <p:ph type="dt" sz="half" idx="2"/>
          </p:nvPr>
        </p:nvSpPr>
        <p:spPr/>
        <p:txBody>
          <a:bodyPr/>
          <a:lstStyle/>
          <a:p>
            <a:pPr>
              <a:defRPr/>
            </a:pPr>
            <a:fld id="{6F4BA56A-07CF-4946-B5F2-8034BF43B84B}" type="datetime1">
              <a:rPr lang="en-US" smtClean="0"/>
              <a:t>5/18/2021</a:t>
            </a:fld>
            <a:endParaRPr lang="en-US" dirty="0"/>
          </a:p>
        </p:txBody>
      </p:sp>
      <p:sp>
        <p:nvSpPr>
          <p:cNvPr id="5" name="Slide Number Placeholder 4">
            <a:extLst>
              <a:ext uri="{FF2B5EF4-FFF2-40B4-BE49-F238E27FC236}">
                <a16:creationId xmlns:a16="http://schemas.microsoft.com/office/drawing/2014/main" id="{76EBC25A-56BE-4901-ACA2-4BEE3CF141ED}"/>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grpSp>
        <p:nvGrpSpPr>
          <p:cNvPr id="6" name="Group 5">
            <a:extLst>
              <a:ext uri="{FF2B5EF4-FFF2-40B4-BE49-F238E27FC236}">
                <a16:creationId xmlns:a16="http://schemas.microsoft.com/office/drawing/2014/main" id="{343EA15F-4688-47BE-8B3C-0637317409B2}"/>
              </a:ext>
            </a:extLst>
          </p:cNvPr>
          <p:cNvGrpSpPr/>
          <p:nvPr/>
        </p:nvGrpSpPr>
        <p:grpSpPr>
          <a:xfrm>
            <a:off x="-1234349" y="1280160"/>
            <a:ext cx="4617720" cy="2971800"/>
            <a:chOff x="0" y="0"/>
            <a:chExt cx="4617720" cy="2971800"/>
          </a:xfrm>
        </p:grpSpPr>
        <p:sp>
          <p:nvSpPr>
            <p:cNvPr id="7" name="Block Arc 6">
              <a:extLst>
                <a:ext uri="{FF2B5EF4-FFF2-40B4-BE49-F238E27FC236}">
                  <a16:creationId xmlns:a16="http://schemas.microsoft.com/office/drawing/2014/main" id="{8F5C373D-CA06-47F8-92BD-327A6E2231E3}"/>
                </a:ext>
              </a:extLst>
            </p:cNvPr>
            <p:cNvSpPr/>
            <p:nvPr/>
          </p:nvSpPr>
          <p:spPr>
            <a:xfrm rot="5400000">
              <a:off x="100965" y="177165"/>
              <a:ext cx="2693670" cy="2895600"/>
            </a:xfrm>
            <a:prstGeom prst="blockArc">
              <a:avLst>
                <a:gd name="adj1" fmla="val 10800000"/>
                <a:gd name="adj2" fmla="val 21545165"/>
                <a:gd name="adj3" fmla="val 14529"/>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pic>
          <p:nvPicPr>
            <p:cNvPr id="8" name="Picture 7">
              <a:extLst>
                <a:ext uri="{FF2B5EF4-FFF2-40B4-BE49-F238E27FC236}">
                  <a16:creationId xmlns:a16="http://schemas.microsoft.com/office/drawing/2014/main" id="{3B45A513-82B8-4EBD-A7A6-F33EBD35E029}"/>
                </a:ext>
              </a:extLst>
            </p:cNvPr>
            <p:cNvPicPr>
              <a:picLocks noChangeAspect="1"/>
            </p:cNvPicPr>
            <p:nvPr/>
          </p:nvPicPr>
          <p:blipFill>
            <a:blip r:embed="rId2"/>
            <a:stretch>
              <a:fillRect/>
            </a:stretch>
          </p:blipFill>
          <p:spPr>
            <a:xfrm>
              <a:off x="1436352" y="606156"/>
              <a:ext cx="1063008" cy="1977023"/>
            </a:xfrm>
            <a:prstGeom prst="rect">
              <a:avLst/>
            </a:prstGeom>
            <a:noFill/>
          </p:spPr>
        </p:pic>
        <p:cxnSp>
          <p:nvCxnSpPr>
            <p:cNvPr id="9" name="Straight Arrow Connector 8">
              <a:extLst>
                <a:ext uri="{FF2B5EF4-FFF2-40B4-BE49-F238E27FC236}">
                  <a16:creationId xmlns:a16="http://schemas.microsoft.com/office/drawing/2014/main" id="{05F2C5EA-A761-42E0-9A4A-437E92A60323}"/>
                </a:ext>
              </a:extLst>
            </p:cNvPr>
            <p:cNvCxnSpPr/>
            <p:nvPr/>
          </p:nvCxnSpPr>
          <p:spPr>
            <a:xfrm flipH="1">
              <a:off x="2286000" y="175260"/>
              <a:ext cx="876300" cy="35052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2BC16F2-C323-4AF2-81CF-C4E90D6AEDC2}"/>
                </a:ext>
              </a:extLst>
            </p:cNvPr>
            <p:cNvCxnSpPr/>
            <p:nvPr/>
          </p:nvCxnSpPr>
          <p:spPr>
            <a:xfrm flipH="1">
              <a:off x="2362200" y="685800"/>
              <a:ext cx="876300" cy="35052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864DC3-1640-4E40-B1A2-78BDC7BD9353}"/>
                </a:ext>
              </a:extLst>
            </p:cNvPr>
            <p:cNvCxnSpPr/>
            <p:nvPr/>
          </p:nvCxnSpPr>
          <p:spPr>
            <a:xfrm flipH="1" flipV="1">
              <a:off x="2194560" y="1432560"/>
              <a:ext cx="906780" cy="38862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02">
              <a:extLst>
                <a:ext uri="{FF2B5EF4-FFF2-40B4-BE49-F238E27FC236}">
                  <a16:creationId xmlns:a16="http://schemas.microsoft.com/office/drawing/2014/main" id="{CD9FC7B4-2A87-497E-A19D-EB1BBFFA90EF}"/>
                </a:ext>
              </a:extLst>
            </p:cNvPr>
            <p:cNvSpPr txBox="1"/>
            <p:nvPr/>
          </p:nvSpPr>
          <p:spPr>
            <a:xfrm>
              <a:off x="3169920" y="0"/>
              <a:ext cx="1097280" cy="28194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Steel Radius</a:t>
              </a:r>
              <a:r>
                <a:rPr lang="en-US" sz="1100" baseline="0"/>
                <a:t>, r4 </a:t>
              </a:r>
              <a:endParaRPr lang="en-US" sz="1100"/>
            </a:p>
          </p:txBody>
        </p:sp>
        <p:sp>
          <p:nvSpPr>
            <p:cNvPr id="13" name="TextBox 103">
              <a:extLst>
                <a:ext uri="{FF2B5EF4-FFF2-40B4-BE49-F238E27FC236}">
                  <a16:creationId xmlns:a16="http://schemas.microsoft.com/office/drawing/2014/main" id="{20643F45-3860-43CD-9AAB-1E136461D17E}"/>
                </a:ext>
              </a:extLst>
            </p:cNvPr>
            <p:cNvSpPr txBox="1"/>
            <p:nvPr/>
          </p:nvSpPr>
          <p:spPr>
            <a:xfrm>
              <a:off x="3246120" y="563880"/>
              <a:ext cx="1371600" cy="31242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Aluminum Radius</a:t>
              </a:r>
              <a:r>
                <a:rPr lang="en-US" sz="1100" baseline="0"/>
                <a:t>, r3 </a:t>
              </a:r>
              <a:endParaRPr lang="en-US" sz="1100"/>
            </a:p>
          </p:txBody>
        </p:sp>
        <p:sp>
          <p:nvSpPr>
            <p:cNvPr id="14" name="TextBox 104">
              <a:extLst>
                <a:ext uri="{FF2B5EF4-FFF2-40B4-BE49-F238E27FC236}">
                  <a16:creationId xmlns:a16="http://schemas.microsoft.com/office/drawing/2014/main" id="{B449FD33-9FAA-4244-8CD0-7F7686612771}"/>
                </a:ext>
              </a:extLst>
            </p:cNvPr>
            <p:cNvSpPr txBox="1"/>
            <p:nvPr/>
          </p:nvSpPr>
          <p:spPr>
            <a:xfrm>
              <a:off x="3086100" y="1691640"/>
              <a:ext cx="1371600" cy="31242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Graphite Radius, r2</a:t>
              </a:r>
            </a:p>
          </p:txBody>
        </p:sp>
        <p:sp>
          <p:nvSpPr>
            <p:cNvPr id="15" name="TextBox 105">
              <a:extLst>
                <a:ext uri="{FF2B5EF4-FFF2-40B4-BE49-F238E27FC236}">
                  <a16:creationId xmlns:a16="http://schemas.microsoft.com/office/drawing/2014/main" id="{E1F9DE04-6871-4E4D-B0C8-A922C48188DB}"/>
                </a:ext>
              </a:extLst>
            </p:cNvPr>
            <p:cNvSpPr txBox="1"/>
            <p:nvPr/>
          </p:nvSpPr>
          <p:spPr>
            <a:xfrm>
              <a:off x="3002280" y="2255520"/>
              <a:ext cx="1493520" cy="31242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Beam Spot Radius, r1</a:t>
              </a:r>
            </a:p>
          </p:txBody>
        </p:sp>
        <p:sp>
          <p:nvSpPr>
            <p:cNvPr id="16" name="Block Arc 15">
              <a:extLst>
                <a:ext uri="{FF2B5EF4-FFF2-40B4-BE49-F238E27FC236}">
                  <a16:creationId xmlns:a16="http://schemas.microsoft.com/office/drawing/2014/main" id="{0E735877-BA77-4ED1-885E-2E06366E3FA1}"/>
                </a:ext>
              </a:extLst>
            </p:cNvPr>
            <p:cNvSpPr/>
            <p:nvPr/>
          </p:nvSpPr>
          <p:spPr>
            <a:xfrm rot="5400000">
              <a:off x="765810" y="857250"/>
              <a:ext cx="1402080" cy="1485900"/>
            </a:xfrm>
            <a:prstGeom prst="blockArc">
              <a:avLst>
                <a:gd name="adj1" fmla="val 10727016"/>
                <a:gd name="adj2" fmla="val 0"/>
                <a:gd name="adj3" fmla="val 49743"/>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sp>
          <p:nvSpPr>
            <p:cNvPr id="17" name="Block Arc 16">
              <a:extLst>
                <a:ext uri="{FF2B5EF4-FFF2-40B4-BE49-F238E27FC236}">
                  <a16:creationId xmlns:a16="http://schemas.microsoft.com/office/drawing/2014/main" id="{65661249-3709-4B95-BEF5-19FA30CC5510}"/>
                </a:ext>
              </a:extLst>
            </p:cNvPr>
            <p:cNvSpPr/>
            <p:nvPr/>
          </p:nvSpPr>
          <p:spPr>
            <a:xfrm rot="5400000">
              <a:off x="1363980" y="1455420"/>
              <a:ext cx="201930" cy="255270"/>
            </a:xfrm>
            <a:prstGeom prst="blockArc">
              <a:avLst>
                <a:gd name="adj1" fmla="val 10800000"/>
                <a:gd name="adj2" fmla="val 21599999"/>
                <a:gd name="adj3"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cxnSp>
          <p:nvCxnSpPr>
            <p:cNvPr id="18" name="Straight Arrow Connector 17">
              <a:extLst>
                <a:ext uri="{FF2B5EF4-FFF2-40B4-BE49-F238E27FC236}">
                  <a16:creationId xmlns:a16="http://schemas.microsoft.com/office/drawing/2014/main" id="{EEE8FE63-9893-407B-9F61-31A91923D890}"/>
                </a:ext>
              </a:extLst>
            </p:cNvPr>
            <p:cNvCxnSpPr/>
            <p:nvPr/>
          </p:nvCxnSpPr>
          <p:spPr>
            <a:xfrm flipH="1" flipV="1">
              <a:off x="1584960" y="1638300"/>
              <a:ext cx="1325880" cy="7239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39B80F30-00C7-4BC8-8D76-DEE10A11D068}"/>
              </a:ext>
            </a:extLst>
          </p:cNvPr>
          <p:cNvPicPr>
            <a:picLocks noChangeAspect="1"/>
          </p:cNvPicPr>
          <p:nvPr/>
        </p:nvPicPr>
        <p:blipFill>
          <a:blip r:embed="rId3"/>
          <a:stretch>
            <a:fillRect/>
          </a:stretch>
        </p:blipFill>
        <p:spPr>
          <a:xfrm>
            <a:off x="-20928" y="4603555"/>
            <a:ext cx="9144000" cy="1699253"/>
          </a:xfrm>
          <a:prstGeom prst="rect">
            <a:avLst/>
          </a:prstGeom>
        </p:spPr>
      </p:pic>
      <p:sp>
        <p:nvSpPr>
          <p:cNvPr id="20" name="Rectangle 19">
            <a:extLst>
              <a:ext uri="{FF2B5EF4-FFF2-40B4-BE49-F238E27FC236}">
                <a16:creationId xmlns:a16="http://schemas.microsoft.com/office/drawing/2014/main" id="{1E58DF55-ADBF-40DE-8957-58B8F3F967CB}"/>
              </a:ext>
            </a:extLst>
          </p:cNvPr>
          <p:cNvSpPr/>
          <p:nvPr/>
        </p:nvSpPr>
        <p:spPr>
          <a:xfrm>
            <a:off x="3532124" y="1021916"/>
            <a:ext cx="5505286" cy="3472233"/>
          </a:xfrm>
          <a:prstGeom prst="rect">
            <a:avLst/>
          </a:prstGeom>
        </p:spPr>
        <p:txBody>
          <a:bodyPr wrap="square">
            <a:spAutoFit/>
          </a:bodyPr>
          <a:lstStyle/>
          <a:p>
            <a:pPr marR="0" lvl="0">
              <a:lnSpc>
                <a:spcPct val="115000"/>
              </a:lnSpc>
              <a:spcBef>
                <a:spcPts val="0"/>
              </a:spcBef>
              <a:spcAft>
                <a:spcPts val="0"/>
              </a:spcAft>
            </a:pPr>
            <a:r>
              <a:rPr lang="en-US" sz="1600" u="sng" dirty="0">
                <a:latin typeface="Times New Roman" panose="02020603050405020304" pitchFamily="18" charset="0"/>
                <a:ea typeface="Calibri" panose="020F0502020204030204" pitchFamily="34" charset="0"/>
                <a:cs typeface="Times New Roman" panose="02020603050405020304" pitchFamily="18" charset="0"/>
              </a:rPr>
              <a:t>Assumptions:</a:t>
            </a:r>
          </a:p>
          <a:p>
            <a:pPr marL="342900" marR="0" lvl="0" indent="-342900">
              <a:lnSpc>
                <a:spcPct val="115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Heat deposition was only considered in the initial 150 mm length of the model, as this was the peak region for the energy deposition from MARS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Thermal gradients only in the radial direction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The Aluminum block and Steel plates were also considered to be cylindrical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The beam spot radius considered was one sigma, i.e. 2.5 mm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The convective coefficient used was 3 W/m^2-K</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Only linear material properties, i.e. no temperature dependent properties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No finned plates were considered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3676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2">
            <a:extLst>
              <a:ext uri="{FF2B5EF4-FFF2-40B4-BE49-F238E27FC236}">
                <a16:creationId xmlns:a16="http://schemas.microsoft.com/office/drawing/2014/main" id="{811E3745-B7B3-4364-BC43-B5E2BD709F3F}"/>
              </a:ext>
            </a:extLst>
          </p:cNvPr>
          <p:cNvGraphicFramePr>
            <a:graphicFrameLocks noGrp="1"/>
          </p:cNvGraphicFramePr>
          <p:nvPr>
            <p:extLst>
              <p:ext uri="{D42A27DB-BD31-4B8C-83A1-F6EECF244321}">
                <p14:modId xmlns:p14="http://schemas.microsoft.com/office/powerpoint/2010/main" val="482580953"/>
              </p:ext>
            </p:extLst>
          </p:nvPr>
        </p:nvGraphicFramePr>
        <p:xfrm>
          <a:off x="330693" y="878544"/>
          <a:ext cx="8424911" cy="5196415"/>
        </p:xfrm>
        <a:graphic>
          <a:graphicData uri="http://schemas.openxmlformats.org/drawingml/2006/table">
            <a:tbl>
              <a:tblPr firstRow="1" bandRow="1">
                <a:tableStyleId>{5940675A-B579-460E-94D1-54222C63F5DA}</a:tableStyleId>
              </a:tblPr>
              <a:tblGrid>
                <a:gridCol w="1604639">
                  <a:extLst>
                    <a:ext uri="{9D8B030D-6E8A-4147-A177-3AD203B41FA5}">
                      <a16:colId xmlns:a16="http://schemas.microsoft.com/office/drawing/2014/main" val="1829338746"/>
                    </a:ext>
                  </a:extLst>
                </a:gridCol>
                <a:gridCol w="2175029">
                  <a:extLst>
                    <a:ext uri="{9D8B030D-6E8A-4147-A177-3AD203B41FA5}">
                      <a16:colId xmlns:a16="http://schemas.microsoft.com/office/drawing/2014/main" val="3193098561"/>
                    </a:ext>
                  </a:extLst>
                </a:gridCol>
                <a:gridCol w="4645243">
                  <a:extLst>
                    <a:ext uri="{9D8B030D-6E8A-4147-A177-3AD203B41FA5}">
                      <a16:colId xmlns:a16="http://schemas.microsoft.com/office/drawing/2014/main" val="1306829275"/>
                    </a:ext>
                  </a:extLst>
                </a:gridCol>
              </a:tblGrid>
              <a:tr h="742345">
                <a:tc>
                  <a:txBody>
                    <a:bodyPr/>
                    <a:lstStyle/>
                    <a:p>
                      <a:pPr algn="ctr"/>
                      <a:r>
                        <a:rPr lang="en-US" sz="2000" b="1" dirty="0"/>
                        <a:t>Resistance</a:t>
                      </a:r>
                    </a:p>
                  </a:txBody>
                  <a:tcPr/>
                </a:tc>
                <a:tc>
                  <a:txBody>
                    <a:bodyPr/>
                    <a:lstStyle/>
                    <a:p>
                      <a:pPr algn="ctr"/>
                      <a:r>
                        <a:rPr lang="en-US" sz="2000" b="1" dirty="0"/>
                        <a:t>Values (K/W)</a:t>
                      </a:r>
                    </a:p>
                  </a:txBody>
                  <a:tcPr/>
                </a:tc>
                <a:tc>
                  <a:txBody>
                    <a:bodyPr/>
                    <a:lstStyle/>
                    <a:p>
                      <a:pPr algn="ctr"/>
                      <a:r>
                        <a:rPr lang="en-US" sz="2000" b="1" dirty="0"/>
                        <a:t>Location</a:t>
                      </a:r>
                    </a:p>
                  </a:txBody>
                  <a:tcPr/>
                </a:tc>
                <a:extLst>
                  <a:ext uri="{0D108BD9-81ED-4DB2-BD59-A6C34878D82A}">
                    <a16:rowId xmlns:a16="http://schemas.microsoft.com/office/drawing/2014/main" val="1204181968"/>
                  </a:ext>
                </a:extLst>
              </a:tr>
              <a:tr h="742345">
                <a:tc>
                  <a:txBody>
                    <a:bodyPr/>
                    <a:lstStyle/>
                    <a:p>
                      <a:endParaRPr lang="en-US" dirty="0"/>
                    </a:p>
                  </a:txBody>
                  <a:tcPr/>
                </a:tc>
                <a:tc>
                  <a:txBody>
                    <a:bodyPr/>
                    <a:lstStyle/>
                    <a:p>
                      <a:r>
                        <a:rPr lang="en-US" dirty="0"/>
                        <a:t>0.065</a:t>
                      </a:r>
                    </a:p>
                  </a:txBody>
                  <a:tcPr/>
                </a:tc>
                <a:tc>
                  <a:txBody>
                    <a:bodyPr/>
                    <a:lstStyle/>
                    <a:p>
                      <a:r>
                        <a:rPr lang="en-US" dirty="0"/>
                        <a:t>In Graphite core</a:t>
                      </a:r>
                    </a:p>
                  </a:txBody>
                  <a:tcPr/>
                </a:tc>
                <a:extLst>
                  <a:ext uri="{0D108BD9-81ED-4DB2-BD59-A6C34878D82A}">
                    <a16:rowId xmlns:a16="http://schemas.microsoft.com/office/drawing/2014/main" val="3178748458"/>
                  </a:ext>
                </a:extLst>
              </a:tr>
              <a:tr h="742345">
                <a:tc>
                  <a:txBody>
                    <a:bodyPr/>
                    <a:lstStyle/>
                    <a:p>
                      <a:endParaRPr lang="en-US" dirty="0"/>
                    </a:p>
                  </a:txBody>
                  <a:tcPr/>
                </a:tc>
                <a:tc>
                  <a:txBody>
                    <a:bodyPr/>
                    <a:lstStyle/>
                    <a:p>
                      <a:r>
                        <a:rPr lang="en-US" dirty="0"/>
                        <a:t>0.0139</a:t>
                      </a:r>
                    </a:p>
                  </a:txBody>
                  <a:tcPr/>
                </a:tc>
                <a:tc>
                  <a:txBody>
                    <a:bodyPr/>
                    <a:lstStyle/>
                    <a:p>
                      <a:r>
                        <a:rPr lang="en-US" dirty="0"/>
                        <a:t>Interface between Graphite and Aluminum, TCC = 1000 W/m^2-K</a:t>
                      </a:r>
                    </a:p>
                  </a:txBody>
                  <a:tcPr/>
                </a:tc>
                <a:extLst>
                  <a:ext uri="{0D108BD9-81ED-4DB2-BD59-A6C34878D82A}">
                    <a16:rowId xmlns:a16="http://schemas.microsoft.com/office/drawing/2014/main" val="3581283258"/>
                  </a:ext>
                </a:extLst>
              </a:tr>
              <a:tr h="742345">
                <a:tc>
                  <a:txBody>
                    <a:bodyPr/>
                    <a:lstStyle/>
                    <a:p>
                      <a:endParaRPr lang="en-US" dirty="0"/>
                    </a:p>
                  </a:txBody>
                  <a:tcPr/>
                </a:tc>
                <a:tc>
                  <a:txBody>
                    <a:bodyPr/>
                    <a:lstStyle/>
                    <a:p>
                      <a:r>
                        <a:rPr lang="en-US" dirty="0"/>
                        <a:t>0.0073</a:t>
                      </a:r>
                    </a:p>
                  </a:txBody>
                  <a:tcPr/>
                </a:tc>
                <a:tc>
                  <a:txBody>
                    <a:bodyPr/>
                    <a:lstStyle/>
                    <a:p>
                      <a:r>
                        <a:rPr lang="en-US" dirty="0"/>
                        <a:t>In Aluminum (wall thickness 163.8 mm)</a:t>
                      </a:r>
                    </a:p>
                  </a:txBody>
                  <a:tcPr/>
                </a:tc>
                <a:extLst>
                  <a:ext uri="{0D108BD9-81ED-4DB2-BD59-A6C34878D82A}">
                    <a16:rowId xmlns:a16="http://schemas.microsoft.com/office/drawing/2014/main" val="2810174558"/>
                  </a:ext>
                </a:extLst>
              </a:tr>
              <a:tr h="742345">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0.0044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Interface between Aluminum and Steel, TCC = 1000 W/m^2-K</a:t>
                      </a:r>
                    </a:p>
                  </a:txBody>
                  <a:tcPr/>
                </a:tc>
                <a:extLst>
                  <a:ext uri="{0D108BD9-81ED-4DB2-BD59-A6C34878D82A}">
                    <a16:rowId xmlns:a16="http://schemas.microsoft.com/office/drawing/2014/main" val="2815910500"/>
                  </a:ext>
                </a:extLst>
              </a:tr>
              <a:tr h="742345">
                <a:tc>
                  <a:txBody>
                    <a:bodyPr/>
                    <a:lstStyle/>
                    <a:p>
                      <a:endParaRPr lang="en-US" dirty="0"/>
                    </a:p>
                  </a:txBody>
                  <a:tcPr/>
                </a:tc>
                <a:tc>
                  <a:txBody>
                    <a:bodyPr/>
                    <a:lstStyle/>
                    <a:p>
                      <a:r>
                        <a:rPr lang="en-US" dirty="0"/>
                        <a:t>0.0045</a:t>
                      </a:r>
                    </a:p>
                  </a:txBody>
                  <a:tcPr/>
                </a:tc>
                <a:tc>
                  <a:txBody>
                    <a:bodyPr/>
                    <a:lstStyle/>
                    <a:p>
                      <a:r>
                        <a:rPr lang="en-US" dirty="0"/>
                        <a:t>In Steel (plate thickness 70 mm)</a:t>
                      </a:r>
                    </a:p>
                  </a:txBody>
                  <a:tcPr/>
                </a:tc>
                <a:extLst>
                  <a:ext uri="{0D108BD9-81ED-4DB2-BD59-A6C34878D82A}">
                    <a16:rowId xmlns:a16="http://schemas.microsoft.com/office/drawing/2014/main" val="2816320436"/>
                  </a:ext>
                </a:extLst>
              </a:tr>
              <a:tr h="742345">
                <a:tc>
                  <a:txBody>
                    <a:bodyPr/>
                    <a:lstStyle/>
                    <a:p>
                      <a:endParaRPr lang="en-US" dirty="0"/>
                    </a:p>
                  </a:txBody>
                  <a:tcPr/>
                </a:tc>
                <a:tc>
                  <a:txBody>
                    <a:bodyPr/>
                    <a:lstStyle/>
                    <a:p>
                      <a:r>
                        <a:rPr lang="en-US" dirty="0"/>
                        <a:t>1.14 (0.896, de-rated for shape)</a:t>
                      </a:r>
                    </a:p>
                  </a:txBody>
                  <a:tcPr/>
                </a:tc>
                <a:tc>
                  <a:txBody>
                    <a:bodyPr/>
                    <a:lstStyle/>
                    <a:p>
                      <a:r>
                        <a:rPr lang="en-US" dirty="0"/>
                        <a:t>To ambient</a:t>
                      </a:r>
                    </a:p>
                  </a:txBody>
                  <a:tcPr/>
                </a:tc>
                <a:extLst>
                  <a:ext uri="{0D108BD9-81ED-4DB2-BD59-A6C34878D82A}">
                    <a16:rowId xmlns:a16="http://schemas.microsoft.com/office/drawing/2014/main" val="3782552338"/>
                  </a:ext>
                </a:extLst>
              </a:tr>
            </a:tbl>
          </a:graphicData>
        </a:graphic>
      </p:graphicFrame>
      <p:sp>
        <p:nvSpPr>
          <p:cNvPr id="2" name="Content Placeholder 1">
            <a:extLst>
              <a:ext uri="{FF2B5EF4-FFF2-40B4-BE49-F238E27FC236}">
                <a16:creationId xmlns:a16="http://schemas.microsoft.com/office/drawing/2014/main" id="{A3E1C28C-AA77-48BD-8113-2A2234BD183B}"/>
              </a:ext>
            </a:extLst>
          </p:cNvPr>
          <p:cNvSpPr>
            <a:spLocks noGrp="1"/>
          </p:cNvSpPr>
          <p:nvPr>
            <p:ph idx="1"/>
          </p:nvPr>
        </p:nvSpPr>
        <p:spPr>
          <a:xfrm>
            <a:off x="199749" y="830794"/>
            <a:ext cx="8686799" cy="5196412"/>
          </a:xfrm>
        </p:spPr>
        <p:txBody>
          <a:bodyPr/>
          <a:lstStyle/>
          <a:p>
            <a:pPr marL="0" indent="0">
              <a:buNone/>
            </a:pPr>
            <a:endParaRPr lang="en-US" sz="2000" dirty="0"/>
          </a:p>
          <a:p>
            <a:pPr marL="0" indent="0">
              <a:buNone/>
            </a:pPr>
            <a:r>
              <a:rPr lang="en-US" sz="2000" dirty="0"/>
              <a:t>             </a:t>
            </a:r>
          </a:p>
        </p:txBody>
      </p:sp>
      <p:sp>
        <p:nvSpPr>
          <p:cNvPr id="3" name="Title 2">
            <a:extLst>
              <a:ext uri="{FF2B5EF4-FFF2-40B4-BE49-F238E27FC236}">
                <a16:creationId xmlns:a16="http://schemas.microsoft.com/office/drawing/2014/main" id="{C8191284-AAA8-4F42-AF93-FF5B598348C6}"/>
              </a:ext>
            </a:extLst>
          </p:cNvPr>
          <p:cNvSpPr>
            <a:spLocks noGrp="1"/>
          </p:cNvSpPr>
          <p:nvPr>
            <p:ph type="title"/>
          </p:nvPr>
        </p:nvSpPr>
        <p:spPr/>
        <p:txBody>
          <a:bodyPr/>
          <a:lstStyle/>
          <a:p>
            <a:pPr algn="ctr"/>
            <a:r>
              <a:rPr lang="en-US" dirty="0"/>
              <a:t>Scoping Calculations (contd.)</a:t>
            </a:r>
          </a:p>
        </p:txBody>
      </p:sp>
      <p:sp>
        <p:nvSpPr>
          <p:cNvPr id="4" name="Date Placeholder 3">
            <a:extLst>
              <a:ext uri="{FF2B5EF4-FFF2-40B4-BE49-F238E27FC236}">
                <a16:creationId xmlns:a16="http://schemas.microsoft.com/office/drawing/2014/main" id="{752F44D6-69A7-48F3-ABF0-554B960E8756}"/>
              </a:ext>
            </a:extLst>
          </p:cNvPr>
          <p:cNvSpPr>
            <a:spLocks noGrp="1"/>
          </p:cNvSpPr>
          <p:nvPr>
            <p:ph type="dt" sz="half" idx="2"/>
          </p:nvPr>
        </p:nvSpPr>
        <p:spPr/>
        <p:txBody>
          <a:bodyPr/>
          <a:lstStyle/>
          <a:p>
            <a:pPr>
              <a:defRPr/>
            </a:pPr>
            <a:fld id="{6F4BA56A-07CF-4946-B5F2-8034BF43B84B}" type="datetime1">
              <a:rPr lang="en-US" smtClean="0"/>
              <a:t>5/18/2021</a:t>
            </a:fld>
            <a:endParaRPr lang="en-US" dirty="0"/>
          </a:p>
        </p:txBody>
      </p:sp>
      <p:sp>
        <p:nvSpPr>
          <p:cNvPr id="5" name="Slide Number Placeholder 4">
            <a:extLst>
              <a:ext uri="{FF2B5EF4-FFF2-40B4-BE49-F238E27FC236}">
                <a16:creationId xmlns:a16="http://schemas.microsoft.com/office/drawing/2014/main" id="{76EBC25A-56BE-4901-ACA2-4BEE3CF141ED}"/>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mc:AlternateContent xmlns:mc="http://schemas.openxmlformats.org/markup-compatibility/2006">
        <mc:Choice xmlns:a14="http://schemas.microsoft.com/office/drawing/2010/main" Requires="a14">
          <p:sp>
            <p:nvSpPr>
              <p:cNvPr id="21" name="TextBox 32">
                <a:extLst>
                  <a:ext uri="{FF2B5EF4-FFF2-40B4-BE49-F238E27FC236}">
                    <a16:creationId xmlns:a16="http://schemas.microsoft.com/office/drawing/2014/main" id="{5B2AB9B4-6EF4-4652-8165-5ADE6230C75D}"/>
                  </a:ext>
                </a:extLst>
              </p:cNvPr>
              <p:cNvSpPr txBox="1"/>
              <p:nvPr/>
            </p:nvSpPr>
            <p:spPr>
              <a:xfrm>
                <a:off x="0" y="1717248"/>
                <a:ext cx="1828800" cy="44649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100" i="1">
                              <a:latin typeface="Cambria Math" panose="02040503050406030204" pitchFamily="18" charset="0"/>
                            </a:rPr>
                          </m:ctrlPr>
                        </m:fPr>
                        <m:num>
                          <m:r>
                            <m:rPr>
                              <m:sty m:val="p"/>
                            </m:rPr>
                            <a:rPr lang="en-US" sz="1100" b="0" i="0">
                              <a:latin typeface="Cambria Math" panose="02040503050406030204" pitchFamily="18" charset="0"/>
                            </a:rPr>
                            <m:t>ln</m:t>
                          </m:r>
                          <m:r>
                            <a:rPr lang="en-US" sz="1100" b="0" i="1">
                              <a:latin typeface="Cambria Math" panose="02040503050406030204" pitchFamily="18" charset="0"/>
                            </a:rPr>
                            <m:t>⁡(</m:t>
                          </m:r>
                          <m:f>
                            <m:fPr>
                              <m:ctrlPr>
                                <a:rPr lang="en-US" sz="1100" b="0" i="1">
                                  <a:latin typeface="Cambria Math" panose="02040503050406030204" pitchFamily="18" charset="0"/>
                                </a:rPr>
                              </m:ctrlPr>
                            </m:fPr>
                            <m:num>
                              <m:r>
                                <a:rPr lang="en-US" sz="1100" b="0" i="1">
                                  <a:latin typeface="Cambria Math" panose="02040503050406030204" pitchFamily="18" charset="0"/>
                                </a:rPr>
                                <m:t>𝑟</m:t>
                              </m:r>
                              <m:r>
                                <a:rPr lang="en-US" sz="1100" b="0" i="1">
                                  <a:latin typeface="Cambria Math" panose="02040503050406030204" pitchFamily="18" charset="0"/>
                                </a:rPr>
                                <m:t>2</m:t>
                              </m:r>
                            </m:num>
                            <m:den>
                              <m:r>
                                <a:rPr lang="en-US" sz="1100" b="0" i="1">
                                  <a:latin typeface="Cambria Math" panose="02040503050406030204" pitchFamily="18" charset="0"/>
                                </a:rPr>
                                <m:t>𝑟</m:t>
                              </m:r>
                              <m:r>
                                <a:rPr lang="en-US" sz="1100" b="0" i="1">
                                  <a:latin typeface="Cambria Math" panose="02040503050406030204" pitchFamily="18" charset="0"/>
                                </a:rPr>
                                <m:t>1</m:t>
                              </m:r>
                            </m:den>
                          </m:f>
                          <m:r>
                            <a:rPr lang="en-US" sz="1100" b="0" i="1">
                              <a:latin typeface="Cambria Math" panose="02040503050406030204" pitchFamily="18" charset="0"/>
                            </a:rPr>
                            <m:t>)</m:t>
                          </m:r>
                        </m:num>
                        <m:den>
                          <m:r>
                            <a:rPr lang="en-US" sz="1100" b="0" i="1">
                              <a:latin typeface="Cambria Math" panose="02040503050406030204" pitchFamily="18" charset="0"/>
                            </a:rPr>
                            <m:t>2 </m:t>
                          </m:r>
                          <m:r>
                            <a:rPr lang="en-US" sz="1100" b="0" i="1">
                              <a:latin typeface="Cambria Math" panose="02040503050406030204" pitchFamily="18" charset="0"/>
                            </a:rPr>
                            <m:t>𝑝𝑖</m:t>
                          </m:r>
                          <m:r>
                            <a:rPr lang="en-US" sz="1100" b="0" i="1">
                              <a:latin typeface="Cambria Math" panose="02040503050406030204" pitchFamily="18" charset="0"/>
                            </a:rPr>
                            <m:t> </m:t>
                          </m:r>
                          <m:r>
                            <a:rPr lang="en-US" sz="1100" b="0" i="1">
                              <a:latin typeface="Cambria Math" panose="02040503050406030204" pitchFamily="18" charset="0"/>
                            </a:rPr>
                            <m:t>𝐾𝑔𝑟𝑎𝑝h𝑖𝑡𝑒</m:t>
                          </m:r>
                          <m:r>
                            <a:rPr lang="en-US" sz="1100" b="0" i="1">
                              <a:latin typeface="Cambria Math" panose="02040503050406030204" pitchFamily="18" charset="0"/>
                            </a:rPr>
                            <m:t> </m:t>
                          </m:r>
                          <m:r>
                            <a:rPr lang="en-US" sz="1100" b="0" i="1">
                              <a:latin typeface="Cambria Math" panose="02040503050406030204" pitchFamily="18" charset="0"/>
                            </a:rPr>
                            <m:t>𝐿</m:t>
                          </m:r>
                        </m:den>
                      </m:f>
                    </m:oMath>
                  </m:oMathPara>
                </a14:m>
                <a:endParaRPr lang="en-US" sz="1100" dirty="0"/>
              </a:p>
            </p:txBody>
          </p:sp>
        </mc:Choice>
        <mc:Fallback>
          <p:sp>
            <p:nvSpPr>
              <p:cNvPr id="21" name="TextBox 32">
                <a:extLst>
                  <a:ext uri="{FF2B5EF4-FFF2-40B4-BE49-F238E27FC236}">
                    <a16:creationId xmlns:a16="http://schemas.microsoft.com/office/drawing/2014/main" id="{5B2AB9B4-6EF4-4652-8165-5ADE6230C75D}"/>
                  </a:ext>
                </a:extLst>
              </p:cNvPr>
              <p:cNvSpPr txBox="1">
                <a:spLocks noRot="1" noChangeAspect="1" noMove="1" noResize="1" noEditPoints="1" noAdjustHandles="1" noChangeArrowheads="1" noChangeShapeType="1" noTextEdit="1"/>
              </p:cNvSpPr>
              <p:nvPr/>
            </p:nvSpPr>
            <p:spPr>
              <a:xfrm>
                <a:off x="0" y="1717248"/>
                <a:ext cx="1828800" cy="446497"/>
              </a:xfrm>
              <a:prstGeom prst="rect">
                <a:avLst/>
              </a:prstGeom>
              <a:blipFill>
                <a:blip r:embed="rId2"/>
                <a:stretch>
                  <a:fillRect b="-137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35">
                <a:extLst>
                  <a:ext uri="{FF2B5EF4-FFF2-40B4-BE49-F238E27FC236}">
                    <a16:creationId xmlns:a16="http://schemas.microsoft.com/office/drawing/2014/main" id="{E367323A-F9F5-4361-8D87-F1BD1B5ECE2A}"/>
                  </a:ext>
                </a:extLst>
              </p:cNvPr>
              <p:cNvSpPr txBox="1"/>
              <p:nvPr/>
            </p:nvSpPr>
            <p:spPr>
              <a:xfrm>
                <a:off x="0" y="2495048"/>
                <a:ext cx="1828800" cy="34194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100" i="1">
                              <a:latin typeface="Cambria Math" panose="02040503050406030204" pitchFamily="18" charset="0"/>
                            </a:rPr>
                          </m:ctrlPr>
                        </m:fPr>
                        <m:num>
                          <m:r>
                            <a:rPr lang="en-US" sz="1100" b="0" i="1">
                              <a:latin typeface="Cambria Math" panose="02040503050406030204" pitchFamily="18" charset="0"/>
                            </a:rPr>
                            <m:t>1</m:t>
                          </m:r>
                        </m:num>
                        <m:den>
                          <m:r>
                            <a:rPr lang="en-US" sz="1100" b="0" i="1">
                              <a:latin typeface="Cambria Math" panose="02040503050406030204" pitchFamily="18" charset="0"/>
                            </a:rPr>
                            <m:t>h</m:t>
                          </m:r>
                          <m:r>
                            <a:rPr lang="en-US" sz="1100" b="0" i="1">
                              <a:latin typeface="Cambria Math" panose="02040503050406030204" pitchFamily="18" charset="0"/>
                            </a:rPr>
                            <m:t> </m:t>
                          </m:r>
                          <m:r>
                            <a:rPr lang="en-US" sz="1100" b="0" i="1">
                              <a:latin typeface="Cambria Math" panose="02040503050406030204" pitchFamily="18" charset="0"/>
                            </a:rPr>
                            <m:t>𝐴𝑖𝑛𝑡𝑒𝑟𝑓𝑎𝑐𝑒</m:t>
                          </m:r>
                          <m:r>
                            <a:rPr lang="en-US" sz="1100" b="0" i="1">
                              <a:latin typeface="Cambria Math" panose="02040503050406030204" pitchFamily="18" charset="0"/>
                            </a:rPr>
                            <m:t> 1</m:t>
                          </m:r>
                        </m:den>
                      </m:f>
                    </m:oMath>
                  </m:oMathPara>
                </a14:m>
                <a:endParaRPr lang="en-US" sz="1100" dirty="0"/>
              </a:p>
            </p:txBody>
          </p:sp>
        </mc:Choice>
        <mc:Fallback>
          <p:sp>
            <p:nvSpPr>
              <p:cNvPr id="24" name="TextBox 35">
                <a:extLst>
                  <a:ext uri="{FF2B5EF4-FFF2-40B4-BE49-F238E27FC236}">
                    <a16:creationId xmlns:a16="http://schemas.microsoft.com/office/drawing/2014/main" id="{E367323A-F9F5-4361-8D87-F1BD1B5ECE2A}"/>
                  </a:ext>
                </a:extLst>
              </p:cNvPr>
              <p:cNvSpPr txBox="1">
                <a:spLocks noRot="1" noChangeAspect="1" noMove="1" noResize="1" noEditPoints="1" noAdjustHandles="1" noChangeArrowheads="1" noChangeShapeType="1" noTextEdit="1"/>
              </p:cNvSpPr>
              <p:nvPr/>
            </p:nvSpPr>
            <p:spPr>
              <a:xfrm>
                <a:off x="0" y="2495048"/>
                <a:ext cx="1828800" cy="341944"/>
              </a:xfrm>
              <a:prstGeom prst="rect">
                <a:avLst/>
              </a:prstGeom>
              <a:blipFill>
                <a:blip r:embed="rId3"/>
                <a:stretch>
                  <a:fillRect b="-196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33">
                <a:extLst>
                  <a:ext uri="{FF2B5EF4-FFF2-40B4-BE49-F238E27FC236}">
                    <a16:creationId xmlns:a16="http://schemas.microsoft.com/office/drawing/2014/main" id="{AE1134CF-9947-464B-B80B-22CB8F0DF025}"/>
                  </a:ext>
                </a:extLst>
              </p:cNvPr>
              <p:cNvSpPr txBox="1"/>
              <p:nvPr/>
            </p:nvSpPr>
            <p:spPr>
              <a:xfrm>
                <a:off x="0" y="3176550"/>
                <a:ext cx="1828800" cy="457176"/>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100" i="1">
                              <a:latin typeface="Cambria Math" panose="02040503050406030204" pitchFamily="18" charset="0"/>
                            </a:rPr>
                          </m:ctrlPr>
                        </m:fPr>
                        <m:num>
                          <m:r>
                            <m:rPr>
                              <m:sty m:val="p"/>
                            </m:rPr>
                            <a:rPr lang="en-US" sz="1100" b="0" i="0">
                              <a:latin typeface="Cambria Math" panose="02040503050406030204" pitchFamily="18" charset="0"/>
                            </a:rPr>
                            <m:t>ln</m:t>
                          </m:r>
                          <m:r>
                            <a:rPr lang="en-US" sz="1100" b="0" i="1">
                              <a:latin typeface="Cambria Math" panose="02040503050406030204" pitchFamily="18" charset="0"/>
                            </a:rPr>
                            <m:t>⁡(</m:t>
                          </m:r>
                          <m:f>
                            <m:fPr>
                              <m:ctrlPr>
                                <a:rPr lang="en-US" sz="1100" b="0" i="1">
                                  <a:latin typeface="Cambria Math" panose="02040503050406030204" pitchFamily="18" charset="0"/>
                                </a:rPr>
                              </m:ctrlPr>
                            </m:fPr>
                            <m:num>
                              <m:r>
                                <a:rPr lang="en-US" sz="1100" b="0" i="1">
                                  <a:latin typeface="Cambria Math" panose="02040503050406030204" pitchFamily="18" charset="0"/>
                                </a:rPr>
                                <m:t>𝑟</m:t>
                              </m:r>
                              <m:r>
                                <a:rPr lang="en-US" sz="1100" b="0" i="1">
                                  <a:latin typeface="Cambria Math" panose="02040503050406030204" pitchFamily="18" charset="0"/>
                                </a:rPr>
                                <m:t>3</m:t>
                              </m:r>
                            </m:num>
                            <m:den>
                              <m:r>
                                <a:rPr lang="en-US" sz="1100" b="0" i="1">
                                  <a:latin typeface="Cambria Math" panose="02040503050406030204" pitchFamily="18" charset="0"/>
                                </a:rPr>
                                <m:t>𝑟</m:t>
                              </m:r>
                              <m:r>
                                <a:rPr lang="en-US" sz="1100" b="0" i="1">
                                  <a:latin typeface="Cambria Math" panose="02040503050406030204" pitchFamily="18" charset="0"/>
                                </a:rPr>
                                <m:t>2</m:t>
                              </m:r>
                            </m:den>
                          </m:f>
                          <m:r>
                            <a:rPr lang="en-US" sz="1100" b="0" i="1">
                              <a:latin typeface="Cambria Math" panose="02040503050406030204" pitchFamily="18" charset="0"/>
                            </a:rPr>
                            <m:t>)</m:t>
                          </m:r>
                        </m:num>
                        <m:den>
                          <m:r>
                            <a:rPr lang="en-US" sz="1100" b="0" i="1">
                              <a:latin typeface="Cambria Math" panose="02040503050406030204" pitchFamily="18" charset="0"/>
                            </a:rPr>
                            <m:t>2 </m:t>
                          </m:r>
                          <m:r>
                            <a:rPr lang="en-US" sz="1100" b="0" i="1">
                              <a:latin typeface="Cambria Math" panose="02040503050406030204" pitchFamily="18" charset="0"/>
                            </a:rPr>
                            <m:t>𝑝𝑖</m:t>
                          </m:r>
                          <m:r>
                            <a:rPr lang="en-US" sz="1100" b="0" i="1">
                              <a:latin typeface="Cambria Math" panose="02040503050406030204" pitchFamily="18" charset="0"/>
                            </a:rPr>
                            <m:t> </m:t>
                          </m:r>
                          <m:r>
                            <a:rPr lang="en-US" sz="1100" b="0" i="1">
                              <a:latin typeface="Cambria Math" panose="02040503050406030204" pitchFamily="18" charset="0"/>
                            </a:rPr>
                            <m:t>𝐾𝑎𝑙𝑢𝑚𝑖𝑛𝑢𝑚</m:t>
                          </m:r>
                          <m:r>
                            <a:rPr lang="en-US" sz="1100" b="0" i="1">
                              <a:latin typeface="Cambria Math" panose="02040503050406030204" pitchFamily="18" charset="0"/>
                            </a:rPr>
                            <m:t> </m:t>
                          </m:r>
                          <m:r>
                            <a:rPr lang="en-US" sz="1100" b="0" i="1">
                              <a:latin typeface="Cambria Math" panose="02040503050406030204" pitchFamily="18" charset="0"/>
                            </a:rPr>
                            <m:t>𝐿</m:t>
                          </m:r>
                        </m:den>
                      </m:f>
                    </m:oMath>
                  </m:oMathPara>
                </a14:m>
                <a:endParaRPr lang="en-US" sz="1100" dirty="0"/>
              </a:p>
            </p:txBody>
          </p:sp>
        </mc:Choice>
        <mc:Fallback>
          <p:sp>
            <p:nvSpPr>
              <p:cNvPr id="25" name="TextBox 33">
                <a:extLst>
                  <a:ext uri="{FF2B5EF4-FFF2-40B4-BE49-F238E27FC236}">
                    <a16:creationId xmlns:a16="http://schemas.microsoft.com/office/drawing/2014/main" id="{AE1134CF-9947-464B-B80B-22CB8F0DF025}"/>
                  </a:ext>
                </a:extLst>
              </p:cNvPr>
              <p:cNvSpPr txBox="1">
                <a:spLocks noRot="1" noChangeAspect="1" noMove="1" noResize="1" noEditPoints="1" noAdjustHandles="1" noChangeArrowheads="1" noChangeShapeType="1" noTextEdit="1"/>
              </p:cNvSpPr>
              <p:nvPr/>
            </p:nvSpPr>
            <p:spPr>
              <a:xfrm>
                <a:off x="0" y="3176550"/>
                <a:ext cx="1828800" cy="45717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75">
                <a:extLst>
                  <a:ext uri="{FF2B5EF4-FFF2-40B4-BE49-F238E27FC236}">
                    <a16:creationId xmlns:a16="http://schemas.microsoft.com/office/drawing/2014/main" id="{7837C943-73AA-4020-8747-3504D26344A1}"/>
                  </a:ext>
                </a:extLst>
              </p:cNvPr>
              <p:cNvSpPr txBox="1"/>
              <p:nvPr/>
            </p:nvSpPr>
            <p:spPr>
              <a:xfrm>
                <a:off x="0" y="3951064"/>
                <a:ext cx="1828800" cy="34956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100" i="1">
                              <a:latin typeface="Cambria Math" panose="02040503050406030204" pitchFamily="18" charset="0"/>
                            </a:rPr>
                          </m:ctrlPr>
                        </m:fPr>
                        <m:num>
                          <m:r>
                            <a:rPr lang="en-US" sz="1100" b="0" i="1">
                              <a:latin typeface="Cambria Math" panose="02040503050406030204" pitchFamily="18" charset="0"/>
                            </a:rPr>
                            <m:t>1</m:t>
                          </m:r>
                        </m:num>
                        <m:den>
                          <m:r>
                            <a:rPr lang="en-US" sz="1100" b="0" i="1">
                              <a:latin typeface="Cambria Math" panose="02040503050406030204" pitchFamily="18" charset="0"/>
                            </a:rPr>
                            <m:t>h</m:t>
                          </m:r>
                          <m:r>
                            <a:rPr lang="en-US" sz="1100" b="0" i="1">
                              <a:latin typeface="Cambria Math" panose="02040503050406030204" pitchFamily="18" charset="0"/>
                            </a:rPr>
                            <m:t> </m:t>
                          </m:r>
                          <m:r>
                            <a:rPr lang="en-US" sz="1100" b="0" i="1">
                              <a:latin typeface="Cambria Math" panose="02040503050406030204" pitchFamily="18" charset="0"/>
                            </a:rPr>
                            <m:t>𝐴𝑖𝑛𝑡𝑒𝑟𝑓𝑎𝑐𝑒</m:t>
                          </m:r>
                          <m:r>
                            <a:rPr lang="en-US" sz="1100" b="0" i="1">
                              <a:latin typeface="Cambria Math" panose="02040503050406030204" pitchFamily="18" charset="0"/>
                            </a:rPr>
                            <m:t> 2</m:t>
                          </m:r>
                        </m:den>
                      </m:f>
                    </m:oMath>
                  </m:oMathPara>
                </a14:m>
                <a:endParaRPr lang="en-US" sz="1100" dirty="0"/>
              </a:p>
            </p:txBody>
          </p:sp>
        </mc:Choice>
        <mc:Fallback>
          <p:sp>
            <p:nvSpPr>
              <p:cNvPr id="26" name="TextBox 75">
                <a:extLst>
                  <a:ext uri="{FF2B5EF4-FFF2-40B4-BE49-F238E27FC236}">
                    <a16:creationId xmlns:a16="http://schemas.microsoft.com/office/drawing/2014/main" id="{7837C943-73AA-4020-8747-3504D26344A1}"/>
                  </a:ext>
                </a:extLst>
              </p:cNvPr>
              <p:cNvSpPr txBox="1">
                <a:spLocks noRot="1" noChangeAspect="1" noMove="1" noResize="1" noEditPoints="1" noAdjustHandles="1" noChangeArrowheads="1" noChangeShapeType="1" noTextEdit="1"/>
              </p:cNvSpPr>
              <p:nvPr/>
            </p:nvSpPr>
            <p:spPr>
              <a:xfrm>
                <a:off x="0" y="3951064"/>
                <a:ext cx="1828800" cy="349564"/>
              </a:xfrm>
              <a:prstGeom prst="rect">
                <a:avLst/>
              </a:prstGeom>
              <a:blipFill>
                <a:blip r:embed="rId5"/>
                <a:stretch>
                  <a:fillRect b="-175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34">
                <a:extLst>
                  <a:ext uri="{FF2B5EF4-FFF2-40B4-BE49-F238E27FC236}">
                    <a16:creationId xmlns:a16="http://schemas.microsoft.com/office/drawing/2014/main" id="{9ADB1F44-F27C-4871-8AA3-06339EA05588}"/>
                  </a:ext>
                </a:extLst>
              </p:cNvPr>
              <p:cNvSpPr txBox="1"/>
              <p:nvPr/>
            </p:nvSpPr>
            <p:spPr>
              <a:xfrm>
                <a:off x="0" y="4729882"/>
                <a:ext cx="1828800" cy="447075"/>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100" i="1">
                              <a:latin typeface="Cambria Math" panose="02040503050406030204" pitchFamily="18" charset="0"/>
                            </a:rPr>
                          </m:ctrlPr>
                        </m:fPr>
                        <m:num>
                          <m:r>
                            <m:rPr>
                              <m:sty m:val="p"/>
                            </m:rPr>
                            <a:rPr lang="en-US" sz="1100" b="0" i="0">
                              <a:latin typeface="Cambria Math" panose="02040503050406030204" pitchFamily="18" charset="0"/>
                            </a:rPr>
                            <m:t>ln</m:t>
                          </m:r>
                          <m:r>
                            <a:rPr lang="en-US" sz="1100" b="0" i="1">
                              <a:latin typeface="Cambria Math" panose="02040503050406030204" pitchFamily="18" charset="0"/>
                            </a:rPr>
                            <m:t>⁡(</m:t>
                          </m:r>
                          <m:f>
                            <m:fPr>
                              <m:ctrlPr>
                                <a:rPr lang="en-US" sz="1100" b="0" i="1">
                                  <a:latin typeface="Cambria Math" panose="02040503050406030204" pitchFamily="18" charset="0"/>
                                </a:rPr>
                              </m:ctrlPr>
                            </m:fPr>
                            <m:num>
                              <m:r>
                                <a:rPr lang="en-US" sz="1100" b="0" i="1">
                                  <a:latin typeface="Cambria Math" panose="02040503050406030204" pitchFamily="18" charset="0"/>
                                </a:rPr>
                                <m:t>𝑟</m:t>
                              </m:r>
                              <m:r>
                                <a:rPr lang="en-US" sz="1100" b="0" i="1">
                                  <a:latin typeface="Cambria Math" panose="02040503050406030204" pitchFamily="18" charset="0"/>
                                </a:rPr>
                                <m:t>4</m:t>
                              </m:r>
                            </m:num>
                            <m:den>
                              <m:r>
                                <a:rPr lang="en-US" sz="1100" b="0" i="1">
                                  <a:latin typeface="Cambria Math" panose="02040503050406030204" pitchFamily="18" charset="0"/>
                                </a:rPr>
                                <m:t>𝑟</m:t>
                              </m:r>
                              <m:r>
                                <a:rPr lang="en-US" sz="1100" b="0" i="1">
                                  <a:latin typeface="Cambria Math" panose="02040503050406030204" pitchFamily="18" charset="0"/>
                                </a:rPr>
                                <m:t>3</m:t>
                              </m:r>
                            </m:den>
                          </m:f>
                          <m:r>
                            <a:rPr lang="en-US" sz="1100" b="0" i="1">
                              <a:latin typeface="Cambria Math" panose="02040503050406030204" pitchFamily="18" charset="0"/>
                            </a:rPr>
                            <m:t>)</m:t>
                          </m:r>
                        </m:num>
                        <m:den>
                          <m:r>
                            <a:rPr lang="en-US" sz="1100" b="0" i="1">
                              <a:latin typeface="Cambria Math" panose="02040503050406030204" pitchFamily="18" charset="0"/>
                            </a:rPr>
                            <m:t>2 </m:t>
                          </m:r>
                          <m:r>
                            <a:rPr lang="en-US" sz="1100" b="0" i="1">
                              <a:latin typeface="Cambria Math" panose="02040503050406030204" pitchFamily="18" charset="0"/>
                            </a:rPr>
                            <m:t>𝑝𝑖</m:t>
                          </m:r>
                          <m:r>
                            <a:rPr lang="en-US" sz="1100" b="0" i="1">
                              <a:latin typeface="Cambria Math" panose="02040503050406030204" pitchFamily="18" charset="0"/>
                            </a:rPr>
                            <m:t> </m:t>
                          </m:r>
                          <m:r>
                            <a:rPr lang="en-US" sz="1100" b="0" i="1">
                              <a:latin typeface="Cambria Math" panose="02040503050406030204" pitchFamily="18" charset="0"/>
                            </a:rPr>
                            <m:t>𝐾𝑠𝑡𝑒𝑒𝑙</m:t>
                          </m:r>
                          <m:r>
                            <a:rPr lang="en-US" sz="1100" b="0" i="1">
                              <a:latin typeface="Cambria Math" panose="02040503050406030204" pitchFamily="18" charset="0"/>
                            </a:rPr>
                            <m:t> </m:t>
                          </m:r>
                          <m:r>
                            <a:rPr lang="en-US" sz="1100" b="0" i="1">
                              <a:latin typeface="Cambria Math" panose="02040503050406030204" pitchFamily="18" charset="0"/>
                            </a:rPr>
                            <m:t>𝐿</m:t>
                          </m:r>
                        </m:den>
                      </m:f>
                    </m:oMath>
                  </m:oMathPara>
                </a14:m>
                <a:endParaRPr lang="en-US" sz="1100" dirty="0"/>
              </a:p>
            </p:txBody>
          </p:sp>
        </mc:Choice>
        <mc:Fallback>
          <p:sp>
            <p:nvSpPr>
              <p:cNvPr id="27" name="TextBox 34">
                <a:extLst>
                  <a:ext uri="{FF2B5EF4-FFF2-40B4-BE49-F238E27FC236}">
                    <a16:creationId xmlns:a16="http://schemas.microsoft.com/office/drawing/2014/main" id="{9ADB1F44-F27C-4871-8AA3-06339EA05588}"/>
                  </a:ext>
                </a:extLst>
              </p:cNvPr>
              <p:cNvSpPr txBox="1">
                <a:spLocks noRot="1" noChangeAspect="1" noMove="1" noResize="1" noEditPoints="1" noAdjustHandles="1" noChangeArrowheads="1" noChangeShapeType="1" noTextEdit="1"/>
              </p:cNvSpPr>
              <p:nvPr/>
            </p:nvSpPr>
            <p:spPr>
              <a:xfrm>
                <a:off x="0" y="4729882"/>
                <a:ext cx="1828800" cy="447075"/>
              </a:xfrm>
              <a:prstGeom prst="rect">
                <a:avLst/>
              </a:prstGeom>
              <a:blipFill>
                <a:blip r:embed="rId6"/>
                <a:stretch>
                  <a:fillRect b="-137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17">
                <a:extLst>
                  <a:ext uri="{FF2B5EF4-FFF2-40B4-BE49-F238E27FC236}">
                    <a16:creationId xmlns:a16="http://schemas.microsoft.com/office/drawing/2014/main" id="{7C47284B-40EC-40DB-98D2-14A55C891DA1}"/>
                  </a:ext>
                </a:extLst>
              </p:cNvPr>
              <p:cNvSpPr txBox="1"/>
              <p:nvPr/>
            </p:nvSpPr>
            <p:spPr>
              <a:xfrm>
                <a:off x="68062" y="5483272"/>
                <a:ext cx="1828800" cy="31225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100" i="1">
                              <a:latin typeface="Cambria Math" panose="02040503050406030204" pitchFamily="18" charset="0"/>
                            </a:rPr>
                          </m:ctrlPr>
                        </m:fPr>
                        <m:num>
                          <m:r>
                            <a:rPr lang="en-US" sz="1100" b="0" i="1">
                              <a:latin typeface="Cambria Math" panose="02040503050406030204" pitchFamily="18" charset="0"/>
                            </a:rPr>
                            <m:t>1</m:t>
                          </m:r>
                        </m:num>
                        <m:den>
                          <m:r>
                            <a:rPr lang="en-US" sz="1100" b="0" i="1">
                              <a:latin typeface="Cambria Math" panose="02040503050406030204" pitchFamily="18" charset="0"/>
                            </a:rPr>
                            <m:t>h</m:t>
                          </m:r>
                          <m:r>
                            <a:rPr lang="en-US" sz="1100" b="0" i="1">
                              <a:latin typeface="Cambria Math" panose="02040503050406030204" pitchFamily="18" charset="0"/>
                            </a:rPr>
                            <m:t> </m:t>
                          </m:r>
                          <m:r>
                            <a:rPr lang="en-US" sz="1100" b="0" i="1">
                              <a:latin typeface="Cambria Math" panose="02040503050406030204" pitchFamily="18" charset="0"/>
                            </a:rPr>
                            <m:t>𝐴𝑜𝑣𝑒𝑟𝑎𝑙𝑙𝑎𝑟𝑒𝑎</m:t>
                          </m:r>
                        </m:den>
                      </m:f>
                    </m:oMath>
                  </m:oMathPara>
                </a14:m>
                <a:endParaRPr lang="en-US" sz="1100" dirty="0"/>
              </a:p>
            </p:txBody>
          </p:sp>
        </mc:Choice>
        <mc:Fallback>
          <p:sp>
            <p:nvSpPr>
              <p:cNvPr id="28" name="TextBox 17">
                <a:extLst>
                  <a:ext uri="{FF2B5EF4-FFF2-40B4-BE49-F238E27FC236}">
                    <a16:creationId xmlns:a16="http://schemas.microsoft.com/office/drawing/2014/main" id="{7C47284B-40EC-40DB-98D2-14A55C891DA1}"/>
                  </a:ext>
                </a:extLst>
              </p:cNvPr>
              <p:cNvSpPr txBox="1">
                <a:spLocks noRot="1" noChangeAspect="1" noMove="1" noResize="1" noEditPoints="1" noAdjustHandles="1" noChangeArrowheads="1" noChangeShapeType="1" noTextEdit="1"/>
              </p:cNvSpPr>
              <p:nvPr/>
            </p:nvSpPr>
            <p:spPr>
              <a:xfrm>
                <a:off x="68062" y="5483272"/>
                <a:ext cx="1828800" cy="312257"/>
              </a:xfrm>
              <a:prstGeom prst="rect">
                <a:avLst/>
              </a:prstGeom>
              <a:blipFill>
                <a:blip r:embed="rId7"/>
                <a:stretch>
                  <a:fillRect b="-15385"/>
                </a:stretch>
              </a:blipFill>
            </p:spPr>
            <p:txBody>
              <a:bodyPr/>
              <a:lstStyle/>
              <a:p>
                <a:r>
                  <a:rPr lang="en-US">
                    <a:noFill/>
                  </a:rPr>
                  <a:t> </a:t>
                </a:r>
              </a:p>
            </p:txBody>
          </p:sp>
        </mc:Fallback>
      </mc:AlternateContent>
    </p:spTree>
    <p:extLst>
      <p:ext uri="{BB962C8B-B14F-4D97-AF65-F5344CB8AC3E}">
        <p14:creationId xmlns:p14="http://schemas.microsoft.com/office/powerpoint/2010/main" val="1042285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E1C28C-AA77-48BD-8113-2A2234BD183B}"/>
              </a:ext>
            </a:extLst>
          </p:cNvPr>
          <p:cNvSpPr>
            <a:spLocks noGrp="1"/>
          </p:cNvSpPr>
          <p:nvPr>
            <p:ph idx="1"/>
          </p:nvPr>
        </p:nvSpPr>
        <p:spPr>
          <a:xfrm>
            <a:off x="214314" y="834502"/>
            <a:ext cx="8686799" cy="5196412"/>
          </a:xfrm>
        </p:spPr>
        <p:txBody>
          <a:bodyPr/>
          <a:lstStyle/>
          <a:p>
            <a:r>
              <a:rPr lang="en-US" sz="2000" dirty="0"/>
              <a:t>Thermal Resistance Network results </a:t>
            </a:r>
          </a:p>
          <a:p>
            <a:pPr marL="0" indent="0">
              <a:buNone/>
            </a:pPr>
            <a:endParaRPr lang="en-US" sz="2000" dirty="0"/>
          </a:p>
        </p:txBody>
      </p:sp>
      <p:sp>
        <p:nvSpPr>
          <p:cNvPr id="3" name="Title 2">
            <a:extLst>
              <a:ext uri="{FF2B5EF4-FFF2-40B4-BE49-F238E27FC236}">
                <a16:creationId xmlns:a16="http://schemas.microsoft.com/office/drawing/2014/main" id="{C8191284-AAA8-4F42-AF93-FF5B598348C6}"/>
              </a:ext>
            </a:extLst>
          </p:cNvPr>
          <p:cNvSpPr>
            <a:spLocks noGrp="1"/>
          </p:cNvSpPr>
          <p:nvPr>
            <p:ph type="title"/>
          </p:nvPr>
        </p:nvSpPr>
        <p:spPr/>
        <p:txBody>
          <a:bodyPr/>
          <a:lstStyle/>
          <a:p>
            <a:pPr algn="ctr"/>
            <a:r>
              <a:rPr lang="en-US" dirty="0"/>
              <a:t>Scoping Calculations</a:t>
            </a:r>
          </a:p>
        </p:txBody>
      </p:sp>
      <p:sp>
        <p:nvSpPr>
          <p:cNvPr id="4" name="Date Placeholder 3">
            <a:extLst>
              <a:ext uri="{FF2B5EF4-FFF2-40B4-BE49-F238E27FC236}">
                <a16:creationId xmlns:a16="http://schemas.microsoft.com/office/drawing/2014/main" id="{752F44D6-69A7-48F3-ABF0-554B960E8756}"/>
              </a:ext>
            </a:extLst>
          </p:cNvPr>
          <p:cNvSpPr>
            <a:spLocks noGrp="1"/>
          </p:cNvSpPr>
          <p:nvPr>
            <p:ph type="dt" sz="half" idx="2"/>
          </p:nvPr>
        </p:nvSpPr>
        <p:spPr/>
        <p:txBody>
          <a:bodyPr/>
          <a:lstStyle/>
          <a:p>
            <a:pPr>
              <a:defRPr/>
            </a:pPr>
            <a:fld id="{6F4BA56A-07CF-4946-B5F2-8034BF43B84B}" type="datetime1">
              <a:rPr lang="en-US" smtClean="0"/>
              <a:t>5/18/2021</a:t>
            </a:fld>
            <a:endParaRPr lang="en-US" dirty="0"/>
          </a:p>
        </p:txBody>
      </p:sp>
      <p:sp>
        <p:nvSpPr>
          <p:cNvPr id="5" name="Slide Number Placeholder 4">
            <a:extLst>
              <a:ext uri="{FF2B5EF4-FFF2-40B4-BE49-F238E27FC236}">
                <a16:creationId xmlns:a16="http://schemas.microsoft.com/office/drawing/2014/main" id="{76EBC25A-56BE-4901-ACA2-4BEE3CF141ED}"/>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pic>
        <p:nvPicPr>
          <p:cNvPr id="20" name="Picture 19">
            <a:extLst>
              <a:ext uri="{FF2B5EF4-FFF2-40B4-BE49-F238E27FC236}">
                <a16:creationId xmlns:a16="http://schemas.microsoft.com/office/drawing/2014/main" id="{F1C50AB7-39BD-43BC-8CC4-7C992A012408}"/>
              </a:ext>
            </a:extLst>
          </p:cNvPr>
          <p:cNvPicPr>
            <a:picLocks noChangeAspect="1"/>
          </p:cNvPicPr>
          <p:nvPr/>
        </p:nvPicPr>
        <p:blipFill>
          <a:blip r:embed="rId2"/>
          <a:stretch>
            <a:fillRect/>
          </a:stretch>
        </p:blipFill>
        <p:spPr>
          <a:xfrm>
            <a:off x="429419" y="1249354"/>
            <a:ext cx="2739909" cy="2186806"/>
          </a:xfrm>
          <a:prstGeom prst="rect">
            <a:avLst/>
          </a:prstGeom>
        </p:spPr>
      </p:pic>
      <p:pic>
        <p:nvPicPr>
          <p:cNvPr id="21" name="Picture 20">
            <a:extLst>
              <a:ext uri="{FF2B5EF4-FFF2-40B4-BE49-F238E27FC236}">
                <a16:creationId xmlns:a16="http://schemas.microsoft.com/office/drawing/2014/main" id="{557A0AAB-ABCE-449E-AA4D-D83F9F6DFBA6}"/>
              </a:ext>
            </a:extLst>
          </p:cNvPr>
          <p:cNvPicPr>
            <a:picLocks noChangeAspect="1"/>
          </p:cNvPicPr>
          <p:nvPr/>
        </p:nvPicPr>
        <p:blipFill>
          <a:blip r:embed="rId3"/>
          <a:stretch>
            <a:fillRect/>
          </a:stretch>
        </p:blipFill>
        <p:spPr>
          <a:xfrm>
            <a:off x="3309267" y="1314636"/>
            <a:ext cx="2525466" cy="2131022"/>
          </a:xfrm>
          <a:prstGeom prst="rect">
            <a:avLst/>
          </a:prstGeom>
        </p:spPr>
      </p:pic>
      <p:pic>
        <p:nvPicPr>
          <p:cNvPr id="22" name="Picture 21">
            <a:extLst>
              <a:ext uri="{FF2B5EF4-FFF2-40B4-BE49-F238E27FC236}">
                <a16:creationId xmlns:a16="http://schemas.microsoft.com/office/drawing/2014/main" id="{EECFCF05-C5EA-496B-ADCA-FCF1D540B3DD}"/>
              </a:ext>
            </a:extLst>
          </p:cNvPr>
          <p:cNvPicPr>
            <a:picLocks noChangeAspect="1"/>
          </p:cNvPicPr>
          <p:nvPr/>
        </p:nvPicPr>
        <p:blipFill>
          <a:blip r:embed="rId4"/>
          <a:stretch>
            <a:fillRect/>
          </a:stretch>
        </p:blipFill>
        <p:spPr>
          <a:xfrm>
            <a:off x="5974672" y="1249354"/>
            <a:ext cx="2525467" cy="2133844"/>
          </a:xfrm>
          <a:prstGeom prst="rect">
            <a:avLst/>
          </a:prstGeom>
        </p:spPr>
      </p:pic>
      <p:sp>
        <p:nvSpPr>
          <p:cNvPr id="23" name="TextBox 22">
            <a:extLst>
              <a:ext uri="{FF2B5EF4-FFF2-40B4-BE49-F238E27FC236}">
                <a16:creationId xmlns:a16="http://schemas.microsoft.com/office/drawing/2014/main" id="{BEA48D5E-ABF4-4AC6-9B2F-D27D9CC9C18E}"/>
              </a:ext>
            </a:extLst>
          </p:cNvPr>
          <p:cNvSpPr txBox="1"/>
          <p:nvPr/>
        </p:nvSpPr>
        <p:spPr>
          <a:xfrm>
            <a:off x="150919" y="3816276"/>
            <a:ext cx="8750193"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6">
                    <a:lumMod val="50000"/>
                  </a:schemeClr>
                </a:solidFill>
              </a:rPr>
              <a:t>Temperature difference (</a:t>
            </a:r>
            <a:r>
              <a:rPr lang="en-US" sz="2000" dirty="0" err="1">
                <a:solidFill>
                  <a:schemeClr val="accent6">
                    <a:lumMod val="50000"/>
                  </a:schemeClr>
                </a:solidFill>
              </a:rPr>
              <a:t>deltaT</a:t>
            </a:r>
            <a:r>
              <a:rPr lang="en-US" sz="2000" dirty="0">
                <a:solidFill>
                  <a:schemeClr val="accent6">
                    <a:lumMod val="50000"/>
                  </a:schemeClr>
                </a:solidFill>
              </a:rPr>
              <a:t>) from Thermal network calculations = 58 C</a:t>
            </a:r>
          </a:p>
          <a:p>
            <a:endParaRPr lang="en-US" sz="2000" dirty="0">
              <a:solidFill>
                <a:schemeClr val="accent6">
                  <a:lumMod val="50000"/>
                </a:schemeClr>
              </a:solidFill>
            </a:endParaRPr>
          </a:p>
          <a:p>
            <a:pPr marL="342900" indent="-342900">
              <a:buFont typeface="Arial" panose="020B0604020202020204" pitchFamily="34" charset="0"/>
              <a:buChar char="•"/>
            </a:pPr>
            <a:r>
              <a:rPr lang="en-US" sz="2000" dirty="0">
                <a:solidFill>
                  <a:schemeClr val="accent6">
                    <a:lumMod val="50000"/>
                  </a:schemeClr>
                </a:solidFill>
              </a:rPr>
              <a:t>Temperature difference (</a:t>
            </a:r>
            <a:r>
              <a:rPr lang="en-US" sz="2000" dirty="0" err="1">
                <a:solidFill>
                  <a:schemeClr val="accent6">
                    <a:lumMod val="50000"/>
                  </a:schemeClr>
                </a:solidFill>
              </a:rPr>
              <a:t>deltaT</a:t>
            </a:r>
            <a:r>
              <a:rPr lang="en-US" sz="2000" dirty="0">
                <a:solidFill>
                  <a:schemeClr val="accent6">
                    <a:lumMod val="50000"/>
                  </a:schemeClr>
                </a:solidFill>
              </a:rPr>
              <a:t>) from ANSYS simulations = 64 C</a:t>
            </a:r>
          </a:p>
          <a:p>
            <a:endParaRPr lang="en-US" sz="2000" dirty="0">
              <a:solidFill>
                <a:schemeClr val="accent6">
                  <a:lumMod val="50000"/>
                </a:schemeClr>
              </a:solidFill>
            </a:endParaRPr>
          </a:p>
          <a:p>
            <a:pPr marL="342900" indent="-342900">
              <a:buFont typeface="Arial" panose="020B0604020202020204" pitchFamily="34" charset="0"/>
              <a:buChar char="•"/>
            </a:pPr>
            <a:r>
              <a:rPr lang="en-US" sz="2000" dirty="0">
                <a:solidFill>
                  <a:schemeClr val="accent6">
                    <a:lumMod val="50000"/>
                  </a:schemeClr>
                </a:solidFill>
              </a:rPr>
              <a:t>Percentage difference between ANSYS and Hand Calculations ~ 10%</a:t>
            </a:r>
          </a:p>
          <a:p>
            <a:pPr marL="342900" indent="-342900">
              <a:buFont typeface="Arial" panose="020B0604020202020204" pitchFamily="34" charset="0"/>
              <a:buChar char="•"/>
            </a:pPr>
            <a:endParaRPr lang="en-US" sz="2000" dirty="0">
              <a:solidFill>
                <a:schemeClr val="accent6">
                  <a:lumMod val="50000"/>
                </a:schemeClr>
              </a:solidFill>
            </a:endParaRPr>
          </a:p>
          <a:p>
            <a:pPr marL="342900" indent="-342900">
              <a:buFont typeface="Arial" panose="020B0604020202020204" pitchFamily="34" charset="0"/>
              <a:buChar char="•"/>
            </a:pPr>
            <a:endParaRPr lang="en-US" sz="2000" dirty="0">
              <a:solidFill>
                <a:schemeClr val="accent6">
                  <a:lumMod val="50000"/>
                </a:schemeClr>
              </a:solidFill>
            </a:endParaRPr>
          </a:p>
          <a:p>
            <a:pPr marL="342900" indent="-342900">
              <a:buFont typeface="Arial" panose="020B0604020202020204" pitchFamily="34" charset="0"/>
              <a:buChar char="•"/>
            </a:pPr>
            <a:endParaRPr lang="en-US" sz="2000" dirty="0">
              <a:solidFill>
                <a:schemeClr val="accent6">
                  <a:lumMod val="50000"/>
                </a:schemeClr>
              </a:solidFill>
            </a:endParaRPr>
          </a:p>
          <a:p>
            <a:pPr marL="342900" indent="-342900">
              <a:buFont typeface="Arial" panose="020B0604020202020204" pitchFamily="34" charset="0"/>
              <a:buChar char="•"/>
            </a:pPr>
            <a:endParaRPr lang="en-US" sz="2000" dirty="0">
              <a:solidFill>
                <a:schemeClr val="accent6">
                  <a:lumMod val="50000"/>
                </a:schemeClr>
              </a:solidFill>
            </a:endParaRPr>
          </a:p>
          <a:p>
            <a:pPr marL="342900" indent="-342900">
              <a:buFont typeface="Arial" panose="020B0604020202020204" pitchFamily="34" charset="0"/>
              <a:buChar char="•"/>
            </a:pPr>
            <a:endParaRPr lang="en-US" sz="2000" dirty="0">
              <a:solidFill>
                <a:schemeClr val="accent6">
                  <a:lumMod val="50000"/>
                </a:schemeClr>
              </a:solidFill>
            </a:endParaRPr>
          </a:p>
        </p:txBody>
      </p:sp>
    </p:spTree>
    <p:extLst>
      <p:ext uri="{BB962C8B-B14F-4D97-AF65-F5344CB8AC3E}">
        <p14:creationId xmlns:p14="http://schemas.microsoft.com/office/powerpoint/2010/main" val="1755091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56AE2-0C6B-46B4-AD34-414070B12BC3}"/>
              </a:ext>
            </a:extLst>
          </p:cNvPr>
          <p:cNvSpPr>
            <a:spLocks noGrp="1"/>
          </p:cNvSpPr>
          <p:nvPr>
            <p:ph idx="1"/>
          </p:nvPr>
        </p:nvSpPr>
        <p:spPr>
          <a:xfrm>
            <a:off x="228600" y="852255"/>
            <a:ext cx="8672513" cy="6096893"/>
          </a:xfrm>
        </p:spPr>
        <p:txBody>
          <a:bodyPr/>
          <a:lstStyle/>
          <a:p>
            <a:pPr>
              <a:buFont typeface="Wingdings" panose="05000000000000000000" pitchFamily="2" charset="2"/>
              <a:buChar char="ü"/>
            </a:pPr>
            <a:r>
              <a:rPr lang="en-US" sz="2000" dirty="0"/>
              <a:t>Steady state max. temperatures for absorber components estimated</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a:buFont typeface="Wingdings" panose="05000000000000000000" pitchFamily="2" charset="2"/>
              <a:buChar char="ü"/>
            </a:pPr>
            <a:endParaRPr lang="en-US" sz="2000" dirty="0"/>
          </a:p>
          <a:p>
            <a:pPr marL="0" indent="0">
              <a:buNone/>
            </a:pPr>
            <a:endParaRPr lang="en-US" sz="2000" dirty="0"/>
          </a:p>
          <a:p>
            <a:pPr>
              <a:buFont typeface="Wingdings" panose="05000000000000000000" pitchFamily="2" charset="2"/>
              <a:buChar char="ü"/>
            </a:pPr>
            <a:r>
              <a:rPr lang="en-US" sz="2000" dirty="0"/>
              <a:t>Max. temperature of Graphite core matches very well with temperatures estimated from the previous Transient analysis</a:t>
            </a:r>
          </a:p>
          <a:p>
            <a:pPr marL="0" indent="0">
              <a:buNone/>
            </a:pPr>
            <a:endParaRPr lang="en-US" sz="2000" dirty="0"/>
          </a:p>
          <a:p>
            <a:pPr>
              <a:buFont typeface="Wingdings" panose="05000000000000000000" pitchFamily="2" charset="2"/>
              <a:buChar char="ü"/>
            </a:pPr>
            <a:r>
              <a:rPr lang="en-US" sz="2000" dirty="0"/>
              <a:t>Reaction probe results from FEA agrees very well with MARS heat load data. Smaller differences are only conservative</a:t>
            </a:r>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Thermal resistance network results agree within 10% of ANSYS results</a:t>
            </a:r>
          </a:p>
          <a:p>
            <a:pPr marL="0" indent="0">
              <a:buNone/>
            </a:pPr>
            <a:endParaRPr lang="en-US" sz="2000" dirty="0"/>
          </a:p>
          <a:p>
            <a:pPr marL="0" indent="0">
              <a:buNone/>
            </a:pPr>
            <a:endParaRPr lang="en-US" sz="1800" dirty="0"/>
          </a:p>
          <a:p>
            <a:endParaRPr lang="en-US" sz="2000" dirty="0"/>
          </a:p>
        </p:txBody>
      </p:sp>
      <p:sp>
        <p:nvSpPr>
          <p:cNvPr id="3" name="Title 2">
            <a:extLst>
              <a:ext uri="{FF2B5EF4-FFF2-40B4-BE49-F238E27FC236}">
                <a16:creationId xmlns:a16="http://schemas.microsoft.com/office/drawing/2014/main" id="{71902200-C238-42CC-950A-9169469671EF}"/>
              </a:ext>
            </a:extLst>
          </p:cNvPr>
          <p:cNvSpPr>
            <a:spLocks noGrp="1"/>
          </p:cNvSpPr>
          <p:nvPr>
            <p:ph type="title"/>
          </p:nvPr>
        </p:nvSpPr>
        <p:spPr/>
        <p:txBody>
          <a:bodyPr/>
          <a:lstStyle/>
          <a:p>
            <a:pPr algn="ctr"/>
            <a:r>
              <a:rPr lang="en-US" sz="2400" dirty="0"/>
              <a:t>Summary – Steady State Thermal Analysis</a:t>
            </a:r>
          </a:p>
        </p:txBody>
      </p:sp>
      <p:sp>
        <p:nvSpPr>
          <p:cNvPr id="4" name="Date Placeholder 3">
            <a:extLst>
              <a:ext uri="{FF2B5EF4-FFF2-40B4-BE49-F238E27FC236}">
                <a16:creationId xmlns:a16="http://schemas.microsoft.com/office/drawing/2014/main" id="{D28124D1-9E34-48D9-B4A8-4E9271DF9BCA}"/>
              </a:ext>
            </a:extLst>
          </p:cNvPr>
          <p:cNvSpPr>
            <a:spLocks noGrp="1"/>
          </p:cNvSpPr>
          <p:nvPr>
            <p:ph type="dt" sz="half" idx="2"/>
          </p:nvPr>
        </p:nvSpPr>
        <p:spPr/>
        <p:txBody>
          <a:bodyPr/>
          <a:lstStyle/>
          <a:p>
            <a:pPr>
              <a:defRPr/>
            </a:pPr>
            <a:fld id="{8EC7D263-FFAD-47DB-ADC8-74D4A820E15E}" type="datetime1">
              <a:rPr lang="en-US" smtClean="0"/>
              <a:t>5/18/2021</a:t>
            </a:fld>
            <a:endParaRPr lang="en-US" dirty="0"/>
          </a:p>
        </p:txBody>
      </p:sp>
      <p:sp>
        <p:nvSpPr>
          <p:cNvPr id="7" name="Slide Number Placeholder 6">
            <a:extLst>
              <a:ext uri="{FF2B5EF4-FFF2-40B4-BE49-F238E27FC236}">
                <a16:creationId xmlns:a16="http://schemas.microsoft.com/office/drawing/2014/main" id="{C55538F3-5CB5-4B16-B364-53673318AD69}"/>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pic>
        <p:nvPicPr>
          <p:cNvPr id="11" name="Picture 10">
            <a:extLst>
              <a:ext uri="{FF2B5EF4-FFF2-40B4-BE49-F238E27FC236}">
                <a16:creationId xmlns:a16="http://schemas.microsoft.com/office/drawing/2014/main" id="{15B9A2CA-BC13-4BE6-A019-C646F7AD4498}"/>
              </a:ext>
            </a:extLst>
          </p:cNvPr>
          <p:cNvPicPr>
            <a:picLocks noChangeAspect="1"/>
          </p:cNvPicPr>
          <p:nvPr/>
        </p:nvPicPr>
        <p:blipFill>
          <a:blip r:embed="rId2"/>
          <a:stretch>
            <a:fillRect/>
          </a:stretch>
        </p:blipFill>
        <p:spPr>
          <a:xfrm>
            <a:off x="429419" y="1407113"/>
            <a:ext cx="8543654" cy="1722389"/>
          </a:xfrm>
          <a:prstGeom prst="rect">
            <a:avLst/>
          </a:prstGeom>
        </p:spPr>
      </p:pic>
    </p:spTree>
    <p:extLst>
      <p:ext uri="{BB962C8B-B14F-4D97-AF65-F5344CB8AC3E}">
        <p14:creationId xmlns:p14="http://schemas.microsoft.com/office/powerpoint/2010/main" val="1180238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56AE2-0C6B-46B4-AD34-414070B12BC3}"/>
              </a:ext>
            </a:extLst>
          </p:cNvPr>
          <p:cNvSpPr>
            <a:spLocks noGrp="1"/>
          </p:cNvSpPr>
          <p:nvPr>
            <p:ph idx="1"/>
          </p:nvPr>
        </p:nvSpPr>
        <p:spPr>
          <a:xfrm>
            <a:off x="228600" y="852255"/>
            <a:ext cx="8672513" cy="6096893"/>
          </a:xfrm>
        </p:spPr>
        <p:txBody>
          <a:bodyPr/>
          <a:lstStyle/>
          <a:p>
            <a:pPr marL="0" indent="0">
              <a:buNone/>
            </a:pPr>
            <a:endParaRPr lang="en-US" sz="2000" dirty="0"/>
          </a:p>
          <a:p>
            <a:pPr>
              <a:buFont typeface="Wingdings" panose="05000000000000000000" pitchFamily="2" charset="2"/>
              <a:buChar char="ü"/>
            </a:pPr>
            <a:r>
              <a:rPr lang="en-US" sz="2000" i="1" dirty="0"/>
              <a:t>Observed the effect of peak power density being greater in the 400 W case compared to the 2 kW case (slide 18 for reference)</a:t>
            </a:r>
          </a:p>
          <a:p>
            <a:pPr>
              <a:buFont typeface="Wingdings" panose="05000000000000000000" pitchFamily="2" charset="2"/>
              <a:buChar char="ü"/>
            </a:pPr>
            <a:endParaRPr lang="en-US" sz="2000" i="1" dirty="0"/>
          </a:p>
          <a:p>
            <a:pPr>
              <a:buFont typeface="Wingdings" panose="05000000000000000000" pitchFamily="2" charset="2"/>
              <a:buChar char="ü"/>
            </a:pPr>
            <a:r>
              <a:rPr lang="en-US" sz="2000" i="1" dirty="0"/>
              <a:t>Effect of Thermal Contact Conductance characterized by temperature jumps observed in results</a:t>
            </a:r>
          </a:p>
          <a:p>
            <a:pPr marL="0" indent="0">
              <a:buNone/>
            </a:pPr>
            <a:endParaRPr lang="en-US" sz="1800" dirty="0"/>
          </a:p>
          <a:p>
            <a:endParaRPr lang="en-US" sz="2000" dirty="0"/>
          </a:p>
        </p:txBody>
      </p:sp>
      <p:sp>
        <p:nvSpPr>
          <p:cNvPr id="3" name="Title 2">
            <a:extLst>
              <a:ext uri="{FF2B5EF4-FFF2-40B4-BE49-F238E27FC236}">
                <a16:creationId xmlns:a16="http://schemas.microsoft.com/office/drawing/2014/main" id="{71902200-C238-42CC-950A-9169469671EF}"/>
              </a:ext>
            </a:extLst>
          </p:cNvPr>
          <p:cNvSpPr>
            <a:spLocks noGrp="1"/>
          </p:cNvSpPr>
          <p:nvPr>
            <p:ph type="title"/>
          </p:nvPr>
        </p:nvSpPr>
        <p:spPr/>
        <p:txBody>
          <a:bodyPr/>
          <a:lstStyle/>
          <a:p>
            <a:pPr algn="ctr"/>
            <a:r>
              <a:rPr lang="en-US" sz="2400" dirty="0"/>
              <a:t>Summary – Steady State Thermal Analysis (contd.)</a:t>
            </a:r>
          </a:p>
        </p:txBody>
      </p:sp>
      <p:sp>
        <p:nvSpPr>
          <p:cNvPr id="4" name="Date Placeholder 3">
            <a:extLst>
              <a:ext uri="{FF2B5EF4-FFF2-40B4-BE49-F238E27FC236}">
                <a16:creationId xmlns:a16="http://schemas.microsoft.com/office/drawing/2014/main" id="{D28124D1-9E34-48D9-B4A8-4E9271DF9BCA}"/>
              </a:ext>
            </a:extLst>
          </p:cNvPr>
          <p:cNvSpPr>
            <a:spLocks noGrp="1"/>
          </p:cNvSpPr>
          <p:nvPr>
            <p:ph type="dt" sz="half" idx="2"/>
          </p:nvPr>
        </p:nvSpPr>
        <p:spPr/>
        <p:txBody>
          <a:bodyPr/>
          <a:lstStyle/>
          <a:p>
            <a:pPr>
              <a:defRPr/>
            </a:pPr>
            <a:fld id="{8EC7D263-FFAD-47DB-ADC8-74D4A820E15E}" type="datetime1">
              <a:rPr lang="en-US" smtClean="0"/>
              <a:t>5/18/2021</a:t>
            </a:fld>
            <a:endParaRPr lang="en-US" dirty="0"/>
          </a:p>
        </p:txBody>
      </p:sp>
      <p:sp>
        <p:nvSpPr>
          <p:cNvPr id="7" name="Slide Number Placeholder 6">
            <a:extLst>
              <a:ext uri="{FF2B5EF4-FFF2-40B4-BE49-F238E27FC236}">
                <a16:creationId xmlns:a16="http://schemas.microsoft.com/office/drawing/2014/main" id="{C55538F3-5CB5-4B16-B364-53673318AD69}"/>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Tree>
    <p:extLst>
      <p:ext uri="{BB962C8B-B14F-4D97-AF65-F5344CB8AC3E}">
        <p14:creationId xmlns:p14="http://schemas.microsoft.com/office/powerpoint/2010/main" val="1692095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Thermal Stress Analyses – No Pre-Stress</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94D67C28-3D53-4CF2-AF2A-1D9BB473EFCB}" type="datetime1">
              <a:rPr lang="en-US" smtClean="0"/>
              <a:t>5/18/2021</a:t>
            </a:fld>
            <a:endParaRPr lang="en-US" dirty="0"/>
          </a:p>
        </p:txBody>
      </p:sp>
      <p:sp>
        <p:nvSpPr>
          <p:cNvPr id="3" name="Slide Number Placeholder 2">
            <a:extLst>
              <a:ext uri="{FF2B5EF4-FFF2-40B4-BE49-F238E27FC236}">
                <a16:creationId xmlns:a16="http://schemas.microsoft.com/office/drawing/2014/main" id="{BB2A22E2-933B-4E3F-A7A5-DFAC4182EB3F}"/>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Tree>
    <p:extLst>
      <p:ext uri="{BB962C8B-B14F-4D97-AF65-F5344CB8AC3E}">
        <p14:creationId xmlns:p14="http://schemas.microsoft.com/office/powerpoint/2010/main" val="2922752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42451"/>
            <a:ext cx="9144000" cy="870012"/>
          </a:xfrm>
        </p:spPr>
        <p:txBody>
          <a:bodyPr/>
          <a:lstStyle/>
          <a:p>
            <a:pPr algn="ctr"/>
            <a:r>
              <a:rPr lang="en-US" dirty="0"/>
              <a:t>Thermal-Stress Analysis with no Pre-stress</a:t>
            </a:r>
            <a:endParaRPr lang="en-US" sz="2600" dirty="0"/>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e 3">
            <a:extLst>
              <a:ext uri="{FF2B5EF4-FFF2-40B4-BE49-F238E27FC236}">
                <a16:creationId xmlns:a16="http://schemas.microsoft.com/office/drawing/2014/main" id="{F8138A6E-B434-4EA9-964B-A78B06F89A39}"/>
              </a:ext>
            </a:extLst>
          </p:cNvPr>
          <p:cNvGraphicFramePr>
            <a:graphicFrameLocks noGrp="1"/>
          </p:cNvGraphicFramePr>
          <p:nvPr>
            <p:extLst>
              <p:ext uri="{D42A27DB-BD31-4B8C-83A1-F6EECF244321}">
                <p14:modId xmlns:p14="http://schemas.microsoft.com/office/powerpoint/2010/main" val="1951189056"/>
              </p:ext>
            </p:extLst>
          </p:nvPr>
        </p:nvGraphicFramePr>
        <p:xfrm>
          <a:off x="102247" y="2819400"/>
          <a:ext cx="8939506" cy="3200400"/>
        </p:xfrm>
        <a:graphic>
          <a:graphicData uri="http://schemas.openxmlformats.org/drawingml/2006/table">
            <a:tbl>
              <a:tblPr firstRow="1" bandRow="1">
                <a:tableStyleId>{5940675A-B579-460E-94D1-54222C63F5DA}</a:tableStyleId>
              </a:tblPr>
              <a:tblGrid>
                <a:gridCol w="4469753">
                  <a:extLst>
                    <a:ext uri="{9D8B030D-6E8A-4147-A177-3AD203B41FA5}">
                      <a16:colId xmlns:a16="http://schemas.microsoft.com/office/drawing/2014/main" val="1286523411"/>
                    </a:ext>
                  </a:extLst>
                </a:gridCol>
                <a:gridCol w="4469753">
                  <a:extLst>
                    <a:ext uri="{9D8B030D-6E8A-4147-A177-3AD203B41FA5}">
                      <a16:colId xmlns:a16="http://schemas.microsoft.com/office/drawing/2014/main" val="682984314"/>
                    </a:ext>
                  </a:extLst>
                </a:gridCol>
              </a:tblGrid>
              <a:tr h="238544">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3683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Maximum Principal Stress in Graphite: </a:t>
                      </a:r>
                      <a:r>
                        <a:rPr lang="en-US" sz="1600" b="1" dirty="0"/>
                        <a:t>2.71 MPa</a:t>
                      </a:r>
                    </a:p>
                    <a:p>
                      <a:endParaRPr lang="en-US" sz="1600" b="1" dirty="0"/>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Maximum Principal Stress in Graphite: </a:t>
                      </a:r>
                      <a:r>
                        <a:rPr lang="en-US" sz="1600" b="1" dirty="0"/>
                        <a:t>8.3 MPa</a:t>
                      </a: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2896810426"/>
                  </a:ext>
                </a:extLst>
              </a:tr>
            </a:tbl>
          </a:graphicData>
        </a:graphic>
      </p:graphicFrame>
      <p:sp>
        <p:nvSpPr>
          <p:cNvPr id="2" name="Date Placeholder 1">
            <a:extLst>
              <a:ext uri="{FF2B5EF4-FFF2-40B4-BE49-F238E27FC236}">
                <a16:creationId xmlns:a16="http://schemas.microsoft.com/office/drawing/2014/main" id="{6B552C8F-DA39-47F3-BF0C-6D3E68091AA1}"/>
              </a:ext>
            </a:extLst>
          </p:cNvPr>
          <p:cNvSpPr>
            <a:spLocks noGrp="1"/>
          </p:cNvSpPr>
          <p:nvPr>
            <p:ph type="dt" sz="half" idx="2"/>
          </p:nvPr>
        </p:nvSpPr>
        <p:spPr/>
        <p:txBody>
          <a:bodyPr/>
          <a:lstStyle/>
          <a:p>
            <a:pPr>
              <a:defRPr/>
            </a:pPr>
            <a:fld id="{A48E5AAD-4179-4939-80D8-D7A97D2BE17E}" type="datetime1">
              <a:rPr lang="en-US" smtClean="0"/>
              <a:t>5/18/2021</a:t>
            </a:fld>
            <a:endParaRPr lang="en-US" dirty="0"/>
          </a:p>
        </p:txBody>
      </p:sp>
      <p:sp>
        <p:nvSpPr>
          <p:cNvPr id="3" name="Slide Number Placeholder 2">
            <a:extLst>
              <a:ext uri="{FF2B5EF4-FFF2-40B4-BE49-F238E27FC236}">
                <a16:creationId xmlns:a16="http://schemas.microsoft.com/office/drawing/2014/main" id="{43F6F350-E06F-48B6-A19E-7CB084AEE319}"/>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pic>
        <p:nvPicPr>
          <p:cNvPr id="16" name="Picture 15">
            <a:extLst>
              <a:ext uri="{FF2B5EF4-FFF2-40B4-BE49-F238E27FC236}">
                <a16:creationId xmlns:a16="http://schemas.microsoft.com/office/drawing/2014/main" id="{BD768203-9EC8-4537-903D-EE5EDEB7C69C}"/>
              </a:ext>
            </a:extLst>
          </p:cNvPr>
          <p:cNvPicPr/>
          <p:nvPr/>
        </p:nvPicPr>
        <p:blipFill>
          <a:blip r:embed="rId2"/>
          <a:stretch>
            <a:fillRect/>
          </a:stretch>
        </p:blipFill>
        <p:spPr>
          <a:xfrm>
            <a:off x="807747" y="4038600"/>
            <a:ext cx="2733040" cy="1895904"/>
          </a:xfrm>
          <a:prstGeom prst="rect">
            <a:avLst/>
          </a:prstGeom>
        </p:spPr>
      </p:pic>
      <p:pic>
        <p:nvPicPr>
          <p:cNvPr id="17" name="Picture 16">
            <a:extLst>
              <a:ext uri="{FF2B5EF4-FFF2-40B4-BE49-F238E27FC236}">
                <a16:creationId xmlns:a16="http://schemas.microsoft.com/office/drawing/2014/main" id="{79941588-9889-4E49-9CD4-1228043FE977}"/>
              </a:ext>
            </a:extLst>
          </p:cNvPr>
          <p:cNvPicPr/>
          <p:nvPr/>
        </p:nvPicPr>
        <p:blipFill>
          <a:blip r:embed="rId3"/>
          <a:stretch>
            <a:fillRect/>
          </a:stretch>
        </p:blipFill>
        <p:spPr>
          <a:xfrm>
            <a:off x="5254841" y="3965472"/>
            <a:ext cx="2895600" cy="2042160"/>
          </a:xfrm>
          <a:prstGeom prst="rect">
            <a:avLst/>
          </a:prstGeom>
        </p:spPr>
      </p:pic>
      <p:sp>
        <p:nvSpPr>
          <p:cNvPr id="18" name="Content Placeholder 1">
            <a:extLst>
              <a:ext uri="{FF2B5EF4-FFF2-40B4-BE49-F238E27FC236}">
                <a16:creationId xmlns:a16="http://schemas.microsoft.com/office/drawing/2014/main" id="{17FF69A2-FEA8-4933-A760-3E8E9DF58A7C}"/>
              </a:ext>
            </a:extLst>
          </p:cNvPr>
          <p:cNvSpPr>
            <a:spLocks noGrp="1"/>
          </p:cNvSpPr>
          <p:nvPr>
            <p:ph idx="1"/>
          </p:nvPr>
        </p:nvSpPr>
        <p:spPr>
          <a:xfrm>
            <a:off x="102247" y="699651"/>
            <a:ext cx="8672513" cy="5059363"/>
          </a:xfrm>
        </p:spPr>
        <p:txBody>
          <a:bodyPr/>
          <a:lstStyle/>
          <a:p>
            <a:pPr marL="0" indent="0">
              <a:buNone/>
            </a:pPr>
            <a:r>
              <a:rPr lang="en-US" sz="2000" u="sng" dirty="0"/>
              <a:t>Goals:</a:t>
            </a:r>
          </a:p>
          <a:p>
            <a:pPr>
              <a:buFont typeface="Arial" panose="020B0604020202020204" pitchFamily="34" charset="0"/>
              <a:buChar char="•"/>
            </a:pPr>
            <a:r>
              <a:rPr lang="en-US" sz="2000" dirty="0"/>
              <a:t>Analyze stress states in absorber components due to difference in CTE (Coefficient of Thermal Expansion)</a:t>
            </a:r>
          </a:p>
          <a:p>
            <a:pPr>
              <a:buFont typeface="Arial" panose="020B0604020202020204" pitchFamily="34" charset="0"/>
              <a:buChar char="•"/>
            </a:pPr>
            <a:r>
              <a:rPr lang="en-US" sz="2000" dirty="0"/>
              <a:t>Verification of failure criteria and comparison of results to allowable</a:t>
            </a:r>
          </a:p>
          <a:p>
            <a:pPr>
              <a:buFont typeface="Arial" panose="020B0604020202020204" pitchFamily="34" charset="0"/>
              <a:buChar char="•"/>
            </a:pPr>
            <a:r>
              <a:rPr lang="en-US" sz="2000" dirty="0"/>
              <a:t>Estimation of safety factors</a:t>
            </a:r>
          </a:p>
          <a:p>
            <a:pPr marL="0" indent="0">
              <a:buNone/>
            </a:pPr>
            <a:r>
              <a:rPr lang="en-US" sz="2000" u="sng" dirty="0"/>
              <a:t>Results:</a:t>
            </a:r>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738222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42451"/>
            <a:ext cx="9144000" cy="870012"/>
          </a:xfrm>
        </p:spPr>
        <p:txBody>
          <a:bodyPr/>
          <a:lstStyle/>
          <a:p>
            <a:pPr algn="ctr"/>
            <a:r>
              <a:rPr lang="en-US" dirty="0"/>
              <a:t>Thermal-Stress Analysis with no Pre-stress (contd.)</a:t>
            </a:r>
            <a:endParaRPr lang="en-US" sz="2600" dirty="0"/>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e 3">
            <a:extLst>
              <a:ext uri="{FF2B5EF4-FFF2-40B4-BE49-F238E27FC236}">
                <a16:creationId xmlns:a16="http://schemas.microsoft.com/office/drawing/2014/main" id="{F8138A6E-B434-4EA9-964B-A78B06F89A39}"/>
              </a:ext>
            </a:extLst>
          </p:cNvPr>
          <p:cNvGraphicFramePr>
            <a:graphicFrameLocks noGrp="1"/>
          </p:cNvGraphicFramePr>
          <p:nvPr>
            <p:extLst>
              <p:ext uri="{D42A27DB-BD31-4B8C-83A1-F6EECF244321}">
                <p14:modId xmlns:p14="http://schemas.microsoft.com/office/powerpoint/2010/main" val="2222856972"/>
              </p:ext>
            </p:extLst>
          </p:nvPr>
        </p:nvGraphicFramePr>
        <p:xfrm>
          <a:off x="228599" y="939384"/>
          <a:ext cx="8686800" cy="5185545"/>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267979">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47893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Minimum Principal Stress in Graphite: </a:t>
                      </a:r>
                      <a:r>
                        <a:rPr lang="en-US" sz="1600" b="1" dirty="0"/>
                        <a:t>-1.39 MPa</a:t>
                      </a:r>
                    </a:p>
                    <a:p>
                      <a:endParaRPr lang="en-US" sz="1600" b="1" dirty="0"/>
                    </a:p>
                    <a:p>
                      <a:endParaRPr lang="en-US" sz="1600" b="1" dirty="0"/>
                    </a:p>
                    <a:p>
                      <a:endParaRPr lang="en-US" sz="1600" b="1" dirty="0"/>
                    </a:p>
                    <a:p>
                      <a:endParaRPr lang="en-US" sz="1600" b="1" dirty="0"/>
                    </a:p>
                    <a:p>
                      <a:endParaRPr lang="en-US" sz="1600" b="1" dirty="0"/>
                    </a:p>
                    <a:p>
                      <a:endParaRPr lang="en-US" sz="1600"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Maximum Von-Mises Stress in Aluminum: </a:t>
                      </a:r>
                      <a:r>
                        <a:rPr lang="en-US" sz="1600" b="1" dirty="0"/>
                        <a:t>22.3 MPa</a:t>
                      </a:r>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Minimum Principal Stress in Graphite: </a:t>
                      </a:r>
                      <a:r>
                        <a:rPr lang="en-US" sz="1600" b="1" dirty="0"/>
                        <a:t>-2.21 MPa</a:t>
                      </a:r>
                    </a:p>
                    <a:p>
                      <a:endParaRPr lang="en-US" dirty="0"/>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t>Maximum Von-Mises Stress in Aluminum: </a:t>
                      </a:r>
                      <a:r>
                        <a:rPr lang="en-US" sz="1800" b="1" dirty="0"/>
                        <a:t>46.5 MPa</a:t>
                      </a:r>
                    </a:p>
                    <a:p>
                      <a:endParaRPr lang="en-US" dirty="0"/>
                    </a:p>
                  </a:txBody>
                  <a:tcPr/>
                </a:tc>
                <a:extLst>
                  <a:ext uri="{0D108BD9-81ED-4DB2-BD59-A6C34878D82A}">
                    <a16:rowId xmlns:a16="http://schemas.microsoft.com/office/drawing/2014/main" val="2896810426"/>
                  </a:ext>
                </a:extLst>
              </a:tr>
            </a:tbl>
          </a:graphicData>
        </a:graphic>
      </p:graphicFrame>
      <p:pic>
        <p:nvPicPr>
          <p:cNvPr id="15" name="Picture 14">
            <a:extLst>
              <a:ext uri="{FF2B5EF4-FFF2-40B4-BE49-F238E27FC236}">
                <a16:creationId xmlns:a16="http://schemas.microsoft.com/office/drawing/2014/main" id="{E14F6D25-DDFB-4459-A352-0A463EEAF9A1}"/>
              </a:ext>
            </a:extLst>
          </p:cNvPr>
          <p:cNvPicPr/>
          <p:nvPr/>
        </p:nvPicPr>
        <p:blipFill>
          <a:blip r:embed="rId2"/>
          <a:stretch>
            <a:fillRect/>
          </a:stretch>
        </p:blipFill>
        <p:spPr>
          <a:xfrm>
            <a:off x="807868" y="1740444"/>
            <a:ext cx="2617509" cy="1791712"/>
          </a:xfrm>
          <a:prstGeom prst="rect">
            <a:avLst/>
          </a:prstGeom>
        </p:spPr>
      </p:pic>
      <p:pic>
        <p:nvPicPr>
          <p:cNvPr id="21" name="Picture 20">
            <a:extLst>
              <a:ext uri="{FF2B5EF4-FFF2-40B4-BE49-F238E27FC236}">
                <a16:creationId xmlns:a16="http://schemas.microsoft.com/office/drawing/2014/main" id="{FFC5C4B5-ACEB-4194-A062-32989A7F2067}"/>
              </a:ext>
            </a:extLst>
          </p:cNvPr>
          <p:cNvPicPr/>
          <p:nvPr/>
        </p:nvPicPr>
        <p:blipFill>
          <a:blip r:embed="rId3"/>
          <a:stretch>
            <a:fillRect/>
          </a:stretch>
        </p:blipFill>
        <p:spPr>
          <a:xfrm>
            <a:off x="5264051" y="1640757"/>
            <a:ext cx="2806491" cy="2039605"/>
          </a:xfrm>
          <a:prstGeom prst="rect">
            <a:avLst/>
          </a:prstGeom>
        </p:spPr>
      </p:pic>
      <p:sp>
        <p:nvSpPr>
          <p:cNvPr id="2" name="Date Placeholder 1">
            <a:extLst>
              <a:ext uri="{FF2B5EF4-FFF2-40B4-BE49-F238E27FC236}">
                <a16:creationId xmlns:a16="http://schemas.microsoft.com/office/drawing/2014/main" id="{6B552C8F-DA39-47F3-BF0C-6D3E68091AA1}"/>
              </a:ext>
            </a:extLst>
          </p:cNvPr>
          <p:cNvSpPr>
            <a:spLocks noGrp="1"/>
          </p:cNvSpPr>
          <p:nvPr>
            <p:ph type="dt" sz="half" idx="2"/>
          </p:nvPr>
        </p:nvSpPr>
        <p:spPr/>
        <p:txBody>
          <a:bodyPr/>
          <a:lstStyle/>
          <a:p>
            <a:pPr>
              <a:defRPr/>
            </a:pPr>
            <a:fld id="{A48E5AAD-4179-4939-80D8-D7A97D2BE17E}" type="datetime1">
              <a:rPr lang="en-US" smtClean="0"/>
              <a:t>5/18/2021</a:t>
            </a:fld>
            <a:endParaRPr lang="en-US" dirty="0"/>
          </a:p>
        </p:txBody>
      </p:sp>
      <p:sp>
        <p:nvSpPr>
          <p:cNvPr id="3" name="Slide Number Placeholder 2">
            <a:extLst>
              <a:ext uri="{FF2B5EF4-FFF2-40B4-BE49-F238E27FC236}">
                <a16:creationId xmlns:a16="http://schemas.microsoft.com/office/drawing/2014/main" id="{43F6F350-E06F-48B6-A19E-7CB084AEE319}"/>
              </a:ext>
            </a:extLst>
          </p:cNvPr>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pic>
        <p:nvPicPr>
          <p:cNvPr id="16" name="Picture 15">
            <a:extLst>
              <a:ext uri="{FF2B5EF4-FFF2-40B4-BE49-F238E27FC236}">
                <a16:creationId xmlns:a16="http://schemas.microsoft.com/office/drawing/2014/main" id="{C2D1D078-57EF-461B-B8DA-C3B232E1E852}"/>
              </a:ext>
            </a:extLst>
          </p:cNvPr>
          <p:cNvPicPr/>
          <p:nvPr/>
        </p:nvPicPr>
        <p:blipFill>
          <a:blip r:embed="rId4"/>
          <a:stretch>
            <a:fillRect/>
          </a:stretch>
        </p:blipFill>
        <p:spPr>
          <a:xfrm>
            <a:off x="807868" y="4192686"/>
            <a:ext cx="2941320" cy="1725930"/>
          </a:xfrm>
          <a:prstGeom prst="rect">
            <a:avLst/>
          </a:prstGeom>
        </p:spPr>
      </p:pic>
      <p:pic>
        <p:nvPicPr>
          <p:cNvPr id="17" name="Picture 16">
            <a:extLst>
              <a:ext uri="{FF2B5EF4-FFF2-40B4-BE49-F238E27FC236}">
                <a16:creationId xmlns:a16="http://schemas.microsoft.com/office/drawing/2014/main" id="{10AA70BE-AA44-4391-A698-D55056C2BAB8}"/>
              </a:ext>
            </a:extLst>
          </p:cNvPr>
          <p:cNvPicPr/>
          <p:nvPr/>
        </p:nvPicPr>
        <p:blipFill>
          <a:blip r:embed="rId5"/>
          <a:stretch>
            <a:fillRect/>
          </a:stretch>
        </p:blipFill>
        <p:spPr>
          <a:xfrm>
            <a:off x="5082356" y="4120931"/>
            <a:ext cx="2903220" cy="1869440"/>
          </a:xfrm>
          <a:prstGeom prst="rect">
            <a:avLst/>
          </a:prstGeom>
        </p:spPr>
      </p:pic>
    </p:spTree>
    <p:extLst>
      <p:ext uri="{BB962C8B-B14F-4D97-AF65-F5344CB8AC3E}">
        <p14:creationId xmlns:p14="http://schemas.microsoft.com/office/powerpoint/2010/main" val="2356899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Nomenclature</a:t>
            </a:r>
          </a:p>
        </p:txBody>
      </p:sp>
      <p:sp>
        <p:nvSpPr>
          <p:cNvPr id="17" name="TextBox 16">
            <a:extLst>
              <a:ext uri="{FF2B5EF4-FFF2-40B4-BE49-F238E27FC236}">
                <a16:creationId xmlns:a16="http://schemas.microsoft.com/office/drawing/2014/main" id="{4C9DC28A-E671-407F-B4EA-70D252CB34A1}"/>
              </a:ext>
            </a:extLst>
          </p:cNvPr>
          <p:cNvSpPr txBox="1"/>
          <p:nvPr/>
        </p:nvSpPr>
        <p:spPr>
          <a:xfrm>
            <a:off x="228598" y="2806647"/>
            <a:ext cx="8672513" cy="3693319"/>
          </a:xfrm>
          <a:prstGeom prst="rect">
            <a:avLst/>
          </a:prstGeom>
          <a:noFill/>
        </p:spPr>
        <p:txBody>
          <a:bodyPr wrap="square" rtlCol="0">
            <a:spAutoFit/>
          </a:bodyPr>
          <a:lstStyle/>
          <a:p>
            <a:r>
              <a:rPr lang="en-US" sz="1800" b="1" dirty="0">
                <a:solidFill>
                  <a:schemeClr val="accent6">
                    <a:lumMod val="50000"/>
                  </a:schemeClr>
                </a:solidFill>
                <a:latin typeface="Helvetica" panose="020B0604020202020204" pitchFamily="34" charset="0"/>
                <a:cs typeface="Helvetica" panose="020B0604020202020204" pitchFamily="34" charset="0"/>
              </a:rPr>
              <a:t>Nomenclature:</a:t>
            </a:r>
          </a:p>
          <a:p>
            <a:endParaRPr lang="en-US" sz="1800" dirty="0">
              <a:solidFill>
                <a:schemeClr val="accent6">
                  <a:lumMod val="50000"/>
                </a:schemeClr>
              </a:solidFill>
            </a:endParaRPr>
          </a:p>
          <a:p>
            <a:pPr marL="285750" indent="-285750">
              <a:buFont typeface="Arial" panose="020B0604020202020204" pitchFamily="34" charset="0"/>
              <a:buChar char="•"/>
            </a:pPr>
            <a:r>
              <a:rPr lang="en-US" sz="1800" b="1" dirty="0">
                <a:solidFill>
                  <a:schemeClr val="accent6">
                    <a:lumMod val="50000"/>
                  </a:schemeClr>
                </a:solidFill>
              </a:rPr>
              <a:t>2 kW </a:t>
            </a:r>
            <a:r>
              <a:rPr lang="en-US" sz="1800" dirty="0">
                <a:solidFill>
                  <a:schemeClr val="accent6">
                    <a:lumMod val="50000"/>
                  </a:schemeClr>
                </a:solidFill>
              </a:rPr>
              <a:t>refers to an actual average beam power of 1.13 kW at a beam energy of 1 GeV. All analyses have been performed for the 2 kW data and will be referred to as such throughout these slides.</a:t>
            </a:r>
          </a:p>
          <a:p>
            <a:endParaRPr lang="en-US" sz="1800" dirty="0">
              <a:solidFill>
                <a:schemeClr val="accent6">
                  <a:lumMod val="50000"/>
                </a:schemeClr>
              </a:solidFill>
            </a:endParaRPr>
          </a:p>
          <a:p>
            <a:pPr marL="285750" indent="-285750">
              <a:buFont typeface="Arial" panose="020B0604020202020204" pitchFamily="34" charset="0"/>
              <a:buChar char="•"/>
            </a:pPr>
            <a:r>
              <a:rPr lang="en-US" sz="1800" b="1" dirty="0">
                <a:solidFill>
                  <a:schemeClr val="accent6">
                    <a:lumMod val="50000"/>
                  </a:schemeClr>
                </a:solidFill>
              </a:rPr>
              <a:t>400 W</a:t>
            </a:r>
            <a:r>
              <a:rPr lang="en-US" sz="1800" dirty="0">
                <a:solidFill>
                  <a:schemeClr val="accent6">
                    <a:lumMod val="50000"/>
                  </a:schemeClr>
                </a:solidFill>
              </a:rPr>
              <a:t> refers to an actual average beam power of the 190 W at a beam energy of 177 MeV. All analyses have been performed for the 400 W data and will be referred to as such throughout these slides.</a:t>
            </a:r>
          </a:p>
          <a:p>
            <a:endParaRPr lang="en-US" sz="1800" dirty="0">
              <a:solidFill>
                <a:schemeClr val="accent6">
                  <a:lumMod val="50000"/>
                </a:schemeClr>
              </a:solidFill>
            </a:endParaRPr>
          </a:p>
          <a:p>
            <a:pPr marL="285750" indent="-285750">
              <a:buFont typeface="Arial" panose="020B0604020202020204" pitchFamily="34" charset="0"/>
              <a:buChar char="•"/>
            </a:pPr>
            <a:r>
              <a:rPr lang="en-US" sz="1800" dirty="0">
                <a:solidFill>
                  <a:schemeClr val="accent6">
                    <a:lumMod val="50000"/>
                  </a:schemeClr>
                </a:solidFill>
              </a:rPr>
              <a:t>The absorbers are also referred to as </a:t>
            </a:r>
            <a:r>
              <a:rPr lang="en-US" sz="1800" dirty="0">
                <a:solidFill>
                  <a:srgbClr val="FF0000"/>
                </a:solidFill>
              </a:rPr>
              <a:t>“Straight Ahead Dump”, “Straight Ahead Absorber”, “Portable Absorber” and “Commissioning Absorber” </a:t>
            </a:r>
          </a:p>
          <a:p>
            <a:endParaRPr lang="en-US" sz="1800" dirty="0">
              <a:solidFill>
                <a:schemeClr val="accent6">
                  <a:lumMod val="50000"/>
                </a:schemeClr>
              </a:solidFill>
            </a:endParaRPr>
          </a:p>
        </p:txBody>
      </p:sp>
      <p:graphicFrame>
        <p:nvGraphicFramePr>
          <p:cNvPr id="14" name="Table 14">
            <a:extLst>
              <a:ext uri="{FF2B5EF4-FFF2-40B4-BE49-F238E27FC236}">
                <a16:creationId xmlns:a16="http://schemas.microsoft.com/office/drawing/2014/main" id="{F1821241-6388-4C53-9075-C9CBBFEA36D3}"/>
              </a:ext>
            </a:extLst>
          </p:cNvPr>
          <p:cNvGraphicFramePr>
            <a:graphicFrameLocks noGrp="1"/>
          </p:cNvGraphicFramePr>
          <p:nvPr>
            <p:ph idx="1"/>
            <p:extLst>
              <p:ext uri="{D42A27DB-BD31-4B8C-83A1-F6EECF244321}">
                <p14:modId xmlns:p14="http://schemas.microsoft.com/office/powerpoint/2010/main" val="1072147739"/>
              </p:ext>
            </p:extLst>
          </p:nvPr>
        </p:nvGraphicFramePr>
        <p:xfrm>
          <a:off x="228600" y="1099933"/>
          <a:ext cx="8672512" cy="1264229"/>
        </p:xfrm>
        <a:graphic>
          <a:graphicData uri="http://schemas.openxmlformats.org/drawingml/2006/table">
            <a:tbl>
              <a:tblPr firstRow="1" bandRow="1">
                <a:tableStyleId>{5940675A-B579-460E-94D1-54222C63F5DA}</a:tableStyleId>
              </a:tblPr>
              <a:tblGrid>
                <a:gridCol w="1758832">
                  <a:extLst>
                    <a:ext uri="{9D8B030D-6E8A-4147-A177-3AD203B41FA5}">
                      <a16:colId xmlns:a16="http://schemas.microsoft.com/office/drawing/2014/main" val="3577713607"/>
                    </a:ext>
                  </a:extLst>
                </a:gridCol>
                <a:gridCol w="3456840">
                  <a:extLst>
                    <a:ext uri="{9D8B030D-6E8A-4147-A177-3AD203B41FA5}">
                      <a16:colId xmlns:a16="http://schemas.microsoft.com/office/drawing/2014/main" val="461627312"/>
                    </a:ext>
                  </a:extLst>
                </a:gridCol>
                <a:gridCol w="3456840">
                  <a:extLst>
                    <a:ext uri="{9D8B030D-6E8A-4147-A177-3AD203B41FA5}">
                      <a16:colId xmlns:a16="http://schemas.microsoft.com/office/drawing/2014/main" val="3849174878"/>
                    </a:ext>
                  </a:extLst>
                </a:gridCol>
              </a:tblGrid>
              <a:tr h="453659">
                <a:tc>
                  <a:txBody>
                    <a:bodyPr/>
                    <a:lstStyle/>
                    <a:p>
                      <a:pPr algn="ctr"/>
                      <a:r>
                        <a:rPr lang="en-US" b="1" dirty="0"/>
                        <a:t>Beam Energy</a:t>
                      </a:r>
                    </a:p>
                  </a:txBody>
                  <a:tcPr/>
                </a:tc>
                <a:tc>
                  <a:txBody>
                    <a:bodyPr/>
                    <a:lstStyle/>
                    <a:p>
                      <a:pPr algn="ctr"/>
                      <a:r>
                        <a:rPr lang="en-US" b="1" dirty="0"/>
                        <a:t>Actual Average Beam Power</a:t>
                      </a:r>
                    </a:p>
                  </a:txBody>
                  <a:tcPr/>
                </a:tc>
                <a:tc>
                  <a:txBody>
                    <a:bodyPr/>
                    <a:lstStyle/>
                    <a:p>
                      <a:pPr algn="ctr"/>
                      <a:r>
                        <a:rPr lang="en-US" b="1" dirty="0"/>
                        <a:t>Beam Power used in Simulations </a:t>
                      </a:r>
                    </a:p>
                  </a:txBody>
                  <a:tcPr/>
                </a:tc>
                <a:extLst>
                  <a:ext uri="{0D108BD9-81ED-4DB2-BD59-A6C34878D82A}">
                    <a16:rowId xmlns:a16="http://schemas.microsoft.com/office/drawing/2014/main" val="1124312530"/>
                  </a:ext>
                </a:extLst>
              </a:tr>
              <a:tr h="405285">
                <a:tc>
                  <a:txBody>
                    <a:bodyPr/>
                    <a:lstStyle/>
                    <a:p>
                      <a:pPr algn="ctr"/>
                      <a:r>
                        <a:rPr lang="en-US" dirty="0"/>
                        <a:t>177 MeV </a:t>
                      </a:r>
                    </a:p>
                  </a:txBody>
                  <a:tcPr/>
                </a:tc>
                <a:tc>
                  <a:txBody>
                    <a:bodyPr/>
                    <a:lstStyle/>
                    <a:p>
                      <a:pPr algn="ctr"/>
                      <a:r>
                        <a:rPr lang="en-US" dirty="0"/>
                        <a:t>190 W</a:t>
                      </a:r>
                    </a:p>
                  </a:txBody>
                  <a:tcPr/>
                </a:tc>
                <a:tc>
                  <a:txBody>
                    <a:bodyPr/>
                    <a:lstStyle/>
                    <a:p>
                      <a:pPr algn="ctr"/>
                      <a:r>
                        <a:rPr lang="en-US" dirty="0"/>
                        <a:t>400 W</a:t>
                      </a:r>
                    </a:p>
                  </a:txBody>
                  <a:tcPr/>
                </a:tc>
                <a:extLst>
                  <a:ext uri="{0D108BD9-81ED-4DB2-BD59-A6C34878D82A}">
                    <a16:rowId xmlns:a16="http://schemas.microsoft.com/office/drawing/2014/main" val="2487724954"/>
                  </a:ext>
                </a:extLst>
              </a:tr>
              <a:tr h="405285">
                <a:tc>
                  <a:txBody>
                    <a:bodyPr/>
                    <a:lstStyle/>
                    <a:p>
                      <a:pPr algn="ctr"/>
                      <a:r>
                        <a:rPr lang="en-US" dirty="0"/>
                        <a:t>1 GeV</a:t>
                      </a:r>
                    </a:p>
                  </a:txBody>
                  <a:tcPr/>
                </a:tc>
                <a:tc>
                  <a:txBody>
                    <a:bodyPr/>
                    <a:lstStyle/>
                    <a:p>
                      <a:pPr algn="ctr"/>
                      <a:r>
                        <a:rPr lang="en-US" dirty="0"/>
                        <a:t>1.13 kW</a:t>
                      </a:r>
                    </a:p>
                  </a:txBody>
                  <a:tcPr/>
                </a:tc>
                <a:tc>
                  <a:txBody>
                    <a:bodyPr/>
                    <a:lstStyle/>
                    <a:p>
                      <a:pPr algn="ctr"/>
                      <a:r>
                        <a:rPr lang="en-US" dirty="0"/>
                        <a:t>2 kW</a:t>
                      </a:r>
                    </a:p>
                  </a:txBody>
                  <a:tcPr/>
                </a:tc>
                <a:extLst>
                  <a:ext uri="{0D108BD9-81ED-4DB2-BD59-A6C34878D82A}">
                    <a16:rowId xmlns:a16="http://schemas.microsoft.com/office/drawing/2014/main" val="3331332325"/>
                  </a:ext>
                </a:extLst>
              </a:tr>
            </a:tbl>
          </a:graphicData>
        </a:graphic>
      </p:graphicFrame>
      <p:sp>
        <p:nvSpPr>
          <p:cNvPr id="2" name="Date Placeholder 1">
            <a:extLst>
              <a:ext uri="{FF2B5EF4-FFF2-40B4-BE49-F238E27FC236}">
                <a16:creationId xmlns:a16="http://schemas.microsoft.com/office/drawing/2014/main" id="{202DD027-D776-4ACE-9734-B193018A6B7E}"/>
              </a:ext>
            </a:extLst>
          </p:cNvPr>
          <p:cNvSpPr>
            <a:spLocks noGrp="1"/>
          </p:cNvSpPr>
          <p:nvPr>
            <p:ph type="dt" sz="half" idx="2"/>
          </p:nvPr>
        </p:nvSpPr>
        <p:spPr/>
        <p:txBody>
          <a:bodyPr/>
          <a:lstStyle/>
          <a:p>
            <a:pPr>
              <a:defRPr/>
            </a:pPr>
            <a:fld id="{1F26653A-80D9-4A39-9E2F-D353EC0A841D}" type="datetime1">
              <a:rPr lang="en-US" smtClean="0"/>
              <a:t>5/18/2021</a:t>
            </a:fld>
            <a:endParaRPr lang="en-US" dirty="0"/>
          </a:p>
        </p:txBody>
      </p:sp>
      <p:sp>
        <p:nvSpPr>
          <p:cNvPr id="3" name="Slide Number Placeholder 2">
            <a:extLst>
              <a:ext uri="{FF2B5EF4-FFF2-40B4-BE49-F238E27FC236}">
                <a16:creationId xmlns:a16="http://schemas.microsoft.com/office/drawing/2014/main" id="{616955DD-1A41-486A-922D-EE3D577C98C2}"/>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3096417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42451"/>
            <a:ext cx="9144000" cy="870012"/>
          </a:xfrm>
        </p:spPr>
        <p:txBody>
          <a:bodyPr/>
          <a:lstStyle/>
          <a:p>
            <a:pPr algn="ctr"/>
            <a:r>
              <a:rPr lang="en-US" dirty="0"/>
              <a:t>Thermal-Stress Analysis with no Pre-stress (contd.)</a:t>
            </a:r>
            <a:endParaRPr lang="en-US" sz="2600" dirty="0"/>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e 3">
            <a:extLst>
              <a:ext uri="{FF2B5EF4-FFF2-40B4-BE49-F238E27FC236}">
                <a16:creationId xmlns:a16="http://schemas.microsoft.com/office/drawing/2014/main" id="{F8138A6E-B434-4EA9-964B-A78B06F89A39}"/>
              </a:ext>
            </a:extLst>
          </p:cNvPr>
          <p:cNvGraphicFramePr>
            <a:graphicFrameLocks noGrp="1"/>
          </p:cNvGraphicFramePr>
          <p:nvPr>
            <p:extLst>
              <p:ext uri="{D42A27DB-BD31-4B8C-83A1-F6EECF244321}">
                <p14:modId xmlns:p14="http://schemas.microsoft.com/office/powerpoint/2010/main" val="3883437608"/>
              </p:ext>
            </p:extLst>
          </p:nvPr>
        </p:nvGraphicFramePr>
        <p:xfrm>
          <a:off x="228599" y="939384"/>
          <a:ext cx="8686800" cy="5185545"/>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1286523411"/>
                    </a:ext>
                  </a:extLst>
                </a:gridCol>
                <a:gridCol w="4343400">
                  <a:extLst>
                    <a:ext uri="{9D8B030D-6E8A-4147-A177-3AD203B41FA5}">
                      <a16:colId xmlns:a16="http://schemas.microsoft.com/office/drawing/2014/main" val="682984314"/>
                    </a:ext>
                  </a:extLst>
                </a:gridCol>
              </a:tblGrid>
              <a:tr h="267979">
                <a:tc>
                  <a:txBody>
                    <a:bodyPr/>
                    <a:lstStyle/>
                    <a:p>
                      <a:pPr algn="ctr"/>
                      <a:r>
                        <a:rPr lang="en-US" sz="2000" b="1" dirty="0">
                          <a:solidFill>
                            <a:schemeClr val="accent6">
                              <a:lumMod val="50000"/>
                            </a:schemeClr>
                          </a:solidFill>
                        </a:rPr>
                        <a:t>400 W Results</a:t>
                      </a:r>
                    </a:p>
                  </a:txBody>
                  <a:tcPr/>
                </a:tc>
                <a:tc>
                  <a:txBody>
                    <a:bodyPr/>
                    <a:lstStyle/>
                    <a:p>
                      <a:pPr algn="ctr"/>
                      <a:r>
                        <a:rPr lang="en-US" sz="2000" b="1" dirty="0">
                          <a:solidFill>
                            <a:schemeClr val="accent6">
                              <a:lumMod val="50000"/>
                            </a:schemeClr>
                          </a:solidFill>
                        </a:rPr>
                        <a:t>2 kW Results</a:t>
                      </a:r>
                    </a:p>
                  </a:txBody>
                  <a:tcPr/>
                </a:tc>
                <a:extLst>
                  <a:ext uri="{0D108BD9-81ED-4DB2-BD59-A6C34878D82A}">
                    <a16:rowId xmlns:a16="http://schemas.microsoft.com/office/drawing/2014/main" val="765946420"/>
                  </a:ext>
                </a:extLst>
              </a:tr>
              <a:tr h="47893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Mohr-Coulomb Criteria for Graphite Core: Max. of </a:t>
                      </a:r>
                      <a:r>
                        <a:rPr lang="en-US" sz="1600" b="1" kern="1200" dirty="0">
                          <a:solidFill>
                            <a:schemeClr val="tx1"/>
                          </a:solidFill>
                          <a:effectLst/>
                          <a:latin typeface="+mn-lt"/>
                          <a:ea typeface="+mn-ea"/>
                          <a:cs typeface="+mn-cs"/>
                        </a:rPr>
                        <a:t>0.066</a:t>
                      </a:r>
                    </a:p>
                    <a:p>
                      <a:endParaRPr lang="en-US" sz="1600" b="1" dirty="0"/>
                    </a:p>
                    <a:p>
                      <a:endParaRPr lang="en-US" sz="1600" b="1" dirty="0"/>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Mohr-Coulomb Criteria for Graphite Core: Max. of </a:t>
                      </a:r>
                      <a:r>
                        <a:rPr lang="en-US" sz="1600" b="1" kern="1200" dirty="0">
                          <a:solidFill>
                            <a:schemeClr val="tx1"/>
                          </a:solidFill>
                          <a:effectLst/>
                          <a:latin typeface="+mn-lt"/>
                          <a:ea typeface="+mn-ea"/>
                          <a:cs typeface="+mn-cs"/>
                        </a:rPr>
                        <a:t>0.2</a:t>
                      </a:r>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2896810426"/>
                  </a:ext>
                </a:extLst>
              </a:tr>
            </a:tbl>
          </a:graphicData>
        </a:graphic>
      </p:graphicFrame>
      <p:pic>
        <p:nvPicPr>
          <p:cNvPr id="17" name="Picture 16">
            <a:extLst>
              <a:ext uri="{FF2B5EF4-FFF2-40B4-BE49-F238E27FC236}">
                <a16:creationId xmlns:a16="http://schemas.microsoft.com/office/drawing/2014/main" id="{AA461F85-F01D-49CD-9922-511D6A19EEF2}"/>
              </a:ext>
            </a:extLst>
          </p:cNvPr>
          <p:cNvPicPr/>
          <p:nvPr/>
        </p:nvPicPr>
        <p:blipFill>
          <a:blip r:embed="rId2"/>
          <a:stretch>
            <a:fillRect/>
          </a:stretch>
        </p:blipFill>
        <p:spPr>
          <a:xfrm>
            <a:off x="809902" y="1952272"/>
            <a:ext cx="2552700" cy="1755140"/>
          </a:xfrm>
          <a:prstGeom prst="rect">
            <a:avLst/>
          </a:prstGeom>
        </p:spPr>
      </p:pic>
      <p:pic>
        <p:nvPicPr>
          <p:cNvPr id="18" name="Picture 17">
            <a:extLst>
              <a:ext uri="{FF2B5EF4-FFF2-40B4-BE49-F238E27FC236}">
                <a16:creationId xmlns:a16="http://schemas.microsoft.com/office/drawing/2014/main" id="{63F55AA3-2E8F-473B-AB59-BF3F5F5A5137}"/>
              </a:ext>
            </a:extLst>
          </p:cNvPr>
          <p:cNvPicPr/>
          <p:nvPr/>
        </p:nvPicPr>
        <p:blipFill>
          <a:blip r:embed="rId3"/>
          <a:stretch>
            <a:fillRect/>
          </a:stretch>
        </p:blipFill>
        <p:spPr>
          <a:xfrm>
            <a:off x="5260657" y="2100399"/>
            <a:ext cx="2512695" cy="1767840"/>
          </a:xfrm>
          <a:prstGeom prst="rect">
            <a:avLst/>
          </a:prstGeom>
        </p:spPr>
      </p:pic>
      <p:sp>
        <p:nvSpPr>
          <p:cNvPr id="2" name="Date Placeholder 1">
            <a:extLst>
              <a:ext uri="{FF2B5EF4-FFF2-40B4-BE49-F238E27FC236}">
                <a16:creationId xmlns:a16="http://schemas.microsoft.com/office/drawing/2014/main" id="{AA7A2659-642C-47CB-B629-F2CC1C0D3959}"/>
              </a:ext>
            </a:extLst>
          </p:cNvPr>
          <p:cNvSpPr>
            <a:spLocks noGrp="1"/>
          </p:cNvSpPr>
          <p:nvPr>
            <p:ph type="dt" sz="half" idx="2"/>
          </p:nvPr>
        </p:nvSpPr>
        <p:spPr/>
        <p:txBody>
          <a:bodyPr/>
          <a:lstStyle/>
          <a:p>
            <a:pPr>
              <a:defRPr/>
            </a:pPr>
            <a:fld id="{FA6EBD57-CD29-4B56-A77C-357BA6AF2C7F}" type="datetime1">
              <a:rPr lang="en-US" smtClean="0"/>
              <a:t>5/18/2021</a:t>
            </a:fld>
            <a:endParaRPr lang="en-US" dirty="0"/>
          </a:p>
        </p:txBody>
      </p:sp>
      <p:sp>
        <p:nvSpPr>
          <p:cNvPr id="3" name="Slide Number Placeholder 2">
            <a:extLst>
              <a:ext uri="{FF2B5EF4-FFF2-40B4-BE49-F238E27FC236}">
                <a16:creationId xmlns:a16="http://schemas.microsoft.com/office/drawing/2014/main" id="{6E47D26C-FA48-4805-94EA-A8DA04B8F1CA}"/>
              </a:ext>
            </a:extLst>
          </p:cNvPr>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Tree>
    <p:extLst>
      <p:ext uri="{BB962C8B-B14F-4D97-AF65-F5344CB8AC3E}">
        <p14:creationId xmlns:p14="http://schemas.microsoft.com/office/powerpoint/2010/main" val="2229685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42451"/>
            <a:ext cx="9144000" cy="870012"/>
          </a:xfrm>
        </p:spPr>
        <p:txBody>
          <a:bodyPr/>
          <a:lstStyle/>
          <a:p>
            <a:pPr algn="ctr"/>
            <a:r>
              <a:rPr lang="en-US" dirty="0"/>
              <a:t>Thermal-Stress Analysis with no Pre-stress (contd.)</a:t>
            </a:r>
            <a:endParaRPr lang="en-US" sz="2600" dirty="0"/>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289FB7C-3BDB-4709-844D-9AAA04A385AA}"/>
              </a:ext>
            </a:extLst>
          </p:cNvPr>
          <p:cNvGraphicFramePr>
            <a:graphicFrameLocks noGrp="1"/>
          </p:cNvGraphicFramePr>
          <p:nvPr>
            <p:extLst>
              <p:ext uri="{D42A27DB-BD31-4B8C-83A1-F6EECF244321}">
                <p14:modId xmlns:p14="http://schemas.microsoft.com/office/powerpoint/2010/main" val="193068818"/>
              </p:ext>
            </p:extLst>
          </p:nvPr>
        </p:nvGraphicFramePr>
        <p:xfrm>
          <a:off x="275208" y="870011"/>
          <a:ext cx="8717874" cy="4811684"/>
        </p:xfrm>
        <a:graphic>
          <a:graphicData uri="http://schemas.openxmlformats.org/drawingml/2006/table">
            <a:tbl>
              <a:tblPr firstRow="1" firstCol="1" bandRow="1"/>
              <a:tblGrid>
                <a:gridCol w="1284278">
                  <a:extLst>
                    <a:ext uri="{9D8B030D-6E8A-4147-A177-3AD203B41FA5}">
                      <a16:colId xmlns:a16="http://schemas.microsoft.com/office/drawing/2014/main" val="4127568348"/>
                    </a:ext>
                  </a:extLst>
                </a:gridCol>
                <a:gridCol w="1284278">
                  <a:extLst>
                    <a:ext uri="{9D8B030D-6E8A-4147-A177-3AD203B41FA5}">
                      <a16:colId xmlns:a16="http://schemas.microsoft.com/office/drawing/2014/main" val="2695921242"/>
                    </a:ext>
                  </a:extLst>
                </a:gridCol>
                <a:gridCol w="1165101">
                  <a:extLst>
                    <a:ext uri="{9D8B030D-6E8A-4147-A177-3AD203B41FA5}">
                      <a16:colId xmlns:a16="http://schemas.microsoft.com/office/drawing/2014/main" val="1549596113"/>
                    </a:ext>
                  </a:extLst>
                </a:gridCol>
                <a:gridCol w="1165101">
                  <a:extLst>
                    <a:ext uri="{9D8B030D-6E8A-4147-A177-3AD203B41FA5}">
                      <a16:colId xmlns:a16="http://schemas.microsoft.com/office/drawing/2014/main" val="869032837"/>
                    </a:ext>
                  </a:extLst>
                </a:gridCol>
                <a:gridCol w="1165885">
                  <a:extLst>
                    <a:ext uri="{9D8B030D-6E8A-4147-A177-3AD203B41FA5}">
                      <a16:colId xmlns:a16="http://schemas.microsoft.com/office/drawing/2014/main" val="2296222583"/>
                    </a:ext>
                  </a:extLst>
                </a:gridCol>
                <a:gridCol w="1165885">
                  <a:extLst>
                    <a:ext uri="{9D8B030D-6E8A-4147-A177-3AD203B41FA5}">
                      <a16:colId xmlns:a16="http://schemas.microsoft.com/office/drawing/2014/main" val="195009293"/>
                    </a:ext>
                  </a:extLst>
                </a:gridCol>
                <a:gridCol w="1487346">
                  <a:extLst>
                    <a:ext uri="{9D8B030D-6E8A-4147-A177-3AD203B41FA5}">
                      <a16:colId xmlns:a16="http://schemas.microsoft.com/office/drawing/2014/main" val="2585400803"/>
                    </a:ext>
                  </a:extLst>
                </a:gridCol>
              </a:tblGrid>
              <a:tr h="499825">
                <a:tc rowSpan="2" gridSpan="2">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Component</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hMerge="1">
                  <a:txBody>
                    <a:bodyPr/>
                    <a:lstStyle/>
                    <a:p>
                      <a:endParaRPr lang="en-US"/>
                    </a:p>
                  </a:txBody>
                  <a:tcPr/>
                </a:tc>
                <a:tc gridSpan="2">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400 W case</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2 kW case</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US"/>
                    </a:p>
                  </a:txBody>
                  <a:tcPr/>
                </a:tc>
                <a:tc rowSpan="2">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Allowables</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76901751"/>
                  </a:ext>
                </a:extLst>
              </a:tr>
              <a:tr h="999650">
                <a:tc gridSpan="2" vMerge="1">
                  <a:txBody>
                    <a:bodyPr/>
                    <a:lstStyle/>
                    <a:p>
                      <a:endParaRPr lang="en-US"/>
                    </a:p>
                  </a:txBody>
                  <a:tcPr/>
                </a:tc>
                <a:tc hMerge="1" vMerge="1">
                  <a:txBody>
                    <a:bodyPr/>
                    <a:lstStyle/>
                    <a:p>
                      <a:endParaRPr lang="en-US"/>
                    </a:p>
                  </a:txBody>
                  <a:tcPr/>
                </a:tc>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4 hours of continuous operation</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100 hours of continuous operation</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4 hours of continuous operation</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100 hours continuous of operation</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514031596"/>
                  </a:ext>
                </a:extLst>
              </a:tr>
              <a:tr h="749737">
                <a:tc rowSpan="2">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Graphite</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Maximum Principal Stress in MPa</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2.71</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15.4</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8.3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FF0000"/>
                          </a:solidFill>
                          <a:effectLst/>
                          <a:latin typeface="Times New Roman" panose="02020603050405020304" pitchFamily="18" charset="0"/>
                          <a:ea typeface="Times New Roman" panose="02020603050405020304" pitchFamily="18" charset="0"/>
                        </a:rPr>
                        <a:t>69.3</a:t>
                      </a:r>
                      <a:endParaRPr lang="en-US" sz="1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marL="0" marR="0">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Graphite Ultimate: 41 MPa</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04952168"/>
                  </a:ext>
                </a:extLst>
              </a:tr>
              <a:tr h="358382">
                <a:tc vMerge="1">
                  <a:txBody>
                    <a:bodyPr/>
                    <a:lstStyle/>
                    <a:p>
                      <a:endParaRPr lang="en-US"/>
                    </a:p>
                  </a:txBody>
                  <a:tcPr/>
                </a:tc>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Safety Factor</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15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2.7</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dirty="0">
                          <a:solidFill>
                            <a:srgbClr val="FF0000"/>
                          </a:solidFill>
                          <a:effectLst/>
                          <a:latin typeface="Times New Roman" panose="02020603050405020304" pitchFamily="18" charset="0"/>
                          <a:ea typeface="Times New Roman" panose="02020603050405020304" pitchFamily="18" charset="0"/>
                        </a:rPr>
                        <a:t>0.6</a:t>
                      </a:r>
                      <a:endParaRPr lang="en-US" sz="1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1624302446"/>
                  </a:ext>
                </a:extLst>
              </a:tr>
              <a:tr h="749737">
                <a:tc rowSpan="2">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Graphite</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Mohr-Coulomb Stress Ratio</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0.066</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0.2</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0.2</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0.88</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Stress Ratio &lt;1</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51493334"/>
                  </a:ext>
                </a:extLst>
              </a:tr>
              <a:tr h="477264">
                <a:tc vMerge="1">
                  <a:txBody>
                    <a:bodyPr/>
                    <a:lstStyle/>
                    <a:p>
                      <a:endParaRPr lang="en-US"/>
                    </a:p>
                  </a:txBody>
                  <a:tcPr/>
                </a:tc>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Safety Factor</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15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1.14</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2112647643"/>
                  </a:ext>
                </a:extLst>
              </a:tr>
              <a:tr h="499825">
                <a:tc rowSpan="2">
                  <a:txBody>
                    <a:bodyPr/>
                    <a:lstStyle/>
                    <a:p>
                      <a:pPr marL="0" marR="0">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Aluminum 6061-T6</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Von Mises Stress in MPa</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22.3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76.1</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46.5</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253</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Aluminum Yield: 280 MPa</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45167866"/>
                  </a:ext>
                </a:extLst>
              </a:tr>
              <a:tr h="477264">
                <a:tc vMerge="1">
                  <a:txBody>
                    <a:bodyPr/>
                    <a:lstStyle/>
                    <a:p>
                      <a:endParaRPr lang="en-US"/>
                    </a:p>
                  </a:txBody>
                  <a:tcPr/>
                </a:tc>
                <a:tc>
                  <a:txBody>
                    <a:bodyPr/>
                    <a:lstStyle/>
                    <a:p>
                      <a:pPr marL="0" marR="0">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Safety Factor</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12.6</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3.7</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a:solidFill>
                            <a:schemeClr val="accent6">
                              <a:lumMod val="50000"/>
                            </a:schemeClr>
                          </a:solidFill>
                          <a:effectLst/>
                          <a:latin typeface="Times New Roman" panose="02020603050405020304" pitchFamily="18" charset="0"/>
                          <a:ea typeface="Times New Roman" panose="02020603050405020304" pitchFamily="18" charset="0"/>
                        </a:rPr>
                        <a:t>6</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1.1</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1775714933"/>
                  </a:ext>
                </a:extLst>
              </a:tr>
            </a:tbl>
          </a:graphicData>
        </a:graphic>
      </p:graphicFrame>
      <p:sp>
        <p:nvSpPr>
          <p:cNvPr id="3" name="Date Placeholder 2">
            <a:extLst>
              <a:ext uri="{FF2B5EF4-FFF2-40B4-BE49-F238E27FC236}">
                <a16:creationId xmlns:a16="http://schemas.microsoft.com/office/drawing/2014/main" id="{82F34D3D-57B3-4568-9B3F-61D19A7F0D64}"/>
              </a:ext>
            </a:extLst>
          </p:cNvPr>
          <p:cNvSpPr>
            <a:spLocks noGrp="1"/>
          </p:cNvSpPr>
          <p:nvPr>
            <p:ph type="dt" sz="half" idx="2"/>
          </p:nvPr>
        </p:nvSpPr>
        <p:spPr/>
        <p:txBody>
          <a:bodyPr/>
          <a:lstStyle/>
          <a:p>
            <a:pPr>
              <a:defRPr/>
            </a:pPr>
            <a:fld id="{B20833DF-7B14-4892-AB32-C847717CB067}" type="datetime1">
              <a:rPr lang="en-US" smtClean="0"/>
              <a:t>5/18/2021</a:t>
            </a:fld>
            <a:endParaRPr lang="en-US" dirty="0"/>
          </a:p>
        </p:txBody>
      </p:sp>
      <p:sp>
        <p:nvSpPr>
          <p:cNvPr id="4" name="Slide Number Placeholder 3">
            <a:extLst>
              <a:ext uri="{FF2B5EF4-FFF2-40B4-BE49-F238E27FC236}">
                <a16:creationId xmlns:a16="http://schemas.microsoft.com/office/drawing/2014/main" id="{E12D3C13-1DF8-49ED-925E-98A6D41C3C59}"/>
              </a:ext>
            </a:extLst>
          </p:cNvPr>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Tree>
    <p:extLst>
      <p:ext uri="{BB962C8B-B14F-4D97-AF65-F5344CB8AC3E}">
        <p14:creationId xmlns:p14="http://schemas.microsoft.com/office/powerpoint/2010/main" val="2243252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0284EC-A87B-4325-B25D-3C2B4DBCE161}"/>
              </a:ext>
            </a:extLst>
          </p:cNvPr>
          <p:cNvSpPr>
            <a:spLocks noGrp="1"/>
          </p:cNvSpPr>
          <p:nvPr>
            <p:ph idx="1"/>
          </p:nvPr>
        </p:nvSpPr>
        <p:spPr/>
        <p:txBody>
          <a:bodyPr/>
          <a:lstStyle/>
          <a:p>
            <a:pPr>
              <a:buFont typeface="Wingdings" panose="05000000000000000000" pitchFamily="2" charset="2"/>
              <a:buChar char="ü"/>
            </a:pPr>
            <a:r>
              <a:rPr lang="en-US" sz="2000" dirty="0"/>
              <a:t>Stress states of absorber components have been studied. All stresses for 4 hours operation scenario are within safe limits.</a:t>
            </a:r>
          </a:p>
          <a:p>
            <a:pPr marL="0" indent="0">
              <a:buNone/>
            </a:pPr>
            <a:endParaRPr lang="en-US" sz="2000" dirty="0"/>
          </a:p>
          <a:p>
            <a:pPr>
              <a:buFont typeface="Wingdings" panose="05000000000000000000" pitchFamily="2" charset="2"/>
              <a:buChar char="ü"/>
            </a:pPr>
            <a:r>
              <a:rPr lang="en-US" sz="2000" dirty="0"/>
              <a:t>Von Mises criteria and Mohr-coulomb criteria applied to Aluminum block and Graphite core, respectively. For 4 hours operation scenario, no failure is predicted. For 100 hours the Graphite may fail due to differential thermal stresses.</a:t>
            </a:r>
          </a:p>
          <a:p>
            <a:pPr marL="0" indent="0">
              <a:buNone/>
            </a:pPr>
            <a:endParaRPr lang="en-US" sz="2000" dirty="0"/>
          </a:p>
          <a:p>
            <a:pPr>
              <a:buFont typeface="Wingdings" panose="05000000000000000000" pitchFamily="2" charset="2"/>
              <a:buChar char="ü"/>
            </a:pPr>
            <a:r>
              <a:rPr lang="en-US" sz="2000" dirty="0"/>
              <a:t>Good safety factors have been achieved through design for 4 hours operation case</a:t>
            </a:r>
          </a:p>
          <a:p>
            <a:pPr>
              <a:buFont typeface="Wingdings" panose="05000000000000000000" pitchFamily="2" charset="2"/>
              <a:buChar char="ü"/>
            </a:pPr>
            <a:endParaRPr lang="en-US" sz="2000" dirty="0"/>
          </a:p>
          <a:p>
            <a:pPr marL="0" indent="0">
              <a:buNone/>
            </a:pPr>
            <a:endParaRPr lang="en-US" sz="2000" dirty="0"/>
          </a:p>
          <a:p>
            <a:pPr marL="0" indent="0">
              <a:buNone/>
            </a:pPr>
            <a:endParaRPr lang="en-US" sz="2000" dirty="0"/>
          </a:p>
        </p:txBody>
      </p:sp>
      <p:sp>
        <p:nvSpPr>
          <p:cNvPr id="7" name="Title 6"/>
          <p:cNvSpPr>
            <a:spLocks noGrp="1"/>
          </p:cNvSpPr>
          <p:nvPr>
            <p:ph type="title"/>
          </p:nvPr>
        </p:nvSpPr>
        <p:spPr>
          <a:xfrm>
            <a:off x="0" y="318084"/>
            <a:ext cx="9055223" cy="501218"/>
          </a:xfrm>
        </p:spPr>
        <p:txBody>
          <a:bodyPr/>
          <a:lstStyle/>
          <a:p>
            <a:pPr algn="ctr"/>
            <a:r>
              <a:rPr lang="en-US" dirty="0"/>
              <a:t>Summary - Thermal-Stress Analysis with no Pre-stress</a:t>
            </a:r>
            <a:endParaRPr lang="en-US" sz="2600" dirty="0"/>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88777"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Date Placeholder 1">
            <a:extLst>
              <a:ext uri="{FF2B5EF4-FFF2-40B4-BE49-F238E27FC236}">
                <a16:creationId xmlns:a16="http://schemas.microsoft.com/office/drawing/2014/main" id="{0FE31550-B652-4502-8D1F-079D5A00AA3E}"/>
              </a:ext>
            </a:extLst>
          </p:cNvPr>
          <p:cNvSpPr>
            <a:spLocks noGrp="1"/>
          </p:cNvSpPr>
          <p:nvPr>
            <p:ph type="dt" sz="half" idx="2"/>
          </p:nvPr>
        </p:nvSpPr>
        <p:spPr/>
        <p:txBody>
          <a:bodyPr/>
          <a:lstStyle/>
          <a:p>
            <a:pPr>
              <a:defRPr/>
            </a:pPr>
            <a:fld id="{45A55D8A-0C01-472C-9BBF-A01B4B36F1B8}" type="datetime1">
              <a:rPr lang="en-US" smtClean="0"/>
              <a:t>5/18/2021</a:t>
            </a:fld>
            <a:endParaRPr lang="en-US" dirty="0"/>
          </a:p>
        </p:txBody>
      </p:sp>
      <p:sp>
        <p:nvSpPr>
          <p:cNvPr id="4" name="Slide Number Placeholder 3">
            <a:extLst>
              <a:ext uri="{FF2B5EF4-FFF2-40B4-BE49-F238E27FC236}">
                <a16:creationId xmlns:a16="http://schemas.microsoft.com/office/drawing/2014/main" id="{ABFD0DF8-366F-4702-A120-305058464864}"/>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Tree>
    <p:extLst>
      <p:ext uri="{BB962C8B-B14F-4D97-AF65-F5344CB8AC3E}">
        <p14:creationId xmlns:p14="http://schemas.microsoft.com/office/powerpoint/2010/main" val="2038004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Thermal Stress Analyses – with Pre-Stress and Thermal Condition</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94D67C28-3D53-4CF2-AF2A-1D9BB473EFCB}" type="datetime1">
              <a:rPr lang="en-US" smtClean="0"/>
              <a:t>5/18/2021</a:t>
            </a:fld>
            <a:endParaRPr lang="en-US" dirty="0"/>
          </a:p>
        </p:txBody>
      </p:sp>
      <p:sp>
        <p:nvSpPr>
          <p:cNvPr id="3" name="Slide Number Placeholder 2">
            <a:extLst>
              <a:ext uri="{FF2B5EF4-FFF2-40B4-BE49-F238E27FC236}">
                <a16:creationId xmlns:a16="http://schemas.microsoft.com/office/drawing/2014/main" id="{BB2A22E2-933B-4E3F-A7A5-DFAC4182EB3F}"/>
              </a:ext>
            </a:extLst>
          </p:cNvPr>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Tree>
    <p:extLst>
      <p:ext uri="{BB962C8B-B14F-4D97-AF65-F5344CB8AC3E}">
        <p14:creationId xmlns:p14="http://schemas.microsoft.com/office/powerpoint/2010/main" val="2046496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81F1DA2-0F74-45FE-8866-808EFE9C8774}"/>
              </a:ext>
            </a:extLst>
          </p:cNvPr>
          <p:cNvPicPr>
            <a:picLocks noChangeAspect="1"/>
          </p:cNvPicPr>
          <p:nvPr/>
        </p:nvPicPr>
        <p:blipFill>
          <a:blip r:embed="rId2"/>
          <a:stretch>
            <a:fillRect/>
          </a:stretch>
        </p:blipFill>
        <p:spPr>
          <a:xfrm>
            <a:off x="302462" y="3447486"/>
            <a:ext cx="3901351" cy="2634033"/>
          </a:xfrm>
          <a:prstGeom prst="rect">
            <a:avLst/>
          </a:prstGeom>
        </p:spPr>
      </p:pic>
      <p:sp>
        <p:nvSpPr>
          <p:cNvPr id="7" name="Title 6"/>
          <p:cNvSpPr>
            <a:spLocks noGrp="1"/>
          </p:cNvSpPr>
          <p:nvPr>
            <p:ph type="title"/>
          </p:nvPr>
        </p:nvSpPr>
        <p:spPr>
          <a:xfrm>
            <a:off x="0" y="-242451"/>
            <a:ext cx="9144000" cy="870012"/>
          </a:xfrm>
        </p:spPr>
        <p:txBody>
          <a:bodyPr/>
          <a:lstStyle/>
          <a:p>
            <a:pPr algn="ctr"/>
            <a:r>
              <a:rPr lang="en-US" dirty="0"/>
              <a:t>Thermal-Stress Analysis with Pre-stress</a:t>
            </a:r>
            <a:endParaRPr lang="en-US" sz="2600" dirty="0"/>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Date Placeholder 1">
            <a:extLst>
              <a:ext uri="{FF2B5EF4-FFF2-40B4-BE49-F238E27FC236}">
                <a16:creationId xmlns:a16="http://schemas.microsoft.com/office/drawing/2014/main" id="{6B552C8F-DA39-47F3-BF0C-6D3E68091AA1}"/>
              </a:ext>
            </a:extLst>
          </p:cNvPr>
          <p:cNvSpPr>
            <a:spLocks noGrp="1"/>
          </p:cNvSpPr>
          <p:nvPr>
            <p:ph type="dt" sz="half" idx="2"/>
          </p:nvPr>
        </p:nvSpPr>
        <p:spPr/>
        <p:txBody>
          <a:bodyPr/>
          <a:lstStyle/>
          <a:p>
            <a:pPr>
              <a:defRPr/>
            </a:pPr>
            <a:fld id="{A48E5AAD-4179-4939-80D8-D7A97D2BE17E}" type="datetime1">
              <a:rPr lang="en-US" smtClean="0"/>
              <a:t>5/18/2021</a:t>
            </a:fld>
            <a:endParaRPr lang="en-US" dirty="0"/>
          </a:p>
        </p:txBody>
      </p:sp>
      <p:sp>
        <p:nvSpPr>
          <p:cNvPr id="3" name="Slide Number Placeholder 2">
            <a:extLst>
              <a:ext uri="{FF2B5EF4-FFF2-40B4-BE49-F238E27FC236}">
                <a16:creationId xmlns:a16="http://schemas.microsoft.com/office/drawing/2014/main" id="{43F6F350-E06F-48B6-A19E-7CB084AEE319}"/>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sp>
        <p:nvSpPr>
          <p:cNvPr id="18" name="Content Placeholder 1">
            <a:extLst>
              <a:ext uri="{FF2B5EF4-FFF2-40B4-BE49-F238E27FC236}">
                <a16:creationId xmlns:a16="http://schemas.microsoft.com/office/drawing/2014/main" id="{17FF69A2-FEA8-4933-A760-3E8E9DF58A7C}"/>
              </a:ext>
            </a:extLst>
          </p:cNvPr>
          <p:cNvSpPr>
            <a:spLocks noGrp="1"/>
          </p:cNvSpPr>
          <p:nvPr>
            <p:ph idx="1"/>
          </p:nvPr>
        </p:nvSpPr>
        <p:spPr>
          <a:xfrm>
            <a:off x="102247" y="699652"/>
            <a:ext cx="8672513" cy="1701028"/>
          </a:xfrm>
        </p:spPr>
        <p:txBody>
          <a:bodyPr/>
          <a:lstStyle/>
          <a:p>
            <a:pPr marL="0" indent="0">
              <a:buNone/>
            </a:pPr>
            <a:r>
              <a:rPr lang="en-US" sz="2000" u="sng" dirty="0"/>
              <a:t>Goals:</a:t>
            </a:r>
          </a:p>
          <a:p>
            <a:pPr>
              <a:buFont typeface="Arial" panose="020B0604020202020204" pitchFamily="34" charset="0"/>
              <a:buChar char="•"/>
            </a:pPr>
            <a:r>
              <a:rPr lang="en-US" sz="2000" dirty="0"/>
              <a:t>Analyze stress states including effect of Shrink fit, applying Thermal Condition (uniform temperature in each component)</a:t>
            </a:r>
          </a:p>
          <a:p>
            <a:pPr>
              <a:buFont typeface="Arial" panose="020B0604020202020204" pitchFamily="34" charset="0"/>
              <a:buChar char="•"/>
            </a:pPr>
            <a:endParaRPr lang="en-US" sz="2000" dirty="0"/>
          </a:p>
          <a:p>
            <a:pPr marL="0" indent="0">
              <a:buNone/>
            </a:pPr>
            <a:r>
              <a:rPr lang="en-US" sz="2000" u="sng" dirty="0"/>
              <a:t>Results: </a:t>
            </a:r>
            <a:endParaRPr lang="en-US" sz="2000" dirty="0"/>
          </a:p>
          <a:p>
            <a:endParaRPr lang="en-US" sz="2000" dirty="0"/>
          </a:p>
          <a:p>
            <a:endParaRPr lang="en-US" sz="2000" dirty="0"/>
          </a:p>
          <a:p>
            <a:endParaRPr lang="en-US" sz="2000" dirty="0"/>
          </a:p>
        </p:txBody>
      </p:sp>
      <p:graphicFrame>
        <p:nvGraphicFramePr>
          <p:cNvPr id="11" name="Table 3">
            <a:extLst>
              <a:ext uri="{FF2B5EF4-FFF2-40B4-BE49-F238E27FC236}">
                <a16:creationId xmlns:a16="http://schemas.microsoft.com/office/drawing/2014/main" id="{F8138A6E-B434-4EA9-964B-A78B06F89A39}"/>
              </a:ext>
            </a:extLst>
          </p:cNvPr>
          <p:cNvGraphicFramePr>
            <a:graphicFrameLocks noGrp="1"/>
          </p:cNvGraphicFramePr>
          <p:nvPr>
            <p:extLst>
              <p:ext uri="{D42A27DB-BD31-4B8C-83A1-F6EECF244321}">
                <p14:modId xmlns:p14="http://schemas.microsoft.com/office/powerpoint/2010/main" val="1217739237"/>
              </p:ext>
            </p:extLst>
          </p:nvPr>
        </p:nvGraphicFramePr>
        <p:xfrm>
          <a:off x="25970" y="2476122"/>
          <a:ext cx="8939506" cy="3749040"/>
        </p:xfrm>
        <a:graphic>
          <a:graphicData uri="http://schemas.openxmlformats.org/drawingml/2006/table">
            <a:tbl>
              <a:tblPr firstRow="1" bandRow="1">
                <a:tableStyleId>{5940675A-B579-460E-94D1-54222C63F5DA}</a:tableStyleId>
              </a:tblPr>
              <a:tblGrid>
                <a:gridCol w="4469753">
                  <a:extLst>
                    <a:ext uri="{9D8B030D-6E8A-4147-A177-3AD203B41FA5}">
                      <a16:colId xmlns:a16="http://schemas.microsoft.com/office/drawing/2014/main" val="1286523411"/>
                    </a:ext>
                  </a:extLst>
                </a:gridCol>
                <a:gridCol w="4469753">
                  <a:extLst>
                    <a:ext uri="{9D8B030D-6E8A-4147-A177-3AD203B41FA5}">
                      <a16:colId xmlns:a16="http://schemas.microsoft.com/office/drawing/2014/main" val="682984314"/>
                    </a:ext>
                  </a:extLst>
                </a:gridCol>
              </a:tblGrid>
              <a:tr h="238544">
                <a:tc>
                  <a:txBody>
                    <a:bodyPr/>
                    <a:lstStyle/>
                    <a:p>
                      <a:pPr algn="ctr"/>
                      <a:r>
                        <a:rPr lang="en-US" sz="2000" b="1" dirty="0">
                          <a:solidFill>
                            <a:schemeClr val="accent6">
                              <a:lumMod val="50000"/>
                            </a:schemeClr>
                          </a:solidFill>
                        </a:rPr>
                        <a:t>2 kW Case, 4 hours Results</a:t>
                      </a:r>
                    </a:p>
                  </a:txBody>
                  <a:tcPr/>
                </a:tc>
                <a:tc>
                  <a:txBody>
                    <a:bodyPr/>
                    <a:lstStyle/>
                    <a:p>
                      <a:pPr algn="ctr"/>
                      <a:r>
                        <a:rPr lang="en-US" sz="2000" b="1" dirty="0">
                          <a:solidFill>
                            <a:schemeClr val="accent6">
                              <a:lumMod val="50000"/>
                            </a:schemeClr>
                          </a:solidFill>
                        </a:rPr>
                        <a:t>2 kW Case, 100 hours Results</a:t>
                      </a:r>
                    </a:p>
                  </a:txBody>
                  <a:tcPr/>
                </a:tc>
                <a:extLst>
                  <a:ext uri="{0D108BD9-81ED-4DB2-BD59-A6C34878D82A}">
                    <a16:rowId xmlns:a16="http://schemas.microsoft.com/office/drawing/2014/main" val="765946420"/>
                  </a:ext>
                </a:extLst>
              </a:tr>
              <a:tr h="100313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t>Normal Stress in Graphite: </a:t>
                      </a:r>
                      <a:r>
                        <a:rPr lang="en-US" sz="1600" b="1" dirty="0"/>
                        <a:t>-11.9 to -19.33 MPa</a:t>
                      </a:r>
                    </a:p>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Normal Stress in Graphite: </a:t>
                      </a:r>
                      <a:r>
                        <a:rPr lang="en-US" sz="1600" b="1" dirty="0"/>
                        <a:t>2.43 to -16.21 MPa</a:t>
                      </a: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2896810426"/>
                  </a:ext>
                </a:extLst>
              </a:tr>
            </a:tbl>
          </a:graphicData>
        </a:graphic>
      </p:graphicFrame>
      <p:pic>
        <p:nvPicPr>
          <p:cNvPr id="14" name="Picture 13">
            <a:extLst>
              <a:ext uri="{FF2B5EF4-FFF2-40B4-BE49-F238E27FC236}">
                <a16:creationId xmlns:a16="http://schemas.microsoft.com/office/drawing/2014/main" id="{D17D2452-CC34-49EE-8DCA-9890CC1F781C}"/>
              </a:ext>
            </a:extLst>
          </p:cNvPr>
          <p:cNvPicPr>
            <a:picLocks noChangeAspect="1"/>
          </p:cNvPicPr>
          <p:nvPr/>
        </p:nvPicPr>
        <p:blipFill>
          <a:blip r:embed="rId3"/>
          <a:stretch>
            <a:fillRect/>
          </a:stretch>
        </p:blipFill>
        <p:spPr>
          <a:xfrm>
            <a:off x="4762733" y="3176367"/>
            <a:ext cx="3369213" cy="2905152"/>
          </a:xfrm>
          <a:prstGeom prst="rect">
            <a:avLst/>
          </a:prstGeom>
        </p:spPr>
      </p:pic>
    </p:spTree>
    <p:extLst>
      <p:ext uri="{BB962C8B-B14F-4D97-AF65-F5344CB8AC3E}">
        <p14:creationId xmlns:p14="http://schemas.microsoft.com/office/powerpoint/2010/main" val="1852038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42451"/>
            <a:ext cx="9144000" cy="870012"/>
          </a:xfrm>
        </p:spPr>
        <p:txBody>
          <a:bodyPr/>
          <a:lstStyle/>
          <a:p>
            <a:pPr algn="ctr"/>
            <a:r>
              <a:rPr lang="en-US" dirty="0"/>
              <a:t>Thermal-Stress Analysis with Pre-stress (contd.)</a:t>
            </a:r>
            <a:endParaRPr lang="en-US" sz="2600" dirty="0"/>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Date Placeholder 1">
            <a:extLst>
              <a:ext uri="{FF2B5EF4-FFF2-40B4-BE49-F238E27FC236}">
                <a16:creationId xmlns:a16="http://schemas.microsoft.com/office/drawing/2014/main" id="{6B552C8F-DA39-47F3-BF0C-6D3E68091AA1}"/>
              </a:ext>
            </a:extLst>
          </p:cNvPr>
          <p:cNvSpPr>
            <a:spLocks noGrp="1"/>
          </p:cNvSpPr>
          <p:nvPr>
            <p:ph type="dt" sz="half" idx="2"/>
          </p:nvPr>
        </p:nvSpPr>
        <p:spPr/>
        <p:txBody>
          <a:bodyPr/>
          <a:lstStyle/>
          <a:p>
            <a:pPr>
              <a:defRPr/>
            </a:pPr>
            <a:fld id="{A48E5AAD-4179-4939-80D8-D7A97D2BE17E}" type="datetime1">
              <a:rPr lang="en-US" smtClean="0"/>
              <a:t>5/18/2021</a:t>
            </a:fld>
            <a:endParaRPr lang="en-US" dirty="0"/>
          </a:p>
        </p:txBody>
      </p:sp>
      <p:sp>
        <p:nvSpPr>
          <p:cNvPr id="3" name="Slide Number Placeholder 2">
            <a:extLst>
              <a:ext uri="{FF2B5EF4-FFF2-40B4-BE49-F238E27FC236}">
                <a16:creationId xmlns:a16="http://schemas.microsoft.com/office/drawing/2014/main" id="{43F6F350-E06F-48B6-A19E-7CB084AEE319}"/>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pic>
        <p:nvPicPr>
          <p:cNvPr id="12" name="Picture 11">
            <a:extLst>
              <a:ext uri="{FF2B5EF4-FFF2-40B4-BE49-F238E27FC236}">
                <a16:creationId xmlns:a16="http://schemas.microsoft.com/office/drawing/2014/main" id="{BDC845E4-06D1-40BD-8F94-F56C60679F1C}"/>
              </a:ext>
            </a:extLst>
          </p:cNvPr>
          <p:cNvPicPr>
            <a:picLocks noChangeAspect="1"/>
          </p:cNvPicPr>
          <p:nvPr/>
        </p:nvPicPr>
        <p:blipFill>
          <a:blip r:embed="rId2"/>
          <a:stretch>
            <a:fillRect/>
          </a:stretch>
        </p:blipFill>
        <p:spPr>
          <a:xfrm>
            <a:off x="2512695" y="1113613"/>
            <a:ext cx="4118610" cy="988316"/>
          </a:xfrm>
          <a:prstGeom prst="rect">
            <a:avLst/>
          </a:prstGeom>
        </p:spPr>
      </p:pic>
      <p:graphicFrame>
        <p:nvGraphicFramePr>
          <p:cNvPr id="13" name="Table 12">
            <a:extLst>
              <a:ext uri="{FF2B5EF4-FFF2-40B4-BE49-F238E27FC236}">
                <a16:creationId xmlns:a16="http://schemas.microsoft.com/office/drawing/2014/main" id="{00E81751-268D-458C-9404-231A0661BD0C}"/>
              </a:ext>
            </a:extLst>
          </p:cNvPr>
          <p:cNvGraphicFramePr>
            <a:graphicFrameLocks noGrp="1"/>
          </p:cNvGraphicFramePr>
          <p:nvPr>
            <p:extLst>
              <p:ext uri="{D42A27DB-BD31-4B8C-83A1-F6EECF244321}">
                <p14:modId xmlns:p14="http://schemas.microsoft.com/office/powerpoint/2010/main" val="483041488"/>
              </p:ext>
            </p:extLst>
          </p:nvPr>
        </p:nvGraphicFramePr>
        <p:xfrm>
          <a:off x="1911349" y="2577900"/>
          <a:ext cx="6122941" cy="2926080"/>
        </p:xfrm>
        <a:graphic>
          <a:graphicData uri="http://schemas.openxmlformats.org/drawingml/2006/table">
            <a:tbl>
              <a:tblPr/>
              <a:tblGrid>
                <a:gridCol w="2349933">
                  <a:extLst>
                    <a:ext uri="{9D8B030D-6E8A-4147-A177-3AD203B41FA5}">
                      <a16:colId xmlns:a16="http://schemas.microsoft.com/office/drawing/2014/main" val="129290100"/>
                    </a:ext>
                  </a:extLst>
                </a:gridCol>
                <a:gridCol w="506027">
                  <a:extLst>
                    <a:ext uri="{9D8B030D-6E8A-4147-A177-3AD203B41FA5}">
                      <a16:colId xmlns:a16="http://schemas.microsoft.com/office/drawing/2014/main" val="1444608148"/>
                    </a:ext>
                  </a:extLst>
                </a:gridCol>
                <a:gridCol w="994299">
                  <a:extLst>
                    <a:ext uri="{9D8B030D-6E8A-4147-A177-3AD203B41FA5}">
                      <a16:colId xmlns:a16="http://schemas.microsoft.com/office/drawing/2014/main" val="3502055257"/>
                    </a:ext>
                  </a:extLst>
                </a:gridCol>
                <a:gridCol w="2272682">
                  <a:extLst>
                    <a:ext uri="{9D8B030D-6E8A-4147-A177-3AD203B41FA5}">
                      <a16:colId xmlns:a16="http://schemas.microsoft.com/office/drawing/2014/main" val="1544134204"/>
                    </a:ext>
                  </a:extLst>
                </a:gridCol>
              </a:tblGrid>
              <a:tr h="182880">
                <a:tc gridSpan="4">
                  <a:txBody>
                    <a:bodyPr/>
                    <a:lstStyle/>
                    <a:p>
                      <a:pPr algn="ctr" fontAlgn="b"/>
                      <a:r>
                        <a:rPr lang="en-US" sz="1100" b="1" i="0" u="none" strike="noStrike">
                          <a:solidFill>
                            <a:srgbClr val="000000"/>
                          </a:solidFill>
                          <a:effectLst/>
                          <a:latin typeface="Calibri" panose="020F0502020204030204" pitchFamily="34" charset="0"/>
                        </a:rPr>
                        <a:t>Shrink Fit Interfacial Pressure</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2007945"/>
                  </a:ext>
                </a:extLst>
              </a:tr>
              <a:tr h="182880">
                <a:tc>
                  <a:txBody>
                    <a:bodyPr/>
                    <a:lstStyle/>
                    <a:p>
                      <a:pPr algn="l" fontAlgn="t"/>
                      <a:r>
                        <a:rPr lang="en-US" sz="1100" b="0" i="0" u="none" strike="noStrike">
                          <a:solidFill>
                            <a:srgbClr val="000000"/>
                          </a:solidFill>
                          <a:effectLst/>
                          <a:latin typeface="Calibri" panose="020F0502020204030204" pitchFamily="34" charset="0"/>
                        </a:rPr>
                        <a:t>Interference, Radial</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delta</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0.005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inch</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80610510"/>
                  </a:ext>
                </a:extLst>
              </a:tr>
              <a:tr h="182880">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0.127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mm</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498821"/>
                  </a:ext>
                </a:extLst>
              </a:tr>
              <a:tr h="182880">
                <a:tc>
                  <a:txBody>
                    <a:bodyPr/>
                    <a:lstStyle/>
                    <a:p>
                      <a:pPr algn="l" fontAlgn="t"/>
                      <a:r>
                        <a:rPr lang="en-US" sz="1100" b="0" i="0" u="none" strike="noStrike">
                          <a:solidFill>
                            <a:srgbClr val="000000"/>
                          </a:solidFill>
                          <a:effectLst/>
                          <a:latin typeface="Calibri" panose="020F0502020204030204" pitchFamily="34" charset="0"/>
                        </a:rPr>
                        <a:t>Radius Graphite Core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ri</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dirty="0">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55457340"/>
                  </a:ext>
                </a:extLst>
              </a:tr>
              <a:tr h="182880">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76.2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mm</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1427220"/>
                  </a:ext>
                </a:extLst>
              </a:tr>
              <a:tr h="182880">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inch</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39119561"/>
                  </a:ext>
                </a:extLst>
              </a:tr>
              <a:tr h="182880">
                <a:tc>
                  <a:txBody>
                    <a:bodyPr/>
                    <a:lstStyle/>
                    <a:p>
                      <a:pPr algn="l" fontAlgn="t"/>
                      <a:r>
                        <a:rPr lang="en-US" sz="1100" b="0" i="0" u="none" strike="noStrike">
                          <a:solidFill>
                            <a:srgbClr val="000000"/>
                          </a:solidFill>
                          <a:effectLst/>
                          <a:latin typeface="Calibri" panose="020F0502020204030204" pitchFamily="34" charset="0"/>
                        </a:rPr>
                        <a:t>Radius of Aluminum Jacket</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ro</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240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mm</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09372802"/>
                  </a:ext>
                </a:extLst>
              </a:tr>
              <a:tr h="182880">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9.448819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inch</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53771264"/>
                  </a:ext>
                </a:extLst>
              </a:tr>
              <a:tr h="182880">
                <a:tc>
                  <a:txBody>
                    <a:bodyPr/>
                    <a:lstStyle/>
                    <a:p>
                      <a:pPr algn="l" fontAlgn="t"/>
                      <a:r>
                        <a:rPr lang="en-US" sz="1100" b="0" i="0" u="none" strike="noStrike">
                          <a:solidFill>
                            <a:srgbClr val="000000"/>
                          </a:solidFill>
                          <a:effectLst/>
                          <a:latin typeface="Calibri" panose="020F0502020204030204" pitchFamily="34" charset="0"/>
                        </a:rPr>
                        <a:t>Elastic Modulus Graphite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Ei</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1.45E+04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MPa</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35184149"/>
                  </a:ext>
                </a:extLst>
              </a:tr>
              <a:tr h="182880">
                <a:tc>
                  <a:txBody>
                    <a:bodyPr/>
                    <a:lstStyle/>
                    <a:p>
                      <a:pPr algn="l" fontAlgn="t"/>
                      <a:r>
                        <a:rPr lang="en-US" sz="1100" b="0" i="0" u="none" strike="noStrike">
                          <a:solidFill>
                            <a:srgbClr val="000000"/>
                          </a:solidFill>
                          <a:effectLst/>
                          <a:latin typeface="Calibri" panose="020F0502020204030204" pitchFamily="34" charset="0"/>
                        </a:rPr>
                        <a:t>Poisson's Ratio of Graphite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vi</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0.17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74820571"/>
                  </a:ext>
                </a:extLst>
              </a:tr>
              <a:tr h="182880">
                <a:tc>
                  <a:txBody>
                    <a:bodyPr/>
                    <a:lstStyle/>
                    <a:p>
                      <a:pPr algn="l" fontAlgn="t"/>
                      <a:r>
                        <a:rPr lang="en-US" sz="1100" b="0" i="0" u="none" strike="noStrike">
                          <a:solidFill>
                            <a:srgbClr val="000000"/>
                          </a:solidFill>
                          <a:effectLst/>
                          <a:latin typeface="Calibri" panose="020F0502020204030204" pitchFamily="34" charset="0"/>
                        </a:rPr>
                        <a:t>Elastis Modulus of Aluminum 6061-T6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Eo</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6.89E+04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MPa</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91328676"/>
                  </a:ext>
                </a:extLst>
              </a:tr>
              <a:tr h="182880">
                <a:tc>
                  <a:txBody>
                    <a:bodyPr/>
                    <a:lstStyle/>
                    <a:p>
                      <a:pPr algn="l" fontAlgn="t"/>
                      <a:r>
                        <a:rPr lang="en-US" sz="1100" b="0" i="0" u="none" strike="noStrike">
                          <a:solidFill>
                            <a:srgbClr val="000000"/>
                          </a:solidFill>
                          <a:effectLst/>
                          <a:latin typeface="Calibri" panose="020F0502020204030204" pitchFamily="34" charset="0"/>
                        </a:rPr>
                        <a:t>Poisson's ratio of Al 6061-T6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vo</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0.33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29991852"/>
                  </a:ext>
                </a:extLst>
              </a:tr>
              <a:tr h="182880">
                <a:tc>
                  <a:txBody>
                    <a:bodyPr/>
                    <a:lstStyle/>
                    <a:p>
                      <a:pPr algn="l" fontAlgn="t"/>
                      <a:r>
                        <a:rPr lang="en-US" sz="1100" b="0" i="0" u="none" strike="noStrike">
                          <a:solidFill>
                            <a:srgbClr val="000000"/>
                          </a:solidFill>
                          <a:effectLst/>
                          <a:latin typeface="Calibri" panose="020F0502020204030204" pitchFamily="34" charset="0"/>
                        </a:rPr>
                        <a:t>Denominator LHS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2.26E-05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510995221"/>
                  </a:ext>
                </a:extLst>
              </a:tr>
              <a:tr h="182880">
                <a:tc>
                  <a:txBody>
                    <a:bodyPr/>
                    <a:lstStyle/>
                    <a:p>
                      <a:pPr algn="l" fontAlgn="t"/>
                      <a:r>
                        <a:rPr lang="en-US" sz="1100" b="0" i="0" u="none" strike="noStrike">
                          <a:solidFill>
                            <a:srgbClr val="000000"/>
                          </a:solidFill>
                          <a:effectLst/>
                          <a:latin typeface="Calibri" panose="020F0502020204030204" pitchFamily="34" charset="0"/>
                        </a:rPr>
                        <a:t>Denominator RHS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5.72E-05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51642020"/>
                  </a:ext>
                </a:extLst>
              </a:tr>
              <a:tr h="182880">
                <a:tc>
                  <a:txBody>
                    <a:bodyPr/>
                    <a:lstStyle/>
                    <a:p>
                      <a:pPr algn="l" fontAlgn="t"/>
                      <a:r>
                        <a:rPr lang="en-US" sz="1100" b="0" i="0" u="none" strike="noStrike">
                          <a:solidFill>
                            <a:srgbClr val="000000"/>
                          </a:solidFill>
                          <a:effectLst/>
                          <a:latin typeface="Calibri" panose="020F0502020204030204" pitchFamily="34" charset="0"/>
                        </a:rPr>
                        <a:t>Full denominator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6.08E-03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55140308"/>
                  </a:ext>
                </a:extLst>
              </a:tr>
              <a:tr h="182880">
                <a:tc>
                  <a:txBody>
                    <a:bodyPr/>
                    <a:lstStyle/>
                    <a:p>
                      <a:pPr algn="l" fontAlgn="t"/>
                      <a:r>
                        <a:rPr lang="en-US" sz="1100" b="0" i="0" u="none" strike="noStrike">
                          <a:solidFill>
                            <a:srgbClr val="000000"/>
                          </a:solidFill>
                          <a:effectLst/>
                          <a:latin typeface="Calibri" panose="020F0502020204030204" pitchFamily="34" charset="0"/>
                        </a:rPr>
                        <a:t>Interfacial Pressure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p</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US" sz="1100" b="0" i="0" u="none" strike="noStrike" dirty="0">
                          <a:solidFill>
                            <a:srgbClr val="000000"/>
                          </a:solidFill>
                          <a:effectLst/>
                          <a:latin typeface="Calibri" panose="020F0502020204030204" pitchFamily="34" charset="0"/>
                        </a:rPr>
                        <a:t>2.09E+01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dirty="0">
                          <a:solidFill>
                            <a:srgbClr val="000000"/>
                          </a:solidFill>
                          <a:effectLst/>
                          <a:latin typeface="Calibri" panose="020F0502020204030204" pitchFamily="34" charset="0"/>
                        </a:rPr>
                        <a:t>MPa</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89434248"/>
                  </a:ext>
                </a:extLst>
              </a:tr>
            </a:tbl>
          </a:graphicData>
        </a:graphic>
      </p:graphicFrame>
      <p:sp>
        <p:nvSpPr>
          <p:cNvPr id="15" name="TextBox 14">
            <a:extLst>
              <a:ext uri="{FF2B5EF4-FFF2-40B4-BE49-F238E27FC236}">
                <a16:creationId xmlns:a16="http://schemas.microsoft.com/office/drawing/2014/main" id="{A926A68F-7A00-4539-95B5-7A83B2470776}"/>
              </a:ext>
            </a:extLst>
          </p:cNvPr>
          <p:cNvSpPr txBox="1"/>
          <p:nvPr/>
        </p:nvSpPr>
        <p:spPr>
          <a:xfrm>
            <a:off x="6800295" y="1228340"/>
            <a:ext cx="1455938" cy="461665"/>
          </a:xfrm>
          <a:prstGeom prst="rect">
            <a:avLst/>
          </a:prstGeom>
          <a:noFill/>
        </p:spPr>
        <p:txBody>
          <a:bodyPr wrap="square" rtlCol="0">
            <a:spAutoFit/>
          </a:bodyPr>
          <a:lstStyle/>
          <a:p>
            <a:r>
              <a:rPr lang="en-US" dirty="0"/>
              <a:t>20 MPa</a:t>
            </a:r>
          </a:p>
        </p:txBody>
      </p:sp>
    </p:spTree>
    <p:extLst>
      <p:ext uri="{BB962C8B-B14F-4D97-AF65-F5344CB8AC3E}">
        <p14:creationId xmlns:p14="http://schemas.microsoft.com/office/powerpoint/2010/main" val="1948820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42451"/>
            <a:ext cx="9144000" cy="870012"/>
          </a:xfrm>
        </p:spPr>
        <p:txBody>
          <a:bodyPr/>
          <a:lstStyle/>
          <a:p>
            <a:pPr algn="ctr"/>
            <a:r>
              <a:rPr lang="en-US" dirty="0"/>
              <a:t>Summary - Thermal-Stress Analysis with Pre-stress</a:t>
            </a:r>
            <a:endParaRPr lang="en-US" sz="2600" dirty="0"/>
          </a:p>
        </p:txBody>
      </p:sp>
      <p:sp>
        <p:nvSpPr>
          <p:cNvPr id="8" name="Rectangle 7">
            <a:extLst>
              <a:ext uri="{FF2B5EF4-FFF2-40B4-BE49-F238E27FC236}">
                <a16:creationId xmlns:a16="http://schemas.microsoft.com/office/drawing/2014/main" id="{B3530726-BC65-4385-9346-9B41C1DB01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a:extLst>
              <a:ext uri="{FF2B5EF4-FFF2-40B4-BE49-F238E27FC236}">
                <a16:creationId xmlns:a16="http://schemas.microsoft.com/office/drawing/2014/main" id="{29072934-E33B-4370-9C0D-F52F82E7407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50B4EA15-AF37-479E-A050-3D085E410B84}"/>
              </a:ext>
            </a:extLst>
          </p:cNvPr>
          <p:cNvSpPr>
            <a:spLocks noChangeArrowheads="1"/>
          </p:cNvSpPr>
          <p:nvPr/>
        </p:nvSpPr>
        <p:spPr bwMode="auto">
          <a:xfrm>
            <a:off x="0" y="403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Date Placeholder 1">
            <a:extLst>
              <a:ext uri="{FF2B5EF4-FFF2-40B4-BE49-F238E27FC236}">
                <a16:creationId xmlns:a16="http://schemas.microsoft.com/office/drawing/2014/main" id="{6B552C8F-DA39-47F3-BF0C-6D3E68091AA1}"/>
              </a:ext>
            </a:extLst>
          </p:cNvPr>
          <p:cNvSpPr>
            <a:spLocks noGrp="1"/>
          </p:cNvSpPr>
          <p:nvPr>
            <p:ph type="dt" sz="half" idx="2"/>
          </p:nvPr>
        </p:nvSpPr>
        <p:spPr/>
        <p:txBody>
          <a:bodyPr/>
          <a:lstStyle/>
          <a:p>
            <a:pPr>
              <a:defRPr/>
            </a:pPr>
            <a:fld id="{A48E5AAD-4179-4939-80D8-D7A97D2BE17E}" type="datetime1">
              <a:rPr lang="en-US" smtClean="0"/>
              <a:t>5/18/2021</a:t>
            </a:fld>
            <a:endParaRPr lang="en-US" dirty="0"/>
          </a:p>
        </p:txBody>
      </p:sp>
      <p:sp>
        <p:nvSpPr>
          <p:cNvPr id="3" name="Slide Number Placeholder 2">
            <a:extLst>
              <a:ext uri="{FF2B5EF4-FFF2-40B4-BE49-F238E27FC236}">
                <a16:creationId xmlns:a16="http://schemas.microsoft.com/office/drawing/2014/main" id="{43F6F350-E06F-48B6-A19E-7CB084AEE319}"/>
              </a:ext>
            </a:extLst>
          </p:cNvPr>
          <p:cNvSpPr>
            <a:spLocks noGrp="1"/>
          </p:cNvSpPr>
          <p:nvPr>
            <p:ph type="sldNum" sz="quarter" idx="4"/>
          </p:nvPr>
        </p:nvSpPr>
        <p:spPr/>
        <p:txBody>
          <a:bodyPr/>
          <a:lstStyle/>
          <a:p>
            <a:pPr>
              <a:defRPr/>
            </a:pPr>
            <a:fld id="{148C009B-CB69-E04A-B9B3-34B26D69E9CF}" type="slidenum">
              <a:rPr lang="en-US" smtClean="0"/>
              <a:pPr>
                <a:defRPr/>
              </a:pPr>
              <a:t>56</a:t>
            </a:fld>
            <a:endParaRPr lang="en-US" dirty="0"/>
          </a:p>
        </p:txBody>
      </p:sp>
      <p:sp>
        <p:nvSpPr>
          <p:cNvPr id="18" name="Content Placeholder 1">
            <a:extLst>
              <a:ext uri="{FF2B5EF4-FFF2-40B4-BE49-F238E27FC236}">
                <a16:creationId xmlns:a16="http://schemas.microsoft.com/office/drawing/2014/main" id="{17FF69A2-FEA8-4933-A760-3E8E9DF58A7C}"/>
              </a:ext>
            </a:extLst>
          </p:cNvPr>
          <p:cNvSpPr>
            <a:spLocks noGrp="1"/>
          </p:cNvSpPr>
          <p:nvPr>
            <p:ph idx="1"/>
          </p:nvPr>
        </p:nvSpPr>
        <p:spPr>
          <a:xfrm>
            <a:off x="102247" y="891476"/>
            <a:ext cx="8672513" cy="1701028"/>
          </a:xfrm>
        </p:spPr>
        <p:txBody>
          <a:bodyPr/>
          <a:lstStyle/>
          <a:p>
            <a:pPr>
              <a:buFont typeface="Wingdings" panose="05000000000000000000" pitchFamily="2" charset="2"/>
              <a:buChar char="ü"/>
            </a:pPr>
            <a:r>
              <a:rPr lang="en-US" sz="2000" dirty="0"/>
              <a:t>The stress state in absorber due to shrink-fit has been modeled and analyzed. After 4 hours of operation, the shrink fit still holds up good and loses about 20% on average.</a:t>
            </a:r>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It is not recommended to operate the absorber for 100 hours continuous</a:t>
            </a:r>
          </a:p>
          <a:p>
            <a:pPr>
              <a:buFont typeface="Wingdings" panose="05000000000000000000" pitchFamily="2" charset="2"/>
              <a:buChar char="ü"/>
            </a:pPr>
            <a:endParaRPr lang="en-US" sz="2000" dirty="0"/>
          </a:p>
          <a:p>
            <a:pPr marL="0" indent="0">
              <a:buNone/>
            </a:pPr>
            <a:endParaRPr lang="en-US" sz="2000" dirty="0"/>
          </a:p>
          <a:p>
            <a:pPr marL="0" indent="0">
              <a:buNone/>
            </a:pPr>
            <a:endParaRPr lang="en-US" sz="2000" dirty="0"/>
          </a:p>
          <a:p>
            <a:pPr>
              <a:buFont typeface="Wingdings" panose="05000000000000000000" pitchFamily="2" charset="2"/>
              <a:buChar char="ü"/>
            </a:pPr>
            <a:endParaRPr lang="en-US" sz="2000" dirty="0"/>
          </a:p>
          <a:p>
            <a:pPr>
              <a:buFont typeface="Wingdings" panose="05000000000000000000" pitchFamily="2" charset="2"/>
              <a:buChar char="ü"/>
            </a:pPr>
            <a:endParaRPr lang="en-US" sz="2000" dirty="0"/>
          </a:p>
          <a:p>
            <a:pPr marL="0" indent="0">
              <a:buNone/>
            </a:pPr>
            <a:endParaRPr lang="en-US" sz="2000" u="sng" dirty="0"/>
          </a:p>
          <a:p>
            <a:pPr marL="0" indent="0">
              <a:buNone/>
            </a:pPr>
            <a:endParaRPr lang="en-US" sz="2000" u="sng" dirty="0"/>
          </a:p>
          <a:p>
            <a:pPr marL="0" indent="0">
              <a:buNone/>
            </a:pPr>
            <a:endParaRPr lang="en-US" sz="2000" u="sng" dirty="0"/>
          </a:p>
          <a:p>
            <a:pPr marL="0" indent="0">
              <a:buNone/>
            </a:pPr>
            <a:endParaRPr lang="en-US" sz="2000" u="sng" dirty="0"/>
          </a:p>
          <a:p>
            <a:endParaRPr lang="en-US" sz="2000" dirty="0"/>
          </a:p>
          <a:p>
            <a:endParaRPr lang="en-US" sz="2000" dirty="0"/>
          </a:p>
          <a:p>
            <a:endParaRPr lang="en-US" sz="2000" dirty="0"/>
          </a:p>
        </p:txBody>
      </p:sp>
    </p:spTree>
    <p:extLst>
      <p:ext uri="{BB962C8B-B14F-4D97-AF65-F5344CB8AC3E}">
        <p14:creationId xmlns:p14="http://schemas.microsoft.com/office/powerpoint/2010/main" val="3046621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Transient Dynamic Analyses</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26E47197-FF71-444F-B482-71213CAE52D3}" type="datetime1">
              <a:rPr lang="en-US" smtClean="0"/>
              <a:t>5/18/2021</a:t>
            </a:fld>
            <a:endParaRPr lang="en-US" dirty="0"/>
          </a:p>
        </p:txBody>
      </p:sp>
      <p:sp>
        <p:nvSpPr>
          <p:cNvPr id="3" name="Slide Number Placeholder 2">
            <a:extLst>
              <a:ext uri="{FF2B5EF4-FFF2-40B4-BE49-F238E27FC236}">
                <a16:creationId xmlns:a16="http://schemas.microsoft.com/office/drawing/2014/main" id="{DC1CF626-3378-4386-B01B-A532B4759EF2}"/>
              </a:ext>
            </a:extLst>
          </p:cNvPr>
          <p:cNvSpPr>
            <a:spLocks noGrp="1"/>
          </p:cNvSpPr>
          <p:nvPr>
            <p:ph type="sldNum" sz="quarter" idx="4"/>
          </p:nvPr>
        </p:nvSpPr>
        <p:spPr/>
        <p:txBody>
          <a:bodyPr/>
          <a:lstStyle/>
          <a:p>
            <a:pPr>
              <a:defRPr/>
            </a:pPr>
            <a:fld id="{148C009B-CB69-E04A-B9B3-34B26D69E9CF}" type="slidenum">
              <a:rPr lang="en-US" smtClean="0"/>
              <a:pPr>
                <a:defRPr/>
              </a:pPr>
              <a:t>57</a:t>
            </a:fld>
            <a:endParaRPr lang="en-US" dirty="0"/>
          </a:p>
        </p:txBody>
      </p:sp>
    </p:spTree>
    <p:extLst>
      <p:ext uri="{BB962C8B-B14F-4D97-AF65-F5344CB8AC3E}">
        <p14:creationId xmlns:p14="http://schemas.microsoft.com/office/powerpoint/2010/main" val="1867096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4FC41E-3CEA-4347-B74A-B3994EED0587}"/>
              </a:ext>
            </a:extLst>
          </p:cNvPr>
          <p:cNvSpPr>
            <a:spLocks noGrp="1"/>
          </p:cNvSpPr>
          <p:nvPr>
            <p:ph idx="1"/>
          </p:nvPr>
        </p:nvSpPr>
        <p:spPr>
          <a:xfrm>
            <a:off x="21245" y="894919"/>
            <a:ext cx="3778397" cy="5337205"/>
          </a:xfrm>
        </p:spPr>
        <p:txBody>
          <a:bodyPr/>
          <a:lstStyle/>
          <a:p>
            <a:pPr marL="0" indent="0">
              <a:buNone/>
            </a:pPr>
            <a:r>
              <a:rPr lang="en-US" sz="2000" u="sng" dirty="0"/>
              <a:t>Goals:</a:t>
            </a:r>
          </a:p>
          <a:p>
            <a:r>
              <a:rPr lang="en-US" sz="2000" dirty="0"/>
              <a:t>Study the thermal stress waves</a:t>
            </a:r>
          </a:p>
          <a:p>
            <a:r>
              <a:rPr lang="en-US" sz="2000" dirty="0"/>
              <a:t>Estimate Fatigue Life</a:t>
            </a:r>
          </a:p>
          <a:p>
            <a:pPr marL="0" indent="0">
              <a:buNone/>
            </a:pPr>
            <a:r>
              <a:rPr lang="en-US" sz="2000" u="sng" dirty="0"/>
              <a:t>Analysis Setup:</a:t>
            </a:r>
          </a:p>
          <a:p>
            <a:r>
              <a:rPr lang="en-US" sz="2000" dirty="0"/>
              <a:t>Model consisted of Graphite core only</a:t>
            </a:r>
          </a:p>
          <a:p>
            <a:r>
              <a:rPr lang="en-US" sz="2000" dirty="0"/>
              <a:t>Heat load of single pulse at peak power of the beam</a:t>
            </a:r>
          </a:p>
          <a:p>
            <a:r>
              <a:rPr lang="en-US" sz="2000" dirty="0"/>
              <a:t>Element size used 100 microns</a:t>
            </a:r>
          </a:p>
          <a:p>
            <a:r>
              <a:rPr lang="en-US" sz="2000" dirty="0"/>
              <a:t>Time stepping of 10 ns for structural part</a:t>
            </a:r>
          </a:p>
          <a:p>
            <a:pPr marL="0" indent="0">
              <a:buNone/>
            </a:pPr>
            <a:endParaRPr lang="en-US" dirty="0"/>
          </a:p>
        </p:txBody>
      </p:sp>
      <p:sp>
        <p:nvSpPr>
          <p:cNvPr id="3" name="Title 2">
            <a:extLst>
              <a:ext uri="{FF2B5EF4-FFF2-40B4-BE49-F238E27FC236}">
                <a16:creationId xmlns:a16="http://schemas.microsoft.com/office/drawing/2014/main" id="{A342143D-B3BA-4CD3-8B7B-731103C5E2D2}"/>
              </a:ext>
            </a:extLst>
          </p:cNvPr>
          <p:cNvSpPr>
            <a:spLocks noGrp="1"/>
          </p:cNvSpPr>
          <p:nvPr>
            <p:ph type="title"/>
          </p:nvPr>
        </p:nvSpPr>
        <p:spPr/>
        <p:txBody>
          <a:bodyPr/>
          <a:lstStyle/>
          <a:p>
            <a:pPr algn="ctr"/>
            <a:r>
              <a:rPr lang="en-US" sz="2400" dirty="0"/>
              <a:t>Transient Dynamic Analysis</a:t>
            </a:r>
            <a:endParaRPr lang="en-US" sz="2400" dirty="0">
              <a:solidFill>
                <a:srgbClr val="FF0000"/>
              </a:solidFill>
            </a:endParaRPr>
          </a:p>
        </p:txBody>
      </p:sp>
      <p:sp>
        <p:nvSpPr>
          <p:cNvPr id="4" name="Date Placeholder 3">
            <a:extLst>
              <a:ext uri="{FF2B5EF4-FFF2-40B4-BE49-F238E27FC236}">
                <a16:creationId xmlns:a16="http://schemas.microsoft.com/office/drawing/2014/main" id="{02C6C1E8-7851-4A80-AD4D-914AAFDBD565}"/>
              </a:ext>
            </a:extLst>
          </p:cNvPr>
          <p:cNvSpPr>
            <a:spLocks noGrp="1"/>
          </p:cNvSpPr>
          <p:nvPr>
            <p:ph type="dt" sz="half" idx="2"/>
          </p:nvPr>
        </p:nvSpPr>
        <p:spPr/>
        <p:txBody>
          <a:bodyPr/>
          <a:lstStyle/>
          <a:p>
            <a:pPr>
              <a:defRPr/>
            </a:pPr>
            <a:fld id="{EB382339-340A-44CD-A0FC-B858D4B67BB6}" type="datetime1">
              <a:rPr lang="en-US" smtClean="0"/>
              <a:t>5/18/2021</a:t>
            </a:fld>
            <a:endParaRPr lang="en-US" dirty="0"/>
          </a:p>
        </p:txBody>
      </p:sp>
      <p:pic>
        <p:nvPicPr>
          <p:cNvPr id="7" name="Picture 6">
            <a:extLst>
              <a:ext uri="{FF2B5EF4-FFF2-40B4-BE49-F238E27FC236}">
                <a16:creationId xmlns:a16="http://schemas.microsoft.com/office/drawing/2014/main" id="{58479653-5C6F-4516-9C38-46D77ADA2DC8}"/>
              </a:ext>
            </a:extLst>
          </p:cNvPr>
          <p:cNvPicPr>
            <a:picLocks noChangeAspect="1"/>
          </p:cNvPicPr>
          <p:nvPr/>
        </p:nvPicPr>
        <p:blipFill>
          <a:blip r:embed="rId2"/>
          <a:stretch>
            <a:fillRect/>
          </a:stretch>
        </p:blipFill>
        <p:spPr>
          <a:xfrm>
            <a:off x="3625837" y="1284499"/>
            <a:ext cx="3700306" cy="4280205"/>
          </a:xfrm>
          <a:prstGeom prst="rect">
            <a:avLst/>
          </a:prstGeom>
        </p:spPr>
      </p:pic>
      <p:pic>
        <p:nvPicPr>
          <p:cNvPr id="9" name="Picture 8">
            <a:extLst>
              <a:ext uri="{FF2B5EF4-FFF2-40B4-BE49-F238E27FC236}">
                <a16:creationId xmlns:a16="http://schemas.microsoft.com/office/drawing/2014/main" id="{35C9B436-7C0F-4944-9AD6-1CD5554A6F69}"/>
              </a:ext>
            </a:extLst>
          </p:cNvPr>
          <p:cNvPicPr>
            <a:picLocks noChangeAspect="1"/>
          </p:cNvPicPr>
          <p:nvPr/>
        </p:nvPicPr>
        <p:blipFill>
          <a:blip r:embed="rId3"/>
          <a:stretch>
            <a:fillRect/>
          </a:stretch>
        </p:blipFill>
        <p:spPr>
          <a:xfrm>
            <a:off x="7108102" y="1129506"/>
            <a:ext cx="1866900" cy="4743450"/>
          </a:xfrm>
          <a:prstGeom prst="rect">
            <a:avLst/>
          </a:prstGeom>
        </p:spPr>
      </p:pic>
      <p:sp>
        <p:nvSpPr>
          <p:cNvPr id="8" name="TextBox 7">
            <a:extLst>
              <a:ext uri="{FF2B5EF4-FFF2-40B4-BE49-F238E27FC236}">
                <a16:creationId xmlns:a16="http://schemas.microsoft.com/office/drawing/2014/main" id="{0B8D5838-E324-4F6E-96BB-3678D29F5120}"/>
              </a:ext>
            </a:extLst>
          </p:cNvPr>
          <p:cNvSpPr txBox="1"/>
          <p:nvPr/>
        </p:nvSpPr>
        <p:spPr>
          <a:xfrm>
            <a:off x="3503511" y="705618"/>
            <a:ext cx="5411889" cy="707886"/>
          </a:xfrm>
          <a:prstGeom prst="rect">
            <a:avLst/>
          </a:prstGeom>
          <a:noFill/>
        </p:spPr>
        <p:txBody>
          <a:bodyPr wrap="square" rtlCol="0">
            <a:spAutoFit/>
          </a:bodyPr>
          <a:lstStyle/>
          <a:p>
            <a:pPr algn="ctr"/>
            <a:r>
              <a:rPr lang="en-US" sz="2000" dirty="0"/>
              <a:t>Boundary Conditions for the Axisymmetric Graphite Core: Thermal and Structural</a:t>
            </a:r>
          </a:p>
        </p:txBody>
      </p:sp>
      <p:sp>
        <p:nvSpPr>
          <p:cNvPr id="10" name="Slide Number Placeholder 9">
            <a:extLst>
              <a:ext uri="{FF2B5EF4-FFF2-40B4-BE49-F238E27FC236}">
                <a16:creationId xmlns:a16="http://schemas.microsoft.com/office/drawing/2014/main" id="{DCCC3506-E18D-4D6A-B3B3-C3EA0EE938A2}"/>
              </a:ext>
            </a:extLst>
          </p:cNvPr>
          <p:cNvSpPr>
            <a:spLocks noGrp="1"/>
          </p:cNvSpPr>
          <p:nvPr>
            <p:ph type="sldNum" sz="quarter" idx="4"/>
          </p:nvPr>
        </p:nvSpPr>
        <p:spPr/>
        <p:txBody>
          <a:bodyPr/>
          <a:lstStyle/>
          <a:p>
            <a:pPr>
              <a:defRPr/>
            </a:pPr>
            <a:fld id="{148C009B-CB69-E04A-B9B3-34B26D69E9CF}" type="slidenum">
              <a:rPr lang="en-US" smtClean="0"/>
              <a:pPr>
                <a:defRPr/>
              </a:pPr>
              <a:t>58</a:t>
            </a:fld>
            <a:endParaRPr lang="en-US" dirty="0"/>
          </a:p>
        </p:txBody>
      </p:sp>
    </p:spTree>
    <p:extLst>
      <p:ext uri="{BB962C8B-B14F-4D97-AF65-F5344CB8AC3E}">
        <p14:creationId xmlns:p14="http://schemas.microsoft.com/office/powerpoint/2010/main" val="1509935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4FC41E-3CEA-4347-B74A-B3994EED0587}"/>
              </a:ext>
            </a:extLst>
          </p:cNvPr>
          <p:cNvSpPr>
            <a:spLocks noGrp="1"/>
          </p:cNvSpPr>
          <p:nvPr>
            <p:ph idx="1"/>
          </p:nvPr>
        </p:nvSpPr>
        <p:spPr>
          <a:xfrm>
            <a:off x="21246" y="894919"/>
            <a:ext cx="8971834" cy="5059363"/>
          </a:xfrm>
        </p:spPr>
        <p:txBody>
          <a:bodyPr/>
          <a:lstStyle/>
          <a:p>
            <a:r>
              <a:rPr lang="en-US" sz="2000" dirty="0"/>
              <a:t>The normal stress (X-direction) of the center node was plotted in the graph shown below</a:t>
            </a:r>
          </a:p>
          <a:p>
            <a:pPr marL="0" indent="0">
              <a:buNone/>
            </a:pPr>
            <a:endParaRPr lang="en-US" sz="2000" dirty="0"/>
          </a:p>
          <a:p>
            <a:pPr marL="0" indent="0">
              <a:buNone/>
            </a:pPr>
            <a:endParaRPr lang="en-US" dirty="0"/>
          </a:p>
        </p:txBody>
      </p:sp>
      <p:sp>
        <p:nvSpPr>
          <p:cNvPr id="3" name="Title 2">
            <a:extLst>
              <a:ext uri="{FF2B5EF4-FFF2-40B4-BE49-F238E27FC236}">
                <a16:creationId xmlns:a16="http://schemas.microsoft.com/office/drawing/2014/main" id="{A342143D-B3BA-4CD3-8B7B-731103C5E2D2}"/>
              </a:ext>
            </a:extLst>
          </p:cNvPr>
          <p:cNvSpPr>
            <a:spLocks noGrp="1"/>
          </p:cNvSpPr>
          <p:nvPr>
            <p:ph type="title"/>
          </p:nvPr>
        </p:nvSpPr>
        <p:spPr/>
        <p:txBody>
          <a:bodyPr/>
          <a:lstStyle/>
          <a:p>
            <a:pPr algn="ctr"/>
            <a:r>
              <a:rPr lang="en-US" sz="2400" dirty="0"/>
              <a:t>Transient Dynamic Analysis Results</a:t>
            </a:r>
          </a:p>
        </p:txBody>
      </p:sp>
      <p:sp>
        <p:nvSpPr>
          <p:cNvPr id="4" name="Date Placeholder 3">
            <a:extLst>
              <a:ext uri="{FF2B5EF4-FFF2-40B4-BE49-F238E27FC236}">
                <a16:creationId xmlns:a16="http://schemas.microsoft.com/office/drawing/2014/main" id="{02C6C1E8-7851-4A80-AD4D-914AAFDBD565}"/>
              </a:ext>
            </a:extLst>
          </p:cNvPr>
          <p:cNvSpPr>
            <a:spLocks noGrp="1"/>
          </p:cNvSpPr>
          <p:nvPr>
            <p:ph type="dt" sz="half" idx="2"/>
          </p:nvPr>
        </p:nvSpPr>
        <p:spPr/>
        <p:txBody>
          <a:bodyPr/>
          <a:lstStyle/>
          <a:p>
            <a:pPr>
              <a:defRPr/>
            </a:pPr>
            <a:fld id="{9734CF5F-3D7E-4F47-BA2E-1EF8C16AC916}" type="datetime1">
              <a:rPr lang="en-US" smtClean="0"/>
              <a:t>5/18/2021</a:t>
            </a:fld>
            <a:endParaRPr lang="en-US" dirty="0"/>
          </a:p>
        </p:txBody>
      </p:sp>
      <p:graphicFrame>
        <p:nvGraphicFramePr>
          <p:cNvPr id="10" name="Chart 9">
            <a:extLst>
              <a:ext uri="{FF2B5EF4-FFF2-40B4-BE49-F238E27FC236}">
                <a16:creationId xmlns:a16="http://schemas.microsoft.com/office/drawing/2014/main" id="{EBCE7216-7C1B-409A-B2D3-44C95F539ACB}"/>
              </a:ext>
            </a:extLst>
          </p:cNvPr>
          <p:cNvGraphicFramePr/>
          <p:nvPr>
            <p:extLst>
              <p:ext uri="{D42A27DB-BD31-4B8C-83A1-F6EECF244321}">
                <p14:modId xmlns:p14="http://schemas.microsoft.com/office/powerpoint/2010/main" val="4282102018"/>
              </p:ext>
            </p:extLst>
          </p:nvPr>
        </p:nvGraphicFramePr>
        <p:xfrm>
          <a:off x="2781548" y="1136346"/>
          <a:ext cx="6225540" cy="37572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a:extLst>
              <a:ext uri="{FF2B5EF4-FFF2-40B4-BE49-F238E27FC236}">
                <a16:creationId xmlns:a16="http://schemas.microsoft.com/office/drawing/2014/main" id="{8C0236E3-53EB-4909-9AEB-8C51C1446EE9}"/>
              </a:ext>
            </a:extLst>
          </p:cNvPr>
          <p:cNvGraphicFramePr>
            <a:graphicFrameLocks noGrp="1"/>
          </p:cNvGraphicFramePr>
          <p:nvPr>
            <p:extLst>
              <p:ext uri="{D42A27DB-BD31-4B8C-83A1-F6EECF244321}">
                <p14:modId xmlns:p14="http://schemas.microsoft.com/office/powerpoint/2010/main" val="3438659332"/>
              </p:ext>
            </p:extLst>
          </p:nvPr>
        </p:nvGraphicFramePr>
        <p:xfrm>
          <a:off x="222250" y="4803492"/>
          <a:ext cx="4467860" cy="1493520"/>
        </p:xfrm>
        <a:graphic>
          <a:graphicData uri="http://schemas.openxmlformats.org/drawingml/2006/table">
            <a:tbl>
              <a:tblPr firstRow="1" firstCol="1" bandRow="1"/>
              <a:tblGrid>
                <a:gridCol w="3364329">
                  <a:extLst>
                    <a:ext uri="{9D8B030D-6E8A-4147-A177-3AD203B41FA5}">
                      <a16:colId xmlns:a16="http://schemas.microsoft.com/office/drawing/2014/main" val="4206360592"/>
                    </a:ext>
                  </a:extLst>
                </a:gridCol>
                <a:gridCol w="1103531">
                  <a:extLst>
                    <a:ext uri="{9D8B030D-6E8A-4147-A177-3AD203B41FA5}">
                      <a16:colId xmlns:a16="http://schemas.microsoft.com/office/drawing/2014/main" val="158547112"/>
                    </a:ext>
                  </a:extLst>
                </a:gridCol>
              </a:tblGrid>
              <a:tr h="161290">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Parameter</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Result</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8781254"/>
                  </a:ext>
                </a:extLst>
              </a:tr>
              <a:tr h="161290">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Maximum Stress </a:t>
                      </a:r>
                      <a:r>
                        <a:rPr lang="en-US" sz="1400" b="1" dirty="0" err="1">
                          <a:solidFill>
                            <a:schemeClr val="accent6">
                              <a:lumMod val="50000"/>
                            </a:schemeClr>
                          </a:solidFill>
                          <a:effectLst/>
                          <a:latin typeface="Times New Roman" panose="02020603050405020304" pitchFamily="18" charset="0"/>
                          <a:ea typeface="Times New Roman" panose="02020603050405020304" pitchFamily="18" charset="0"/>
                        </a:rPr>
                        <a:t>σmax</a:t>
                      </a: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 MPa</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3.024</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700209237"/>
                  </a:ext>
                </a:extLst>
              </a:tr>
              <a:tr h="154305">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Minimum Stress </a:t>
                      </a:r>
                      <a:r>
                        <a:rPr lang="en-US" sz="1400" b="1" dirty="0" err="1">
                          <a:solidFill>
                            <a:schemeClr val="accent6">
                              <a:lumMod val="50000"/>
                            </a:schemeClr>
                          </a:solidFill>
                          <a:effectLst/>
                          <a:latin typeface="Times New Roman" panose="02020603050405020304" pitchFamily="18" charset="0"/>
                          <a:ea typeface="Times New Roman" panose="02020603050405020304" pitchFamily="18" charset="0"/>
                        </a:rPr>
                        <a:t>σmin</a:t>
                      </a: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 MPa</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1.97</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2037460"/>
                  </a:ext>
                </a:extLst>
              </a:tr>
              <a:tr h="161290">
                <a:tc>
                  <a:txBody>
                    <a:bodyPr/>
                    <a:lstStyle/>
                    <a:p>
                      <a:pPr marL="0" marR="0" algn="ctr">
                        <a:spcBef>
                          <a:spcPts val="0"/>
                        </a:spcBef>
                        <a:spcAft>
                          <a:spcPts val="0"/>
                        </a:spcAft>
                      </a:pP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Stress Amplitude </a:t>
                      </a:r>
                      <a:r>
                        <a:rPr lang="en-US" sz="1400" b="1" dirty="0" err="1">
                          <a:solidFill>
                            <a:schemeClr val="accent6">
                              <a:lumMod val="50000"/>
                            </a:schemeClr>
                          </a:solidFill>
                          <a:effectLst/>
                          <a:latin typeface="Times New Roman" panose="02020603050405020304" pitchFamily="18" charset="0"/>
                          <a:ea typeface="Times New Roman" panose="02020603050405020304" pitchFamily="18" charset="0"/>
                        </a:rPr>
                        <a:t>σa</a:t>
                      </a:r>
                      <a:r>
                        <a:rPr lang="en-US" sz="1400" b="1" dirty="0">
                          <a:solidFill>
                            <a:schemeClr val="accent6">
                              <a:lumMod val="50000"/>
                            </a:schemeClr>
                          </a:solidFill>
                          <a:effectLst/>
                          <a:latin typeface="Times New Roman" panose="02020603050405020304" pitchFamily="18" charset="0"/>
                          <a:ea typeface="Times New Roman" panose="02020603050405020304" pitchFamily="18" charset="0"/>
                        </a:rPr>
                        <a:t>, MPa</a:t>
                      </a:r>
                      <a:endParaRPr lang="en-US" sz="1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0.527</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153443805"/>
                  </a:ext>
                </a:extLst>
              </a:tr>
              <a:tr h="161290">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Mean Stress σm, MPa</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2.497</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0745630"/>
                  </a:ext>
                </a:extLst>
              </a:tr>
              <a:tr h="161290">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Stress Ratio (σmin/σmax) R</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1.54</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714874015"/>
                  </a:ext>
                </a:extLst>
              </a:tr>
              <a:tr h="161290">
                <a:tc>
                  <a:txBody>
                    <a:bodyPr/>
                    <a:lstStyle/>
                    <a:p>
                      <a:pPr marL="0" marR="0" algn="ctr">
                        <a:spcBef>
                          <a:spcPts val="0"/>
                        </a:spcBef>
                        <a:spcAft>
                          <a:spcPts val="0"/>
                        </a:spcAft>
                      </a:pPr>
                      <a:r>
                        <a:rPr lang="en-US" sz="1400" b="1">
                          <a:solidFill>
                            <a:schemeClr val="accent6">
                              <a:lumMod val="50000"/>
                            </a:schemeClr>
                          </a:solidFill>
                          <a:effectLst/>
                          <a:latin typeface="Times New Roman" panose="02020603050405020304" pitchFamily="18" charset="0"/>
                          <a:ea typeface="Times New Roman" panose="02020603050405020304" pitchFamily="18" charset="0"/>
                        </a:rPr>
                        <a:t>Amplitude Ratio (σa/σm) A</a:t>
                      </a:r>
                      <a:endParaRPr lang="en-US" sz="140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accent6">
                              <a:lumMod val="50000"/>
                            </a:schemeClr>
                          </a:solidFill>
                          <a:effectLst/>
                          <a:latin typeface="Times New Roman" panose="02020603050405020304" pitchFamily="18" charset="0"/>
                          <a:ea typeface="Times New Roman" panose="02020603050405020304" pitchFamily="18" charset="0"/>
                        </a:rPr>
                        <a:t>0.211</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384914"/>
                  </a:ext>
                </a:extLst>
              </a:tr>
            </a:tbl>
          </a:graphicData>
        </a:graphic>
      </p:graphicFrame>
      <p:sp>
        <p:nvSpPr>
          <p:cNvPr id="7" name="Slide Number Placeholder 6">
            <a:extLst>
              <a:ext uri="{FF2B5EF4-FFF2-40B4-BE49-F238E27FC236}">
                <a16:creationId xmlns:a16="http://schemas.microsoft.com/office/drawing/2014/main" id="{CED287DF-FE9A-4F3E-8DFA-27F10AF8E7F7}"/>
              </a:ext>
            </a:extLst>
          </p:cNvPr>
          <p:cNvSpPr>
            <a:spLocks noGrp="1"/>
          </p:cNvSpPr>
          <p:nvPr>
            <p:ph type="sldNum" sz="quarter" idx="4"/>
          </p:nvPr>
        </p:nvSpPr>
        <p:spPr/>
        <p:txBody>
          <a:bodyPr/>
          <a:lstStyle/>
          <a:p>
            <a:pPr>
              <a:defRPr/>
            </a:pPr>
            <a:fld id="{148C009B-CB69-E04A-B9B3-34B26D69E9CF}" type="slidenum">
              <a:rPr lang="en-US" smtClean="0"/>
              <a:pPr>
                <a:defRPr/>
              </a:pPr>
              <a:t>59</a:t>
            </a:fld>
            <a:endParaRPr lang="en-US" dirty="0"/>
          </a:p>
        </p:txBody>
      </p:sp>
    </p:spTree>
    <p:extLst>
      <p:ext uri="{BB962C8B-B14F-4D97-AF65-F5344CB8AC3E}">
        <p14:creationId xmlns:p14="http://schemas.microsoft.com/office/powerpoint/2010/main" val="2459203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1A3C6C-7468-414D-ACB4-46FFD09CD461}"/>
              </a:ext>
            </a:extLst>
          </p:cNvPr>
          <p:cNvSpPr>
            <a:spLocks noGrp="1"/>
          </p:cNvSpPr>
          <p:nvPr>
            <p:ph idx="1"/>
          </p:nvPr>
        </p:nvSpPr>
        <p:spPr>
          <a:xfrm>
            <a:off x="228600" y="816746"/>
            <a:ext cx="8672513" cy="5397623"/>
          </a:xfrm>
        </p:spPr>
        <p:txBody>
          <a:bodyPr/>
          <a:lstStyle/>
          <a:p>
            <a:pPr marL="0" indent="0">
              <a:buNone/>
            </a:pPr>
            <a:r>
              <a:rPr lang="en-US" sz="2000" dirty="0"/>
              <a:t>The relevant design requirements for the portable absorber flow down from the Technical Requirements Specification (Project Teamcenter Doc. # ED0011432) and are listed below: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457200" lvl="1" indent="0">
              <a:buNone/>
            </a:pPr>
            <a:endParaRPr lang="en-US" dirty="0"/>
          </a:p>
          <a:p>
            <a:pPr marL="914400" lvl="1" indent="-457200">
              <a:buFont typeface="+mj-lt"/>
              <a:buAutoNum type="arabicPeriod"/>
            </a:pPr>
            <a:endParaRPr lang="en-US" dirty="0"/>
          </a:p>
        </p:txBody>
      </p:sp>
      <p:sp>
        <p:nvSpPr>
          <p:cNvPr id="7" name="Title 6"/>
          <p:cNvSpPr>
            <a:spLocks noGrp="1"/>
          </p:cNvSpPr>
          <p:nvPr>
            <p:ph type="title"/>
          </p:nvPr>
        </p:nvSpPr>
        <p:spPr/>
        <p:txBody>
          <a:bodyPr/>
          <a:lstStyle/>
          <a:p>
            <a:pPr algn="ctr"/>
            <a:r>
              <a:rPr lang="en-US" dirty="0"/>
              <a:t>Requirements Flow Down</a:t>
            </a:r>
          </a:p>
        </p:txBody>
      </p:sp>
      <p:graphicFrame>
        <p:nvGraphicFramePr>
          <p:cNvPr id="5" name="Table 5">
            <a:extLst>
              <a:ext uri="{FF2B5EF4-FFF2-40B4-BE49-F238E27FC236}">
                <a16:creationId xmlns:a16="http://schemas.microsoft.com/office/drawing/2014/main" id="{BD1AEF97-09D0-4DF7-B3DE-131907EF1D7D}"/>
              </a:ext>
            </a:extLst>
          </p:cNvPr>
          <p:cNvGraphicFramePr>
            <a:graphicFrameLocks noGrp="1"/>
          </p:cNvGraphicFramePr>
          <p:nvPr>
            <p:extLst>
              <p:ext uri="{D42A27DB-BD31-4B8C-83A1-F6EECF244321}">
                <p14:modId xmlns:p14="http://schemas.microsoft.com/office/powerpoint/2010/main" val="3325701468"/>
              </p:ext>
            </p:extLst>
          </p:nvPr>
        </p:nvGraphicFramePr>
        <p:xfrm>
          <a:off x="242887" y="1822097"/>
          <a:ext cx="8389168" cy="4490498"/>
        </p:xfrm>
        <a:graphic>
          <a:graphicData uri="http://schemas.openxmlformats.org/drawingml/2006/table">
            <a:tbl>
              <a:tblPr firstRow="1" bandRow="1">
                <a:tableStyleId>{5940675A-B579-460E-94D1-54222C63F5DA}</a:tableStyleId>
              </a:tblPr>
              <a:tblGrid>
                <a:gridCol w="2328540">
                  <a:extLst>
                    <a:ext uri="{9D8B030D-6E8A-4147-A177-3AD203B41FA5}">
                      <a16:colId xmlns:a16="http://schemas.microsoft.com/office/drawing/2014/main" val="319687055"/>
                    </a:ext>
                  </a:extLst>
                </a:gridCol>
                <a:gridCol w="6060628">
                  <a:extLst>
                    <a:ext uri="{9D8B030D-6E8A-4147-A177-3AD203B41FA5}">
                      <a16:colId xmlns:a16="http://schemas.microsoft.com/office/drawing/2014/main" val="3162441164"/>
                    </a:ext>
                  </a:extLst>
                </a:gridCol>
              </a:tblGrid>
              <a:tr h="507889">
                <a:tc>
                  <a:txBody>
                    <a:bodyPr/>
                    <a:lstStyle/>
                    <a:p>
                      <a:pPr algn="ctr"/>
                      <a:r>
                        <a:rPr lang="en-US" sz="2000" b="1" dirty="0"/>
                        <a:t>Requirement #</a:t>
                      </a:r>
                      <a:endParaRPr lang="en-US" sz="2000" b="1" dirty="0">
                        <a:solidFill>
                          <a:schemeClr val="accent6">
                            <a:lumMod val="50000"/>
                          </a:schemeClr>
                        </a:solidFill>
                      </a:endParaRPr>
                    </a:p>
                  </a:txBody>
                  <a:tcPr/>
                </a:tc>
                <a:tc>
                  <a:txBody>
                    <a:bodyPr/>
                    <a:lstStyle/>
                    <a:p>
                      <a:pPr algn="ctr"/>
                      <a:r>
                        <a:rPr lang="en-US" sz="2000" b="1" dirty="0"/>
                        <a:t>Requirement Statement</a:t>
                      </a:r>
                      <a:endParaRPr lang="en-US" sz="2000" b="1" dirty="0">
                        <a:solidFill>
                          <a:schemeClr val="accent6">
                            <a:lumMod val="50000"/>
                          </a:schemeClr>
                        </a:solidFill>
                      </a:endParaRPr>
                    </a:p>
                  </a:txBody>
                  <a:tcPr/>
                </a:tc>
                <a:extLst>
                  <a:ext uri="{0D108BD9-81ED-4DB2-BD59-A6C34878D82A}">
                    <a16:rowId xmlns:a16="http://schemas.microsoft.com/office/drawing/2014/main" val="1434697378"/>
                  </a:ext>
                </a:extLst>
              </a:tr>
              <a:tr h="507889">
                <a:tc>
                  <a:txBody>
                    <a:bodyPr/>
                    <a:lstStyle/>
                    <a:p>
                      <a:r>
                        <a:rPr lang="en-US" sz="1600" dirty="0"/>
                        <a:t>T-121.05.02.03-A001</a:t>
                      </a:r>
                      <a:endParaRPr lang="en-US" sz="1600" dirty="0">
                        <a:solidFill>
                          <a:schemeClr val="accent6">
                            <a:lumMod val="50000"/>
                          </a:schemeClr>
                        </a:solidFill>
                      </a:endParaRPr>
                    </a:p>
                  </a:txBody>
                  <a:tcPr/>
                </a:tc>
                <a:tc>
                  <a:txBody>
                    <a:bodyPr/>
                    <a:lstStyle/>
                    <a:p>
                      <a:r>
                        <a:rPr lang="en-US" sz="1600" dirty="0"/>
                        <a:t>Both absorbers shall operate for at least </a:t>
                      </a:r>
                      <a:r>
                        <a:rPr lang="en-US" sz="1600" b="1" i="1" dirty="0">
                          <a:solidFill>
                            <a:srgbClr val="FF0000"/>
                          </a:solidFill>
                        </a:rPr>
                        <a:t>10 years</a:t>
                      </a:r>
                      <a:r>
                        <a:rPr lang="en-US" sz="1600" dirty="0"/>
                        <a:t>.</a:t>
                      </a:r>
                      <a:endParaRPr lang="en-US" sz="1600" dirty="0">
                        <a:solidFill>
                          <a:schemeClr val="accent6">
                            <a:lumMod val="50000"/>
                          </a:schemeClr>
                        </a:solidFill>
                      </a:endParaRPr>
                    </a:p>
                  </a:txBody>
                  <a:tcPr/>
                </a:tc>
                <a:extLst>
                  <a:ext uri="{0D108BD9-81ED-4DB2-BD59-A6C34878D82A}">
                    <a16:rowId xmlns:a16="http://schemas.microsoft.com/office/drawing/2014/main" val="3578116869"/>
                  </a:ext>
                </a:extLst>
              </a:tr>
              <a:tr h="507889">
                <a:tc>
                  <a:txBody>
                    <a:bodyPr/>
                    <a:lstStyle/>
                    <a:p>
                      <a:r>
                        <a:rPr lang="en-US" sz="1600" dirty="0"/>
                        <a:t>T-121.05.02.03-A004</a:t>
                      </a:r>
                      <a:endParaRPr lang="en-US" sz="1600" dirty="0">
                        <a:solidFill>
                          <a:schemeClr val="accent6">
                            <a:lumMod val="50000"/>
                          </a:schemeClr>
                        </a:solidFill>
                      </a:endParaRPr>
                    </a:p>
                  </a:txBody>
                  <a:tcPr/>
                </a:tc>
                <a:tc>
                  <a:txBody>
                    <a:bodyPr/>
                    <a:lstStyle/>
                    <a:p>
                      <a:r>
                        <a:rPr lang="en-US" sz="1600" dirty="0"/>
                        <a:t>The 2 kW portable Absorber shall be able to operate </a:t>
                      </a:r>
                      <a:r>
                        <a:rPr lang="en-US" sz="1600" b="1" i="1" dirty="0">
                          <a:solidFill>
                            <a:srgbClr val="FF0000"/>
                          </a:solidFill>
                        </a:rPr>
                        <a:t>without</a:t>
                      </a:r>
                      <a:r>
                        <a:rPr lang="en-US" sz="1600" dirty="0"/>
                        <a:t> active </a:t>
                      </a:r>
                      <a:r>
                        <a:rPr lang="en-US" sz="1600" b="1" i="1" dirty="0">
                          <a:solidFill>
                            <a:srgbClr val="FF0000"/>
                          </a:solidFill>
                        </a:rPr>
                        <a:t>beam sweeping and water cooling</a:t>
                      </a:r>
                      <a:r>
                        <a:rPr lang="en-US" sz="1600" dirty="0"/>
                        <a:t>. </a:t>
                      </a:r>
                      <a:endParaRPr lang="en-US" sz="1600" dirty="0">
                        <a:solidFill>
                          <a:schemeClr val="accent6">
                            <a:lumMod val="50000"/>
                          </a:schemeClr>
                        </a:solidFill>
                      </a:endParaRPr>
                    </a:p>
                  </a:txBody>
                  <a:tcPr/>
                </a:tc>
                <a:extLst>
                  <a:ext uri="{0D108BD9-81ED-4DB2-BD59-A6C34878D82A}">
                    <a16:rowId xmlns:a16="http://schemas.microsoft.com/office/drawing/2014/main" val="1467478161"/>
                  </a:ext>
                </a:extLst>
              </a:tr>
              <a:tr h="5078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T-121.05.02.03-A005</a:t>
                      </a:r>
                      <a:endParaRPr lang="en-US" sz="1600" dirty="0">
                        <a:solidFill>
                          <a:schemeClr val="accent6">
                            <a:lumMod val="50000"/>
                          </a:schemeClr>
                        </a:solidFill>
                      </a:endParaRPr>
                    </a:p>
                    <a:p>
                      <a:endParaRPr lang="en-US" sz="1600" dirty="0">
                        <a:solidFill>
                          <a:schemeClr val="accent6">
                            <a:lumMod val="50000"/>
                          </a:schemeClr>
                        </a:solidFill>
                      </a:endParaRPr>
                    </a:p>
                  </a:txBody>
                  <a:tcPr/>
                </a:tc>
                <a:tc>
                  <a:txBody>
                    <a:bodyPr/>
                    <a:lstStyle/>
                    <a:p>
                      <a:r>
                        <a:rPr lang="en-US" sz="1600" kern="1200" dirty="0">
                          <a:solidFill>
                            <a:schemeClr val="tx1"/>
                          </a:solidFill>
                          <a:effectLst/>
                          <a:latin typeface="+mn-lt"/>
                          <a:ea typeface="+mn-ea"/>
                          <a:cs typeface="+mn-cs"/>
                        </a:rPr>
                        <a:t>Both absorbers shall provide enough shielding to prevent </a:t>
                      </a:r>
                      <a:r>
                        <a:rPr lang="en-US" sz="1600" b="1" i="1" kern="1200" dirty="0">
                          <a:solidFill>
                            <a:srgbClr val="FF0000"/>
                          </a:solidFill>
                          <a:effectLst/>
                          <a:latin typeface="+mn-lt"/>
                          <a:ea typeface="+mn-ea"/>
                          <a:cs typeface="+mn-cs"/>
                        </a:rPr>
                        <a:t>surface and ground water contamination</a:t>
                      </a:r>
                      <a:r>
                        <a:rPr lang="en-US" sz="1600" kern="1200" dirty="0">
                          <a:solidFill>
                            <a:schemeClr val="tx1"/>
                          </a:solidFill>
                          <a:effectLst/>
                          <a:latin typeface="+mn-lt"/>
                          <a:ea typeface="+mn-ea"/>
                          <a:cs typeface="+mn-cs"/>
                        </a:rPr>
                        <a:t>.</a:t>
                      </a:r>
                      <a:endParaRPr lang="en-US" sz="1600" dirty="0">
                        <a:solidFill>
                          <a:schemeClr val="accent6">
                            <a:lumMod val="50000"/>
                          </a:schemeClr>
                        </a:solidFill>
                      </a:endParaRPr>
                    </a:p>
                  </a:txBody>
                  <a:tcPr/>
                </a:tc>
                <a:extLst>
                  <a:ext uri="{0D108BD9-81ED-4DB2-BD59-A6C34878D82A}">
                    <a16:rowId xmlns:a16="http://schemas.microsoft.com/office/drawing/2014/main" val="376360670"/>
                  </a:ext>
                </a:extLst>
              </a:tr>
              <a:tr h="5078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T-121.05.02.03-A006</a:t>
                      </a:r>
                      <a:endParaRPr lang="en-US" sz="1600" dirty="0">
                        <a:solidFill>
                          <a:schemeClr val="accent6">
                            <a:lumMod val="50000"/>
                          </a:schemeClr>
                        </a:solidFill>
                      </a:endParaRPr>
                    </a:p>
                    <a:p>
                      <a:endParaRPr lang="en-US" sz="1600" dirty="0">
                        <a:solidFill>
                          <a:schemeClr val="accent6">
                            <a:lumMod val="50000"/>
                          </a:schemeClr>
                        </a:solidFill>
                      </a:endParaRPr>
                    </a:p>
                  </a:txBody>
                  <a:tcPr/>
                </a:tc>
                <a:tc>
                  <a:txBody>
                    <a:bodyPr/>
                    <a:lstStyle/>
                    <a:p>
                      <a:r>
                        <a:rPr lang="en-US" sz="1600" kern="1200" dirty="0">
                          <a:solidFill>
                            <a:schemeClr val="tx1"/>
                          </a:solidFill>
                          <a:effectLst/>
                          <a:latin typeface="+mn-lt"/>
                          <a:ea typeface="+mn-ea"/>
                          <a:cs typeface="+mn-cs"/>
                        </a:rPr>
                        <a:t>Both absorbers shall provide enough shielding to </a:t>
                      </a:r>
                      <a:r>
                        <a:rPr lang="en-US" sz="1600" b="1" i="1" kern="1200" dirty="0">
                          <a:solidFill>
                            <a:srgbClr val="FF0000"/>
                          </a:solidFill>
                          <a:effectLst/>
                          <a:latin typeface="+mn-lt"/>
                          <a:ea typeface="+mn-ea"/>
                          <a:cs typeface="+mn-cs"/>
                        </a:rPr>
                        <a:t>minimize</a:t>
                      </a:r>
                      <a:r>
                        <a:rPr lang="en-US" sz="1600" kern="1200" dirty="0">
                          <a:solidFill>
                            <a:schemeClr val="tx1"/>
                          </a:solidFill>
                          <a:effectLst/>
                          <a:latin typeface="+mn-lt"/>
                          <a:ea typeface="+mn-ea"/>
                          <a:cs typeface="+mn-cs"/>
                        </a:rPr>
                        <a:t> the </a:t>
                      </a:r>
                      <a:r>
                        <a:rPr lang="en-US" sz="1600" b="1" i="1" kern="1200" dirty="0">
                          <a:solidFill>
                            <a:srgbClr val="FF0000"/>
                          </a:solidFill>
                          <a:effectLst/>
                          <a:latin typeface="+mn-lt"/>
                          <a:ea typeface="+mn-ea"/>
                          <a:cs typeface="+mn-cs"/>
                        </a:rPr>
                        <a:t>residual radiation</a:t>
                      </a:r>
                      <a:r>
                        <a:rPr lang="en-US" sz="1600" kern="1200" dirty="0">
                          <a:solidFill>
                            <a:schemeClr val="tx1"/>
                          </a:solidFill>
                          <a:effectLst/>
                          <a:latin typeface="+mn-lt"/>
                          <a:ea typeface="+mn-ea"/>
                          <a:cs typeface="+mn-cs"/>
                        </a:rPr>
                        <a:t>.</a:t>
                      </a:r>
                      <a:endParaRPr lang="en-US" sz="1600" dirty="0">
                        <a:solidFill>
                          <a:schemeClr val="accent6">
                            <a:lumMod val="50000"/>
                          </a:schemeClr>
                        </a:solidFill>
                      </a:endParaRPr>
                    </a:p>
                  </a:txBody>
                  <a:tcPr/>
                </a:tc>
                <a:extLst>
                  <a:ext uri="{0D108BD9-81ED-4DB2-BD59-A6C34878D82A}">
                    <a16:rowId xmlns:a16="http://schemas.microsoft.com/office/drawing/2014/main" val="3641697827"/>
                  </a:ext>
                </a:extLst>
              </a:tr>
              <a:tr h="507889">
                <a:tc>
                  <a:txBody>
                    <a:bodyPr/>
                    <a:lstStyle/>
                    <a:p>
                      <a:r>
                        <a:rPr lang="en-US" sz="1600" dirty="0"/>
                        <a:t>T-121.05.02.03-A010</a:t>
                      </a:r>
                      <a:endParaRPr lang="en-US" sz="1600" dirty="0">
                        <a:solidFill>
                          <a:schemeClr val="accent6">
                            <a:lumMod val="50000"/>
                          </a:schemeClr>
                        </a:solidFill>
                      </a:endParaRPr>
                    </a:p>
                  </a:txBody>
                  <a:tcPr/>
                </a:tc>
                <a:tc>
                  <a:txBody>
                    <a:bodyPr/>
                    <a:lstStyle/>
                    <a:p>
                      <a:r>
                        <a:rPr lang="en-US" sz="1600" dirty="0"/>
                        <a:t>The 2 kW absorber shall be able to absorb up to </a:t>
                      </a:r>
                      <a:r>
                        <a:rPr lang="en-US" sz="1600" b="1" i="1" dirty="0">
                          <a:solidFill>
                            <a:srgbClr val="FF0000"/>
                          </a:solidFill>
                        </a:rPr>
                        <a:t>1.13 KW of 1 GeV LINAC beam for 4 hrs</a:t>
                      </a:r>
                      <a:r>
                        <a:rPr lang="en-US" sz="1600" dirty="0"/>
                        <a:t>.</a:t>
                      </a:r>
                      <a:endParaRPr lang="en-US" sz="1600" dirty="0">
                        <a:solidFill>
                          <a:schemeClr val="accent6">
                            <a:lumMod val="50000"/>
                          </a:schemeClr>
                        </a:solidFill>
                      </a:endParaRPr>
                    </a:p>
                  </a:txBody>
                  <a:tcPr/>
                </a:tc>
                <a:extLst>
                  <a:ext uri="{0D108BD9-81ED-4DB2-BD59-A6C34878D82A}">
                    <a16:rowId xmlns:a16="http://schemas.microsoft.com/office/drawing/2014/main" val="1027355657"/>
                  </a:ext>
                </a:extLst>
              </a:tr>
              <a:tr h="5078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T-121.05.02.03-A011</a:t>
                      </a:r>
                      <a:endParaRPr lang="en-US" sz="1600" dirty="0">
                        <a:solidFill>
                          <a:schemeClr val="accent6">
                            <a:lumMod val="50000"/>
                          </a:schemeClr>
                        </a:solidFill>
                      </a:endParaRPr>
                    </a:p>
                    <a:p>
                      <a:endParaRPr lang="en-US" sz="1600" dirty="0">
                        <a:solidFill>
                          <a:schemeClr val="accent6">
                            <a:lumMod val="50000"/>
                          </a:schemeClr>
                        </a:solidFill>
                      </a:endParaRPr>
                    </a:p>
                  </a:txBody>
                  <a:tcPr/>
                </a:tc>
                <a:tc>
                  <a:txBody>
                    <a:bodyPr/>
                    <a:lstStyle/>
                    <a:p>
                      <a:r>
                        <a:rPr lang="en-US" sz="1600" dirty="0"/>
                        <a:t>The 2 kW absorber shall be safely exposed to </a:t>
                      </a:r>
                      <a:r>
                        <a:rPr lang="en-US" sz="1600" b="1" i="1" dirty="0">
                          <a:solidFill>
                            <a:srgbClr val="FF0000"/>
                          </a:solidFill>
                        </a:rPr>
                        <a:t>4.2E18 H-/year </a:t>
                      </a:r>
                      <a:r>
                        <a:rPr lang="en-US" sz="1600" dirty="0"/>
                        <a:t>at its final location. </a:t>
                      </a:r>
                      <a:endParaRPr lang="en-US" sz="1600" dirty="0">
                        <a:solidFill>
                          <a:schemeClr val="accent6">
                            <a:lumMod val="50000"/>
                          </a:schemeClr>
                        </a:solidFill>
                      </a:endParaRPr>
                    </a:p>
                  </a:txBody>
                  <a:tcPr/>
                </a:tc>
                <a:extLst>
                  <a:ext uri="{0D108BD9-81ED-4DB2-BD59-A6C34878D82A}">
                    <a16:rowId xmlns:a16="http://schemas.microsoft.com/office/drawing/2014/main" val="3739999709"/>
                  </a:ext>
                </a:extLst>
              </a:tr>
              <a:tr h="5078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T-121.05.02.03-A012</a:t>
                      </a:r>
                      <a:endParaRPr lang="en-US" sz="1600" dirty="0">
                        <a:solidFill>
                          <a:schemeClr val="accent6">
                            <a:lumMod val="50000"/>
                          </a:schemeClr>
                        </a:solidFill>
                      </a:endParaRPr>
                    </a:p>
                    <a:p>
                      <a:endParaRPr lang="en-US" sz="1600" dirty="0">
                        <a:solidFill>
                          <a:schemeClr val="accent6">
                            <a:lumMod val="50000"/>
                          </a:schemeClr>
                        </a:solidFill>
                      </a:endParaRPr>
                    </a:p>
                  </a:txBody>
                  <a:tcPr/>
                </a:tc>
                <a:tc>
                  <a:txBody>
                    <a:bodyPr/>
                    <a:lstStyle/>
                    <a:p>
                      <a:r>
                        <a:rPr lang="en-US" sz="1600" dirty="0"/>
                        <a:t>The 2 kW absorber shall be safely exposed to </a:t>
                      </a:r>
                      <a:r>
                        <a:rPr lang="en-US" sz="1600" b="1" i="1" dirty="0">
                          <a:solidFill>
                            <a:srgbClr val="FF0000"/>
                          </a:solidFill>
                        </a:rPr>
                        <a:t>2.0E18 H-/year </a:t>
                      </a:r>
                      <a:r>
                        <a:rPr lang="en-US" sz="1600" dirty="0"/>
                        <a:t>at the 177 MeV location. </a:t>
                      </a:r>
                      <a:endParaRPr lang="en-US" sz="1600" dirty="0">
                        <a:solidFill>
                          <a:schemeClr val="accent6">
                            <a:lumMod val="50000"/>
                          </a:schemeClr>
                        </a:solidFill>
                      </a:endParaRPr>
                    </a:p>
                  </a:txBody>
                  <a:tcPr/>
                </a:tc>
                <a:extLst>
                  <a:ext uri="{0D108BD9-81ED-4DB2-BD59-A6C34878D82A}">
                    <a16:rowId xmlns:a16="http://schemas.microsoft.com/office/drawing/2014/main" val="3487066635"/>
                  </a:ext>
                </a:extLst>
              </a:tr>
            </a:tbl>
          </a:graphicData>
        </a:graphic>
      </p:graphicFrame>
      <p:sp>
        <p:nvSpPr>
          <p:cNvPr id="2" name="Date Placeholder 1">
            <a:extLst>
              <a:ext uri="{FF2B5EF4-FFF2-40B4-BE49-F238E27FC236}">
                <a16:creationId xmlns:a16="http://schemas.microsoft.com/office/drawing/2014/main" id="{6DFF4C7E-CE78-4AC7-88EC-83499BF74DA2}"/>
              </a:ext>
            </a:extLst>
          </p:cNvPr>
          <p:cNvSpPr>
            <a:spLocks noGrp="1"/>
          </p:cNvSpPr>
          <p:nvPr>
            <p:ph type="dt" sz="half" idx="2"/>
          </p:nvPr>
        </p:nvSpPr>
        <p:spPr/>
        <p:txBody>
          <a:bodyPr/>
          <a:lstStyle/>
          <a:p>
            <a:pPr>
              <a:defRPr/>
            </a:pPr>
            <a:fld id="{CAB1E03A-DE94-4562-A759-B8E6AB8F6AD3}" type="datetime1">
              <a:rPr lang="en-US" smtClean="0"/>
              <a:t>5/18/2021</a:t>
            </a:fld>
            <a:endParaRPr lang="en-US" dirty="0"/>
          </a:p>
        </p:txBody>
      </p:sp>
      <p:sp>
        <p:nvSpPr>
          <p:cNvPr id="4" name="Slide Number Placeholder 3">
            <a:extLst>
              <a:ext uri="{FF2B5EF4-FFF2-40B4-BE49-F238E27FC236}">
                <a16:creationId xmlns:a16="http://schemas.microsoft.com/office/drawing/2014/main" id="{2FE8FE58-4BBC-4343-BFE0-21B41094AA21}"/>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26268534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4FC41E-3CEA-4347-B74A-B3994EED0587}"/>
              </a:ext>
            </a:extLst>
          </p:cNvPr>
          <p:cNvSpPr>
            <a:spLocks noGrp="1"/>
          </p:cNvSpPr>
          <p:nvPr>
            <p:ph idx="1"/>
          </p:nvPr>
        </p:nvSpPr>
        <p:spPr>
          <a:xfrm>
            <a:off x="21246" y="894919"/>
            <a:ext cx="8971834" cy="5372716"/>
          </a:xfrm>
        </p:spPr>
        <p:txBody>
          <a:bodyPr/>
          <a:lstStyle/>
          <a:p>
            <a:pPr>
              <a:buFont typeface="Arial" panose="020B0604020202020204" pitchFamily="34" charset="0"/>
              <a:buChar char="•"/>
            </a:pPr>
            <a:r>
              <a:rPr lang="en-US" sz="2000" dirty="0"/>
              <a:t>Maximum stress for fatigue estimated using </a:t>
            </a:r>
            <a:r>
              <a:rPr lang="en-US" sz="2000" dirty="0" err="1"/>
              <a:t>deltaT</a:t>
            </a:r>
            <a:r>
              <a:rPr lang="en-US" sz="2000" dirty="0"/>
              <a:t> from single pulse (14 C) following 4 hours operation where max. temp ~48 C</a:t>
            </a:r>
          </a:p>
          <a:p>
            <a:pPr marL="0" indent="0">
              <a:buNone/>
            </a:pPr>
            <a:endParaRPr lang="en-US" sz="2000" dirty="0"/>
          </a:p>
          <a:p>
            <a:pPr>
              <a:buFont typeface="Arial" panose="020B0604020202020204" pitchFamily="34" charset="0"/>
              <a:buChar char="•"/>
            </a:pPr>
            <a:r>
              <a:rPr lang="en-US" sz="2000" dirty="0"/>
              <a:t>Maximum stresses from thermal conditions estimated using formula shown below and calculated to be 3.024 MPa:</a:t>
            </a:r>
          </a:p>
          <a:p>
            <a:pPr marL="0" indent="0">
              <a:buNone/>
            </a:pPr>
            <a:endParaRPr lang="en-US" dirty="0"/>
          </a:p>
          <a:p>
            <a:pPr marL="0" indent="0">
              <a:buNone/>
            </a:pPr>
            <a:endParaRPr lang="en-US" dirty="0"/>
          </a:p>
          <a:p>
            <a:pPr marL="0" indent="0">
              <a:buNone/>
            </a:pPr>
            <a:endParaRPr lang="en-US" dirty="0"/>
          </a:p>
          <a:p>
            <a:pPr>
              <a:buFont typeface="Arial" panose="020B0604020202020204" pitchFamily="34" charset="0"/>
              <a:buChar char="•"/>
            </a:pPr>
            <a:endParaRPr lang="en-US" sz="2000" dirty="0"/>
          </a:p>
          <a:p>
            <a:pPr>
              <a:buFont typeface="Arial" panose="020B0604020202020204" pitchFamily="34" charset="0"/>
              <a:buChar char="•"/>
            </a:pPr>
            <a:r>
              <a:rPr lang="en-US" sz="2000" dirty="0"/>
              <a:t>Minimum stress estimated from temperature at end of 4 hours, it was assumed that the temperature would drop down to 48 C before subsequent pulse</a:t>
            </a:r>
          </a:p>
        </p:txBody>
      </p:sp>
      <p:sp>
        <p:nvSpPr>
          <p:cNvPr id="3" name="Title 2">
            <a:extLst>
              <a:ext uri="{FF2B5EF4-FFF2-40B4-BE49-F238E27FC236}">
                <a16:creationId xmlns:a16="http://schemas.microsoft.com/office/drawing/2014/main" id="{A342143D-B3BA-4CD3-8B7B-731103C5E2D2}"/>
              </a:ext>
            </a:extLst>
          </p:cNvPr>
          <p:cNvSpPr>
            <a:spLocks noGrp="1"/>
          </p:cNvSpPr>
          <p:nvPr>
            <p:ph type="title"/>
          </p:nvPr>
        </p:nvSpPr>
        <p:spPr/>
        <p:txBody>
          <a:bodyPr/>
          <a:lstStyle/>
          <a:p>
            <a:pPr algn="ctr"/>
            <a:r>
              <a:rPr lang="en-US" dirty="0"/>
              <a:t>Fatigue Considerations</a:t>
            </a:r>
            <a:endParaRPr lang="en-US" dirty="0">
              <a:solidFill>
                <a:srgbClr val="FF0000"/>
              </a:solidFill>
            </a:endParaRPr>
          </a:p>
        </p:txBody>
      </p:sp>
      <p:sp>
        <p:nvSpPr>
          <p:cNvPr id="4" name="Date Placeholder 3">
            <a:extLst>
              <a:ext uri="{FF2B5EF4-FFF2-40B4-BE49-F238E27FC236}">
                <a16:creationId xmlns:a16="http://schemas.microsoft.com/office/drawing/2014/main" id="{02C6C1E8-7851-4A80-AD4D-914AAFDBD565}"/>
              </a:ext>
            </a:extLst>
          </p:cNvPr>
          <p:cNvSpPr>
            <a:spLocks noGrp="1"/>
          </p:cNvSpPr>
          <p:nvPr>
            <p:ph type="dt" sz="half" idx="2"/>
          </p:nvPr>
        </p:nvSpPr>
        <p:spPr/>
        <p:txBody>
          <a:bodyPr/>
          <a:lstStyle/>
          <a:p>
            <a:pPr>
              <a:defRPr/>
            </a:pPr>
            <a:fld id="{76F0829A-C6AB-4FBE-B4F5-A374045A6AE8}" type="datetime1">
              <a:rPr lang="en-US" smtClean="0"/>
              <a:t>5/18/2021</a:t>
            </a:fld>
            <a:endParaRPr lang="en-US" dirty="0"/>
          </a:p>
        </p:txBody>
      </p:sp>
      <p:pic>
        <p:nvPicPr>
          <p:cNvPr id="7" name="Picture 6">
            <a:extLst>
              <a:ext uri="{FF2B5EF4-FFF2-40B4-BE49-F238E27FC236}">
                <a16:creationId xmlns:a16="http://schemas.microsoft.com/office/drawing/2014/main" id="{8DF184AB-2F8C-41AE-A34F-831D96146B7D}"/>
              </a:ext>
            </a:extLst>
          </p:cNvPr>
          <p:cNvPicPr>
            <a:picLocks noChangeAspect="1"/>
          </p:cNvPicPr>
          <p:nvPr/>
        </p:nvPicPr>
        <p:blipFill>
          <a:blip r:embed="rId2"/>
          <a:stretch>
            <a:fillRect/>
          </a:stretch>
        </p:blipFill>
        <p:spPr>
          <a:xfrm>
            <a:off x="553071" y="2876914"/>
            <a:ext cx="7908184" cy="1104172"/>
          </a:xfrm>
          <a:prstGeom prst="rect">
            <a:avLst/>
          </a:prstGeom>
        </p:spPr>
      </p:pic>
      <p:sp>
        <p:nvSpPr>
          <p:cNvPr id="8" name="Slide Number Placeholder 7">
            <a:extLst>
              <a:ext uri="{FF2B5EF4-FFF2-40B4-BE49-F238E27FC236}">
                <a16:creationId xmlns:a16="http://schemas.microsoft.com/office/drawing/2014/main" id="{D9F92EEE-BC53-4009-AD15-22188C193A99}"/>
              </a:ext>
            </a:extLst>
          </p:cNvPr>
          <p:cNvSpPr>
            <a:spLocks noGrp="1"/>
          </p:cNvSpPr>
          <p:nvPr>
            <p:ph type="sldNum" sz="quarter" idx="4"/>
          </p:nvPr>
        </p:nvSpPr>
        <p:spPr/>
        <p:txBody>
          <a:bodyPr/>
          <a:lstStyle/>
          <a:p>
            <a:pPr>
              <a:defRPr/>
            </a:pPr>
            <a:fld id="{148C009B-CB69-E04A-B9B3-34B26D69E9CF}" type="slidenum">
              <a:rPr lang="en-US" smtClean="0"/>
              <a:pPr>
                <a:defRPr/>
              </a:pPr>
              <a:t>60</a:t>
            </a:fld>
            <a:endParaRPr lang="en-US" dirty="0"/>
          </a:p>
        </p:txBody>
      </p:sp>
    </p:spTree>
    <p:extLst>
      <p:ext uri="{BB962C8B-B14F-4D97-AF65-F5344CB8AC3E}">
        <p14:creationId xmlns:p14="http://schemas.microsoft.com/office/powerpoint/2010/main" val="2548734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42143D-B3BA-4CD3-8B7B-731103C5E2D2}"/>
              </a:ext>
            </a:extLst>
          </p:cNvPr>
          <p:cNvSpPr>
            <a:spLocks noGrp="1"/>
          </p:cNvSpPr>
          <p:nvPr>
            <p:ph type="title"/>
          </p:nvPr>
        </p:nvSpPr>
        <p:spPr/>
        <p:txBody>
          <a:bodyPr/>
          <a:lstStyle/>
          <a:p>
            <a:pPr algn="ctr"/>
            <a:r>
              <a:rPr lang="en-US" dirty="0"/>
              <a:t>Fatigue Considerations (contd.)</a:t>
            </a:r>
            <a:endParaRPr lang="en-US" dirty="0">
              <a:solidFill>
                <a:srgbClr val="FF0000"/>
              </a:solidFill>
            </a:endParaRPr>
          </a:p>
        </p:txBody>
      </p:sp>
      <p:sp>
        <p:nvSpPr>
          <p:cNvPr id="4" name="Date Placeholder 3">
            <a:extLst>
              <a:ext uri="{FF2B5EF4-FFF2-40B4-BE49-F238E27FC236}">
                <a16:creationId xmlns:a16="http://schemas.microsoft.com/office/drawing/2014/main" id="{02C6C1E8-7851-4A80-AD4D-914AAFDBD565}"/>
              </a:ext>
            </a:extLst>
          </p:cNvPr>
          <p:cNvSpPr>
            <a:spLocks noGrp="1"/>
          </p:cNvSpPr>
          <p:nvPr>
            <p:ph type="dt" sz="half" idx="2"/>
          </p:nvPr>
        </p:nvSpPr>
        <p:spPr/>
        <p:txBody>
          <a:bodyPr/>
          <a:lstStyle/>
          <a:p>
            <a:pPr>
              <a:defRPr/>
            </a:pPr>
            <a:fld id="{6DA3FEF7-D9FE-411C-8BB7-5B758AD95572}" type="datetime1">
              <a:rPr lang="en-US" smtClean="0"/>
              <a:t>5/18/2021</a:t>
            </a:fld>
            <a:endParaRPr lang="en-US" dirty="0"/>
          </a:p>
        </p:txBody>
      </p:sp>
      <p:pic>
        <p:nvPicPr>
          <p:cNvPr id="10" name="Picture 9">
            <a:extLst>
              <a:ext uri="{FF2B5EF4-FFF2-40B4-BE49-F238E27FC236}">
                <a16:creationId xmlns:a16="http://schemas.microsoft.com/office/drawing/2014/main" id="{D53DEB69-F0A9-4CC7-9F48-8FD0B1603085}"/>
              </a:ext>
            </a:extLst>
          </p:cNvPr>
          <p:cNvPicPr/>
          <p:nvPr/>
        </p:nvPicPr>
        <p:blipFill>
          <a:blip r:embed="rId2"/>
          <a:stretch>
            <a:fillRect/>
          </a:stretch>
        </p:blipFill>
        <p:spPr>
          <a:xfrm>
            <a:off x="1220679" y="1441133"/>
            <a:ext cx="7202395" cy="4301576"/>
          </a:xfrm>
          <a:prstGeom prst="rect">
            <a:avLst/>
          </a:prstGeom>
        </p:spPr>
      </p:pic>
      <p:sp>
        <p:nvSpPr>
          <p:cNvPr id="11" name="Rectangle 10">
            <a:extLst>
              <a:ext uri="{FF2B5EF4-FFF2-40B4-BE49-F238E27FC236}">
                <a16:creationId xmlns:a16="http://schemas.microsoft.com/office/drawing/2014/main" id="{8137C8BC-888A-4BE4-A1B1-EE418358CAD1}"/>
              </a:ext>
            </a:extLst>
          </p:cNvPr>
          <p:cNvSpPr/>
          <p:nvPr/>
        </p:nvSpPr>
        <p:spPr>
          <a:xfrm>
            <a:off x="429418" y="771171"/>
            <a:ext cx="8485981" cy="461665"/>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Temperature Rise in the Graphite Core from a Single Beam Pulse</a:t>
            </a:r>
            <a:endParaRPr lang="en-US" dirty="0"/>
          </a:p>
        </p:txBody>
      </p:sp>
      <p:sp>
        <p:nvSpPr>
          <p:cNvPr id="2" name="Slide Number Placeholder 1">
            <a:extLst>
              <a:ext uri="{FF2B5EF4-FFF2-40B4-BE49-F238E27FC236}">
                <a16:creationId xmlns:a16="http://schemas.microsoft.com/office/drawing/2014/main" id="{20E76DE8-9981-49C2-BC97-8EEA7CED1908}"/>
              </a:ext>
            </a:extLst>
          </p:cNvPr>
          <p:cNvSpPr>
            <a:spLocks noGrp="1"/>
          </p:cNvSpPr>
          <p:nvPr>
            <p:ph type="sldNum" sz="quarter" idx="4"/>
          </p:nvPr>
        </p:nvSpPr>
        <p:spPr/>
        <p:txBody>
          <a:bodyPr/>
          <a:lstStyle/>
          <a:p>
            <a:pPr>
              <a:defRPr/>
            </a:pPr>
            <a:fld id="{148C009B-CB69-E04A-B9B3-34B26D69E9CF}" type="slidenum">
              <a:rPr lang="en-US" smtClean="0"/>
              <a:pPr>
                <a:defRPr/>
              </a:pPr>
              <a:t>61</a:t>
            </a:fld>
            <a:endParaRPr lang="en-US" dirty="0"/>
          </a:p>
        </p:txBody>
      </p:sp>
      <p:sp>
        <p:nvSpPr>
          <p:cNvPr id="7" name="TextBox 6">
            <a:extLst>
              <a:ext uri="{FF2B5EF4-FFF2-40B4-BE49-F238E27FC236}">
                <a16:creationId xmlns:a16="http://schemas.microsoft.com/office/drawing/2014/main" id="{6BCEB6BC-6A63-48A1-A7D8-829116A4D59E}"/>
              </a:ext>
            </a:extLst>
          </p:cNvPr>
          <p:cNvSpPr txBox="1"/>
          <p:nvPr/>
        </p:nvSpPr>
        <p:spPr>
          <a:xfrm rot="16200000">
            <a:off x="264565" y="3509354"/>
            <a:ext cx="1819923" cy="369332"/>
          </a:xfrm>
          <a:prstGeom prst="rect">
            <a:avLst/>
          </a:prstGeom>
          <a:noFill/>
        </p:spPr>
        <p:txBody>
          <a:bodyPr wrap="square" rtlCol="0">
            <a:spAutoFit/>
          </a:bodyPr>
          <a:lstStyle/>
          <a:p>
            <a:r>
              <a:rPr lang="en-US" sz="1800" dirty="0"/>
              <a:t>Temperature in C</a:t>
            </a:r>
          </a:p>
        </p:txBody>
      </p:sp>
      <p:sp>
        <p:nvSpPr>
          <p:cNvPr id="12" name="TextBox 11">
            <a:extLst>
              <a:ext uri="{FF2B5EF4-FFF2-40B4-BE49-F238E27FC236}">
                <a16:creationId xmlns:a16="http://schemas.microsoft.com/office/drawing/2014/main" id="{CBF27AB2-88D0-4685-8647-FDE11459C6A3}"/>
              </a:ext>
            </a:extLst>
          </p:cNvPr>
          <p:cNvSpPr txBox="1"/>
          <p:nvPr/>
        </p:nvSpPr>
        <p:spPr>
          <a:xfrm>
            <a:off x="4244544" y="5603584"/>
            <a:ext cx="1819923" cy="369332"/>
          </a:xfrm>
          <a:prstGeom prst="rect">
            <a:avLst/>
          </a:prstGeom>
          <a:noFill/>
        </p:spPr>
        <p:txBody>
          <a:bodyPr wrap="square" rtlCol="0">
            <a:spAutoFit/>
          </a:bodyPr>
          <a:lstStyle/>
          <a:p>
            <a:r>
              <a:rPr lang="en-US" sz="1800" dirty="0"/>
              <a:t>Time in seconds</a:t>
            </a:r>
          </a:p>
        </p:txBody>
      </p:sp>
    </p:spTree>
    <p:extLst>
      <p:ext uri="{BB962C8B-B14F-4D97-AF65-F5344CB8AC3E}">
        <p14:creationId xmlns:p14="http://schemas.microsoft.com/office/powerpoint/2010/main" val="4178997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9622DE4-456B-4EF6-A351-E9D9A1E5FD61}"/>
              </a:ext>
            </a:extLst>
          </p:cNvPr>
          <p:cNvPicPr>
            <a:picLocks noGrp="1"/>
          </p:cNvPicPr>
          <p:nvPr>
            <p:ph idx="1"/>
          </p:nvPr>
        </p:nvPicPr>
        <p:blipFill>
          <a:blip r:embed="rId2"/>
          <a:stretch>
            <a:fillRect/>
          </a:stretch>
        </p:blipFill>
        <p:spPr>
          <a:xfrm>
            <a:off x="683419" y="852638"/>
            <a:ext cx="7762875" cy="4581525"/>
          </a:xfrm>
          <a:prstGeom prst="rect">
            <a:avLst/>
          </a:prstGeom>
        </p:spPr>
      </p:pic>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Fatigue Considerations (contd.)</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A7A6B036-851B-4358-AD6A-4A1038FFC7F7}" type="datetime1">
              <a:rPr lang="en-US" smtClean="0"/>
              <a:t>5/18/2021</a:t>
            </a:fld>
            <a:endParaRPr lang="en-US" dirty="0"/>
          </a:p>
        </p:txBody>
      </p:sp>
      <p:cxnSp>
        <p:nvCxnSpPr>
          <p:cNvPr id="10" name="Straight Connector 9">
            <a:extLst>
              <a:ext uri="{FF2B5EF4-FFF2-40B4-BE49-F238E27FC236}">
                <a16:creationId xmlns:a16="http://schemas.microsoft.com/office/drawing/2014/main" id="{BCF7A778-3CBC-4F46-820D-5DD612502520}"/>
              </a:ext>
            </a:extLst>
          </p:cNvPr>
          <p:cNvCxnSpPr/>
          <p:nvPr/>
        </p:nvCxnSpPr>
        <p:spPr>
          <a:xfrm>
            <a:off x="6880194" y="3924622"/>
            <a:ext cx="1109709" cy="88777"/>
          </a:xfrm>
          <a:prstGeom prst="line">
            <a:avLst/>
          </a:prstGeom>
          <a:ln w="38100" cap="flat" cmpd="sng" algn="ctr">
            <a:solidFill>
              <a:srgbClr val="FF000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4F26E99C-011F-45A0-95B4-83356E16AA7B}"/>
              </a:ext>
            </a:extLst>
          </p:cNvPr>
          <p:cNvCxnSpPr>
            <a:cxnSpLocks/>
          </p:cNvCxnSpPr>
          <p:nvPr/>
        </p:nvCxnSpPr>
        <p:spPr>
          <a:xfrm flipH="1" flipV="1">
            <a:off x="1349406" y="4013400"/>
            <a:ext cx="6640497" cy="4439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 Box 276">
            <a:extLst>
              <a:ext uri="{FF2B5EF4-FFF2-40B4-BE49-F238E27FC236}">
                <a16:creationId xmlns:a16="http://schemas.microsoft.com/office/drawing/2014/main" id="{4C53F1AE-F35F-47D3-A99E-2D15191FFED3}"/>
              </a:ext>
            </a:extLst>
          </p:cNvPr>
          <p:cNvSpPr txBox="1"/>
          <p:nvPr/>
        </p:nvSpPr>
        <p:spPr>
          <a:xfrm>
            <a:off x="2768095" y="1157125"/>
            <a:ext cx="4335780" cy="35052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solidFill>
                  <a:srgbClr val="FF0000"/>
                </a:solidFill>
                <a:effectLst/>
                <a:latin typeface="Times New Roman" panose="02020603050405020304" pitchFamily="18" charset="0"/>
                <a:ea typeface="Times New Roman" panose="02020603050405020304" pitchFamily="18" charset="0"/>
              </a:rPr>
              <a:t>Normalized Applied Stress is 0.45 at </a:t>
            </a:r>
            <a:r>
              <a:rPr lang="en-US" sz="1400" b="1" dirty="0" err="1">
                <a:solidFill>
                  <a:srgbClr val="FF0000"/>
                </a:solidFill>
                <a:effectLst/>
                <a:latin typeface="Times New Roman" panose="02020603050405020304" pitchFamily="18" charset="0"/>
                <a:ea typeface="Times New Roman" panose="02020603050405020304" pitchFamily="18" charset="0"/>
              </a:rPr>
              <a:t>Nf</a:t>
            </a:r>
            <a:r>
              <a:rPr lang="en-US" sz="1400" b="1" dirty="0">
                <a:solidFill>
                  <a:srgbClr val="FF0000"/>
                </a:solidFill>
                <a:effectLst/>
                <a:latin typeface="Times New Roman" panose="02020603050405020304" pitchFamily="18" charset="0"/>
                <a:ea typeface="Times New Roman" panose="02020603050405020304" pitchFamily="18" charset="0"/>
              </a:rPr>
              <a:t> = 10^7 Cycles</a:t>
            </a:r>
            <a:endParaRPr lang="en-US"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9A5949F0-5F61-4071-818F-97D3A0C02091}"/>
              </a:ext>
            </a:extLst>
          </p:cNvPr>
          <p:cNvSpPr txBox="1"/>
          <p:nvPr/>
        </p:nvSpPr>
        <p:spPr>
          <a:xfrm>
            <a:off x="222250" y="5415380"/>
            <a:ext cx="8548888" cy="646331"/>
          </a:xfrm>
          <a:prstGeom prst="rect">
            <a:avLst/>
          </a:prstGeom>
          <a:noFill/>
        </p:spPr>
        <p:txBody>
          <a:bodyPr wrap="square" rtlCol="0">
            <a:spAutoFit/>
          </a:bodyPr>
          <a:lstStyle/>
          <a:p>
            <a:r>
              <a:rPr lang="en-US" sz="1800" dirty="0">
                <a:solidFill>
                  <a:schemeClr val="accent6">
                    <a:lumMod val="50000"/>
                  </a:schemeClr>
                </a:solidFill>
              </a:rPr>
              <a:t>The plot is for IG-110 Graphite, which has a fatigue life of 10^7 cycles at a normalized applied stress of 0.45. The normalized applied stress for the 2 kW absorber is 0.124.</a:t>
            </a:r>
          </a:p>
        </p:txBody>
      </p:sp>
      <p:sp>
        <p:nvSpPr>
          <p:cNvPr id="8" name="Slide Number Placeholder 7">
            <a:extLst>
              <a:ext uri="{FF2B5EF4-FFF2-40B4-BE49-F238E27FC236}">
                <a16:creationId xmlns:a16="http://schemas.microsoft.com/office/drawing/2014/main" id="{6B439F7A-9FCD-48AC-B346-91B300F7D01C}"/>
              </a:ext>
            </a:extLst>
          </p:cNvPr>
          <p:cNvSpPr>
            <a:spLocks noGrp="1"/>
          </p:cNvSpPr>
          <p:nvPr>
            <p:ph type="sldNum" sz="quarter" idx="4"/>
          </p:nvPr>
        </p:nvSpPr>
        <p:spPr/>
        <p:txBody>
          <a:bodyPr/>
          <a:lstStyle/>
          <a:p>
            <a:pPr>
              <a:defRPr/>
            </a:pPr>
            <a:fld id="{148C009B-CB69-E04A-B9B3-34B26D69E9CF}" type="slidenum">
              <a:rPr lang="en-US" smtClean="0"/>
              <a:pPr>
                <a:defRPr/>
              </a:pPr>
              <a:t>62</a:t>
            </a:fld>
            <a:endParaRPr lang="en-US" dirty="0"/>
          </a:p>
        </p:txBody>
      </p:sp>
    </p:spTree>
    <p:extLst>
      <p:ext uri="{BB962C8B-B14F-4D97-AF65-F5344CB8AC3E}">
        <p14:creationId xmlns:p14="http://schemas.microsoft.com/office/powerpoint/2010/main" val="2366019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F6C0D9-177E-42C8-B1FB-1ACF203DC2EC}"/>
              </a:ext>
            </a:extLst>
          </p:cNvPr>
          <p:cNvSpPr>
            <a:spLocks noGrp="1"/>
          </p:cNvSpPr>
          <p:nvPr>
            <p:ph idx="1"/>
          </p:nvPr>
        </p:nvSpPr>
        <p:spPr>
          <a:xfrm>
            <a:off x="228600" y="971550"/>
            <a:ext cx="8675703" cy="5059363"/>
          </a:xfrm>
        </p:spPr>
        <p:txBody>
          <a:bodyPr/>
          <a:lstStyle/>
          <a:p>
            <a:r>
              <a:rPr lang="en-US" sz="2000" dirty="0"/>
              <a:t>Fatigue plots of IG-110 Graphite used from available literature. Ultimate stress is 24.4 MPa compared to the 41 MPa of Graphite TM grade.</a:t>
            </a:r>
          </a:p>
          <a:p>
            <a:endParaRPr lang="en-US" sz="2000" dirty="0"/>
          </a:p>
          <a:p>
            <a:r>
              <a:rPr lang="en-US" sz="2000" dirty="0"/>
              <a:t>The normalized applied stress for IG-110 Graphite for same loading conditions analyzed is 0.124, which is off the chart. Thus, fatigue life is better than 10^7 cycles.</a:t>
            </a:r>
          </a:p>
          <a:p>
            <a:pPr marL="0" indent="0">
              <a:buNone/>
            </a:pPr>
            <a:endParaRPr lang="en-US" sz="2000" dirty="0"/>
          </a:p>
          <a:p>
            <a:r>
              <a:rPr lang="en-US" sz="2000" dirty="0"/>
              <a:t>Actual number of beam pulses that will be aborted is 604,800 per year over the lifetime of 10 years of the absorber.  </a:t>
            </a:r>
          </a:p>
        </p:txBody>
      </p:sp>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Fatigue Considerations (contd.)</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90C20B97-5FD7-4074-995C-98983D43D0FF}" type="datetime1">
              <a:rPr lang="en-US" smtClean="0"/>
              <a:t>5/18/2021</a:t>
            </a:fld>
            <a:endParaRPr lang="en-US" dirty="0"/>
          </a:p>
        </p:txBody>
      </p:sp>
      <p:sp>
        <p:nvSpPr>
          <p:cNvPr id="2" name="Slide Number Placeholder 1">
            <a:extLst>
              <a:ext uri="{FF2B5EF4-FFF2-40B4-BE49-F238E27FC236}">
                <a16:creationId xmlns:a16="http://schemas.microsoft.com/office/drawing/2014/main" id="{81FCB806-C938-4E46-9DBA-570447C907D6}"/>
              </a:ext>
            </a:extLst>
          </p:cNvPr>
          <p:cNvSpPr>
            <a:spLocks noGrp="1"/>
          </p:cNvSpPr>
          <p:nvPr>
            <p:ph type="sldNum" sz="quarter" idx="4"/>
          </p:nvPr>
        </p:nvSpPr>
        <p:spPr/>
        <p:txBody>
          <a:bodyPr/>
          <a:lstStyle/>
          <a:p>
            <a:pPr>
              <a:defRPr/>
            </a:pPr>
            <a:fld id="{148C009B-CB69-E04A-B9B3-34B26D69E9CF}" type="slidenum">
              <a:rPr lang="en-US" smtClean="0"/>
              <a:pPr>
                <a:defRPr/>
              </a:pPr>
              <a:t>63</a:t>
            </a:fld>
            <a:endParaRPr lang="en-US" dirty="0"/>
          </a:p>
        </p:txBody>
      </p:sp>
    </p:spTree>
    <p:extLst>
      <p:ext uri="{BB962C8B-B14F-4D97-AF65-F5344CB8AC3E}">
        <p14:creationId xmlns:p14="http://schemas.microsoft.com/office/powerpoint/2010/main" val="1434207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F6C0D9-177E-42C8-B1FB-1ACF203DC2EC}"/>
              </a:ext>
            </a:extLst>
          </p:cNvPr>
          <p:cNvSpPr>
            <a:spLocks noGrp="1"/>
          </p:cNvSpPr>
          <p:nvPr>
            <p:ph idx="1"/>
          </p:nvPr>
        </p:nvSpPr>
        <p:spPr>
          <a:xfrm>
            <a:off x="228600" y="971550"/>
            <a:ext cx="8675703" cy="5059363"/>
          </a:xfrm>
        </p:spPr>
        <p:txBody>
          <a:bodyPr/>
          <a:lstStyle/>
          <a:p>
            <a:pPr>
              <a:buFont typeface="Wingdings" panose="05000000000000000000" pitchFamily="2" charset="2"/>
              <a:buChar char="ü"/>
            </a:pPr>
            <a:r>
              <a:rPr lang="en-US" sz="2000" dirty="0"/>
              <a:t>Thermal stresses have been studied and are found to be very low in the order of a few MPa.</a:t>
            </a:r>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Fatigue is not an issue and fatigue life is better than 10^7 cycles</a:t>
            </a:r>
          </a:p>
          <a:p>
            <a:pPr marL="0" indent="0">
              <a:buNone/>
            </a:pPr>
            <a:endParaRPr lang="en-US" sz="2000" dirty="0"/>
          </a:p>
        </p:txBody>
      </p:sp>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Summary – Dynamic Analysis</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90C20B97-5FD7-4074-995C-98983D43D0FF}" type="datetime1">
              <a:rPr lang="en-US" smtClean="0"/>
              <a:t>5/18/2021</a:t>
            </a:fld>
            <a:endParaRPr lang="en-US" dirty="0"/>
          </a:p>
        </p:txBody>
      </p:sp>
      <p:sp>
        <p:nvSpPr>
          <p:cNvPr id="2" name="Slide Number Placeholder 1">
            <a:extLst>
              <a:ext uri="{FF2B5EF4-FFF2-40B4-BE49-F238E27FC236}">
                <a16:creationId xmlns:a16="http://schemas.microsoft.com/office/drawing/2014/main" id="{81FCB806-C938-4E46-9DBA-570447C907D6}"/>
              </a:ext>
            </a:extLst>
          </p:cNvPr>
          <p:cNvSpPr>
            <a:spLocks noGrp="1"/>
          </p:cNvSpPr>
          <p:nvPr>
            <p:ph type="sldNum" sz="quarter" idx="4"/>
          </p:nvPr>
        </p:nvSpPr>
        <p:spPr/>
        <p:txBody>
          <a:bodyPr/>
          <a:lstStyle/>
          <a:p>
            <a:pPr>
              <a:defRPr/>
            </a:pPr>
            <a:fld id="{148C009B-CB69-E04A-B9B3-34B26D69E9CF}" type="slidenum">
              <a:rPr lang="en-US" smtClean="0"/>
              <a:pPr>
                <a:defRPr/>
              </a:pPr>
              <a:t>64</a:t>
            </a:fld>
            <a:endParaRPr lang="en-US" dirty="0"/>
          </a:p>
        </p:txBody>
      </p:sp>
    </p:spTree>
    <p:extLst>
      <p:ext uri="{BB962C8B-B14F-4D97-AF65-F5344CB8AC3E}">
        <p14:creationId xmlns:p14="http://schemas.microsoft.com/office/powerpoint/2010/main" val="1350667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BA4853DC-72E8-4725-A821-EE5D484D98B3}"/>
              </a:ext>
            </a:extLst>
          </p:cNvPr>
          <p:cNvGraphicFramePr>
            <a:graphicFrameLocks noGrp="1"/>
          </p:cNvGraphicFramePr>
          <p:nvPr>
            <p:ph idx="1"/>
            <p:extLst>
              <p:ext uri="{D42A27DB-BD31-4B8C-83A1-F6EECF244321}">
                <p14:modId xmlns:p14="http://schemas.microsoft.com/office/powerpoint/2010/main" val="3106801370"/>
              </p:ext>
            </p:extLst>
          </p:nvPr>
        </p:nvGraphicFramePr>
        <p:xfrm>
          <a:off x="525584" y="870580"/>
          <a:ext cx="8254432" cy="5452557"/>
        </p:xfrm>
        <a:graphic>
          <a:graphicData uri="http://schemas.openxmlformats.org/drawingml/2006/table">
            <a:tbl>
              <a:tblPr firstRow="1" firstCol="1" bandRow="1"/>
              <a:tblGrid>
                <a:gridCol w="1866935">
                  <a:extLst>
                    <a:ext uri="{9D8B030D-6E8A-4147-A177-3AD203B41FA5}">
                      <a16:colId xmlns:a16="http://schemas.microsoft.com/office/drawing/2014/main" val="307455590"/>
                    </a:ext>
                  </a:extLst>
                </a:gridCol>
                <a:gridCol w="6387497">
                  <a:extLst>
                    <a:ext uri="{9D8B030D-6E8A-4147-A177-3AD203B41FA5}">
                      <a16:colId xmlns:a16="http://schemas.microsoft.com/office/drawing/2014/main" val="634617631"/>
                    </a:ext>
                  </a:extLst>
                </a:gridCol>
              </a:tblGrid>
              <a:tr h="198360">
                <a:tc>
                  <a:txBody>
                    <a:bodyPr/>
                    <a:lstStyle/>
                    <a:p>
                      <a:pPr marL="0" marR="0" algn="ctr">
                        <a:spcBef>
                          <a:spcPts val="0"/>
                        </a:spcBef>
                        <a:spcAft>
                          <a:spcPts val="0"/>
                        </a:spcAft>
                      </a:pPr>
                      <a:r>
                        <a:rPr lang="en-US" sz="1400" b="1" dirty="0">
                          <a:effectLst/>
                          <a:latin typeface="Times New Roman" panose="02020603050405020304" pitchFamily="18" charset="0"/>
                          <a:ea typeface="Times New Roman" panose="02020603050405020304" pitchFamily="18" charset="0"/>
                        </a:rPr>
                        <a:t>Analysis</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panose="02020603050405020304" pitchFamily="18" charset="0"/>
                          <a:ea typeface="Times New Roman" panose="02020603050405020304" pitchFamily="18" charset="0"/>
                        </a:rPr>
                        <a:t>Conclusions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855487"/>
                  </a:ext>
                </a:extLst>
              </a:tr>
              <a:tr h="833637">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Transient Thermal with Average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Time estimated for absorber to attain steady state 100 hours</a:t>
                      </a:r>
                    </a:p>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Actual temperatures attained in 4 hours of operation much less than 100 C</a:t>
                      </a:r>
                    </a:p>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No concern of Aluminum creep, pre-stress relaxation and loss of temper grade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014682"/>
                  </a:ext>
                </a:extLst>
              </a:tr>
              <a:tr h="1400980">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Steady State Thermal Analyses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Steady state temperatures match very well with temperatures from 100 hours transient analysis</a:t>
                      </a:r>
                    </a:p>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Reaction probe results from ANSYS agrees very well with MARS heat load data</a:t>
                      </a:r>
                    </a:p>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Thermal resistance network results agree well (~10%) with ANSYS results</a:t>
                      </a:r>
                    </a:p>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It was decided to add a small fan to re-circulate the air around the absorber</a:t>
                      </a:r>
                    </a:p>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Several conservative factors have been built into the design, such as the Thermal Contact Conductance, Conservative Heat Transfer Coefficients.</a:t>
                      </a:r>
                    </a:p>
                    <a:p>
                      <a:pPr marL="0" marR="0" algn="just">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074938"/>
                  </a:ext>
                </a:extLst>
              </a:tr>
              <a:tr h="595080">
                <a:tc>
                  <a:txBody>
                    <a:bodyPr/>
                    <a:lstStyle/>
                    <a:p>
                      <a:pPr marL="0" marR="0" algn="l">
                        <a:spcBef>
                          <a:spcPts val="0"/>
                        </a:spcBef>
                        <a:spcAft>
                          <a:spcPts val="0"/>
                        </a:spcAft>
                      </a:pPr>
                      <a:r>
                        <a:rPr lang="en-US" sz="1400" dirty="0">
                          <a:effectLst/>
                          <a:latin typeface="Times New Roman" panose="02020603050405020304" pitchFamily="18" charset="0"/>
                          <a:ea typeface="Times New Roman" panose="02020603050405020304" pitchFamily="18" charset="0"/>
                        </a:rPr>
                        <a:t>Thermal-Stress Analyses without pre-stress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Stresses due to difference in CTE is not a concern for 4 hours operation. All within allowable values</a:t>
                      </a:r>
                    </a:p>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Not recommended to run the absorber continuously for 100 hours without additional cooling due to higher stresses in Graphite core and Aluminum block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803739"/>
                  </a:ext>
                </a:extLst>
              </a:tr>
              <a:tr h="595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effectLst/>
                          <a:latin typeface="Times New Roman" panose="02020603050405020304" pitchFamily="18" charset="0"/>
                          <a:ea typeface="Times New Roman" panose="02020603050405020304" pitchFamily="18" charset="0"/>
                        </a:rPr>
                        <a:t>Thermal-Stress Analyses with pre-stress</a:t>
                      </a:r>
                    </a:p>
                    <a:p>
                      <a:pPr marL="0" marR="0" algn="just">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Verified that the thermal-stresses due to shrink fit will still hold very well at the 4 hours operating conditions</a:t>
                      </a:r>
                    </a:p>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Small areas of Graphite lose pre-stress up to 50 % of pre-stress for 4 hours operation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631477"/>
                  </a:ext>
                </a:extLst>
              </a:tr>
              <a:tr h="991800">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Transient Dynamic Analysis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Dynamic stresses are not an issue, stress amplitudes are very small (~ 3 </a:t>
                      </a:r>
                      <a:r>
                        <a:rPr lang="en-US" sz="1400" dirty="0" err="1">
                          <a:effectLst/>
                          <a:latin typeface="Times New Roman" panose="02020603050405020304" pitchFamily="18" charset="0"/>
                          <a:ea typeface="Times New Roman" panose="02020603050405020304" pitchFamily="18" charset="0"/>
                        </a:rPr>
                        <a:t>Mpa</a:t>
                      </a:r>
                      <a:r>
                        <a:rPr lang="en-US" sz="1400" dirty="0">
                          <a:effectLst/>
                          <a:latin typeface="Times New Roman" panose="02020603050405020304" pitchFamily="18" charset="0"/>
                          <a:ea typeface="Times New Roman" panose="02020603050405020304" pitchFamily="18" charset="0"/>
                        </a:rPr>
                        <a:t>)</a:t>
                      </a:r>
                    </a:p>
                    <a:p>
                      <a:pPr marL="285750" marR="0" indent="-285750" algn="just">
                        <a:spcBef>
                          <a:spcPts val="0"/>
                        </a:spcBef>
                        <a:spcAft>
                          <a:spcPts val="0"/>
                        </a:spcAft>
                        <a:buFont typeface="Wingdings" panose="05000000000000000000" pitchFamily="2" charset="2"/>
                        <a:buChar char="ü"/>
                      </a:pPr>
                      <a:r>
                        <a:rPr lang="en-US" sz="1400" dirty="0">
                          <a:effectLst/>
                          <a:latin typeface="Times New Roman" panose="02020603050405020304" pitchFamily="18" charset="0"/>
                          <a:ea typeface="Times New Roman" panose="02020603050405020304" pitchFamily="18" charset="0"/>
                        </a:rPr>
                        <a:t>Fatigue not a concern: fatigue life better than 10^7 cycles compared to expected 604,800 of aborted pulses per year for 10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8369956"/>
                  </a:ext>
                </a:extLst>
              </a:tr>
            </a:tbl>
          </a:graphicData>
        </a:graphic>
      </p:graphicFrame>
      <p:sp>
        <p:nvSpPr>
          <p:cNvPr id="3" name="Title 2">
            <a:extLst>
              <a:ext uri="{FF2B5EF4-FFF2-40B4-BE49-F238E27FC236}">
                <a16:creationId xmlns:a16="http://schemas.microsoft.com/office/drawing/2014/main" id="{A3EEE751-0AF2-473A-83E6-37DA1B673595}"/>
              </a:ext>
            </a:extLst>
          </p:cNvPr>
          <p:cNvSpPr>
            <a:spLocks noGrp="1"/>
          </p:cNvSpPr>
          <p:nvPr>
            <p:ph type="title"/>
          </p:nvPr>
        </p:nvSpPr>
        <p:spPr/>
        <p:txBody>
          <a:bodyPr/>
          <a:lstStyle/>
          <a:p>
            <a:pPr algn="ctr"/>
            <a:r>
              <a:rPr lang="en-US" dirty="0"/>
              <a:t>Overall Thermal Design Summary</a:t>
            </a:r>
            <a:endParaRPr lang="en-US" dirty="0">
              <a:solidFill>
                <a:srgbClr val="FF0000"/>
              </a:solidFill>
            </a:endParaRPr>
          </a:p>
        </p:txBody>
      </p:sp>
      <p:sp>
        <p:nvSpPr>
          <p:cNvPr id="4" name="Date Placeholder 3">
            <a:extLst>
              <a:ext uri="{FF2B5EF4-FFF2-40B4-BE49-F238E27FC236}">
                <a16:creationId xmlns:a16="http://schemas.microsoft.com/office/drawing/2014/main" id="{8EB39495-6136-4E45-8A23-CEE6FC52FC67}"/>
              </a:ext>
            </a:extLst>
          </p:cNvPr>
          <p:cNvSpPr>
            <a:spLocks noGrp="1"/>
          </p:cNvSpPr>
          <p:nvPr>
            <p:ph type="dt" sz="half" idx="2"/>
          </p:nvPr>
        </p:nvSpPr>
        <p:spPr/>
        <p:txBody>
          <a:bodyPr/>
          <a:lstStyle/>
          <a:p>
            <a:pPr>
              <a:defRPr/>
            </a:pPr>
            <a:fld id="{F50AF9BB-5018-4F3F-A0B0-BB8EB09F1383}" type="datetime1">
              <a:rPr lang="en-US" smtClean="0"/>
              <a:t>5/18/2021</a:t>
            </a:fld>
            <a:endParaRPr lang="en-US" dirty="0"/>
          </a:p>
        </p:txBody>
      </p:sp>
      <p:sp>
        <p:nvSpPr>
          <p:cNvPr id="2" name="Slide Number Placeholder 1">
            <a:extLst>
              <a:ext uri="{FF2B5EF4-FFF2-40B4-BE49-F238E27FC236}">
                <a16:creationId xmlns:a16="http://schemas.microsoft.com/office/drawing/2014/main" id="{86CA89EE-1247-4FB3-A393-C7BECCF23FD8}"/>
              </a:ext>
            </a:extLst>
          </p:cNvPr>
          <p:cNvSpPr>
            <a:spLocks noGrp="1"/>
          </p:cNvSpPr>
          <p:nvPr>
            <p:ph type="sldNum" sz="quarter" idx="4"/>
          </p:nvPr>
        </p:nvSpPr>
        <p:spPr/>
        <p:txBody>
          <a:bodyPr/>
          <a:lstStyle/>
          <a:p>
            <a:pPr>
              <a:defRPr/>
            </a:pPr>
            <a:fld id="{148C009B-CB69-E04A-B9B3-34B26D69E9CF}" type="slidenum">
              <a:rPr lang="en-US" smtClean="0"/>
              <a:pPr>
                <a:defRPr/>
              </a:pPr>
              <a:t>65</a:t>
            </a:fld>
            <a:endParaRPr lang="en-US" dirty="0"/>
          </a:p>
        </p:txBody>
      </p:sp>
    </p:spTree>
    <p:extLst>
      <p:ext uri="{BB962C8B-B14F-4D97-AF65-F5344CB8AC3E}">
        <p14:creationId xmlns:p14="http://schemas.microsoft.com/office/powerpoint/2010/main" val="898158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III. Mechanical Design</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7B24B64A-AAAA-466E-BF1C-2D238F1A05EF}" type="datetime1">
              <a:rPr lang="en-US" smtClean="0"/>
              <a:t>5/18/2021</a:t>
            </a:fld>
            <a:endParaRPr lang="en-US" dirty="0"/>
          </a:p>
        </p:txBody>
      </p:sp>
      <p:sp>
        <p:nvSpPr>
          <p:cNvPr id="3" name="Slide Number Placeholder 2">
            <a:extLst>
              <a:ext uri="{FF2B5EF4-FFF2-40B4-BE49-F238E27FC236}">
                <a16:creationId xmlns:a16="http://schemas.microsoft.com/office/drawing/2014/main" id="{E968C6AE-CAE1-4F32-8BA7-C97393D08A66}"/>
              </a:ext>
            </a:extLst>
          </p:cNvPr>
          <p:cNvSpPr>
            <a:spLocks noGrp="1"/>
          </p:cNvSpPr>
          <p:nvPr>
            <p:ph type="sldNum" sz="quarter" idx="4"/>
          </p:nvPr>
        </p:nvSpPr>
        <p:spPr/>
        <p:txBody>
          <a:bodyPr/>
          <a:lstStyle/>
          <a:p>
            <a:pPr>
              <a:defRPr/>
            </a:pPr>
            <a:fld id="{148C009B-CB69-E04A-B9B3-34B26D69E9CF}" type="slidenum">
              <a:rPr lang="en-US" smtClean="0"/>
              <a:pPr>
                <a:defRPr/>
              </a:pPr>
              <a:t>66</a:t>
            </a:fld>
            <a:endParaRPr lang="en-US" dirty="0"/>
          </a:p>
        </p:txBody>
      </p:sp>
    </p:spTree>
    <p:extLst>
      <p:ext uri="{BB962C8B-B14F-4D97-AF65-F5344CB8AC3E}">
        <p14:creationId xmlns:p14="http://schemas.microsoft.com/office/powerpoint/2010/main" val="1380269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CAD Assembly of the Absorber (F10151075)</a:t>
            </a:r>
            <a:endParaRPr lang="en-US" dirty="0">
              <a:solidFill>
                <a:srgbClr val="FF0000"/>
              </a:solidFill>
            </a:endParaRP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8F8E463C-F841-447E-86A2-2BDE32D1072A}" type="datetime1">
              <a:rPr lang="en-US" smtClean="0"/>
              <a:t>5/18/2021</a:t>
            </a:fld>
            <a:endParaRPr lang="en-US" dirty="0"/>
          </a:p>
        </p:txBody>
      </p:sp>
      <p:pic>
        <p:nvPicPr>
          <p:cNvPr id="2" name="Picture 1">
            <a:extLst>
              <a:ext uri="{FF2B5EF4-FFF2-40B4-BE49-F238E27FC236}">
                <a16:creationId xmlns:a16="http://schemas.microsoft.com/office/drawing/2014/main" id="{C99D944D-1720-4E3B-8B8A-6CB4C34BE252}"/>
              </a:ext>
            </a:extLst>
          </p:cNvPr>
          <p:cNvPicPr>
            <a:picLocks noChangeAspect="1"/>
          </p:cNvPicPr>
          <p:nvPr/>
        </p:nvPicPr>
        <p:blipFill>
          <a:blip r:embed="rId2"/>
          <a:stretch>
            <a:fillRect/>
          </a:stretch>
        </p:blipFill>
        <p:spPr>
          <a:xfrm>
            <a:off x="228600" y="885530"/>
            <a:ext cx="4225463" cy="3662762"/>
          </a:xfrm>
          <a:prstGeom prst="rect">
            <a:avLst/>
          </a:prstGeom>
        </p:spPr>
      </p:pic>
      <p:graphicFrame>
        <p:nvGraphicFramePr>
          <p:cNvPr id="12" name="Table 11">
            <a:extLst>
              <a:ext uri="{FF2B5EF4-FFF2-40B4-BE49-F238E27FC236}">
                <a16:creationId xmlns:a16="http://schemas.microsoft.com/office/drawing/2014/main" id="{4C15753F-065F-4CB9-9C1A-F3976EA67A7D}"/>
              </a:ext>
            </a:extLst>
          </p:cNvPr>
          <p:cNvGraphicFramePr>
            <a:graphicFrameLocks noGrp="1"/>
          </p:cNvGraphicFramePr>
          <p:nvPr>
            <p:extLst>
              <p:ext uri="{D42A27DB-BD31-4B8C-83A1-F6EECF244321}">
                <p14:modId xmlns:p14="http://schemas.microsoft.com/office/powerpoint/2010/main" val="3000944649"/>
              </p:ext>
            </p:extLst>
          </p:nvPr>
        </p:nvGraphicFramePr>
        <p:xfrm>
          <a:off x="3073248" y="4064663"/>
          <a:ext cx="5715646" cy="2010426"/>
        </p:xfrm>
        <a:graphic>
          <a:graphicData uri="http://schemas.openxmlformats.org/drawingml/2006/table">
            <a:tbl>
              <a:tblPr/>
              <a:tblGrid>
                <a:gridCol w="2493052">
                  <a:extLst>
                    <a:ext uri="{9D8B030D-6E8A-4147-A177-3AD203B41FA5}">
                      <a16:colId xmlns:a16="http://schemas.microsoft.com/office/drawing/2014/main" val="1217052322"/>
                    </a:ext>
                  </a:extLst>
                </a:gridCol>
                <a:gridCol w="1447060">
                  <a:extLst>
                    <a:ext uri="{9D8B030D-6E8A-4147-A177-3AD203B41FA5}">
                      <a16:colId xmlns:a16="http://schemas.microsoft.com/office/drawing/2014/main" val="2671024206"/>
                    </a:ext>
                  </a:extLst>
                </a:gridCol>
                <a:gridCol w="1775534">
                  <a:extLst>
                    <a:ext uri="{9D8B030D-6E8A-4147-A177-3AD203B41FA5}">
                      <a16:colId xmlns:a16="http://schemas.microsoft.com/office/drawing/2014/main" val="3141832005"/>
                    </a:ext>
                  </a:extLst>
                </a:gridCol>
              </a:tblGrid>
              <a:tr h="343174">
                <a:tc>
                  <a:txBody>
                    <a:bodyPr/>
                    <a:lstStyle/>
                    <a:p>
                      <a:pPr algn="ctr" fontAlgn="b"/>
                      <a:r>
                        <a:rPr lang="en-US" sz="1800" b="1" i="0" u="none" strike="noStrike" dirty="0">
                          <a:solidFill>
                            <a:srgbClr val="000000"/>
                          </a:solidFill>
                          <a:effectLst/>
                          <a:latin typeface="Calibri" panose="020F0502020204030204" pitchFamily="34" charset="0"/>
                        </a:rPr>
                        <a:t>Component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Weight in kg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Weight in </a:t>
                      </a:r>
                      <a:r>
                        <a:rPr lang="en-US" sz="1800" b="1" i="0" u="none" strike="noStrike" dirty="0" err="1">
                          <a:solidFill>
                            <a:srgbClr val="000000"/>
                          </a:solidFill>
                          <a:effectLst/>
                          <a:latin typeface="Calibri" panose="020F0502020204030204" pitchFamily="34" charset="0"/>
                        </a:rPr>
                        <a:t>lbs</a:t>
                      </a:r>
                      <a:endParaRPr lang="en-US" sz="18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628294"/>
                  </a:ext>
                </a:extLst>
              </a:tr>
              <a:tr h="376805">
                <a:tc>
                  <a:txBody>
                    <a:bodyPr/>
                    <a:lstStyle/>
                    <a:p>
                      <a:pPr algn="l" fontAlgn="b"/>
                      <a:r>
                        <a:rPr lang="en-US" sz="1600" b="0" i="0" u="none" strike="noStrike" dirty="0">
                          <a:solidFill>
                            <a:srgbClr val="000000"/>
                          </a:solidFill>
                          <a:effectLst/>
                          <a:latin typeface="Calibri" panose="020F0502020204030204" pitchFamily="34" charset="0"/>
                        </a:rPr>
                        <a:t>Absorber Assembly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3081.83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6794.3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933869"/>
                  </a:ext>
                </a:extLst>
              </a:tr>
              <a:tr h="630737">
                <a:tc>
                  <a:txBody>
                    <a:bodyPr/>
                    <a:lstStyle/>
                    <a:p>
                      <a:pPr algn="l" fontAlgn="b"/>
                      <a:r>
                        <a:rPr lang="en-US" sz="1600" b="0" i="0" u="none" strike="noStrike" dirty="0">
                          <a:solidFill>
                            <a:srgbClr val="000000"/>
                          </a:solidFill>
                          <a:effectLst/>
                          <a:latin typeface="Calibri" panose="020F0502020204030204" pitchFamily="34" charset="0"/>
                        </a:rPr>
                        <a:t>Concrete Shielding for 400 W</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11345.66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25012.9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0674790"/>
                  </a:ext>
                </a:extLst>
              </a:tr>
              <a:tr h="659710">
                <a:tc>
                  <a:txBody>
                    <a:bodyPr/>
                    <a:lstStyle/>
                    <a:p>
                      <a:pPr algn="l" fontAlgn="b"/>
                      <a:r>
                        <a:rPr lang="en-US" sz="1600" b="0" i="0" u="none" strike="noStrike" dirty="0">
                          <a:solidFill>
                            <a:srgbClr val="000000"/>
                          </a:solidFill>
                          <a:effectLst/>
                          <a:latin typeface="Calibri" panose="020F0502020204030204" pitchFamily="34" charset="0"/>
                        </a:rPr>
                        <a:t>Concrete Shielding for 2 kW</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47637.96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105023.7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4550117"/>
                  </a:ext>
                </a:extLst>
              </a:tr>
            </a:tbl>
          </a:graphicData>
        </a:graphic>
      </p:graphicFrame>
      <p:sp>
        <p:nvSpPr>
          <p:cNvPr id="7" name="Slide Number Placeholder 6">
            <a:extLst>
              <a:ext uri="{FF2B5EF4-FFF2-40B4-BE49-F238E27FC236}">
                <a16:creationId xmlns:a16="http://schemas.microsoft.com/office/drawing/2014/main" id="{58D5524F-E0DF-4207-AF02-6EEA530FFA58}"/>
              </a:ext>
            </a:extLst>
          </p:cNvPr>
          <p:cNvSpPr>
            <a:spLocks noGrp="1"/>
          </p:cNvSpPr>
          <p:nvPr>
            <p:ph type="sldNum" sz="quarter" idx="4"/>
          </p:nvPr>
        </p:nvSpPr>
        <p:spPr/>
        <p:txBody>
          <a:bodyPr/>
          <a:lstStyle/>
          <a:p>
            <a:pPr>
              <a:defRPr/>
            </a:pPr>
            <a:fld id="{148C009B-CB69-E04A-B9B3-34B26D69E9CF}" type="slidenum">
              <a:rPr lang="en-US" smtClean="0"/>
              <a:pPr>
                <a:defRPr/>
              </a:pPr>
              <a:t>67</a:t>
            </a:fld>
            <a:endParaRPr lang="en-US" dirty="0"/>
          </a:p>
        </p:txBody>
      </p:sp>
    </p:spTree>
    <p:extLst>
      <p:ext uri="{BB962C8B-B14F-4D97-AF65-F5344CB8AC3E}">
        <p14:creationId xmlns:p14="http://schemas.microsoft.com/office/powerpoint/2010/main" val="2935654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F6C0D9-177E-42C8-B1FB-1ACF203DC2EC}"/>
              </a:ext>
            </a:extLst>
          </p:cNvPr>
          <p:cNvSpPr>
            <a:spLocks noGrp="1"/>
          </p:cNvSpPr>
          <p:nvPr>
            <p:ph idx="1"/>
          </p:nvPr>
        </p:nvSpPr>
        <p:spPr>
          <a:xfrm>
            <a:off x="228600" y="971550"/>
            <a:ext cx="8675703" cy="5059363"/>
          </a:xfrm>
        </p:spPr>
        <p:txBody>
          <a:bodyPr/>
          <a:lstStyle/>
          <a:p>
            <a:r>
              <a:rPr lang="en-US" dirty="0"/>
              <a:t>The following are the design elements that were considered in the Mechanical Design of the Absorber</a:t>
            </a:r>
          </a:p>
          <a:p>
            <a:pPr lvl="1"/>
            <a:r>
              <a:rPr lang="en-US" dirty="0"/>
              <a:t>Shrink Fit of the Graphite Core and Aluminum Block</a:t>
            </a:r>
          </a:p>
          <a:p>
            <a:pPr lvl="1"/>
            <a:r>
              <a:rPr lang="en-US" dirty="0"/>
              <a:t>Finned Plates Design</a:t>
            </a:r>
          </a:p>
          <a:p>
            <a:pPr lvl="1"/>
            <a:r>
              <a:rPr lang="en-US" dirty="0"/>
              <a:t>Cover Window Design</a:t>
            </a:r>
          </a:p>
          <a:p>
            <a:pPr lvl="1"/>
            <a:r>
              <a:rPr lang="en-US" dirty="0" err="1"/>
              <a:t>Hilman</a:t>
            </a:r>
            <a:r>
              <a:rPr lang="en-US" dirty="0"/>
              <a:t> Rollers</a:t>
            </a:r>
          </a:p>
          <a:p>
            <a:pPr lvl="1"/>
            <a:endParaRPr lang="en-US" dirty="0"/>
          </a:p>
          <a:p>
            <a:pPr lvl="1"/>
            <a:endParaRPr lang="en-US" dirty="0"/>
          </a:p>
        </p:txBody>
      </p:sp>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Mechanical Design Elements</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ADD0CD7B-D34D-48E4-BC5D-C6006BEB7F34}" type="datetime1">
              <a:rPr lang="en-US" smtClean="0"/>
              <a:t>5/18/2021</a:t>
            </a:fld>
            <a:endParaRPr lang="en-US" dirty="0"/>
          </a:p>
        </p:txBody>
      </p:sp>
      <p:sp>
        <p:nvSpPr>
          <p:cNvPr id="2" name="Slide Number Placeholder 1">
            <a:extLst>
              <a:ext uri="{FF2B5EF4-FFF2-40B4-BE49-F238E27FC236}">
                <a16:creationId xmlns:a16="http://schemas.microsoft.com/office/drawing/2014/main" id="{9A5907AE-FD6C-42A2-8E93-97F2305B9C33}"/>
              </a:ext>
            </a:extLst>
          </p:cNvPr>
          <p:cNvSpPr>
            <a:spLocks noGrp="1"/>
          </p:cNvSpPr>
          <p:nvPr>
            <p:ph type="sldNum" sz="quarter" idx="4"/>
          </p:nvPr>
        </p:nvSpPr>
        <p:spPr/>
        <p:txBody>
          <a:bodyPr/>
          <a:lstStyle/>
          <a:p>
            <a:pPr>
              <a:defRPr/>
            </a:pPr>
            <a:fld id="{148C009B-CB69-E04A-B9B3-34B26D69E9CF}" type="slidenum">
              <a:rPr lang="en-US" smtClean="0"/>
              <a:pPr>
                <a:defRPr/>
              </a:pPr>
              <a:t>68</a:t>
            </a:fld>
            <a:endParaRPr lang="en-US" dirty="0"/>
          </a:p>
        </p:txBody>
      </p:sp>
    </p:spTree>
    <p:extLst>
      <p:ext uri="{BB962C8B-B14F-4D97-AF65-F5344CB8AC3E}">
        <p14:creationId xmlns:p14="http://schemas.microsoft.com/office/powerpoint/2010/main" val="2275480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F6C0D9-177E-42C8-B1FB-1ACF203DC2EC}"/>
              </a:ext>
            </a:extLst>
          </p:cNvPr>
          <p:cNvSpPr>
            <a:spLocks noGrp="1"/>
          </p:cNvSpPr>
          <p:nvPr>
            <p:ph idx="1"/>
          </p:nvPr>
        </p:nvSpPr>
        <p:spPr>
          <a:xfrm>
            <a:off x="56094" y="828297"/>
            <a:ext cx="4072023" cy="5059363"/>
          </a:xfrm>
        </p:spPr>
        <p:txBody>
          <a:bodyPr/>
          <a:lstStyle/>
          <a:p>
            <a:r>
              <a:rPr lang="en-US" sz="2000" dirty="0"/>
              <a:t>Interference of 0.01” (same as used for G-2 beam dump)</a:t>
            </a:r>
          </a:p>
          <a:p>
            <a:pPr marL="0" indent="0">
              <a:buNone/>
            </a:pPr>
            <a:endParaRPr lang="en-US" sz="2000" dirty="0"/>
          </a:p>
          <a:p>
            <a:r>
              <a:rPr lang="en-US" sz="2000" dirty="0"/>
              <a:t>The Graphite core OD will be machined 0.01” larger than the Aluminum block ID.</a:t>
            </a:r>
          </a:p>
          <a:p>
            <a:endParaRPr lang="en-US" sz="2000" dirty="0"/>
          </a:p>
          <a:p>
            <a:r>
              <a:rPr lang="en-US" sz="2000" dirty="0"/>
              <a:t>Shrink fit procedure adapted from the G-2 experience</a:t>
            </a:r>
          </a:p>
        </p:txBody>
      </p:sp>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Shrink Fit Design</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A26EAEF4-19B5-4688-B090-B512AF7FE588}" type="datetime1">
              <a:rPr lang="en-US" smtClean="0"/>
              <a:t>5/18/2021</a:t>
            </a:fld>
            <a:endParaRPr lang="en-US" dirty="0"/>
          </a:p>
        </p:txBody>
      </p:sp>
      <p:pic>
        <p:nvPicPr>
          <p:cNvPr id="2" name="Picture 1">
            <a:extLst>
              <a:ext uri="{FF2B5EF4-FFF2-40B4-BE49-F238E27FC236}">
                <a16:creationId xmlns:a16="http://schemas.microsoft.com/office/drawing/2014/main" id="{1ADA8F09-80D9-4761-AC75-ED70DBA97BA1}"/>
              </a:ext>
            </a:extLst>
          </p:cNvPr>
          <p:cNvPicPr>
            <a:picLocks noChangeAspect="1"/>
          </p:cNvPicPr>
          <p:nvPr/>
        </p:nvPicPr>
        <p:blipFill>
          <a:blip r:embed="rId2"/>
          <a:stretch>
            <a:fillRect/>
          </a:stretch>
        </p:blipFill>
        <p:spPr>
          <a:xfrm>
            <a:off x="5015885" y="1062239"/>
            <a:ext cx="3327394" cy="5059363"/>
          </a:xfrm>
          <a:prstGeom prst="rect">
            <a:avLst/>
          </a:prstGeom>
        </p:spPr>
      </p:pic>
      <p:sp>
        <p:nvSpPr>
          <p:cNvPr id="8" name="TextBox 7">
            <a:extLst>
              <a:ext uri="{FF2B5EF4-FFF2-40B4-BE49-F238E27FC236}">
                <a16:creationId xmlns:a16="http://schemas.microsoft.com/office/drawing/2014/main" id="{730500F3-FF60-4C5A-AFCF-0888626F0930}"/>
              </a:ext>
            </a:extLst>
          </p:cNvPr>
          <p:cNvSpPr txBox="1"/>
          <p:nvPr/>
        </p:nvSpPr>
        <p:spPr>
          <a:xfrm>
            <a:off x="4572000" y="686051"/>
            <a:ext cx="4678532" cy="461665"/>
          </a:xfrm>
          <a:prstGeom prst="rect">
            <a:avLst/>
          </a:prstGeom>
          <a:noFill/>
        </p:spPr>
        <p:txBody>
          <a:bodyPr wrap="square" rtlCol="0">
            <a:spAutoFit/>
          </a:bodyPr>
          <a:lstStyle/>
          <a:p>
            <a:r>
              <a:rPr lang="en-US" b="1" dirty="0"/>
              <a:t>Pictures from G-2 Installation</a:t>
            </a:r>
          </a:p>
        </p:txBody>
      </p:sp>
      <p:sp>
        <p:nvSpPr>
          <p:cNvPr id="7" name="Slide Number Placeholder 6">
            <a:extLst>
              <a:ext uri="{FF2B5EF4-FFF2-40B4-BE49-F238E27FC236}">
                <a16:creationId xmlns:a16="http://schemas.microsoft.com/office/drawing/2014/main" id="{6FDAC9F5-5C63-42EB-8C57-BD454F6A87C4}"/>
              </a:ext>
            </a:extLst>
          </p:cNvPr>
          <p:cNvSpPr>
            <a:spLocks noGrp="1"/>
          </p:cNvSpPr>
          <p:nvPr>
            <p:ph type="sldNum" sz="quarter" idx="4"/>
          </p:nvPr>
        </p:nvSpPr>
        <p:spPr/>
        <p:txBody>
          <a:bodyPr/>
          <a:lstStyle/>
          <a:p>
            <a:pPr>
              <a:defRPr/>
            </a:pPr>
            <a:fld id="{148C009B-CB69-E04A-B9B3-34B26D69E9CF}" type="slidenum">
              <a:rPr lang="en-US" smtClean="0"/>
              <a:pPr>
                <a:defRPr/>
              </a:pPr>
              <a:t>69</a:t>
            </a:fld>
            <a:endParaRPr lang="en-US" dirty="0"/>
          </a:p>
        </p:txBody>
      </p:sp>
    </p:spTree>
    <p:extLst>
      <p:ext uri="{BB962C8B-B14F-4D97-AF65-F5344CB8AC3E}">
        <p14:creationId xmlns:p14="http://schemas.microsoft.com/office/powerpoint/2010/main" val="4195443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Beam Parameters</a:t>
            </a:r>
          </a:p>
        </p:txBody>
      </p:sp>
      <p:graphicFrame>
        <p:nvGraphicFramePr>
          <p:cNvPr id="4" name="Table 4">
            <a:extLst>
              <a:ext uri="{FF2B5EF4-FFF2-40B4-BE49-F238E27FC236}">
                <a16:creationId xmlns:a16="http://schemas.microsoft.com/office/drawing/2014/main" id="{A2DF4ABE-F0AE-4D80-8D28-7F8DFD6A7985}"/>
              </a:ext>
            </a:extLst>
          </p:cNvPr>
          <p:cNvGraphicFramePr>
            <a:graphicFrameLocks noGrp="1"/>
          </p:cNvGraphicFramePr>
          <p:nvPr>
            <p:extLst>
              <p:ext uri="{D42A27DB-BD31-4B8C-83A1-F6EECF244321}">
                <p14:modId xmlns:p14="http://schemas.microsoft.com/office/powerpoint/2010/main" val="1473919151"/>
              </p:ext>
            </p:extLst>
          </p:nvPr>
        </p:nvGraphicFramePr>
        <p:xfrm>
          <a:off x="787153" y="1636697"/>
          <a:ext cx="6945297" cy="2966720"/>
        </p:xfrm>
        <a:graphic>
          <a:graphicData uri="http://schemas.openxmlformats.org/drawingml/2006/table">
            <a:tbl>
              <a:tblPr firstRow="1" bandRow="1">
                <a:tableStyleId>{5940675A-B579-460E-94D1-54222C63F5DA}</a:tableStyleId>
              </a:tblPr>
              <a:tblGrid>
                <a:gridCol w="4157709">
                  <a:extLst>
                    <a:ext uri="{9D8B030D-6E8A-4147-A177-3AD203B41FA5}">
                      <a16:colId xmlns:a16="http://schemas.microsoft.com/office/drawing/2014/main" val="858979032"/>
                    </a:ext>
                  </a:extLst>
                </a:gridCol>
                <a:gridCol w="1420427">
                  <a:extLst>
                    <a:ext uri="{9D8B030D-6E8A-4147-A177-3AD203B41FA5}">
                      <a16:colId xmlns:a16="http://schemas.microsoft.com/office/drawing/2014/main" val="1060703551"/>
                    </a:ext>
                  </a:extLst>
                </a:gridCol>
                <a:gridCol w="1367161">
                  <a:extLst>
                    <a:ext uri="{9D8B030D-6E8A-4147-A177-3AD203B41FA5}">
                      <a16:colId xmlns:a16="http://schemas.microsoft.com/office/drawing/2014/main" val="4106322151"/>
                    </a:ext>
                  </a:extLst>
                </a:gridCol>
              </a:tblGrid>
              <a:tr h="370840">
                <a:tc>
                  <a:txBody>
                    <a:bodyPr/>
                    <a:lstStyle/>
                    <a:p>
                      <a:r>
                        <a:rPr lang="en-US" dirty="0"/>
                        <a:t>Particle Species</a:t>
                      </a:r>
                    </a:p>
                  </a:txBody>
                  <a:tcPr/>
                </a:tc>
                <a:tc gridSpan="2">
                  <a:txBody>
                    <a:bodyPr/>
                    <a:lstStyle/>
                    <a:p>
                      <a:r>
                        <a:rPr lang="en-US" dirty="0"/>
                        <a:t>H-</a:t>
                      </a:r>
                    </a:p>
                  </a:txBody>
                  <a:tcPr/>
                </a:tc>
                <a:tc hMerge="1">
                  <a:txBody>
                    <a:bodyPr/>
                    <a:lstStyle/>
                    <a:p>
                      <a:endParaRPr lang="en-US"/>
                    </a:p>
                  </a:txBody>
                  <a:tcPr/>
                </a:tc>
                <a:extLst>
                  <a:ext uri="{0D108BD9-81ED-4DB2-BD59-A6C34878D82A}">
                    <a16:rowId xmlns:a16="http://schemas.microsoft.com/office/drawing/2014/main" val="916530194"/>
                  </a:ext>
                </a:extLst>
              </a:tr>
              <a:tr h="370840">
                <a:tc>
                  <a:txBody>
                    <a:bodyPr/>
                    <a:lstStyle/>
                    <a:p>
                      <a:r>
                        <a:rPr lang="en-US" dirty="0"/>
                        <a:t>LINAC Pulse Duration</a:t>
                      </a:r>
                    </a:p>
                  </a:txBody>
                  <a:tcPr/>
                </a:tc>
                <a:tc gridSpan="2">
                  <a:txBody>
                    <a:bodyPr/>
                    <a:lstStyle/>
                    <a:p>
                      <a:r>
                        <a:rPr lang="en-US" dirty="0"/>
                        <a:t>0.55 </a:t>
                      </a:r>
                      <a:r>
                        <a:rPr lang="en-US" dirty="0" err="1"/>
                        <a:t>msec</a:t>
                      </a:r>
                      <a:endParaRPr lang="en-US" dirty="0"/>
                    </a:p>
                  </a:txBody>
                  <a:tcPr/>
                </a:tc>
                <a:tc hMerge="1">
                  <a:txBody>
                    <a:bodyPr/>
                    <a:lstStyle/>
                    <a:p>
                      <a:endParaRPr lang="en-US"/>
                    </a:p>
                  </a:txBody>
                  <a:tcPr/>
                </a:tc>
                <a:extLst>
                  <a:ext uri="{0D108BD9-81ED-4DB2-BD59-A6C34878D82A}">
                    <a16:rowId xmlns:a16="http://schemas.microsoft.com/office/drawing/2014/main" val="1847632077"/>
                  </a:ext>
                </a:extLst>
              </a:tr>
              <a:tr h="370840">
                <a:tc>
                  <a:txBody>
                    <a:bodyPr/>
                    <a:lstStyle/>
                    <a:p>
                      <a:r>
                        <a:rPr lang="en-US" dirty="0"/>
                        <a:t>Repetition Rate</a:t>
                      </a:r>
                    </a:p>
                  </a:txBody>
                  <a:tcPr/>
                </a:tc>
                <a:tc gridSpan="2">
                  <a:txBody>
                    <a:bodyPr/>
                    <a:lstStyle/>
                    <a:p>
                      <a:r>
                        <a:rPr lang="en-US" dirty="0"/>
                        <a:t>1 Hz</a:t>
                      </a:r>
                    </a:p>
                  </a:txBody>
                  <a:tcPr/>
                </a:tc>
                <a:tc hMerge="1">
                  <a:txBody>
                    <a:bodyPr/>
                    <a:lstStyle/>
                    <a:p>
                      <a:endParaRPr lang="en-US"/>
                    </a:p>
                  </a:txBody>
                  <a:tcPr/>
                </a:tc>
                <a:extLst>
                  <a:ext uri="{0D108BD9-81ED-4DB2-BD59-A6C34878D82A}">
                    <a16:rowId xmlns:a16="http://schemas.microsoft.com/office/drawing/2014/main" val="1564141523"/>
                  </a:ext>
                </a:extLst>
              </a:tr>
              <a:tr h="370840">
                <a:tc>
                  <a:txBody>
                    <a:bodyPr/>
                    <a:lstStyle/>
                    <a:p>
                      <a:r>
                        <a:rPr lang="en-US" dirty="0"/>
                        <a:t>Maximum Duty Factor</a:t>
                      </a:r>
                    </a:p>
                  </a:txBody>
                  <a:tcPr/>
                </a:tc>
                <a:tc gridSpan="2">
                  <a:txBody>
                    <a:bodyPr/>
                    <a:lstStyle/>
                    <a:p>
                      <a:r>
                        <a:rPr lang="en-US" dirty="0"/>
                        <a:t>0.055%</a:t>
                      </a:r>
                    </a:p>
                  </a:txBody>
                  <a:tcPr/>
                </a:tc>
                <a:tc hMerge="1">
                  <a:txBody>
                    <a:bodyPr/>
                    <a:lstStyle/>
                    <a:p>
                      <a:endParaRPr lang="en-US"/>
                    </a:p>
                  </a:txBody>
                  <a:tcPr/>
                </a:tc>
                <a:extLst>
                  <a:ext uri="{0D108BD9-81ED-4DB2-BD59-A6C34878D82A}">
                    <a16:rowId xmlns:a16="http://schemas.microsoft.com/office/drawing/2014/main" val="2851559255"/>
                  </a:ext>
                </a:extLst>
              </a:tr>
              <a:tr h="370840">
                <a:tc>
                  <a:txBody>
                    <a:bodyPr/>
                    <a:lstStyle/>
                    <a:p>
                      <a:r>
                        <a:rPr lang="en-US" dirty="0"/>
                        <a:t>Beam Spot Size</a:t>
                      </a:r>
                    </a:p>
                  </a:txBody>
                  <a:tcPr/>
                </a:tc>
                <a:tc gridSpan="2">
                  <a:txBody>
                    <a:bodyPr/>
                    <a:lstStyle/>
                    <a:p>
                      <a:r>
                        <a:rPr lang="en-US" dirty="0"/>
                        <a:t>Beam Sigma 2.5 mm</a:t>
                      </a:r>
                    </a:p>
                  </a:txBody>
                  <a:tcPr/>
                </a:tc>
                <a:tc hMerge="1">
                  <a:txBody>
                    <a:bodyPr/>
                    <a:lstStyle/>
                    <a:p>
                      <a:endParaRPr lang="en-US"/>
                    </a:p>
                  </a:txBody>
                  <a:tcPr/>
                </a:tc>
                <a:extLst>
                  <a:ext uri="{0D108BD9-81ED-4DB2-BD59-A6C34878D82A}">
                    <a16:rowId xmlns:a16="http://schemas.microsoft.com/office/drawing/2014/main" val="1765547445"/>
                  </a:ext>
                </a:extLst>
              </a:tr>
              <a:tr h="370840">
                <a:tc>
                  <a:txBody>
                    <a:bodyPr/>
                    <a:lstStyle/>
                    <a:p>
                      <a:r>
                        <a:rPr lang="en-US" dirty="0"/>
                        <a:t>Beam Kinetic Energy</a:t>
                      </a:r>
                    </a:p>
                  </a:txBody>
                  <a:tcPr/>
                </a:tc>
                <a:tc>
                  <a:txBody>
                    <a:bodyPr/>
                    <a:lstStyle/>
                    <a:p>
                      <a:r>
                        <a:rPr lang="en-US" dirty="0"/>
                        <a:t>1 GeV</a:t>
                      </a:r>
                    </a:p>
                  </a:txBody>
                  <a:tcPr/>
                </a:tc>
                <a:tc>
                  <a:txBody>
                    <a:bodyPr/>
                    <a:lstStyle/>
                    <a:p>
                      <a:r>
                        <a:rPr lang="en-US" dirty="0"/>
                        <a:t>177 MeV</a:t>
                      </a:r>
                    </a:p>
                  </a:txBody>
                  <a:tcPr/>
                </a:tc>
                <a:extLst>
                  <a:ext uri="{0D108BD9-81ED-4DB2-BD59-A6C34878D82A}">
                    <a16:rowId xmlns:a16="http://schemas.microsoft.com/office/drawing/2014/main" val="3972882758"/>
                  </a:ext>
                </a:extLst>
              </a:tr>
              <a:tr h="370840">
                <a:tc>
                  <a:txBody>
                    <a:bodyPr/>
                    <a:lstStyle/>
                    <a:p>
                      <a:r>
                        <a:rPr lang="en-US" dirty="0"/>
                        <a:t>Actual Average Beam Power</a:t>
                      </a:r>
                    </a:p>
                  </a:txBody>
                  <a:tcPr/>
                </a:tc>
                <a:tc>
                  <a:txBody>
                    <a:bodyPr/>
                    <a:lstStyle/>
                    <a:p>
                      <a:r>
                        <a:rPr lang="en-US" dirty="0"/>
                        <a:t>1.13 kW </a:t>
                      </a:r>
                    </a:p>
                  </a:txBody>
                  <a:tcPr/>
                </a:tc>
                <a:tc>
                  <a:txBody>
                    <a:bodyPr/>
                    <a:lstStyle/>
                    <a:p>
                      <a:r>
                        <a:rPr lang="en-US" dirty="0"/>
                        <a:t>190 W</a:t>
                      </a:r>
                    </a:p>
                  </a:txBody>
                  <a:tcPr/>
                </a:tc>
                <a:extLst>
                  <a:ext uri="{0D108BD9-81ED-4DB2-BD59-A6C34878D82A}">
                    <a16:rowId xmlns:a16="http://schemas.microsoft.com/office/drawing/2014/main" val="3477190734"/>
                  </a:ext>
                </a:extLst>
              </a:tr>
              <a:tr h="370840">
                <a:tc>
                  <a:txBody>
                    <a:bodyPr/>
                    <a:lstStyle/>
                    <a:p>
                      <a:r>
                        <a:rPr lang="en-US" dirty="0"/>
                        <a:t>Average Beam Power used in Analyses</a:t>
                      </a:r>
                    </a:p>
                  </a:txBody>
                  <a:tcPr/>
                </a:tc>
                <a:tc>
                  <a:txBody>
                    <a:bodyPr/>
                    <a:lstStyle/>
                    <a:p>
                      <a:r>
                        <a:rPr lang="en-US" dirty="0"/>
                        <a:t>2 kW</a:t>
                      </a:r>
                    </a:p>
                  </a:txBody>
                  <a:tcPr/>
                </a:tc>
                <a:tc>
                  <a:txBody>
                    <a:bodyPr/>
                    <a:lstStyle/>
                    <a:p>
                      <a:r>
                        <a:rPr lang="en-US" dirty="0"/>
                        <a:t>400 W</a:t>
                      </a:r>
                    </a:p>
                  </a:txBody>
                  <a:tcPr/>
                </a:tc>
                <a:extLst>
                  <a:ext uri="{0D108BD9-81ED-4DB2-BD59-A6C34878D82A}">
                    <a16:rowId xmlns:a16="http://schemas.microsoft.com/office/drawing/2014/main" val="4262358059"/>
                  </a:ext>
                </a:extLst>
              </a:tr>
            </a:tbl>
          </a:graphicData>
        </a:graphic>
      </p:graphicFrame>
      <p:sp>
        <p:nvSpPr>
          <p:cNvPr id="2" name="Date Placeholder 1">
            <a:extLst>
              <a:ext uri="{FF2B5EF4-FFF2-40B4-BE49-F238E27FC236}">
                <a16:creationId xmlns:a16="http://schemas.microsoft.com/office/drawing/2014/main" id="{CBAD8CC0-CE98-4A42-949F-BBCA74100DB3}"/>
              </a:ext>
            </a:extLst>
          </p:cNvPr>
          <p:cNvSpPr>
            <a:spLocks noGrp="1"/>
          </p:cNvSpPr>
          <p:nvPr>
            <p:ph type="dt" sz="half" idx="2"/>
          </p:nvPr>
        </p:nvSpPr>
        <p:spPr/>
        <p:txBody>
          <a:bodyPr/>
          <a:lstStyle/>
          <a:p>
            <a:pPr>
              <a:defRPr/>
            </a:pPr>
            <a:fld id="{1EDF7622-9071-43BF-93E3-B4A209DCC410}" type="datetime1">
              <a:rPr lang="en-US" smtClean="0"/>
              <a:t>5/18/2021</a:t>
            </a:fld>
            <a:endParaRPr lang="en-US" dirty="0"/>
          </a:p>
        </p:txBody>
      </p:sp>
      <p:sp>
        <p:nvSpPr>
          <p:cNvPr id="3" name="Slide Number Placeholder 2">
            <a:extLst>
              <a:ext uri="{FF2B5EF4-FFF2-40B4-BE49-F238E27FC236}">
                <a16:creationId xmlns:a16="http://schemas.microsoft.com/office/drawing/2014/main" id="{2593C18A-98EB-4D91-B6B8-5387A68A96D6}"/>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5" name="TextBox 4">
            <a:extLst>
              <a:ext uri="{FF2B5EF4-FFF2-40B4-BE49-F238E27FC236}">
                <a16:creationId xmlns:a16="http://schemas.microsoft.com/office/drawing/2014/main" id="{686EE770-3FF3-4942-91D8-362496D3F7A3}"/>
              </a:ext>
            </a:extLst>
          </p:cNvPr>
          <p:cNvSpPr txBox="1"/>
          <p:nvPr/>
        </p:nvSpPr>
        <p:spPr>
          <a:xfrm>
            <a:off x="53266" y="4908249"/>
            <a:ext cx="9037467" cy="1015663"/>
          </a:xfrm>
          <a:prstGeom prst="rect">
            <a:avLst/>
          </a:prstGeom>
          <a:noFill/>
        </p:spPr>
        <p:txBody>
          <a:bodyPr wrap="square" rtlCol="0">
            <a:spAutoFit/>
          </a:bodyPr>
          <a:lstStyle/>
          <a:p>
            <a:r>
              <a:rPr lang="en-US" sz="2000" u="sng" dirty="0">
                <a:solidFill>
                  <a:srgbClr val="000000"/>
                </a:solidFill>
                <a:latin typeface="Calibri" panose="020F0502020204030204" pitchFamily="34" charset="0"/>
              </a:rPr>
              <a:t>Reference:</a:t>
            </a:r>
          </a:p>
          <a:p>
            <a:endParaRPr lang="en-US" sz="2000" u="sng" dirty="0">
              <a:solidFill>
                <a:srgbClr val="000000"/>
              </a:solidFill>
              <a:latin typeface="Calibri" panose="020F0502020204030204" pitchFamily="34" charset="0"/>
            </a:endParaRPr>
          </a:p>
          <a:p>
            <a:r>
              <a:rPr lang="en-US" sz="2000" dirty="0">
                <a:solidFill>
                  <a:srgbClr val="000000"/>
                </a:solidFill>
                <a:latin typeface="Calibri" panose="020F0502020204030204" pitchFamily="34" charset="0"/>
              </a:rPr>
              <a:t>PIP II Straight Ahead Dump Requirements and Specifications, I. Kourbanis, 07/20/20 </a:t>
            </a:r>
            <a:endParaRPr lang="en-US" dirty="0">
              <a:solidFill>
                <a:schemeClr val="accent6">
                  <a:lumMod val="50000"/>
                </a:schemeClr>
              </a:solidFill>
            </a:endParaRPr>
          </a:p>
        </p:txBody>
      </p:sp>
      <p:sp>
        <p:nvSpPr>
          <p:cNvPr id="8" name="TextBox 7">
            <a:extLst>
              <a:ext uri="{FF2B5EF4-FFF2-40B4-BE49-F238E27FC236}">
                <a16:creationId xmlns:a16="http://schemas.microsoft.com/office/drawing/2014/main" id="{A676673B-8DD8-4E7E-A070-B334701B3A56}"/>
              </a:ext>
            </a:extLst>
          </p:cNvPr>
          <p:cNvSpPr txBox="1"/>
          <p:nvPr/>
        </p:nvSpPr>
        <p:spPr>
          <a:xfrm>
            <a:off x="1171832" y="944199"/>
            <a:ext cx="6374167" cy="461665"/>
          </a:xfrm>
          <a:prstGeom prst="rect">
            <a:avLst/>
          </a:prstGeom>
          <a:noFill/>
        </p:spPr>
        <p:txBody>
          <a:bodyPr wrap="square" rtlCol="0">
            <a:spAutoFit/>
          </a:bodyPr>
          <a:lstStyle/>
          <a:p>
            <a:pPr algn="ctr"/>
            <a:r>
              <a:rPr lang="en-US" u="sng" dirty="0">
                <a:solidFill>
                  <a:schemeClr val="accent6">
                    <a:lumMod val="50000"/>
                  </a:schemeClr>
                </a:solidFill>
              </a:rPr>
              <a:t>Table capturing the major Beam Parameters </a:t>
            </a:r>
          </a:p>
        </p:txBody>
      </p:sp>
    </p:spTree>
    <p:extLst>
      <p:ext uri="{BB962C8B-B14F-4D97-AF65-F5344CB8AC3E}">
        <p14:creationId xmlns:p14="http://schemas.microsoft.com/office/powerpoint/2010/main" val="1214063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F6C0D9-177E-42C8-B1FB-1ACF203DC2EC}"/>
              </a:ext>
            </a:extLst>
          </p:cNvPr>
          <p:cNvSpPr>
            <a:spLocks noGrp="1"/>
          </p:cNvSpPr>
          <p:nvPr>
            <p:ph idx="1"/>
          </p:nvPr>
        </p:nvSpPr>
        <p:spPr>
          <a:xfrm>
            <a:off x="222250" y="899318"/>
            <a:ext cx="8675703" cy="5059363"/>
          </a:xfrm>
        </p:spPr>
        <p:txBody>
          <a:bodyPr/>
          <a:lstStyle/>
          <a:p>
            <a:r>
              <a:rPr lang="en-US" dirty="0"/>
              <a:t>The Graphite core has a longitudinal slot cut into it to allow for air to escape during installation.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Graphite core would also be broken to 2 segments to ensure that the Graphite itself does not heat up too much.</a:t>
            </a:r>
          </a:p>
          <a:p>
            <a:pPr lvl="1"/>
            <a:endParaRPr lang="en-US" dirty="0"/>
          </a:p>
        </p:txBody>
      </p:sp>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Shrink Fit Design (contd.)</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4E69AB0E-3CE3-4CE7-8784-979397A1B884}" type="datetime1">
              <a:rPr lang="en-US" smtClean="0"/>
              <a:t>5/18/2021</a:t>
            </a:fld>
            <a:endParaRPr lang="en-US" dirty="0"/>
          </a:p>
        </p:txBody>
      </p:sp>
      <p:pic>
        <p:nvPicPr>
          <p:cNvPr id="2" name="Picture 1">
            <a:extLst>
              <a:ext uri="{FF2B5EF4-FFF2-40B4-BE49-F238E27FC236}">
                <a16:creationId xmlns:a16="http://schemas.microsoft.com/office/drawing/2014/main" id="{6BFA6187-62FA-4A4E-B0D9-75433C9ACC9C}"/>
              </a:ext>
            </a:extLst>
          </p:cNvPr>
          <p:cNvPicPr>
            <a:picLocks noChangeAspect="1"/>
          </p:cNvPicPr>
          <p:nvPr/>
        </p:nvPicPr>
        <p:blipFill>
          <a:blip r:embed="rId2"/>
          <a:stretch>
            <a:fillRect/>
          </a:stretch>
        </p:blipFill>
        <p:spPr>
          <a:xfrm>
            <a:off x="97966" y="1644745"/>
            <a:ext cx="2816045" cy="3402721"/>
          </a:xfrm>
          <a:prstGeom prst="rect">
            <a:avLst/>
          </a:prstGeom>
        </p:spPr>
      </p:pic>
      <p:pic>
        <p:nvPicPr>
          <p:cNvPr id="7" name="Picture 6">
            <a:extLst>
              <a:ext uri="{FF2B5EF4-FFF2-40B4-BE49-F238E27FC236}">
                <a16:creationId xmlns:a16="http://schemas.microsoft.com/office/drawing/2014/main" id="{E1EC28BF-5CB7-4A76-BE96-C9E930534B7B}"/>
              </a:ext>
            </a:extLst>
          </p:cNvPr>
          <p:cNvPicPr>
            <a:picLocks noChangeAspect="1"/>
          </p:cNvPicPr>
          <p:nvPr/>
        </p:nvPicPr>
        <p:blipFill>
          <a:blip r:embed="rId3"/>
          <a:stretch>
            <a:fillRect/>
          </a:stretch>
        </p:blipFill>
        <p:spPr>
          <a:xfrm>
            <a:off x="2914011" y="1972923"/>
            <a:ext cx="5761607" cy="2746366"/>
          </a:xfrm>
          <a:prstGeom prst="rect">
            <a:avLst/>
          </a:prstGeom>
        </p:spPr>
      </p:pic>
      <p:sp>
        <p:nvSpPr>
          <p:cNvPr id="10" name="TextBox 9">
            <a:extLst>
              <a:ext uri="{FF2B5EF4-FFF2-40B4-BE49-F238E27FC236}">
                <a16:creationId xmlns:a16="http://schemas.microsoft.com/office/drawing/2014/main" id="{5DFC8D5F-46E1-451C-A4FF-443A1EA4C84E}"/>
              </a:ext>
            </a:extLst>
          </p:cNvPr>
          <p:cNvSpPr txBox="1"/>
          <p:nvPr/>
        </p:nvSpPr>
        <p:spPr>
          <a:xfrm>
            <a:off x="2769833" y="2106479"/>
            <a:ext cx="5022888" cy="461665"/>
          </a:xfrm>
          <a:prstGeom prst="rect">
            <a:avLst/>
          </a:prstGeom>
          <a:noFill/>
        </p:spPr>
        <p:txBody>
          <a:bodyPr wrap="square" rtlCol="0">
            <a:spAutoFit/>
          </a:bodyPr>
          <a:lstStyle/>
          <a:p>
            <a:r>
              <a:rPr lang="en-US" b="1" dirty="0"/>
              <a:t>Picture and Drawings from G-2 Design </a:t>
            </a:r>
          </a:p>
        </p:txBody>
      </p:sp>
      <p:sp>
        <p:nvSpPr>
          <p:cNvPr id="8" name="Slide Number Placeholder 7">
            <a:extLst>
              <a:ext uri="{FF2B5EF4-FFF2-40B4-BE49-F238E27FC236}">
                <a16:creationId xmlns:a16="http://schemas.microsoft.com/office/drawing/2014/main" id="{58012F14-74D0-403E-B7DB-A4987685D396}"/>
              </a:ext>
            </a:extLst>
          </p:cNvPr>
          <p:cNvSpPr>
            <a:spLocks noGrp="1"/>
          </p:cNvSpPr>
          <p:nvPr>
            <p:ph type="sldNum" sz="quarter" idx="4"/>
          </p:nvPr>
        </p:nvSpPr>
        <p:spPr/>
        <p:txBody>
          <a:bodyPr/>
          <a:lstStyle/>
          <a:p>
            <a:pPr>
              <a:defRPr/>
            </a:pPr>
            <a:fld id="{148C009B-CB69-E04A-B9B3-34B26D69E9CF}" type="slidenum">
              <a:rPr lang="en-US" smtClean="0"/>
              <a:pPr>
                <a:defRPr/>
              </a:pPr>
              <a:t>70</a:t>
            </a:fld>
            <a:endParaRPr lang="en-US" dirty="0"/>
          </a:p>
        </p:txBody>
      </p:sp>
    </p:spTree>
    <p:extLst>
      <p:ext uri="{BB962C8B-B14F-4D97-AF65-F5344CB8AC3E}">
        <p14:creationId xmlns:p14="http://schemas.microsoft.com/office/powerpoint/2010/main" val="1868898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9B3EB72-E718-49B9-9A63-67620F9A88EB}"/>
              </a:ext>
            </a:extLst>
          </p:cNvPr>
          <p:cNvPicPr>
            <a:picLocks noGrp="1" noChangeAspect="1"/>
          </p:cNvPicPr>
          <p:nvPr>
            <p:ph idx="1"/>
          </p:nvPr>
        </p:nvPicPr>
        <p:blipFill>
          <a:blip r:embed="rId2"/>
          <a:stretch>
            <a:fillRect/>
          </a:stretch>
        </p:blipFill>
        <p:spPr>
          <a:xfrm>
            <a:off x="4304021" y="1341005"/>
            <a:ext cx="4744213" cy="3176325"/>
          </a:xfrm>
          <a:prstGeom prst="rect">
            <a:avLst/>
          </a:prstGeom>
        </p:spPr>
      </p:pic>
      <p:sp>
        <p:nvSpPr>
          <p:cNvPr id="3" name="Title 2">
            <a:extLst>
              <a:ext uri="{FF2B5EF4-FFF2-40B4-BE49-F238E27FC236}">
                <a16:creationId xmlns:a16="http://schemas.microsoft.com/office/drawing/2014/main" id="{C391DFA0-02BD-45F1-9EA0-78C23829124E}"/>
              </a:ext>
            </a:extLst>
          </p:cNvPr>
          <p:cNvSpPr>
            <a:spLocks noGrp="1"/>
          </p:cNvSpPr>
          <p:nvPr>
            <p:ph type="title"/>
          </p:nvPr>
        </p:nvSpPr>
        <p:spPr/>
        <p:txBody>
          <a:bodyPr/>
          <a:lstStyle/>
          <a:p>
            <a:pPr algn="ctr"/>
            <a:r>
              <a:rPr lang="en-US" dirty="0"/>
              <a:t>Finned Plates Design</a:t>
            </a:r>
          </a:p>
        </p:txBody>
      </p:sp>
      <p:sp>
        <p:nvSpPr>
          <p:cNvPr id="4" name="Date Placeholder 3">
            <a:extLst>
              <a:ext uri="{FF2B5EF4-FFF2-40B4-BE49-F238E27FC236}">
                <a16:creationId xmlns:a16="http://schemas.microsoft.com/office/drawing/2014/main" id="{5BD36E08-AA06-4071-9445-C90BFBCAC3A4}"/>
              </a:ext>
            </a:extLst>
          </p:cNvPr>
          <p:cNvSpPr>
            <a:spLocks noGrp="1"/>
          </p:cNvSpPr>
          <p:nvPr>
            <p:ph type="dt" sz="half" idx="2"/>
          </p:nvPr>
        </p:nvSpPr>
        <p:spPr/>
        <p:txBody>
          <a:bodyPr/>
          <a:lstStyle/>
          <a:p>
            <a:pPr>
              <a:defRPr/>
            </a:pPr>
            <a:fld id="{A3FB066E-FA08-4FD9-8145-F9ACD44365F7}" type="datetime1">
              <a:rPr lang="en-US" smtClean="0"/>
              <a:t>5/18/2021</a:t>
            </a:fld>
            <a:endParaRPr lang="en-US" dirty="0"/>
          </a:p>
        </p:txBody>
      </p:sp>
      <p:pic>
        <p:nvPicPr>
          <p:cNvPr id="7" name="Picture 6">
            <a:extLst>
              <a:ext uri="{FF2B5EF4-FFF2-40B4-BE49-F238E27FC236}">
                <a16:creationId xmlns:a16="http://schemas.microsoft.com/office/drawing/2014/main" id="{2B653097-E89A-496A-85A9-1C466DA4E09F}"/>
              </a:ext>
            </a:extLst>
          </p:cNvPr>
          <p:cNvPicPr>
            <a:picLocks noChangeAspect="1"/>
          </p:cNvPicPr>
          <p:nvPr/>
        </p:nvPicPr>
        <p:blipFill>
          <a:blip r:embed="rId3"/>
          <a:stretch>
            <a:fillRect/>
          </a:stretch>
        </p:blipFill>
        <p:spPr>
          <a:xfrm>
            <a:off x="410816" y="1456587"/>
            <a:ext cx="3384350" cy="2945159"/>
          </a:xfrm>
          <a:prstGeom prst="rect">
            <a:avLst/>
          </a:prstGeom>
        </p:spPr>
      </p:pic>
      <p:pic>
        <p:nvPicPr>
          <p:cNvPr id="9" name="Picture 8">
            <a:extLst>
              <a:ext uri="{FF2B5EF4-FFF2-40B4-BE49-F238E27FC236}">
                <a16:creationId xmlns:a16="http://schemas.microsoft.com/office/drawing/2014/main" id="{D9D7345D-9BFE-4036-AFD8-477054ED3D5B}"/>
              </a:ext>
            </a:extLst>
          </p:cNvPr>
          <p:cNvPicPr/>
          <p:nvPr/>
        </p:nvPicPr>
        <p:blipFill>
          <a:blip r:embed="rId4"/>
          <a:stretch>
            <a:fillRect/>
          </a:stretch>
        </p:blipFill>
        <p:spPr>
          <a:xfrm>
            <a:off x="5551834" y="4484266"/>
            <a:ext cx="3181350" cy="447675"/>
          </a:xfrm>
          <a:prstGeom prst="rect">
            <a:avLst/>
          </a:prstGeom>
        </p:spPr>
      </p:pic>
      <p:sp>
        <p:nvSpPr>
          <p:cNvPr id="10" name="TextBox 9">
            <a:extLst>
              <a:ext uri="{FF2B5EF4-FFF2-40B4-BE49-F238E27FC236}">
                <a16:creationId xmlns:a16="http://schemas.microsoft.com/office/drawing/2014/main" id="{79037A94-9D46-4542-B932-D8D0B3803139}"/>
              </a:ext>
            </a:extLst>
          </p:cNvPr>
          <p:cNvSpPr txBox="1"/>
          <p:nvPr/>
        </p:nvSpPr>
        <p:spPr>
          <a:xfrm>
            <a:off x="568171" y="745724"/>
            <a:ext cx="3226995" cy="830997"/>
          </a:xfrm>
          <a:prstGeom prst="rect">
            <a:avLst/>
          </a:prstGeom>
          <a:noFill/>
        </p:spPr>
        <p:txBody>
          <a:bodyPr wrap="square" rtlCol="0">
            <a:spAutoFit/>
          </a:bodyPr>
          <a:lstStyle/>
          <a:p>
            <a:r>
              <a:rPr lang="en-US" dirty="0"/>
              <a:t>Finned Plate Procured from Vendor</a:t>
            </a:r>
          </a:p>
        </p:txBody>
      </p:sp>
      <p:sp>
        <p:nvSpPr>
          <p:cNvPr id="11" name="TextBox 10">
            <a:extLst>
              <a:ext uri="{FF2B5EF4-FFF2-40B4-BE49-F238E27FC236}">
                <a16:creationId xmlns:a16="http://schemas.microsoft.com/office/drawing/2014/main" id="{EAED4707-4F38-4A70-8C61-D11AA8393FCE}"/>
              </a:ext>
            </a:extLst>
          </p:cNvPr>
          <p:cNvSpPr txBox="1"/>
          <p:nvPr/>
        </p:nvSpPr>
        <p:spPr>
          <a:xfrm>
            <a:off x="4733278" y="745723"/>
            <a:ext cx="4410722" cy="830997"/>
          </a:xfrm>
          <a:prstGeom prst="rect">
            <a:avLst/>
          </a:prstGeom>
          <a:noFill/>
        </p:spPr>
        <p:txBody>
          <a:bodyPr wrap="square" rtlCol="0">
            <a:spAutoFit/>
          </a:bodyPr>
          <a:lstStyle/>
          <a:p>
            <a:r>
              <a:rPr lang="en-US" dirty="0"/>
              <a:t>Finned Plate Machined to have Optimum Spacing</a:t>
            </a:r>
          </a:p>
        </p:txBody>
      </p:sp>
      <p:sp>
        <p:nvSpPr>
          <p:cNvPr id="13" name="TextBox 12">
            <a:extLst>
              <a:ext uri="{FF2B5EF4-FFF2-40B4-BE49-F238E27FC236}">
                <a16:creationId xmlns:a16="http://schemas.microsoft.com/office/drawing/2014/main" id="{FB8A7985-F8DA-43F0-A717-ECD1A4C84822}"/>
              </a:ext>
            </a:extLst>
          </p:cNvPr>
          <p:cNvSpPr txBox="1"/>
          <p:nvPr/>
        </p:nvSpPr>
        <p:spPr>
          <a:xfrm>
            <a:off x="133165" y="5220070"/>
            <a:ext cx="8782235" cy="707886"/>
          </a:xfrm>
          <a:prstGeom prst="rect">
            <a:avLst/>
          </a:prstGeom>
          <a:noFill/>
        </p:spPr>
        <p:txBody>
          <a:bodyPr wrap="square" rtlCol="0">
            <a:spAutoFit/>
          </a:bodyPr>
          <a:lstStyle/>
          <a:p>
            <a:r>
              <a:rPr lang="en-US" sz="2000" dirty="0">
                <a:solidFill>
                  <a:schemeClr val="accent6">
                    <a:lumMod val="50000"/>
                  </a:schemeClr>
                </a:solidFill>
              </a:rPr>
              <a:t>Design based on Bar-Cohen et al. “Design of Optimum Plate-Fin Natural Convection Heat Sinks”</a:t>
            </a:r>
          </a:p>
        </p:txBody>
      </p:sp>
      <p:sp>
        <p:nvSpPr>
          <p:cNvPr id="2" name="Slide Number Placeholder 1">
            <a:extLst>
              <a:ext uri="{FF2B5EF4-FFF2-40B4-BE49-F238E27FC236}">
                <a16:creationId xmlns:a16="http://schemas.microsoft.com/office/drawing/2014/main" id="{0B5ADF5E-5F5A-449F-98E2-C00BDE61149E}"/>
              </a:ext>
            </a:extLst>
          </p:cNvPr>
          <p:cNvSpPr>
            <a:spLocks noGrp="1"/>
          </p:cNvSpPr>
          <p:nvPr>
            <p:ph type="sldNum" sz="quarter" idx="4"/>
          </p:nvPr>
        </p:nvSpPr>
        <p:spPr/>
        <p:txBody>
          <a:bodyPr/>
          <a:lstStyle/>
          <a:p>
            <a:pPr>
              <a:defRPr/>
            </a:pPr>
            <a:fld id="{148C009B-CB69-E04A-B9B3-34B26D69E9CF}" type="slidenum">
              <a:rPr lang="en-US" smtClean="0"/>
              <a:pPr>
                <a:defRPr/>
              </a:pPr>
              <a:t>71</a:t>
            </a:fld>
            <a:endParaRPr lang="en-US" dirty="0"/>
          </a:p>
        </p:txBody>
      </p:sp>
    </p:spTree>
    <p:extLst>
      <p:ext uri="{BB962C8B-B14F-4D97-AF65-F5344CB8AC3E}">
        <p14:creationId xmlns:p14="http://schemas.microsoft.com/office/powerpoint/2010/main" val="423264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22B1F92-E522-4609-A43A-81DBD508E2D3}"/>
              </a:ext>
            </a:extLst>
          </p:cNvPr>
          <p:cNvPicPr>
            <a:picLocks noGrp="1" noChangeAspect="1"/>
          </p:cNvPicPr>
          <p:nvPr>
            <p:ph idx="1"/>
          </p:nvPr>
        </p:nvPicPr>
        <p:blipFill>
          <a:blip r:embed="rId2"/>
          <a:stretch>
            <a:fillRect/>
          </a:stretch>
        </p:blipFill>
        <p:spPr>
          <a:xfrm>
            <a:off x="222250" y="1749227"/>
            <a:ext cx="8672513" cy="4197169"/>
          </a:xfrm>
          <a:prstGeom prst="rect">
            <a:avLst/>
          </a:prstGeom>
        </p:spPr>
      </p:pic>
      <p:sp>
        <p:nvSpPr>
          <p:cNvPr id="3" name="Title 2">
            <a:extLst>
              <a:ext uri="{FF2B5EF4-FFF2-40B4-BE49-F238E27FC236}">
                <a16:creationId xmlns:a16="http://schemas.microsoft.com/office/drawing/2014/main" id="{C391DFA0-02BD-45F1-9EA0-78C23829124E}"/>
              </a:ext>
            </a:extLst>
          </p:cNvPr>
          <p:cNvSpPr>
            <a:spLocks noGrp="1"/>
          </p:cNvSpPr>
          <p:nvPr>
            <p:ph type="title"/>
          </p:nvPr>
        </p:nvSpPr>
        <p:spPr/>
        <p:txBody>
          <a:bodyPr/>
          <a:lstStyle/>
          <a:p>
            <a:pPr algn="ctr"/>
            <a:r>
              <a:rPr lang="en-US" dirty="0"/>
              <a:t>Cover Window Design</a:t>
            </a:r>
          </a:p>
        </p:txBody>
      </p:sp>
      <p:sp>
        <p:nvSpPr>
          <p:cNvPr id="4" name="Date Placeholder 3">
            <a:extLst>
              <a:ext uri="{FF2B5EF4-FFF2-40B4-BE49-F238E27FC236}">
                <a16:creationId xmlns:a16="http://schemas.microsoft.com/office/drawing/2014/main" id="{5BD36E08-AA06-4071-9445-C90BFBCAC3A4}"/>
              </a:ext>
            </a:extLst>
          </p:cNvPr>
          <p:cNvSpPr>
            <a:spLocks noGrp="1"/>
          </p:cNvSpPr>
          <p:nvPr>
            <p:ph type="dt" sz="half" idx="2"/>
          </p:nvPr>
        </p:nvSpPr>
        <p:spPr/>
        <p:txBody>
          <a:bodyPr/>
          <a:lstStyle/>
          <a:p>
            <a:pPr>
              <a:defRPr/>
            </a:pPr>
            <a:fld id="{34F67D27-55C3-4912-A0F1-E56815FB6735}" type="datetime1">
              <a:rPr lang="en-US" smtClean="0"/>
              <a:t>5/18/2021</a:t>
            </a:fld>
            <a:endParaRPr lang="en-US" dirty="0"/>
          </a:p>
        </p:txBody>
      </p:sp>
      <p:sp>
        <p:nvSpPr>
          <p:cNvPr id="13" name="TextBox 12">
            <a:extLst>
              <a:ext uri="{FF2B5EF4-FFF2-40B4-BE49-F238E27FC236}">
                <a16:creationId xmlns:a16="http://schemas.microsoft.com/office/drawing/2014/main" id="{FB8A7985-F8DA-43F0-A717-ECD1A4C84822}"/>
              </a:ext>
            </a:extLst>
          </p:cNvPr>
          <p:cNvSpPr txBox="1"/>
          <p:nvPr/>
        </p:nvSpPr>
        <p:spPr>
          <a:xfrm>
            <a:off x="118878" y="967089"/>
            <a:ext cx="8782235" cy="830997"/>
          </a:xfrm>
          <a:prstGeom prst="rect">
            <a:avLst/>
          </a:prstGeom>
          <a:noFill/>
        </p:spPr>
        <p:txBody>
          <a:bodyPr wrap="square" rtlCol="0">
            <a:spAutoFit/>
          </a:bodyPr>
          <a:lstStyle/>
          <a:p>
            <a:r>
              <a:rPr lang="en-US" dirty="0">
                <a:solidFill>
                  <a:schemeClr val="accent6">
                    <a:lumMod val="50000"/>
                  </a:schemeClr>
                </a:solidFill>
              </a:rPr>
              <a:t>Aluminum Cover window (Graphite dust catcher) similar to G-2 design shown in drawing.</a:t>
            </a:r>
          </a:p>
        </p:txBody>
      </p:sp>
      <p:sp>
        <p:nvSpPr>
          <p:cNvPr id="2" name="Slide Number Placeholder 1">
            <a:extLst>
              <a:ext uri="{FF2B5EF4-FFF2-40B4-BE49-F238E27FC236}">
                <a16:creationId xmlns:a16="http://schemas.microsoft.com/office/drawing/2014/main" id="{2BA31649-FB9B-4DCA-A741-5545F3D5F80E}"/>
              </a:ext>
            </a:extLst>
          </p:cNvPr>
          <p:cNvSpPr>
            <a:spLocks noGrp="1"/>
          </p:cNvSpPr>
          <p:nvPr>
            <p:ph type="sldNum" sz="quarter" idx="4"/>
          </p:nvPr>
        </p:nvSpPr>
        <p:spPr/>
        <p:txBody>
          <a:bodyPr/>
          <a:lstStyle/>
          <a:p>
            <a:pPr>
              <a:defRPr/>
            </a:pPr>
            <a:fld id="{148C009B-CB69-E04A-B9B3-34B26D69E9CF}" type="slidenum">
              <a:rPr lang="en-US" smtClean="0"/>
              <a:pPr>
                <a:defRPr/>
              </a:pPr>
              <a:t>72</a:t>
            </a:fld>
            <a:endParaRPr lang="en-US" dirty="0"/>
          </a:p>
        </p:txBody>
      </p:sp>
    </p:spTree>
    <p:extLst>
      <p:ext uri="{BB962C8B-B14F-4D97-AF65-F5344CB8AC3E}">
        <p14:creationId xmlns:p14="http://schemas.microsoft.com/office/powerpoint/2010/main" val="42849762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11BF36-E510-4AF5-9D52-D5E21EF20D80}"/>
              </a:ext>
            </a:extLst>
          </p:cNvPr>
          <p:cNvPicPr>
            <a:picLocks noGrp="1" noChangeAspect="1"/>
          </p:cNvPicPr>
          <p:nvPr>
            <p:ph idx="1"/>
          </p:nvPr>
        </p:nvPicPr>
        <p:blipFill>
          <a:blip r:embed="rId2"/>
          <a:stretch>
            <a:fillRect/>
          </a:stretch>
        </p:blipFill>
        <p:spPr>
          <a:xfrm>
            <a:off x="2269507" y="1898598"/>
            <a:ext cx="3894771" cy="2630439"/>
          </a:xfrm>
          <a:prstGeom prst="rect">
            <a:avLst/>
          </a:prstGeom>
        </p:spPr>
      </p:pic>
      <p:sp>
        <p:nvSpPr>
          <p:cNvPr id="3" name="Title 2">
            <a:extLst>
              <a:ext uri="{FF2B5EF4-FFF2-40B4-BE49-F238E27FC236}">
                <a16:creationId xmlns:a16="http://schemas.microsoft.com/office/drawing/2014/main" id="{D0BDA722-2AFA-48B7-89D8-975B789AB38D}"/>
              </a:ext>
            </a:extLst>
          </p:cNvPr>
          <p:cNvSpPr>
            <a:spLocks noGrp="1"/>
          </p:cNvSpPr>
          <p:nvPr>
            <p:ph type="title"/>
          </p:nvPr>
        </p:nvSpPr>
        <p:spPr/>
        <p:txBody>
          <a:bodyPr/>
          <a:lstStyle/>
          <a:p>
            <a:pPr algn="ctr"/>
            <a:r>
              <a:rPr lang="en-US" dirty="0" err="1"/>
              <a:t>Hilman</a:t>
            </a:r>
            <a:r>
              <a:rPr lang="en-US" dirty="0"/>
              <a:t> Rollers</a:t>
            </a:r>
            <a:endParaRPr lang="en-US" dirty="0">
              <a:solidFill>
                <a:srgbClr val="FF0000"/>
              </a:solidFill>
            </a:endParaRPr>
          </a:p>
        </p:txBody>
      </p:sp>
      <p:sp>
        <p:nvSpPr>
          <p:cNvPr id="4" name="Date Placeholder 3">
            <a:extLst>
              <a:ext uri="{FF2B5EF4-FFF2-40B4-BE49-F238E27FC236}">
                <a16:creationId xmlns:a16="http://schemas.microsoft.com/office/drawing/2014/main" id="{DD0257D3-4370-4E03-A4F6-27353485C341}"/>
              </a:ext>
            </a:extLst>
          </p:cNvPr>
          <p:cNvSpPr>
            <a:spLocks noGrp="1"/>
          </p:cNvSpPr>
          <p:nvPr>
            <p:ph type="dt" sz="half" idx="2"/>
          </p:nvPr>
        </p:nvSpPr>
        <p:spPr/>
        <p:txBody>
          <a:bodyPr/>
          <a:lstStyle/>
          <a:p>
            <a:pPr>
              <a:defRPr/>
            </a:pPr>
            <a:fld id="{3279DEB1-372D-4B4F-BC82-BC93323F8226}" type="datetime1">
              <a:rPr lang="en-US" smtClean="0"/>
              <a:t>5/18/2021</a:t>
            </a:fld>
            <a:endParaRPr lang="en-US" dirty="0"/>
          </a:p>
        </p:txBody>
      </p:sp>
      <p:sp>
        <p:nvSpPr>
          <p:cNvPr id="8" name="TextBox 7">
            <a:extLst>
              <a:ext uri="{FF2B5EF4-FFF2-40B4-BE49-F238E27FC236}">
                <a16:creationId xmlns:a16="http://schemas.microsoft.com/office/drawing/2014/main" id="{2F9B7FB4-78F7-472F-8B1A-103FD921E867}"/>
              </a:ext>
            </a:extLst>
          </p:cNvPr>
          <p:cNvSpPr txBox="1"/>
          <p:nvPr/>
        </p:nvSpPr>
        <p:spPr>
          <a:xfrm>
            <a:off x="118878" y="873615"/>
            <a:ext cx="8782235" cy="830997"/>
          </a:xfrm>
          <a:prstGeom prst="rect">
            <a:avLst/>
          </a:prstGeom>
          <a:noFill/>
        </p:spPr>
        <p:txBody>
          <a:bodyPr wrap="square" rtlCol="0">
            <a:spAutoFit/>
          </a:bodyPr>
          <a:lstStyle/>
          <a:p>
            <a:r>
              <a:rPr lang="en-US" dirty="0">
                <a:solidFill>
                  <a:schemeClr val="accent6">
                    <a:lumMod val="50000"/>
                  </a:schemeClr>
                </a:solidFill>
              </a:rPr>
              <a:t>A set of 4 </a:t>
            </a:r>
            <a:r>
              <a:rPr lang="en-US" dirty="0" err="1">
                <a:solidFill>
                  <a:schemeClr val="accent6">
                    <a:lumMod val="50000"/>
                  </a:schemeClr>
                </a:solidFill>
              </a:rPr>
              <a:t>Hilman</a:t>
            </a:r>
            <a:r>
              <a:rPr lang="en-US" dirty="0">
                <a:solidFill>
                  <a:schemeClr val="accent6">
                    <a:lumMod val="50000"/>
                  </a:schemeClr>
                </a:solidFill>
              </a:rPr>
              <a:t> Rollers each having a capacity of 5 ton will be used to move/install the Absorber core assembly.</a:t>
            </a:r>
          </a:p>
        </p:txBody>
      </p:sp>
      <p:sp>
        <p:nvSpPr>
          <p:cNvPr id="9" name="Rectangle 8">
            <a:extLst>
              <a:ext uri="{FF2B5EF4-FFF2-40B4-BE49-F238E27FC236}">
                <a16:creationId xmlns:a16="http://schemas.microsoft.com/office/drawing/2014/main" id="{B7858A85-BB37-4831-A840-66E37DF17BEB}"/>
              </a:ext>
            </a:extLst>
          </p:cNvPr>
          <p:cNvSpPr/>
          <p:nvPr/>
        </p:nvSpPr>
        <p:spPr>
          <a:xfrm>
            <a:off x="1930891" y="4520627"/>
            <a:ext cx="5082467" cy="461665"/>
          </a:xfrm>
          <a:prstGeom prst="rect">
            <a:avLst/>
          </a:prstGeom>
        </p:spPr>
        <p:txBody>
          <a:bodyPr wrap="square">
            <a:spAutoFit/>
          </a:bodyPr>
          <a:lstStyle/>
          <a:p>
            <a:r>
              <a:rPr lang="en-US" dirty="0">
                <a:solidFill>
                  <a:srgbClr val="000000"/>
                </a:solidFill>
                <a:latin typeface="Calibri" panose="020F0502020204030204" pitchFamily="34" charset="0"/>
              </a:rPr>
              <a:t>298.45 mm x 112.776 mm x 79.502 mm</a:t>
            </a:r>
            <a:r>
              <a:rPr lang="en-US" dirty="0"/>
              <a:t> </a:t>
            </a:r>
          </a:p>
        </p:txBody>
      </p:sp>
      <p:sp>
        <p:nvSpPr>
          <p:cNvPr id="2" name="Slide Number Placeholder 1">
            <a:extLst>
              <a:ext uri="{FF2B5EF4-FFF2-40B4-BE49-F238E27FC236}">
                <a16:creationId xmlns:a16="http://schemas.microsoft.com/office/drawing/2014/main" id="{D10EB6EF-0E8F-421C-93B5-54749BC86E25}"/>
              </a:ext>
            </a:extLst>
          </p:cNvPr>
          <p:cNvSpPr>
            <a:spLocks noGrp="1"/>
          </p:cNvSpPr>
          <p:nvPr>
            <p:ph type="sldNum" sz="quarter" idx="4"/>
          </p:nvPr>
        </p:nvSpPr>
        <p:spPr/>
        <p:txBody>
          <a:bodyPr/>
          <a:lstStyle/>
          <a:p>
            <a:pPr>
              <a:defRPr/>
            </a:pPr>
            <a:fld id="{148C009B-CB69-E04A-B9B3-34B26D69E9CF}" type="slidenum">
              <a:rPr lang="en-US" smtClean="0"/>
              <a:pPr>
                <a:defRPr/>
              </a:pPr>
              <a:t>73</a:t>
            </a:fld>
            <a:endParaRPr lang="en-US" dirty="0"/>
          </a:p>
        </p:txBody>
      </p:sp>
    </p:spTree>
    <p:extLst>
      <p:ext uri="{BB962C8B-B14F-4D97-AF65-F5344CB8AC3E}">
        <p14:creationId xmlns:p14="http://schemas.microsoft.com/office/powerpoint/2010/main" val="42739746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IV. Ancillary Items</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7BEA56BC-F105-47FE-A82A-B47FFE625F61}" type="datetime1">
              <a:rPr lang="en-US" smtClean="0"/>
              <a:t>5/18/2021</a:t>
            </a:fld>
            <a:endParaRPr lang="en-US" dirty="0"/>
          </a:p>
        </p:txBody>
      </p:sp>
      <p:sp>
        <p:nvSpPr>
          <p:cNvPr id="3" name="Slide Number Placeholder 2">
            <a:extLst>
              <a:ext uri="{FF2B5EF4-FFF2-40B4-BE49-F238E27FC236}">
                <a16:creationId xmlns:a16="http://schemas.microsoft.com/office/drawing/2014/main" id="{8C0FEDBA-051F-46E2-9935-72C9B711B84F}"/>
              </a:ext>
            </a:extLst>
          </p:cNvPr>
          <p:cNvSpPr>
            <a:spLocks noGrp="1"/>
          </p:cNvSpPr>
          <p:nvPr>
            <p:ph type="sldNum" sz="quarter" idx="4"/>
          </p:nvPr>
        </p:nvSpPr>
        <p:spPr/>
        <p:txBody>
          <a:bodyPr/>
          <a:lstStyle/>
          <a:p>
            <a:pPr>
              <a:defRPr/>
            </a:pPr>
            <a:fld id="{148C009B-CB69-E04A-B9B3-34B26D69E9CF}" type="slidenum">
              <a:rPr lang="en-US" smtClean="0"/>
              <a:pPr>
                <a:defRPr/>
              </a:pPr>
              <a:t>74</a:t>
            </a:fld>
            <a:endParaRPr lang="en-US" dirty="0"/>
          </a:p>
        </p:txBody>
      </p:sp>
    </p:spTree>
    <p:extLst>
      <p:ext uri="{BB962C8B-B14F-4D97-AF65-F5344CB8AC3E}">
        <p14:creationId xmlns:p14="http://schemas.microsoft.com/office/powerpoint/2010/main" val="42064348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Installation of Absorbers in the LINAC Tunnel</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7F20BF8B-9B45-4C73-A5CB-8E6E370DBA03}" type="datetime1">
              <a:rPr lang="en-US" smtClean="0"/>
              <a:t>5/18/2021</a:t>
            </a:fld>
            <a:endParaRPr lang="en-US" dirty="0"/>
          </a:p>
        </p:txBody>
      </p:sp>
      <p:sp>
        <p:nvSpPr>
          <p:cNvPr id="7" name="Slide Number Placeholder 6">
            <a:extLst>
              <a:ext uri="{FF2B5EF4-FFF2-40B4-BE49-F238E27FC236}">
                <a16:creationId xmlns:a16="http://schemas.microsoft.com/office/drawing/2014/main" id="{387A65AA-48A6-462A-9897-6776EC74FBDB}"/>
              </a:ext>
            </a:extLst>
          </p:cNvPr>
          <p:cNvSpPr>
            <a:spLocks noGrp="1"/>
          </p:cNvSpPr>
          <p:nvPr>
            <p:ph type="sldNum" sz="quarter" idx="4"/>
          </p:nvPr>
        </p:nvSpPr>
        <p:spPr/>
        <p:txBody>
          <a:bodyPr/>
          <a:lstStyle/>
          <a:p>
            <a:pPr>
              <a:defRPr/>
            </a:pPr>
            <a:fld id="{148C009B-CB69-E04A-B9B3-34B26D69E9CF}" type="slidenum">
              <a:rPr lang="en-US" smtClean="0"/>
              <a:pPr>
                <a:defRPr/>
              </a:pPr>
              <a:t>75</a:t>
            </a:fld>
            <a:endParaRPr lang="en-US" dirty="0"/>
          </a:p>
        </p:txBody>
      </p:sp>
      <p:pic>
        <p:nvPicPr>
          <p:cNvPr id="11" name="Content Placeholder 6">
            <a:extLst>
              <a:ext uri="{FF2B5EF4-FFF2-40B4-BE49-F238E27FC236}">
                <a16:creationId xmlns:a16="http://schemas.microsoft.com/office/drawing/2014/main" id="{265063CD-E09F-4090-809A-14DC61430AE8}"/>
              </a:ext>
            </a:extLst>
          </p:cNvPr>
          <p:cNvPicPr>
            <a:picLocks noGrp="1" noChangeAspect="1"/>
          </p:cNvPicPr>
          <p:nvPr>
            <p:ph idx="1"/>
          </p:nvPr>
        </p:nvPicPr>
        <p:blipFill>
          <a:blip r:embed="rId2"/>
          <a:stretch>
            <a:fillRect/>
          </a:stretch>
        </p:blipFill>
        <p:spPr>
          <a:xfrm>
            <a:off x="4266312" y="1010591"/>
            <a:ext cx="2214387" cy="5059363"/>
          </a:xfrm>
          <a:prstGeom prst="rect">
            <a:avLst/>
          </a:prstGeom>
        </p:spPr>
      </p:pic>
      <p:cxnSp>
        <p:nvCxnSpPr>
          <p:cNvPr id="12" name="Straight Arrow Connector 11">
            <a:extLst>
              <a:ext uri="{FF2B5EF4-FFF2-40B4-BE49-F238E27FC236}">
                <a16:creationId xmlns:a16="http://schemas.microsoft.com/office/drawing/2014/main" id="{B654D82A-CB48-4DEA-BCB5-D6A00C9CC03F}"/>
              </a:ext>
            </a:extLst>
          </p:cNvPr>
          <p:cNvCxnSpPr/>
          <p:nvPr/>
        </p:nvCxnSpPr>
        <p:spPr>
          <a:xfrm>
            <a:off x="6738932" y="2427134"/>
            <a:ext cx="0" cy="3027286"/>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495517-5D12-4A83-BB3D-2965EB94CDC2}"/>
              </a:ext>
            </a:extLst>
          </p:cNvPr>
          <p:cNvCxnSpPr>
            <a:cxnSpLocks/>
          </p:cNvCxnSpPr>
          <p:nvPr/>
        </p:nvCxnSpPr>
        <p:spPr>
          <a:xfrm>
            <a:off x="5380649" y="5454420"/>
            <a:ext cx="209513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A1C647E-3D7E-443D-9D58-687F974BA811}"/>
              </a:ext>
            </a:extLst>
          </p:cNvPr>
          <p:cNvCxnSpPr>
            <a:cxnSpLocks/>
          </p:cNvCxnSpPr>
          <p:nvPr/>
        </p:nvCxnSpPr>
        <p:spPr>
          <a:xfrm>
            <a:off x="5380649" y="2427134"/>
            <a:ext cx="209513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1022BCF-DC75-4FBC-87B1-7D898A900702}"/>
              </a:ext>
            </a:extLst>
          </p:cNvPr>
          <p:cNvSpPr txBox="1"/>
          <p:nvPr/>
        </p:nvSpPr>
        <p:spPr>
          <a:xfrm>
            <a:off x="7475779" y="2287368"/>
            <a:ext cx="1114337" cy="338554"/>
          </a:xfrm>
          <a:prstGeom prst="rect">
            <a:avLst/>
          </a:prstGeom>
          <a:noFill/>
        </p:spPr>
        <p:txBody>
          <a:bodyPr wrap="square" rtlCol="0">
            <a:spAutoFit/>
          </a:bodyPr>
          <a:lstStyle/>
          <a:p>
            <a:r>
              <a:rPr lang="en-US" sz="1600" dirty="0"/>
              <a:t>Shield Wall</a:t>
            </a:r>
          </a:p>
        </p:txBody>
      </p:sp>
      <p:sp>
        <p:nvSpPr>
          <p:cNvPr id="17" name="TextBox 16">
            <a:extLst>
              <a:ext uri="{FF2B5EF4-FFF2-40B4-BE49-F238E27FC236}">
                <a16:creationId xmlns:a16="http://schemas.microsoft.com/office/drawing/2014/main" id="{195A029C-42D0-49ED-836E-0A3FBC1EF93A}"/>
              </a:ext>
            </a:extLst>
          </p:cNvPr>
          <p:cNvSpPr txBox="1"/>
          <p:nvPr/>
        </p:nvSpPr>
        <p:spPr>
          <a:xfrm>
            <a:off x="7475778" y="5285143"/>
            <a:ext cx="1784398" cy="338554"/>
          </a:xfrm>
          <a:prstGeom prst="rect">
            <a:avLst/>
          </a:prstGeom>
          <a:noFill/>
        </p:spPr>
        <p:txBody>
          <a:bodyPr wrap="square" rtlCol="0">
            <a:spAutoFit/>
          </a:bodyPr>
          <a:lstStyle/>
          <a:p>
            <a:r>
              <a:rPr lang="en-US" sz="1600" dirty="0"/>
              <a:t>177 MeV Location</a:t>
            </a:r>
          </a:p>
        </p:txBody>
      </p:sp>
      <p:sp>
        <p:nvSpPr>
          <p:cNvPr id="18" name="TextBox 17">
            <a:extLst>
              <a:ext uri="{FF2B5EF4-FFF2-40B4-BE49-F238E27FC236}">
                <a16:creationId xmlns:a16="http://schemas.microsoft.com/office/drawing/2014/main" id="{3AADA9BF-5F72-4E65-9142-8953077BAAC2}"/>
              </a:ext>
            </a:extLst>
          </p:cNvPr>
          <p:cNvSpPr txBox="1"/>
          <p:nvPr/>
        </p:nvSpPr>
        <p:spPr>
          <a:xfrm>
            <a:off x="6738931" y="3674401"/>
            <a:ext cx="2024103" cy="338554"/>
          </a:xfrm>
          <a:prstGeom prst="rect">
            <a:avLst/>
          </a:prstGeom>
          <a:noFill/>
        </p:spPr>
        <p:txBody>
          <a:bodyPr wrap="square" rtlCol="0">
            <a:spAutoFit/>
          </a:bodyPr>
          <a:lstStyle/>
          <a:p>
            <a:r>
              <a:rPr lang="en-US" sz="1600" dirty="0"/>
              <a:t>203 feet (61.8 meters)</a:t>
            </a:r>
          </a:p>
        </p:txBody>
      </p:sp>
      <p:sp>
        <p:nvSpPr>
          <p:cNvPr id="19" name="TextBox 18">
            <a:extLst>
              <a:ext uri="{FF2B5EF4-FFF2-40B4-BE49-F238E27FC236}">
                <a16:creationId xmlns:a16="http://schemas.microsoft.com/office/drawing/2014/main" id="{CA65364B-F1A7-4B00-A3FC-24F439A4F114}"/>
              </a:ext>
            </a:extLst>
          </p:cNvPr>
          <p:cNvSpPr txBox="1"/>
          <p:nvPr/>
        </p:nvSpPr>
        <p:spPr>
          <a:xfrm>
            <a:off x="7289348" y="1467468"/>
            <a:ext cx="1784398" cy="338554"/>
          </a:xfrm>
          <a:prstGeom prst="rect">
            <a:avLst/>
          </a:prstGeom>
          <a:noFill/>
        </p:spPr>
        <p:txBody>
          <a:bodyPr wrap="square" rtlCol="0">
            <a:spAutoFit/>
          </a:bodyPr>
          <a:lstStyle/>
          <a:p>
            <a:r>
              <a:rPr lang="en-US" sz="1600" dirty="0"/>
              <a:t>High-Bay Building</a:t>
            </a:r>
          </a:p>
        </p:txBody>
      </p:sp>
      <p:cxnSp>
        <p:nvCxnSpPr>
          <p:cNvPr id="20" name="Straight Arrow Connector 19">
            <a:extLst>
              <a:ext uri="{FF2B5EF4-FFF2-40B4-BE49-F238E27FC236}">
                <a16:creationId xmlns:a16="http://schemas.microsoft.com/office/drawing/2014/main" id="{3B4FB76A-399E-4D6A-81A5-AB0F4BF3FB3A}"/>
              </a:ext>
            </a:extLst>
          </p:cNvPr>
          <p:cNvCxnSpPr/>
          <p:nvPr/>
        </p:nvCxnSpPr>
        <p:spPr>
          <a:xfrm flipH="1">
            <a:off x="5895554" y="1636745"/>
            <a:ext cx="1393794" cy="3021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282F61A-2E27-4747-BEB0-89676713F7D1}"/>
              </a:ext>
            </a:extLst>
          </p:cNvPr>
          <p:cNvCxnSpPr/>
          <p:nvPr/>
        </p:nvCxnSpPr>
        <p:spPr>
          <a:xfrm>
            <a:off x="4003829" y="2281081"/>
            <a:ext cx="0" cy="26343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FF3D4BC-47A2-4CA2-88D1-EED81DEE33BB}"/>
              </a:ext>
            </a:extLst>
          </p:cNvPr>
          <p:cNvSpPr txBox="1"/>
          <p:nvPr/>
        </p:nvSpPr>
        <p:spPr>
          <a:xfrm rot="16200000">
            <a:off x="2849148" y="3370995"/>
            <a:ext cx="1784398" cy="338554"/>
          </a:xfrm>
          <a:prstGeom prst="rect">
            <a:avLst/>
          </a:prstGeom>
          <a:noFill/>
        </p:spPr>
        <p:txBody>
          <a:bodyPr wrap="square" rtlCol="0">
            <a:spAutoFit/>
          </a:bodyPr>
          <a:lstStyle/>
          <a:p>
            <a:r>
              <a:rPr lang="en-US" sz="1600" dirty="0"/>
              <a:t>Beam Direction</a:t>
            </a:r>
          </a:p>
        </p:txBody>
      </p:sp>
      <p:sp>
        <p:nvSpPr>
          <p:cNvPr id="10" name="TextBox 9">
            <a:extLst>
              <a:ext uri="{FF2B5EF4-FFF2-40B4-BE49-F238E27FC236}">
                <a16:creationId xmlns:a16="http://schemas.microsoft.com/office/drawing/2014/main" id="{50A397FB-E210-43D1-A4E8-F98A17635CBF}"/>
              </a:ext>
            </a:extLst>
          </p:cNvPr>
          <p:cNvSpPr txBox="1"/>
          <p:nvPr/>
        </p:nvSpPr>
        <p:spPr>
          <a:xfrm>
            <a:off x="70254" y="1119018"/>
            <a:ext cx="3454206"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t>Absorber components moved to tunnel through high-bay building hatch</a:t>
            </a:r>
          </a:p>
          <a:p>
            <a:endParaRPr lang="en-US" sz="2000" dirty="0"/>
          </a:p>
          <a:p>
            <a:pPr marL="342900" indent="-342900">
              <a:buFont typeface="Arial" panose="020B0604020202020204" pitchFamily="34" charset="0"/>
              <a:buChar char="•"/>
            </a:pPr>
            <a:r>
              <a:rPr lang="en-US" sz="2000" dirty="0"/>
              <a:t>Assembled at 177 MeV location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Allow for cooldown after 177 MeV commissioning</a:t>
            </a:r>
          </a:p>
          <a:p>
            <a:endParaRPr lang="en-US" sz="2000" dirty="0"/>
          </a:p>
          <a:p>
            <a:pPr marL="342900" indent="-342900">
              <a:buFont typeface="Arial" panose="020B0604020202020204" pitchFamily="34" charset="0"/>
              <a:buChar char="•"/>
            </a:pPr>
            <a:r>
              <a:rPr lang="en-US" sz="2000" dirty="0"/>
              <a:t>Disassembly of absorber/shielding</a:t>
            </a:r>
          </a:p>
          <a:p>
            <a:endParaRPr lang="en-US" sz="2000" dirty="0"/>
          </a:p>
          <a:p>
            <a:pPr marL="342900" indent="-342900">
              <a:buFont typeface="Arial" panose="020B0604020202020204" pitchFamily="34" charset="0"/>
              <a:buChar char="•"/>
            </a:pPr>
            <a:r>
              <a:rPr lang="en-US" sz="2000" dirty="0"/>
              <a:t>Absorber core moved to final 2 kW location </a:t>
            </a:r>
          </a:p>
        </p:txBody>
      </p:sp>
      <p:sp>
        <p:nvSpPr>
          <p:cNvPr id="23" name="TextBox 22">
            <a:extLst>
              <a:ext uri="{FF2B5EF4-FFF2-40B4-BE49-F238E27FC236}">
                <a16:creationId xmlns:a16="http://schemas.microsoft.com/office/drawing/2014/main" id="{F2F5D12F-ADE2-4B31-984C-F4B4E16EA9BA}"/>
              </a:ext>
            </a:extLst>
          </p:cNvPr>
          <p:cNvSpPr txBox="1"/>
          <p:nvPr/>
        </p:nvSpPr>
        <p:spPr>
          <a:xfrm>
            <a:off x="6428214" y="756563"/>
            <a:ext cx="2645532" cy="830997"/>
          </a:xfrm>
          <a:prstGeom prst="rect">
            <a:avLst/>
          </a:prstGeom>
          <a:noFill/>
        </p:spPr>
        <p:txBody>
          <a:bodyPr wrap="square" rtlCol="0">
            <a:spAutoFit/>
          </a:bodyPr>
          <a:lstStyle/>
          <a:p>
            <a:pPr algn="ctr"/>
            <a:r>
              <a:rPr lang="en-US" b="1" dirty="0">
                <a:solidFill>
                  <a:srgbClr val="FF0000"/>
                </a:solidFill>
              </a:rPr>
              <a:t>Integrated CAD Model</a:t>
            </a:r>
          </a:p>
        </p:txBody>
      </p:sp>
      <p:cxnSp>
        <p:nvCxnSpPr>
          <p:cNvPr id="24" name="Straight Arrow Connector 23">
            <a:extLst>
              <a:ext uri="{FF2B5EF4-FFF2-40B4-BE49-F238E27FC236}">
                <a16:creationId xmlns:a16="http://schemas.microsoft.com/office/drawing/2014/main" id="{37310E33-A35B-46C0-9690-8B9EA415A629}"/>
              </a:ext>
            </a:extLst>
          </p:cNvPr>
          <p:cNvCxnSpPr>
            <a:cxnSpLocks/>
          </p:cNvCxnSpPr>
          <p:nvPr/>
        </p:nvCxnSpPr>
        <p:spPr>
          <a:xfrm flipV="1">
            <a:off x="3953378" y="5593086"/>
            <a:ext cx="1451862" cy="25432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AD835B4A-2AB3-4F05-A7BF-250AFCA3EA62}"/>
              </a:ext>
            </a:extLst>
          </p:cNvPr>
          <p:cNvSpPr txBox="1"/>
          <p:nvPr/>
        </p:nvSpPr>
        <p:spPr>
          <a:xfrm>
            <a:off x="2773765" y="5847409"/>
            <a:ext cx="2078492" cy="584775"/>
          </a:xfrm>
          <a:prstGeom prst="rect">
            <a:avLst/>
          </a:prstGeom>
          <a:noFill/>
        </p:spPr>
        <p:txBody>
          <a:bodyPr wrap="square" rtlCol="0">
            <a:spAutoFit/>
          </a:bodyPr>
          <a:lstStyle/>
          <a:p>
            <a:r>
              <a:rPr lang="en-US" sz="1600" dirty="0"/>
              <a:t>Absorber at 2 kW Location</a:t>
            </a:r>
          </a:p>
        </p:txBody>
      </p:sp>
    </p:spTree>
    <p:extLst>
      <p:ext uri="{BB962C8B-B14F-4D97-AF65-F5344CB8AC3E}">
        <p14:creationId xmlns:p14="http://schemas.microsoft.com/office/powerpoint/2010/main" val="4144646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Installation of Absorbers at 2 kW Location</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7F20BF8B-9B45-4C73-A5CB-8E6E370DBA03}" type="datetime1">
              <a:rPr lang="en-US" smtClean="0"/>
              <a:t>5/18/2021</a:t>
            </a:fld>
            <a:endParaRPr lang="en-US" dirty="0"/>
          </a:p>
        </p:txBody>
      </p:sp>
      <p:sp>
        <p:nvSpPr>
          <p:cNvPr id="7" name="Slide Number Placeholder 6">
            <a:extLst>
              <a:ext uri="{FF2B5EF4-FFF2-40B4-BE49-F238E27FC236}">
                <a16:creationId xmlns:a16="http://schemas.microsoft.com/office/drawing/2014/main" id="{387A65AA-48A6-462A-9897-6776EC74FBDB}"/>
              </a:ext>
            </a:extLst>
          </p:cNvPr>
          <p:cNvSpPr>
            <a:spLocks noGrp="1"/>
          </p:cNvSpPr>
          <p:nvPr>
            <p:ph type="sldNum" sz="quarter" idx="4"/>
          </p:nvPr>
        </p:nvSpPr>
        <p:spPr/>
        <p:txBody>
          <a:bodyPr/>
          <a:lstStyle/>
          <a:p>
            <a:pPr>
              <a:defRPr/>
            </a:pPr>
            <a:fld id="{148C009B-CB69-E04A-B9B3-34B26D69E9CF}" type="slidenum">
              <a:rPr lang="en-US" smtClean="0"/>
              <a:pPr>
                <a:defRPr/>
              </a:pPr>
              <a:t>76</a:t>
            </a:fld>
            <a:endParaRPr lang="en-US" dirty="0"/>
          </a:p>
        </p:txBody>
      </p:sp>
      <p:pic>
        <p:nvPicPr>
          <p:cNvPr id="24" name="Content Placeholder 9">
            <a:extLst>
              <a:ext uri="{FF2B5EF4-FFF2-40B4-BE49-F238E27FC236}">
                <a16:creationId xmlns:a16="http://schemas.microsoft.com/office/drawing/2014/main" id="{2F296C5B-5234-461A-8A4C-D451237650A0}"/>
              </a:ext>
            </a:extLst>
          </p:cNvPr>
          <p:cNvPicPr>
            <a:picLocks noGrp="1" noChangeAspect="1"/>
          </p:cNvPicPr>
          <p:nvPr>
            <p:ph idx="1"/>
          </p:nvPr>
        </p:nvPicPr>
        <p:blipFill>
          <a:blip r:embed="rId2"/>
          <a:stretch>
            <a:fillRect/>
          </a:stretch>
        </p:blipFill>
        <p:spPr>
          <a:xfrm>
            <a:off x="3497641" y="899318"/>
            <a:ext cx="817080" cy="5059363"/>
          </a:xfrm>
          <a:prstGeom prst="rect">
            <a:avLst/>
          </a:prstGeom>
        </p:spPr>
      </p:pic>
      <p:cxnSp>
        <p:nvCxnSpPr>
          <p:cNvPr id="25" name="Straight Arrow Connector 24">
            <a:extLst>
              <a:ext uri="{FF2B5EF4-FFF2-40B4-BE49-F238E27FC236}">
                <a16:creationId xmlns:a16="http://schemas.microsoft.com/office/drawing/2014/main" id="{F07274B0-22EE-4D15-B956-E1503A95B8DE}"/>
              </a:ext>
            </a:extLst>
          </p:cNvPr>
          <p:cNvCxnSpPr>
            <a:cxnSpLocks/>
          </p:cNvCxnSpPr>
          <p:nvPr/>
        </p:nvCxnSpPr>
        <p:spPr>
          <a:xfrm>
            <a:off x="4882718" y="1082238"/>
            <a:ext cx="0" cy="4599471"/>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A17C541-E002-4CED-9E66-F8E65E51DE96}"/>
              </a:ext>
            </a:extLst>
          </p:cNvPr>
          <p:cNvCxnSpPr>
            <a:cxnSpLocks/>
          </p:cNvCxnSpPr>
          <p:nvPr/>
        </p:nvCxnSpPr>
        <p:spPr>
          <a:xfrm>
            <a:off x="3835153" y="5681709"/>
            <a:ext cx="209513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362A337-2C04-42AB-9A07-164F7AFACCF8}"/>
              </a:ext>
            </a:extLst>
          </p:cNvPr>
          <p:cNvCxnSpPr>
            <a:cxnSpLocks/>
          </p:cNvCxnSpPr>
          <p:nvPr/>
        </p:nvCxnSpPr>
        <p:spPr>
          <a:xfrm>
            <a:off x="3915226" y="1082238"/>
            <a:ext cx="209513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D3D6C9B-12E2-4675-B76F-FC0C44789AA5}"/>
              </a:ext>
            </a:extLst>
          </p:cNvPr>
          <p:cNvSpPr txBox="1"/>
          <p:nvPr/>
        </p:nvSpPr>
        <p:spPr>
          <a:xfrm>
            <a:off x="5997069" y="922018"/>
            <a:ext cx="1784398" cy="338554"/>
          </a:xfrm>
          <a:prstGeom prst="rect">
            <a:avLst/>
          </a:prstGeom>
          <a:noFill/>
        </p:spPr>
        <p:txBody>
          <a:bodyPr wrap="square" rtlCol="0">
            <a:spAutoFit/>
          </a:bodyPr>
          <a:lstStyle/>
          <a:p>
            <a:r>
              <a:rPr lang="en-US" sz="1600" dirty="0"/>
              <a:t>177 MeV Location</a:t>
            </a:r>
          </a:p>
        </p:txBody>
      </p:sp>
      <p:sp>
        <p:nvSpPr>
          <p:cNvPr id="29" name="TextBox 28">
            <a:extLst>
              <a:ext uri="{FF2B5EF4-FFF2-40B4-BE49-F238E27FC236}">
                <a16:creationId xmlns:a16="http://schemas.microsoft.com/office/drawing/2014/main" id="{A0134B7E-55B8-475B-9FC3-FCE567F63E7C}"/>
              </a:ext>
            </a:extLst>
          </p:cNvPr>
          <p:cNvSpPr txBox="1"/>
          <p:nvPr/>
        </p:nvSpPr>
        <p:spPr>
          <a:xfrm>
            <a:off x="4857577" y="3049874"/>
            <a:ext cx="2226799" cy="338554"/>
          </a:xfrm>
          <a:prstGeom prst="rect">
            <a:avLst/>
          </a:prstGeom>
          <a:noFill/>
        </p:spPr>
        <p:txBody>
          <a:bodyPr wrap="square" rtlCol="0">
            <a:spAutoFit/>
          </a:bodyPr>
          <a:lstStyle/>
          <a:p>
            <a:r>
              <a:rPr lang="en-US" sz="1600" dirty="0"/>
              <a:t>563 feet (171.5 meters)</a:t>
            </a:r>
          </a:p>
        </p:txBody>
      </p:sp>
      <p:sp>
        <p:nvSpPr>
          <p:cNvPr id="30" name="TextBox 29">
            <a:extLst>
              <a:ext uri="{FF2B5EF4-FFF2-40B4-BE49-F238E27FC236}">
                <a16:creationId xmlns:a16="http://schemas.microsoft.com/office/drawing/2014/main" id="{8FD241D3-6713-4FB4-97A2-E17CE2350BFB}"/>
              </a:ext>
            </a:extLst>
          </p:cNvPr>
          <p:cNvSpPr txBox="1"/>
          <p:nvPr/>
        </p:nvSpPr>
        <p:spPr>
          <a:xfrm>
            <a:off x="5989481" y="5512432"/>
            <a:ext cx="1784398" cy="338554"/>
          </a:xfrm>
          <a:prstGeom prst="rect">
            <a:avLst/>
          </a:prstGeom>
          <a:noFill/>
        </p:spPr>
        <p:txBody>
          <a:bodyPr wrap="square" rtlCol="0">
            <a:spAutoFit/>
          </a:bodyPr>
          <a:lstStyle/>
          <a:p>
            <a:r>
              <a:rPr lang="en-US" sz="1600" dirty="0"/>
              <a:t>2 kW Location</a:t>
            </a:r>
          </a:p>
        </p:txBody>
      </p:sp>
      <p:cxnSp>
        <p:nvCxnSpPr>
          <p:cNvPr id="31" name="Straight Arrow Connector 30">
            <a:extLst>
              <a:ext uri="{FF2B5EF4-FFF2-40B4-BE49-F238E27FC236}">
                <a16:creationId xmlns:a16="http://schemas.microsoft.com/office/drawing/2014/main" id="{D4473E2E-2971-4C2B-A75A-93EB99B2EC10}"/>
              </a:ext>
            </a:extLst>
          </p:cNvPr>
          <p:cNvCxnSpPr/>
          <p:nvPr/>
        </p:nvCxnSpPr>
        <p:spPr>
          <a:xfrm>
            <a:off x="2139518" y="2248327"/>
            <a:ext cx="0" cy="26343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CCC9F2EE-A78B-4849-9698-7A56F3B25CED}"/>
              </a:ext>
            </a:extLst>
          </p:cNvPr>
          <p:cNvSpPr txBox="1"/>
          <p:nvPr/>
        </p:nvSpPr>
        <p:spPr>
          <a:xfrm>
            <a:off x="541363" y="3259723"/>
            <a:ext cx="1784398" cy="338554"/>
          </a:xfrm>
          <a:prstGeom prst="rect">
            <a:avLst/>
          </a:prstGeom>
          <a:noFill/>
        </p:spPr>
        <p:txBody>
          <a:bodyPr wrap="square" rtlCol="0">
            <a:spAutoFit/>
          </a:bodyPr>
          <a:lstStyle/>
          <a:p>
            <a:r>
              <a:rPr lang="en-US" sz="1600" dirty="0"/>
              <a:t>Beam Direction</a:t>
            </a:r>
          </a:p>
        </p:txBody>
      </p:sp>
      <p:sp>
        <p:nvSpPr>
          <p:cNvPr id="33" name="TextBox 32">
            <a:extLst>
              <a:ext uri="{FF2B5EF4-FFF2-40B4-BE49-F238E27FC236}">
                <a16:creationId xmlns:a16="http://schemas.microsoft.com/office/drawing/2014/main" id="{7B86B223-2581-4909-824D-836088F0BBD6}"/>
              </a:ext>
            </a:extLst>
          </p:cNvPr>
          <p:cNvSpPr txBox="1"/>
          <p:nvPr/>
        </p:nvSpPr>
        <p:spPr>
          <a:xfrm>
            <a:off x="839539" y="845073"/>
            <a:ext cx="2645532" cy="830997"/>
          </a:xfrm>
          <a:prstGeom prst="rect">
            <a:avLst/>
          </a:prstGeom>
          <a:noFill/>
        </p:spPr>
        <p:txBody>
          <a:bodyPr wrap="square" rtlCol="0">
            <a:spAutoFit/>
          </a:bodyPr>
          <a:lstStyle/>
          <a:p>
            <a:pPr algn="ctr"/>
            <a:r>
              <a:rPr lang="en-US" b="1" dirty="0">
                <a:solidFill>
                  <a:srgbClr val="FF0000"/>
                </a:solidFill>
              </a:rPr>
              <a:t>Integrated CAD Model</a:t>
            </a:r>
          </a:p>
        </p:txBody>
      </p:sp>
      <p:cxnSp>
        <p:nvCxnSpPr>
          <p:cNvPr id="34" name="Straight Arrow Connector 33">
            <a:extLst>
              <a:ext uri="{FF2B5EF4-FFF2-40B4-BE49-F238E27FC236}">
                <a16:creationId xmlns:a16="http://schemas.microsoft.com/office/drawing/2014/main" id="{C0A2F2D9-75D8-4104-8FD7-126C3D78C4A1}"/>
              </a:ext>
            </a:extLst>
          </p:cNvPr>
          <p:cNvCxnSpPr>
            <a:cxnSpLocks/>
          </p:cNvCxnSpPr>
          <p:nvPr/>
        </p:nvCxnSpPr>
        <p:spPr>
          <a:xfrm flipV="1">
            <a:off x="2463364" y="5773531"/>
            <a:ext cx="1451862" cy="1851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B66A1823-11D8-4C38-B006-8F7FE3B87501}"/>
              </a:ext>
            </a:extLst>
          </p:cNvPr>
          <p:cNvSpPr txBox="1"/>
          <p:nvPr/>
        </p:nvSpPr>
        <p:spPr>
          <a:xfrm>
            <a:off x="902011" y="5666293"/>
            <a:ext cx="2078492" cy="584775"/>
          </a:xfrm>
          <a:prstGeom prst="rect">
            <a:avLst/>
          </a:prstGeom>
          <a:noFill/>
        </p:spPr>
        <p:txBody>
          <a:bodyPr wrap="square" rtlCol="0">
            <a:spAutoFit/>
          </a:bodyPr>
          <a:lstStyle/>
          <a:p>
            <a:r>
              <a:rPr lang="en-US" sz="1600" dirty="0"/>
              <a:t>Absorber at 2 kW Location</a:t>
            </a:r>
          </a:p>
        </p:txBody>
      </p:sp>
    </p:spTree>
    <p:extLst>
      <p:ext uri="{BB962C8B-B14F-4D97-AF65-F5344CB8AC3E}">
        <p14:creationId xmlns:p14="http://schemas.microsoft.com/office/powerpoint/2010/main" val="1567945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CBA1DB-F70D-43FB-AB69-0B6C4A3CAA1D}"/>
              </a:ext>
            </a:extLst>
          </p:cNvPr>
          <p:cNvPicPr/>
          <p:nvPr/>
        </p:nvPicPr>
        <p:blipFill>
          <a:blip r:embed="rId2"/>
          <a:stretch>
            <a:fillRect/>
          </a:stretch>
        </p:blipFill>
        <p:spPr>
          <a:xfrm>
            <a:off x="1313895" y="1399824"/>
            <a:ext cx="6400800" cy="3882390"/>
          </a:xfrm>
          <a:prstGeom prst="rect">
            <a:avLst/>
          </a:prstGeom>
        </p:spPr>
      </p:pic>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sz="2400" dirty="0"/>
              <a:t>Installation of Absorbers in the LINAC Tunnel (contd.)</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F008D8E4-8BE1-4879-95E4-FBBD3D24428D}" type="datetime1">
              <a:rPr lang="en-US" smtClean="0"/>
              <a:t>5/18/2021</a:t>
            </a:fld>
            <a:endParaRPr lang="en-US" dirty="0"/>
          </a:p>
        </p:txBody>
      </p:sp>
      <p:cxnSp>
        <p:nvCxnSpPr>
          <p:cNvPr id="12" name="Straight Arrow Connector 11">
            <a:extLst>
              <a:ext uri="{FF2B5EF4-FFF2-40B4-BE49-F238E27FC236}">
                <a16:creationId xmlns:a16="http://schemas.microsoft.com/office/drawing/2014/main" id="{58DBE599-B5F0-4252-981B-3DDFFE8F28E7}"/>
              </a:ext>
            </a:extLst>
          </p:cNvPr>
          <p:cNvCxnSpPr>
            <a:cxnSpLocks/>
          </p:cNvCxnSpPr>
          <p:nvPr/>
        </p:nvCxnSpPr>
        <p:spPr>
          <a:xfrm flipV="1">
            <a:off x="1530603" y="3950634"/>
            <a:ext cx="2251284" cy="719092"/>
          </a:xfrm>
          <a:prstGeom prst="straightConnector1">
            <a:avLst/>
          </a:prstGeom>
          <a:noFill/>
          <a:ln w="38100" cap="flat" cmpd="sng" algn="ctr">
            <a:solidFill>
              <a:srgbClr val="FF0000"/>
            </a:solidFill>
            <a:prstDash val="solid"/>
            <a:miter lim="800000"/>
            <a:tailEnd type="triangle"/>
          </a:ln>
          <a:effectLst/>
        </p:spPr>
      </p:cxnSp>
      <p:cxnSp>
        <p:nvCxnSpPr>
          <p:cNvPr id="15" name="Straight Arrow Connector 14">
            <a:extLst>
              <a:ext uri="{FF2B5EF4-FFF2-40B4-BE49-F238E27FC236}">
                <a16:creationId xmlns:a16="http://schemas.microsoft.com/office/drawing/2014/main" id="{7B33421D-1942-4B71-A884-0CC1FBF3D466}"/>
              </a:ext>
            </a:extLst>
          </p:cNvPr>
          <p:cNvCxnSpPr>
            <a:cxnSpLocks/>
          </p:cNvCxnSpPr>
          <p:nvPr/>
        </p:nvCxnSpPr>
        <p:spPr>
          <a:xfrm flipH="1" flipV="1">
            <a:off x="6215849" y="3575314"/>
            <a:ext cx="1614256" cy="668284"/>
          </a:xfrm>
          <a:prstGeom prst="straightConnector1">
            <a:avLst/>
          </a:prstGeom>
          <a:noFill/>
          <a:ln w="38100" cap="flat" cmpd="sng" algn="ctr">
            <a:solidFill>
              <a:srgbClr val="FF0000"/>
            </a:solidFill>
            <a:prstDash val="solid"/>
            <a:miter lim="800000"/>
            <a:tailEnd type="triangle"/>
          </a:ln>
          <a:effectLst/>
        </p:spPr>
      </p:cxnSp>
      <p:sp>
        <p:nvSpPr>
          <p:cNvPr id="19" name="Text Box 23">
            <a:extLst>
              <a:ext uri="{FF2B5EF4-FFF2-40B4-BE49-F238E27FC236}">
                <a16:creationId xmlns:a16="http://schemas.microsoft.com/office/drawing/2014/main" id="{280E1F2C-3D53-4BEE-B2FE-0B64D4CB2BF2}"/>
              </a:ext>
            </a:extLst>
          </p:cNvPr>
          <p:cNvSpPr txBox="1"/>
          <p:nvPr/>
        </p:nvSpPr>
        <p:spPr>
          <a:xfrm>
            <a:off x="6671199" y="4191406"/>
            <a:ext cx="3009900" cy="381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ln>
                  <a:noFill/>
                </a:ln>
                <a:solidFill>
                  <a:srgbClr val="FF0000"/>
                </a:solidFill>
                <a:effectLst/>
                <a:latin typeface="Helvetica" panose="020B0604020202020204" pitchFamily="34" charset="0"/>
                <a:ea typeface="MS Mincho" panose="02020609040205080304" pitchFamily="49" charset="-128"/>
                <a:cs typeface="Times New Roman" panose="02020603050405020304" pitchFamily="18" charset="0"/>
              </a:rPr>
              <a:t>Envelope Space available in the Tunnel Aisleway </a:t>
            </a:r>
            <a:endParaRPr lang="en-US" sz="1200" b="1" dirty="0">
              <a:solidFill>
                <a:srgbClr val="FF0000"/>
              </a:solidFill>
              <a:effectLst/>
              <a:latin typeface="Palatino"/>
              <a:ea typeface="MS Mincho" panose="02020609040205080304" pitchFamily="49" charset="-128"/>
              <a:cs typeface="Times New Roman" panose="02020603050405020304" pitchFamily="18" charset="0"/>
            </a:endParaRPr>
          </a:p>
        </p:txBody>
      </p:sp>
      <p:sp>
        <p:nvSpPr>
          <p:cNvPr id="20" name="Text Box 23">
            <a:extLst>
              <a:ext uri="{FF2B5EF4-FFF2-40B4-BE49-F238E27FC236}">
                <a16:creationId xmlns:a16="http://schemas.microsoft.com/office/drawing/2014/main" id="{2370BDFC-647E-4DB2-9424-3FA7559A899A}"/>
              </a:ext>
            </a:extLst>
          </p:cNvPr>
          <p:cNvSpPr txBox="1"/>
          <p:nvPr/>
        </p:nvSpPr>
        <p:spPr>
          <a:xfrm>
            <a:off x="-5724" y="4572406"/>
            <a:ext cx="3072654" cy="5719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400" b="1" dirty="0">
                <a:solidFill>
                  <a:srgbClr val="FF0000"/>
                </a:solidFill>
              </a:rPr>
              <a:t>Absorber with Concrete Shielding at the 177 MeV Location</a:t>
            </a:r>
          </a:p>
          <a:p>
            <a:pPr marL="0" marR="0">
              <a:spcBef>
                <a:spcPts val="0"/>
              </a:spcBef>
              <a:spcAft>
                <a:spcPts val="0"/>
              </a:spcAft>
            </a:pPr>
            <a:endParaRPr lang="en-US" sz="1200" b="1" dirty="0">
              <a:solidFill>
                <a:srgbClr val="FF0000"/>
              </a:solidFill>
              <a:effectLst/>
              <a:latin typeface="Palatino"/>
              <a:ea typeface="MS Mincho" panose="02020609040205080304" pitchFamily="49" charset="-128"/>
              <a:cs typeface="Times New Roman" panose="02020603050405020304" pitchFamily="18" charset="0"/>
            </a:endParaRPr>
          </a:p>
        </p:txBody>
      </p:sp>
      <p:sp>
        <p:nvSpPr>
          <p:cNvPr id="2" name="Slide Number Placeholder 1">
            <a:extLst>
              <a:ext uri="{FF2B5EF4-FFF2-40B4-BE49-F238E27FC236}">
                <a16:creationId xmlns:a16="http://schemas.microsoft.com/office/drawing/2014/main" id="{A2DD276E-46E9-4BA0-822F-5B08DD452EA8}"/>
              </a:ext>
            </a:extLst>
          </p:cNvPr>
          <p:cNvSpPr>
            <a:spLocks noGrp="1"/>
          </p:cNvSpPr>
          <p:nvPr>
            <p:ph type="sldNum" sz="quarter" idx="4"/>
          </p:nvPr>
        </p:nvSpPr>
        <p:spPr/>
        <p:txBody>
          <a:bodyPr/>
          <a:lstStyle/>
          <a:p>
            <a:pPr>
              <a:defRPr/>
            </a:pPr>
            <a:fld id="{148C009B-CB69-E04A-B9B3-34B26D69E9CF}" type="slidenum">
              <a:rPr lang="en-US" smtClean="0"/>
              <a:pPr>
                <a:defRPr/>
              </a:pPr>
              <a:t>77</a:t>
            </a:fld>
            <a:endParaRPr lang="en-US" dirty="0"/>
          </a:p>
        </p:txBody>
      </p:sp>
    </p:spTree>
    <p:extLst>
      <p:ext uri="{BB962C8B-B14F-4D97-AF65-F5344CB8AC3E}">
        <p14:creationId xmlns:p14="http://schemas.microsoft.com/office/powerpoint/2010/main" val="31428498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F6C0D9-177E-42C8-B1FB-1ACF203DC2EC}"/>
              </a:ext>
            </a:extLst>
          </p:cNvPr>
          <p:cNvSpPr>
            <a:spLocks noGrp="1"/>
          </p:cNvSpPr>
          <p:nvPr>
            <p:ph idx="1"/>
          </p:nvPr>
        </p:nvSpPr>
        <p:spPr>
          <a:xfrm>
            <a:off x="0" y="824515"/>
            <a:ext cx="9028590" cy="830997"/>
          </a:xfrm>
        </p:spPr>
        <p:txBody>
          <a:bodyPr/>
          <a:lstStyle/>
          <a:p>
            <a:r>
              <a:rPr lang="en-US" sz="1800" dirty="0"/>
              <a:t>A Quality Control document is in place for the absorber and contains information pertaining to the QC plan (PIP-II-Doc-5343).</a:t>
            </a:r>
          </a:p>
          <a:p>
            <a:pPr lvl="1"/>
            <a:endParaRPr lang="en-US" sz="1800" dirty="0"/>
          </a:p>
        </p:txBody>
      </p:sp>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sz="2400" dirty="0"/>
              <a:t>Quality Control</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977FEB5E-69FA-411F-9A47-5B612B642881}" type="datetime1">
              <a:rPr lang="en-US" smtClean="0"/>
              <a:t>5/18/2021</a:t>
            </a:fld>
            <a:endParaRPr lang="en-US" dirty="0"/>
          </a:p>
        </p:txBody>
      </p:sp>
      <p:pic>
        <p:nvPicPr>
          <p:cNvPr id="2" name="Picture 1">
            <a:extLst>
              <a:ext uri="{FF2B5EF4-FFF2-40B4-BE49-F238E27FC236}">
                <a16:creationId xmlns:a16="http://schemas.microsoft.com/office/drawing/2014/main" id="{4ED7CEB9-C695-4519-88BD-D862D9F7B4EA}"/>
              </a:ext>
            </a:extLst>
          </p:cNvPr>
          <p:cNvPicPr>
            <a:picLocks noChangeAspect="1"/>
          </p:cNvPicPr>
          <p:nvPr/>
        </p:nvPicPr>
        <p:blipFill>
          <a:blip r:embed="rId2"/>
          <a:stretch>
            <a:fillRect/>
          </a:stretch>
        </p:blipFill>
        <p:spPr>
          <a:xfrm>
            <a:off x="0" y="1417919"/>
            <a:ext cx="4112579" cy="4228279"/>
          </a:xfrm>
          <a:prstGeom prst="rect">
            <a:avLst/>
          </a:prstGeom>
        </p:spPr>
      </p:pic>
      <p:pic>
        <p:nvPicPr>
          <p:cNvPr id="7" name="Picture 6">
            <a:extLst>
              <a:ext uri="{FF2B5EF4-FFF2-40B4-BE49-F238E27FC236}">
                <a16:creationId xmlns:a16="http://schemas.microsoft.com/office/drawing/2014/main" id="{6A2E9DBB-BE20-4E31-A394-4494E85E21F4}"/>
              </a:ext>
            </a:extLst>
          </p:cNvPr>
          <p:cNvPicPr>
            <a:picLocks noChangeAspect="1"/>
          </p:cNvPicPr>
          <p:nvPr/>
        </p:nvPicPr>
        <p:blipFill>
          <a:blip r:embed="rId3"/>
          <a:stretch>
            <a:fillRect/>
          </a:stretch>
        </p:blipFill>
        <p:spPr>
          <a:xfrm>
            <a:off x="4244893" y="1389517"/>
            <a:ext cx="4783697" cy="4164849"/>
          </a:xfrm>
          <a:prstGeom prst="rect">
            <a:avLst/>
          </a:prstGeom>
        </p:spPr>
      </p:pic>
      <p:sp>
        <p:nvSpPr>
          <p:cNvPr id="8" name="Slide Number Placeholder 7">
            <a:extLst>
              <a:ext uri="{FF2B5EF4-FFF2-40B4-BE49-F238E27FC236}">
                <a16:creationId xmlns:a16="http://schemas.microsoft.com/office/drawing/2014/main" id="{D9FACCA6-1FD3-4834-B4AF-567B015801CA}"/>
              </a:ext>
            </a:extLst>
          </p:cNvPr>
          <p:cNvSpPr>
            <a:spLocks noGrp="1"/>
          </p:cNvSpPr>
          <p:nvPr>
            <p:ph type="sldNum" sz="quarter" idx="4"/>
          </p:nvPr>
        </p:nvSpPr>
        <p:spPr/>
        <p:txBody>
          <a:bodyPr/>
          <a:lstStyle/>
          <a:p>
            <a:pPr>
              <a:defRPr/>
            </a:pPr>
            <a:fld id="{148C009B-CB69-E04A-B9B3-34B26D69E9CF}" type="slidenum">
              <a:rPr lang="en-US" smtClean="0"/>
              <a:pPr>
                <a:defRPr/>
              </a:pPr>
              <a:t>78</a:t>
            </a:fld>
            <a:endParaRPr lang="en-US" dirty="0"/>
          </a:p>
        </p:txBody>
      </p:sp>
    </p:spTree>
    <p:extLst>
      <p:ext uri="{BB962C8B-B14F-4D97-AF65-F5344CB8AC3E}">
        <p14:creationId xmlns:p14="http://schemas.microsoft.com/office/powerpoint/2010/main" val="783639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BFC56B-70C8-49DB-80C3-7A31DFB98C65}"/>
              </a:ext>
            </a:extLst>
          </p:cNvPr>
          <p:cNvSpPr>
            <a:spLocks noGrp="1"/>
          </p:cNvSpPr>
          <p:nvPr>
            <p:ph idx="1"/>
          </p:nvPr>
        </p:nvSpPr>
        <p:spPr>
          <a:xfrm>
            <a:off x="61679" y="899318"/>
            <a:ext cx="2701031" cy="5059363"/>
          </a:xfrm>
        </p:spPr>
        <p:txBody>
          <a:bodyPr/>
          <a:lstStyle/>
          <a:p>
            <a:r>
              <a:rPr lang="en-US" sz="2000" dirty="0"/>
              <a:t>An Engineering Risk Assessment (ERA) has been performed for the absorber as per the Fermilab Engineering Manual and has been placed in Teamcenter # ED0013593.</a:t>
            </a:r>
          </a:p>
          <a:p>
            <a:r>
              <a:rPr lang="en-US" sz="2000" dirty="0"/>
              <a:t>A snapshot is shown below:</a:t>
            </a:r>
          </a:p>
          <a:p>
            <a:endParaRPr lang="en-US" dirty="0"/>
          </a:p>
        </p:txBody>
      </p:sp>
      <p:sp>
        <p:nvSpPr>
          <p:cNvPr id="3" name="Title 2">
            <a:extLst>
              <a:ext uri="{FF2B5EF4-FFF2-40B4-BE49-F238E27FC236}">
                <a16:creationId xmlns:a16="http://schemas.microsoft.com/office/drawing/2014/main" id="{62AC54F9-C950-4FA1-B859-4F4C3ECC1E54}"/>
              </a:ext>
            </a:extLst>
          </p:cNvPr>
          <p:cNvSpPr>
            <a:spLocks noGrp="1"/>
          </p:cNvSpPr>
          <p:nvPr>
            <p:ph type="title"/>
          </p:nvPr>
        </p:nvSpPr>
        <p:spPr/>
        <p:txBody>
          <a:bodyPr/>
          <a:lstStyle/>
          <a:p>
            <a:pPr algn="ctr"/>
            <a:r>
              <a:rPr lang="en-US" dirty="0"/>
              <a:t>Risk Assessment</a:t>
            </a:r>
          </a:p>
        </p:txBody>
      </p:sp>
      <p:sp>
        <p:nvSpPr>
          <p:cNvPr id="4" name="Date Placeholder 3">
            <a:extLst>
              <a:ext uri="{FF2B5EF4-FFF2-40B4-BE49-F238E27FC236}">
                <a16:creationId xmlns:a16="http://schemas.microsoft.com/office/drawing/2014/main" id="{62BA8278-CAEA-4A37-B891-CA22C3058A12}"/>
              </a:ext>
            </a:extLst>
          </p:cNvPr>
          <p:cNvSpPr>
            <a:spLocks noGrp="1"/>
          </p:cNvSpPr>
          <p:nvPr>
            <p:ph type="dt" sz="half" idx="2"/>
          </p:nvPr>
        </p:nvSpPr>
        <p:spPr/>
        <p:txBody>
          <a:bodyPr/>
          <a:lstStyle/>
          <a:p>
            <a:pPr>
              <a:defRPr/>
            </a:pPr>
            <a:fld id="{B5370142-25B5-436A-A55C-9F850D5B6DAF}" type="datetime1">
              <a:rPr lang="en-US" smtClean="0"/>
              <a:t>5/18/2021</a:t>
            </a:fld>
            <a:endParaRPr lang="en-US" dirty="0"/>
          </a:p>
        </p:txBody>
      </p:sp>
      <p:pic>
        <p:nvPicPr>
          <p:cNvPr id="7" name="Picture 6">
            <a:extLst>
              <a:ext uri="{FF2B5EF4-FFF2-40B4-BE49-F238E27FC236}">
                <a16:creationId xmlns:a16="http://schemas.microsoft.com/office/drawing/2014/main" id="{6EFD1C21-2A02-4F5B-AE10-5179C4707B91}"/>
              </a:ext>
            </a:extLst>
          </p:cNvPr>
          <p:cNvPicPr>
            <a:picLocks noChangeAspect="1"/>
          </p:cNvPicPr>
          <p:nvPr/>
        </p:nvPicPr>
        <p:blipFill>
          <a:blip r:embed="rId2"/>
          <a:stretch>
            <a:fillRect/>
          </a:stretch>
        </p:blipFill>
        <p:spPr>
          <a:xfrm>
            <a:off x="2849338" y="835564"/>
            <a:ext cx="4943383" cy="4688154"/>
          </a:xfrm>
          <a:prstGeom prst="rect">
            <a:avLst/>
          </a:prstGeom>
        </p:spPr>
      </p:pic>
      <p:sp>
        <p:nvSpPr>
          <p:cNvPr id="8" name="Slide Number Placeholder 7">
            <a:extLst>
              <a:ext uri="{FF2B5EF4-FFF2-40B4-BE49-F238E27FC236}">
                <a16:creationId xmlns:a16="http://schemas.microsoft.com/office/drawing/2014/main" id="{112A0DF1-8883-4BAC-BB8F-15A88C7B75A4}"/>
              </a:ext>
            </a:extLst>
          </p:cNvPr>
          <p:cNvSpPr>
            <a:spLocks noGrp="1"/>
          </p:cNvSpPr>
          <p:nvPr>
            <p:ph type="sldNum" sz="quarter" idx="4"/>
          </p:nvPr>
        </p:nvSpPr>
        <p:spPr/>
        <p:txBody>
          <a:bodyPr/>
          <a:lstStyle/>
          <a:p>
            <a:pPr>
              <a:defRPr/>
            </a:pPr>
            <a:fld id="{148C009B-CB69-E04A-B9B3-34B26D69E9CF}" type="slidenum">
              <a:rPr lang="en-US" smtClean="0"/>
              <a:pPr>
                <a:defRPr/>
              </a:pPr>
              <a:t>79</a:t>
            </a:fld>
            <a:endParaRPr lang="en-US" dirty="0"/>
          </a:p>
        </p:txBody>
      </p:sp>
    </p:spTree>
    <p:extLst>
      <p:ext uri="{BB962C8B-B14F-4D97-AF65-F5344CB8AC3E}">
        <p14:creationId xmlns:p14="http://schemas.microsoft.com/office/powerpoint/2010/main" val="3635311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II. Design Concept</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FB732D6E-444A-41EB-8D7E-545FEE3EF963}" type="datetime1">
              <a:rPr lang="en-US" smtClean="0"/>
              <a:t>5/18/2021</a:t>
            </a:fld>
            <a:endParaRPr lang="en-US" dirty="0"/>
          </a:p>
        </p:txBody>
      </p:sp>
      <p:sp>
        <p:nvSpPr>
          <p:cNvPr id="3" name="Slide Number Placeholder 2">
            <a:extLst>
              <a:ext uri="{FF2B5EF4-FFF2-40B4-BE49-F238E27FC236}">
                <a16:creationId xmlns:a16="http://schemas.microsoft.com/office/drawing/2014/main" id="{951B6E84-01AD-4D3C-A380-B440436F5C45}"/>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32186108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BFC56B-70C8-49DB-80C3-7A31DFB98C65}"/>
              </a:ext>
            </a:extLst>
          </p:cNvPr>
          <p:cNvSpPr>
            <a:spLocks noGrp="1"/>
          </p:cNvSpPr>
          <p:nvPr>
            <p:ph idx="1"/>
          </p:nvPr>
        </p:nvSpPr>
        <p:spPr>
          <a:xfrm>
            <a:off x="61679" y="899318"/>
            <a:ext cx="8853721" cy="427877"/>
          </a:xfrm>
        </p:spPr>
        <p:txBody>
          <a:bodyPr/>
          <a:lstStyle/>
          <a:p>
            <a:r>
              <a:rPr lang="en-US" sz="2000" dirty="0"/>
              <a:t>Snapshot of Risk Assessment Criteria</a:t>
            </a:r>
          </a:p>
          <a:p>
            <a:endParaRPr lang="en-US" dirty="0"/>
          </a:p>
        </p:txBody>
      </p:sp>
      <p:sp>
        <p:nvSpPr>
          <p:cNvPr id="3" name="Title 2">
            <a:extLst>
              <a:ext uri="{FF2B5EF4-FFF2-40B4-BE49-F238E27FC236}">
                <a16:creationId xmlns:a16="http://schemas.microsoft.com/office/drawing/2014/main" id="{62AC54F9-C950-4FA1-B859-4F4C3ECC1E54}"/>
              </a:ext>
            </a:extLst>
          </p:cNvPr>
          <p:cNvSpPr>
            <a:spLocks noGrp="1"/>
          </p:cNvSpPr>
          <p:nvPr>
            <p:ph type="title"/>
          </p:nvPr>
        </p:nvSpPr>
        <p:spPr/>
        <p:txBody>
          <a:bodyPr/>
          <a:lstStyle/>
          <a:p>
            <a:pPr algn="ctr"/>
            <a:r>
              <a:rPr lang="en-US" dirty="0"/>
              <a:t>Risk Assessment (contd.)</a:t>
            </a:r>
          </a:p>
        </p:txBody>
      </p:sp>
      <p:sp>
        <p:nvSpPr>
          <p:cNvPr id="4" name="Date Placeholder 3">
            <a:extLst>
              <a:ext uri="{FF2B5EF4-FFF2-40B4-BE49-F238E27FC236}">
                <a16:creationId xmlns:a16="http://schemas.microsoft.com/office/drawing/2014/main" id="{62BA8278-CAEA-4A37-B891-CA22C3058A12}"/>
              </a:ext>
            </a:extLst>
          </p:cNvPr>
          <p:cNvSpPr>
            <a:spLocks noGrp="1"/>
          </p:cNvSpPr>
          <p:nvPr>
            <p:ph type="dt" sz="half" idx="2"/>
          </p:nvPr>
        </p:nvSpPr>
        <p:spPr/>
        <p:txBody>
          <a:bodyPr/>
          <a:lstStyle/>
          <a:p>
            <a:pPr>
              <a:defRPr/>
            </a:pPr>
            <a:fld id="{926DE271-EC5E-46F3-87EA-749F6D94DAAE}" type="datetime1">
              <a:rPr lang="en-US" smtClean="0"/>
              <a:t>5/18/2021</a:t>
            </a:fld>
            <a:endParaRPr lang="en-US" dirty="0"/>
          </a:p>
        </p:txBody>
      </p:sp>
      <p:pic>
        <p:nvPicPr>
          <p:cNvPr id="8" name="Picture 7">
            <a:extLst>
              <a:ext uri="{FF2B5EF4-FFF2-40B4-BE49-F238E27FC236}">
                <a16:creationId xmlns:a16="http://schemas.microsoft.com/office/drawing/2014/main" id="{8EC44C3D-09A7-4233-AE32-0C9F2EF996D2}"/>
              </a:ext>
            </a:extLst>
          </p:cNvPr>
          <p:cNvPicPr>
            <a:picLocks noChangeAspect="1"/>
          </p:cNvPicPr>
          <p:nvPr/>
        </p:nvPicPr>
        <p:blipFill>
          <a:blip r:embed="rId2"/>
          <a:stretch>
            <a:fillRect/>
          </a:stretch>
        </p:blipFill>
        <p:spPr>
          <a:xfrm>
            <a:off x="2189033" y="1327195"/>
            <a:ext cx="4291665" cy="4976224"/>
          </a:xfrm>
          <a:prstGeom prst="rect">
            <a:avLst/>
          </a:prstGeom>
          <a:ln w="38100">
            <a:solidFill>
              <a:srgbClr val="460A3D"/>
            </a:solidFill>
          </a:ln>
        </p:spPr>
      </p:pic>
      <p:sp>
        <p:nvSpPr>
          <p:cNvPr id="7" name="Slide Number Placeholder 6">
            <a:extLst>
              <a:ext uri="{FF2B5EF4-FFF2-40B4-BE49-F238E27FC236}">
                <a16:creationId xmlns:a16="http://schemas.microsoft.com/office/drawing/2014/main" id="{5E37351B-A5C3-404A-9AF8-1A3CD7AA1395}"/>
              </a:ext>
            </a:extLst>
          </p:cNvPr>
          <p:cNvSpPr>
            <a:spLocks noGrp="1"/>
          </p:cNvSpPr>
          <p:nvPr>
            <p:ph type="sldNum" sz="quarter" idx="4"/>
          </p:nvPr>
        </p:nvSpPr>
        <p:spPr/>
        <p:txBody>
          <a:bodyPr/>
          <a:lstStyle/>
          <a:p>
            <a:pPr>
              <a:defRPr/>
            </a:pPr>
            <a:fld id="{148C009B-CB69-E04A-B9B3-34B26D69E9CF}" type="slidenum">
              <a:rPr lang="en-US" smtClean="0"/>
              <a:pPr>
                <a:defRPr/>
              </a:pPr>
              <a:t>80</a:t>
            </a:fld>
            <a:endParaRPr lang="en-US" dirty="0"/>
          </a:p>
        </p:txBody>
      </p:sp>
    </p:spTree>
    <p:extLst>
      <p:ext uri="{BB962C8B-B14F-4D97-AF65-F5344CB8AC3E}">
        <p14:creationId xmlns:p14="http://schemas.microsoft.com/office/powerpoint/2010/main" val="952872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C54F9-C950-4FA1-B859-4F4C3ECC1E54}"/>
              </a:ext>
            </a:extLst>
          </p:cNvPr>
          <p:cNvSpPr>
            <a:spLocks noGrp="1"/>
          </p:cNvSpPr>
          <p:nvPr>
            <p:ph type="title"/>
          </p:nvPr>
        </p:nvSpPr>
        <p:spPr>
          <a:xfrm>
            <a:off x="228600" y="363631"/>
            <a:ext cx="8686800" cy="427877"/>
          </a:xfrm>
        </p:spPr>
        <p:txBody>
          <a:bodyPr/>
          <a:lstStyle/>
          <a:p>
            <a:pPr algn="ctr"/>
            <a:r>
              <a:rPr lang="en-US" sz="2400" dirty="0"/>
              <a:t>Preliminary Material Cost Information for Major Components</a:t>
            </a:r>
          </a:p>
        </p:txBody>
      </p:sp>
      <p:sp>
        <p:nvSpPr>
          <p:cNvPr id="4" name="Date Placeholder 3">
            <a:extLst>
              <a:ext uri="{FF2B5EF4-FFF2-40B4-BE49-F238E27FC236}">
                <a16:creationId xmlns:a16="http://schemas.microsoft.com/office/drawing/2014/main" id="{62BA8278-CAEA-4A37-B891-CA22C3058A12}"/>
              </a:ext>
            </a:extLst>
          </p:cNvPr>
          <p:cNvSpPr>
            <a:spLocks noGrp="1"/>
          </p:cNvSpPr>
          <p:nvPr>
            <p:ph type="dt" sz="half" idx="2"/>
          </p:nvPr>
        </p:nvSpPr>
        <p:spPr/>
        <p:txBody>
          <a:bodyPr/>
          <a:lstStyle/>
          <a:p>
            <a:pPr>
              <a:defRPr/>
            </a:pPr>
            <a:fld id="{45DE643F-5DBE-4B71-8BFA-3485E6CA7E5D}" type="datetime1">
              <a:rPr lang="en-US" smtClean="0"/>
              <a:t>5/18/2021</a:t>
            </a:fld>
            <a:endParaRPr lang="en-US" dirty="0"/>
          </a:p>
        </p:txBody>
      </p:sp>
      <p:sp>
        <p:nvSpPr>
          <p:cNvPr id="2" name="Slide Number Placeholder 1">
            <a:extLst>
              <a:ext uri="{FF2B5EF4-FFF2-40B4-BE49-F238E27FC236}">
                <a16:creationId xmlns:a16="http://schemas.microsoft.com/office/drawing/2014/main" id="{0DCC48C3-BEDC-41AE-9FF7-194D0F138CBF}"/>
              </a:ext>
            </a:extLst>
          </p:cNvPr>
          <p:cNvSpPr>
            <a:spLocks noGrp="1"/>
          </p:cNvSpPr>
          <p:nvPr>
            <p:ph type="sldNum" sz="quarter" idx="4"/>
          </p:nvPr>
        </p:nvSpPr>
        <p:spPr/>
        <p:txBody>
          <a:bodyPr/>
          <a:lstStyle/>
          <a:p>
            <a:pPr>
              <a:defRPr/>
            </a:pPr>
            <a:fld id="{148C009B-CB69-E04A-B9B3-34B26D69E9CF}" type="slidenum">
              <a:rPr lang="en-US" smtClean="0"/>
              <a:pPr>
                <a:defRPr/>
              </a:pPr>
              <a:t>81</a:t>
            </a:fld>
            <a:endParaRPr lang="en-US" dirty="0"/>
          </a:p>
        </p:txBody>
      </p:sp>
      <p:pic>
        <p:nvPicPr>
          <p:cNvPr id="5" name="Picture 4">
            <a:extLst>
              <a:ext uri="{FF2B5EF4-FFF2-40B4-BE49-F238E27FC236}">
                <a16:creationId xmlns:a16="http://schemas.microsoft.com/office/drawing/2014/main" id="{71A2D6CF-5D45-476E-9454-514DAD6BBC57}"/>
              </a:ext>
            </a:extLst>
          </p:cNvPr>
          <p:cNvPicPr>
            <a:picLocks noChangeAspect="1"/>
          </p:cNvPicPr>
          <p:nvPr/>
        </p:nvPicPr>
        <p:blipFill>
          <a:blip r:embed="rId2"/>
          <a:stretch>
            <a:fillRect/>
          </a:stretch>
        </p:blipFill>
        <p:spPr>
          <a:xfrm>
            <a:off x="8878" y="1997691"/>
            <a:ext cx="9144000" cy="2596288"/>
          </a:xfrm>
          <a:prstGeom prst="rect">
            <a:avLst/>
          </a:prstGeom>
        </p:spPr>
      </p:pic>
    </p:spTree>
    <p:extLst>
      <p:ext uri="{BB962C8B-B14F-4D97-AF65-F5344CB8AC3E}">
        <p14:creationId xmlns:p14="http://schemas.microsoft.com/office/powerpoint/2010/main" val="1093701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V. Overall Summary</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93F3280F-A33B-4A82-A75C-C118961BC645}" type="datetime1">
              <a:rPr lang="en-US" smtClean="0"/>
              <a:t>5/18/2021</a:t>
            </a:fld>
            <a:endParaRPr lang="en-US" dirty="0"/>
          </a:p>
        </p:txBody>
      </p:sp>
      <p:sp>
        <p:nvSpPr>
          <p:cNvPr id="3" name="Slide Number Placeholder 2">
            <a:extLst>
              <a:ext uri="{FF2B5EF4-FFF2-40B4-BE49-F238E27FC236}">
                <a16:creationId xmlns:a16="http://schemas.microsoft.com/office/drawing/2014/main" id="{EB421945-8FA3-4D46-ACB2-C8451F59074C}"/>
              </a:ext>
            </a:extLst>
          </p:cNvPr>
          <p:cNvSpPr>
            <a:spLocks noGrp="1"/>
          </p:cNvSpPr>
          <p:nvPr>
            <p:ph type="sldNum" sz="quarter" idx="4"/>
          </p:nvPr>
        </p:nvSpPr>
        <p:spPr/>
        <p:txBody>
          <a:bodyPr/>
          <a:lstStyle/>
          <a:p>
            <a:pPr>
              <a:defRPr/>
            </a:pPr>
            <a:fld id="{148C009B-CB69-E04A-B9B3-34B26D69E9CF}" type="slidenum">
              <a:rPr lang="en-US" smtClean="0"/>
              <a:pPr>
                <a:defRPr/>
              </a:pPr>
              <a:t>82</a:t>
            </a:fld>
            <a:endParaRPr lang="en-US" dirty="0"/>
          </a:p>
        </p:txBody>
      </p:sp>
    </p:spTree>
    <p:extLst>
      <p:ext uri="{BB962C8B-B14F-4D97-AF65-F5344CB8AC3E}">
        <p14:creationId xmlns:p14="http://schemas.microsoft.com/office/powerpoint/2010/main" val="20127907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56AE2-0C6B-46B4-AD34-414070B12BC3}"/>
              </a:ext>
            </a:extLst>
          </p:cNvPr>
          <p:cNvSpPr>
            <a:spLocks noGrp="1"/>
          </p:cNvSpPr>
          <p:nvPr>
            <p:ph idx="1"/>
          </p:nvPr>
        </p:nvSpPr>
        <p:spPr>
          <a:xfrm>
            <a:off x="222250" y="899318"/>
            <a:ext cx="8672513" cy="5059363"/>
          </a:xfrm>
        </p:spPr>
        <p:txBody>
          <a:bodyPr/>
          <a:lstStyle/>
          <a:p>
            <a:r>
              <a:rPr lang="en-US" sz="2000" dirty="0"/>
              <a:t>The design of the Straight Ahead Beam Absorber has been presented</a:t>
            </a:r>
          </a:p>
          <a:p>
            <a:pPr marL="0" indent="0">
              <a:buNone/>
            </a:pPr>
            <a:endParaRPr lang="en-US" sz="2000" dirty="0"/>
          </a:p>
          <a:p>
            <a:r>
              <a:rPr lang="en-US" sz="2000" dirty="0"/>
              <a:t>Thermal design predicts steady state temperatures will not be attained during the planned 4 hour operation of beam</a:t>
            </a:r>
          </a:p>
          <a:p>
            <a:pPr marL="0" indent="0">
              <a:buNone/>
            </a:pPr>
            <a:endParaRPr lang="en-US" sz="2000" dirty="0"/>
          </a:p>
          <a:p>
            <a:r>
              <a:rPr lang="en-US" sz="2000" dirty="0"/>
              <a:t>Temperatures attained during normal 4 hour operations are very low &lt;&lt; 100 C and no concern of oxidation, creep of Aluminum, loss of temper grade of Aluminum and stress relaxation</a:t>
            </a:r>
          </a:p>
          <a:p>
            <a:pPr marL="0" indent="0">
              <a:buNone/>
            </a:pPr>
            <a:endParaRPr lang="en-US" sz="2000" dirty="0"/>
          </a:p>
          <a:p>
            <a:r>
              <a:rPr lang="en-US" sz="2000" dirty="0"/>
              <a:t>Thermal stresses (static and dynamic) and Fatigue failures not an issue for normal operations</a:t>
            </a:r>
          </a:p>
          <a:p>
            <a:pPr marL="0" indent="0">
              <a:buNone/>
            </a:pPr>
            <a:endParaRPr lang="en-US" sz="2000" dirty="0"/>
          </a:p>
          <a:p>
            <a:r>
              <a:rPr lang="en-US" sz="2000" dirty="0"/>
              <a:t>Mechanical design of shrink fit based on prior experience with G-2, proven technology</a:t>
            </a:r>
          </a:p>
          <a:p>
            <a:pPr marL="0" indent="0">
              <a:buNone/>
            </a:pPr>
            <a:endParaRPr lang="en-US" sz="2000" dirty="0"/>
          </a:p>
          <a:p>
            <a:endParaRPr lang="en-US" sz="2000" dirty="0"/>
          </a:p>
        </p:txBody>
      </p:sp>
      <p:sp>
        <p:nvSpPr>
          <p:cNvPr id="3" name="Title 2">
            <a:extLst>
              <a:ext uri="{FF2B5EF4-FFF2-40B4-BE49-F238E27FC236}">
                <a16:creationId xmlns:a16="http://schemas.microsoft.com/office/drawing/2014/main" id="{71902200-C238-42CC-950A-9169469671EF}"/>
              </a:ext>
            </a:extLst>
          </p:cNvPr>
          <p:cNvSpPr>
            <a:spLocks noGrp="1"/>
          </p:cNvSpPr>
          <p:nvPr>
            <p:ph type="title"/>
          </p:nvPr>
        </p:nvSpPr>
        <p:spPr>
          <a:xfrm>
            <a:off x="228600" y="160379"/>
            <a:ext cx="8686800" cy="427877"/>
          </a:xfrm>
        </p:spPr>
        <p:txBody>
          <a:bodyPr/>
          <a:lstStyle/>
          <a:p>
            <a:pPr algn="ctr"/>
            <a:r>
              <a:rPr lang="en-US" dirty="0"/>
              <a:t>Overall Summary</a:t>
            </a:r>
          </a:p>
        </p:txBody>
      </p:sp>
      <p:sp>
        <p:nvSpPr>
          <p:cNvPr id="4" name="Date Placeholder 3">
            <a:extLst>
              <a:ext uri="{FF2B5EF4-FFF2-40B4-BE49-F238E27FC236}">
                <a16:creationId xmlns:a16="http://schemas.microsoft.com/office/drawing/2014/main" id="{D28124D1-9E34-48D9-B4A8-4E9271DF9BCA}"/>
              </a:ext>
            </a:extLst>
          </p:cNvPr>
          <p:cNvSpPr>
            <a:spLocks noGrp="1"/>
          </p:cNvSpPr>
          <p:nvPr>
            <p:ph type="dt" sz="half" idx="2"/>
          </p:nvPr>
        </p:nvSpPr>
        <p:spPr/>
        <p:txBody>
          <a:bodyPr/>
          <a:lstStyle/>
          <a:p>
            <a:pPr>
              <a:defRPr/>
            </a:pPr>
            <a:fld id="{A91164CC-D51F-49A4-818C-6BEDC488A4CF}" type="datetime1">
              <a:rPr lang="en-US" smtClean="0"/>
              <a:t>5/18/2021</a:t>
            </a:fld>
            <a:endParaRPr lang="en-US" dirty="0"/>
          </a:p>
        </p:txBody>
      </p:sp>
      <p:sp>
        <p:nvSpPr>
          <p:cNvPr id="7" name="Slide Number Placeholder 6">
            <a:extLst>
              <a:ext uri="{FF2B5EF4-FFF2-40B4-BE49-F238E27FC236}">
                <a16:creationId xmlns:a16="http://schemas.microsoft.com/office/drawing/2014/main" id="{E5F5534E-B8B4-403E-9CB9-BDA86803C3D3}"/>
              </a:ext>
            </a:extLst>
          </p:cNvPr>
          <p:cNvSpPr>
            <a:spLocks noGrp="1"/>
          </p:cNvSpPr>
          <p:nvPr>
            <p:ph type="sldNum" sz="quarter" idx="4"/>
          </p:nvPr>
        </p:nvSpPr>
        <p:spPr/>
        <p:txBody>
          <a:bodyPr/>
          <a:lstStyle/>
          <a:p>
            <a:pPr>
              <a:defRPr/>
            </a:pPr>
            <a:fld id="{148C009B-CB69-E04A-B9B3-34B26D69E9CF}" type="slidenum">
              <a:rPr lang="en-US" smtClean="0"/>
              <a:pPr>
                <a:defRPr/>
              </a:pPr>
              <a:t>83</a:t>
            </a:fld>
            <a:endParaRPr lang="en-US" dirty="0"/>
          </a:p>
        </p:txBody>
      </p:sp>
    </p:spTree>
    <p:extLst>
      <p:ext uri="{BB962C8B-B14F-4D97-AF65-F5344CB8AC3E}">
        <p14:creationId xmlns:p14="http://schemas.microsoft.com/office/powerpoint/2010/main" val="7825471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56AE2-0C6B-46B4-AD34-414070B12BC3}"/>
              </a:ext>
            </a:extLst>
          </p:cNvPr>
          <p:cNvSpPr>
            <a:spLocks noGrp="1"/>
          </p:cNvSpPr>
          <p:nvPr>
            <p:ph idx="1"/>
          </p:nvPr>
        </p:nvSpPr>
        <p:spPr>
          <a:xfrm>
            <a:off x="222250" y="996912"/>
            <a:ext cx="8672513" cy="5059363"/>
          </a:xfrm>
        </p:spPr>
        <p:txBody>
          <a:bodyPr/>
          <a:lstStyle/>
          <a:p>
            <a:r>
              <a:rPr lang="en-US" sz="2000" dirty="0"/>
              <a:t>Ancillary items such as Installation, QC, Risk Assessment and Preliminary material cost have also been presented</a:t>
            </a:r>
          </a:p>
          <a:p>
            <a:endParaRPr lang="en-US" sz="2000" dirty="0"/>
          </a:p>
          <a:p>
            <a:r>
              <a:rPr lang="en-US" sz="2000" dirty="0"/>
              <a:t>The more detailed information will be presented at the Construction Readiness Review (CRR).</a:t>
            </a:r>
          </a:p>
          <a:p>
            <a:endParaRPr lang="en-US" sz="2000" dirty="0"/>
          </a:p>
          <a:p>
            <a:r>
              <a:rPr lang="en-US" sz="2000" dirty="0"/>
              <a:t>Overall, the design meets the requirements.</a:t>
            </a:r>
          </a:p>
        </p:txBody>
      </p:sp>
      <p:sp>
        <p:nvSpPr>
          <p:cNvPr id="3" name="Title 2">
            <a:extLst>
              <a:ext uri="{FF2B5EF4-FFF2-40B4-BE49-F238E27FC236}">
                <a16:creationId xmlns:a16="http://schemas.microsoft.com/office/drawing/2014/main" id="{71902200-C238-42CC-950A-9169469671EF}"/>
              </a:ext>
            </a:extLst>
          </p:cNvPr>
          <p:cNvSpPr>
            <a:spLocks noGrp="1"/>
          </p:cNvSpPr>
          <p:nvPr>
            <p:ph type="title"/>
          </p:nvPr>
        </p:nvSpPr>
        <p:spPr>
          <a:xfrm>
            <a:off x="228600" y="160379"/>
            <a:ext cx="8686800" cy="427877"/>
          </a:xfrm>
        </p:spPr>
        <p:txBody>
          <a:bodyPr/>
          <a:lstStyle/>
          <a:p>
            <a:pPr algn="ctr"/>
            <a:r>
              <a:rPr lang="en-US" dirty="0"/>
              <a:t>Overall Summary (contd.)</a:t>
            </a:r>
          </a:p>
        </p:txBody>
      </p:sp>
      <p:sp>
        <p:nvSpPr>
          <p:cNvPr id="4" name="Date Placeholder 3">
            <a:extLst>
              <a:ext uri="{FF2B5EF4-FFF2-40B4-BE49-F238E27FC236}">
                <a16:creationId xmlns:a16="http://schemas.microsoft.com/office/drawing/2014/main" id="{D28124D1-9E34-48D9-B4A8-4E9271DF9BCA}"/>
              </a:ext>
            </a:extLst>
          </p:cNvPr>
          <p:cNvSpPr>
            <a:spLocks noGrp="1"/>
          </p:cNvSpPr>
          <p:nvPr>
            <p:ph type="dt" sz="half" idx="2"/>
          </p:nvPr>
        </p:nvSpPr>
        <p:spPr/>
        <p:txBody>
          <a:bodyPr/>
          <a:lstStyle/>
          <a:p>
            <a:pPr>
              <a:defRPr/>
            </a:pPr>
            <a:fld id="{A4AB82D9-6AAE-4508-9FDA-98A4CD9356DA}" type="datetime1">
              <a:rPr lang="en-US" smtClean="0"/>
              <a:t>5/18/2021</a:t>
            </a:fld>
            <a:endParaRPr lang="en-US" dirty="0"/>
          </a:p>
        </p:txBody>
      </p:sp>
      <p:sp>
        <p:nvSpPr>
          <p:cNvPr id="7" name="Slide Number Placeholder 6">
            <a:extLst>
              <a:ext uri="{FF2B5EF4-FFF2-40B4-BE49-F238E27FC236}">
                <a16:creationId xmlns:a16="http://schemas.microsoft.com/office/drawing/2014/main" id="{C0EB29E1-A738-46D0-8E83-17BC11D0C859}"/>
              </a:ext>
            </a:extLst>
          </p:cNvPr>
          <p:cNvSpPr>
            <a:spLocks noGrp="1"/>
          </p:cNvSpPr>
          <p:nvPr>
            <p:ph type="sldNum" sz="quarter" idx="4"/>
          </p:nvPr>
        </p:nvSpPr>
        <p:spPr/>
        <p:txBody>
          <a:bodyPr/>
          <a:lstStyle/>
          <a:p>
            <a:pPr>
              <a:defRPr/>
            </a:pPr>
            <a:fld id="{148C009B-CB69-E04A-B9B3-34B26D69E9CF}" type="slidenum">
              <a:rPr lang="en-US" smtClean="0"/>
              <a:pPr>
                <a:defRPr/>
              </a:pPr>
              <a:t>84</a:t>
            </a:fld>
            <a:endParaRPr lang="en-US" dirty="0"/>
          </a:p>
        </p:txBody>
      </p:sp>
    </p:spTree>
    <p:extLst>
      <p:ext uri="{BB962C8B-B14F-4D97-AF65-F5344CB8AC3E}">
        <p14:creationId xmlns:p14="http://schemas.microsoft.com/office/powerpoint/2010/main" val="25717640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DD6E1-21CC-4758-9980-2E6EF11C21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b="1" dirty="0"/>
              <a:t>Backup Slides</a:t>
            </a:r>
          </a:p>
        </p:txBody>
      </p:sp>
      <p:sp>
        <p:nvSpPr>
          <p:cNvPr id="4" name="Date Placeholder 3">
            <a:extLst>
              <a:ext uri="{FF2B5EF4-FFF2-40B4-BE49-F238E27FC236}">
                <a16:creationId xmlns:a16="http://schemas.microsoft.com/office/drawing/2014/main" id="{5511A440-CF08-48B6-AC43-58C8395F1881}"/>
              </a:ext>
            </a:extLst>
          </p:cNvPr>
          <p:cNvSpPr>
            <a:spLocks noGrp="1"/>
          </p:cNvSpPr>
          <p:nvPr>
            <p:ph type="dt" sz="half" idx="2"/>
          </p:nvPr>
        </p:nvSpPr>
        <p:spPr/>
        <p:txBody>
          <a:bodyPr/>
          <a:lstStyle/>
          <a:p>
            <a:pPr>
              <a:defRPr/>
            </a:pPr>
            <a:fld id="{E6447378-0702-4AB8-A978-37F6855D1556}" type="datetime1">
              <a:rPr lang="en-US" smtClean="0"/>
              <a:t>5/18/2021</a:t>
            </a:fld>
            <a:endParaRPr lang="en-US" dirty="0"/>
          </a:p>
        </p:txBody>
      </p:sp>
      <p:sp>
        <p:nvSpPr>
          <p:cNvPr id="3" name="Slide Number Placeholder 2">
            <a:extLst>
              <a:ext uri="{FF2B5EF4-FFF2-40B4-BE49-F238E27FC236}">
                <a16:creationId xmlns:a16="http://schemas.microsoft.com/office/drawing/2014/main" id="{0AE7E5D3-D2F7-471E-B1D6-09F39224AD62}"/>
              </a:ext>
            </a:extLst>
          </p:cNvPr>
          <p:cNvSpPr>
            <a:spLocks noGrp="1"/>
          </p:cNvSpPr>
          <p:nvPr>
            <p:ph type="sldNum" sz="quarter" idx="4"/>
          </p:nvPr>
        </p:nvSpPr>
        <p:spPr/>
        <p:txBody>
          <a:bodyPr/>
          <a:lstStyle/>
          <a:p>
            <a:pPr>
              <a:defRPr/>
            </a:pPr>
            <a:fld id="{148C009B-CB69-E04A-B9B3-34B26D69E9CF}" type="slidenum">
              <a:rPr lang="en-US" smtClean="0"/>
              <a:pPr>
                <a:defRPr/>
              </a:pPr>
              <a:t>85</a:t>
            </a:fld>
            <a:endParaRPr lang="en-US" dirty="0"/>
          </a:p>
        </p:txBody>
      </p:sp>
    </p:spTree>
    <p:extLst>
      <p:ext uri="{BB962C8B-B14F-4D97-AF65-F5344CB8AC3E}">
        <p14:creationId xmlns:p14="http://schemas.microsoft.com/office/powerpoint/2010/main" val="2950686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F6C0D9-177E-42C8-B1FB-1ACF203DC2EC}"/>
              </a:ext>
            </a:extLst>
          </p:cNvPr>
          <p:cNvSpPr>
            <a:spLocks noGrp="1"/>
          </p:cNvSpPr>
          <p:nvPr>
            <p:ph idx="1"/>
          </p:nvPr>
        </p:nvSpPr>
        <p:spPr>
          <a:xfrm>
            <a:off x="0" y="829508"/>
            <a:ext cx="4148091" cy="5059363"/>
          </a:xfrm>
        </p:spPr>
        <p:txBody>
          <a:bodyPr/>
          <a:lstStyle/>
          <a:p>
            <a:r>
              <a:rPr lang="en-US" sz="1800" dirty="0"/>
              <a:t>A conceptual/preliminary installation plan has been determined for the absorbers.</a:t>
            </a:r>
          </a:p>
          <a:p>
            <a:pPr lvl="1"/>
            <a:r>
              <a:rPr lang="en-US" sz="1800" dirty="0"/>
              <a:t>The components of the absorber assembly will be transported to the high-bay building and into the tunnel space through a service hatch.</a:t>
            </a:r>
          </a:p>
          <a:p>
            <a:pPr lvl="1"/>
            <a:r>
              <a:rPr lang="en-US" sz="1800" dirty="0"/>
              <a:t>The components will be assembled (including the shielding required for the 177 MeV location) on to a dedicated exoskeleton cart equipped with rollers.</a:t>
            </a:r>
          </a:p>
          <a:p>
            <a:pPr lvl="1"/>
            <a:r>
              <a:rPr lang="en-US" sz="1800" dirty="0"/>
              <a:t>The full assembly will be moved (rolled) into place at the 177 MeV location which is about 200 feet from the shield wall at the tunnel entrance.</a:t>
            </a:r>
          </a:p>
          <a:p>
            <a:pPr lvl="1"/>
            <a:endParaRPr lang="en-US" sz="1800" dirty="0"/>
          </a:p>
          <a:p>
            <a:pPr lvl="1"/>
            <a:endParaRPr lang="en-US" sz="1800" dirty="0"/>
          </a:p>
          <a:p>
            <a:pPr lvl="1"/>
            <a:endParaRPr lang="en-US" sz="1800" dirty="0"/>
          </a:p>
        </p:txBody>
      </p:sp>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Installation of Absorbers in the LINAC Tunnel</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7F20BF8B-9B45-4C73-A5CB-8E6E370DBA03}" type="datetime1">
              <a:rPr lang="en-US" smtClean="0"/>
              <a:t>5/18/2021</a:t>
            </a:fld>
            <a:endParaRPr lang="en-US" dirty="0"/>
          </a:p>
        </p:txBody>
      </p:sp>
      <p:pic>
        <p:nvPicPr>
          <p:cNvPr id="2" name="Picture 1">
            <a:extLst>
              <a:ext uri="{FF2B5EF4-FFF2-40B4-BE49-F238E27FC236}">
                <a16:creationId xmlns:a16="http://schemas.microsoft.com/office/drawing/2014/main" id="{59CBCDEB-B87A-462B-A17D-D0728D2A5D55}"/>
              </a:ext>
            </a:extLst>
          </p:cNvPr>
          <p:cNvPicPr>
            <a:picLocks noChangeAspect="1"/>
          </p:cNvPicPr>
          <p:nvPr/>
        </p:nvPicPr>
        <p:blipFill>
          <a:blip r:embed="rId2"/>
          <a:stretch>
            <a:fillRect/>
          </a:stretch>
        </p:blipFill>
        <p:spPr>
          <a:xfrm>
            <a:off x="4435458" y="1749830"/>
            <a:ext cx="4410075" cy="4010025"/>
          </a:xfrm>
          <a:prstGeom prst="rect">
            <a:avLst/>
          </a:prstGeom>
        </p:spPr>
      </p:pic>
      <p:sp>
        <p:nvSpPr>
          <p:cNvPr id="16" name="TextBox 15">
            <a:extLst>
              <a:ext uri="{FF2B5EF4-FFF2-40B4-BE49-F238E27FC236}">
                <a16:creationId xmlns:a16="http://schemas.microsoft.com/office/drawing/2014/main" id="{4FAF4D1E-54B1-4218-A7A6-AA0F646272C4}"/>
              </a:ext>
            </a:extLst>
          </p:cNvPr>
          <p:cNvSpPr txBox="1"/>
          <p:nvPr/>
        </p:nvSpPr>
        <p:spPr>
          <a:xfrm>
            <a:off x="4148092" y="829508"/>
            <a:ext cx="4924888" cy="830997"/>
          </a:xfrm>
          <a:prstGeom prst="rect">
            <a:avLst/>
          </a:prstGeom>
          <a:noFill/>
        </p:spPr>
        <p:txBody>
          <a:bodyPr wrap="square" rtlCol="0">
            <a:spAutoFit/>
          </a:bodyPr>
          <a:lstStyle/>
          <a:p>
            <a:pPr algn="ctr"/>
            <a:r>
              <a:rPr lang="en-US" b="1" dirty="0"/>
              <a:t>Absorber Assembly at the 177 MeV Location</a:t>
            </a:r>
          </a:p>
        </p:txBody>
      </p:sp>
      <p:sp>
        <p:nvSpPr>
          <p:cNvPr id="7" name="Slide Number Placeholder 6">
            <a:extLst>
              <a:ext uri="{FF2B5EF4-FFF2-40B4-BE49-F238E27FC236}">
                <a16:creationId xmlns:a16="http://schemas.microsoft.com/office/drawing/2014/main" id="{387A65AA-48A6-462A-9897-6776EC74FBDB}"/>
              </a:ext>
            </a:extLst>
          </p:cNvPr>
          <p:cNvSpPr>
            <a:spLocks noGrp="1"/>
          </p:cNvSpPr>
          <p:nvPr>
            <p:ph type="sldNum" sz="quarter" idx="4"/>
          </p:nvPr>
        </p:nvSpPr>
        <p:spPr/>
        <p:txBody>
          <a:bodyPr/>
          <a:lstStyle/>
          <a:p>
            <a:pPr>
              <a:defRPr/>
            </a:pPr>
            <a:fld id="{148C009B-CB69-E04A-B9B3-34B26D69E9CF}" type="slidenum">
              <a:rPr lang="en-US" smtClean="0"/>
              <a:pPr>
                <a:defRPr/>
              </a:pPr>
              <a:t>86</a:t>
            </a:fld>
            <a:endParaRPr lang="en-US" dirty="0"/>
          </a:p>
        </p:txBody>
      </p:sp>
      <p:sp>
        <p:nvSpPr>
          <p:cNvPr id="8" name="TextBox 7">
            <a:extLst>
              <a:ext uri="{FF2B5EF4-FFF2-40B4-BE49-F238E27FC236}">
                <a16:creationId xmlns:a16="http://schemas.microsoft.com/office/drawing/2014/main" id="{59E3DD32-6484-4412-97A0-907B1B97B90C}"/>
              </a:ext>
            </a:extLst>
          </p:cNvPr>
          <p:cNvSpPr txBox="1"/>
          <p:nvPr/>
        </p:nvSpPr>
        <p:spPr>
          <a:xfrm>
            <a:off x="5370990" y="5797659"/>
            <a:ext cx="1402672" cy="461665"/>
          </a:xfrm>
          <a:prstGeom prst="rect">
            <a:avLst/>
          </a:prstGeom>
          <a:noFill/>
        </p:spPr>
        <p:txBody>
          <a:bodyPr wrap="square" rtlCol="0">
            <a:spAutoFit/>
          </a:bodyPr>
          <a:lstStyle/>
          <a:p>
            <a:r>
              <a:rPr lang="en-US" b="1" dirty="0">
                <a:solidFill>
                  <a:srgbClr val="FF0000"/>
                </a:solidFill>
              </a:rPr>
              <a:t>Backup</a:t>
            </a:r>
          </a:p>
        </p:txBody>
      </p:sp>
    </p:spTree>
    <p:extLst>
      <p:ext uri="{BB962C8B-B14F-4D97-AF65-F5344CB8AC3E}">
        <p14:creationId xmlns:p14="http://schemas.microsoft.com/office/powerpoint/2010/main" val="2931659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63A097-BA88-4DEE-8819-12D7577194C6}"/>
              </a:ext>
            </a:extLst>
          </p:cNvPr>
          <p:cNvPicPr>
            <a:picLocks noChangeAspect="1"/>
          </p:cNvPicPr>
          <p:nvPr/>
        </p:nvPicPr>
        <p:blipFill>
          <a:blip r:embed="rId2"/>
          <a:stretch>
            <a:fillRect/>
          </a:stretch>
        </p:blipFill>
        <p:spPr>
          <a:xfrm>
            <a:off x="160106" y="825115"/>
            <a:ext cx="4225463" cy="2650257"/>
          </a:xfrm>
          <a:prstGeom prst="rect">
            <a:avLst/>
          </a:prstGeom>
        </p:spPr>
      </p:pic>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Bolts Design </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5EC7466D-DF12-4709-83C8-871E71DF65C0}" type="datetime1">
              <a:rPr lang="en-US" smtClean="0"/>
              <a:t>5/18/2021</a:t>
            </a:fld>
            <a:endParaRPr lang="en-US" dirty="0"/>
          </a:p>
        </p:txBody>
      </p:sp>
      <p:pic>
        <p:nvPicPr>
          <p:cNvPr id="13" name="Picture 12">
            <a:extLst>
              <a:ext uri="{FF2B5EF4-FFF2-40B4-BE49-F238E27FC236}">
                <a16:creationId xmlns:a16="http://schemas.microsoft.com/office/drawing/2014/main" id="{95DE330D-744F-4331-A357-3C01814C0AFC}"/>
              </a:ext>
            </a:extLst>
          </p:cNvPr>
          <p:cNvPicPr>
            <a:picLocks noChangeAspect="1"/>
          </p:cNvPicPr>
          <p:nvPr/>
        </p:nvPicPr>
        <p:blipFill>
          <a:blip r:embed="rId3"/>
          <a:stretch>
            <a:fillRect/>
          </a:stretch>
        </p:blipFill>
        <p:spPr>
          <a:xfrm>
            <a:off x="4689937" y="825115"/>
            <a:ext cx="4225463" cy="2689980"/>
          </a:xfrm>
          <a:prstGeom prst="rect">
            <a:avLst/>
          </a:prstGeom>
        </p:spPr>
      </p:pic>
      <p:sp>
        <p:nvSpPr>
          <p:cNvPr id="14" name="Content Placeholder 8">
            <a:extLst>
              <a:ext uri="{FF2B5EF4-FFF2-40B4-BE49-F238E27FC236}">
                <a16:creationId xmlns:a16="http://schemas.microsoft.com/office/drawing/2014/main" id="{685744C3-CBA8-4DF6-81C7-9E0B7DC8D6B7}"/>
              </a:ext>
            </a:extLst>
          </p:cNvPr>
          <p:cNvSpPr>
            <a:spLocks noGrp="1"/>
          </p:cNvSpPr>
          <p:nvPr>
            <p:ph idx="1"/>
          </p:nvPr>
        </p:nvSpPr>
        <p:spPr>
          <a:xfrm>
            <a:off x="177861" y="3515095"/>
            <a:ext cx="8675703" cy="2779173"/>
          </a:xfrm>
        </p:spPr>
        <p:txBody>
          <a:bodyPr/>
          <a:lstStyle/>
          <a:p>
            <a:pPr>
              <a:buFont typeface="Arial" panose="020B0604020202020204" pitchFamily="34" charset="0"/>
              <a:buChar char="•"/>
            </a:pPr>
            <a:r>
              <a:rPr lang="en-US" sz="2000" dirty="0"/>
              <a:t>The plots show the shear stress on the face of the Aluminum block. As an estimation, it was assumed that the bolts would need to withstand the shear forces due to the differential thermal contraction. </a:t>
            </a:r>
          </a:p>
          <a:p>
            <a:pPr>
              <a:buFont typeface="Arial" panose="020B0604020202020204" pitchFamily="34" charset="0"/>
              <a:buChar char="•"/>
            </a:pPr>
            <a:r>
              <a:rPr lang="en-US" sz="2000" dirty="0"/>
              <a:t>It can be seen from the plots that most of the faces see about 1 MPa of shear stress with some small regions going beyond, but all within 5 MPa. There are stress concentrations at the tip but there will be no bolts installed there.</a:t>
            </a:r>
          </a:p>
          <a:p>
            <a:pPr>
              <a:buFont typeface="Arial" panose="020B0604020202020204" pitchFamily="34" charset="0"/>
              <a:buChar char="•"/>
            </a:pPr>
            <a:r>
              <a:rPr lang="en-US" sz="2000" dirty="0"/>
              <a:t>The shear forces from this plot can be estimated to be between (0.98 MN to 4.9 MN)</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F12B73E-4F93-42C0-9AF3-6EE00BE8E6B5}"/>
              </a:ext>
            </a:extLst>
          </p:cNvPr>
          <p:cNvSpPr>
            <a:spLocks noGrp="1"/>
          </p:cNvSpPr>
          <p:nvPr>
            <p:ph type="sldNum" sz="quarter" idx="4"/>
          </p:nvPr>
        </p:nvSpPr>
        <p:spPr/>
        <p:txBody>
          <a:bodyPr/>
          <a:lstStyle/>
          <a:p>
            <a:pPr>
              <a:defRPr/>
            </a:pPr>
            <a:fld id="{148C009B-CB69-E04A-B9B3-34B26D69E9CF}" type="slidenum">
              <a:rPr lang="en-US" smtClean="0"/>
              <a:pPr>
                <a:defRPr/>
              </a:pPr>
              <a:t>87</a:t>
            </a:fld>
            <a:endParaRPr lang="en-US" dirty="0"/>
          </a:p>
        </p:txBody>
      </p:sp>
    </p:spTree>
    <p:extLst>
      <p:ext uri="{BB962C8B-B14F-4D97-AF65-F5344CB8AC3E}">
        <p14:creationId xmlns:p14="http://schemas.microsoft.com/office/powerpoint/2010/main" val="25429162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Bolts Design (contd.)</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5DFF5DD1-8AA2-4CC0-9483-D5D8AB890057}" type="datetime1">
              <a:rPr lang="en-US" smtClean="0"/>
              <a:t>5/18/2021</a:t>
            </a:fld>
            <a:endParaRPr lang="en-US" dirty="0"/>
          </a:p>
        </p:txBody>
      </p:sp>
      <p:sp>
        <p:nvSpPr>
          <p:cNvPr id="14" name="Content Placeholder 8">
            <a:extLst>
              <a:ext uri="{FF2B5EF4-FFF2-40B4-BE49-F238E27FC236}">
                <a16:creationId xmlns:a16="http://schemas.microsoft.com/office/drawing/2014/main" id="{685744C3-CBA8-4DF6-81C7-9E0B7DC8D6B7}"/>
              </a:ext>
            </a:extLst>
          </p:cNvPr>
          <p:cNvSpPr>
            <a:spLocks noGrp="1"/>
          </p:cNvSpPr>
          <p:nvPr>
            <p:ph idx="1"/>
          </p:nvPr>
        </p:nvSpPr>
        <p:spPr>
          <a:xfrm>
            <a:off x="166765" y="861134"/>
            <a:ext cx="8686800" cy="5308847"/>
          </a:xfrm>
        </p:spPr>
        <p:txBody>
          <a:bodyPr/>
          <a:lstStyle/>
          <a:p>
            <a:pPr>
              <a:buFont typeface="Arial" panose="020B0604020202020204" pitchFamily="34" charset="0"/>
              <a:buChar char="•"/>
            </a:pPr>
            <a:r>
              <a:rPr lang="en-US" sz="2000" dirty="0"/>
              <a:t>The shear strength of the bolts were estimated using the formula shown below from the AISC Structural Stainless Steel – Steel Design Guide.</a:t>
            </a:r>
          </a:p>
          <a:p>
            <a:pPr marL="0" indent="0">
              <a:buNone/>
            </a:pPr>
            <a:r>
              <a:rPr lang="en-US" sz="2000" dirty="0"/>
              <a:t> </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r>
              <a:rPr lang="en-US" sz="2000" dirty="0"/>
              <a:t>Using 1 inch bolt diameter in shear with threads excluded the nominal shear stress is 0.55 * Fu = 275 MPa, where Fu = 500 MPa from the AISC steel guide (choosing the weakest Fu), we get, Rn = (4.9E6 * pi * d^2)/4 = 0.14 MN.</a:t>
            </a:r>
          </a:p>
          <a:p>
            <a:pPr>
              <a:buFont typeface="Arial" panose="020B0604020202020204" pitchFamily="34" charset="0"/>
              <a:buChar char="•"/>
            </a:pPr>
            <a:r>
              <a:rPr lang="en-US" sz="2000" dirty="0"/>
              <a:t>Considering 50 bolts and 0.75 (LRFD), we get 7 MN for this joint, which is a conservative estimate.</a:t>
            </a:r>
          </a:p>
        </p:txBody>
      </p:sp>
      <p:pic>
        <p:nvPicPr>
          <p:cNvPr id="2" name="Picture 1">
            <a:extLst>
              <a:ext uri="{FF2B5EF4-FFF2-40B4-BE49-F238E27FC236}">
                <a16:creationId xmlns:a16="http://schemas.microsoft.com/office/drawing/2014/main" id="{428AA289-0C58-40F2-AE4B-AEFF7E3F00B1}"/>
              </a:ext>
            </a:extLst>
          </p:cNvPr>
          <p:cNvPicPr>
            <a:picLocks noChangeAspect="1"/>
          </p:cNvPicPr>
          <p:nvPr/>
        </p:nvPicPr>
        <p:blipFill>
          <a:blip r:embed="rId2"/>
          <a:stretch>
            <a:fillRect/>
          </a:stretch>
        </p:blipFill>
        <p:spPr>
          <a:xfrm>
            <a:off x="2232506" y="1450609"/>
            <a:ext cx="3886690" cy="2633119"/>
          </a:xfrm>
          <a:prstGeom prst="rect">
            <a:avLst/>
          </a:prstGeom>
        </p:spPr>
      </p:pic>
      <p:sp>
        <p:nvSpPr>
          <p:cNvPr id="7" name="Slide Number Placeholder 6">
            <a:extLst>
              <a:ext uri="{FF2B5EF4-FFF2-40B4-BE49-F238E27FC236}">
                <a16:creationId xmlns:a16="http://schemas.microsoft.com/office/drawing/2014/main" id="{C2F3B488-CD58-4737-AC96-02B452F3E7BB}"/>
              </a:ext>
            </a:extLst>
          </p:cNvPr>
          <p:cNvSpPr>
            <a:spLocks noGrp="1"/>
          </p:cNvSpPr>
          <p:nvPr>
            <p:ph type="sldNum" sz="quarter" idx="4"/>
          </p:nvPr>
        </p:nvSpPr>
        <p:spPr/>
        <p:txBody>
          <a:bodyPr/>
          <a:lstStyle/>
          <a:p>
            <a:pPr>
              <a:defRPr/>
            </a:pPr>
            <a:fld id="{148C009B-CB69-E04A-B9B3-34B26D69E9CF}" type="slidenum">
              <a:rPr lang="en-US" smtClean="0"/>
              <a:pPr>
                <a:defRPr/>
              </a:pPr>
              <a:t>88</a:t>
            </a:fld>
            <a:endParaRPr lang="en-US" dirty="0"/>
          </a:p>
        </p:txBody>
      </p:sp>
    </p:spTree>
    <p:extLst>
      <p:ext uri="{BB962C8B-B14F-4D97-AF65-F5344CB8AC3E}">
        <p14:creationId xmlns:p14="http://schemas.microsoft.com/office/powerpoint/2010/main" val="2101715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AF8D0-6D63-407B-BA43-3D910A0F878B}"/>
              </a:ext>
            </a:extLst>
          </p:cNvPr>
          <p:cNvSpPr>
            <a:spLocks noGrp="1"/>
          </p:cNvSpPr>
          <p:nvPr>
            <p:ph type="title"/>
          </p:nvPr>
        </p:nvSpPr>
        <p:spPr/>
        <p:txBody>
          <a:bodyPr/>
          <a:lstStyle/>
          <a:p>
            <a:pPr algn="ctr"/>
            <a:r>
              <a:rPr lang="en-US" dirty="0"/>
              <a:t>Air flow Bounding Calculations</a:t>
            </a:r>
          </a:p>
        </p:txBody>
      </p:sp>
      <p:sp>
        <p:nvSpPr>
          <p:cNvPr id="4" name="Date Placeholder 3">
            <a:extLst>
              <a:ext uri="{FF2B5EF4-FFF2-40B4-BE49-F238E27FC236}">
                <a16:creationId xmlns:a16="http://schemas.microsoft.com/office/drawing/2014/main" id="{EB3B8D67-5083-4695-99D3-70FA5A1E7C4E}"/>
              </a:ext>
            </a:extLst>
          </p:cNvPr>
          <p:cNvSpPr>
            <a:spLocks noGrp="1"/>
          </p:cNvSpPr>
          <p:nvPr>
            <p:ph type="dt" sz="half" idx="2"/>
          </p:nvPr>
        </p:nvSpPr>
        <p:spPr/>
        <p:txBody>
          <a:bodyPr/>
          <a:lstStyle/>
          <a:p>
            <a:pPr>
              <a:defRPr/>
            </a:pPr>
            <a:fld id="{5DFF5DD1-8AA2-4CC0-9483-D5D8AB890057}" type="datetime1">
              <a:rPr lang="en-US" smtClean="0"/>
              <a:t>5/18/2021</a:t>
            </a:fld>
            <a:endParaRPr lang="en-US" dirty="0"/>
          </a:p>
        </p:txBody>
      </p:sp>
      <p:graphicFrame>
        <p:nvGraphicFramePr>
          <p:cNvPr id="5" name="Content Placeholder 4">
            <a:extLst>
              <a:ext uri="{FF2B5EF4-FFF2-40B4-BE49-F238E27FC236}">
                <a16:creationId xmlns:a16="http://schemas.microsoft.com/office/drawing/2014/main" id="{6191A78E-5DCB-44A6-A482-4B4FBAB33DE6}"/>
              </a:ext>
            </a:extLst>
          </p:cNvPr>
          <p:cNvGraphicFramePr>
            <a:graphicFrameLocks noGrp="1"/>
          </p:cNvGraphicFramePr>
          <p:nvPr>
            <p:ph idx="1"/>
            <p:extLst>
              <p:ext uri="{D42A27DB-BD31-4B8C-83A1-F6EECF244321}">
                <p14:modId xmlns:p14="http://schemas.microsoft.com/office/powerpoint/2010/main" val="1082440628"/>
              </p:ext>
            </p:extLst>
          </p:nvPr>
        </p:nvGraphicFramePr>
        <p:xfrm>
          <a:off x="1412195" y="1310305"/>
          <a:ext cx="5971381" cy="4042928"/>
        </p:xfrm>
        <a:graphic>
          <a:graphicData uri="http://schemas.openxmlformats.org/drawingml/2006/table">
            <a:tbl>
              <a:tblPr>
                <a:tableStyleId>{5940675A-B579-460E-94D1-54222C63F5DA}</a:tableStyleId>
              </a:tblPr>
              <a:tblGrid>
                <a:gridCol w="2233882">
                  <a:extLst>
                    <a:ext uri="{9D8B030D-6E8A-4147-A177-3AD203B41FA5}">
                      <a16:colId xmlns:a16="http://schemas.microsoft.com/office/drawing/2014/main" val="886359574"/>
                    </a:ext>
                  </a:extLst>
                </a:gridCol>
                <a:gridCol w="1411549">
                  <a:extLst>
                    <a:ext uri="{9D8B030D-6E8A-4147-A177-3AD203B41FA5}">
                      <a16:colId xmlns:a16="http://schemas.microsoft.com/office/drawing/2014/main" val="95431183"/>
                    </a:ext>
                  </a:extLst>
                </a:gridCol>
                <a:gridCol w="2325950">
                  <a:extLst>
                    <a:ext uri="{9D8B030D-6E8A-4147-A177-3AD203B41FA5}">
                      <a16:colId xmlns:a16="http://schemas.microsoft.com/office/drawing/2014/main" val="2542808750"/>
                    </a:ext>
                  </a:extLst>
                </a:gridCol>
              </a:tblGrid>
              <a:tr h="505366">
                <a:tc>
                  <a:txBody>
                    <a:bodyPr/>
                    <a:lstStyle/>
                    <a:p>
                      <a:pPr algn="ctr" fontAlgn="b"/>
                      <a:r>
                        <a:rPr lang="en-US" sz="2200" b="1" u="none" strike="noStrike" dirty="0">
                          <a:effectLst/>
                        </a:rPr>
                        <a:t>Variable </a:t>
                      </a:r>
                      <a:endParaRPr lang="en-US" sz="2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200" b="1" u="none" strike="noStrike" dirty="0">
                          <a:effectLst/>
                        </a:rPr>
                        <a:t>Value</a:t>
                      </a:r>
                      <a:endParaRPr lang="en-US" sz="2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200" b="1" u="none" strike="noStrike" dirty="0">
                          <a:effectLst/>
                        </a:rPr>
                        <a:t>Units</a:t>
                      </a:r>
                      <a:endParaRPr lang="en-US" sz="2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79891214"/>
                  </a:ext>
                </a:extLst>
              </a:tr>
              <a:tr h="505366">
                <a:tc>
                  <a:txBody>
                    <a:bodyPr/>
                    <a:lstStyle/>
                    <a:p>
                      <a:pPr algn="l" fontAlgn="t"/>
                      <a:r>
                        <a:rPr lang="en-US" sz="2000" u="none" strike="noStrike">
                          <a:effectLst/>
                        </a:rPr>
                        <a:t>Heat Load </a:t>
                      </a:r>
                      <a:endParaRPr lang="en-US" sz="2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1200</a:t>
                      </a:r>
                      <a:endParaRPr lang="en-US" sz="20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watts</a:t>
                      </a:r>
                      <a:endParaRPr lang="en-US" sz="20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3010132998"/>
                  </a:ext>
                </a:extLst>
              </a:tr>
              <a:tr h="505366">
                <a:tc>
                  <a:txBody>
                    <a:bodyPr/>
                    <a:lstStyle/>
                    <a:p>
                      <a:pPr algn="l" fontAlgn="t"/>
                      <a:r>
                        <a:rPr lang="en-US" sz="2000" u="none" strike="noStrike">
                          <a:effectLst/>
                        </a:rPr>
                        <a:t>Specific Heat of Air</a:t>
                      </a:r>
                      <a:endParaRPr lang="en-US" sz="2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1006</a:t>
                      </a:r>
                      <a:endParaRPr lang="en-US" sz="20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J/kg-K</a:t>
                      </a:r>
                      <a:endParaRPr lang="en-US" sz="20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3559049552"/>
                  </a:ext>
                </a:extLst>
              </a:tr>
              <a:tr h="505366">
                <a:tc>
                  <a:txBody>
                    <a:bodyPr/>
                    <a:lstStyle/>
                    <a:p>
                      <a:pPr algn="l" fontAlgn="t"/>
                      <a:r>
                        <a:rPr lang="en-US" sz="2000" u="none" strike="noStrike">
                          <a:effectLst/>
                        </a:rPr>
                        <a:t>Density of Air</a:t>
                      </a:r>
                      <a:endParaRPr lang="en-US" sz="2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1.2041</a:t>
                      </a:r>
                      <a:endParaRPr lang="en-US" sz="20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kg/m^3</a:t>
                      </a:r>
                      <a:endParaRPr lang="en-US" sz="20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2286256834"/>
                  </a:ext>
                </a:extLst>
              </a:tr>
              <a:tr h="1010732">
                <a:tc>
                  <a:txBody>
                    <a:bodyPr/>
                    <a:lstStyle/>
                    <a:p>
                      <a:pPr algn="l" fontAlgn="t"/>
                      <a:r>
                        <a:rPr lang="en-US" sz="2000" u="none" strike="noStrike">
                          <a:effectLst/>
                        </a:rPr>
                        <a:t>deltaT between inlet and outlet</a:t>
                      </a:r>
                      <a:endParaRPr lang="en-US" sz="2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5</a:t>
                      </a:r>
                      <a:endParaRPr lang="en-US" sz="20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C</a:t>
                      </a:r>
                      <a:endParaRPr lang="en-US" sz="20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2520861732"/>
                  </a:ext>
                </a:extLst>
              </a:tr>
              <a:tr h="505366">
                <a:tc>
                  <a:txBody>
                    <a:bodyPr/>
                    <a:lstStyle/>
                    <a:p>
                      <a:pPr algn="l" fontAlgn="t"/>
                      <a:r>
                        <a:rPr lang="en-US" sz="2000" u="none" strike="noStrike">
                          <a:effectLst/>
                        </a:rPr>
                        <a:t>Volumetric Flow rate</a:t>
                      </a:r>
                      <a:endParaRPr lang="en-US" sz="2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0.198</a:t>
                      </a:r>
                      <a:endParaRPr lang="en-US" sz="20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m^3/sec</a:t>
                      </a:r>
                      <a:endParaRPr lang="en-US" sz="20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103387243"/>
                  </a:ext>
                </a:extLst>
              </a:tr>
              <a:tr h="505366">
                <a:tc>
                  <a:txBody>
                    <a:bodyPr/>
                    <a:lstStyle/>
                    <a:p>
                      <a:pPr algn="l" fontAlgn="t"/>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419.8</a:t>
                      </a:r>
                      <a:endParaRPr lang="en-US" sz="2000" b="1"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r>
                        <a:rPr lang="en-US" sz="2000" u="none" strike="noStrike" dirty="0">
                          <a:effectLst/>
                        </a:rPr>
                        <a:t>cfm</a:t>
                      </a:r>
                      <a:endParaRPr lang="en-US" sz="2000" b="1"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2641647273"/>
                  </a:ext>
                </a:extLst>
              </a:tr>
            </a:tbl>
          </a:graphicData>
        </a:graphic>
      </p:graphicFrame>
      <p:sp>
        <p:nvSpPr>
          <p:cNvPr id="7" name="Slide Number Placeholder 6">
            <a:extLst>
              <a:ext uri="{FF2B5EF4-FFF2-40B4-BE49-F238E27FC236}">
                <a16:creationId xmlns:a16="http://schemas.microsoft.com/office/drawing/2014/main" id="{C2F3B488-CD58-4737-AC96-02B452F3E7BB}"/>
              </a:ext>
            </a:extLst>
          </p:cNvPr>
          <p:cNvSpPr>
            <a:spLocks noGrp="1"/>
          </p:cNvSpPr>
          <p:nvPr>
            <p:ph type="sldNum" sz="quarter" idx="4"/>
          </p:nvPr>
        </p:nvSpPr>
        <p:spPr/>
        <p:txBody>
          <a:bodyPr/>
          <a:lstStyle/>
          <a:p>
            <a:pPr>
              <a:defRPr/>
            </a:pPr>
            <a:fld id="{148C009B-CB69-E04A-B9B3-34B26D69E9CF}" type="slidenum">
              <a:rPr lang="en-US" smtClean="0"/>
              <a:pPr>
                <a:defRPr/>
              </a:pPr>
              <a:t>89</a:t>
            </a:fld>
            <a:endParaRPr lang="en-US" dirty="0"/>
          </a:p>
        </p:txBody>
      </p:sp>
      <p:sp>
        <p:nvSpPr>
          <p:cNvPr id="6" name="TextBox 5">
            <a:extLst>
              <a:ext uri="{FF2B5EF4-FFF2-40B4-BE49-F238E27FC236}">
                <a16:creationId xmlns:a16="http://schemas.microsoft.com/office/drawing/2014/main" id="{5576E846-354A-4E6A-BDBE-71A08821CD5F}"/>
              </a:ext>
            </a:extLst>
          </p:cNvPr>
          <p:cNvSpPr txBox="1"/>
          <p:nvPr/>
        </p:nvSpPr>
        <p:spPr>
          <a:xfrm>
            <a:off x="2039260" y="5610687"/>
            <a:ext cx="7965874"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t>Anticipate actual fan of size ~ 100 – 200 cfm</a:t>
            </a:r>
          </a:p>
        </p:txBody>
      </p:sp>
    </p:spTree>
    <p:extLst>
      <p:ext uri="{BB962C8B-B14F-4D97-AF65-F5344CB8AC3E}">
        <p14:creationId xmlns:p14="http://schemas.microsoft.com/office/powerpoint/2010/main" val="3555220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0E8DC-39DF-4926-8517-0B2DFA91FEB5}"/>
              </a:ext>
            </a:extLst>
          </p:cNvPr>
          <p:cNvSpPr>
            <a:spLocks noGrp="1"/>
          </p:cNvSpPr>
          <p:nvPr>
            <p:ph idx="1"/>
          </p:nvPr>
        </p:nvSpPr>
        <p:spPr>
          <a:xfrm>
            <a:off x="228600" y="870012"/>
            <a:ext cx="8672513" cy="5442011"/>
          </a:xfrm>
        </p:spPr>
        <p:txBody>
          <a:bodyPr/>
          <a:lstStyle/>
          <a:p>
            <a:pPr marL="0" indent="0">
              <a:buNone/>
            </a:pPr>
            <a:r>
              <a:rPr lang="en-US" sz="2000" dirty="0"/>
              <a:t>The following are the criteria used for the design of the absorber</a:t>
            </a:r>
          </a:p>
          <a:p>
            <a:pPr marL="0" indent="0">
              <a:buNone/>
            </a:pPr>
            <a:endParaRPr lang="en-US" sz="2000" dirty="0"/>
          </a:p>
          <a:p>
            <a:r>
              <a:rPr lang="en-US" sz="2000" dirty="0"/>
              <a:t>The absorber shall satisfy the requirements of absorbing the beam as stated in the TRS (Technical Requirements Specification)</a:t>
            </a:r>
          </a:p>
          <a:p>
            <a:endParaRPr lang="en-US" sz="2000" dirty="0"/>
          </a:p>
          <a:p>
            <a:r>
              <a:rPr lang="en-US" sz="2000" dirty="0"/>
              <a:t>Shall be designed to have provisions to efficiently remove the heat load from the beam energy deposition</a:t>
            </a:r>
          </a:p>
          <a:p>
            <a:endParaRPr lang="en-US" sz="2000" dirty="0"/>
          </a:p>
          <a:p>
            <a:r>
              <a:rPr lang="en-US" sz="2000" dirty="0"/>
              <a:t>Shall be designed to have adequate shielding to limit the residual radiation levels to ALARA</a:t>
            </a:r>
          </a:p>
          <a:p>
            <a:endParaRPr lang="en-US" sz="2000" dirty="0"/>
          </a:p>
          <a:p>
            <a:r>
              <a:rPr lang="en-US" sz="2000" dirty="0"/>
              <a:t>The core material’s temperature shall be below its oxidation levels</a:t>
            </a:r>
          </a:p>
          <a:p>
            <a:endParaRPr lang="en-US" sz="2000" dirty="0"/>
          </a:p>
          <a:p>
            <a:endParaRPr lang="en-US" sz="2000" dirty="0"/>
          </a:p>
          <a:p>
            <a:endParaRPr lang="en-US" sz="2000" dirty="0"/>
          </a:p>
          <a:p>
            <a:endParaRPr lang="en-US" dirty="0"/>
          </a:p>
          <a:p>
            <a:pPr lvl="1"/>
            <a:endParaRPr lang="en-US" dirty="0"/>
          </a:p>
        </p:txBody>
      </p:sp>
      <p:sp>
        <p:nvSpPr>
          <p:cNvPr id="7" name="Title 6"/>
          <p:cNvSpPr>
            <a:spLocks noGrp="1"/>
          </p:cNvSpPr>
          <p:nvPr>
            <p:ph type="title"/>
          </p:nvPr>
        </p:nvSpPr>
        <p:spPr/>
        <p:txBody>
          <a:bodyPr/>
          <a:lstStyle/>
          <a:p>
            <a:pPr algn="ctr"/>
            <a:r>
              <a:rPr lang="en-US" dirty="0"/>
              <a:t>Design Criteria</a:t>
            </a:r>
          </a:p>
        </p:txBody>
      </p:sp>
      <p:sp>
        <p:nvSpPr>
          <p:cNvPr id="2" name="Date Placeholder 1">
            <a:extLst>
              <a:ext uri="{FF2B5EF4-FFF2-40B4-BE49-F238E27FC236}">
                <a16:creationId xmlns:a16="http://schemas.microsoft.com/office/drawing/2014/main" id="{5354C8AF-8D0A-474B-B152-00559539EA9C}"/>
              </a:ext>
            </a:extLst>
          </p:cNvPr>
          <p:cNvSpPr>
            <a:spLocks noGrp="1"/>
          </p:cNvSpPr>
          <p:nvPr>
            <p:ph type="dt" sz="half" idx="2"/>
          </p:nvPr>
        </p:nvSpPr>
        <p:spPr/>
        <p:txBody>
          <a:bodyPr/>
          <a:lstStyle/>
          <a:p>
            <a:pPr>
              <a:defRPr/>
            </a:pPr>
            <a:fld id="{FF6D5952-9D5B-4536-9BCB-B17B11737EEF}" type="datetime1">
              <a:rPr lang="en-US" smtClean="0"/>
              <a:t>5/18/2021</a:t>
            </a:fld>
            <a:endParaRPr lang="en-US" dirty="0"/>
          </a:p>
        </p:txBody>
      </p:sp>
      <p:sp>
        <p:nvSpPr>
          <p:cNvPr id="4" name="Slide Number Placeholder 3">
            <a:extLst>
              <a:ext uri="{FF2B5EF4-FFF2-40B4-BE49-F238E27FC236}">
                <a16:creationId xmlns:a16="http://schemas.microsoft.com/office/drawing/2014/main" id="{12FE1E89-A61B-4E41-8054-7C7896B4345F}"/>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37290215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81BD952-0D7E-4E67-BDE9-65D2199AD29A}"/>
              </a:ext>
            </a:extLst>
          </p:cNvPr>
          <p:cNvGraphicFramePr>
            <a:graphicFrameLocks noGrp="1"/>
          </p:cNvGraphicFramePr>
          <p:nvPr>
            <p:ph idx="1"/>
            <p:extLst>
              <p:ext uri="{D42A27DB-BD31-4B8C-83A1-F6EECF244321}">
                <p14:modId xmlns:p14="http://schemas.microsoft.com/office/powerpoint/2010/main" val="4199892250"/>
              </p:ext>
            </p:extLst>
          </p:nvPr>
        </p:nvGraphicFramePr>
        <p:xfrm>
          <a:off x="1338308" y="928196"/>
          <a:ext cx="5956300" cy="2743200"/>
        </p:xfrm>
        <a:graphic>
          <a:graphicData uri="http://schemas.openxmlformats.org/drawingml/2006/table">
            <a:tbl>
              <a:tblPr/>
              <a:tblGrid>
                <a:gridCol w="1941970">
                  <a:extLst>
                    <a:ext uri="{9D8B030D-6E8A-4147-A177-3AD203B41FA5}">
                      <a16:colId xmlns:a16="http://schemas.microsoft.com/office/drawing/2014/main" val="3828661609"/>
                    </a:ext>
                  </a:extLst>
                </a:gridCol>
                <a:gridCol w="1817129">
                  <a:extLst>
                    <a:ext uri="{9D8B030D-6E8A-4147-A177-3AD203B41FA5}">
                      <a16:colId xmlns:a16="http://schemas.microsoft.com/office/drawing/2014/main" val="123789883"/>
                    </a:ext>
                  </a:extLst>
                </a:gridCol>
                <a:gridCol w="1090278">
                  <a:extLst>
                    <a:ext uri="{9D8B030D-6E8A-4147-A177-3AD203B41FA5}">
                      <a16:colId xmlns:a16="http://schemas.microsoft.com/office/drawing/2014/main" val="1849081504"/>
                    </a:ext>
                  </a:extLst>
                </a:gridCol>
                <a:gridCol w="1106923">
                  <a:extLst>
                    <a:ext uri="{9D8B030D-6E8A-4147-A177-3AD203B41FA5}">
                      <a16:colId xmlns:a16="http://schemas.microsoft.com/office/drawing/2014/main" val="2278141649"/>
                    </a:ext>
                  </a:extLst>
                </a:gridCol>
              </a:tblGrid>
              <a:tr h="182880">
                <a:tc gridSpan="4">
                  <a:txBody>
                    <a:bodyPr/>
                    <a:lstStyle/>
                    <a:p>
                      <a:pPr algn="ctr" fontAlgn="b"/>
                      <a:r>
                        <a:rPr lang="en-US" sz="1100" b="1" i="0" u="none" strike="noStrike">
                          <a:solidFill>
                            <a:srgbClr val="000000"/>
                          </a:solidFill>
                          <a:effectLst/>
                          <a:latin typeface="Calibri" panose="020F0502020204030204" pitchFamily="34" charset="0"/>
                        </a:rPr>
                        <a:t>Shrink Fit Calculations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6123866"/>
                  </a:ext>
                </a:extLst>
              </a:tr>
              <a:tr h="182880">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594521121"/>
                  </a:ext>
                </a:extLst>
              </a:tr>
              <a:tr h="182880">
                <a:tc>
                  <a:txBody>
                    <a:bodyPr/>
                    <a:lstStyle/>
                    <a:p>
                      <a:pPr algn="l" fontAlgn="t"/>
                      <a:r>
                        <a:rPr lang="en-US" sz="1100" b="0" i="0" u="none" strike="noStrike">
                          <a:solidFill>
                            <a:srgbClr val="000000"/>
                          </a:solidFill>
                          <a:effectLst/>
                          <a:latin typeface="Calibri" panose="020F0502020204030204" pitchFamily="34" charset="0"/>
                        </a:rPr>
                        <a:t>Graphite Core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Nominal OD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n-US" sz="1100" b="0" i="0" u="none" strike="noStrike">
                          <a:solidFill>
                            <a:srgbClr val="000000"/>
                          </a:solidFill>
                          <a:effectLst/>
                          <a:latin typeface="Calibri" panose="020F0502020204030204" pitchFamily="34" charset="0"/>
                        </a:rPr>
                        <a:t>152.4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mm</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03256822"/>
                  </a:ext>
                </a:extLst>
              </a:tr>
              <a:tr h="182880">
                <a:tc>
                  <a:txBody>
                    <a:bodyPr/>
                    <a:lstStyle/>
                    <a:p>
                      <a:pPr algn="l" fontAlgn="t"/>
                      <a:r>
                        <a:rPr lang="en-US" sz="1100" b="0" i="0" u="none" strike="noStrike">
                          <a:solidFill>
                            <a:srgbClr val="000000"/>
                          </a:solidFill>
                          <a:effectLst/>
                          <a:latin typeface="Calibri" panose="020F0502020204030204" pitchFamily="34" charset="0"/>
                        </a:rPr>
                        <a:t>Aluminum 6061-T6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Nominal Hole Diameter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n-US" sz="1100" b="0" i="0" u="none" strike="noStrike">
                          <a:solidFill>
                            <a:srgbClr val="000000"/>
                          </a:solidFill>
                          <a:effectLst/>
                          <a:latin typeface="Calibri" panose="020F0502020204030204" pitchFamily="34" charset="0"/>
                        </a:rPr>
                        <a:t>152.146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mm</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57703622"/>
                  </a:ext>
                </a:extLst>
              </a:tr>
              <a:tr h="182880">
                <a:tc>
                  <a:txBody>
                    <a:bodyPr/>
                    <a:lstStyle/>
                    <a:p>
                      <a:pPr algn="l" fontAlgn="t"/>
                      <a:r>
                        <a:rPr lang="en-US" sz="1100" b="0" i="0" u="none" strike="noStrike">
                          <a:solidFill>
                            <a:srgbClr val="000000"/>
                          </a:solidFill>
                          <a:effectLst/>
                          <a:latin typeface="Calibri" panose="020F0502020204030204" pitchFamily="34" charset="0"/>
                        </a:rPr>
                        <a:t>Aluminum 6061-T6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alpha at 160 C</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n-US" sz="1100" b="0" i="0" u="none" strike="noStrike">
                          <a:solidFill>
                            <a:srgbClr val="000000"/>
                          </a:solidFill>
                          <a:effectLst/>
                          <a:latin typeface="Calibri" panose="020F0502020204030204" pitchFamily="34" charset="0"/>
                        </a:rPr>
                        <a:t>2.40E-05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per C</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53481417"/>
                  </a:ext>
                </a:extLst>
              </a:tr>
              <a:tr h="182880">
                <a:tc>
                  <a:txBody>
                    <a:bodyPr/>
                    <a:lstStyle/>
                    <a:p>
                      <a:pPr algn="l" fontAlgn="t"/>
                      <a:r>
                        <a:rPr lang="en-US" sz="1100" b="0" i="0" u="none" strike="noStrike">
                          <a:solidFill>
                            <a:srgbClr val="000000"/>
                          </a:solidFill>
                          <a:effectLst/>
                          <a:latin typeface="Calibri" panose="020F0502020204030204" pitchFamily="34" charset="0"/>
                        </a:rPr>
                        <a:t>Ambient Temp</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n-US" sz="1100" b="0" i="0" u="none" strike="noStrike">
                          <a:solidFill>
                            <a:srgbClr val="000000"/>
                          </a:solidFill>
                          <a:effectLst/>
                          <a:latin typeface="Calibri" panose="020F0502020204030204" pitchFamily="34" charset="0"/>
                        </a:rPr>
                        <a:t>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C</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25162879"/>
                  </a:ext>
                </a:extLst>
              </a:tr>
              <a:tr h="182880">
                <a:tc>
                  <a:txBody>
                    <a:bodyPr/>
                    <a:lstStyle/>
                    <a:p>
                      <a:pPr algn="l" fontAlgn="t"/>
                      <a:r>
                        <a:rPr lang="en-US" sz="1100" b="0" i="0" u="none" strike="noStrike">
                          <a:solidFill>
                            <a:srgbClr val="000000"/>
                          </a:solidFill>
                          <a:effectLst/>
                          <a:latin typeface="Calibri" panose="020F0502020204030204" pitchFamily="34" charset="0"/>
                        </a:rPr>
                        <a:t>deltaT</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n-US" sz="1100" b="0" i="0" u="none" strike="noStrike">
                          <a:solidFill>
                            <a:srgbClr val="000000"/>
                          </a:solidFill>
                          <a:effectLst/>
                          <a:latin typeface="Calibri" panose="020F0502020204030204" pitchFamily="34" charset="0"/>
                        </a:rPr>
                        <a:t>130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C</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72918868"/>
                  </a:ext>
                </a:extLst>
              </a:tr>
              <a:tr h="548640">
                <a:tc>
                  <a:txBody>
                    <a:bodyPr/>
                    <a:lstStyle/>
                    <a:p>
                      <a:pPr algn="l" fontAlgn="t"/>
                      <a:r>
                        <a:rPr lang="de-DE" sz="1100" b="0" i="0" u="none" strike="noStrike">
                          <a:solidFill>
                            <a:srgbClr val="000000"/>
                          </a:solidFill>
                          <a:effectLst/>
                          <a:latin typeface="Calibri" panose="020F0502020204030204" pitchFamily="34" charset="0"/>
                        </a:rPr>
                        <a:t>Change in hole diameter for Aluminum Block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change in diameter (deltaD) deltaD = nominal hole dia*alpha*deltaT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n-US" sz="1100" b="0" i="0" u="none" strike="noStrike">
                          <a:solidFill>
                            <a:srgbClr val="000000"/>
                          </a:solidFill>
                          <a:effectLst/>
                          <a:latin typeface="Calibri" panose="020F0502020204030204" pitchFamily="34" charset="0"/>
                        </a:rPr>
                        <a:t>4.75E-01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dirty="0">
                          <a:solidFill>
                            <a:srgbClr val="000000"/>
                          </a:solidFill>
                          <a:effectLst/>
                          <a:latin typeface="Calibri" panose="020F0502020204030204" pitchFamily="34" charset="0"/>
                        </a:rPr>
                        <a:t>mm</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93023911"/>
                  </a:ext>
                </a:extLst>
              </a:tr>
              <a:tr h="182880">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1.87E-02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inch</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81738046"/>
                  </a:ext>
                </a:extLst>
              </a:tr>
              <a:tr h="182880">
                <a:tc>
                  <a:txBody>
                    <a:bodyPr/>
                    <a:lstStyle/>
                    <a:p>
                      <a:pPr algn="l" fontAlgn="t"/>
                      <a:r>
                        <a:rPr lang="en-US" sz="1100" b="0" i="0" u="none" strike="noStrike">
                          <a:solidFill>
                            <a:srgbClr val="000000"/>
                          </a:solidFill>
                          <a:effectLst/>
                          <a:latin typeface="Calibri" panose="020F0502020204030204" pitchFamily="34" charset="0"/>
                        </a:rPr>
                        <a:t>Graphite OD change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alpha at 45 C</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n-US" sz="1100" b="0" i="0" u="none" strike="noStrike">
                          <a:solidFill>
                            <a:srgbClr val="000000"/>
                          </a:solidFill>
                          <a:effectLst/>
                          <a:latin typeface="Calibri" panose="020F0502020204030204" pitchFamily="34" charset="0"/>
                        </a:rPr>
                        <a:t>7.20E-06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09797693"/>
                  </a:ext>
                </a:extLst>
              </a:tr>
              <a:tr h="182880">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deltaT</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n-US" sz="1100" b="0" i="0" u="none" strike="noStrike">
                          <a:solidFill>
                            <a:srgbClr val="000000"/>
                          </a:solidFill>
                          <a:effectLst/>
                          <a:latin typeface="Calibri" panose="020F0502020204030204" pitchFamily="34" charset="0"/>
                        </a:rPr>
                        <a:t>23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46194384"/>
                  </a:ext>
                </a:extLst>
              </a:tr>
              <a:tr h="182880">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n-US" sz="1100" b="0" i="0" u="none" strike="noStrike">
                          <a:solidFill>
                            <a:srgbClr val="000000"/>
                          </a:solidFill>
                          <a:effectLst/>
                          <a:latin typeface="Calibri" panose="020F0502020204030204" pitchFamily="34" charset="0"/>
                        </a:rPr>
                        <a:t>2.52E-02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mm</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84717323"/>
                  </a:ext>
                </a:extLst>
              </a:tr>
              <a:tr h="182880">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100" b="0" i="0" u="none" strike="noStrike" dirty="0">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08124459"/>
                  </a:ext>
                </a:extLst>
              </a:tr>
            </a:tbl>
          </a:graphicData>
        </a:graphic>
      </p:graphicFrame>
      <p:sp>
        <p:nvSpPr>
          <p:cNvPr id="3" name="Title 2">
            <a:extLst>
              <a:ext uri="{FF2B5EF4-FFF2-40B4-BE49-F238E27FC236}">
                <a16:creationId xmlns:a16="http://schemas.microsoft.com/office/drawing/2014/main" id="{33B52070-82E2-4A63-8C71-0DBB9D85830C}"/>
              </a:ext>
            </a:extLst>
          </p:cNvPr>
          <p:cNvSpPr>
            <a:spLocks noGrp="1"/>
          </p:cNvSpPr>
          <p:nvPr>
            <p:ph type="title"/>
          </p:nvPr>
        </p:nvSpPr>
        <p:spPr/>
        <p:txBody>
          <a:bodyPr/>
          <a:lstStyle/>
          <a:p>
            <a:pPr algn="ctr"/>
            <a:r>
              <a:rPr lang="en-US" dirty="0"/>
              <a:t>Shrink Fit Calculations</a:t>
            </a:r>
          </a:p>
        </p:txBody>
      </p:sp>
      <p:sp>
        <p:nvSpPr>
          <p:cNvPr id="4" name="Date Placeholder 3">
            <a:extLst>
              <a:ext uri="{FF2B5EF4-FFF2-40B4-BE49-F238E27FC236}">
                <a16:creationId xmlns:a16="http://schemas.microsoft.com/office/drawing/2014/main" id="{8231FC8D-8B24-4436-B6EC-D42B3DF499B4}"/>
              </a:ext>
            </a:extLst>
          </p:cNvPr>
          <p:cNvSpPr>
            <a:spLocks noGrp="1"/>
          </p:cNvSpPr>
          <p:nvPr>
            <p:ph type="dt" sz="half" idx="2"/>
          </p:nvPr>
        </p:nvSpPr>
        <p:spPr/>
        <p:txBody>
          <a:bodyPr/>
          <a:lstStyle/>
          <a:p>
            <a:pPr>
              <a:defRPr/>
            </a:pPr>
            <a:fld id="{6F4BA56A-07CF-4946-B5F2-8034BF43B84B}" type="datetime1">
              <a:rPr lang="en-US" smtClean="0"/>
              <a:t>5/18/2021</a:t>
            </a:fld>
            <a:endParaRPr lang="en-US" dirty="0"/>
          </a:p>
        </p:txBody>
      </p:sp>
      <p:sp>
        <p:nvSpPr>
          <p:cNvPr id="5" name="Slide Number Placeholder 4">
            <a:extLst>
              <a:ext uri="{FF2B5EF4-FFF2-40B4-BE49-F238E27FC236}">
                <a16:creationId xmlns:a16="http://schemas.microsoft.com/office/drawing/2014/main" id="{6042022F-E3A7-46ED-B0D9-3CAC3E32AF6F}"/>
              </a:ext>
            </a:extLst>
          </p:cNvPr>
          <p:cNvSpPr>
            <a:spLocks noGrp="1"/>
          </p:cNvSpPr>
          <p:nvPr>
            <p:ph type="sldNum" sz="quarter" idx="4"/>
          </p:nvPr>
        </p:nvSpPr>
        <p:spPr/>
        <p:txBody>
          <a:bodyPr/>
          <a:lstStyle/>
          <a:p>
            <a:pPr>
              <a:defRPr/>
            </a:pPr>
            <a:fld id="{148C009B-CB69-E04A-B9B3-34B26D69E9CF}" type="slidenum">
              <a:rPr lang="en-US" smtClean="0"/>
              <a:pPr>
                <a:defRPr/>
              </a:pPr>
              <a:t>90</a:t>
            </a:fld>
            <a:endParaRPr lang="en-US" dirty="0"/>
          </a:p>
        </p:txBody>
      </p:sp>
      <p:graphicFrame>
        <p:nvGraphicFramePr>
          <p:cNvPr id="8" name="Table 7">
            <a:extLst>
              <a:ext uri="{FF2B5EF4-FFF2-40B4-BE49-F238E27FC236}">
                <a16:creationId xmlns:a16="http://schemas.microsoft.com/office/drawing/2014/main" id="{8FFCB3CB-2B91-424C-9102-5383157F5F28}"/>
              </a:ext>
            </a:extLst>
          </p:cNvPr>
          <p:cNvGraphicFramePr>
            <a:graphicFrameLocks noGrp="1"/>
          </p:cNvGraphicFramePr>
          <p:nvPr>
            <p:extLst>
              <p:ext uri="{D42A27DB-BD31-4B8C-83A1-F6EECF244321}">
                <p14:modId xmlns:p14="http://schemas.microsoft.com/office/powerpoint/2010/main" val="491810261"/>
              </p:ext>
            </p:extLst>
          </p:nvPr>
        </p:nvGraphicFramePr>
        <p:xfrm>
          <a:off x="2070963" y="4075149"/>
          <a:ext cx="4686300" cy="2011680"/>
        </p:xfrm>
        <a:graphic>
          <a:graphicData uri="http://schemas.openxmlformats.org/drawingml/2006/table">
            <a:tbl>
              <a:tblPr/>
              <a:tblGrid>
                <a:gridCol w="2027447">
                  <a:extLst>
                    <a:ext uri="{9D8B030D-6E8A-4147-A177-3AD203B41FA5}">
                      <a16:colId xmlns:a16="http://schemas.microsoft.com/office/drawing/2014/main" val="2506846816"/>
                    </a:ext>
                  </a:extLst>
                </a:gridCol>
                <a:gridCol w="1520586">
                  <a:extLst>
                    <a:ext uri="{9D8B030D-6E8A-4147-A177-3AD203B41FA5}">
                      <a16:colId xmlns:a16="http://schemas.microsoft.com/office/drawing/2014/main" val="4151976883"/>
                    </a:ext>
                  </a:extLst>
                </a:gridCol>
                <a:gridCol w="1138267">
                  <a:extLst>
                    <a:ext uri="{9D8B030D-6E8A-4147-A177-3AD203B41FA5}">
                      <a16:colId xmlns:a16="http://schemas.microsoft.com/office/drawing/2014/main" val="435198448"/>
                    </a:ext>
                  </a:extLst>
                </a:gridCol>
              </a:tblGrid>
              <a:tr h="182880">
                <a:tc gridSpan="3">
                  <a:txBody>
                    <a:bodyPr/>
                    <a:lstStyle/>
                    <a:p>
                      <a:pPr algn="ctr" fontAlgn="b"/>
                      <a:r>
                        <a:rPr lang="en-US" sz="1100" b="1" i="0" u="none" strike="noStrike" dirty="0">
                          <a:solidFill>
                            <a:srgbClr val="000000"/>
                          </a:solidFill>
                          <a:effectLst/>
                          <a:latin typeface="Calibri" panose="020F0502020204030204" pitchFamily="34" charset="0"/>
                        </a:rPr>
                        <a:t>Heater Capacity Calculations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2387418"/>
                  </a:ext>
                </a:extLst>
              </a:tr>
              <a:tr h="182880">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06013775"/>
                  </a:ext>
                </a:extLst>
              </a:tr>
              <a:tr h="182880">
                <a:tc>
                  <a:txBody>
                    <a:bodyPr/>
                    <a:lstStyle/>
                    <a:p>
                      <a:pPr algn="l" fontAlgn="b"/>
                      <a:r>
                        <a:rPr lang="en-US" sz="1100" b="0" i="0" u="none" strike="noStrike">
                          <a:solidFill>
                            <a:srgbClr val="000000"/>
                          </a:solidFill>
                          <a:effectLst/>
                          <a:latin typeface="Calibri" panose="020F0502020204030204" pitchFamily="34" charset="0"/>
                        </a:rPr>
                        <a:t>Density of Aluminum 6061-T6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2700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kg/m^3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4499586"/>
                  </a:ext>
                </a:extLst>
              </a:tr>
              <a:tr h="182880">
                <a:tc>
                  <a:txBody>
                    <a:bodyPr/>
                    <a:lstStyle/>
                    <a:p>
                      <a:pPr algn="l" fontAlgn="b"/>
                      <a:r>
                        <a:rPr lang="en-US" sz="1100" b="0" i="0" u="none" strike="noStrike">
                          <a:solidFill>
                            <a:srgbClr val="000000"/>
                          </a:solidFill>
                          <a:effectLst/>
                          <a:latin typeface="Calibri" panose="020F0502020204030204" pitchFamily="34" charset="0"/>
                        </a:rPr>
                        <a:t>Volume of Aluminum 6061-T6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0.31344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m^3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02810148"/>
                  </a:ext>
                </a:extLst>
              </a:tr>
              <a:tr h="182880">
                <a:tc>
                  <a:txBody>
                    <a:bodyPr/>
                    <a:lstStyle/>
                    <a:p>
                      <a:pPr algn="l" fontAlgn="b"/>
                      <a:r>
                        <a:rPr lang="en-US" sz="1100" b="0" i="0" u="none" strike="noStrike">
                          <a:solidFill>
                            <a:srgbClr val="000000"/>
                          </a:solidFill>
                          <a:effectLst/>
                          <a:latin typeface="Calibri" panose="020F0502020204030204" pitchFamily="34" charset="0"/>
                        </a:rPr>
                        <a:t>Mass of Aluminum 6061-T6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846.288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kg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25270017"/>
                  </a:ext>
                </a:extLst>
              </a:tr>
              <a:tr h="365760">
                <a:tc>
                  <a:txBody>
                    <a:bodyPr/>
                    <a:lstStyle/>
                    <a:p>
                      <a:pPr algn="l" fontAlgn="b"/>
                      <a:r>
                        <a:rPr lang="en-US" sz="1100" b="0" i="0" u="none" strike="noStrike">
                          <a:solidFill>
                            <a:srgbClr val="000000"/>
                          </a:solidFill>
                          <a:effectLst/>
                          <a:latin typeface="Calibri" panose="020F0502020204030204" pitchFamily="34" charset="0"/>
                        </a:rPr>
                        <a:t>Specific Heat of Aluminum 6061-T6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896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J/kg-C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09204883"/>
                  </a:ext>
                </a:extLst>
              </a:tr>
              <a:tr h="182880">
                <a:tc>
                  <a:txBody>
                    <a:bodyPr/>
                    <a:lstStyle/>
                    <a:p>
                      <a:pPr algn="l" fontAlgn="b"/>
                      <a:r>
                        <a:rPr lang="en-US" sz="1100" b="0" i="0" u="none" strike="noStrike">
                          <a:solidFill>
                            <a:srgbClr val="000000"/>
                          </a:solidFill>
                          <a:effectLst/>
                          <a:latin typeface="Calibri" panose="020F0502020204030204" pitchFamily="34" charset="0"/>
                        </a:rPr>
                        <a:t>deltaT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130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76258493"/>
                  </a:ext>
                </a:extLst>
              </a:tr>
              <a:tr h="182880">
                <a:tc>
                  <a:txBody>
                    <a:bodyPr/>
                    <a:lstStyle/>
                    <a:p>
                      <a:pPr algn="l" fontAlgn="b"/>
                      <a:r>
                        <a:rPr lang="en-US" sz="1100" b="0" i="0" u="none" strike="noStrike">
                          <a:solidFill>
                            <a:srgbClr val="000000"/>
                          </a:solidFill>
                          <a:effectLst/>
                          <a:latin typeface="Calibri" panose="020F0502020204030204" pitchFamily="34" charset="0"/>
                        </a:rPr>
                        <a:t>Heating time assumed 1 hour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3600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sec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40320164"/>
                  </a:ext>
                </a:extLst>
              </a:tr>
              <a:tr h="365760">
                <a:tc>
                  <a:txBody>
                    <a:bodyPr/>
                    <a:lstStyle/>
                    <a:p>
                      <a:pPr algn="l" fontAlgn="b"/>
                      <a:r>
                        <a:rPr lang="en-US" sz="1100" b="0" i="0" u="none" strike="noStrike">
                          <a:solidFill>
                            <a:srgbClr val="000000"/>
                          </a:solidFill>
                          <a:effectLst/>
                          <a:latin typeface="Calibri" panose="020F0502020204030204" pitchFamily="34" charset="0"/>
                        </a:rPr>
                        <a:t>Wattage of Heater Required, Q</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27382.1184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Watts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72645099"/>
                  </a:ext>
                </a:extLst>
              </a:tr>
            </a:tbl>
          </a:graphicData>
        </a:graphic>
      </p:graphicFrame>
    </p:spTree>
    <p:extLst>
      <p:ext uri="{BB962C8B-B14F-4D97-AF65-F5344CB8AC3E}">
        <p14:creationId xmlns:p14="http://schemas.microsoft.com/office/powerpoint/2010/main" val="16459987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arrow&#10;&#10;Description automatically generated">
            <a:extLst>
              <a:ext uri="{FF2B5EF4-FFF2-40B4-BE49-F238E27FC236}">
                <a16:creationId xmlns:a16="http://schemas.microsoft.com/office/drawing/2014/main" id="{4FD67BE7-BBA3-4C22-B9F4-0B7596576DE8}"/>
              </a:ext>
            </a:extLst>
          </p:cNvPr>
          <p:cNvPicPr>
            <a:picLocks noGrp="1" noChangeAspect="1"/>
          </p:cNvPicPr>
          <p:nvPr>
            <p:ph idx="1"/>
          </p:nvPr>
        </p:nvPicPr>
        <p:blipFill>
          <a:blip r:embed="rId2"/>
          <a:stretch>
            <a:fillRect/>
          </a:stretch>
        </p:blipFill>
        <p:spPr>
          <a:xfrm>
            <a:off x="884077" y="1325533"/>
            <a:ext cx="7361558" cy="4351397"/>
          </a:xfrm>
        </p:spPr>
      </p:pic>
      <p:sp>
        <p:nvSpPr>
          <p:cNvPr id="3" name="Title 2">
            <a:extLst>
              <a:ext uri="{FF2B5EF4-FFF2-40B4-BE49-F238E27FC236}">
                <a16:creationId xmlns:a16="http://schemas.microsoft.com/office/drawing/2014/main" id="{329AB3D1-2976-4562-B2F1-324621118B6B}"/>
              </a:ext>
            </a:extLst>
          </p:cNvPr>
          <p:cNvSpPr>
            <a:spLocks noGrp="1"/>
          </p:cNvSpPr>
          <p:nvPr>
            <p:ph type="title"/>
          </p:nvPr>
        </p:nvSpPr>
        <p:spPr/>
        <p:txBody>
          <a:bodyPr/>
          <a:lstStyle/>
          <a:p>
            <a:pPr algn="ctr"/>
            <a:r>
              <a:rPr lang="en-US" dirty="0"/>
              <a:t>Normal Stress for no Pre-stress Case </a:t>
            </a:r>
          </a:p>
        </p:txBody>
      </p:sp>
      <p:sp>
        <p:nvSpPr>
          <p:cNvPr id="4" name="Date Placeholder 3">
            <a:extLst>
              <a:ext uri="{FF2B5EF4-FFF2-40B4-BE49-F238E27FC236}">
                <a16:creationId xmlns:a16="http://schemas.microsoft.com/office/drawing/2014/main" id="{40144F81-4A3A-48F0-BEBB-9BEEE82E6610}"/>
              </a:ext>
            </a:extLst>
          </p:cNvPr>
          <p:cNvSpPr>
            <a:spLocks noGrp="1"/>
          </p:cNvSpPr>
          <p:nvPr>
            <p:ph type="dt" sz="half" idx="2"/>
          </p:nvPr>
        </p:nvSpPr>
        <p:spPr/>
        <p:txBody>
          <a:bodyPr/>
          <a:lstStyle/>
          <a:p>
            <a:pPr>
              <a:defRPr/>
            </a:pPr>
            <a:fld id="{6F4BA56A-07CF-4946-B5F2-8034BF43B84B}" type="datetime1">
              <a:rPr lang="en-US" smtClean="0"/>
              <a:t>5/18/2021</a:t>
            </a:fld>
            <a:endParaRPr lang="en-US" dirty="0"/>
          </a:p>
        </p:txBody>
      </p:sp>
      <p:sp>
        <p:nvSpPr>
          <p:cNvPr id="5" name="Slide Number Placeholder 4">
            <a:extLst>
              <a:ext uri="{FF2B5EF4-FFF2-40B4-BE49-F238E27FC236}">
                <a16:creationId xmlns:a16="http://schemas.microsoft.com/office/drawing/2014/main" id="{ED69796C-41EF-402E-AA22-BB27E760A92E}"/>
              </a:ext>
            </a:extLst>
          </p:cNvPr>
          <p:cNvSpPr>
            <a:spLocks noGrp="1"/>
          </p:cNvSpPr>
          <p:nvPr>
            <p:ph type="sldNum" sz="quarter" idx="4"/>
          </p:nvPr>
        </p:nvSpPr>
        <p:spPr/>
        <p:txBody>
          <a:bodyPr/>
          <a:lstStyle/>
          <a:p>
            <a:pPr>
              <a:defRPr/>
            </a:pPr>
            <a:fld id="{148C009B-CB69-E04A-B9B3-34B26D69E9CF}" type="slidenum">
              <a:rPr lang="en-US" smtClean="0"/>
              <a:pPr>
                <a:defRPr/>
              </a:pPr>
              <a:t>91</a:t>
            </a:fld>
            <a:endParaRPr lang="en-US" dirty="0"/>
          </a:p>
        </p:txBody>
      </p:sp>
    </p:spTree>
    <p:extLst>
      <p:ext uri="{BB962C8B-B14F-4D97-AF65-F5344CB8AC3E}">
        <p14:creationId xmlns:p14="http://schemas.microsoft.com/office/powerpoint/2010/main" val="1885211542"/>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ngineerin_Group_Update_17NOV2020" id="{AFDA2EAA-862B-4724-98C6-21504914FA13}" vid="{73803C74-1856-4D6A-B9AE-4F33AA372E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Engineerin_Group_Update_17NOV2020</Template>
  <TotalTime>31152</TotalTime>
  <Words>5203</Words>
  <Application>Microsoft Office PowerPoint</Application>
  <PresentationFormat>On-screen Show (4:3)</PresentationFormat>
  <Paragraphs>1328</Paragraphs>
  <Slides>91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91</vt:i4>
      </vt:variant>
    </vt:vector>
  </HeadingPairs>
  <TitlesOfParts>
    <vt:vector size="100" baseType="lpstr">
      <vt:lpstr>Arial</vt:lpstr>
      <vt:lpstr>Calibri</vt:lpstr>
      <vt:lpstr>Cambria Math</vt:lpstr>
      <vt:lpstr>Helvetica</vt:lpstr>
      <vt:lpstr>Palatino</vt:lpstr>
      <vt:lpstr>Symbol</vt:lpstr>
      <vt:lpstr>Times New Roman</vt:lpstr>
      <vt:lpstr>Wingdings</vt:lpstr>
      <vt:lpstr>Fermilab_PPT_090815</vt:lpstr>
      <vt:lpstr>PowerPoint Presentation</vt:lpstr>
      <vt:lpstr>Outline</vt:lpstr>
      <vt:lpstr>PowerPoint Presentation</vt:lpstr>
      <vt:lpstr>Site Map and Absorber Location</vt:lpstr>
      <vt:lpstr>Nomenclature</vt:lpstr>
      <vt:lpstr>Requirements Flow Down</vt:lpstr>
      <vt:lpstr>Beam Parameters</vt:lpstr>
      <vt:lpstr>PowerPoint Presentation</vt:lpstr>
      <vt:lpstr>Design Criteria</vt:lpstr>
      <vt:lpstr>Material Selection</vt:lpstr>
      <vt:lpstr>Iterative Design Process</vt:lpstr>
      <vt:lpstr>Optimized Design</vt:lpstr>
      <vt:lpstr>Integrated Model of 2 kW with Concrete Shielding </vt:lpstr>
      <vt:lpstr>Integrated Model of 400 W with Concrete Shielding </vt:lpstr>
      <vt:lpstr>PowerPoint Presentation</vt:lpstr>
      <vt:lpstr>MARS Model for the 2 kW Absorber</vt:lpstr>
      <vt:lpstr>MARS Energy Deposition Data for 2 kW Absorber</vt:lpstr>
      <vt:lpstr>MARS Energy Deposition Data for 400 W Absorber</vt:lpstr>
      <vt:lpstr>Summary of Heat Deposition in the Absorber Assembly</vt:lpstr>
      <vt:lpstr>PowerPoint Presentation</vt:lpstr>
      <vt:lpstr>Material Properties</vt:lpstr>
      <vt:lpstr>Contact Conditions</vt:lpstr>
      <vt:lpstr>Meshed Model</vt:lpstr>
      <vt:lpstr>Boundary Conditions - Heat Transfer Coefficients</vt:lpstr>
      <vt:lpstr>Boundary Conditions - Heat Transfer Coefficients (contd.)</vt:lpstr>
      <vt:lpstr>Heat Loads </vt:lpstr>
      <vt:lpstr>PowerPoint Presentation</vt:lpstr>
      <vt:lpstr>Transient Analysis with Time Averaged Beam Power</vt:lpstr>
      <vt:lpstr>Transient Analysis with Time Averaged Beam Power (contd.)</vt:lpstr>
      <vt:lpstr>Transient Analysis with Time Averaged Beam Power (contd.)</vt:lpstr>
      <vt:lpstr>Transient Analysis with Time Averaged Beam Power (contd.)</vt:lpstr>
      <vt:lpstr>Transient Analysis with Time Averaged Beam Power (contd.)</vt:lpstr>
      <vt:lpstr>Summary - Transient Analysis with Time Averaged Beam Power </vt:lpstr>
      <vt:lpstr>PowerPoint Presentation</vt:lpstr>
      <vt:lpstr>Steady State Thermal Analyses</vt:lpstr>
      <vt:lpstr>Steady State Thermal Analyses (contd.)</vt:lpstr>
      <vt:lpstr>Steady State Thermal Analyses (contd.)</vt:lpstr>
      <vt:lpstr>Steady State Thermal Analyses (contd.)</vt:lpstr>
      <vt:lpstr>Steady State Thermal Analyses (contd.)</vt:lpstr>
      <vt:lpstr>Cover Windows Analysis</vt:lpstr>
      <vt:lpstr>Steady State Thermal Analyses with Average Power (contd.)</vt:lpstr>
      <vt:lpstr>Scoping Calculations – Thermal Resistance Network</vt:lpstr>
      <vt:lpstr>Scoping Calculations (contd.)</vt:lpstr>
      <vt:lpstr>Scoping Calculations</vt:lpstr>
      <vt:lpstr>Summary – Steady State Thermal Analysis</vt:lpstr>
      <vt:lpstr>Summary – Steady State Thermal Analysis (contd.)</vt:lpstr>
      <vt:lpstr>PowerPoint Presentation</vt:lpstr>
      <vt:lpstr>Thermal-Stress Analysis with no Pre-stress</vt:lpstr>
      <vt:lpstr>Thermal-Stress Analysis with no Pre-stress (contd.)</vt:lpstr>
      <vt:lpstr>Thermal-Stress Analysis with no Pre-stress (contd.)</vt:lpstr>
      <vt:lpstr>Thermal-Stress Analysis with no Pre-stress (contd.)</vt:lpstr>
      <vt:lpstr>Summary - Thermal-Stress Analysis with no Pre-stress</vt:lpstr>
      <vt:lpstr>PowerPoint Presentation</vt:lpstr>
      <vt:lpstr>Thermal-Stress Analysis with Pre-stress</vt:lpstr>
      <vt:lpstr>Thermal-Stress Analysis with Pre-stress (contd.)</vt:lpstr>
      <vt:lpstr>Summary - Thermal-Stress Analysis with Pre-stress</vt:lpstr>
      <vt:lpstr>PowerPoint Presentation</vt:lpstr>
      <vt:lpstr>Transient Dynamic Analysis</vt:lpstr>
      <vt:lpstr>Transient Dynamic Analysis Results</vt:lpstr>
      <vt:lpstr>Fatigue Considerations</vt:lpstr>
      <vt:lpstr>Fatigue Considerations (contd.)</vt:lpstr>
      <vt:lpstr>Fatigue Considerations (contd.)</vt:lpstr>
      <vt:lpstr>Fatigue Considerations (contd.)</vt:lpstr>
      <vt:lpstr>Summary – Dynamic Analysis</vt:lpstr>
      <vt:lpstr>Overall Thermal Design Summary</vt:lpstr>
      <vt:lpstr>PowerPoint Presentation</vt:lpstr>
      <vt:lpstr>CAD Assembly of the Absorber (F10151075)</vt:lpstr>
      <vt:lpstr>Mechanical Design Elements</vt:lpstr>
      <vt:lpstr>Shrink Fit Design</vt:lpstr>
      <vt:lpstr>Shrink Fit Design (contd.)</vt:lpstr>
      <vt:lpstr>Finned Plates Design</vt:lpstr>
      <vt:lpstr>Cover Window Design</vt:lpstr>
      <vt:lpstr>Hilman Rollers</vt:lpstr>
      <vt:lpstr>PowerPoint Presentation</vt:lpstr>
      <vt:lpstr>Installation of Absorbers in the LINAC Tunnel</vt:lpstr>
      <vt:lpstr>Installation of Absorbers at 2 kW Location</vt:lpstr>
      <vt:lpstr>Installation of Absorbers in the LINAC Tunnel (contd.)</vt:lpstr>
      <vt:lpstr>Quality Control</vt:lpstr>
      <vt:lpstr>Risk Assessment</vt:lpstr>
      <vt:lpstr>Risk Assessment (contd.)</vt:lpstr>
      <vt:lpstr>Preliminary Material Cost Information for Major Components</vt:lpstr>
      <vt:lpstr>PowerPoint Presentation</vt:lpstr>
      <vt:lpstr>Overall Summary</vt:lpstr>
      <vt:lpstr>Overall Summary (contd.)</vt:lpstr>
      <vt:lpstr>PowerPoint Presentation</vt:lpstr>
      <vt:lpstr>Installation of Absorbers in the LINAC Tunnel</vt:lpstr>
      <vt:lpstr>Bolts Design </vt:lpstr>
      <vt:lpstr>Bolts Design (contd.)</vt:lpstr>
      <vt:lpstr>Air flow Bounding Calculations</vt:lpstr>
      <vt:lpstr>Shrink Fit Calculations</vt:lpstr>
      <vt:lpstr>Normal Stress for no Pre-stress Case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Nandhini Dhanaraj</dc:creator>
  <cp:lastModifiedBy>Nandhini Dhanaraj</cp:lastModifiedBy>
  <cp:revision>1060</cp:revision>
  <cp:lastPrinted>2014-01-20T19:40:21Z</cp:lastPrinted>
  <dcterms:created xsi:type="dcterms:W3CDTF">2020-11-20T14:45:41Z</dcterms:created>
  <dcterms:modified xsi:type="dcterms:W3CDTF">2021-05-18T12:17:16Z</dcterms:modified>
</cp:coreProperties>
</file>